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2.xml" ContentType="application/vnd.openxmlformats-officedocument.theme+xml"/>
  <Override PartName="/ppt/comments/modernComment_118_2E4F5077.xml" ContentType="application/vnd.ms-powerpoint.comments+xml"/>
  <Override PartName="/ppt/notesSlides/notesSlide1.xml" ContentType="application/vnd.openxmlformats-officedocument.presentationml.notesSlide+xml"/>
  <Override PartName="/ppt/comments/modernComment_103_7DDC8AB9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3"/>
  </p:notesMasterIdLst>
  <p:sldIdLst>
    <p:sldId id="280" r:id="rId5"/>
    <p:sldId id="308" r:id="rId6"/>
    <p:sldId id="320" r:id="rId7"/>
    <p:sldId id="259" r:id="rId8"/>
    <p:sldId id="261" r:id="rId9"/>
    <p:sldId id="349" r:id="rId10"/>
    <p:sldId id="350" r:id="rId11"/>
    <p:sldId id="351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Segoe UI" panose="020B0502040204020203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aranja" id="{BBF47075-9720-4F63-AB1C-D179B711B692}">
          <p14:sldIdLst>
            <p14:sldId id="280"/>
            <p14:sldId id="308"/>
            <p14:sldId id="320"/>
            <p14:sldId id="259"/>
            <p14:sldId id="261"/>
            <p14:sldId id="349"/>
            <p14:sldId id="350"/>
            <p14:sldId id="3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7680" userDrawn="1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BBC9ECD-1F81-98DE-6066-D286B18FB282}" name="Rafael Berloffa" initials="RB" userId="76924c1d1604dce2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0206"/>
    <a:srgbClr val="D93390"/>
    <a:srgbClr val="042756"/>
    <a:srgbClr val="D62F89"/>
    <a:srgbClr val="F2EBE7"/>
    <a:srgbClr val="F3F2E9"/>
    <a:srgbClr val="F6F5F0"/>
    <a:srgbClr val="095DA9"/>
    <a:srgbClr val="33200B"/>
    <a:srgbClr val="4105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4594A7-0C80-BE5E-549C-B1D684F1B0D6}" v="96" dt="2023-07-27T21:01:50.815"/>
    <p1510:client id="{48DD72F9-3FC2-40DE-AC1E-CEF7E6E35C41}" v="482" dt="2023-07-27T20:21:22.034"/>
    <p1510:client id="{52037808-5E1A-4AD2-912D-3205CD42BF29}" v="67" dt="2023-07-27T20:10:39.244"/>
    <p1510:client id="{6454D113-4B88-1511-CDDE-8B07CDDE9395}" v="1" dt="2023-07-27T20:47:03.321"/>
    <p1510:client id="{941DEBAD-A3AD-4137-8D0A-F2F2C3E9C1B0}" v="35" dt="2023-07-27T20:43:12.633"/>
  </p1510:revLst>
</p1510:revInfo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6" y="104"/>
      </p:cViewPr>
      <p:guideLst>
        <p:guide orient="horz" pos="2160"/>
        <p:guide pos="768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omments/modernComment_103_7DDC8AB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9BC9C1B-7048-4933-9CBB-32A85F2825BD}" authorId="{0BBC9ECD-1F81-98DE-6066-D286B18FB282}" status="resolved" created="2022-10-06T19:28:16.938" complete="100000">
    <pc:sldMkLst xmlns:pc="http://schemas.microsoft.com/office/powerpoint/2013/main/command">
      <pc:docMk/>
      <pc:sldMk cId="2111605433" sldId="259"/>
    </pc:sldMkLst>
    <p188:txBody>
      <a:bodyPr/>
      <a:lstStyle/>
      <a:p>
        <a:r>
          <a:rPr lang="pt-BR"/>
          <a:t>Ajustar a paleta de cores conforme o manual.</a:t>
        </a:r>
      </a:p>
    </p188:txBody>
  </p188:cm>
</p188:cmLst>
</file>

<file path=ppt/comments/modernComment_118_2E4F507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428290B-21A5-4C21-AE4A-E9ECD26211DA}" authorId="{0BBC9ECD-1F81-98DE-6066-D286B18FB282}" status="resolved" created="2022-10-06T19:23:33.416" complete="100000">
    <pc:sldMkLst xmlns:pc="http://schemas.microsoft.com/office/powerpoint/2013/main/command">
      <pc:docMk/>
      <pc:sldMk cId="776949879" sldId="280"/>
    </pc:sldMkLst>
    <p188:txBody>
      <a:bodyPr/>
      <a:lstStyle/>
      <a:p>
        <a:r>
          <a:rPr lang="pt-BR"/>
          <a:t>Sem moldura, ir direto no roxo.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2F5A7-79F9-4105-89D7-D5E8A2717758}" type="datetimeFigureOut">
              <a:rPr lang="pt-BR" smtClean="0"/>
              <a:t>28/07/2023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D8A91-1AA9-486F-8581-29B91947AB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0242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D8A91-1AA9-486F-8581-29B91947AB88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2705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9.sv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9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9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9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9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8.svg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a Vibrante">
    <p:bg>
      <p:bgPr>
        <a:gradFill>
          <a:gsLst>
            <a:gs pos="0">
              <a:schemeClr val="accent3"/>
            </a:gs>
            <a:gs pos="100000">
              <a:schemeClr val="tx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Top Corners Rounded 49" hidden="1">
            <a:extLst>
              <a:ext uri="{FF2B5EF4-FFF2-40B4-BE49-F238E27FC236}">
                <a16:creationId xmlns:a16="http://schemas.microsoft.com/office/drawing/2014/main" id="{A4D0E0E4-E1A6-0BE0-98AD-5A24EA75CA85}"/>
              </a:ext>
            </a:extLst>
          </p:cNvPr>
          <p:cNvSpPr/>
          <p:nvPr userDrawn="1"/>
        </p:nvSpPr>
        <p:spPr>
          <a:xfrm rot="16200000">
            <a:off x="606852" y="197296"/>
            <a:ext cx="6217919" cy="6474876"/>
          </a:xfrm>
          <a:prstGeom prst="round2SameRect">
            <a:avLst>
              <a:gd name="adj1" fmla="val 9383"/>
              <a:gd name="adj2" fmla="val 0"/>
            </a:avLst>
          </a:prstGeom>
          <a:solidFill>
            <a:srgbClr val="F3F2E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30F3B43-F2AA-5A7D-E87F-636C388BA5E0}"/>
              </a:ext>
            </a:extLst>
          </p:cNvPr>
          <p:cNvSpPr/>
          <p:nvPr userDrawn="1"/>
        </p:nvSpPr>
        <p:spPr>
          <a:xfrm>
            <a:off x="6458491" y="-64514"/>
            <a:ext cx="5673476" cy="6981298"/>
          </a:xfrm>
          <a:custGeom>
            <a:avLst/>
            <a:gdLst>
              <a:gd name="connsiteX0" fmla="*/ 4480547 w 5053103"/>
              <a:gd name="connsiteY0" fmla="*/ 6139432 h 6217919"/>
              <a:gd name="connsiteX1" fmla="*/ 4645966 w 5053103"/>
              <a:gd name="connsiteY1" fmla="*/ 6139432 h 6217919"/>
              <a:gd name="connsiteX2" fmla="*/ 4645966 w 5053103"/>
              <a:gd name="connsiteY2" fmla="*/ 6173059 h 6217919"/>
              <a:gd name="connsiteX3" fmla="*/ 4632866 w 5053103"/>
              <a:gd name="connsiteY3" fmla="*/ 6205159 h 6217919"/>
              <a:gd name="connsiteX4" fmla="*/ 4623448 w 5053103"/>
              <a:gd name="connsiteY4" fmla="*/ 6208812 h 6217919"/>
              <a:gd name="connsiteX5" fmla="*/ 4533109 w 5053103"/>
              <a:gd name="connsiteY5" fmla="*/ 6217919 h 6217919"/>
              <a:gd name="connsiteX6" fmla="*/ 4526539 w 5053103"/>
              <a:gd name="connsiteY6" fmla="*/ 6217919 h 6217919"/>
              <a:gd name="connsiteX7" fmla="*/ 4480547 w 5053103"/>
              <a:gd name="connsiteY7" fmla="*/ 6173059 h 6217919"/>
              <a:gd name="connsiteX8" fmla="*/ 3656697 w 5053103"/>
              <a:gd name="connsiteY8" fmla="*/ 6139432 h 6217919"/>
              <a:gd name="connsiteX9" fmla="*/ 3822116 w 5053103"/>
              <a:gd name="connsiteY9" fmla="*/ 6139432 h 6217919"/>
              <a:gd name="connsiteX10" fmla="*/ 3822116 w 5053103"/>
              <a:gd name="connsiteY10" fmla="*/ 6173059 h 6217919"/>
              <a:gd name="connsiteX11" fmla="*/ 3776125 w 5053103"/>
              <a:gd name="connsiteY11" fmla="*/ 6217919 h 6217919"/>
              <a:gd name="connsiteX12" fmla="*/ 3702689 w 5053103"/>
              <a:gd name="connsiteY12" fmla="*/ 6217919 h 6217919"/>
              <a:gd name="connsiteX13" fmla="*/ 3656697 w 5053103"/>
              <a:gd name="connsiteY13" fmla="*/ 6173059 h 6217919"/>
              <a:gd name="connsiteX14" fmla="*/ 3017868 w 5053103"/>
              <a:gd name="connsiteY14" fmla="*/ 6139432 h 6217919"/>
              <a:gd name="connsiteX15" fmla="*/ 3183287 w 5053103"/>
              <a:gd name="connsiteY15" fmla="*/ 6139432 h 6217919"/>
              <a:gd name="connsiteX16" fmla="*/ 3183287 w 5053103"/>
              <a:gd name="connsiteY16" fmla="*/ 6173059 h 6217919"/>
              <a:gd name="connsiteX17" fmla="*/ 3137295 w 5053103"/>
              <a:gd name="connsiteY17" fmla="*/ 6217919 h 6217919"/>
              <a:gd name="connsiteX18" fmla="*/ 3063859 w 5053103"/>
              <a:gd name="connsiteY18" fmla="*/ 6217919 h 6217919"/>
              <a:gd name="connsiteX19" fmla="*/ 3017868 w 5053103"/>
              <a:gd name="connsiteY19" fmla="*/ 6173059 h 6217919"/>
              <a:gd name="connsiteX20" fmla="*/ 2194049 w 5053103"/>
              <a:gd name="connsiteY20" fmla="*/ 6139432 h 6217919"/>
              <a:gd name="connsiteX21" fmla="*/ 2359467 w 5053103"/>
              <a:gd name="connsiteY21" fmla="*/ 6139432 h 6217919"/>
              <a:gd name="connsiteX22" fmla="*/ 2359467 w 5053103"/>
              <a:gd name="connsiteY22" fmla="*/ 6173059 h 6217919"/>
              <a:gd name="connsiteX23" fmla="*/ 2313476 w 5053103"/>
              <a:gd name="connsiteY23" fmla="*/ 6217919 h 6217919"/>
              <a:gd name="connsiteX24" fmla="*/ 2240041 w 5053103"/>
              <a:gd name="connsiteY24" fmla="*/ 6217919 h 6217919"/>
              <a:gd name="connsiteX25" fmla="*/ 2194049 w 5053103"/>
              <a:gd name="connsiteY25" fmla="*/ 6173059 h 6217919"/>
              <a:gd name="connsiteX26" fmla="*/ 731372 w 5053103"/>
              <a:gd name="connsiteY26" fmla="*/ 6139432 h 6217919"/>
              <a:gd name="connsiteX27" fmla="*/ 896790 w 5053103"/>
              <a:gd name="connsiteY27" fmla="*/ 6139432 h 6217919"/>
              <a:gd name="connsiteX28" fmla="*/ 896790 w 5053103"/>
              <a:gd name="connsiteY28" fmla="*/ 6173059 h 6217919"/>
              <a:gd name="connsiteX29" fmla="*/ 850799 w 5053103"/>
              <a:gd name="connsiteY29" fmla="*/ 6217919 h 6217919"/>
              <a:gd name="connsiteX30" fmla="*/ 777362 w 5053103"/>
              <a:gd name="connsiteY30" fmla="*/ 6217919 h 6217919"/>
              <a:gd name="connsiteX31" fmla="*/ 731372 w 5053103"/>
              <a:gd name="connsiteY31" fmla="*/ 6173059 h 6217919"/>
              <a:gd name="connsiteX32" fmla="*/ 92518 w 5053103"/>
              <a:gd name="connsiteY32" fmla="*/ 6139432 h 6217919"/>
              <a:gd name="connsiteX33" fmla="*/ 257935 w 5053103"/>
              <a:gd name="connsiteY33" fmla="*/ 6139432 h 6217919"/>
              <a:gd name="connsiteX34" fmla="*/ 257935 w 5053103"/>
              <a:gd name="connsiteY34" fmla="*/ 6173059 h 6217919"/>
              <a:gd name="connsiteX35" fmla="*/ 211944 w 5053103"/>
              <a:gd name="connsiteY35" fmla="*/ 6217919 h 6217919"/>
              <a:gd name="connsiteX36" fmla="*/ 138508 w 5053103"/>
              <a:gd name="connsiteY36" fmla="*/ 6217919 h 6217919"/>
              <a:gd name="connsiteX37" fmla="*/ 92518 w 5053103"/>
              <a:gd name="connsiteY37" fmla="*/ 6173059 h 6217919"/>
              <a:gd name="connsiteX38" fmla="*/ 4887685 w 5053103"/>
              <a:gd name="connsiteY38" fmla="*/ 5913245 h 6217919"/>
              <a:gd name="connsiteX39" fmla="*/ 5031756 w 5053103"/>
              <a:gd name="connsiteY39" fmla="*/ 5913245 h 6217919"/>
              <a:gd name="connsiteX40" fmla="*/ 5001583 w 5053103"/>
              <a:gd name="connsiteY40" fmla="*/ 5968834 h 6217919"/>
              <a:gd name="connsiteX41" fmla="*/ 4982690 w 5053103"/>
              <a:gd name="connsiteY41" fmla="*/ 5991732 h 6217919"/>
              <a:gd name="connsiteX42" fmla="*/ 4933676 w 5053103"/>
              <a:gd name="connsiteY42" fmla="*/ 5991732 h 6217919"/>
              <a:gd name="connsiteX43" fmla="*/ 4887685 w 5053103"/>
              <a:gd name="connsiteY43" fmla="*/ 5946872 h 6217919"/>
              <a:gd name="connsiteX44" fmla="*/ 4063835 w 5053103"/>
              <a:gd name="connsiteY44" fmla="*/ 5913245 h 6217919"/>
              <a:gd name="connsiteX45" fmla="*/ 4229253 w 5053103"/>
              <a:gd name="connsiteY45" fmla="*/ 5913245 h 6217919"/>
              <a:gd name="connsiteX46" fmla="*/ 4229253 w 5053103"/>
              <a:gd name="connsiteY46" fmla="*/ 5946872 h 6217919"/>
              <a:gd name="connsiteX47" fmla="*/ 4183262 w 5053103"/>
              <a:gd name="connsiteY47" fmla="*/ 5991732 h 6217919"/>
              <a:gd name="connsiteX48" fmla="*/ 4109826 w 5053103"/>
              <a:gd name="connsiteY48" fmla="*/ 5991732 h 6217919"/>
              <a:gd name="connsiteX49" fmla="*/ 4063835 w 5053103"/>
              <a:gd name="connsiteY49" fmla="*/ 5946872 h 6217919"/>
              <a:gd name="connsiteX50" fmla="*/ 3425006 w 5053103"/>
              <a:gd name="connsiteY50" fmla="*/ 5913245 h 6217919"/>
              <a:gd name="connsiteX51" fmla="*/ 3590425 w 5053103"/>
              <a:gd name="connsiteY51" fmla="*/ 5913245 h 6217919"/>
              <a:gd name="connsiteX52" fmla="*/ 3590425 w 5053103"/>
              <a:gd name="connsiteY52" fmla="*/ 5946872 h 6217919"/>
              <a:gd name="connsiteX53" fmla="*/ 3544433 w 5053103"/>
              <a:gd name="connsiteY53" fmla="*/ 5991732 h 6217919"/>
              <a:gd name="connsiteX54" fmla="*/ 3470997 w 5053103"/>
              <a:gd name="connsiteY54" fmla="*/ 5991732 h 6217919"/>
              <a:gd name="connsiteX55" fmla="*/ 3425006 w 5053103"/>
              <a:gd name="connsiteY55" fmla="*/ 5946872 h 6217919"/>
              <a:gd name="connsiteX56" fmla="*/ 2601186 w 5053103"/>
              <a:gd name="connsiteY56" fmla="*/ 5913245 h 6217919"/>
              <a:gd name="connsiteX57" fmla="*/ 2766603 w 5053103"/>
              <a:gd name="connsiteY57" fmla="*/ 5913245 h 6217919"/>
              <a:gd name="connsiteX58" fmla="*/ 2766603 w 5053103"/>
              <a:gd name="connsiteY58" fmla="*/ 5946872 h 6217919"/>
              <a:gd name="connsiteX59" fmla="*/ 2720612 w 5053103"/>
              <a:gd name="connsiteY59" fmla="*/ 5991732 h 6217919"/>
              <a:gd name="connsiteX60" fmla="*/ 2647177 w 5053103"/>
              <a:gd name="connsiteY60" fmla="*/ 5991732 h 6217919"/>
              <a:gd name="connsiteX61" fmla="*/ 2601186 w 5053103"/>
              <a:gd name="connsiteY61" fmla="*/ 5946872 h 6217919"/>
              <a:gd name="connsiteX62" fmla="*/ 1962358 w 5053103"/>
              <a:gd name="connsiteY62" fmla="*/ 5913245 h 6217919"/>
              <a:gd name="connsiteX63" fmla="*/ 2127776 w 5053103"/>
              <a:gd name="connsiteY63" fmla="*/ 5913245 h 6217919"/>
              <a:gd name="connsiteX64" fmla="*/ 2127776 w 5053103"/>
              <a:gd name="connsiteY64" fmla="*/ 5946872 h 6217919"/>
              <a:gd name="connsiteX65" fmla="*/ 2081785 w 5053103"/>
              <a:gd name="connsiteY65" fmla="*/ 5991732 h 6217919"/>
              <a:gd name="connsiteX66" fmla="*/ 2008349 w 5053103"/>
              <a:gd name="connsiteY66" fmla="*/ 5991732 h 6217919"/>
              <a:gd name="connsiteX67" fmla="*/ 1962358 w 5053103"/>
              <a:gd name="connsiteY67" fmla="*/ 5946872 h 6217919"/>
              <a:gd name="connsiteX68" fmla="*/ 1138508 w 5053103"/>
              <a:gd name="connsiteY68" fmla="*/ 5913245 h 6217919"/>
              <a:gd name="connsiteX69" fmla="*/ 1303926 w 5053103"/>
              <a:gd name="connsiteY69" fmla="*/ 5913245 h 6217919"/>
              <a:gd name="connsiteX70" fmla="*/ 1303926 w 5053103"/>
              <a:gd name="connsiteY70" fmla="*/ 5946872 h 6217919"/>
              <a:gd name="connsiteX71" fmla="*/ 1257935 w 5053103"/>
              <a:gd name="connsiteY71" fmla="*/ 5991732 h 6217919"/>
              <a:gd name="connsiteX72" fmla="*/ 1184499 w 5053103"/>
              <a:gd name="connsiteY72" fmla="*/ 5991732 h 6217919"/>
              <a:gd name="connsiteX73" fmla="*/ 1138508 w 5053103"/>
              <a:gd name="connsiteY73" fmla="*/ 5946872 h 6217919"/>
              <a:gd name="connsiteX74" fmla="*/ 499653 w 5053103"/>
              <a:gd name="connsiteY74" fmla="*/ 5913245 h 6217919"/>
              <a:gd name="connsiteX75" fmla="*/ 665098 w 5053103"/>
              <a:gd name="connsiteY75" fmla="*/ 5913245 h 6217919"/>
              <a:gd name="connsiteX76" fmla="*/ 665098 w 5053103"/>
              <a:gd name="connsiteY76" fmla="*/ 5946872 h 6217919"/>
              <a:gd name="connsiteX77" fmla="*/ 619080 w 5053103"/>
              <a:gd name="connsiteY77" fmla="*/ 5991732 h 6217919"/>
              <a:gd name="connsiteX78" fmla="*/ 545644 w 5053103"/>
              <a:gd name="connsiteY78" fmla="*/ 5991732 h 6217919"/>
              <a:gd name="connsiteX79" fmla="*/ 499653 w 5053103"/>
              <a:gd name="connsiteY79" fmla="*/ 5946872 h 6217919"/>
              <a:gd name="connsiteX80" fmla="*/ 4456421 w 5053103"/>
              <a:gd name="connsiteY80" fmla="*/ 5637824 h 6217919"/>
              <a:gd name="connsiteX81" fmla="*/ 4480547 w 5053103"/>
              <a:gd name="connsiteY81" fmla="*/ 5637824 h 6217919"/>
              <a:gd name="connsiteX82" fmla="*/ 4480547 w 5053103"/>
              <a:gd name="connsiteY82" fmla="*/ 6139432 h 6217919"/>
              <a:gd name="connsiteX83" fmla="*/ 4456421 w 5053103"/>
              <a:gd name="connsiteY83" fmla="*/ 6139432 h 6217919"/>
              <a:gd name="connsiteX84" fmla="*/ 4388037 w 5053103"/>
              <a:gd name="connsiteY84" fmla="*/ 6071048 h 6217919"/>
              <a:gd name="connsiteX85" fmla="*/ 4388037 w 5053103"/>
              <a:gd name="connsiteY85" fmla="*/ 5893868 h 6217919"/>
              <a:gd name="connsiteX86" fmla="*/ 4388263 w 5053103"/>
              <a:gd name="connsiteY86" fmla="*/ 5888665 h 6217919"/>
              <a:gd name="connsiteX87" fmla="*/ 4388037 w 5053103"/>
              <a:gd name="connsiteY87" fmla="*/ 5883463 h 6217919"/>
              <a:gd name="connsiteX88" fmla="*/ 4388037 w 5053103"/>
              <a:gd name="connsiteY88" fmla="*/ 5706283 h 6217919"/>
              <a:gd name="connsiteX89" fmla="*/ 4388037 w 5053103"/>
              <a:gd name="connsiteY89" fmla="*/ 5706208 h 6217919"/>
              <a:gd name="connsiteX90" fmla="*/ 4456421 w 5053103"/>
              <a:gd name="connsiteY90" fmla="*/ 5637824 h 6217919"/>
              <a:gd name="connsiteX91" fmla="*/ 3822116 w 5053103"/>
              <a:gd name="connsiteY91" fmla="*/ 5637824 h 6217919"/>
              <a:gd name="connsiteX92" fmla="*/ 3846243 w 5053103"/>
              <a:gd name="connsiteY92" fmla="*/ 5637824 h 6217919"/>
              <a:gd name="connsiteX93" fmla="*/ 3846243 w 5053103"/>
              <a:gd name="connsiteY93" fmla="*/ 5637899 h 6217919"/>
              <a:gd name="connsiteX94" fmla="*/ 3914627 w 5053103"/>
              <a:gd name="connsiteY94" fmla="*/ 5706283 h 6217919"/>
              <a:gd name="connsiteX95" fmla="*/ 3914627 w 5053103"/>
              <a:gd name="connsiteY95" fmla="*/ 5883463 h 6217919"/>
              <a:gd name="connsiteX96" fmla="*/ 3914400 w 5053103"/>
              <a:gd name="connsiteY96" fmla="*/ 5888665 h 6217919"/>
              <a:gd name="connsiteX97" fmla="*/ 3914627 w 5053103"/>
              <a:gd name="connsiteY97" fmla="*/ 5893868 h 6217919"/>
              <a:gd name="connsiteX98" fmla="*/ 3914627 w 5053103"/>
              <a:gd name="connsiteY98" fmla="*/ 6071048 h 6217919"/>
              <a:gd name="connsiteX99" fmla="*/ 3846243 w 5053103"/>
              <a:gd name="connsiteY99" fmla="*/ 6139432 h 6217919"/>
              <a:gd name="connsiteX100" fmla="*/ 3822116 w 5053103"/>
              <a:gd name="connsiteY100" fmla="*/ 6139432 h 6217919"/>
              <a:gd name="connsiteX101" fmla="*/ 2993742 w 5053103"/>
              <a:gd name="connsiteY101" fmla="*/ 5637824 h 6217919"/>
              <a:gd name="connsiteX102" fmla="*/ 3017868 w 5053103"/>
              <a:gd name="connsiteY102" fmla="*/ 5637824 h 6217919"/>
              <a:gd name="connsiteX103" fmla="*/ 3017868 w 5053103"/>
              <a:gd name="connsiteY103" fmla="*/ 6139432 h 6217919"/>
              <a:gd name="connsiteX104" fmla="*/ 2993742 w 5053103"/>
              <a:gd name="connsiteY104" fmla="*/ 6139432 h 6217919"/>
              <a:gd name="connsiteX105" fmla="*/ 2925358 w 5053103"/>
              <a:gd name="connsiteY105" fmla="*/ 6071048 h 6217919"/>
              <a:gd name="connsiteX106" fmla="*/ 2925358 w 5053103"/>
              <a:gd name="connsiteY106" fmla="*/ 5893868 h 6217919"/>
              <a:gd name="connsiteX107" fmla="*/ 2925583 w 5053103"/>
              <a:gd name="connsiteY107" fmla="*/ 5888665 h 6217919"/>
              <a:gd name="connsiteX108" fmla="*/ 2925358 w 5053103"/>
              <a:gd name="connsiteY108" fmla="*/ 5883463 h 6217919"/>
              <a:gd name="connsiteX109" fmla="*/ 2925358 w 5053103"/>
              <a:gd name="connsiteY109" fmla="*/ 5706283 h 6217919"/>
              <a:gd name="connsiteX110" fmla="*/ 2925358 w 5053103"/>
              <a:gd name="connsiteY110" fmla="*/ 5706208 h 6217919"/>
              <a:gd name="connsiteX111" fmla="*/ 2993742 w 5053103"/>
              <a:gd name="connsiteY111" fmla="*/ 5637824 h 6217919"/>
              <a:gd name="connsiteX112" fmla="*/ 2359467 w 5053103"/>
              <a:gd name="connsiteY112" fmla="*/ 5637824 h 6217919"/>
              <a:gd name="connsiteX113" fmla="*/ 2383595 w 5053103"/>
              <a:gd name="connsiteY113" fmla="*/ 5637824 h 6217919"/>
              <a:gd name="connsiteX114" fmla="*/ 2383595 w 5053103"/>
              <a:gd name="connsiteY114" fmla="*/ 5637899 h 6217919"/>
              <a:gd name="connsiteX115" fmla="*/ 2451978 w 5053103"/>
              <a:gd name="connsiteY115" fmla="*/ 5706283 h 6217919"/>
              <a:gd name="connsiteX116" fmla="*/ 2451978 w 5053103"/>
              <a:gd name="connsiteY116" fmla="*/ 5883463 h 6217919"/>
              <a:gd name="connsiteX117" fmla="*/ 2451752 w 5053103"/>
              <a:gd name="connsiteY117" fmla="*/ 5888665 h 6217919"/>
              <a:gd name="connsiteX118" fmla="*/ 2451978 w 5053103"/>
              <a:gd name="connsiteY118" fmla="*/ 5893868 h 6217919"/>
              <a:gd name="connsiteX119" fmla="*/ 2451978 w 5053103"/>
              <a:gd name="connsiteY119" fmla="*/ 6071048 h 6217919"/>
              <a:gd name="connsiteX120" fmla="*/ 2383595 w 5053103"/>
              <a:gd name="connsiteY120" fmla="*/ 6139432 h 6217919"/>
              <a:gd name="connsiteX121" fmla="*/ 2359467 w 5053103"/>
              <a:gd name="connsiteY121" fmla="*/ 6139432 h 6217919"/>
              <a:gd name="connsiteX122" fmla="*/ 896790 w 5053103"/>
              <a:gd name="connsiteY122" fmla="*/ 5637824 h 6217919"/>
              <a:gd name="connsiteX123" fmla="*/ 920917 w 5053103"/>
              <a:gd name="connsiteY123" fmla="*/ 5637824 h 6217919"/>
              <a:gd name="connsiteX124" fmla="*/ 920917 w 5053103"/>
              <a:gd name="connsiteY124" fmla="*/ 5637899 h 6217919"/>
              <a:gd name="connsiteX125" fmla="*/ 989301 w 5053103"/>
              <a:gd name="connsiteY125" fmla="*/ 5706283 h 6217919"/>
              <a:gd name="connsiteX126" fmla="*/ 989301 w 5053103"/>
              <a:gd name="connsiteY126" fmla="*/ 5883463 h 6217919"/>
              <a:gd name="connsiteX127" fmla="*/ 989075 w 5053103"/>
              <a:gd name="connsiteY127" fmla="*/ 5888665 h 6217919"/>
              <a:gd name="connsiteX128" fmla="*/ 989301 w 5053103"/>
              <a:gd name="connsiteY128" fmla="*/ 5893868 h 6217919"/>
              <a:gd name="connsiteX129" fmla="*/ 989301 w 5053103"/>
              <a:gd name="connsiteY129" fmla="*/ 6071048 h 6217919"/>
              <a:gd name="connsiteX130" fmla="*/ 920917 w 5053103"/>
              <a:gd name="connsiteY130" fmla="*/ 6139432 h 6217919"/>
              <a:gd name="connsiteX131" fmla="*/ 896790 w 5053103"/>
              <a:gd name="connsiteY131" fmla="*/ 6139432 h 6217919"/>
              <a:gd name="connsiteX132" fmla="*/ 68389 w 5053103"/>
              <a:gd name="connsiteY132" fmla="*/ 5637824 h 6217919"/>
              <a:gd name="connsiteX133" fmla="*/ 92518 w 5053103"/>
              <a:gd name="connsiteY133" fmla="*/ 5637824 h 6217919"/>
              <a:gd name="connsiteX134" fmla="*/ 92518 w 5053103"/>
              <a:gd name="connsiteY134" fmla="*/ 6139432 h 6217919"/>
              <a:gd name="connsiteX135" fmla="*/ 68389 w 5053103"/>
              <a:gd name="connsiteY135" fmla="*/ 6139432 h 6217919"/>
              <a:gd name="connsiteX136" fmla="*/ 5 w 5053103"/>
              <a:gd name="connsiteY136" fmla="*/ 6071048 h 6217919"/>
              <a:gd name="connsiteX137" fmla="*/ 5 w 5053103"/>
              <a:gd name="connsiteY137" fmla="*/ 5893868 h 6217919"/>
              <a:gd name="connsiteX138" fmla="*/ 231 w 5053103"/>
              <a:gd name="connsiteY138" fmla="*/ 5888665 h 6217919"/>
              <a:gd name="connsiteX139" fmla="*/ 5 w 5053103"/>
              <a:gd name="connsiteY139" fmla="*/ 5883463 h 6217919"/>
              <a:gd name="connsiteX140" fmla="*/ 5 w 5053103"/>
              <a:gd name="connsiteY140" fmla="*/ 5706283 h 6217919"/>
              <a:gd name="connsiteX141" fmla="*/ 5 w 5053103"/>
              <a:gd name="connsiteY141" fmla="*/ 5706208 h 6217919"/>
              <a:gd name="connsiteX142" fmla="*/ 68389 w 5053103"/>
              <a:gd name="connsiteY142" fmla="*/ 5637824 h 6217919"/>
              <a:gd name="connsiteX143" fmla="*/ 4526539 w 5053103"/>
              <a:gd name="connsiteY143" fmla="*/ 5559336 h 6217919"/>
              <a:gd name="connsiteX144" fmla="*/ 4599974 w 5053103"/>
              <a:gd name="connsiteY144" fmla="*/ 5559336 h 6217919"/>
              <a:gd name="connsiteX145" fmla="*/ 4645966 w 5053103"/>
              <a:gd name="connsiteY145" fmla="*/ 5604197 h 6217919"/>
              <a:gd name="connsiteX146" fmla="*/ 4645966 w 5053103"/>
              <a:gd name="connsiteY146" fmla="*/ 5637824 h 6217919"/>
              <a:gd name="connsiteX147" fmla="*/ 4480547 w 5053103"/>
              <a:gd name="connsiteY147" fmla="*/ 5637824 h 6217919"/>
              <a:gd name="connsiteX148" fmla="*/ 4480547 w 5053103"/>
              <a:gd name="connsiteY148" fmla="*/ 5604197 h 6217919"/>
              <a:gd name="connsiteX149" fmla="*/ 4526539 w 5053103"/>
              <a:gd name="connsiteY149" fmla="*/ 5559336 h 6217919"/>
              <a:gd name="connsiteX150" fmla="*/ 3702689 w 5053103"/>
              <a:gd name="connsiteY150" fmla="*/ 5559336 h 6217919"/>
              <a:gd name="connsiteX151" fmla="*/ 3776125 w 5053103"/>
              <a:gd name="connsiteY151" fmla="*/ 5559336 h 6217919"/>
              <a:gd name="connsiteX152" fmla="*/ 3822116 w 5053103"/>
              <a:gd name="connsiteY152" fmla="*/ 5604197 h 6217919"/>
              <a:gd name="connsiteX153" fmla="*/ 3822116 w 5053103"/>
              <a:gd name="connsiteY153" fmla="*/ 5637824 h 6217919"/>
              <a:gd name="connsiteX154" fmla="*/ 3656697 w 5053103"/>
              <a:gd name="connsiteY154" fmla="*/ 5637824 h 6217919"/>
              <a:gd name="connsiteX155" fmla="*/ 3656697 w 5053103"/>
              <a:gd name="connsiteY155" fmla="*/ 5604197 h 6217919"/>
              <a:gd name="connsiteX156" fmla="*/ 3702689 w 5053103"/>
              <a:gd name="connsiteY156" fmla="*/ 5559336 h 6217919"/>
              <a:gd name="connsiteX157" fmla="*/ 3063859 w 5053103"/>
              <a:gd name="connsiteY157" fmla="*/ 5559336 h 6217919"/>
              <a:gd name="connsiteX158" fmla="*/ 3137295 w 5053103"/>
              <a:gd name="connsiteY158" fmla="*/ 5559336 h 6217919"/>
              <a:gd name="connsiteX159" fmla="*/ 3183287 w 5053103"/>
              <a:gd name="connsiteY159" fmla="*/ 5604197 h 6217919"/>
              <a:gd name="connsiteX160" fmla="*/ 3183287 w 5053103"/>
              <a:gd name="connsiteY160" fmla="*/ 5637824 h 6217919"/>
              <a:gd name="connsiteX161" fmla="*/ 3017868 w 5053103"/>
              <a:gd name="connsiteY161" fmla="*/ 5637824 h 6217919"/>
              <a:gd name="connsiteX162" fmla="*/ 3017868 w 5053103"/>
              <a:gd name="connsiteY162" fmla="*/ 5604197 h 6217919"/>
              <a:gd name="connsiteX163" fmla="*/ 3063859 w 5053103"/>
              <a:gd name="connsiteY163" fmla="*/ 5559336 h 6217919"/>
              <a:gd name="connsiteX164" fmla="*/ 2240041 w 5053103"/>
              <a:gd name="connsiteY164" fmla="*/ 5559336 h 6217919"/>
              <a:gd name="connsiteX165" fmla="*/ 2313476 w 5053103"/>
              <a:gd name="connsiteY165" fmla="*/ 5559336 h 6217919"/>
              <a:gd name="connsiteX166" fmla="*/ 2359467 w 5053103"/>
              <a:gd name="connsiteY166" fmla="*/ 5604197 h 6217919"/>
              <a:gd name="connsiteX167" fmla="*/ 2359467 w 5053103"/>
              <a:gd name="connsiteY167" fmla="*/ 5637824 h 6217919"/>
              <a:gd name="connsiteX168" fmla="*/ 2194049 w 5053103"/>
              <a:gd name="connsiteY168" fmla="*/ 5637824 h 6217919"/>
              <a:gd name="connsiteX169" fmla="*/ 2194049 w 5053103"/>
              <a:gd name="connsiteY169" fmla="*/ 5604197 h 6217919"/>
              <a:gd name="connsiteX170" fmla="*/ 2240041 w 5053103"/>
              <a:gd name="connsiteY170" fmla="*/ 5559336 h 6217919"/>
              <a:gd name="connsiteX171" fmla="*/ 1601212 w 5053103"/>
              <a:gd name="connsiteY171" fmla="*/ 5559336 h 6217919"/>
              <a:gd name="connsiteX172" fmla="*/ 1674649 w 5053103"/>
              <a:gd name="connsiteY172" fmla="*/ 5559336 h 6217919"/>
              <a:gd name="connsiteX173" fmla="*/ 1720640 w 5053103"/>
              <a:gd name="connsiteY173" fmla="*/ 5604197 h 6217919"/>
              <a:gd name="connsiteX174" fmla="*/ 1720640 w 5053103"/>
              <a:gd name="connsiteY174" fmla="*/ 5637824 h 6217919"/>
              <a:gd name="connsiteX175" fmla="*/ 1555222 w 5053103"/>
              <a:gd name="connsiteY175" fmla="*/ 5637824 h 6217919"/>
              <a:gd name="connsiteX176" fmla="*/ 1555222 w 5053103"/>
              <a:gd name="connsiteY176" fmla="*/ 6139432 h 6217919"/>
              <a:gd name="connsiteX177" fmla="*/ 1720640 w 5053103"/>
              <a:gd name="connsiteY177" fmla="*/ 6139432 h 6217919"/>
              <a:gd name="connsiteX178" fmla="*/ 1720640 w 5053103"/>
              <a:gd name="connsiteY178" fmla="*/ 6173059 h 6217919"/>
              <a:gd name="connsiteX179" fmla="*/ 1674649 w 5053103"/>
              <a:gd name="connsiteY179" fmla="*/ 6217919 h 6217919"/>
              <a:gd name="connsiteX180" fmla="*/ 1601212 w 5053103"/>
              <a:gd name="connsiteY180" fmla="*/ 6217919 h 6217919"/>
              <a:gd name="connsiteX181" fmla="*/ 1555222 w 5053103"/>
              <a:gd name="connsiteY181" fmla="*/ 6173059 h 6217919"/>
              <a:gd name="connsiteX182" fmla="*/ 1555222 w 5053103"/>
              <a:gd name="connsiteY182" fmla="*/ 6139432 h 6217919"/>
              <a:gd name="connsiteX183" fmla="*/ 1531095 w 5053103"/>
              <a:gd name="connsiteY183" fmla="*/ 6139432 h 6217919"/>
              <a:gd name="connsiteX184" fmla="*/ 1462711 w 5053103"/>
              <a:gd name="connsiteY184" fmla="*/ 6071048 h 6217919"/>
              <a:gd name="connsiteX185" fmla="*/ 1462711 w 5053103"/>
              <a:gd name="connsiteY185" fmla="*/ 5893868 h 6217919"/>
              <a:gd name="connsiteX186" fmla="*/ 1462937 w 5053103"/>
              <a:gd name="connsiteY186" fmla="*/ 5888665 h 6217919"/>
              <a:gd name="connsiteX187" fmla="*/ 1462711 w 5053103"/>
              <a:gd name="connsiteY187" fmla="*/ 5883463 h 6217919"/>
              <a:gd name="connsiteX188" fmla="*/ 1462711 w 5053103"/>
              <a:gd name="connsiteY188" fmla="*/ 5706283 h 6217919"/>
              <a:gd name="connsiteX189" fmla="*/ 1462711 w 5053103"/>
              <a:gd name="connsiteY189" fmla="*/ 5706208 h 6217919"/>
              <a:gd name="connsiteX190" fmla="*/ 1531095 w 5053103"/>
              <a:gd name="connsiteY190" fmla="*/ 5637824 h 6217919"/>
              <a:gd name="connsiteX191" fmla="*/ 1555222 w 5053103"/>
              <a:gd name="connsiteY191" fmla="*/ 5637824 h 6217919"/>
              <a:gd name="connsiteX192" fmla="*/ 1555222 w 5053103"/>
              <a:gd name="connsiteY192" fmla="*/ 5604197 h 6217919"/>
              <a:gd name="connsiteX193" fmla="*/ 1601212 w 5053103"/>
              <a:gd name="connsiteY193" fmla="*/ 5559336 h 6217919"/>
              <a:gd name="connsiteX194" fmla="*/ 777362 w 5053103"/>
              <a:gd name="connsiteY194" fmla="*/ 5559336 h 6217919"/>
              <a:gd name="connsiteX195" fmla="*/ 850799 w 5053103"/>
              <a:gd name="connsiteY195" fmla="*/ 5559336 h 6217919"/>
              <a:gd name="connsiteX196" fmla="*/ 896790 w 5053103"/>
              <a:gd name="connsiteY196" fmla="*/ 5604197 h 6217919"/>
              <a:gd name="connsiteX197" fmla="*/ 896790 w 5053103"/>
              <a:gd name="connsiteY197" fmla="*/ 5637824 h 6217919"/>
              <a:gd name="connsiteX198" fmla="*/ 731372 w 5053103"/>
              <a:gd name="connsiteY198" fmla="*/ 5637824 h 6217919"/>
              <a:gd name="connsiteX199" fmla="*/ 731372 w 5053103"/>
              <a:gd name="connsiteY199" fmla="*/ 5604197 h 6217919"/>
              <a:gd name="connsiteX200" fmla="*/ 777362 w 5053103"/>
              <a:gd name="connsiteY200" fmla="*/ 5559336 h 6217919"/>
              <a:gd name="connsiteX201" fmla="*/ 138508 w 5053103"/>
              <a:gd name="connsiteY201" fmla="*/ 5559336 h 6217919"/>
              <a:gd name="connsiteX202" fmla="*/ 211944 w 5053103"/>
              <a:gd name="connsiteY202" fmla="*/ 5559336 h 6217919"/>
              <a:gd name="connsiteX203" fmla="*/ 257935 w 5053103"/>
              <a:gd name="connsiteY203" fmla="*/ 5604197 h 6217919"/>
              <a:gd name="connsiteX204" fmla="*/ 257935 w 5053103"/>
              <a:gd name="connsiteY204" fmla="*/ 5637824 h 6217919"/>
              <a:gd name="connsiteX205" fmla="*/ 92518 w 5053103"/>
              <a:gd name="connsiteY205" fmla="*/ 5637824 h 6217919"/>
              <a:gd name="connsiteX206" fmla="*/ 92518 w 5053103"/>
              <a:gd name="connsiteY206" fmla="*/ 5604197 h 6217919"/>
              <a:gd name="connsiteX207" fmla="*/ 138508 w 5053103"/>
              <a:gd name="connsiteY207" fmla="*/ 5559336 h 6217919"/>
              <a:gd name="connsiteX208" fmla="*/ 4863559 w 5053103"/>
              <a:gd name="connsiteY208" fmla="*/ 5411636 h 6217919"/>
              <a:gd name="connsiteX209" fmla="*/ 4887685 w 5053103"/>
              <a:gd name="connsiteY209" fmla="*/ 5411636 h 6217919"/>
              <a:gd name="connsiteX210" fmla="*/ 4887685 w 5053103"/>
              <a:gd name="connsiteY210" fmla="*/ 5913245 h 6217919"/>
              <a:gd name="connsiteX211" fmla="*/ 4863559 w 5053103"/>
              <a:gd name="connsiteY211" fmla="*/ 5913245 h 6217919"/>
              <a:gd name="connsiteX212" fmla="*/ 4795175 w 5053103"/>
              <a:gd name="connsiteY212" fmla="*/ 5844861 h 6217919"/>
              <a:gd name="connsiteX213" fmla="*/ 4795175 w 5053103"/>
              <a:gd name="connsiteY213" fmla="*/ 5667681 h 6217919"/>
              <a:gd name="connsiteX214" fmla="*/ 4795401 w 5053103"/>
              <a:gd name="connsiteY214" fmla="*/ 5662478 h 6217919"/>
              <a:gd name="connsiteX215" fmla="*/ 4795175 w 5053103"/>
              <a:gd name="connsiteY215" fmla="*/ 5657276 h 6217919"/>
              <a:gd name="connsiteX216" fmla="*/ 4795175 w 5053103"/>
              <a:gd name="connsiteY216" fmla="*/ 5480096 h 6217919"/>
              <a:gd name="connsiteX217" fmla="*/ 4795175 w 5053103"/>
              <a:gd name="connsiteY217" fmla="*/ 5480020 h 6217919"/>
              <a:gd name="connsiteX218" fmla="*/ 4863559 w 5053103"/>
              <a:gd name="connsiteY218" fmla="*/ 5411636 h 6217919"/>
              <a:gd name="connsiteX219" fmla="*/ 4229253 w 5053103"/>
              <a:gd name="connsiteY219" fmla="*/ 5411636 h 6217919"/>
              <a:gd name="connsiteX220" fmla="*/ 4253380 w 5053103"/>
              <a:gd name="connsiteY220" fmla="*/ 5411636 h 6217919"/>
              <a:gd name="connsiteX221" fmla="*/ 4253380 w 5053103"/>
              <a:gd name="connsiteY221" fmla="*/ 5411712 h 6217919"/>
              <a:gd name="connsiteX222" fmla="*/ 4321764 w 5053103"/>
              <a:gd name="connsiteY222" fmla="*/ 5480096 h 6217919"/>
              <a:gd name="connsiteX223" fmla="*/ 4321764 w 5053103"/>
              <a:gd name="connsiteY223" fmla="*/ 5657276 h 6217919"/>
              <a:gd name="connsiteX224" fmla="*/ 4321537 w 5053103"/>
              <a:gd name="connsiteY224" fmla="*/ 5662478 h 6217919"/>
              <a:gd name="connsiteX225" fmla="*/ 4321764 w 5053103"/>
              <a:gd name="connsiteY225" fmla="*/ 5667681 h 6217919"/>
              <a:gd name="connsiteX226" fmla="*/ 4321764 w 5053103"/>
              <a:gd name="connsiteY226" fmla="*/ 5844861 h 6217919"/>
              <a:gd name="connsiteX227" fmla="*/ 4253380 w 5053103"/>
              <a:gd name="connsiteY227" fmla="*/ 5913245 h 6217919"/>
              <a:gd name="connsiteX228" fmla="*/ 4229253 w 5053103"/>
              <a:gd name="connsiteY228" fmla="*/ 5913245 h 6217919"/>
              <a:gd name="connsiteX229" fmla="*/ 3400879 w 5053103"/>
              <a:gd name="connsiteY229" fmla="*/ 5411636 h 6217919"/>
              <a:gd name="connsiteX230" fmla="*/ 3425005 w 5053103"/>
              <a:gd name="connsiteY230" fmla="*/ 5411636 h 6217919"/>
              <a:gd name="connsiteX231" fmla="*/ 3425005 w 5053103"/>
              <a:gd name="connsiteY231" fmla="*/ 5913245 h 6217919"/>
              <a:gd name="connsiteX232" fmla="*/ 3400879 w 5053103"/>
              <a:gd name="connsiteY232" fmla="*/ 5913245 h 6217919"/>
              <a:gd name="connsiteX233" fmla="*/ 3332495 w 5053103"/>
              <a:gd name="connsiteY233" fmla="*/ 5844861 h 6217919"/>
              <a:gd name="connsiteX234" fmla="*/ 3332495 w 5053103"/>
              <a:gd name="connsiteY234" fmla="*/ 5667681 h 6217919"/>
              <a:gd name="connsiteX235" fmla="*/ 3332721 w 5053103"/>
              <a:gd name="connsiteY235" fmla="*/ 5662478 h 6217919"/>
              <a:gd name="connsiteX236" fmla="*/ 3332495 w 5053103"/>
              <a:gd name="connsiteY236" fmla="*/ 5657276 h 6217919"/>
              <a:gd name="connsiteX237" fmla="*/ 3332495 w 5053103"/>
              <a:gd name="connsiteY237" fmla="*/ 5480096 h 6217919"/>
              <a:gd name="connsiteX238" fmla="*/ 3332495 w 5053103"/>
              <a:gd name="connsiteY238" fmla="*/ 5480020 h 6217919"/>
              <a:gd name="connsiteX239" fmla="*/ 3400879 w 5053103"/>
              <a:gd name="connsiteY239" fmla="*/ 5411636 h 6217919"/>
              <a:gd name="connsiteX240" fmla="*/ 2766603 w 5053103"/>
              <a:gd name="connsiteY240" fmla="*/ 5411636 h 6217919"/>
              <a:gd name="connsiteX241" fmla="*/ 2790731 w 5053103"/>
              <a:gd name="connsiteY241" fmla="*/ 5411636 h 6217919"/>
              <a:gd name="connsiteX242" fmla="*/ 2790731 w 5053103"/>
              <a:gd name="connsiteY242" fmla="*/ 5411712 h 6217919"/>
              <a:gd name="connsiteX243" fmla="*/ 2859114 w 5053103"/>
              <a:gd name="connsiteY243" fmla="*/ 5480096 h 6217919"/>
              <a:gd name="connsiteX244" fmla="*/ 2859114 w 5053103"/>
              <a:gd name="connsiteY244" fmla="*/ 5657276 h 6217919"/>
              <a:gd name="connsiteX245" fmla="*/ 2858888 w 5053103"/>
              <a:gd name="connsiteY245" fmla="*/ 5662478 h 6217919"/>
              <a:gd name="connsiteX246" fmla="*/ 2859114 w 5053103"/>
              <a:gd name="connsiteY246" fmla="*/ 5667681 h 6217919"/>
              <a:gd name="connsiteX247" fmla="*/ 2859114 w 5053103"/>
              <a:gd name="connsiteY247" fmla="*/ 5844861 h 6217919"/>
              <a:gd name="connsiteX248" fmla="*/ 2790731 w 5053103"/>
              <a:gd name="connsiteY248" fmla="*/ 5913245 h 6217919"/>
              <a:gd name="connsiteX249" fmla="*/ 2766603 w 5053103"/>
              <a:gd name="connsiteY249" fmla="*/ 5913245 h 6217919"/>
              <a:gd name="connsiteX250" fmla="*/ 1938231 w 5053103"/>
              <a:gd name="connsiteY250" fmla="*/ 5411636 h 6217919"/>
              <a:gd name="connsiteX251" fmla="*/ 1962358 w 5053103"/>
              <a:gd name="connsiteY251" fmla="*/ 5411636 h 6217919"/>
              <a:gd name="connsiteX252" fmla="*/ 1962358 w 5053103"/>
              <a:gd name="connsiteY252" fmla="*/ 5913245 h 6217919"/>
              <a:gd name="connsiteX253" fmla="*/ 1938231 w 5053103"/>
              <a:gd name="connsiteY253" fmla="*/ 5913245 h 6217919"/>
              <a:gd name="connsiteX254" fmla="*/ 1869847 w 5053103"/>
              <a:gd name="connsiteY254" fmla="*/ 5844861 h 6217919"/>
              <a:gd name="connsiteX255" fmla="*/ 1869847 w 5053103"/>
              <a:gd name="connsiteY255" fmla="*/ 5667681 h 6217919"/>
              <a:gd name="connsiteX256" fmla="*/ 1870073 w 5053103"/>
              <a:gd name="connsiteY256" fmla="*/ 5662478 h 6217919"/>
              <a:gd name="connsiteX257" fmla="*/ 1869847 w 5053103"/>
              <a:gd name="connsiteY257" fmla="*/ 5657276 h 6217919"/>
              <a:gd name="connsiteX258" fmla="*/ 1869847 w 5053103"/>
              <a:gd name="connsiteY258" fmla="*/ 5480096 h 6217919"/>
              <a:gd name="connsiteX259" fmla="*/ 1869847 w 5053103"/>
              <a:gd name="connsiteY259" fmla="*/ 5480020 h 6217919"/>
              <a:gd name="connsiteX260" fmla="*/ 1938231 w 5053103"/>
              <a:gd name="connsiteY260" fmla="*/ 5411636 h 6217919"/>
              <a:gd name="connsiteX261" fmla="*/ 1303926 w 5053103"/>
              <a:gd name="connsiteY261" fmla="*/ 5411636 h 6217919"/>
              <a:gd name="connsiteX262" fmla="*/ 1328053 w 5053103"/>
              <a:gd name="connsiteY262" fmla="*/ 5411636 h 6217919"/>
              <a:gd name="connsiteX263" fmla="*/ 1328053 w 5053103"/>
              <a:gd name="connsiteY263" fmla="*/ 5411712 h 6217919"/>
              <a:gd name="connsiteX264" fmla="*/ 1396437 w 5053103"/>
              <a:gd name="connsiteY264" fmla="*/ 5480096 h 6217919"/>
              <a:gd name="connsiteX265" fmla="*/ 1396437 w 5053103"/>
              <a:gd name="connsiteY265" fmla="*/ 5657276 h 6217919"/>
              <a:gd name="connsiteX266" fmla="*/ 1396211 w 5053103"/>
              <a:gd name="connsiteY266" fmla="*/ 5662478 h 6217919"/>
              <a:gd name="connsiteX267" fmla="*/ 1396437 w 5053103"/>
              <a:gd name="connsiteY267" fmla="*/ 5667681 h 6217919"/>
              <a:gd name="connsiteX268" fmla="*/ 1396437 w 5053103"/>
              <a:gd name="connsiteY268" fmla="*/ 5844861 h 6217919"/>
              <a:gd name="connsiteX269" fmla="*/ 1328053 w 5053103"/>
              <a:gd name="connsiteY269" fmla="*/ 5913245 h 6217919"/>
              <a:gd name="connsiteX270" fmla="*/ 1303926 w 5053103"/>
              <a:gd name="connsiteY270" fmla="*/ 5913245 h 6217919"/>
              <a:gd name="connsiteX271" fmla="*/ 475525 w 5053103"/>
              <a:gd name="connsiteY271" fmla="*/ 5411636 h 6217919"/>
              <a:gd name="connsiteX272" fmla="*/ 499653 w 5053103"/>
              <a:gd name="connsiteY272" fmla="*/ 5411636 h 6217919"/>
              <a:gd name="connsiteX273" fmla="*/ 499653 w 5053103"/>
              <a:gd name="connsiteY273" fmla="*/ 5913245 h 6217919"/>
              <a:gd name="connsiteX274" fmla="*/ 475525 w 5053103"/>
              <a:gd name="connsiteY274" fmla="*/ 5913245 h 6217919"/>
              <a:gd name="connsiteX275" fmla="*/ 407141 w 5053103"/>
              <a:gd name="connsiteY275" fmla="*/ 5844861 h 6217919"/>
              <a:gd name="connsiteX276" fmla="*/ 407141 w 5053103"/>
              <a:gd name="connsiteY276" fmla="*/ 5667681 h 6217919"/>
              <a:gd name="connsiteX277" fmla="*/ 407367 w 5053103"/>
              <a:gd name="connsiteY277" fmla="*/ 5662478 h 6217919"/>
              <a:gd name="connsiteX278" fmla="*/ 407141 w 5053103"/>
              <a:gd name="connsiteY278" fmla="*/ 5657276 h 6217919"/>
              <a:gd name="connsiteX279" fmla="*/ 407141 w 5053103"/>
              <a:gd name="connsiteY279" fmla="*/ 5480096 h 6217919"/>
              <a:gd name="connsiteX280" fmla="*/ 407141 w 5053103"/>
              <a:gd name="connsiteY280" fmla="*/ 5480020 h 6217919"/>
              <a:gd name="connsiteX281" fmla="*/ 475525 w 5053103"/>
              <a:gd name="connsiteY281" fmla="*/ 5411636 h 6217919"/>
              <a:gd name="connsiteX282" fmla="*/ 4933676 w 5053103"/>
              <a:gd name="connsiteY282" fmla="*/ 5333149 h 6217919"/>
              <a:gd name="connsiteX283" fmla="*/ 5007111 w 5053103"/>
              <a:gd name="connsiteY283" fmla="*/ 5333149 h 6217919"/>
              <a:gd name="connsiteX284" fmla="*/ 5053103 w 5053103"/>
              <a:gd name="connsiteY284" fmla="*/ 5378010 h 6217919"/>
              <a:gd name="connsiteX285" fmla="*/ 5053103 w 5053103"/>
              <a:gd name="connsiteY285" fmla="*/ 5411636 h 6217919"/>
              <a:gd name="connsiteX286" fmla="*/ 4887685 w 5053103"/>
              <a:gd name="connsiteY286" fmla="*/ 5411636 h 6217919"/>
              <a:gd name="connsiteX287" fmla="*/ 4887685 w 5053103"/>
              <a:gd name="connsiteY287" fmla="*/ 5378010 h 6217919"/>
              <a:gd name="connsiteX288" fmla="*/ 4933676 w 5053103"/>
              <a:gd name="connsiteY288" fmla="*/ 5333149 h 6217919"/>
              <a:gd name="connsiteX289" fmla="*/ 4109826 w 5053103"/>
              <a:gd name="connsiteY289" fmla="*/ 5333149 h 6217919"/>
              <a:gd name="connsiteX290" fmla="*/ 4183262 w 5053103"/>
              <a:gd name="connsiteY290" fmla="*/ 5333149 h 6217919"/>
              <a:gd name="connsiteX291" fmla="*/ 4229253 w 5053103"/>
              <a:gd name="connsiteY291" fmla="*/ 5378010 h 6217919"/>
              <a:gd name="connsiteX292" fmla="*/ 4229253 w 5053103"/>
              <a:gd name="connsiteY292" fmla="*/ 5411636 h 6217919"/>
              <a:gd name="connsiteX293" fmla="*/ 4063835 w 5053103"/>
              <a:gd name="connsiteY293" fmla="*/ 5411636 h 6217919"/>
              <a:gd name="connsiteX294" fmla="*/ 4063835 w 5053103"/>
              <a:gd name="connsiteY294" fmla="*/ 5378010 h 6217919"/>
              <a:gd name="connsiteX295" fmla="*/ 4109826 w 5053103"/>
              <a:gd name="connsiteY295" fmla="*/ 5333149 h 6217919"/>
              <a:gd name="connsiteX296" fmla="*/ 3470997 w 5053103"/>
              <a:gd name="connsiteY296" fmla="*/ 5333149 h 6217919"/>
              <a:gd name="connsiteX297" fmla="*/ 3544433 w 5053103"/>
              <a:gd name="connsiteY297" fmla="*/ 5333149 h 6217919"/>
              <a:gd name="connsiteX298" fmla="*/ 3590425 w 5053103"/>
              <a:gd name="connsiteY298" fmla="*/ 5378010 h 6217919"/>
              <a:gd name="connsiteX299" fmla="*/ 3590425 w 5053103"/>
              <a:gd name="connsiteY299" fmla="*/ 5411636 h 6217919"/>
              <a:gd name="connsiteX300" fmla="*/ 3425006 w 5053103"/>
              <a:gd name="connsiteY300" fmla="*/ 5411636 h 6217919"/>
              <a:gd name="connsiteX301" fmla="*/ 3425006 w 5053103"/>
              <a:gd name="connsiteY301" fmla="*/ 5378010 h 6217919"/>
              <a:gd name="connsiteX302" fmla="*/ 3470997 w 5053103"/>
              <a:gd name="connsiteY302" fmla="*/ 5333149 h 6217919"/>
              <a:gd name="connsiteX303" fmla="*/ 2647177 w 5053103"/>
              <a:gd name="connsiteY303" fmla="*/ 5333149 h 6217919"/>
              <a:gd name="connsiteX304" fmla="*/ 2720612 w 5053103"/>
              <a:gd name="connsiteY304" fmla="*/ 5333149 h 6217919"/>
              <a:gd name="connsiteX305" fmla="*/ 2766603 w 5053103"/>
              <a:gd name="connsiteY305" fmla="*/ 5378010 h 6217919"/>
              <a:gd name="connsiteX306" fmla="*/ 2766603 w 5053103"/>
              <a:gd name="connsiteY306" fmla="*/ 5411636 h 6217919"/>
              <a:gd name="connsiteX307" fmla="*/ 2601186 w 5053103"/>
              <a:gd name="connsiteY307" fmla="*/ 5411636 h 6217919"/>
              <a:gd name="connsiteX308" fmla="*/ 2601186 w 5053103"/>
              <a:gd name="connsiteY308" fmla="*/ 5378010 h 6217919"/>
              <a:gd name="connsiteX309" fmla="*/ 2647177 w 5053103"/>
              <a:gd name="connsiteY309" fmla="*/ 5333149 h 6217919"/>
              <a:gd name="connsiteX310" fmla="*/ 2008349 w 5053103"/>
              <a:gd name="connsiteY310" fmla="*/ 5333149 h 6217919"/>
              <a:gd name="connsiteX311" fmla="*/ 2081785 w 5053103"/>
              <a:gd name="connsiteY311" fmla="*/ 5333149 h 6217919"/>
              <a:gd name="connsiteX312" fmla="*/ 2127776 w 5053103"/>
              <a:gd name="connsiteY312" fmla="*/ 5378010 h 6217919"/>
              <a:gd name="connsiteX313" fmla="*/ 2127776 w 5053103"/>
              <a:gd name="connsiteY313" fmla="*/ 5411636 h 6217919"/>
              <a:gd name="connsiteX314" fmla="*/ 1962358 w 5053103"/>
              <a:gd name="connsiteY314" fmla="*/ 5411636 h 6217919"/>
              <a:gd name="connsiteX315" fmla="*/ 1962358 w 5053103"/>
              <a:gd name="connsiteY315" fmla="*/ 5378010 h 6217919"/>
              <a:gd name="connsiteX316" fmla="*/ 2008349 w 5053103"/>
              <a:gd name="connsiteY316" fmla="*/ 5333149 h 6217919"/>
              <a:gd name="connsiteX317" fmla="*/ 1184499 w 5053103"/>
              <a:gd name="connsiteY317" fmla="*/ 5333149 h 6217919"/>
              <a:gd name="connsiteX318" fmla="*/ 1257936 w 5053103"/>
              <a:gd name="connsiteY318" fmla="*/ 5333149 h 6217919"/>
              <a:gd name="connsiteX319" fmla="*/ 1303926 w 5053103"/>
              <a:gd name="connsiteY319" fmla="*/ 5378010 h 6217919"/>
              <a:gd name="connsiteX320" fmla="*/ 1303926 w 5053103"/>
              <a:gd name="connsiteY320" fmla="*/ 5411636 h 6217919"/>
              <a:gd name="connsiteX321" fmla="*/ 1138508 w 5053103"/>
              <a:gd name="connsiteY321" fmla="*/ 5411636 h 6217919"/>
              <a:gd name="connsiteX322" fmla="*/ 1138508 w 5053103"/>
              <a:gd name="connsiteY322" fmla="*/ 5378010 h 6217919"/>
              <a:gd name="connsiteX323" fmla="*/ 1184499 w 5053103"/>
              <a:gd name="connsiteY323" fmla="*/ 5333149 h 6217919"/>
              <a:gd name="connsiteX324" fmla="*/ 545644 w 5053103"/>
              <a:gd name="connsiteY324" fmla="*/ 5333149 h 6217919"/>
              <a:gd name="connsiteX325" fmla="*/ 619080 w 5053103"/>
              <a:gd name="connsiteY325" fmla="*/ 5333149 h 6217919"/>
              <a:gd name="connsiteX326" fmla="*/ 665097 w 5053103"/>
              <a:gd name="connsiteY326" fmla="*/ 5378010 h 6217919"/>
              <a:gd name="connsiteX327" fmla="*/ 665097 w 5053103"/>
              <a:gd name="connsiteY327" fmla="*/ 5411636 h 6217919"/>
              <a:gd name="connsiteX328" fmla="*/ 499653 w 5053103"/>
              <a:gd name="connsiteY328" fmla="*/ 5411636 h 6217919"/>
              <a:gd name="connsiteX329" fmla="*/ 499653 w 5053103"/>
              <a:gd name="connsiteY329" fmla="*/ 5378010 h 6217919"/>
              <a:gd name="connsiteX330" fmla="*/ 545644 w 5053103"/>
              <a:gd name="connsiteY330" fmla="*/ 5333149 h 6217919"/>
              <a:gd name="connsiteX331" fmla="*/ 4480547 w 5053103"/>
              <a:gd name="connsiteY331" fmla="*/ 5249761 h 6217919"/>
              <a:gd name="connsiteX332" fmla="*/ 4645966 w 5053103"/>
              <a:gd name="connsiteY332" fmla="*/ 5249761 h 6217919"/>
              <a:gd name="connsiteX333" fmla="*/ 4645966 w 5053103"/>
              <a:gd name="connsiteY333" fmla="*/ 5283388 h 6217919"/>
              <a:gd name="connsiteX334" fmla="*/ 4599974 w 5053103"/>
              <a:gd name="connsiteY334" fmla="*/ 5328249 h 6217919"/>
              <a:gd name="connsiteX335" fmla="*/ 4526539 w 5053103"/>
              <a:gd name="connsiteY335" fmla="*/ 5328249 h 6217919"/>
              <a:gd name="connsiteX336" fmla="*/ 4480547 w 5053103"/>
              <a:gd name="connsiteY336" fmla="*/ 5283388 h 6217919"/>
              <a:gd name="connsiteX337" fmla="*/ 3656697 w 5053103"/>
              <a:gd name="connsiteY337" fmla="*/ 5249761 h 6217919"/>
              <a:gd name="connsiteX338" fmla="*/ 3822116 w 5053103"/>
              <a:gd name="connsiteY338" fmla="*/ 5249761 h 6217919"/>
              <a:gd name="connsiteX339" fmla="*/ 3822116 w 5053103"/>
              <a:gd name="connsiteY339" fmla="*/ 5283388 h 6217919"/>
              <a:gd name="connsiteX340" fmla="*/ 3776125 w 5053103"/>
              <a:gd name="connsiteY340" fmla="*/ 5328249 h 6217919"/>
              <a:gd name="connsiteX341" fmla="*/ 3702689 w 5053103"/>
              <a:gd name="connsiteY341" fmla="*/ 5328249 h 6217919"/>
              <a:gd name="connsiteX342" fmla="*/ 3656697 w 5053103"/>
              <a:gd name="connsiteY342" fmla="*/ 5283388 h 6217919"/>
              <a:gd name="connsiteX343" fmla="*/ 3017868 w 5053103"/>
              <a:gd name="connsiteY343" fmla="*/ 5249761 h 6217919"/>
              <a:gd name="connsiteX344" fmla="*/ 3183287 w 5053103"/>
              <a:gd name="connsiteY344" fmla="*/ 5249761 h 6217919"/>
              <a:gd name="connsiteX345" fmla="*/ 3183287 w 5053103"/>
              <a:gd name="connsiteY345" fmla="*/ 5283388 h 6217919"/>
              <a:gd name="connsiteX346" fmla="*/ 3137295 w 5053103"/>
              <a:gd name="connsiteY346" fmla="*/ 5328249 h 6217919"/>
              <a:gd name="connsiteX347" fmla="*/ 3063859 w 5053103"/>
              <a:gd name="connsiteY347" fmla="*/ 5328249 h 6217919"/>
              <a:gd name="connsiteX348" fmla="*/ 3017868 w 5053103"/>
              <a:gd name="connsiteY348" fmla="*/ 5283388 h 6217919"/>
              <a:gd name="connsiteX349" fmla="*/ 2194046 w 5053103"/>
              <a:gd name="connsiteY349" fmla="*/ 5249761 h 6217919"/>
              <a:gd name="connsiteX350" fmla="*/ 2359464 w 5053103"/>
              <a:gd name="connsiteY350" fmla="*/ 5249761 h 6217919"/>
              <a:gd name="connsiteX351" fmla="*/ 2359464 w 5053103"/>
              <a:gd name="connsiteY351" fmla="*/ 5283388 h 6217919"/>
              <a:gd name="connsiteX352" fmla="*/ 2313473 w 5053103"/>
              <a:gd name="connsiteY352" fmla="*/ 5328249 h 6217919"/>
              <a:gd name="connsiteX353" fmla="*/ 2240037 w 5053103"/>
              <a:gd name="connsiteY353" fmla="*/ 5328249 h 6217919"/>
              <a:gd name="connsiteX354" fmla="*/ 2194046 w 5053103"/>
              <a:gd name="connsiteY354" fmla="*/ 5283388 h 6217919"/>
              <a:gd name="connsiteX355" fmla="*/ 731369 w 5053103"/>
              <a:gd name="connsiteY355" fmla="*/ 5249761 h 6217919"/>
              <a:gd name="connsiteX356" fmla="*/ 896787 w 5053103"/>
              <a:gd name="connsiteY356" fmla="*/ 5249761 h 6217919"/>
              <a:gd name="connsiteX357" fmla="*/ 896787 w 5053103"/>
              <a:gd name="connsiteY357" fmla="*/ 5283388 h 6217919"/>
              <a:gd name="connsiteX358" fmla="*/ 850796 w 5053103"/>
              <a:gd name="connsiteY358" fmla="*/ 5328249 h 6217919"/>
              <a:gd name="connsiteX359" fmla="*/ 777360 w 5053103"/>
              <a:gd name="connsiteY359" fmla="*/ 5328249 h 6217919"/>
              <a:gd name="connsiteX360" fmla="*/ 731369 w 5053103"/>
              <a:gd name="connsiteY360" fmla="*/ 5283388 h 6217919"/>
              <a:gd name="connsiteX361" fmla="*/ 92514 w 5053103"/>
              <a:gd name="connsiteY361" fmla="*/ 5249761 h 6217919"/>
              <a:gd name="connsiteX362" fmla="*/ 257933 w 5053103"/>
              <a:gd name="connsiteY362" fmla="*/ 5249761 h 6217919"/>
              <a:gd name="connsiteX363" fmla="*/ 257933 w 5053103"/>
              <a:gd name="connsiteY363" fmla="*/ 5283388 h 6217919"/>
              <a:gd name="connsiteX364" fmla="*/ 211942 w 5053103"/>
              <a:gd name="connsiteY364" fmla="*/ 5328249 h 6217919"/>
              <a:gd name="connsiteX365" fmla="*/ 138506 w 5053103"/>
              <a:gd name="connsiteY365" fmla="*/ 5328249 h 6217919"/>
              <a:gd name="connsiteX366" fmla="*/ 92514 w 5053103"/>
              <a:gd name="connsiteY366" fmla="*/ 5283388 h 6217919"/>
              <a:gd name="connsiteX367" fmla="*/ 3425006 w 5053103"/>
              <a:gd name="connsiteY367" fmla="*/ 5023574 h 6217919"/>
              <a:gd name="connsiteX368" fmla="*/ 3590425 w 5053103"/>
              <a:gd name="connsiteY368" fmla="*/ 5023574 h 6217919"/>
              <a:gd name="connsiteX369" fmla="*/ 3590425 w 5053103"/>
              <a:gd name="connsiteY369" fmla="*/ 5057200 h 6217919"/>
              <a:gd name="connsiteX370" fmla="*/ 3544433 w 5053103"/>
              <a:gd name="connsiteY370" fmla="*/ 5102061 h 6217919"/>
              <a:gd name="connsiteX371" fmla="*/ 3470997 w 5053103"/>
              <a:gd name="connsiteY371" fmla="*/ 5102061 h 6217919"/>
              <a:gd name="connsiteX372" fmla="*/ 3425006 w 5053103"/>
              <a:gd name="connsiteY372" fmla="*/ 5057200 h 6217919"/>
              <a:gd name="connsiteX373" fmla="*/ 1962354 w 5053103"/>
              <a:gd name="connsiteY373" fmla="*/ 5023574 h 6217919"/>
              <a:gd name="connsiteX374" fmla="*/ 2127772 w 5053103"/>
              <a:gd name="connsiteY374" fmla="*/ 5023574 h 6217919"/>
              <a:gd name="connsiteX375" fmla="*/ 2127772 w 5053103"/>
              <a:gd name="connsiteY375" fmla="*/ 5057200 h 6217919"/>
              <a:gd name="connsiteX376" fmla="*/ 2081781 w 5053103"/>
              <a:gd name="connsiteY376" fmla="*/ 5102061 h 6217919"/>
              <a:gd name="connsiteX377" fmla="*/ 2008345 w 5053103"/>
              <a:gd name="connsiteY377" fmla="*/ 5102061 h 6217919"/>
              <a:gd name="connsiteX378" fmla="*/ 1962354 w 5053103"/>
              <a:gd name="connsiteY378" fmla="*/ 5057200 h 6217919"/>
              <a:gd name="connsiteX379" fmla="*/ 4456421 w 5053103"/>
              <a:gd name="connsiteY379" fmla="*/ 4748153 h 6217919"/>
              <a:gd name="connsiteX380" fmla="*/ 4480547 w 5053103"/>
              <a:gd name="connsiteY380" fmla="*/ 4748153 h 6217919"/>
              <a:gd name="connsiteX381" fmla="*/ 4480547 w 5053103"/>
              <a:gd name="connsiteY381" fmla="*/ 5249761 h 6217919"/>
              <a:gd name="connsiteX382" fmla="*/ 4456421 w 5053103"/>
              <a:gd name="connsiteY382" fmla="*/ 5249761 h 6217919"/>
              <a:gd name="connsiteX383" fmla="*/ 4388037 w 5053103"/>
              <a:gd name="connsiteY383" fmla="*/ 5181377 h 6217919"/>
              <a:gd name="connsiteX384" fmla="*/ 4388037 w 5053103"/>
              <a:gd name="connsiteY384" fmla="*/ 5004197 h 6217919"/>
              <a:gd name="connsiteX385" fmla="*/ 4388263 w 5053103"/>
              <a:gd name="connsiteY385" fmla="*/ 4998995 h 6217919"/>
              <a:gd name="connsiteX386" fmla="*/ 4388037 w 5053103"/>
              <a:gd name="connsiteY386" fmla="*/ 4993792 h 6217919"/>
              <a:gd name="connsiteX387" fmla="*/ 4388037 w 5053103"/>
              <a:gd name="connsiteY387" fmla="*/ 4816612 h 6217919"/>
              <a:gd name="connsiteX388" fmla="*/ 4388037 w 5053103"/>
              <a:gd name="connsiteY388" fmla="*/ 4816537 h 6217919"/>
              <a:gd name="connsiteX389" fmla="*/ 4456421 w 5053103"/>
              <a:gd name="connsiteY389" fmla="*/ 4748153 h 6217919"/>
              <a:gd name="connsiteX390" fmla="*/ 3822116 w 5053103"/>
              <a:gd name="connsiteY390" fmla="*/ 4748153 h 6217919"/>
              <a:gd name="connsiteX391" fmla="*/ 3846243 w 5053103"/>
              <a:gd name="connsiteY391" fmla="*/ 4748153 h 6217919"/>
              <a:gd name="connsiteX392" fmla="*/ 3846243 w 5053103"/>
              <a:gd name="connsiteY392" fmla="*/ 4748228 h 6217919"/>
              <a:gd name="connsiteX393" fmla="*/ 3914627 w 5053103"/>
              <a:gd name="connsiteY393" fmla="*/ 4816612 h 6217919"/>
              <a:gd name="connsiteX394" fmla="*/ 3914627 w 5053103"/>
              <a:gd name="connsiteY394" fmla="*/ 4993792 h 6217919"/>
              <a:gd name="connsiteX395" fmla="*/ 3914400 w 5053103"/>
              <a:gd name="connsiteY395" fmla="*/ 4998995 h 6217919"/>
              <a:gd name="connsiteX396" fmla="*/ 3914627 w 5053103"/>
              <a:gd name="connsiteY396" fmla="*/ 5004197 h 6217919"/>
              <a:gd name="connsiteX397" fmla="*/ 3914627 w 5053103"/>
              <a:gd name="connsiteY397" fmla="*/ 5181377 h 6217919"/>
              <a:gd name="connsiteX398" fmla="*/ 3846243 w 5053103"/>
              <a:gd name="connsiteY398" fmla="*/ 5249761 h 6217919"/>
              <a:gd name="connsiteX399" fmla="*/ 3822116 w 5053103"/>
              <a:gd name="connsiteY399" fmla="*/ 5249761 h 6217919"/>
              <a:gd name="connsiteX400" fmla="*/ 2993742 w 5053103"/>
              <a:gd name="connsiteY400" fmla="*/ 4748153 h 6217919"/>
              <a:gd name="connsiteX401" fmla="*/ 3017868 w 5053103"/>
              <a:gd name="connsiteY401" fmla="*/ 4748153 h 6217919"/>
              <a:gd name="connsiteX402" fmla="*/ 3017868 w 5053103"/>
              <a:gd name="connsiteY402" fmla="*/ 5249761 h 6217919"/>
              <a:gd name="connsiteX403" fmla="*/ 2993742 w 5053103"/>
              <a:gd name="connsiteY403" fmla="*/ 5249761 h 6217919"/>
              <a:gd name="connsiteX404" fmla="*/ 2925358 w 5053103"/>
              <a:gd name="connsiteY404" fmla="*/ 5181377 h 6217919"/>
              <a:gd name="connsiteX405" fmla="*/ 2925358 w 5053103"/>
              <a:gd name="connsiteY405" fmla="*/ 5004197 h 6217919"/>
              <a:gd name="connsiteX406" fmla="*/ 2925583 w 5053103"/>
              <a:gd name="connsiteY406" fmla="*/ 4998995 h 6217919"/>
              <a:gd name="connsiteX407" fmla="*/ 2925358 w 5053103"/>
              <a:gd name="connsiteY407" fmla="*/ 4993792 h 6217919"/>
              <a:gd name="connsiteX408" fmla="*/ 2925358 w 5053103"/>
              <a:gd name="connsiteY408" fmla="*/ 4816612 h 6217919"/>
              <a:gd name="connsiteX409" fmla="*/ 2925358 w 5053103"/>
              <a:gd name="connsiteY409" fmla="*/ 4816537 h 6217919"/>
              <a:gd name="connsiteX410" fmla="*/ 2993742 w 5053103"/>
              <a:gd name="connsiteY410" fmla="*/ 4748153 h 6217919"/>
              <a:gd name="connsiteX411" fmla="*/ 2359464 w 5053103"/>
              <a:gd name="connsiteY411" fmla="*/ 4748153 h 6217919"/>
              <a:gd name="connsiteX412" fmla="*/ 2383591 w 5053103"/>
              <a:gd name="connsiteY412" fmla="*/ 4748153 h 6217919"/>
              <a:gd name="connsiteX413" fmla="*/ 2383591 w 5053103"/>
              <a:gd name="connsiteY413" fmla="*/ 4748228 h 6217919"/>
              <a:gd name="connsiteX414" fmla="*/ 2451975 w 5053103"/>
              <a:gd name="connsiteY414" fmla="*/ 4816612 h 6217919"/>
              <a:gd name="connsiteX415" fmla="*/ 2451975 w 5053103"/>
              <a:gd name="connsiteY415" fmla="*/ 4993792 h 6217919"/>
              <a:gd name="connsiteX416" fmla="*/ 2451749 w 5053103"/>
              <a:gd name="connsiteY416" fmla="*/ 4998995 h 6217919"/>
              <a:gd name="connsiteX417" fmla="*/ 2451975 w 5053103"/>
              <a:gd name="connsiteY417" fmla="*/ 5004197 h 6217919"/>
              <a:gd name="connsiteX418" fmla="*/ 2451975 w 5053103"/>
              <a:gd name="connsiteY418" fmla="*/ 5181377 h 6217919"/>
              <a:gd name="connsiteX419" fmla="*/ 2383591 w 5053103"/>
              <a:gd name="connsiteY419" fmla="*/ 5249761 h 6217919"/>
              <a:gd name="connsiteX420" fmla="*/ 2359464 w 5053103"/>
              <a:gd name="connsiteY420" fmla="*/ 5249761 h 6217919"/>
              <a:gd name="connsiteX421" fmla="*/ 896787 w 5053103"/>
              <a:gd name="connsiteY421" fmla="*/ 4748153 h 6217919"/>
              <a:gd name="connsiteX422" fmla="*/ 920913 w 5053103"/>
              <a:gd name="connsiteY422" fmla="*/ 4748153 h 6217919"/>
              <a:gd name="connsiteX423" fmla="*/ 920913 w 5053103"/>
              <a:gd name="connsiteY423" fmla="*/ 4748228 h 6217919"/>
              <a:gd name="connsiteX424" fmla="*/ 989299 w 5053103"/>
              <a:gd name="connsiteY424" fmla="*/ 4816612 h 6217919"/>
              <a:gd name="connsiteX425" fmla="*/ 989299 w 5053103"/>
              <a:gd name="connsiteY425" fmla="*/ 4993792 h 6217919"/>
              <a:gd name="connsiteX426" fmla="*/ 989071 w 5053103"/>
              <a:gd name="connsiteY426" fmla="*/ 4998995 h 6217919"/>
              <a:gd name="connsiteX427" fmla="*/ 989299 w 5053103"/>
              <a:gd name="connsiteY427" fmla="*/ 5004197 h 6217919"/>
              <a:gd name="connsiteX428" fmla="*/ 989299 w 5053103"/>
              <a:gd name="connsiteY428" fmla="*/ 5181377 h 6217919"/>
              <a:gd name="connsiteX429" fmla="*/ 920913 w 5053103"/>
              <a:gd name="connsiteY429" fmla="*/ 5249761 h 6217919"/>
              <a:gd name="connsiteX430" fmla="*/ 896787 w 5053103"/>
              <a:gd name="connsiteY430" fmla="*/ 5249761 h 6217919"/>
              <a:gd name="connsiteX431" fmla="*/ 68388 w 5053103"/>
              <a:gd name="connsiteY431" fmla="*/ 4748153 h 6217919"/>
              <a:gd name="connsiteX432" fmla="*/ 92514 w 5053103"/>
              <a:gd name="connsiteY432" fmla="*/ 4748153 h 6217919"/>
              <a:gd name="connsiteX433" fmla="*/ 92514 w 5053103"/>
              <a:gd name="connsiteY433" fmla="*/ 5249761 h 6217919"/>
              <a:gd name="connsiteX434" fmla="*/ 68388 w 5053103"/>
              <a:gd name="connsiteY434" fmla="*/ 5249761 h 6217919"/>
              <a:gd name="connsiteX435" fmla="*/ 5 w 5053103"/>
              <a:gd name="connsiteY435" fmla="*/ 5181377 h 6217919"/>
              <a:gd name="connsiteX436" fmla="*/ 5 w 5053103"/>
              <a:gd name="connsiteY436" fmla="*/ 5004197 h 6217919"/>
              <a:gd name="connsiteX437" fmla="*/ 231 w 5053103"/>
              <a:gd name="connsiteY437" fmla="*/ 4998995 h 6217919"/>
              <a:gd name="connsiteX438" fmla="*/ 5 w 5053103"/>
              <a:gd name="connsiteY438" fmla="*/ 4993792 h 6217919"/>
              <a:gd name="connsiteX439" fmla="*/ 5 w 5053103"/>
              <a:gd name="connsiteY439" fmla="*/ 4816612 h 6217919"/>
              <a:gd name="connsiteX440" fmla="*/ 5 w 5053103"/>
              <a:gd name="connsiteY440" fmla="*/ 4816537 h 6217919"/>
              <a:gd name="connsiteX441" fmla="*/ 68388 w 5053103"/>
              <a:gd name="connsiteY441" fmla="*/ 4748153 h 6217919"/>
              <a:gd name="connsiteX442" fmla="*/ 4526539 w 5053103"/>
              <a:gd name="connsiteY442" fmla="*/ 4669666 h 6217919"/>
              <a:gd name="connsiteX443" fmla="*/ 4599974 w 5053103"/>
              <a:gd name="connsiteY443" fmla="*/ 4669666 h 6217919"/>
              <a:gd name="connsiteX444" fmla="*/ 4645966 w 5053103"/>
              <a:gd name="connsiteY444" fmla="*/ 4714526 h 6217919"/>
              <a:gd name="connsiteX445" fmla="*/ 4645966 w 5053103"/>
              <a:gd name="connsiteY445" fmla="*/ 4748153 h 6217919"/>
              <a:gd name="connsiteX446" fmla="*/ 4480547 w 5053103"/>
              <a:gd name="connsiteY446" fmla="*/ 4748153 h 6217919"/>
              <a:gd name="connsiteX447" fmla="*/ 4480547 w 5053103"/>
              <a:gd name="connsiteY447" fmla="*/ 4714526 h 6217919"/>
              <a:gd name="connsiteX448" fmla="*/ 4526539 w 5053103"/>
              <a:gd name="connsiteY448" fmla="*/ 4669666 h 6217919"/>
              <a:gd name="connsiteX449" fmla="*/ 3702689 w 5053103"/>
              <a:gd name="connsiteY449" fmla="*/ 4669666 h 6217919"/>
              <a:gd name="connsiteX450" fmla="*/ 3776125 w 5053103"/>
              <a:gd name="connsiteY450" fmla="*/ 4669666 h 6217919"/>
              <a:gd name="connsiteX451" fmla="*/ 3822116 w 5053103"/>
              <a:gd name="connsiteY451" fmla="*/ 4714526 h 6217919"/>
              <a:gd name="connsiteX452" fmla="*/ 3822116 w 5053103"/>
              <a:gd name="connsiteY452" fmla="*/ 4748153 h 6217919"/>
              <a:gd name="connsiteX453" fmla="*/ 3656697 w 5053103"/>
              <a:gd name="connsiteY453" fmla="*/ 4748153 h 6217919"/>
              <a:gd name="connsiteX454" fmla="*/ 3656697 w 5053103"/>
              <a:gd name="connsiteY454" fmla="*/ 4714526 h 6217919"/>
              <a:gd name="connsiteX455" fmla="*/ 3702689 w 5053103"/>
              <a:gd name="connsiteY455" fmla="*/ 4669666 h 6217919"/>
              <a:gd name="connsiteX456" fmla="*/ 3063859 w 5053103"/>
              <a:gd name="connsiteY456" fmla="*/ 4669666 h 6217919"/>
              <a:gd name="connsiteX457" fmla="*/ 3137295 w 5053103"/>
              <a:gd name="connsiteY457" fmla="*/ 4669666 h 6217919"/>
              <a:gd name="connsiteX458" fmla="*/ 3183287 w 5053103"/>
              <a:gd name="connsiteY458" fmla="*/ 4714526 h 6217919"/>
              <a:gd name="connsiteX459" fmla="*/ 3183287 w 5053103"/>
              <a:gd name="connsiteY459" fmla="*/ 4748153 h 6217919"/>
              <a:gd name="connsiteX460" fmla="*/ 3017868 w 5053103"/>
              <a:gd name="connsiteY460" fmla="*/ 4748153 h 6217919"/>
              <a:gd name="connsiteX461" fmla="*/ 3017868 w 5053103"/>
              <a:gd name="connsiteY461" fmla="*/ 4714526 h 6217919"/>
              <a:gd name="connsiteX462" fmla="*/ 3063859 w 5053103"/>
              <a:gd name="connsiteY462" fmla="*/ 4669666 h 6217919"/>
              <a:gd name="connsiteX463" fmla="*/ 2240037 w 5053103"/>
              <a:gd name="connsiteY463" fmla="*/ 4669666 h 6217919"/>
              <a:gd name="connsiteX464" fmla="*/ 2313473 w 5053103"/>
              <a:gd name="connsiteY464" fmla="*/ 4669666 h 6217919"/>
              <a:gd name="connsiteX465" fmla="*/ 2359464 w 5053103"/>
              <a:gd name="connsiteY465" fmla="*/ 4714526 h 6217919"/>
              <a:gd name="connsiteX466" fmla="*/ 2359464 w 5053103"/>
              <a:gd name="connsiteY466" fmla="*/ 4748153 h 6217919"/>
              <a:gd name="connsiteX467" fmla="*/ 2194046 w 5053103"/>
              <a:gd name="connsiteY467" fmla="*/ 4748153 h 6217919"/>
              <a:gd name="connsiteX468" fmla="*/ 2194046 w 5053103"/>
              <a:gd name="connsiteY468" fmla="*/ 4714526 h 6217919"/>
              <a:gd name="connsiteX469" fmla="*/ 2240037 w 5053103"/>
              <a:gd name="connsiteY469" fmla="*/ 4669666 h 6217919"/>
              <a:gd name="connsiteX470" fmla="*/ 1601210 w 5053103"/>
              <a:gd name="connsiteY470" fmla="*/ 4669666 h 6217919"/>
              <a:gd name="connsiteX471" fmla="*/ 1674646 w 5053103"/>
              <a:gd name="connsiteY471" fmla="*/ 4669666 h 6217919"/>
              <a:gd name="connsiteX472" fmla="*/ 1720637 w 5053103"/>
              <a:gd name="connsiteY472" fmla="*/ 4714526 h 6217919"/>
              <a:gd name="connsiteX473" fmla="*/ 1720637 w 5053103"/>
              <a:gd name="connsiteY473" fmla="*/ 4748153 h 6217919"/>
              <a:gd name="connsiteX474" fmla="*/ 1555219 w 5053103"/>
              <a:gd name="connsiteY474" fmla="*/ 4748153 h 6217919"/>
              <a:gd name="connsiteX475" fmla="*/ 1555219 w 5053103"/>
              <a:gd name="connsiteY475" fmla="*/ 5249761 h 6217919"/>
              <a:gd name="connsiteX476" fmla="*/ 1720637 w 5053103"/>
              <a:gd name="connsiteY476" fmla="*/ 5249761 h 6217919"/>
              <a:gd name="connsiteX477" fmla="*/ 1720637 w 5053103"/>
              <a:gd name="connsiteY477" fmla="*/ 5283388 h 6217919"/>
              <a:gd name="connsiteX478" fmla="*/ 1674646 w 5053103"/>
              <a:gd name="connsiteY478" fmla="*/ 5328249 h 6217919"/>
              <a:gd name="connsiteX479" fmla="*/ 1601210 w 5053103"/>
              <a:gd name="connsiteY479" fmla="*/ 5328249 h 6217919"/>
              <a:gd name="connsiteX480" fmla="*/ 1555219 w 5053103"/>
              <a:gd name="connsiteY480" fmla="*/ 5283388 h 6217919"/>
              <a:gd name="connsiteX481" fmla="*/ 1555219 w 5053103"/>
              <a:gd name="connsiteY481" fmla="*/ 5249761 h 6217919"/>
              <a:gd name="connsiteX482" fmla="*/ 1531092 w 5053103"/>
              <a:gd name="connsiteY482" fmla="*/ 5249761 h 6217919"/>
              <a:gd name="connsiteX483" fmla="*/ 1462708 w 5053103"/>
              <a:gd name="connsiteY483" fmla="*/ 5181377 h 6217919"/>
              <a:gd name="connsiteX484" fmla="*/ 1462708 w 5053103"/>
              <a:gd name="connsiteY484" fmla="*/ 5004197 h 6217919"/>
              <a:gd name="connsiteX485" fmla="*/ 1462934 w 5053103"/>
              <a:gd name="connsiteY485" fmla="*/ 4998995 h 6217919"/>
              <a:gd name="connsiteX486" fmla="*/ 1462708 w 5053103"/>
              <a:gd name="connsiteY486" fmla="*/ 4993792 h 6217919"/>
              <a:gd name="connsiteX487" fmla="*/ 1462708 w 5053103"/>
              <a:gd name="connsiteY487" fmla="*/ 4816612 h 6217919"/>
              <a:gd name="connsiteX488" fmla="*/ 1462708 w 5053103"/>
              <a:gd name="connsiteY488" fmla="*/ 4816537 h 6217919"/>
              <a:gd name="connsiteX489" fmla="*/ 1531092 w 5053103"/>
              <a:gd name="connsiteY489" fmla="*/ 4748153 h 6217919"/>
              <a:gd name="connsiteX490" fmla="*/ 1555219 w 5053103"/>
              <a:gd name="connsiteY490" fmla="*/ 4748153 h 6217919"/>
              <a:gd name="connsiteX491" fmla="*/ 1555219 w 5053103"/>
              <a:gd name="connsiteY491" fmla="*/ 4714526 h 6217919"/>
              <a:gd name="connsiteX492" fmla="*/ 1601210 w 5053103"/>
              <a:gd name="connsiteY492" fmla="*/ 4669666 h 6217919"/>
              <a:gd name="connsiteX493" fmla="*/ 777360 w 5053103"/>
              <a:gd name="connsiteY493" fmla="*/ 4669666 h 6217919"/>
              <a:gd name="connsiteX494" fmla="*/ 850796 w 5053103"/>
              <a:gd name="connsiteY494" fmla="*/ 4669666 h 6217919"/>
              <a:gd name="connsiteX495" fmla="*/ 896787 w 5053103"/>
              <a:gd name="connsiteY495" fmla="*/ 4714526 h 6217919"/>
              <a:gd name="connsiteX496" fmla="*/ 896787 w 5053103"/>
              <a:gd name="connsiteY496" fmla="*/ 4748153 h 6217919"/>
              <a:gd name="connsiteX497" fmla="*/ 731369 w 5053103"/>
              <a:gd name="connsiteY497" fmla="*/ 4748153 h 6217919"/>
              <a:gd name="connsiteX498" fmla="*/ 731369 w 5053103"/>
              <a:gd name="connsiteY498" fmla="*/ 4714526 h 6217919"/>
              <a:gd name="connsiteX499" fmla="*/ 777360 w 5053103"/>
              <a:gd name="connsiteY499" fmla="*/ 4669666 h 6217919"/>
              <a:gd name="connsiteX500" fmla="*/ 138506 w 5053103"/>
              <a:gd name="connsiteY500" fmla="*/ 4669666 h 6217919"/>
              <a:gd name="connsiteX501" fmla="*/ 211941 w 5053103"/>
              <a:gd name="connsiteY501" fmla="*/ 4669666 h 6217919"/>
              <a:gd name="connsiteX502" fmla="*/ 257933 w 5053103"/>
              <a:gd name="connsiteY502" fmla="*/ 4714526 h 6217919"/>
              <a:gd name="connsiteX503" fmla="*/ 257933 w 5053103"/>
              <a:gd name="connsiteY503" fmla="*/ 4748153 h 6217919"/>
              <a:gd name="connsiteX504" fmla="*/ 92514 w 5053103"/>
              <a:gd name="connsiteY504" fmla="*/ 4748153 h 6217919"/>
              <a:gd name="connsiteX505" fmla="*/ 92514 w 5053103"/>
              <a:gd name="connsiteY505" fmla="*/ 4714526 h 6217919"/>
              <a:gd name="connsiteX506" fmla="*/ 138506 w 5053103"/>
              <a:gd name="connsiteY506" fmla="*/ 4669666 h 6217919"/>
              <a:gd name="connsiteX507" fmla="*/ 4863559 w 5053103"/>
              <a:gd name="connsiteY507" fmla="*/ 4521966 h 6217919"/>
              <a:gd name="connsiteX508" fmla="*/ 4887685 w 5053103"/>
              <a:gd name="connsiteY508" fmla="*/ 4521966 h 6217919"/>
              <a:gd name="connsiteX509" fmla="*/ 4887685 w 5053103"/>
              <a:gd name="connsiteY509" fmla="*/ 5023574 h 6217919"/>
              <a:gd name="connsiteX510" fmla="*/ 5053103 w 5053103"/>
              <a:gd name="connsiteY510" fmla="*/ 5023574 h 6217919"/>
              <a:gd name="connsiteX511" fmla="*/ 5053103 w 5053103"/>
              <a:gd name="connsiteY511" fmla="*/ 5057200 h 6217919"/>
              <a:gd name="connsiteX512" fmla="*/ 5007111 w 5053103"/>
              <a:gd name="connsiteY512" fmla="*/ 5102061 h 6217919"/>
              <a:gd name="connsiteX513" fmla="*/ 4933676 w 5053103"/>
              <a:gd name="connsiteY513" fmla="*/ 5102061 h 6217919"/>
              <a:gd name="connsiteX514" fmla="*/ 4887685 w 5053103"/>
              <a:gd name="connsiteY514" fmla="*/ 5057200 h 6217919"/>
              <a:gd name="connsiteX515" fmla="*/ 4887685 w 5053103"/>
              <a:gd name="connsiteY515" fmla="*/ 5023574 h 6217919"/>
              <a:gd name="connsiteX516" fmla="*/ 4863559 w 5053103"/>
              <a:gd name="connsiteY516" fmla="*/ 5023574 h 6217919"/>
              <a:gd name="connsiteX517" fmla="*/ 4795175 w 5053103"/>
              <a:gd name="connsiteY517" fmla="*/ 4955190 h 6217919"/>
              <a:gd name="connsiteX518" fmla="*/ 4795175 w 5053103"/>
              <a:gd name="connsiteY518" fmla="*/ 4778010 h 6217919"/>
              <a:gd name="connsiteX519" fmla="*/ 4795401 w 5053103"/>
              <a:gd name="connsiteY519" fmla="*/ 4772808 h 6217919"/>
              <a:gd name="connsiteX520" fmla="*/ 4795175 w 5053103"/>
              <a:gd name="connsiteY520" fmla="*/ 4767605 h 6217919"/>
              <a:gd name="connsiteX521" fmla="*/ 4795175 w 5053103"/>
              <a:gd name="connsiteY521" fmla="*/ 4590425 h 6217919"/>
              <a:gd name="connsiteX522" fmla="*/ 4795175 w 5053103"/>
              <a:gd name="connsiteY522" fmla="*/ 4590350 h 6217919"/>
              <a:gd name="connsiteX523" fmla="*/ 4863559 w 5053103"/>
              <a:gd name="connsiteY523" fmla="*/ 4521966 h 6217919"/>
              <a:gd name="connsiteX524" fmla="*/ 4229253 w 5053103"/>
              <a:gd name="connsiteY524" fmla="*/ 4521966 h 6217919"/>
              <a:gd name="connsiteX525" fmla="*/ 4253380 w 5053103"/>
              <a:gd name="connsiteY525" fmla="*/ 4521966 h 6217919"/>
              <a:gd name="connsiteX526" fmla="*/ 4253380 w 5053103"/>
              <a:gd name="connsiteY526" fmla="*/ 4522041 h 6217919"/>
              <a:gd name="connsiteX527" fmla="*/ 4321764 w 5053103"/>
              <a:gd name="connsiteY527" fmla="*/ 4590425 h 6217919"/>
              <a:gd name="connsiteX528" fmla="*/ 4321764 w 5053103"/>
              <a:gd name="connsiteY528" fmla="*/ 4767605 h 6217919"/>
              <a:gd name="connsiteX529" fmla="*/ 4321537 w 5053103"/>
              <a:gd name="connsiteY529" fmla="*/ 4772808 h 6217919"/>
              <a:gd name="connsiteX530" fmla="*/ 4321764 w 5053103"/>
              <a:gd name="connsiteY530" fmla="*/ 4778010 h 6217919"/>
              <a:gd name="connsiteX531" fmla="*/ 4321764 w 5053103"/>
              <a:gd name="connsiteY531" fmla="*/ 4955190 h 6217919"/>
              <a:gd name="connsiteX532" fmla="*/ 4253380 w 5053103"/>
              <a:gd name="connsiteY532" fmla="*/ 5023574 h 6217919"/>
              <a:gd name="connsiteX533" fmla="*/ 4229253 w 5053103"/>
              <a:gd name="connsiteY533" fmla="*/ 5023574 h 6217919"/>
              <a:gd name="connsiteX534" fmla="*/ 4229253 w 5053103"/>
              <a:gd name="connsiteY534" fmla="*/ 5057200 h 6217919"/>
              <a:gd name="connsiteX535" fmla="*/ 4183262 w 5053103"/>
              <a:gd name="connsiteY535" fmla="*/ 5102061 h 6217919"/>
              <a:gd name="connsiteX536" fmla="*/ 4109826 w 5053103"/>
              <a:gd name="connsiteY536" fmla="*/ 5102061 h 6217919"/>
              <a:gd name="connsiteX537" fmla="*/ 4063835 w 5053103"/>
              <a:gd name="connsiteY537" fmla="*/ 5057200 h 6217919"/>
              <a:gd name="connsiteX538" fmla="*/ 4063835 w 5053103"/>
              <a:gd name="connsiteY538" fmla="*/ 5023574 h 6217919"/>
              <a:gd name="connsiteX539" fmla="*/ 4229253 w 5053103"/>
              <a:gd name="connsiteY539" fmla="*/ 5023574 h 6217919"/>
              <a:gd name="connsiteX540" fmla="*/ 3400879 w 5053103"/>
              <a:gd name="connsiteY540" fmla="*/ 4521966 h 6217919"/>
              <a:gd name="connsiteX541" fmla="*/ 3425005 w 5053103"/>
              <a:gd name="connsiteY541" fmla="*/ 4521966 h 6217919"/>
              <a:gd name="connsiteX542" fmla="*/ 3425005 w 5053103"/>
              <a:gd name="connsiteY542" fmla="*/ 5023574 h 6217919"/>
              <a:gd name="connsiteX543" fmla="*/ 3400879 w 5053103"/>
              <a:gd name="connsiteY543" fmla="*/ 5023574 h 6217919"/>
              <a:gd name="connsiteX544" fmla="*/ 3332495 w 5053103"/>
              <a:gd name="connsiteY544" fmla="*/ 4955190 h 6217919"/>
              <a:gd name="connsiteX545" fmla="*/ 3332495 w 5053103"/>
              <a:gd name="connsiteY545" fmla="*/ 4778010 h 6217919"/>
              <a:gd name="connsiteX546" fmla="*/ 3332721 w 5053103"/>
              <a:gd name="connsiteY546" fmla="*/ 4772808 h 6217919"/>
              <a:gd name="connsiteX547" fmla="*/ 3332495 w 5053103"/>
              <a:gd name="connsiteY547" fmla="*/ 4767605 h 6217919"/>
              <a:gd name="connsiteX548" fmla="*/ 3332495 w 5053103"/>
              <a:gd name="connsiteY548" fmla="*/ 4590425 h 6217919"/>
              <a:gd name="connsiteX549" fmla="*/ 3332495 w 5053103"/>
              <a:gd name="connsiteY549" fmla="*/ 4590350 h 6217919"/>
              <a:gd name="connsiteX550" fmla="*/ 3400879 w 5053103"/>
              <a:gd name="connsiteY550" fmla="*/ 4521966 h 6217919"/>
              <a:gd name="connsiteX551" fmla="*/ 2766600 w 5053103"/>
              <a:gd name="connsiteY551" fmla="*/ 4521966 h 6217919"/>
              <a:gd name="connsiteX552" fmla="*/ 2790727 w 5053103"/>
              <a:gd name="connsiteY552" fmla="*/ 4521966 h 6217919"/>
              <a:gd name="connsiteX553" fmla="*/ 2790727 w 5053103"/>
              <a:gd name="connsiteY553" fmla="*/ 4522041 h 6217919"/>
              <a:gd name="connsiteX554" fmla="*/ 2859111 w 5053103"/>
              <a:gd name="connsiteY554" fmla="*/ 4590425 h 6217919"/>
              <a:gd name="connsiteX555" fmla="*/ 2859111 w 5053103"/>
              <a:gd name="connsiteY555" fmla="*/ 4767605 h 6217919"/>
              <a:gd name="connsiteX556" fmla="*/ 2858885 w 5053103"/>
              <a:gd name="connsiteY556" fmla="*/ 4772808 h 6217919"/>
              <a:gd name="connsiteX557" fmla="*/ 2859111 w 5053103"/>
              <a:gd name="connsiteY557" fmla="*/ 4778010 h 6217919"/>
              <a:gd name="connsiteX558" fmla="*/ 2859111 w 5053103"/>
              <a:gd name="connsiteY558" fmla="*/ 4955190 h 6217919"/>
              <a:gd name="connsiteX559" fmla="*/ 2790727 w 5053103"/>
              <a:gd name="connsiteY559" fmla="*/ 5023574 h 6217919"/>
              <a:gd name="connsiteX560" fmla="*/ 2766600 w 5053103"/>
              <a:gd name="connsiteY560" fmla="*/ 5023574 h 6217919"/>
              <a:gd name="connsiteX561" fmla="*/ 2766600 w 5053103"/>
              <a:gd name="connsiteY561" fmla="*/ 5057200 h 6217919"/>
              <a:gd name="connsiteX562" fmla="*/ 2720609 w 5053103"/>
              <a:gd name="connsiteY562" fmla="*/ 5102061 h 6217919"/>
              <a:gd name="connsiteX563" fmla="*/ 2647173 w 5053103"/>
              <a:gd name="connsiteY563" fmla="*/ 5102061 h 6217919"/>
              <a:gd name="connsiteX564" fmla="*/ 2601182 w 5053103"/>
              <a:gd name="connsiteY564" fmla="*/ 5057200 h 6217919"/>
              <a:gd name="connsiteX565" fmla="*/ 2601182 w 5053103"/>
              <a:gd name="connsiteY565" fmla="*/ 5023574 h 6217919"/>
              <a:gd name="connsiteX566" fmla="*/ 2766600 w 5053103"/>
              <a:gd name="connsiteY566" fmla="*/ 5023574 h 6217919"/>
              <a:gd name="connsiteX567" fmla="*/ 1938227 w 5053103"/>
              <a:gd name="connsiteY567" fmla="*/ 4521966 h 6217919"/>
              <a:gd name="connsiteX568" fmla="*/ 1962353 w 5053103"/>
              <a:gd name="connsiteY568" fmla="*/ 4521966 h 6217919"/>
              <a:gd name="connsiteX569" fmla="*/ 1962353 w 5053103"/>
              <a:gd name="connsiteY569" fmla="*/ 5023574 h 6217919"/>
              <a:gd name="connsiteX570" fmla="*/ 1938227 w 5053103"/>
              <a:gd name="connsiteY570" fmla="*/ 5023574 h 6217919"/>
              <a:gd name="connsiteX571" fmla="*/ 1869843 w 5053103"/>
              <a:gd name="connsiteY571" fmla="*/ 4955190 h 6217919"/>
              <a:gd name="connsiteX572" fmla="*/ 1869843 w 5053103"/>
              <a:gd name="connsiteY572" fmla="*/ 4778010 h 6217919"/>
              <a:gd name="connsiteX573" fmla="*/ 1870069 w 5053103"/>
              <a:gd name="connsiteY573" fmla="*/ 4772808 h 6217919"/>
              <a:gd name="connsiteX574" fmla="*/ 1869843 w 5053103"/>
              <a:gd name="connsiteY574" fmla="*/ 4767605 h 6217919"/>
              <a:gd name="connsiteX575" fmla="*/ 1869843 w 5053103"/>
              <a:gd name="connsiteY575" fmla="*/ 4590425 h 6217919"/>
              <a:gd name="connsiteX576" fmla="*/ 1869843 w 5053103"/>
              <a:gd name="connsiteY576" fmla="*/ 4590350 h 6217919"/>
              <a:gd name="connsiteX577" fmla="*/ 1938227 w 5053103"/>
              <a:gd name="connsiteY577" fmla="*/ 4521966 h 6217919"/>
              <a:gd name="connsiteX578" fmla="*/ 1303922 w 5053103"/>
              <a:gd name="connsiteY578" fmla="*/ 4521966 h 6217919"/>
              <a:gd name="connsiteX579" fmla="*/ 1328049 w 5053103"/>
              <a:gd name="connsiteY579" fmla="*/ 4521966 h 6217919"/>
              <a:gd name="connsiteX580" fmla="*/ 1328049 w 5053103"/>
              <a:gd name="connsiteY580" fmla="*/ 4522041 h 6217919"/>
              <a:gd name="connsiteX581" fmla="*/ 1396433 w 5053103"/>
              <a:gd name="connsiteY581" fmla="*/ 4590425 h 6217919"/>
              <a:gd name="connsiteX582" fmla="*/ 1396433 w 5053103"/>
              <a:gd name="connsiteY582" fmla="*/ 4767605 h 6217919"/>
              <a:gd name="connsiteX583" fmla="*/ 1396207 w 5053103"/>
              <a:gd name="connsiteY583" fmla="*/ 4772808 h 6217919"/>
              <a:gd name="connsiteX584" fmla="*/ 1396433 w 5053103"/>
              <a:gd name="connsiteY584" fmla="*/ 4778010 h 6217919"/>
              <a:gd name="connsiteX585" fmla="*/ 1396433 w 5053103"/>
              <a:gd name="connsiteY585" fmla="*/ 4955190 h 6217919"/>
              <a:gd name="connsiteX586" fmla="*/ 1328049 w 5053103"/>
              <a:gd name="connsiteY586" fmla="*/ 5023574 h 6217919"/>
              <a:gd name="connsiteX587" fmla="*/ 1303922 w 5053103"/>
              <a:gd name="connsiteY587" fmla="*/ 5023574 h 6217919"/>
              <a:gd name="connsiteX588" fmla="*/ 1303922 w 5053103"/>
              <a:gd name="connsiteY588" fmla="*/ 5057200 h 6217919"/>
              <a:gd name="connsiteX589" fmla="*/ 1257931 w 5053103"/>
              <a:gd name="connsiteY589" fmla="*/ 5102061 h 6217919"/>
              <a:gd name="connsiteX590" fmla="*/ 1184495 w 5053103"/>
              <a:gd name="connsiteY590" fmla="*/ 5102061 h 6217919"/>
              <a:gd name="connsiteX591" fmla="*/ 1138504 w 5053103"/>
              <a:gd name="connsiteY591" fmla="*/ 5057200 h 6217919"/>
              <a:gd name="connsiteX592" fmla="*/ 1138504 w 5053103"/>
              <a:gd name="connsiteY592" fmla="*/ 5023574 h 6217919"/>
              <a:gd name="connsiteX593" fmla="*/ 1303922 w 5053103"/>
              <a:gd name="connsiteY593" fmla="*/ 5023574 h 6217919"/>
              <a:gd name="connsiteX594" fmla="*/ 4933676 w 5053103"/>
              <a:gd name="connsiteY594" fmla="*/ 4443479 h 6217919"/>
              <a:gd name="connsiteX595" fmla="*/ 5007111 w 5053103"/>
              <a:gd name="connsiteY595" fmla="*/ 4443479 h 6217919"/>
              <a:gd name="connsiteX596" fmla="*/ 5053103 w 5053103"/>
              <a:gd name="connsiteY596" fmla="*/ 4488339 h 6217919"/>
              <a:gd name="connsiteX597" fmla="*/ 5053103 w 5053103"/>
              <a:gd name="connsiteY597" fmla="*/ 4521966 h 6217919"/>
              <a:gd name="connsiteX598" fmla="*/ 4887685 w 5053103"/>
              <a:gd name="connsiteY598" fmla="*/ 4521966 h 6217919"/>
              <a:gd name="connsiteX599" fmla="*/ 4887685 w 5053103"/>
              <a:gd name="connsiteY599" fmla="*/ 4488339 h 6217919"/>
              <a:gd name="connsiteX600" fmla="*/ 4933676 w 5053103"/>
              <a:gd name="connsiteY600" fmla="*/ 4443479 h 6217919"/>
              <a:gd name="connsiteX601" fmla="*/ 4109826 w 5053103"/>
              <a:gd name="connsiteY601" fmla="*/ 4443479 h 6217919"/>
              <a:gd name="connsiteX602" fmla="*/ 4183262 w 5053103"/>
              <a:gd name="connsiteY602" fmla="*/ 4443479 h 6217919"/>
              <a:gd name="connsiteX603" fmla="*/ 4229253 w 5053103"/>
              <a:gd name="connsiteY603" fmla="*/ 4488339 h 6217919"/>
              <a:gd name="connsiteX604" fmla="*/ 4229253 w 5053103"/>
              <a:gd name="connsiteY604" fmla="*/ 4521966 h 6217919"/>
              <a:gd name="connsiteX605" fmla="*/ 4063835 w 5053103"/>
              <a:gd name="connsiteY605" fmla="*/ 4521966 h 6217919"/>
              <a:gd name="connsiteX606" fmla="*/ 4063835 w 5053103"/>
              <a:gd name="connsiteY606" fmla="*/ 4488339 h 6217919"/>
              <a:gd name="connsiteX607" fmla="*/ 4109826 w 5053103"/>
              <a:gd name="connsiteY607" fmla="*/ 4443479 h 6217919"/>
              <a:gd name="connsiteX608" fmla="*/ 3470997 w 5053103"/>
              <a:gd name="connsiteY608" fmla="*/ 4443479 h 6217919"/>
              <a:gd name="connsiteX609" fmla="*/ 3544433 w 5053103"/>
              <a:gd name="connsiteY609" fmla="*/ 4443479 h 6217919"/>
              <a:gd name="connsiteX610" fmla="*/ 3590425 w 5053103"/>
              <a:gd name="connsiteY610" fmla="*/ 4488339 h 6217919"/>
              <a:gd name="connsiteX611" fmla="*/ 3590425 w 5053103"/>
              <a:gd name="connsiteY611" fmla="*/ 4521966 h 6217919"/>
              <a:gd name="connsiteX612" fmla="*/ 3425006 w 5053103"/>
              <a:gd name="connsiteY612" fmla="*/ 4521966 h 6217919"/>
              <a:gd name="connsiteX613" fmla="*/ 3425006 w 5053103"/>
              <a:gd name="connsiteY613" fmla="*/ 4488339 h 6217919"/>
              <a:gd name="connsiteX614" fmla="*/ 3470997 w 5053103"/>
              <a:gd name="connsiteY614" fmla="*/ 4443479 h 6217919"/>
              <a:gd name="connsiteX615" fmla="*/ 2647173 w 5053103"/>
              <a:gd name="connsiteY615" fmla="*/ 4443479 h 6217919"/>
              <a:gd name="connsiteX616" fmla="*/ 2720609 w 5053103"/>
              <a:gd name="connsiteY616" fmla="*/ 4443479 h 6217919"/>
              <a:gd name="connsiteX617" fmla="*/ 2766600 w 5053103"/>
              <a:gd name="connsiteY617" fmla="*/ 4488339 h 6217919"/>
              <a:gd name="connsiteX618" fmla="*/ 2766600 w 5053103"/>
              <a:gd name="connsiteY618" fmla="*/ 4521966 h 6217919"/>
              <a:gd name="connsiteX619" fmla="*/ 2601182 w 5053103"/>
              <a:gd name="connsiteY619" fmla="*/ 4521966 h 6217919"/>
              <a:gd name="connsiteX620" fmla="*/ 2601182 w 5053103"/>
              <a:gd name="connsiteY620" fmla="*/ 4488339 h 6217919"/>
              <a:gd name="connsiteX621" fmla="*/ 2647173 w 5053103"/>
              <a:gd name="connsiteY621" fmla="*/ 4443479 h 6217919"/>
              <a:gd name="connsiteX622" fmla="*/ 2008344 w 5053103"/>
              <a:gd name="connsiteY622" fmla="*/ 4443479 h 6217919"/>
              <a:gd name="connsiteX623" fmla="*/ 2081780 w 5053103"/>
              <a:gd name="connsiteY623" fmla="*/ 4443479 h 6217919"/>
              <a:gd name="connsiteX624" fmla="*/ 2127771 w 5053103"/>
              <a:gd name="connsiteY624" fmla="*/ 4488339 h 6217919"/>
              <a:gd name="connsiteX625" fmla="*/ 2127771 w 5053103"/>
              <a:gd name="connsiteY625" fmla="*/ 4521966 h 6217919"/>
              <a:gd name="connsiteX626" fmla="*/ 1962353 w 5053103"/>
              <a:gd name="connsiteY626" fmla="*/ 4521966 h 6217919"/>
              <a:gd name="connsiteX627" fmla="*/ 1962353 w 5053103"/>
              <a:gd name="connsiteY627" fmla="*/ 4488339 h 6217919"/>
              <a:gd name="connsiteX628" fmla="*/ 2008344 w 5053103"/>
              <a:gd name="connsiteY628" fmla="*/ 4443479 h 6217919"/>
              <a:gd name="connsiteX629" fmla="*/ 1184495 w 5053103"/>
              <a:gd name="connsiteY629" fmla="*/ 4443479 h 6217919"/>
              <a:gd name="connsiteX630" fmla="*/ 1257931 w 5053103"/>
              <a:gd name="connsiteY630" fmla="*/ 4443479 h 6217919"/>
              <a:gd name="connsiteX631" fmla="*/ 1303922 w 5053103"/>
              <a:gd name="connsiteY631" fmla="*/ 4488339 h 6217919"/>
              <a:gd name="connsiteX632" fmla="*/ 1303922 w 5053103"/>
              <a:gd name="connsiteY632" fmla="*/ 4521966 h 6217919"/>
              <a:gd name="connsiteX633" fmla="*/ 1138504 w 5053103"/>
              <a:gd name="connsiteY633" fmla="*/ 4521966 h 6217919"/>
              <a:gd name="connsiteX634" fmla="*/ 1138504 w 5053103"/>
              <a:gd name="connsiteY634" fmla="*/ 4488339 h 6217919"/>
              <a:gd name="connsiteX635" fmla="*/ 1184495 w 5053103"/>
              <a:gd name="connsiteY635" fmla="*/ 4443479 h 6217919"/>
              <a:gd name="connsiteX636" fmla="*/ 545642 w 5053103"/>
              <a:gd name="connsiteY636" fmla="*/ 4443479 h 6217919"/>
              <a:gd name="connsiteX637" fmla="*/ 619078 w 5053103"/>
              <a:gd name="connsiteY637" fmla="*/ 4443479 h 6217919"/>
              <a:gd name="connsiteX638" fmla="*/ 665094 w 5053103"/>
              <a:gd name="connsiteY638" fmla="*/ 4488339 h 6217919"/>
              <a:gd name="connsiteX639" fmla="*/ 665094 w 5053103"/>
              <a:gd name="connsiteY639" fmla="*/ 4521966 h 6217919"/>
              <a:gd name="connsiteX640" fmla="*/ 499652 w 5053103"/>
              <a:gd name="connsiteY640" fmla="*/ 4521966 h 6217919"/>
              <a:gd name="connsiteX641" fmla="*/ 499652 w 5053103"/>
              <a:gd name="connsiteY641" fmla="*/ 5023574 h 6217919"/>
              <a:gd name="connsiteX642" fmla="*/ 665094 w 5053103"/>
              <a:gd name="connsiteY642" fmla="*/ 5023574 h 6217919"/>
              <a:gd name="connsiteX643" fmla="*/ 665094 w 5053103"/>
              <a:gd name="connsiteY643" fmla="*/ 5057200 h 6217919"/>
              <a:gd name="connsiteX644" fmla="*/ 619078 w 5053103"/>
              <a:gd name="connsiteY644" fmla="*/ 5102061 h 6217919"/>
              <a:gd name="connsiteX645" fmla="*/ 545642 w 5053103"/>
              <a:gd name="connsiteY645" fmla="*/ 5102061 h 6217919"/>
              <a:gd name="connsiteX646" fmla="*/ 499650 w 5053103"/>
              <a:gd name="connsiteY646" fmla="*/ 5057200 h 6217919"/>
              <a:gd name="connsiteX647" fmla="*/ 499650 w 5053103"/>
              <a:gd name="connsiteY647" fmla="*/ 5023574 h 6217919"/>
              <a:gd name="connsiteX648" fmla="*/ 475525 w 5053103"/>
              <a:gd name="connsiteY648" fmla="*/ 5023574 h 6217919"/>
              <a:gd name="connsiteX649" fmla="*/ 407141 w 5053103"/>
              <a:gd name="connsiteY649" fmla="*/ 4955190 h 6217919"/>
              <a:gd name="connsiteX650" fmla="*/ 407141 w 5053103"/>
              <a:gd name="connsiteY650" fmla="*/ 4778010 h 6217919"/>
              <a:gd name="connsiteX651" fmla="*/ 407366 w 5053103"/>
              <a:gd name="connsiteY651" fmla="*/ 4772808 h 6217919"/>
              <a:gd name="connsiteX652" fmla="*/ 407141 w 5053103"/>
              <a:gd name="connsiteY652" fmla="*/ 4767605 h 6217919"/>
              <a:gd name="connsiteX653" fmla="*/ 407141 w 5053103"/>
              <a:gd name="connsiteY653" fmla="*/ 4590425 h 6217919"/>
              <a:gd name="connsiteX654" fmla="*/ 407141 w 5053103"/>
              <a:gd name="connsiteY654" fmla="*/ 4590350 h 6217919"/>
              <a:gd name="connsiteX655" fmla="*/ 475525 w 5053103"/>
              <a:gd name="connsiteY655" fmla="*/ 4521966 h 6217919"/>
              <a:gd name="connsiteX656" fmla="*/ 499650 w 5053103"/>
              <a:gd name="connsiteY656" fmla="*/ 4521966 h 6217919"/>
              <a:gd name="connsiteX657" fmla="*/ 499650 w 5053103"/>
              <a:gd name="connsiteY657" fmla="*/ 4488339 h 6217919"/>
              <a:gd name="connsiteX658" fmla="*/ 545642 w 5053103"/>
              <a:gd name="connsiteY658" fmla="*/ 4443479 h 6217919"/>
              <a:gd name="connsiteX659" fmla="*/ 4480547 w 5053103"/>
              <a:gd name="connsiteY659" fmla="*/ 4360091 h 6217919"/>
              <a:gd name="connsiteX660" fmla="*/ 4645966 w 5053103"/>
              <a:gd name="connsiteY660" fmla="*/ 4360091 h 6217919"/>
              <a:gd name="connsiteX661" fmla="*/ 4645966 w 5053103"/>
              <a:gd name="connsiteY661" fmla="*/ 4393717 h 6217919"/>
              <a:gd name="connsiteX662" fmla="*/ 4599974 w 5053103"/>
              <a:gd name="connsiteY662" fmla="*/ 4438578 h 6217919"/>
              <a:gd name="connsiteX663" fmla="*/ 4526539 w 5053103"/>
              <a:gd name="connsiteY663" fmla="*/ 4438578 h 6217919"/>
              <a:gd name="connsiteX664" fmla="*/ 4480547 w 5053103"/>
              <a:gd name="connsiteY664" fmla="*/ 4393717 h 6217919"/>
              <a:gd name="connsiteX665" fmla="*/ 3656697 w 5053103"/>
              <a:gd name="connsiteY665" fmla="*/ 4360091 h 6217919"/>
              <a:gd name="connsiteX666" fmla="*/ 3822116 w 5053103"/>
              <a:gd name="connsiteY666" fmla="*/ 4360091 h 6217919"/>
              <a:gd name="connsiteX667" fmla="*/ 3822116 w 5053103"/>
              <a:gd name="connsiteY667" fmla="*/ 4393717 h 6217919"/>
              <a:gd name="connsiteX668" fmla="*/ 3776125 w 5053103"/>
              <a:gd name="connsiteY668" fmla="*/ 4438578 h 6217919"/>
              <a:gd name="connsiteX669" fmla="*/ 3702689 w 5053103"/>
              <a:gd name="connsiteY669" fmla="*/ 4438578 h 6217919"/>
              <a:gd name="connsiteX670" fmla="*/ 3656697 w 5053103"/>
              <a:gd name="connsiteY670" fmla="*/ 4393717 h 6217919"/>
              <a:gd name="connsiteX671" fmla="*/ 3017868 w 5053103"/>
              <a:gd name="connsiteY671" fmla="*/ 4360091 h 6217919"/>
              <a:gd name="connsiteX672" fmla="*/ 3183287 w 5053103"/>
              <a:gd name="connsiteY672" fmla="*/ 4360091 h 6217919"/>
              <a:gd name="connsiteX673" fmla="*/ 3183287 w 5053103"/>
              <a:gd name="connsiteY673" fmla="*/ 4393717 h 6217919"/>
              <a:gd name="connsiteX674" fmla="*/ 3137295 w 5053103"/>
              <a:gd name="connsiteY674" fmla="*/ 4438578 h 6217919"/>
              <a:gd name="connsiteX675" fmla="*/ 3063859 w 5053103"/>
              <a:gd name="connsiteY675" fmla="*/ 4438578 h 6217919"/>
              <a:gd name="connsiteX676" fmla="*/ 3017868 w 5053103"/>
              <a:gd name="connsiteY676" fmla="*/ 4393717 h 6217919"/>
              <a:gd name="connsiteX677" fmla="*/ 2194042 w 5053103"/>
              <a:gd name="connsiteY677" fmla="*/ 4360091 h 6217919"/>
              <a:gd name="connsiteX678" fmla="*/ 2359461 w 5053103"/>
              <a:gd name="connsiteY678" fmla="*/ 4360091 h 6217919"/>
              <a:gd name="connsiteX679" fmla="*/ 2359461 w 5053103"/>
              <a:gd name="connsiteY679" fmla="*/ 4393717 h 6217919"/>
              <a:gd name="connsiteX680" fmla="*/ 2313469 w 5053103"/>
              <a:gd name="connsiteY680" fmla="*/ 4438578 h 6217919"/>
              <a:gd name="connsiteX681" fmla="*/ 2240033 w 5053103"/>
              <a:gd name="connsiteY681" fmla="*/ 4438578 h 6217919"/>
              <a:gd name="connsiteX682" fmla="*/ 2194042 w 5053103"/>
              <a:gd name="connsiteY682" fmla="*/ 4393717 h 6217919"/>
              <a:gd name="connsiteX683" fmla="*/ 731365 w 5053103"/>
              <a:gd name="connsiteY683" fmla="*/ 4360091 h 6217919"/>
              <a:gd name="connsiteX684" fmla="*/ 896783 w 5053103"/>
              <a:gd name="connsiteY684" fmla="*/ 4360091 h 6217919"/>
              <a:gd name="connsiteX685" fmla="*/ 896783 w 5053103"/>
              <a:gd name="connsiteY685" fmla="*/ 4393717 h 6217919"/>
              <a:gd name="connsiteX686" fmla="*/ 850792 w 5053103"/>
              <a:gd name="connsiteY686" fmla="*/ 4438578 h 6217919"/>
              <a:gd name="connsiteX687" fmla="*/ 777356 w 5053103"/>
              <a:gd name="connsiteY687" fmla="*/ 4438578 h 6217919"/>
              <a:gd name="connsiteX688" fmla="*/ 731365 w 5053103"/>
              <a:gd name="connsiteY688" fmla="*/ 4393717 h 6217919"/>
              <a:gd name="connsiteX689" fmla="*/ 92514 w 5053103"/>
              <a:gd name="connsiteY689" fmla="*/ 4360091 h 6217919"/>
              <a:gd name="connsiteX690" fmla="*/ 257933 w 5053103"/>
              <a:gd name="connsiteY690" fmla="*/ 4360091 h 6217919"/>
              <a:gd name="connsiteX691" fmla="*/ 257933 w 5053103"/>
              <a:gd name="connsiteY691" fmla="*/ 4393717 h 6217919"/>
              <a:gd name="connsiteX692" fmla="*/ 211941 w 5053103"/>
              <a:gd name="connsiteY692" fmla="*/ 4438578 h 6217919"/>
              <a:gd name="connsiteX693" fmla="*/ 138505 w 5053103"/>
              <a:gd name="connsiteY693" fmla="*/ 4438578 h 6217919"/>
              <a:gd name="connsiteX694" fmla="*/ 92514 w 5053103"/>
              <a:gd name="connsiteY694" fmla="*/ 4393717 h 6217919"/>
              <a:gd name="connsiteX695" fmla="*/ 4887685 w 5053103"/>
              <a:gd name="connsiteY695" fmla="*/ 4133903 h 6217919"/>
              <a:gd name="connsiteX696" fmla="*/ 5053103 w 5053103"/>
              <a:gd name="connsiteY696" fmla="*/ 4133903 h 6217919"/>
              <a:gd name="connsiteX697" fmla="*/ 5053103 w 5053103"/>
              <a:gd name="connsiteY697" fmla="*/ 4167529 h 6217919"/>
              <a:gd name="connsiteX698" fmla="*/ 5007111 w 5053103"/>
              <a:gd name="connsiteY698" fmla="*/ 4212390 h 6217919"/>
              <a:gd name="connsiteX699" fmla="*/ 4933676 w 5053103"/>
              <a:gd name="connsiteY699" fmla="*/ 4212390 h 6217919"/>
              <a:gd name="connsiteX700" fmla="*/ 4887685 w 5053103"/>
              <a:gd name="connsiteY700" fmla="*/ 4167529 h 6217919"/>
              <a:gd name="connsiteX701" fmla="*/ 4063835 w 5053103"/>
              <a:gd name="connsiteY701" fmla="*/ 4133903 h 6217919"/>
              <a:gd name="connsiteX702" fmla="*/ 4229253 w 5053103"/>
              <a:gd name="connsiteY702" fmla="*/ 4133903 h 6217919"/>
              <a:gd name="connsiteX703" fmla="*/ 4229253 w 5053103"/>
              <a:gd name="connsiteY703" fmla="*/ 4167529 h 6217919"/>
              <a:gd name="connsiteX704" fmla="*/ 4183262 w 5053103"/>
              <a:gd name="connsiteY704" fmla="*/ 4212390 h 6217919"/>
              <a:gd name="connsiteX705" fmla="*/ 4109826 w 5053103"/>
              <a:gd name="connsiteY705" fmla="*/ 4212390 h 6217919"/>
              <a:gd name="connsiteX706" fmla="*/ 4063835 w 5053103"/>
              <a:gd name="connsiteY706" fmla="*/ 4167529 h 6217919"/>
              <a:gd name="connsiteX707" fmla="*/ 3425006 w 5053103"/>
              <a:gd name="connsiteY707" fmla="*/ 4133903 h 6217919"/>
              <a:gd name="connsiteX708" fmla="*/ 3590425 w 5053103"/>
              <a:gd name="connsiteY708" fmla="*/ 4133903 h 6217919"/>
              <a:gd name="connsiteX709" fmla="*/ 3590425 w 5053103"/>
              <a:gd name="connsiteY709" fmla="*/ 4167529 h 6217919"/>
              <a:gd name="connsiteX710" fmla="*/ 3544433 w 5053103"/>
              <a:gd name="connsiteY710" fmla="*/ 4212390 h 6217919"/>
              <a:gd name="connsiteX711" fmla="*/ 3470997 w 5053103"/>
              <a:gd name="connsiteY711" fmla="*/ 4212390 h 6217919"/>
              <a:gd name="connsiteX712" fmla="*/ 3425006 w 5053103"/>
              <a:gd name="connsiteY712" fmla="*/ 4167529 h 6217919"/>
              <a:gd name="connsiteX713" fmla="*/ 2601178 w 5053103"/>
              <a:gd name="connsiteY713" fmla="*/ 4133903 h 6217919"/>
              <a:gd name="connsiteX714" fmla="*/ 2766597 w 5053103"/>
              <a:gd name="connsiteY714" fmla="*/ 4133903 h 6217919"/>
              <a:gd name="connsiteX715" fmla="*/ 2766597 w 5053103"/>
              <a:gd name="connsiteY715" fmla="*/ 4167529 h 6217919"/>
              <a:gd name="connsiteX716" fmla="*/ 2720605 w 5053103"/>
              <a:gd name="connsiteY716" fmla="*/ 4212390 h 6217919"/>
              <a:gd name="connsiteX717" fmla="*/ 2647169 w 5053103"/>
              <a:gd name="connsiteY717" fmla="*/ 4212390 h 6217919"/>
              <a:gd name="connsiteX718" fmla="*/ 2601178 w 5053103"/>
              <a:gd name="connsiteY718" fmla="*/ 4167529 h 6217919"/>
              <a:gd name="connsiteX719" fmla="*/ 1962349 w 5053103"/>
              <a:gd name="connsiteY719" fmla="*/ 4133903 h 6217919"/>
              <a:gd name="connsiteX720" fmla="*/ 2127767 w 5053103"/>
              <a:gd name="connsiteY720" fmla="*/ 4133903 h 6217919"/>
              <a:gd name="connsiteX721" fmla="*/ 2127767 w 5053103"/>
              <a:gd name="connsiteY721" fmla="*/ 4167529 h 6217919"/>
              <a:gd name="connsiteX722" fmla="*/ 2081776 w 5053103"/>
              <a:gd name="connsiteY722" fmla="*/ 4212390 h 6217919"/>
              <a:gd name="connsiteX723" fmla="*/ 2008341 w 5053103"/>
              <a:gd name="connsiteY723" fmla="*/ 4212390 h 6217919"/>
              <a:gd name="connsiteX724" fmla="*/ 1962349 w 5053103"/>
              <a:gd name="connsiteY724" fmla="*/ 4167529 h 6217919"/>
              <a:gd name="connsiteX725" fmla="*/ 1138499 w 5053103"/>
              <a:gd name="connsiteY725" fmla="*/ 4133903 h 6217919"/>
              <a:gd name="connsiteX726" fmla="*/ 1303918 w 5053103"/>
              <a:gd name="connsiteY726" fmla="*/ 4133903 h 6217919"/>
              <a:gd name="connsiteX727" fmla="*/ 1303918 w 5053103"/>
              <a:gd name="connsiteY727" fmla="*/ 4167529 h 6217919"/>
              <a:gd name="connsiteX728" fmla="*/ 1257927 w 5053103"/>
              <a:gd name="connsiteY728" fmla="*/ 4212390 h 6217919"/>
              <a:gd name="connsiteX729" fmla="*/ 1184491 w 5053103"/>
              <a:gd name="connsiteY729" fmla="*/ 4212390 h 6217919"/>
              <a:gd name="connsiteX730" fmla="*/ 1138499 w 5053103"/>
              <a:gd name="connsiteY730" fmla="*/ 4167529 h 6217919"/>
              <a:gd name="connsiteX731" fmla="*/ 499650 w 5053103"/>
              <a:gd name="connsiteY731" fmla="*/ 4133903 h 6217919"/>
              <a:gd name="connsiteX732" fmla="*/ 665090 w 5053103"/>
              <a:gd name="connsiteY732" fmla="*/ 4133903 h 6217919"/>
              <a:gd name="connsiteX733" fmla="*/ 665090 w 5053103"/>
              <a:gd name="connsiteY733" fmla="*/ 4167529 h 6217919"/>
              <a:gd name="connsiteX734" fmla="*/ 619078 w 5053103"/>
              <a:gd name="connsiteY734" fmla="*/ 4212390 h 6217919"/>
              <a:gd name="connsiteX735" fmla="*/ 545642 w 5053103"/>
              <a:gd name="connsiteY735" fmla="*/ 4212390 h 6217919"/>
              <a:gd name="connsiteX736" fmla="*/ 499650 w 5053103"/>
              <a:gd name="connsiteY736" fmla="*/ 4167529 h 6217919"/>
              <a:gd name="connsiteX737" fmla="*/ 4456421 w 5053103"/>
              <a:gd name="connsiteY737" fmla="*/ 3858482 h 6217919"/>
              <a:gd name="connsiteX738" fmla="*/ 4480547 w 5053103"/>
              <a:gd name="connsiteY738" fmla="*/ 3858482 h 6217919"/>
              <a:gd name="connsiteX739" fmla="*/ 4480547 w 5053103"/>
              <a:gd name="connsiteY739" fmla="*/ 4360091 h 6217919"/>
              <a:gd name="connsiteX740" fmla="*/ 4456421 w 5053103"/>
              <a:gd name="connsiteY740" fmla="*/ 4360091 h 6217919"/>
              <a:gd name="connsiteX741" fmla="*/ 4388037 w 5053103"/>
              <a:gd name="connsiteY741" fmla="*/ 4291707 h 6217919"/>
              <a:gd name="connsiteX742" fmla="*/ 4388037 w 5053103"/>
              <a:gd name="connsiteY742" fmla="*/ 4114527 h 6217919"/>
              <a:gd name="connsiteX743" fmla="*/ 4388263 w 5053103"/>
              <a:gd name="connsiteY743" fmla="*/ 4109324 h 6217919"/>
              <a:gd name="connsiteX744" fmla="*/ 4388037 w 5053103"/>
              <a:gd name="connsiteY744" fmla="*/ 4104121 h 6217919"/>
              <a:gd name="connsiteX745" fmla="*/ 4388037 w 5053103"/>
              <a:gd name="connsiteY745" fmla="*/ 3926941 h 6217919"/>
              <a:gd name="connsiteX746" fmla="*/ 4388037 w 5053103"/>
              <a:gd name="connsiteY746" fmla="*/ 3926866 h 6217919"/>
              <a:gd name="connsiteX747" fmla="*/ 4456421 w 5053103"/>
              <a:gd name="connsiteY747" fmla="*/ 3858482 h 6217919"/>
              <a:gd name="connsiteX748" fmla="*/ 3822116 w 5053103"/>
              <a:gd name="connsiteY748" fmla="*/ 3858482 h 6217919"/>
              <a:gd name="connsiteX749" fmla="*/ 3846243 w 5053103"/>
              <a:gd name="connsiteY749" fmla="*/ 3858482 h 6217919"/>
              <a:gd name="connsiteX750" fmla="*/ 3846243 w 5053103"/>
              <a:gd name="connsiteY750" fmla="*/ 3858557 h 6217919"/>
              <a:gd name="connsiteX751" fmla="*/ 3914627 w 5053103"/>
              <a:gd name="connsiteY751" fmla="*/ 3926941 h 6217919"/>
              <a:gd name="connsiteX752" fmla="*/ 3914627 w 5053103"/>
              <a:gd name="connsiteY752" fmla="*/ 4104121 h 6217919"/>
              <a:gd name="connsiteX753" fmla="*/ 3914400 w 5053103"/>
              <a:gd name="connsiteY753" fmla="*/ 4109324 h 6217919"/>
              <a:gd name="connsiteX754" fmla="*/ 3914627 w 5053103"/>
              <a:gd name="connsiteY754" fmla="*/ 4114527 h 6217919"/>
              <a:gd name="connsiteX755" fmla="*/ 3914627 w 5053103"/>
              <a:gd name="connsiteY755" fmla="*/ 4291707 h 6217919"/>
              <a:gd name="connsiteX756" fmla="*/ 3846243 w 5053103"/>
              <a:gd name="connsiteY756" fmla="*/ 4360091 h 6217919"/>
              <a:gd name="connsiteX757" fmla="*/ 3822116 w 5053103"/>
              <a:gd name="connsiteY757" fmla="*/ 4360091 h 6217919"/>
              <a:gd name="connsiteX758" fmla="*/ 2993742 w 5053103"/>
              <a:gd name="connsiteY758" fmla="*/ 3858482 h 6217919"/>
              <a:gd name="connsiteX759" fmla="*/ 3017868 w 5053103"/>
              <a:gd name="connsiteY759" fmla="*/ 3858482 h 6217919"/>
              <a:gd name="connsiteX760" fmla="*/ 3017868 w 5053103"/>
              <a:gd name="connsiteY760" fmla="*/ 4360091 h 6217919"/>
              <a:gd name="connsiteX761" fmla="*/ 2993742 w 5053103"/>
              <a:gd name="connsiteY761" fmla="*/ 4360091 h 6217919"/>
              <a:gd name="connsiteX762" fmla="*/ 2925358 w 5053103"/>
              <a:gd name="connsiteY762" fmla="*/ 4291707 h 6217919"/>
              <a:gd name="connsiteX763" fmla="*/ 2925358 w 5053103"/>
              <a:gd name="connsiteY763" fmla="*/ 4114527 h 6217919"/>
              <a:gd name="connsiteX764" fmla="*/ 2925583 w 5053103"/>
              <a:gd name="connsiteY764" fmla="*/ 4109324 h 6217919"/>
              <a:gd name="connsiteX765" fmla="*/ 2925358 w 5053103"/>
              <a:gd name="connsiteY765" fmla="*/ 4104121 h 6217919"/>
              <a:gd name="connsiteX766" fmla="*/ 2925358 w 5053103"/>
              <a:gd name="connsiteY766" fmla="*/ 3926941 h 6217919"/>
              <a:gd name="connsiteX767" fmla="*/ 2925358 w 5053103"/>
              <a:gd name="connsiteY767" fmla="*/ 3926866 h 6217919"/>
              <a:gd name="connsiteX768" fmla="*/ 2993742 w 5053103"/>
              <a:gd name="connsiteY768" fmla="*/ 3858482 h 6217919"/>
              <a:gd name="connsiteX769" fmla="*/ 2359461 w 5053103"/>
              <a:gd name="connsiteY769" fmla="*/ 3858482 h 6217919"/>
              <a:gd name="connsiteX770" fmla="*/ 2383587 w 5053103"/>
              <a:gd name="connsiteY770" fmla="*/ 3858482 h 6217919"/>
              <a:gd name="connsiteX771" fmla="*/ 2383587 w 5053103"/>
              <a:gd name="connsiteY771" fmla="*/ 3858557 h 6217919"/>
              <a:gd name="connsiteX772" fmla="*/ 2451971 w 5053103"/>
              <a:gd name="connsiteY772" fmla="*/ 3926941 h 6217919"/>
              <a:gd name="connsiteX773" fmla="*/ 2451971 w 5053103"/>
              <a:gd name="connsiteY773" fmla="*/ 4104121 h 6217919"/>
              <a:gd name="connsiteX774" fmla="*/ 2451745 w 5053103"/>
              <a:gd name="connsiteY774" fmla="*/ 4109324 h 6217919"/>
              <a:gd name="connsiteX775" fmla="*/ 2451971 w 5053103"/>
              <a:gd name="connsiteY775" fmla="*/ 4114527 h 6217919"/>
              <a:gd name="connsiteX776" fmla="*/ 2451971 w 5053103"/>
              <a:gd name="connsiteY776" fmla="*/ 4291707 h 6217919"/>
              <a:gd name="connsiteX777" fmla="*/ 2383587 w 5053103"/>
              <a:gd name="connsiteY777" fmla="*/ 4360091 h 6217919"/>
              <a:gd name="connsiteX778" fmla="*/ 2359461 w 5053103"/>
              <a:gd name="connsiteY778" fmla="*/ 4360091 h 6217919"/>
              <a:gd name="connsiteX779" fmla="*/ 896783 w 5053103"/>
              <a:gd name="connsiteY779" fmla="*/ 3858482 h 6217919"/>
              <a:gd name="connsiteX780" fmla="*/ 920909 w 5053103"/>
              <a:gd name="connsiteY780" fmla="*/ 3858482 h 6217919"/>
              <a:gd name="connsiteX781" fmla="*/ 920909 w 5053103"/>
              <a:gd name="connsiteY781" fmla="*/ 3858557 h 6217919"/>
              <a:gd name="connsiteX782" fmla="*/ 989294 w 5053103"/>
              <a:gd name="connsiteY782" fmla="*/ 3926941 h 6217919"/>
              <a:gd name="connsiteX783" fmla="*/ 989294 w 5053103"/>
              <a:gd name="connsiteY783" fmla="*/ 4104121 h 6217919"/>
              <a:gd name="connsiteX784" fmla="*/ 989068 w 5053103"/>
              <a:gd name="connsiteY784" fmla="*/ 4109324 h 6217919"/>
              <a:gd name="connsiteX785" fmla="*/ 989294 w 5053103"/>
              <a:gd name="connsiteY785" fmla="*/ 4114527 h 6217919"/>
              <a:gd name="connsiteX786" fmla="*/ 989294 w 5053103"/>
              <a:gd name="connsiteY786" fmla="*/ 4291707 h 6217919"/>
              <a:gd name="connsiteX787" fmla="*/ 920909 w 5053103"/>
              <a:gd name="connsiteY787" fmla="*/ 4360091 h 6217919"/>
              <a:gd name="connsiteX788" fmla="*/ 896783 w 5053103"/>
              <a:gd name="connsiteY788" fmla="*/ 4360091 h 6217919"/>
              <a:gd name="connsiteX789" fmla="*/ 68388 w 5053103"/>
              <a:gd name="connsiteY789" fmla="*/ 3858482 h 6217919"/>
              <a:gd name="connsiteX790" fmla="*/ 92514 w 5053103"/>
              <a:gd name="connsiteY790" fmla="*/ 3858482 h 6217919"/>
              <a:gd name="connsiteX791" fmla="*/ 92514 w 5053103"/>
              <a:gd name="connsiteY791" fmla="*/ 4360091 h 6217919"/>
              <a:gd name="connsiteX792" fmla="*/ 68388 w 5053103"/>
              <a:gd name="connsiteY792" fmla="*/ 4360091 h 6217919"/>
              <a:gd name="connsiteX793" fmla="*/ 4 w 5053103"/>
              <a:gd name="connsiteY793" fmla="*/ 4291707 h 6217919"/>
              <a:gd name="connsiteX794" fmla="*/ 4 w 5053103"/>
              <a:gd name="connsiteY794" fmla="*/ 4114527 h 6217919"/>
              <a:gd name="connsiteX795" fmla="*/ 230 w 5053103"/>
              <a:gd name="connsiteY795" fmla="*/ 4109324 h 6217919"/>
              <a:gd name="connsiteX796" fmla="*/ 4 w 5053103"/>
              <a:gd name="connsiteY796" fmla="*/ 4104121 h 6217919"/>
              <a:gd name="connsiteX797" fmla="*/ 4 w 5053103"/>
              <a:gd name="connsiteY797" fmla="*/ 3926941 h 6217919"/>
              <a:gd name="connsiteX798" fmla="*/ 4 w 5053103"/>
              <a:gd name="connsiteY798" fmla="*/ 3926866 h 6217919"/>
              <a:gd name="connsiteX799" fmla="*/ 68388 w 5053103"/>
              <a:gd name="connsiteY799" fmla="*/ 3858482 h 6217919"/>
              <a:gd name="connsiteX800" fmla="*/ 4526539 w 5053103"/>
              <a:gd name="connsiteY800" fmla="*/ 3779995 h 6217919"/>
              <a:gd name="connsiteX801" fmla="*/ 4599974 w 5053103"/>
              <a:gd name="connsiteY801" fmla="*/ 3779995 h 6217919"/>
              <a:gd name="connsiteX802" fmla="*/ 4645966 w 5053103"/>
              <a:gd name="connsiteY802" fmla="*/ 3824855 h 6217919"/>
              <a:gd name="connsiteX803" fmla="*/ 4645966 w 5053103"/>
              <a:gd name="connsiteY803" fmla="*/ 3858482 h 6217919"/>
              <a:gd name="connsiteX804" fmla="*/ 4480547 w 5053103"/>
              <a:gd name="connsiteY804" fmla="*/ 3858482 h 6217919"/>
              <a:gd name="connsiteX805" fmla="*/ 4480547 w 5053103"/>
              <a:gd name="connsiteY805" fmla="*/ 3824855 h 6217919"/>
              <a:gd name="connsiteX806" fmla="*/ 4526539 w 5053103"/>
              <a:gd name="connsiteY806" fmla="*/ 3779995 h 6217919"/>
              <a:gd name="connsiteX807" fmla="*/ 3702689 w 5053103"/>
              <a:gd name="connsiteY807" fmla="*/ 3779995 h 6217919"/>
              <a:gd name="connsiteX808" fmla="*/ 3776125 w 5053103"/>
              <a:gd name="connsiteY808" fmla="*/ 3779995 h 6217919"/>
              <a:gd name="connsiteX809" fmla="*/ 3822116 w 5053103"/>
              <a:gd name="connsiteY809" fmla="*/ 3824855 h 6217919"/>
              <a:gd name="connsiteX810" fmla="*/ 3822116 w 5053103"/>
              <a:gd name="connsiteY810" fmla="*/ 3858482 h 6217919"/>
              <a:gd name="connsiteX811" fmla="*/ 3656697 w 5053103"/>
              <a:gd name="connsiteY811" fmla="*/ 3858482 h 6217919"/>
              <a:gd name="connsiteX812" fmla="*/ 3656697 w 5053103"/>
              <a:gd name="connsiteY812" fmla="*/ 3824855 h 6217919"/>
              <a:gd name="connsiteX813" fmla="*/ 3702689 w 5053103"/>
              <a:gd name="connsiteY813" fmla="*/ 3779995 h 6217919"/>
              <a:gd name="connsiteX814" fmla="*/ 3063859 w 5053103"/>
              <a:gd name="connsiteY814" fmla="*/ 3779995 h 6217919"/>
              <a:gd name="connsiteX815" fmla="*/ 3137295 w 5053103"/>
              <a:gd name="connsiteY815" fmla="*/ 3779995 h 6217919"/>
              <a:gd name="connsiteX816" fmla="*/ 3183287 w 5053103"/>
              <a:gd name="connsiteY816" fmla="*/ 3824855 h 6217919"/>
              <a:gd name="connsiteX817" fmla="*/ 3183287 w 5053103"/>
              <a:gd name="connsiteY817" fmla="*/ 3858482 h 6217919"/>
              <a:gd name="connsiteX818" fmla="*/ 3017868 w 5053103"/>
              <a:gd name="connsiteY818" fmla="*/ 3858482 h 6217919"/>
              <a:gd name="connsiteX819" fmla="*/ 3017868 w 5053103"/>
              <a:gd name="connsiteY819" fmla="*/ 3824855 h 6217919"/>
              <a:gd name="connsiteX820" fmla="*/ 3063859 w 5053103"/>
              <a:gd name="connsiteY820" fmla="*/ 3779995 h 6217919"/>
              <a:gd name="connsiteX821" fmla="*/ 2240033 w 5053103"/>
              <a:gd name="connsiteY821" fmla="*/ 3779995 h 6217919"/>
              <a:gd name="connsiteX822" fmla="*/ 2313469 w 5053103"/>
              <a:gd name="connsiteY822" fmla="*/ 3779995 h 6217919"/>
              <a:gd name="connsiteX823" fmla="*/ 2359461 w 5053103"/>
              <a:gd name="connsiteY823" fmla="*/ 3824855 h 6217919"/>
              <a:gd name="connsiteX824" fmla="*/ 2359461 w 5053103"/>
              <a:gd name="connsiteY824" fmla="*/ 3858482 h 6217919"/>
              <a:gd name="connsiteX825" fmla="*/ 2194042 w 5053103"/>
              <a:gd name="connsiteY825" fmla="*/ 3858482 h 6217919"/>
              <a:gd name="connsiteX826" fmla="*/ 2194042 w 5053103"/>
              <a:gd name="connsiteY826" fmla="*/ 3824855 h 6217919"/>
              <a:gd name="connsiteX827" fmla="*/ 2240033 w 5053103"/>
              <a:gd name="connsiteY827" fmla="*/ 3779995 h 6217919"/>
              <a:gd name="connsiteX828" fmla="*/ 1601205 w 5053103"/>
              <a:gd name="connsiteY828" fmla="*/ 3779995 h 6217919"/>
              <a:gd name="connsiteX829" fmla="*/ 1674641 w 5053103"/>
              <a:gd name="connsiteY829" fmla="*/ 3779995 h 6217919"/>
              <a:gd name="connsiteX830" fmla="*/ 1720632 w 5053103"/>
              <a:gd name="connsiteY830" fmla="*/ 3824855 h 6217919"/>
              <a:gd name="connsiteX831" fmla="*/ 1720632 w 5053103"/>
              <a:gd name="connsiteY831" fmla="*/ 3858482 h 6217919"/>
              <a:gd name="connsiteX832" fmla="*/ 1555215 w 5053103"/>
              <a:gd name="connsiteY832" fmla="*/ 3858482 h 6217919"/>
              <a:gd name="connsiteX833" fmla="*/ 1555215 w 5053103"/>
              <a:gd name="connsiteY833" fmla="*/ 4360091 h 6217919"/>
              <a:gd name="connsiteX834" fmla="*/ 1720632 w 5053103"/>
              <a:gd name="connsiteY834" fmla="*/ 4360091 h 6217919"/>
              <a:gd name="connsiteX835" fmla="*/ 1720632 w 5053103"/>
              <a:gd name="connsiteY835" fmla="*/ 4393717 h 6217919"/>
              <a:gd name="connsiteX836" fmla="*/ 1674641 w 5053103"/>
              <a:gd name="connsiteY836" fmla="*/ 4438578 h 6217919"/>
              <a:gd name="connsiteX837" fmla="*/ 1601206 w 5053103"/>
              <a:gd name="connsiteY837" fmla="*/ 4438578 h 6217919"/>
              <a:gd name="connsiteX838" fmla="*/ 1555214 w 5053103"/>
              <a:gd name="connsiteY838" fmla="*/ 4393717 h 6217919"/>
              <a:gd name="connsiteX839" fmla="*/ 1555214 w 5053103"/>
              <a:gd name="connsiteY839" fmla="*/ 4360091 h 6217919"/>
              <a:gd name="connsiteX840" fmla="*/ 1531088 w 5053103"/>
              <a:gd name="connsiteY840" fmla="*/ 4360091 h 6217919"/>
              <a:gd name="connsiteX841" fmla="*/ 1462704 w 5053103"/>
              <a:gd name="connsiteY841" fmla="*/ 4291707 h 6217919"/>
              <a:gd name="connsiteX842" fmla="*/ 1462704 w 5053103"/>
              <a:gd name="connsiteY842" fmla="*/ 4114527 h 6217919"/>
              <a:gd name="connsiteX843" fmla="*/ 1462930 w 5053103"/>
              <a:gd name="connsiteY843" fmla="*/ 4109324 h 6217919"/>
              <a:gd name="connsiteX844" fmla="*/ 1462704 w 5053103"/>
              <a:gd name="connsiteY844" fmla="*/ 4104121 h 6217919"/>
              <a:gd name="connsiteX845" fmla="*/ 1462704 w 5053103"/>
              <a:gd name="connsiteY845" fmla="*/ 3926941 h 6217919"/>
              <a:gd name="connsiteX846" fmla="*/ 1462704 w 5053103"/>
              <a:gd name="connsiteY846" fmla="*/ 3926866 h 6217919"/>
              <a:gd name="connsiteX847" fmla="*/ 1531088 w 5053103"/>
              <a:gd name="connsiteY847" fmla="*/ 3858482 h 6217919"/>
              <a:gd name="connsiteX848" fmla="*/ 1555214 w 5053103"/>
              <a:gd name="connsiteY848" fmla="*/ 3858482 h 6217919"/>
              <a:gd name="connsiteX849" fmla="*/ 1555214 w 5053103"/>
              <a:gd name="connsiteY849" fmla="*/ 3824855 h 6217919"/>
              <a:gd name="connsiteX850" fmla="*/ 1601205 w 5053103"/>
              <a:gd name="connsiteY850" fmla="*/ 3779995 h 6217919"/>
              <a:gd name="connsiteX851" fmla="*/ 777356 w 5053103"/>
              <a:gd name="connsiteY851" fmla="*/ 3779995 h 6217919"/>
              <a:gd name="connsiteX852" fmla="*/ 850792 w 5053103"/>
              <a:gd name="connsiteY852" fmla="*/ 3779995 h 6217919"/>
              <a:gd name="connsiteX853" fmla="*/ 896783 w 5053103"/>
              <a:gd name="connsiteY853" fmla="*/ 3824855 h 6217919"/>
              <a:gd name="connsiteX854" fmla="*/ 896783 w 5053103"/>
              <a:gd name="connsiteY854" fmla="*/ 3858482 h 6217919"/>
              <a:gd name="connsiteX855" fmla="*/ 731365 w 5053103"/>
              <a:gd name="connsiteY855" fmla="*/ 3858482 h 6217919"/>
              <a:gd name="connsiteX856" fmla="*/ 731365 w 5053103"/>
              <a:gd name="connsiteY856" fmla="*/ 3824855 h 6217919"/>
              <a:gd name="connsiteX857" fmla="*/ 777356 w 5053103"/>
              <a:gd name="connsiteY857" fmla="*/ 3779995 h 6217919"/>
              <a:gd name="connsiteX858" fmla="*/ 138505 w 5053103"/>
              <a:gd name="connsiteY858" fmla="*/ 3779995 h 6217919"/>
              <a:gd name="connsiteX859" fmla="*/ 211941 w 5053103"/>
              <a:gd name="connsiteY859" fmla="*/ 3779995 h 6217919"/>
              <a:gd name="connsiteX860" fmla="*/ 257933 w 5053103"/>
              <a:gd name="connsiteY860" fmla="*/ 3824855 h 6217919"/>
              <a:gd name="connsiteX861" fmla="*/ 257933 w 5053103"/>
              <a:gd name="connsiteY861" fmla="*/ 3858482 h 6217919"/>
              <a:gd name="connsiteX862" fmla="*/ 92514 w 5053103"/>
              <a:gd name="connsiteY862" fmla="*/ 3858482 h 6217919"/>
              <a:gd name="connsiteX863" fmla="*/ 92514 w 5053103"/>
              <a:gd name="connsiteY863" fmla="*/ 3824855 h 6217919"/>
              <a:gd name="connsiteX864" fmla="*/ 138505 w 5053103"/>
              <a:gd name="connsiteY864" fmla="*/ 3779995 h 6217919"/>
              <a:gd name="connsiteX865" fmla="*/ 3400879 w 5053103"/>
              <a:gd name="connsiteY865" fmla="*/ 3632294 h 6217919"/>
              <a:gd name="connsiteX866" fmla="*/ 3425005 w 5053103"/>
              <a:gd name="connsiteY866" fmla="*/ 3632294 h 6217919"/>
              <a:gd name="connsiteX867" fmla="*/ 3425005 w 5053103"/>
              <a:gd name="connsiteY867" fmla="*/ 4133903 h 6217919"/>
              <a:gd name="connsiteX868" fmla="*/ 3400879 w 5053103"/>
              <a:gd name="connsiteY868" fmla="*/ 4133903 h 6217919"/>
              <a:gd name="connsiteX869" fmla="*/ 3332495 w 5053103"/>
              <a:gd name="connsiteY869" fmla="*/ 4065519 h 6217919"/>
              <a:gd name="connsiteX870" fmla="*/ 3332495 w 5053103"/>
              <a:gd name="connsiteY870" fmla="*/ 3888339 h 6217919"/>
              <a:gd name="connsiteX871" fmla="*/ 3332721 w 5053103"/>
              <a:gd name="connsiteY871" fmla="*/ 3883136 h 6217919"/>
              <a:gd name="connsiteX872" fmla="*/ 3332495 w 5053103"/>
              <a:gd name="connsiteY872" fmla="*/ 3877934 h 6217919"/>
              <a:gd name="connsiteX873" fmla="*/ 3332495 w 5053103"/>
              <a:gd name="connsiteY873" fmla="*/ 3700754 h 6217919"/>
              <a:gd name="connsiteX874" fmla="*/ 3332495 w 5053103"/>
              <a:gd name="connsiteY874" fmla="*/ 3700678 h 6217919"/>
              <a:gd name="connsiteX875" fmla="*/ 3400879 w 5053103"/>
              <a:gd name="connsiteY875" fmla="*/ 3632294 h 6217919"/>
              <a:gd name="connsiteX876" fmla="*/ 4933676 w 5053103"/>
              <a:gd name="connsiteY876" fmla="*/ 3553808 h 6217919"/>
              <a:gd name="connsiteX877" fmla="*/ 5007111 w 5053103"/>
              <a:gd name="connsiteY877" fmla="*/ 3553808 h 6217919"/>
              <a:gd name="connsiteX878" fmla="*/ 5053103 w 5053103"/>
              <a:gd name="connsiteY878" fmla="*/ 3598668 h 6217919"/>
              <a:gd name="connsiteX879" fmla="*/ 5053103 w 5053103"/>
              <a:gd name="connsiteY879" fmla="*/ 3632295 h 6217919"/>
              <a:gd name="connsiteX880" fmla="*/ 4887685 w 5053103"/>
              <a:gd name="connsiteY880" fmla="*/ 3632295 h 6217919"/>
              <a:gd name="connsiteX881" fmla="*/ 4887685 w 5053103"/>
              <a:gd name="connsiteY881" fmla="*/ 4133903 h 6217919"/>
              <a:gd name="connsiteX882" fmla="*/ 4863559 w 5053103"/>
              <a:gd name="connsiteY882" fmla="*/ 4133903 h 6217919"/>
              <a:gd name="connsiteX883" fmla="*/ 4795175 w 5053103"/>
              <a:gd name="connsiteY883" fmla="*/ 4065519 h 6217919"/>
              <a:gd name="connsiteX884" fmla="*/ 4795175 w 5053103"/>
              <a:gd name="connsiteY884" fmla="*/ 3888339 h 6217919"/>
              <a:gd name="connsiteX885" fmla="*/ 4795401 w 5053103"/>
              <a:gd name="connsiteY885" fmla="*/ 3883136 h 6217919"/>
              <a:gd name="connsiteX886" fmla="*/ 4795175 w 5053103"/>
              <a:gd name="connsiteY886" fmla="*/ 3877934 h 6217919"/>
              <a:gd name="connsiteX887" fmla="*/ 4795175 w 5053103"/>
              <a:gd name="connsiteY887" fmla="*/ 3700754 h 6217919"/>
              <a:gd name="connsiteX888" fmla="*/ 4795175 w 5053103"/>
              <a:gd name="connsiteY888" fmla="*/ 3700678 h 6217919"/>
              <a:gd name="connsiteX889" fmla="*/ 4863559 w 5053103"/>
              <a:gd name="connsiteY889" fmla="*/ 3632294 h 6217919"/>
              <a:gd name="connsiteX890" fmla="*/ 4887685 w 5053103"/>
              <a:gd name="connsiteY890" fmla="*/ 3632294 h 6217919"/>
              <a:gd name="connsiteX891" fmla="*/ 4887685 w 5053103"/>
              <a:gd name="connsiteY891" fmla="*/ 3598668 h 6217919"/>
              <a:gd name="connsiteX892" fmla="*/ 4933676 w 5053103"/>
              <a:gd name="connsiteY892" fmla="*/ 3553808 h 6217919"/>
              <a:gd name="connsiteX893" fmla="*/ 4109826 w 5053103"/>
              <a:gd name="connsiteY893" fmla="*/ 3553808 h 6217919"/>
              <a:gd name="connsiteX894" fmla="*/ 4183262 w 5053103"/>
              <a:gd name="connsiteY894" fmla="*/ 3553808 h 6217919"/>
              <a:gd name="connsiteX895" fmla="*/ 4229253 w 5053103"/>
              <a:gd name="connsiteY895" fmla="*/ 3598668 h 6217919"/>
              <a:gd name="connsiteX896" fmla="*/ 4229253 w 5053103"/>
              <a:gd name="connsiteY896" fmla="*/ 3632294 h 6217919"/>
              <a:gd name="connsiteX897" fmla="*/ 4253380 w 5053103"/>
              <a:gd name="connsiteY897" fmla="*/ 3632294 h 6217919"/>
              <a:gd name="connsiteX898" fmla="*/ 4253380 w 5053103"/>
              <a:gd name="connsiteY898" fmla="*/ 3632370 h 6217919"/>
              <a:gd name="connsiteX899" fmla="*/ 4321764 w 5053103"/>
              <a:gd name="connsiteY899" fmla="*/ 3700754 h 6217919"/>
              <a:gd name="connsiteX900" fmla="*/ 4321764 w 5053103"/>
              <a:gd name="connsiteY900" fmla="*/ 3877934 h 6217919"/>
              <a:gd name="connsiteX901" fmla="*/ 4321537 w 5053103"/>
              <a:gd name="connsiteY901" fmla="*/ 3883136 h 6217919"/>
              <a:gd name="connsiteX902" fmla="*/ 4321764 w 5053103"/>
              <a:gd name="connsiteY902" fmla="*/ 3888339 h 6217919"/>
              <a:gd name="connsiteX903" fmla="*/ 4321764 w 5053103"/>
              <a:gd name="connsiteY903" fmla="*/ 4065519 h 6217919"/>
              <a:gd name="connsiteX904" fmla="*/ 4253380 w 5053103"/>
              <a:gd name="connsiteY904" fmla="*/ 4133903 h 6217919"/>
              <a:gd name="connsiteX905" fmla="*/ 4229253 w 5053103"/>
              <a:gd name="connsiteY905" fmla="*/ 4133903 h 6217919"/>
              <a:gd name="connsiteX906" fmla="*/ 4229253 w 5053103"/>
              <a:gd name="connsiteY906" fmla="*/ 3632295 h 6217919"/>
              <a:gd name="connsiteX907" fmla="*/ 4063835 w 5053103"/>
              <a:gd name="connsiteY907" fmla="*/ 3632295 h 6217919"/>
              <a:gd name="connsiteX908" fmla="*/ 4063835 w 5053103"/>
              <a:gd name="connsiteY908" fmla="*/ 3598668 h 6217919"/>
              <a:gd name="connsiteX909" fmla="*/ 4109826 w 5053103"/>
              <a:gd name="connsiteY909" fmla="*/ 3553808 h 6217919"/>
              <a:gd name="connsiteX910" fmla="*/ 3470997 w 5053103"/>
              <a:gd name="connsiteY910" fmla="*/ 3553808 h 6217919"/>
              <a:gd name="connsiteX911" fmla="*/ 3544433 w 5053103"/>
              <a:gd name="connsiteY911" fmla="*/ 3553808 h 6217919"/>
              <a:gd name="connsiteX912" fmla="*/ 3590425 w 5053103"/>
              <a:gd name="connsiteY912" fmla="*/ 3598668 h 6217919"/>
              <a:gd name="connsiteX913" fmla="*/ 3590425 w 5053103"/>
              <a:gd name="connsiteY913" fmla="*/ 3632295 h 6217919"/>
              <a:gd name="connsiteX914" fmla="*/ 3425006 w 5053103"/>
              <a:gd name="connsiteY914" fmla="*/ 3632295 h 6217919"/>
              <a:gd name="connsiteX915" fmla="*/ 3425006 w 5053103"/>
              <a:gd name="connsiteY915" fmla="*/ 3598668 h 6217919"/>
              <a:gd name="connsiteX916" fmla="*/ 3470997 w 5053103"/>
              <a:gd name="connsiteY916" fmla="*/ 3553808 h 6217919"/>
              <a:gd name="connsiteX917" fmla="*/ 2647169 w 5053103"/>
              <a:gd name="connsiteY917" fmla="*/ 3553808 h 6217919"/>
              <a:gd name="connsiteX918" fmla="*/ 2720605 w 5053103"/>
              <a:gd name="connsiteY918" fmla="*/ 3553808 h 6217919"/>
              <a:gd name="connsiteX919" fmla="*/ 2766597 w 5053103"/>
              <a:gd name="connsiteY919" fmla="*/ 3598668 h 6217919"/>
              <a:gd name="connsiteX920" fmla="*/ 2766597 w 5053103"/>
              <a:gd name="connsiteY920" fmla="*/ 3632294 h 6217919"/>
              <a:gd name="connsiteX921" fmla="*/ 2790723 w 5053103"/>
              <a:gd name="connsiteY921" fmla="*/ 3632294 h 6217919"/>
              <a:gd name="connsiteX922" fmla="*/ 2790723 w 5053103"/>
              <a:gd name="connsiteY922" fmla="*/ 3632370 h 6217919"/>
              <a:gd name="connsiteX923" fmla="*/ 2859107 w 5053103"/>
              <a:gd name="connsiteY923" fmla="*/ 3700754 h 6217919"/>
              <a:gd name="connsiteX924" fmla="*/ 2859107 w 5053103"/>
              <a:gd name="connsiteY924" fmla="*/ 3877934 h 6217919"/>
              <a:gd name="connsiteX925" fmla="*/ 2858881 w 5053103"/>
              <a:gd name="connsiteY925" fmla="*/ 3883136 h 6217919"/>
              <a:gd name="connsiteX926" fmla="*/ 2859107 w 5053103"/>
              <a:gd name="connsiteY926" fmla="*/ 3888339 h 6217919"/>
              <a:gd name="connsiteX927" fmla="*/ 2859107 w 5053103"/>
              <a:gd name="connsiteY927" fmla="*/ 4065519 h 6217919"/>
              <a:gd name="connsiteX928" fmla="*/ 2790723 w 5053103"/>
              <a:gd name="connsiteY928" fmla="*/ 4133903 h 6217919"/>
              <a:gd name="connsiteX929" fmla="*/ 2766597 w 5053103"/>
              <a:gd name="connsiteY929" fmla="*/ 4133903 h 6217919"/>
              <a:gd name="connsiteX930" fmla="*/ 2766597 w 5053103"/>
              <a:gd name="connsiteY930" fmla="*/ 3632295 h 6217919"/>
              <a:gd name="connsiteX931" fmla="*/ 2601178 w 5053103"/>
              <a:gd name="connsiteY931" fmla="*/ 3632295 h 6217919"/>
              <a:gd name="connsiteX932" fmla="*/ 2601178 w 5053103"/>
              <a:gd name="connsiteY932" fmla="*/ 3598668 h 6217919"/>
              <a:gd name="connsiteX933" fmla="*/ 2647169 w 5053103"/>
              <a:gd name="connsiteY933" fmla="*/ 3553808 h 6217919"/>
              <a:gd name="connsiteX934" fmla="*/ 2008341 w 5053103"/>
              <a:gd name="connsiteY934" fmla="*/ 3553808 h 6217919"/>
              <a:gd name="connsiteX935" fmla="*/ 2081776 w 5053103"/>
              <a:gd name="connsiteY935" fmla="*/ 3553808 h 6217919"/>
              <a:gd name="connsiteX936" fmla="*/ 2127767 w 5053103"/>
              <a:gd name="connsiteY936" fmla="*/ 3598668 h 6217919"/>
              <a:gd name="connsiteX937" fmla="*/ 2127767 w 5053103"/>
              <a:gd name="connsiteY937" fmla="*/ 3632295 h 6217919"/>
              <a:gd name="connsiteX938" fmla="*/ 1962349 w 5053103"/>
              <a:gd name="connsiteY938" fmla="*/ 3632295 h 6217919"/>
              <a:gd name="connsiteX939" fmla="*/ 1962349 w 5053103"/>
              <a:gd name="connsiteY939" fmla="*/ 4133903 h 6217919"/>
              <a:gd name="connsiteX940" fmla="*/ 1938223 w 5053103"/>
              <a:gd name="connsiteY940" fmla="*/ 4133903 h 6217919"/>
              <a:gd name="connsiteX941" fmla="*/ 1869839 w 5053103"/>
              <a:gd name="connsiteY941" fmla="*/ 4065519 h 6217919"/>
              <a:gd name="connsiteX942" fmla="*/ 1869839 w 5053103"/>
              <a:gd name="connsiteY942" fmla="*/ 3888339 h 6217919"/>
              <a:gd name="connsiteX943" fmla="*/ 1870065 w 5053103"/>
              <a:gd name="connsiteY943" fmla="*/ 3883136 h 6217919"/>
              <a:gd name="connsiteX944" fmla="*/ 1869839 w 5053103"/>
              <a:gd name="connsiteY944" fmla="*/ 3877934 h 6217919"/>
              <a:gd name="connsiteX945" fmla="*/ 1869839 w 5053103"/>
              <a:gd name="connsiteY945" fmla="*/ 3700754 h 6217919"/>
              <a:gd name="connsiteX946" fmla="*/ 1869839 w 5053103"/>
              <a:gd name="connsiteY946" fmla="*/ 3700678 h 6217919"/>
              <a:gd name="connsiteX947" fmla="*/ 1938223 w 5053103"/>
              <a:gd name="connsiteY947" fmla="*/ 3632294 h 6217919"/>
              <a:gd name="connsiteX948" fmla="*/ 1962349 w 5053103"/>
              <a:gd name="connsiteY948" fmla="*/ 3632294 h 6217919"/>
              <a:gd name="connsiteX949" fmla="*/ 1962349 w 5053103"/>
              <a:gd name="connsiteY949" fmla="*/ 3598668 h 6217919"/>
              <a:gd name="connsiteX950" fmla="*/ 2008341 w 5053103"/>
              <a:gd name="connsiteY950" fmla="*/ 3553808 h 6217919"/>
              <a:gd name="connsiteX951" fmla="*/ 1184491 w 5053103"/>
              <a:gd name="connsiteY951" fmla="*/ 3553808 h 6217919"/>
              <a:gd name="connsiteX952" fmla="*/ 1257927 w 5053103"/>
              <a:gd name="connsiteY952" fmla="*/ 3553808 h 6217919"/>
              <a:gd name="connsiteX953" fmla="*/ 1303918 w 5053103"/>
              <a:gd name="connsiteY953" fmla="*/ 3598668 h 6217919"/>
              <a:gd name="connsiteX954" fmla="*/ 1303918 w 5053103"/>
              <a:gd name="connsiteY954" fmla="*/ 3632294 h 6217919"/>
              <a:gd name="connsiteX955" fmla="*/ 1328045 w 5053103"/>
              <a:gd name="connsiteY955" fmla="*/ 3632294 h 6217919"/>
              <a:gd name="connsiteX956" fmla="*/ 1328045 w 5053103"/>
              <a:gd name="connsiteY956" fmla="*/ 3632370 h 6217919"/>
              <a:gd name="connsiteX957" fmla="*/ 1396429 w 5053103"/>
              <a:gd name="connsiteY957" fmla="*/ 3700754 h 6217919"/>
              <a:gd name="connsiteX958" fmla="*/ 1396429 w 5053103"/>
              <a:gd name="connsiteY958" fmla="*/ 3877934 h 6217919"/>
              <a:gd name="connsiteX959" fmla="*/ 1396203 w 5053103"/>
              <a:gd name="connsiteY959" fmla="*/ 3883136 h 6217919"/>
              <a:gd name="connsiteX960" fmla="*/ 1396429 w 5053103"/>
              <a:gd name="connsiteY960" fmla="*/ 3888339 h 6217919"/>
              <a:gd name="connsiteX961" fmla="*/ 1396429 w 5053103"/>
              <a:gd name="connsiteY961" fmla="*/ 4065519 h 6217919"/>
              <a:gd name="connsiteX962" fmla="*/ 1328045 w 5053103"/>
              <a:gd name="connsiteY962" fmla="*/ 4133903 h 6217919"/>
              <a:gd name="connsiteX963" fmla="*/ 1303918 w 5053103"/>
              <a:gd name="connsiteY963" fmla="*/ 4133903 h 6217919"/>
              <a:gd name="connsiteX964" fmla="*/ 1303918 w 5053103"/>
              <a:gd name="connsiteY964" fmla="*/ 3632295 h 6217919"/>
              <a:gd name="connsiteX965" fmla="*/ 1138499 w 5053103"/>
              <a:gd name="connsiteY965" fmla="*/ 3632295 h 6217919"/>
              <a:gd name="connsiteX966" fmla="*/ 1138499 w 5053103"/>
              <a:gd name="connsiteY966" fmla="*/ 3598668 h 6217919"/>
              <a:gd name="connsiteX967" fmla="*/ 1184491 w 5053103"/>
              <a:gd name="connsiteY967" fmla="*/ 3553808 h 6217919"/>
              <a:gd name="connsiteX968" fmla="*/ 545642 w 5053103"/>
              <a:gd name="connsiteY968" fmla="*/ 3553808 h 6217919"/>
              <a:gd name="connsiteX969" fmla="*/ 619078 w 5053103"/>
              <a:gd name="connsiteY969" fmla="*/ 3553808 h 6217919"/>
              <a:gd name="connsiteX970" fmla="*/ 665090 w 5053103"/>
              <a:gd name="connsiteY970" fmla="*/ 3598668 h 6217919"/>
              <a:gd name="connsiteX971" fmla="*/ 665090 w 5053103"/>
              <a:gd name="connsiteY971" fmla="*/ 3632295 h 6217919"/>
              <a:gd name="connsiteX972" fmla="*/ 499650 w 5053103"/>
              <a:gd name="connsiteY972" fmla="*/ 3632295 h 6217919"/>
              <a:gd name="connsiteX973" fmla="*/ 499650 w 5053103"/>
              <a:gd name="connsiteY973" fmla="*/ 4133903 h 6217919"/>
              <a:gd name="connsiteX974" fmla="*/ 475524 w 5053103"/>
              <a:gd name="connsiteY974" fmla="*/ 4133903 h 6217919"/>
              <a:gd name="connsiteX975" fmla="*/ 407141 w 5053103"/>
              <a:gd name="connsiteY975" fmla="*/ 4065519 h 6217919"/>
              <a:gd name="connsiteX976" fmla="*/ 407141 w 5053103"/>
              <a:gd name="connsiteY976" fmla="*/ 3888339 h 6217919"/>
              <a:gd name="connsiteX977" fmla="*/ 407366 w 5053103"/>
              <a:gd name="connsiteY977" fmla="*/ 3883136 h 6217919"/>
              <a:gd name="connsiteX978" fmla="*/ 407141 w 5053103"/>
              <a:gd name="connsiteY978" fmla="*/ 3877934 h 6217919"/>
              <a:gd name="connsiteX979" fmla="*/ 407141 w 5053103"/>
              <a:gd name="connsiteY979" fmla="*/ 3700754 h 6217919"/>
              <a:gd name="connsiteX980" fmla="*/ 407141 w 5053103"/>
              <a:gd name="connsiteY980" fmla="*/ 3700678 h 6217919"/>
              <a:gd name="connsiteX981" fmla="*/ 475524 w 5053103"/>
              <a:gd name="connsiteY981" fmla="*/ 3632294 h 6217919"/>
              <a:gd name="connsiteX982" fmla="*/ 499650 w 5053103"/>
              <a:gd name="connsiteY982" fmla="*/ 3632294 h 6217919"/>
              <a:gd name="connsiteX983" fmla="*/ 499650 w 5053103"/>
              <a:gd name="connsiteY983" fmla="*/ 3598668 h 6217919"/>
              <a:gd name="connsiteX984" fmla="*/ 545642 w 5053103"/>
              <a:gd name="connsiteY984" fmla="*/ 3553808 h 6217919"/>
              <a:gd name="connsiteX985" fmla="*/ 92514 w 5053103"/>
              <a:gd name="connsiteY985" fmla="*/ 3470420 h 6217919"/>
              <a:gd name="connsiteX986" fmla="*/ 257933 w 5053103"/>
              <a:gd name="connsiteY986" fmla="*/ 3470420 h 6217919"/>
              <a:gd name="connsiteX987" fmla="*/ 257933 w 5053103"/>
              <a:gd name="connsiteY987" fmla="*/ 3504047 h 6217919"/>
              <a:gd name="connsiteX988" fmla="*/ 257932 w 5053103"/>
              <a:gd name="connsiteY988" fmla="*/ 3504048 h 6217919"/>
              <a:gd name="connsiteX989" fmla="*/ 257932 w 5053103"/>
              <a:gd name="connsiteY989" fmla="*/ 3508921 h 6217919"/>
              <a:gd name="connsiteX990" fmla="*/ 211940 w 5053103"/>
              <a:gd name="connsiteY990" fmla="*/ 3553781 h 6217919"/>
              <a:gd name="connsiteX991" fmla="*/ 138504 w 5053103"/>
              <a:gd name="connsiteY991" fmla="*/ 3553781 h 6217919"/>
              <a:gd name="connsiteX992" fmla="*/ 92513 w 5053103"/>
              <a:gd name="connsiteY992" fmla="*/ 3508921 h 6217919"/>
              <a:gd name="connsiteX993" fmla="*/ 92513 w 5053103"/>
              <a:gd name="connsiteY993" fmla="*/ 3475294 h 6217919"/>
              <a:gd name="connsiteX994" fmla="*/ 92514 w 5053103"/>
              <a:gd name="connsiteY994" fmla="*/ 3475294 h 6217919"/>
              <a:gd name="connsiteX995" fmla="*/ 3425006 w 5053103"/>
              <a:gd name="connsiteY995" fmla="*/ 3244232 h 6217919"/>
              <a:gd name="connsiteX996" fmla="*/ 3590425 w 5053103"/>
              <a:gd name="connsiteY996" fmla="*/ 3244232 h 6217919"/>
              <a:gd name="connsiteX997" fmla="*/ 3590425 w 5053103"/>
              <a:gd name="connsiteY997" fmla="*/ 3249107 h 6217919"/>
              <a:gd name="connsiteX998" fmla="*/ 3590425 w 5053103"/>
              <a:gd name="connsiteY998" fmla="*/ 3277859 h 6217919"/>
              <a:gd name="connsiteX999" fmla="*/ 3590425 w 5053103"/>
              <a:gd name="connsiteY999" fmla="*/ 3282733 h 6217919"/>
              <a:gd name="connsiteX1000" fmla="*/ 3544433 w 5053103"/>
              <a:gd name="connsiteY1000" fmla="*/ 3327594 h 6217919"/>
              <a:gd name="connsiteX1001" fmla="*/ 3470997 w 5053103"/>
              <a:gd name="connsiteY1001" fmla="*/ 3327594 h 6217919"/>
              <a:gd name="connsiteX1002" fmla="*/ 3425006 w 5053103"/>
              <a:gd name="connsiteY1002" fmla="*/ 3282733 h 6217919"/>
              <a:gd name="connsiteX1003" fmla="*/ 3425006 w 5053103"/>
              <a:gd name="connsiteY1003" fmla="*/ 3277859 h 6217919"/>
              <a:gd name="connsiteX1004" fmla="*/ 3425006 w 5053103"/>
              <a:gd name="connsiteY1004" fmla="*/ 3249107 h 6217919"/>
              <a:gd name="connsiteX1005" fmla="*/ 1962345 w 5053103"/>
              <a:gd name="connsiteY1005" fmla="*/ 3244232 h 6217919"/>
              <a:gd name="connsiteX1006" fmla="*/ 2127764 w 5053103"/>
              <a:gd name="connsiteY1006" fmla="*/ 3244232 h 6217919"/>
              <a:gd name="connsiteX1007" fmla="*/ 2127764 w 5053103"/>
              <a:gd name="connsiteY1007" fmla="*/ 3277859 h 6217919"/>
              <a:gd name="connsiteX1008" fmla="*/ 2127759 w 5053103"/>
              <a:gd name="connsiteY1008" fmla="*/ 3277868 h 6217919"/>
              <a:gd name="connsiteX1009" fmla="*/ 2127759 w 5053103"/>
              <a:gd name="connsiteY1009" fmla="*/ 3282733 h 6217919"/>
              <a:gd name="connsiteX1010" fmla="*/ 2081769 w 5053103"/>
              <a:gd name="connsiteY1010" fmla="*/ 3327594 h 6217919"/>
              <a:gd name="connsiteX1011" fmla="*/ 2008333 w 5053103"/>
              <a:gd name="connsiteY1011" fmla="*/ 3327594 h 6217919"/>
              <a:gd name="connsiteX1012" fmla="*/ 1962341 w 5053103"/>
              <a:gd name="connsiteY1012" fmla="*/ 3282733 h 6217919"/>
              <a:gd name="connsiteX1013" fmla="*/ 1962341 w 5053103"/>
              <a:gd name="connsiteY1013" fmla="*/ 3249107 h 6217919"/>
              <a:gd name="connsiteX1014" fmla="*/ 1962345 w 5053103"/>
              <a:gd name="connsiteY1014" fmla="*/ 3249107 h 6217919"/>
              <a:gd name="connsiteX1015" fmla="*/ 2359457 w 5053103"/>
              <a:gd name="connsiteY1015" fmla="*/ 2968811 h 6217919"/>
              <a:gd name="connsiteX1016" fmla="*/ 2383583 w 5053103"/>
              <a:gd name="connsiteY1016" fmla="*/ 2968811 h 6217919"/>
              <a:gd name="connsiteX1017" fmla="*/ 2383583 w 5053103"/>
              <a:gd name="connsiteY1017" fmla="*/ 2968887 h 6217919"/>
              <a:gd name="connsiteX1018" fmla="*/ 2451967 w 5053103"/>
              <a:gd name="connsiteY1018" fmla="*/ 3037271 h 6217919"/>
              <a:gd name="connsiteX1019" fmla="*/ 2451967 w 5053103"/>
              <a:gd name="connsiteY1019" fmla="*/ 3214451 h 6217919"/>
              <a:gd name="connsiteX1020" fmla="*/ 2451962 w 5053103"/>
              <a:gd name="connsiteY1020" fmla="*/ 3214544 h 6217919"/>
              <a:gd name="connsiteX1021" fmla="*/ 2451962 w 5053103"/>
              <a:gd name="connsiteY1021" fmla="*/ 3219325 h 6217919"/>
              <a:gd name="connsiteX1022" fmla="*/ 2451844 w 5053103"/>
              <a:gd name="connsiteY1022" fmla="*/ 3222043 h 6217919"/>
              <a:gd name="connsiteX1023" fmla="*/ 2451967 w 5053103"/>
              <a:gd name="connsiteY1023" fmla="*/ 3224856 h 6217919"/>
              <a:gd name="connsiteX1024" fmla="*/ 2451967 w 5053103"/>
              <a:gd name="connsiteY1024" fmla="*/ 3402036 h 6217919"/>
              <a:gd name="connsiteX1025" fmla="*/ 2451962 w 5053103"/>
              <a:gd name="connsiteY1025" fmla="*/ 3402058 h 6217919"/>
              <a:gd name="connsiteX1026" fmla="*/ 2451962 w 5053103"/>
              <a:gd name="connsiteY1026" fmla="*/ 3406910 h 6217919"/>
              <a:gd name="connsiteX1027" fmla="*/ 2383579 w 5053103"/>
              <a:gd name="connsiteY1027" fmla="*/ 3475294 h 6217919"/>
              <a:gd name="connsiteX1028" fmla="*/ 2359456 w 5053103"/>
              <a:gd name="connsiteY1028" fmla="*/ 3475294 h 6217919"/>
              <a:gd name="connsiteX1029" fmla="*/ 2359456 w 5053103"/>
              <a:gd name="connsiteY1029" fmla="*/ 3504047 h 6217919"/>
              <a:gd name="connsiteX1030" fmla="*/ 2359452 w 5053103"/>
              <a:gd name="connsiteY1030" fmla="*/ 3504056 h 6217919"/>
              <a:gd name="connsiteX1031" fmla="*/ 2359452 w 5053103"/>
              <a:gd name="connsiteY1031" fmla="*/ 3508921 h 6217919"/>
              <a:gd name="connsiteX1032" fmla="*/ 2313461 w 5053103"/>
              <a:gd name="connsiteY1032" fmla="*/ 3553781 h 6217919"/>
              <a:gd name="connsiteX1033" fmla="*/ 2240025 w 5053103"/>
              <a:gd name="connsiteY1033" fmla="*/ 3553781 h 6217919"/>
              <a:gd name="connsiteX1034" fmla="*/ 2194033 w 5053103"/>
              <a:gd name="connsiteY1034" fmla="*/ 3508921 h 6217919"/>
              <a:gd name="connsiteX1035" fmla="*/ 2194033 w 5053103"/>
              <a:gd name="connsiteY1035" fmla="*/ 3475294 h 6217919"/>
              <a:gd name="connsiteX1036" fmla="*/ 2194037 w 5053103"/>
              <a:gd name="connsiteY1036" fmla="*/ 3475294 h 6217919"/>
              <a:gd name="connsiteX1037" fmla="*/ 2194037 w 5053103"/>
              <a:gd name="connsiteY1037" fmla="*/ 3470420 h 6217919"/>
              <a:gd name="connsiteX1038" fmla="*/ 2359452 w 5053103"/>
              <a:gd name="connsiteY1038" fmla="*/ 3470420 h 6217919"/>
              <a:gd name="connsiteX1039" fmla="*/ 2359452 w 5053103"/>
              <a:gd name="connsiteY1039" fmla="*/ 2973685 h 6217919"/>
              <a:gd name="connsiteX1040" fmla="*/ 2359457 w 5053103"/>
              <a:gd name="connsiteY1040" fmla="*/ 2973685 h 6217919"/>
              <a:gd name="connsiteX1041" fmla="*/ 4526539 w 5053103"/>
              <a:gd name="connsiteY1041" fmla="*/ 2890324 h 6217919"/>
              <a:gd name="connsiteX1042" fmla="*/ 4599974 w 5053103"/>
              <a:gd name="connsiteY1042" fmla="*/ 2890324 h 6217919"/>
              <a:gd name="connsiteX1043" fmla="*/ 4645966 w 5053103"/>
              <a:gd name="connsiteY1043" fmla="*/ 2935185 h 6217919"/>
              <a:gd name="connsiteX1044" fmla="*/ 4645966 w 5053103"/>
              <a:gd name="connsiteY1044" fmla="*/ 2940059 h 6217919"/>
              <a:gd name="connsiteX1045" fmla="*/ 4645966 w 5053103"/>
              <a:gd name="connsiteY1045" fmla="*/ 2968811 h 6217919"/>
              <a:gd name="connsiteX1046" fmla="*/ 4645966 w 5053103"/>
              <a:gd name="connsiteY1046" fmla="*/ 2973685 h 6217919"/>
              <a:gd name="connsiteX1047" fmla="*/ 4480547 w 5053103"/>
              <a:gd name="connsiteY1047" fmla="*/ 2973685 h 6217919"/>
              <a:gd name="connsiteX1048" fmla="*/ 4480547 w 5053103"/>
              <a:gd name="connsiteY1048" fmla="*/ 3470420 h 6217919"/>
              <a:gd name="connsiteX1049" fmla="*/ 4645966 w 5053103"/>
              <a:gd name="connsiteY1049" fmla="*/ 3470420 h 6217919"/>
              <a:gd name="connsiteX1050" fmla="*/ 4645966 w 5053103"/>
              <a:gd name="connsiteY1050" fmla="*/ 3475294 h 6217919"/>
              <a:gd name="connsiteX1051" fmla="*/ 4645966 w 5053103"/>
              <a:gd name="connsiteY1051" fmla="*/ 3504047 h 6217919"/>
              <a:gd name="connsiteX1052" fmla="*/ 4645966 w 5053103"/>
              <a:gd name="connsiteY1052" fmla="*/ 3508921 h 6217919"/>
              <a:gd name="connsiteX1053" fmla="*/ 4599974 w 5053103"/>
              <a:gd name="connsiteY1053" fmla="*/ 3553781 h 6217919"/>
              <a:gd name="connsiteX1054" fmla="*/ 4526539 w 5053103"/>
              <a:gd name="connsiteY1054" fmla="*/ 3553781 h 6217919"/>
              <a:gd name="connsiteX1055" fmla="*/ 4480547 w 5053103"/>
              <a:gd name="connsiteY1055" fmla="*/ 3508921 h 6217919"/>
              <a:gd name="connsiteX1056" fmla="*/ 4480547 w 5053103"/>
              <a:gd name="connsiteY1056" fmla="*/ 3504047 h 6217919"/>
              <a:gd name="connsiteX1057" fmla="*/ 4480547 w 5053103"/>
              <a:gd name="connsiteY1057" fmla="*/ 3475294 h 6217919"/>
              <a:gd name="connsiteX1058" fmla="*/ 4456421 w 5053103"/>
              <a:gd name="connsiteY1058" fmla="*/ 3475294 h 6217919"/>
              <a:gd name="connsiteX1059" fmla="*/ 4388037 w 5053103"/>
              <a:gd name="connsiteY1059" fmla="*/ 3406910 h 6217919"/>
              <a:gd name="connsiteX1060" fmla="*/ 4388037 w 5053103"/>
              <a:gd name="connsiteY1060" fmla="*/ 3402036 h 6217919"/>
              <a:gd name="connsiteX1061" fmla="*/ 4388037 w 5053103"/>
              <a:gd name="connsiteY1061" fmla="*/ 3229730 h 6217919"/>
              <a:gd name="connsiteX1062" fmla="*/ 4388037 w 5053103"/>
              <a:gd name="connsiteY1062" fmla="*/ 3224856 h 6217919"/>
              <a:gd name="connsiteX1063" fmla="*/ 4388157 w 5053103"/>
              <a:gd name="connsiteY1063" fmla="*/ 3222090 h 6217919"/>
              <a:gd name="connsiteX1064" fmla="*/ 4388037 w 5053103"/>
              <a:gd name="connsiteY1064" fmla="*/ 3219325 h 6217919"/>
              <a:gd name="connsiteX1065" fmla="*/ 4388037 w 5053103"/>
              <a:gd name="connsiteY1065" fmla="*/ 3214451 h 6217919"/>
              <a:gd name="connsiteX1066" fmla="*/ 4388037 w 5053103"/>
              <a:gd name="connsiteY1066" fmla="*/ 3042145 h 6217919"/>
              <a:gd name="connsiteX1067" fmla="*/ 4388037 w 5053103"/>
              <a:gd name="connsiteY1067" fmla="*/ 3042069 h 6217919"/>
              <a:gd name="connsiteX1068" fmla="*/ 4388037 w 5053103"/>
              <a:gd name="connsiteY1068" fmla="*/ 3037271 h 6217919"/>
              <a:gd name="connsiteX1069" fmla="*/ 4388037 w 5053103"/>
              <a:gd name="connsiteY1069" fmla="*/ 3037195 h 6217919"/>
              <a:gd name="connsiteX1070" fmla="*/ 4456421 w 5053103"/>
              <a:gd name="connsiteY1070" fmla="*/ 2968811 h 6217919"/>
              <a:gd name="connsiteX1071" fmla="*/ 4480547 w 5053103"/>
              <a:gd name="connsiteY1071" fmla="*/ 2968811 h 6217919"/>
              <a:gd name="connsiteX1072" fmla="*/ 4480547 w 5053103"/>
              <a:gd name="connsiteY1072" fmla="*/ 2940059 h 6217919"/>
              <a:gd name="connsiteX1073" fmla="*/ 4480547 w 5053103"/>
              <a:gd name="connsiteY1073" fmla="*/ 2935185 h 6217919"/>
              <a:gd name="connsiteX1074" fmla="*/ 4526539 w 5053103"/>
              <a:gd name="connsiteY1074" fmla="*/ 2890324 h 6217919"/>
              <a:gd name="connsiteX1075" fmla="*/ 3702689 w 5053103"/>
              <a:gd name="connsiteY1075" fmla="*/ 2890324 h 6217919"/>
              <a:gd name="connsiteX1076" fmla="*/ 3776125 w 5053103"/>
              <a:gd name="connsiteY1076" fmla="*/ 2890324 h 6217919"/>
              <a:gd name="connsiteX1077" fmla="*/ 3822116 w 5053103"/>
              <a:gd name="connsiteY1077" fmla="*/ 2935185 h 6217919"/>
              <a:gd name="connsiteX1078" fmla="*/ 3822116 w 5053103"/>
              <a:gd name="connsiteY1078" fmla="*/ 2940059 h 6217919"/>
              <a:gd name="connsiteX1079" fmla="*/ 3822116 w 5053103"/>
              <a:gd name="connsiteY1079" fmla="*/ 2968811 h 6217919"/>
              <a:gd name="connsiteX1080" fmla="*/ 3846243 w 5053103"/>
              <a:gd name="connsiteY1080" fmla="*/ 2968811 h 6217919"/>
              <a:gd name="connsiteX1081" fmla="*/ 3846243 w 5053103"/>
              <a:gd name="connsiteY1081" fmla="*/ 2968887 h 6217919"/>
              <a:gd name="connsiteX1082" fmla="*/ 3914627 w 5053103"/>
              <a:gd name="connsiteY1082" fmla="*/ 3037271 h 6217919"/>
              <a:gd name="connsiteX1083" fmla="*/ 3914627 w 5053103"/>
              <a:gd name="connsiteY1083" fmla="*/ 3042145 h 6217919"/>
              <a:gd name="connsiteX1084" fmla="*/ 3914627 w 5053103"/>
              <a:gd name="connsiteY1084" fmla="*/ 3214451 h 6217919"/>
              <a:gd name="connsiteX1085" fmla="*/ 3914627 w 5053103"/>
              <a:gd name="connsiteY1085" fmla="*/ 3219325 h 6217919"/>
              <a:gd name="connsiteX1086" fmla="*/ 3914507 w 5053103"/>
              <a:gd name="connsiteY1086" fmla="*/ 3222090 h 6217919"/>
              <a:gd name="connsiteX1087" fmla="*/ 3914627 w 5053103"/>
              <a:gd name="connsiteY1087" fmla="*/ 3224856 h 6217919"/>
              <a:gd name="connsiteX1088" fmla="*/ 3914627 w 5053103"/>
              <a:gd name="connsiteY1088" fmla="*/ 3229730 h 6217919"/>
              <a:gd name="connsiteX1089" fmla="*/ 3914627 w 5053103"/>
              <a:gd name="connsiteY1089" fmla="*/ 3402036 h 6217919"/>
              <a:gd name="connsiteX1090" fmla="*/ 3914627 w 5053103"/>
              <a:gd name="connsiteY1090" fmla="*/ 3406910 h 6217919"/>
              <a:gd name="connsiteX1091" fmla="*/ 3846243 w 5053103"/>
              <a:gd name="connsiteY1091" fmla="*/ 3475294 h 6217919"/>
              <a:gd name="connsiteX1092" fmla="*/ 3822116 w 5053103"/>
              <a:gd name="connsiteY1092" fmla="*/ 3475294 h 6217919"/>
              <a:gd name="connsiteX1093" fmla="*/ 3822116 w 5053103"/>
              <a:gd name="connsiteY1093" fmla="*/ 3504047 h 6217919"/>
              <a:gd name="connsiteX1094" fmla="*/ 3822116 w 5053103"/>
              <a:gd name="connsiteY1094" fmla="*/ 3508921 h 6217919"/>
              <a:gd name="connsiteX1095" fmla="*/ 3776125 w 5053103"/>
              <a:gd name="connsiteY1095" fmla="*/ 3553781 h 6217919"/>
              <a:gd name="connsiteX1096" fmla="*/ 3702689 w 5053103"/>
              <a:gd name="connsiteY1096" fmla="*/ 3553781 h 6217919"/>
              <a:gd name="connsiteX1097" fmla="*/ 3656697 w 5053103"/>
              <a:gd name="connsiteY1097" fmla="*/ 3508921 h 6217919"/>
              <a:gd name="connsiteX1098" fmla="*/ 3656697 w 5053103"/>
              <a:gd name="connsiteY1098" fmla="*/ 3504047 h 6217919"/>
              <a:gd name="connsiteX1099" fmla="*/ 3656697 w 5053103"/>
              <a:gd name="connsiteY1099" fmla="*/ 3475294 h 6217919"/>
              <a:gd name="connsiteX1100" fmla="*/ 3656697 w 5053103"/>
              <a:gd name="connsiteY1100" fmla="*/ 3470420 h 6217919"/>
              <a:gd name="connsiteX1101" fmla="*/ 3822116 w 5053103"/>
              <a:gd name="connsiteY1101" fmla="*/ 3470420 h 6217919"/>
              <a:gd name="connsiteX1102" fmla="*/ 3822116 w 5053103"/>
              <a:gd name="connsiteY1102" fmla="*/ 2973685 h 6217919"/>
              <a:gd name="connsiteX1103" fmla="*/ 3656697 w 5053103"/>
              <a:gd name="connsiteY1103" fmla="*/ 2973685 h 6217919"/>
              <a:gd name="connsiteX1104" fmla="*/ 3656697 w 5053103"/>
              <a:gd name="connsiteY1104" fmla="*/ 2968811 h 6217919"/>
              <a:gd name="connsiteX1105" fmla="*/ 3656697 w 5053103"/>
              <a:gd name="connsiteY1105" fmla="*/ 2940059 h 6217919"/>
              <a:gd name="connsiteX1106" fmla="*/ 3656697 w 5053103"/>
              <a:gd name="connsiteY1106" fmla="*/ 2935185 h 6217919"/>
              <a:gd name="connsiteX1107" fmla="*/ 3702689 w 5053103"/>
              <a:gd name="connsiteY1107" fmla="*/ 2890324 h 6217919"/>
              <a:gd name="connsiteX1108" fmla="*/ 3063859 w 5053103"/>
              <a:gd name="connsiteY1108" fmla="*/ 2890324 h 6217919"/>
              <a:gd name="connsiteX1109" fmla="*/ 3137295 w 5053103"/>
              <a:gd name="connsiteY1109" fmla="*/ 2890324 h 6217919"/>
              <a:gd name="connsiteX1110" fmla="*/ 3183287 w 5053103"/>
              <a:gd name="connsiteY1110" fmla="*/ 2935185 h 6217919"/>
              <a:gd name="connsiteX1111" fmla="*/ 3183287 w 5053103"/>
              <a:gd name="connsiteY1111" fmla="*/ 2940059 h 6217919"/>
              <a:gd name="connsiteX1112" fmla="*/ 3183287 w 5053103"/>
              <a:gd name="connsiteY1112" fmla="*/ 2968811 h 6217919"/>
              <a:gd name="connsiteX1113" fmla="*/ 3183287 w 5053103"/>
              <a:gd name="connsiteY1113" fmla="*/ 2973685 h 6217919"/>
              <a:gd name="connsiteX1114" fmla="*/ 3017868 w 5053103"/>
              <a:gd name="connsiteY1114" fmla="*/ 2973685 h 6217919"/>
              <a:gd name="connsiteX1115" fmla="*/ 3017868 w 5053103"/>
              <a:gd name="connsiteY1115" fmla="*/ 3470420 h 6217919"/>
              <a:gd name="connsiteX1116" fmla="*/ 3183287 w 5053103"/>
              <a:gd name="connsiteY1116" fmla="*/ 3470420 h 6217919"/>
              <a:gd name="connsiteX1117" fmla="*/ 3183287 w 5053103"/>
              <a:gd name="connsiteY1117" fmla="*/ 3475294 h 6217919"/>
              <a:gd name="connsiteX1118" fmla="*/ 3183287 w 5053103"/>
              <a:gd name="connsiteY1118" fmla="*/ 3504047 h 6217919"/>
              <a:gd name="connsiteX1119" fmla="*/ 3183287 w 5053103"/>
              <a:gd name="connsiteY1119" fmla="*/ 3508921 h 6217919"/>
              <a:gd name="connsiteX1120" fmla="*/ 3137295 w 5053103"/>
              <a:gd name="connsiteY1120" fmla="*/ 3553781 h 6217919"/>
              <a:gd name="connsiteX1121" fmla="*/ 3063859 w 5053103"/>
              <a:gd name="connsiteY1121" fmla="*/ 3553781 h 6217919"/>
              <a:gd name="connsiteX1122" fmla="*/ 3017868 w 5053103"/>
              <a:gd name="connsiteY1122" fmla="*/ 3508921 h 6217919"/>
              <a:gd name="connsiteX1123" fmla="*/ 3017868 w 5053103"/>
              <a:gd name="connsiteY1123" fmla="*/ 3504047 h 6217919"/>
              <a:gd name="connsiteX1124" fmla="*/ 3017868 w 5053103"/>
              <a:gd name="connsiteY1124" fmla="*/ 3475294 h 6217919"/>
              <a:gd name="connsiteX1125" fmla="*/ 2993742 w 5053103"/>
              <a:gd name="connsiteY1125" fmla="*/ 3475294 h 6217919"/>
              <a:gd name="connsiteX1126" fmla="*/ 2925358 w 5053103"/>
              <a:gd name="connsiteY1126" fmla="*/ 3406910 h 6217919"/>
              <a:gd name="connsiteX1127" fmla="*/ 2925358 w 5053103"/>
              <a:gd name="connsiteY1127" fmla="*/ 3402036 h 6217919"/>
              <a:gd name="connsiteX1128" fmla="*/ 2925358 w 5053103"/>
              <a:gd name="connsiteY1128" fmla="*/ 3229730 h 6217919"/>
              <a:gd name="connsiteX1129" fmla="*/ 2925358 w 5053103"/>
              <a:gd name="connsiteY1129" fmla="*/ 3224856 h 6217919"/>
              <a:gd name="connsiteX1130" fmla="*/ 2925478 w 5053103"/>
              <a:gd name="connsiteY1130" fmla="*/ 3222090 h 6217919"/>
              <a:gd name="connsiteX1131" fmla="*/ 2925358 w 5053103"/>
              <a:gd name="connsiteY1131" fmla="*/ 3219325 h 6217919"/>
              <a:gd name="connsiteX1132" fmla="*/ 2925358 w 5053103"/>
              <a:gd name="connsiteY1132" fmla="*/ 3214451 h 6217919"/>
              <a:gd name="connsiteX1133" fmla="*/ 2925358 w 5053103"/>
              <a:gd name="connsiteY1133" fmla="*/ 3042145 h 6217919"/>
              <a:gd name="connsiteX1134" fmla="*/ 2925358 w 5053103"/>
              <a:gd name="connsiteY1134" fmla="*/ 3042069 h 6217919"/>
              <a:gd name="connsiteX1135" fmla="*/ 2925358 w 5053103"/>
              <a:gd name="connsiteY1135" fmla="*/ 3037271 h 6217919"/>
              <a:gd name="connsiteX1136" fmla="*/ 2925358 w 5053103"/>
              <a:gd name="connsiteY1136" fmla="*/ 3037195 h 6217919"/>
              <a:gd name="connsiteX1137" fmla="*/ 2993742 w 5053103"/>
              <a:gd name="connsiteY1137" fmla="*/ 2968811 h 6217919"/>
              <a:gd name="connsiteX1138" fmla="*/ 3017868 w 5053103"/>
              <a:gd name="connsiteY1138" fmla="*/ 2968811 h 6217919"/>
              <a:gd name="connsiteX1139" fmla="*/ 3017868 w 5053103"/>
              <a:gd name="connsiteY1139" fmla="*/ 2940059 h 6217919"/>
              <a:gd name="connsiteX1140" fmla="*/ 3017868 w 5053103"/>
              <a:gd name="connsiteY1140" fmla="*/ 2935185 h 6217919"/>
              <a:gd name="connsiteX1141" fmla="*/ 3063859 w 5053103"/>
              <a:gd name="connsiteY1141" fmla="*/ 2890324 h 6217919"/>
              <a:gd name="connsiteX1142" fmla="*/ 2240029 w 5053103"/>
              <a:gd name="connsiteY1142" fmla="*/ 2890324 h 6217919"/>
              <a:gd name="connsiteX1143" fmla="*/ 2313465 w 5053103"/>
              <a:gd name="connsiteY1143" fmla="*/ 2890324 h 6217919"/>
              <a:gd name="connsiteX1144" fmla="*/ 2359457 w 5053103"/>
              <a:gd name="connsiteY1144" fmla="*/ 2935185 h 6217919"/>
              <a:gd name="connsiteX1145" fmla="*/ 2359457 w 5053103"/>
              <a:gd name="connsiteY1145" fmla="*/ 2968811 h 6217919"/>
              <a:gd name="connsiteX1146" fmla="*/ 2359452 w 5053103"/>
              <a:gd name="connsiteY1146" fmla="*/ 2968811 h 6217919"/>
              <a:gd name="connsiteX1147" fmla="*/ 2359452 w 5053103"/>
              <a:gd name="connsiteY1147" fmla="*/ 2973685 h 6217919"/>
              <a:gd name="connsiteX1148" fmla="*/ 2194033 w 5053103"/>
              <a:gd name="connsiteY1148" fmla="*/ 2973685 h 6217919"/>
              <a:gd name="connsiteX1149" fmla="*/ 2194033 w 5053103"/>
              <a:gd name="connsiteY1149" fmla="*/ 2940059 h 6217919"/>
              <a:gd name="connsiteX1150" fmla="*/ 2194038 w 5053103"/>
              <a:gd name="connsiteY1150" fmla="*/ 2940049 h 6217919"/>
              <a:gd name="connsiteX1151" fmla="*/ 2194038 w 5053103"/>
              <a:gd name="connsiteY1151" fmla="*/ 2935185 h 6217919"/>
              <a:gd name="connsiteX1152" fmla="*/ 2240029 w 5053103"/>
              <a:gd name="connsiteY1152" fmla="*/ 2890324 h 6217919"/>
              <a:gd name="connsiteX1153" fmla="*/ 1601201 w 5053103"/>
              <a:gd name="connsiteY1153" fmla="*/ 2890324 h 6217919"/>
              <a:gd name="connsiteX1154" fmla="*/ 1674637 w 5053103"/>
              <a:gd name="connsiteY1154" fmla="*/ 2890324 h 6217919"/>
              <a:gd name="connsiteX1155" fmla="*/ 1720629 w 5053103"/>
              <a:gd name="connsiteY1155" fmla="*/ 2935185 h 6217919"/>
              <a:gd name="connsiteX1156" fmla="*/ 1720629 w 5053103"/>
              <a:gd name="connsiteY1156" fmla="*/ 2968811 h 6217919"/>
              <a:gd name="connsiteX1157" fmla="*/ 1720625 w 5053103"/>
              <a:gd name="connsiteY1157" fmla="*/ 2968811 h 6217919"/>
              <a:gd name="connsiteX1158" fmla="*/ 1720625 w 5053103"/>
              <a:gd name="connsiteY1158" fmla="*/ 2973685 h 6217919"/>
              <a:gd name="connsiteX1159" fmla="*/ 1555211 w 5053103"/>
              <a:gd name="connsiteY1159" fmla="*/ 2973685 h 6217919"/>
              <a:gd name="connsiteX1160" fmla="*/ 1555211 w 5053103"/>
              <a:gd name="connsiteY1160" fmla="*/ 3470420 h 6217919"/>
              <a:gd name="connsiteX1161" fmla="*/ 1720629 w 5053103"/>
              <a:gd name="connsiteY1161" fmla="*/ 3470420 h 6217919"/>
              <a:gd name="connsiteX1162" fmla="*/ 1720629 w 5053103"/>
              <a:gd name="connsiteY1162" fmla="*/ 3504047 h 6217919"/>
              <a:gd name="connsiteX1163" fmla="*/ 1720625 w 5053103"/>
              <a:gd name="connsiteY1163" fmla="*/ 3504056 h 6217919"/>
              <a:gd name="connsiteX1164" fmla="*/ 1720625 w 5053103"/>
              <a:gd name="connsiteY1164" fmla="*/ 3508921 h 6217919"/>
              <a:gd name="connsiteX1165" fmla="*/ 1674633 w 5053103"/>
              <a:gd name="connsiteY1165" fmla="*/ 3553781 h 6217919"/>
              <a:gd name="connsiteX1166" fmla="*/ 1601198 w 5053103"/>
              <a:gd name="connsiteY1166" fmla="*/ 3553781 h 6217919"/>
              <a:gd name="connsiteX1167" fmla="*/ 1555206 w 5053103"/>
              <a:gd name="connsiteY1167" fmla="*/ 3508921 h 6217919"/>
              <a:gd name="connsiteX1168" fmla="*/ 1555206 w 5053103"/>
              <a:gd name="connsiteY1168" fmla="*/ 3475294 h 6217919"/>
              <a:gd name="connsiteX1169" fmla="*/ 1555210 w 5053103"/>
              <a:gd name="connsiteY1169" fmla="*/ 3475294 h 6217919"/>
              <a:gd name="connsiteX1170" fmla="*/ 1555210 w 5053103"/>
              <a:gd name="connsiteY1170" fmla="*/ 3470420 h 6217919"/>
              <a:gd name="connsiteX1171" fmla="*/ 1555206 w 5053103"/>
              <a:gd name="connsiteY1171" fmla="*/ 3470420 h 6217919"/>
              <a:gd name="connsiteX1172" fmla="*/ 1555206 w 5053103"/>
              <a:gd name="connsiteY1172" fmla="*/ 3475294 h 6217919"/>
              <a:gd name="connsiteX1173" fmla="*/ 1531079 w 5053103"/>
              <a:gd name="connsiteY1173" fmla="*/ 3475294 h 6217919"/>
              <a:gd name="connsiteX1174" fmla="*/ 1462696 w 5053103"/>
              <a:gd name="connsiteY1174" fmla="*/ 3406910 h 6217919"/>
              <a:gd name="connsiteX1175" fmla="*/ 1462696 w 5053103"/>
              <a:gd name="connsiteY1175" fmla="*/ 3229730 h 6217919"/>
              <a:gd name="connsiteX1176" fmla="*/ 1462700 w 5053103"/>
              <a:gd name="connsiteY1176" fmla="*/ 3229635 h 6217919"/>
              <a:gd name="connsiteX1177" fmla="*/ 1462700 w 5053103"/>
              <a:gd name="connsiteY1177" fmla="*/ 3224856 h 6217919"/>
              <a:gd name="connsiteX1178" fmla="*/ 1462818 w 5053103"/>
              <a:gd name="connsiteY1178" fmla="*/ 3222138 h 6217919"/>
              <a:gd name="connsiteX1179" fmla="*/ 1462696 w 5053103"/>
              <a:gd name="connsiteY1179" fmla="*/ 3219325 h 6217919"/>
              <a:gd name="connsiteX1180" fmla="*/ 1462696 w 5053103"/>
              <a:gd name="connsiteY1180" fmla="*/ 3042145 h 6217919"/>
              <a:gd name="connsiteX1181" fmla="*/ 1462696 w 5053103"/>
              <a:gd name="connsiteY1181" fmla="*/ 3042069 h 6217919"/>
              <a:gd name="connsiteX1182" fmla="*/ 1462700 w 5053103"/>
              <a:gd name="connsiteY1182" fmla="*/ 3042047 h 6217919"/>
              <a:gd name="connsiteX1183" fmla="*/ 1462700 w 5053103"/>
              <a:gd name="connsiteY1183" fmla="*/ 3037271 h 6217919"/>
              <a:gd name="connsiteX1184" fmla="*/ 1462700 w 5053103"/>
              <a:gd name="connsiteY1184" fmla="*/ 3037195 h 6217919"/>
              <a:gd name="connsiteX1185" fmla="*/ 1531084 w 5053103"/>
              <a:gd name="connsiteY1185" fmla="*/ 2968811 h 6217919"/>
              <a:gd name="connsiteX1186" fmla="*/ 1555206 w 5053103"/>
              <a:gd name="connsiteY1186" fmla="*/ 2968811 h 6217919"/>
              <a:gd name="connsiteX1187" fmla="*/ 1555206 w 5053103"/>
              <a:gd name="connsiteY1187" fmla="*/ 2940059 h 6217919"/>
              <a:gd name="connsiteX1188" fmla="*/ 1555210 w 5053103"/>
              <a:gd name="connsiteY1188" fmla="*/ 2940049 h 6217919"/>
              <a:gd name="connsiteX1189" fmla="*/ 1555210 w 5053103"/>
              <a:gd name="connsiteY1189" fmla="*/ 2935185 h 6217919"/>
              <a:gd name="connsiteX1190" fmla="*/ 1601201 w 5053103"/>
              <a:gd name="connsiteY1190" fmla="*/ 2890324 h 6217919"/>
              <a:gd name="connsiteX1191" fmla="*/ 777352 w 5053103"/>
              <a:gd name="connsiteY1191" fmla="*/ 2890324 h 6217919"/>
              <a:gd name="connsiteX1192" fmla="*/ 850788 w 5053103"/>
              <a:gd name="connsiteY1192" fmla="*/ 2890324 h 6217919"/>
              <a:gd name="connsiteX1193" fmla="*/ 896779 w 5053103"/>
              <a:gd name="connsiteY1193" fmla="*/ 2935185 h 6217919"/>
              <a:gd name="connsiteX1194" fmla="*/ 896779 w 5053103"/>
              <a:gd name="connsiteY1194" fmla="*/ 2968811 h 6217919"/>
              <a:gd name="connsiteX1195" fmla="*/ 920905 w 5053103"/>
              <a:gd name="connsiteY1195" fmla="*/ 2968811 h 6217919"/>
              <a:gd name="connsiteX1196" fmla="*/ 920905 w 5053103"/>
              <a:gd name="connsiteY1196" fmla="*/ 2968887 h 6217919"/>
              <a:gd name="connsiteX1197" fmla="*/ 989290 w 5053103"/>
              <a:gd name="connsiteY1197" fmla="*/ 3037271 h 6217919"/>
              <a:gd name="connsiteX1198" fmla="*/ 989290 w 5053103"/>
              <a:gd name="connsiteY1198" fmla="*/ 3214451 h 6217919"/>
              <a:gd name="connsiteX1199" fmla="*/ 989286 w 5053103"/>
              <a:gd name="connsiteY1199" fmla="*/ 3214546 h 6217919"/>
              <a:gd name="connsiteX1200" fmla="*/ 989286 w 5053103"/>
              <a:gd name="connsiteY1200" fmla="*/ 3219325 h 6217919"/>
              <a:gd name="connsiteX1201" fmla="*/ 989167 w 5053103"/>
              <a:gd name="connsiteY1201" fmla="*/ 3222043 h 6217919"/>
              <a:gd name="connsiteX1202" fmla="*/ 989290 w 5053103"/>
              <a:gd name="connsiteY1202" fmla="*/ 3224856 h 6217919"/>
              <a:gd name="connsiteX1203" fmla="*/ 989290 w 5053103"/>
              <a:gd name="connsiteY1203" fmla="*/ 3402036 h 6217919"/>
              <a:gd name="connsiteX1204" fmla="*/ 989286 w 5053103"/>
              <a:gd name="connsiteY1204" fmla="*/ 3402058 h 6217919"/>
              <a:gd name="connsiteX1205" fmla="*/ 989286 w 5053103"/>
              <a:gd name="connsiteY1205" fmla="*/ 3406910 h 6217919"/>
              <a:gd name="connsiteX1206" fmla="*/ 920901 w 5053103"/>
              <a:gd name="connsiteY1206" fmla="*/ 3475294 h 6217919"/>
              <a:gd name="connsiteX1207" fmla="*/ 896779 w 5053103"/>
              <a:gd name="connsiteY1207" fmla="*/ 3475294 h 6217919"/>
              <a:gd name="connsiteX1208" fmla="*/ 896779 w 5053103"/>
              <a:gd name="connsiteY1208" fmla="*/ 3504047 h 6217919"/>
              <a:gd name="connsiteX1209" fmla="*/ 896775 w 5053103"/>
              <a:gd name="connsiteY1209" fmla="*/ 3504056 h 6217919"/>
              <a:gd name="connsiteX1210" fmla="*/ 896775 w 5053103"/>
              <a:gd name="connsiteY1210" fmla="*/ 3508921 h 6217919"/>
              <a:gd name="connsiteX1211" fmla="*/ 850783 w 5053103"/>
              <a:gd name="connsiteY1211" fmla="*/ 3553781 h 6217919"/>
              <a:gd name="connsiteX1212" fmla="*/ 777347 w 5053103"/>
              <a:gd name="connsiteY1212" fmla="*/ 3553781 h 6217919"/>
              <a:gd name="connsiteX1213" fmla="*/ 731356 w 5053103"/>
              <a:gd name="connsiteY1213" fmla="*/ 3508921 h 6217919"/>
              <a:gd name="connsiteX1214" fmla="*/ 731356 w 5053103"/>
              <a:gd name="connsiteY1214" fmla="*/ 3475294 h 6217919"/>
              <a:gd name="connsiteX1215" fmla="*/ 731361 w 5053103"/>
              <a:gd name="connsiteY1215" fmla="*/ 3475294 h 6217919"/>
              <a:gd name="connsiteX1216" fmla="*/ 731361 w 5053103"/>
              <a:gd name="connsiteY1216" fmla="*/ 3470420 h 6217919"/>
              <a:gd name="connsiteX1217" fmla="*/ 896775 w 5053103"/>
              <a:gd name="connsiteY1217" fmla="*/ 3470420 h 6217919"/>
              <a:gd name="connsiteX1218" fmla="*/ 896775 w 5053103"/>
              <a:gd name="connsiteY1218" fmla="*/ 2973685 h 6217919"/>
              <a:gd name="connsiteX1219" fmla="*/ 896779 w 5053103"/>
              <a:gd name="connsiteY1219" fmla="*/ 2973685 h 6217919"/>
              <a:gd name="connsiteX1220" fmla="*/ 896779 w 5053103"/>
              <a:gd name="connsiteY1220" fmla="*/ 2968811 h 6217919"/>
              <a:gd name="connsiteX1221" fmla="*/ 896775 w 5053103"/>
              <a:gd name="connsiteY1221" fmla="*/ 2968811 h 6217919"/>
              <a:gd name="connsiteX1222" fmla="*/ 896775 w 5053103"/>
              <a:gd name="connsiteY1222" fmla="*/ 2973685 h 6217919"/>
              <a:gd name="connsiteX1223" fmla="*/ 731356 w 5053103"/>
              <a:gd name="connsiteY1223" fmla="*/ 2973685 h 6217919"/>
              <a:gd name="connsiteX1224" fmla="*/ 731356 w 5053103"/>
              <a:gd name="connsiteY1224" fmla="*/ 2940059 h 6217919"/>
              <a:gd name="connsiteX1225" fmla="*/ 731361 w 5053103"/>
              <a:gd name="connsiteY1225" fmla="*/ 2940049 h 6217919"/>
              <a:gd name="connsiteX1226" fmla="*/ 731361 w 5053103"/>
              <a:gd name="connsiteY1226" fmla="*/ 2935185 h 6217919"/>
              <a:gd name="connsiteX1227" fmla="*/ 777352 w 5053103"/>
              <a:gd name="connsiteY1227" fmla="*/ 2890324 h 6217919"/>
              <a:gd name="connsiteX1228" fmla="*/ 138505 w 5053103"/>
              <a:gd name="connsiteY1228" fmla="*/ 2890324 h 6217919"/>
              <a:gd name="connsiteX1229" fmla="*/ 211940 w 5053103"/>
              <a:gd name="connsiteY1229" fmla="*/ 2890324 h 6217919"/>
              <a:gd name="connsiteX1230" fmla="*/ 257932 w 5053103"/>
              <a:gd name="connsiteY1230" fmla="*/ 2935185 h 6217919"/>
              <a:gd name="connsiteX1231" fmla="*/ 257932 w 5053103"/>
              <a:gd name="connsiteY1231" fmla="*/ 2968811 h 6217919"/>
              <a:gd name="connsiteX1232" fmla="*/ 257932 w 5053103"/>
              <a:gd name="connsiteY1232" fmla="*/ 2973685 h 6217919"/>
              <a:gd name="connsiteX1233" fmla="*/ 92513 w 5053103"/>
              <a:gd name="connsiteY1233" fmla="*/ 2973685 h 6217919"/>
              <a:gd name="connsiteX1234" fmla="*/ 92513 w 5053103"/>
              <a:gd name="connsiteY1234" fmla="*/ 3470420 h 6217919"/>
              <a:gd name="connsiteX1235" fmla="*/ 92513 w 5053103"/>
              <a:gd name="connsiteY1235" fmla="*/ 3475294 h 6217919"/>
              <a:gd name="connsiteX1236" fmla="*/ 68387 w 5053103"/>
              <a:gd name="connsiteY1236" fmla="*/ 3475294 h 6217919"/>
              <a:gd name="connsiteX1237" fmla="*/ 3 w 5053103"/>
              <a:gd name="connsiteY1237" fmla="*/ 3406910 h 6217919"/>
              <a:gd name="connsiteX1238" fmla="*/ 3 w 5053103"/>
              <a:gd name="connsiteY1238" fmla="*/ 3229730 h 6217919"/>
              <a:gd name="connsiteX1239" fmla="*/ 3 w 5053103"/>
              <a:gd name="connsiteY1239" fmla="*/ 3229724 h 6217919"/>
              <a:gd name="connsiteX1240" fmla="*/ 3 w 5053103"/>
              <a:gd name="connsiteY1240" fmla="*/ 3224856 h 6217919"/>
              <a:gd name="connsiteX1241" fmla="*/ 122 w 5053103"/>
              <a:gd name="connsiteY1241" fmla="*/ 3222097 h 6217919"/>
              <a:gd name="connsiteX1242" fmla="*/ 3 w 5053103"/>
              <a:gd name="connsiteY1242" fmla="*/ 3219325 h 6217919"/>
              <a:gd name="connsiteX1243" fmla="*/ 3 w 5053103"/>
              <a:gd name="connsiteY1243" fmla="*/ 3042145 h 6217919"/>
              <a:gd name="connsiteX1244" fmla="*/ 3 w 5053103"/>
              <a:gd name="connsiteY1244" fmla="*/ 3042069 h 6217919"/>
              <a:gd name="connsiteX1245" fmla="*/ 3 w 5053103"/>
              <a:gd name="connsiteY1245" fmla="*/ 3042068 h 6217919"/>
              <a:gd name="connsiteX1246" fmla="*/ 3 w 5053103"/>
              <a:gd name="connsiteY1246" fmla="*/ 3037271 h 6217919"/>
              <a:gd name="connsiteX1247" fmla="*/ 3 w 5053103"/>
              <a:gd name="connsiteY1247" fmla="*/ 3037195 h 6217919"/>
              <a:gd name="connsiteX1248" fmla="*/ 68387 w 5053103"/>
              <a:gd name="connsiteY1248" fmla="*/ 2968811 h 6217919"/>
              <a:gd name="connsiteX1249" fmla="*/ 92513 w 5053103"/>
              <a:gd name="connsiteY1249" fmla="*/ 2968811 h 6217919"/>
              <a:gd name="connsiteX1250" fmla="*/ 92513 w 5053103"/>
              <a:gd name="connsiteY1250" fmla="*/ 2940059 h 6217919"/>
              <a:gd name="connsiteX1251" fmla="*/ 92513 w 5053103"/>
              <a:gd name="connsiteY1251" fmla="*/ 2940058 h 6217919"/>
              <a:gd name="connsiteX1252" fmla="*/ 92513 w 5053103"/>
              <a:gd name="connsiteY1252" fmla="*/ 2935185 h 6217919"/>
              <a:gd name="connsiteX1253" fmla="*/ 138505 w 5053103"/>
              <a:gd name="connsiteY1253" fmla="*/ 2890324 h 6217919"/>
              <a:gd name="connsiteX1254" fmla="*/ 3400879 w 5053103"/>
              <a:gd name="connsiteY1254" fmla="*/ 2742632 h 6217919"/>
              <a:gd name="connsiteX1255" fmla="*/ 3425005 w 5053103"/>
              <a:gd name="connsiteY1255" fmla="*/ 2742632 h 6217919"/>
              <a:gd name="connsiteX1256" fmla="*/ 3425005 w 5053103"/>
              <a:gd name="connsiteY1256" fmla="*/ 2747506 h 6217919"/>
              <a:gd name="connsiteX1257" fmla="*/ 3425005 w 5053103"/>
              <a:gd name="connsiteY1257" fmla="*/ 3244232 h 6217919"/>
              <a:gd name="connsiteX1258" fmla="*/ 3425005 w 5053103"/>
              <a:gd name="connsiteY1258" fmla="*/ 3249107 h 6217919"/>
              <a:gd name="connsiteX1259" fmla="*/ 3400879 w 5053103"/>
              <a:gd name="connsiteY1259" fmla="*/ 3249107 h 6217919"/>
              <a:gd name="connsiteX1260" fmla="*/ 3332495 w 5053103"/>
              <a:gd name="connsiteY1260" fmla="*/ 3180723 h 6217919"/>
              <a:gd name="connsiteX1261" fmla="*/ 3332495 w 5053103"/>
              <a:gd name="connsiteY1261" fmla="*/ 3175848 h 6217919"/>
              <a:gd name="connsiteX1262" fmla="*/ 3332495 w 5053103"/>
              <a:gd name="connsiteY1262" fmla="*/ 3003543 h 6217919"/>
              <a:gd name="connsiteX1263" fmla="*/ 3332495 w 5053103"/>
              <a:gd name="connsiteY1263" fmla="*/ 2998668 h 6217919"/>
              <a:gd name="connsiteX1264" fmla="*/ 3332615 w 5053103"/>
              <a:gd name="connsiteY1264" fmla="*/ 2995903 h 6217919"/>
              <a:gd name="connsiteX1265" fmla="*/ 3332495 w 5053103"/>
              <a:gd name="connsiteY1265" fmla="*/ 2993138 h 6217919"/>
              <a:gd name="connsiteX1266" fmla="*/ 3332495 w 5053103"/>
              <a:gd name="connsiteY1266" fmla="*/ 2988263 h 6217919"/>
              <a:gd name="connsiteX1267" fmla="*/ 3332495 w 5053103"/>
              <a:gd name="connsiteY1267" fmla="*/ 2815967 h 6217919"/>
              <a:gd name="connsiteX1268" fmla="*/ 3332495 w 5053103"/>
              <a:gd name="connsiteY1268" fmla="*/ 2815892 h 6217919"/>
              <a:gd name="connsiteX1269" fmla="*/ 3332495 w 5053103"/>
              <a:gd name="connsiteY1269" fmla="*/ 2811091 h 6217919"/>
              <a:gd name="connsiteX1270" fmla="*/ 3332495 w 5053103"/>
              <a:gd name="connsiteY1270" fmla="*/ 2811016 h 6217919"/>
              <a:gd name="connsiteX1271" fmla="*/ 3400879 w 5053103"/>
              <a:gd name="connsiteY1271" fmla="*/ 2742632 h 6217919"/>
              <a:gd name="connsiteX1272" fmla="*/ 2766592 w 5053103"/>
              <a:gd name="connsiteY1272" fmla="*/ 2742632 h 6217919"/>
              <a:gd name="connsiteX1273" fmla="*/ 2790719 w 5053103"/>
              <a:gd name="connsiteY1273" fmla="*/ 2742632 h 6217919"/>
              <a:gd name="connsiteX1274" fmla="*/ 2790719 w 5053103"/>
              <a:gd name="connsiteY1274" fmla="*/ 2742708 h 6217919"/>
              <a:gd name="connsiteX1275" fmla="*/ 2859102 w 5053103"/>
              <a:gd name="connsiteY1275" fmla="*/ 2811091 h 6217919"/>
              <a:gd name="connsiteX1276" fmla="*/ 2859102 w 5053103"/>
              <a:gd name="connsiteY1276" fmla="*/ 2988263 h 6217919"/>
              <a:gd name="connsiteX1277" fmla="*/ 2859098 w 5053103"/>
              <a:gd name="connsiteY1277" fmla="*/ 2988358 h 6217919"/>
              <a:gd name="connsiteX1278" fmla="*/ 2859098 w 5053103"/>
              <a:gd name="connsiteY1278" fmla="*/ 2993138 h 6217919"/>
              <a:gd name="connsiteX1279" fmla="*/ 2858980 w 5053103"/>
              <a:gd name="connsiteY1279" fmla="*/ 2995855 h 6217919"/>
              <a:gd name="connsiteX1280" fmla="*/ 2859102 w 5053103"/>
              <a:gd name="connsiteY1280" fmla="*/ 2998668 h 6217919"/>
              <a:gd name="connsiteX1281" fmla="*/ 2859102 w 5053103"/>
              <a:gd name="connsiteY1281" fmla="*/ 3175848 h 6217919"/>
              <a:gd name="connsiteX1282" fmla="*/ 2859098 w 5053103"/>
              <a:gd name="connsiteY1282" fmla="*/ 3175870 h 6217919"/>
              <a:gd name="connsiteX1283" fmla="*/ 2859098 w 5053103"/>
              <a:gd name="connsiteY1283" fmla="*/ 3180723 h 6217919"/>
              <a:gd name="connsiteX1284" fmla="*/ 2790715 w 5053103"/>
              <a:gd name="connsiteY1284" fmla="*/ 3249107 h 6217919"/>
              <a:gd name="connsiteX1285" fmla="*/ 2766592 w 5053103"/>
              <a:gd name="connsiteY1285" fmla="*/ 3249107 h 6217919"/>
              <a:gd name="connsiteX1286" fmla="*/ 2766592 w 5053103"/>
              <a:gd name="connsiteY1286" fmla="*/ 3277859 h 6217919"/>
              <a:gd name="connsiteX1287" fmla="*/ 2766588 w 5053103"/>
              <a:gd name="connsiteY1287" fmla="*/ 3277868 h 6217919"/>
              <a:gd name="connsiteX1288" fmla="*/ 2766588 w 5053103"/>
              <a:gd name="connsiteY1288" fmla="*/ 3282733 h 6217919"/>
              <a:gd name="connsiteX1289" fmla="*/ 2720597 w 5053103"/>
              <a:gd name="connsiteY1289" fmla="*/ 3327594 h 6217919"/>
              <a:gd name="connsiteX1290" fmla="*/ 2647161 w 5053103"/>
              <a:gd name="connsiteY1290" fmla="*/ 3327594 h 6217919"/>
              <a:gd name="connsiteX1291" fmla="*/ 2601169 w 5053103"/>
              <a:gd name="connsiteY1291" fmla="*/ 3282733 h 6217919"/>
              <a:gd name="connsiteX1292" fmla="*/ 2601169 w 5053103"/>
              <a:gd name="connsiteY1292" fmla="*/ 3249107 h 6217919"/>
              <a:gd name="connsiteX1293" fmla="*/ 2601173 w 5053103"/>
              <a:gd name="connsiteY1293" fmla="*/ 3249107 h 6217919"/>
              <a:gd name="connsiteX1294" fmla="*/ 2601173 w 5053103"/>
              <a:gd name="connsiteY1294" fmla="*/ 3244232 h 6217919"/>
              <a:gd name="connsiteX1295" fmla="*/ 2766588 w 5053103"/>
              <a:gd name="connsiteY1295" fmla="*/ 3244232 h 6217919"/>
              <a:gd name="connsiteX1296" fmla="*/ 2766588 w 5053103"/>
              <a:gd name="connsiteY1296" fmla="*/ 2747506 h 6217919"/>
              <a:gd name="connsiteX1297" fmla="*/ 2766592 w 5053103"/>
              <a:gd name="connsiteY1297" fmla="*/ 2747506 h 6217919"/>
              <a:gd name="connsiteX1298" fmla="*/ 1303914 w 5053103"/>
              <a:gd name="connsiteY1298" fmla="*/ 2742632 h 6217919"/>
              <a:gd name="connsiteX1299" fmla="*/ 1328041 w 5053103"/>
              <a:gd name="connsiteY1299" fmla="*/ 2742632 h 6217919"/>
              <a:gd name="connsiteX1300" fmla="*/ 1328041 w 5053103"/>
              <a:gd name="connsiteY1300" fmla="*/ 2742708 h 6217919"/>
              <a:gd name="connsiteX1301" fmla="*/ 1396425 w 5053103"/>
              <a:gd name="connsiteY1301" fmla="*/ 2811091 h 6217919"/>
              <a:gd name="connsiteX1302" fmla="*/ 1396425 w 5053103"/>
              <a:gd name="connsiteY1302" fmla="*/ 2988263 h 6217919"/>
              <a:gd name="connsiteX1303" fmla="*/ 1396421 w 5053103"/>
              <a:gd name="connsiteY1303" fmla="*/ 2988358 h 6217919"/>
              <a:gd name="connsiteX1304" fmla="*/ 1396421 w 5053103"/>
              <a:gd name="connsiteY1304" fmla="*/ 2993138 h 6217919"/>
              <a:gd name="connsiteX1305" fmla="*/ 1396303 w 5053103"/>
              <a:gd name="connsiteY1305" fmla="*/ 2995855 h 6217919"/>
              <a:gd name="connsiteX1306" fmla="*/ 1396425 w 5053103"/>
              <a:gd name="connsiteY1306" fmla="*/ 2998668 h 6217919"/>
              <a:gd name="connsiteX1307" fmla="*/ 1396425 w 5053103"/>
              <a:gd name="connsiteY1307" fmla="*/ 3175848 h 6217919"/>
              <a:gd name="connsiteX1308" fmla="*/ 1396421 w 5053103"/>
              <a:gd name="connsiteY1308" fmla="*/ 3175870 h 6217919"/>
              <a:gd name="connsiteX1309" fmla="*/ 1396421 w 5053103"/>
              <a:gd name="connsiteY1309" fmla="*/ 3180723 h 6217919"/>
              <a:gd name="connsiteX1310" fmla="*/ 1328036 w 5053103"/>
              <a:gd name="connsiteY1310" fmla="*/ 3249107 h 6217919"/>
              <a:gd name="connsiteX1311" fmla="*/ 1303914 w 5053103"/>
              <a:gd name="connsiteY1311" fmla="*/ 3249107 h 6217919"/>
              <a:gd name="connsiteX1312" fmla="*/ 1303914 w 5053103"/>
              <a:gd name="connsiteY1312" fmla="*/ 3277859 h 6217919"/>
              <a:gd name="connsiteX1313" fmla="*/ 1303910 w 5053103"/>
              <a:gd name="connsiteY1313" fmla="*/ 3277868 h 6217919"/>
              <a:gd name="connsiteX1314" fmla="*/ 1303910 w 5053103"/>
              <a:gd name="connsiteY1314" fmla="*/ 3282733 h 6217919"/>
              <a:gd name="connsiteX1315" fmla="*/ 1257919 w 5053103"/>
              <a:gd name="connsiteY1315" fmla="*/ 3327594 h 6217919"/>
              <a:gd name="connsiteX1316" fmla="*/ 1184483 w 5053103"/>
              <a:gd name="connsiteY1316" fmla="*/ 3327594 h 6217919"/>
              <a:gd name="connsiteX1317" fmla="*/ 1138491 w 5053103"/>
              <a:gd name="connsiteY1317" fmla="*/ 3282733 h 6217919"/>
              <a:gd name="connsiteX1318" fmla="*/ 1138491 w 5053103"/>
              <a:gd name="connsiteY1318" fmla="*/ 3249107 h 6217919"/>
              <a:gd name="connsiteX1319" fmla="*/ 1138495 w 5053103"/>
              <a:gd name="connsiteY1319" fmla="*/ 3249107 h 6217919"/>
              <a:gd name="connsiteX1320" fmla="*/ 1138495 w 5053103"/>
              <a:gd name="connsiteY1320" fmla="*/ 3244232 h 6217919"/>
              <a:gd name="connsiteX1321" fmla="*/ 1303910 w 5053103"/>
              <a:gd name="connsiteY1321" fmla="*/ 3244232 h 6217919"/>
              <a:gd name="connsiteX1322" fmla="*/ 1303910 w 5053103"/>
              <a:gd name="connsiteY1322" fmla="*/ 2747506 h 6217919"/>
              <a:gd name="connsiteX1323" fmla="*/ 1303914 w 5053103"/>
              <a:gd name="connsiteY1323" fmla="*/ 2747506 h 6217919"/>
              <a:gd name="connsiteX1324" fmla="*/ 4933676 w 5053103"/>
              <a:gd name="connsiteY1324" fmla="*/ 2664146 h 6217919"/>
              <a:gd name="connsiteX1325" fmla="*/ 5007111 w 5053103"/>
              <a:gd name="connsiteY1325" fmla="*/ 2664146 h 6217919"/>
              <a:gd name="connsiteX1326" fmla="*/ 5053103 w 5053103"/>
              <a:gd name="connsiteY1326" fmla="*/ 2709007 h 6217919"/>
              <a:gd name="connsiteX1327" fmla="*/ 5053103 w 5053103"/>
              <a:gd name="connsiteY1327" fmla="*/ 2713881 h 6217919"/>
              <a:gd name="connsiteX1328" fmla="*/ 5053103 w 5053103"/>
              <a:gd name="connsiteY1328" fmla="*/ 2742632 h 6217919"/>
              <a:gd name="connsiteX1329" fmla="*/ 5053103 w 5053103"/>
              <a:gd name="connsiteY1329" fmla="*/ 2747506 h 6217919"/>
              <a:gd name="connsiteX1330" fmla="*/ 4887685 w 5053103"/>
              <a:gd name="connsiteY1330" fmla="*/ 2747506 h 6217919"/>
              <a:gd name="connsiteX1331" fmla="*/ 4887685 w 5053103"/>
              <a:gd name="connsiteY1331" fmla="*/ 3244232 h 6217919"/>
              <a:gd name="connsiteX1332" fmla="*/ 5053103 w 5053103"/>
              <a:gd name="connsiteY1332" fmla="*/ 3244232 h 6217919"/>
              <a:gd name="connsiteX1333" fmla="*/ 5053103 w 5053103"/>
              <a:gd name="connsiteY1333" fmla="*/ 3249107 h 6217919"/>
              <a:gd name="connsiteX1334" fmla="*/ 5053103 w 5053103"/>
              <a:gd name="connsiteY1334" fmla="*/ 3277859 h 6217919"/>
              <a:gd name="connsiteX1335" fmla="*/ 5053103 w 5053103"/>
              <a:gd name="connsiteY1335" fmla="*/ 3282733 h 6217919"/>
              <a:gd name="connsiteX1336" fmla="*/ 5007111 w 5053103"/>
              <a:gd name="connsiteY1336" fmla="*/ 3327594 h 6217919"/>
              <a:gd name="connsiteX1337" fmla="*/ 4933676 w 5053103"/>
              <a:gd name="connsiteY1337" fmla="*/ 3327594 h 6217919"/>
              <a:gd name="connsiteX1338" fmla="*/ 4887685 w 5053103"/>
              <a:gd name="connsiteY1338" fmla="*/ 3282733 h 6217919"/>
              <a:gd name="connsiteX1339" fmla="*/ 4887685 w 5053103"/>
              <a:gd name="connsiteY1339" fmla="*/ 3277859 h 6217919"/>
              <a:gd name="connsiteX1340" fmla="*/ 4887685 w 5053103"/>
              <a:gd name="connsiteY1340" fmla="*/ 3249107 h 6217919"/>
              <a:gd name="connsiteX1341" fmla="*/ 4863559 w 5053103"/>
              <a:gd name="connsiteY1341" fmla="*/ 3249107 h 6217919"/>
              <a:gd name="connsiteX1342" fmla="*/ 4795175 w 5053103"/>
              <a:gd name="connsiteY1342" fmla="*/ 3180723 h 6217919"/>
              <a:gd name="connsiteX1343" fmla="*/ 4795175 w 5053103"/>
              <a:gd name="connsiteY1343" fmla="*/ 3175848 h 6217919"/>
              <a:gd name="connsiteX1344" fmla="*/ 4795175 w 5053103"/>
              <a:gd name="connsiteY1344" fmla="*/ 3003543 h 6217919"/>
              <a:gd name="connsiteX1345" fmla="*/ 4795175 w 5053103"/>
              <a:gd name="connsiteY1345" fmla="*/ 2998668 h 6217919"/>
              <a:gd name="connsiteX1346" fmla="*/ 4795295 w 5053103"/>
              <a:gd name="connsiteY1346" fmla="*/ 2995903 h 6217919"/>
              <a:gd name="connsiteX1347" fmla="*/ 4795175 w 5053103"/>
              <a:gd name="connsiteY1347" fmla="*/ 2993138 h 6217919"/>
              <a:gd name="connsiteX1348" fmla="*/ 4795175 w 5053103"/>
              <a:gd name="connsiteY1348" fmla="*/ 2988263 h 6217919"/>
              <a:gd name="connsiteX1349" fmla="*/ 4795175 w 5053103"/>
              <a:gd name="connsiteY1349" fmla="*/ 2815967 h 6217919"/>
              <a:gd name="connsiteX1350" fmla="*/ 4795175 w 5053103"/>
              <a:gd name="connsiteY1350" fmla="*/ 2815892 h 6217919"/>
              <a:gd name="connsiteX1351" fmla="*/ 4795175 w 5053103"/>
              <a:gd name="connsiteY1351" fmla="*/ 2811091 h 6217919"/>
              <a:gd name="connsiteX1352" fmla="*/ 4795175 w 5053103"/>
              <a:gd name="connsiteY1352" fmla="*/ 2811016 h 6217919"/>
              <a:gd name="connsiteX1353" fmla="*/ 4863559 w 5053103"/>
              <a:gd name="connsiteY1353" fmla="*/ 2742632 h 6217919"/>
              <a:gd name="connsiteX1354" fmla="*/ 4887685 w 5053103"/>
              <a:gd name="connsiteY1354" fmla="*/ 2742632 h 6217919"/>
              <a:gd name="connsiteX1355" fmla="*/ 4887685 w 5053103"/>
              <a:gd name="connsiteY1355" fmla="*/ 2713881 h 6217919"/>
              <a:gd name="connsiteX1356" fmla="*/ 4887685 w 5053103"/>
              <a:gd name="connsiteY1356" fmla="*/ 2709007 h 6217919"/>
              <a:gd name="connsiteX1357" fmla="*/ 4933676 w 5053103"/>
              <a:gd name="connsiteY1357" fmla="*/ 2664146 h 6217919"/>
              <a:gd name="connsiteX1358" fmla="*/ 4109826 w 5053103"/>
              <a:gd name="connsiteY1358" fmla="*/ 2664146 h 6217919"/>
              <a:gd name="connsiteX1359" fmla="*/ 4183262 w 5053103"/>
              <a:gd name="connsiteY1359" fmla="*/ 2664146 h 6217919"/>
              <a:gd name="connsiteX1360" fmla="*/ 4229253 w 5053103"/>
              <a:gd name="connsiteY1360" fmla="*/ 2709007 h 6217919"/>
              <a:gd name="connsiteX1361" fmla="*/ 4229253 w 5053103"/>
              <a:gd name="connsiteY1361" fmla="*/ 2713881 h 6217919"/>
              <a:gd name="connsiteX1362" fmla="*/ 4229253 w 5053103"/>
              <a:gd name="connsiteY1362" fmla="*/ 2742632 h 6217919"/>
              <a:gd name="connsiteX1363" fmla="*/ 4253380 w 5053103"/>
              <a:gd name="connsiteY1363" fmla="*/ 2742632 h 6217919"/>
              <a:gd name="connsiteX1364" fmla="*/ 4253380 w 5053103"/>
              <a:gd name="connsiteY1364" fmla="*/ 2742708 h 6217919"/>
              <a:gd name="connsiteX1365" fmla="*/ 4321764 w 5053103"/>
              <a:gd name="connsiteY1365" fmla="*/ 2811091 h 6217919"/>
              <a:gd name="connsiteX1366" fmla="*/ 4321764 w 5053103"/>
              <a:gd name="connsiteY1366" fmla="*/ 2815967 h 6217919"/>
              <a:gd name="connsiteX1367" fmla="*/ 4321764 w 5053103"/>
              <a:gd name="connsiteY1367" fmla="*/ 2988263 h 6217919"/>
              <a:gd name="connsiteX1368" fmla="*/ 4321764 w 5053103"/>
              <a:gd name="connsiteY1368" fmla="*/ 2993138 h 6217919"/>
              <a:gd name="connsiteX1369" fmla="*/ 4321644 w 5053103"/>
              <a:gd name="connsiteY1369" fmla="*/ 2995903 h 6217919"/>
              <a:gd name="connsiteX1370" fmla="*/ 4321764 w 5053103"/>
              <a:gd name="connsiteY1370" fmla="*/ 2998668 h 6217919"/>
              <a:gd name="connsiteX1371" fmla="*/ 4321764 w 5053103"/>
              <a:gd name="connsiteY1371" fmla="*/ 3003543 h 6217919"/>
              <a:gd name="connsiteX1372" fmla="*/ 4321764 w 5053103"/>
              <a:gd name="connsiteY1372" fmla="*/ 3175848 h 6217919"/>
              <a:gd name="connsiteX1373" fmla="*/ 4321764 w 5053103"/>
              <a:gd name="connsiteY1373" fmla="*/ 3180723 h 6217919"/>
              <a:gd name="connsiteX1374" fmla="*/ 4253380 w 5053103"/>
              <a:gd name="connsiteY1374" fmla="*/ 3249107 h 6217919"/>
              <a:gd name="connsiteX1375" fmla="*/ 4229253 w 5053103"/>
              <a:gd name="connsiteY1375" fmla="*/ 3249107 h 6217919"/>
              <a:gd name="connsiteX1376" fmla="*/ 4229253 w 5053103"/>
              <a:gd name="connsiteY1376" fmla="*/ 3277859 h 6217919"/>
              <a:gd name="connsiteX1377" fmla="*/ 4229253 w 5053103"/>
              <a:gd name="connsiteY1377" fmla="*/ 3282733 h 6217919"/>
              <a:gd name="connsiteX1378" fmla="*/ 4183262 w 5053103"/>
              <a:gd name="connsiteY1378" fmla="*/ 3327594 h 6217919"/>
              <a:gd name="connsiteX1379" fmla="*/ 4109826 w 5053103"/>
              <a:gd name="connsiteY1379" fmla="*/ 3327594 h 6217919"/>
              <a:gd name="connsiteX1380" fmla="*/ 4063835 w 5053103"/>
              <a:gd name="connsiteY1380" fmla="*/ 3282733 h 6217919"/>
              <a:gd name="connsiteX1381" fmla="*/ 4063835 w 5053103"/>
              <a:gd name="connsiteY1381" fmla="*/ 3277859 h 6217919"/>
              <a:gd name="connsiteX1382" fmla="*/ 4063835 w 5053103"/>
              <a:gd name="connsiteY1382" fmla="*/ 3249107 h 6217919"/>
              <a:gd name="connsiteX1383" fmla="*/ 4063835 w 5053103"/>
              <a:gd name="connsiteY1383" fmla="*/ 3244232 h 6217919"/>
              <a:gd name="connsiteX1384" fmla="*/ 4229253 w 5053103"/>
              <a:gd name="connsiteY1384" fmla="*/ 3244232 h 6217919"/>
              <a:gd name="connsiteX1385" fmla="*/ 4229253 w 5053103"/>
              <a:gd name="connsiteY1385" fmla="*/ 2747506 h 6217919"/>
              <a:gd name="connsiteX1386" fmla="*/ 4063835 w 5053103"/>
              <a:gd name="connsiteY1386" fmla="*/ 2747506 h 6217919"/>
              <a:gd name="connsiteX1387" fmla="*/ 4063835 w 5053103"/>
              <a:gd name="connsiteY1387" fmla="*/ 2742632 h 6217919"/>
              <a:gd name="connsiteX1388" fmla="*/ 4063835 w 5053103"/>
              <a:gd name="connsiteY1388" fmla="*/ 2713881 h 6217919"/>
              <a:gd name="connsiteX1389" fmla="*/ 4063835 w 5053103"/>
              <a:gd name="connsiteY1389" fmla="*/ 2709007 h 6217919"/>
              <a:gd name="connsiteX1390" fmla="*/ 4109826 w 5053103"/>
              <a:gd name="connsiteY1390" fmla="*/ 2664146 h 6217919"/>
              <a:gd name="connsiteX1391" fmla="*/ 3470997 w 5053103"/>
              <a:gd name="connsiteY1391" fmla="*/ 2664146 h 6217919"/>
              <a:gd name="connsiteX1392" fmla="*/ 3544433 w 5053103"/>
              <a:gd name="connsiteY1392" fmla="*/ 2664146 h 6217919"/>
              <a:gd name="connsiteX1393" fmla="*/ 3590425 w 5053103"/>
              <a:gd name="connsiteY1393" fmla="*/ 2709007 h 6217919"/>
              <a:gd name="connsiteX1394" fmla="*/ 3590425 w 5053103"/>
              <a:gd name="connsiteY1394" fmla="*/ 2713881 h 6217919"/>
              <a:gd name="connsiteX1395" fmla="*/ 3590425 w 5053103"/>
              <a:gd name="connsiteY1395" fmla="*/ 2742632 h 6217919"/>
              <a:gd name="connsiteX1396" fmla="*/ 3590425 w 5053103"/>
              <a:gd name="connsiteY1396" fmla="*/ 2747506 h 6217919"/>
              <a:gd name="connsiteX1397" fmla="*/ 3425006 w 5053103"/>
              <a:gd name="connsiteY1397" fmla="*/ 2747506 h 6217919"/>
              <a:gd name="connsiteX1398" fmla="*/ 3425006 w 5053103"/>
              <a:gd name="connsiteY1398" fmla="*/ 2742632 h 6217919"/>
              <a:gd name="connsiteX1399" fmla="*/ 3425006 w 5053103"/>
              <a:gd name="connsiteY1399" fmla="*/ 2713881 h 6217919"/>
              <a:gd name="connsiteX1400" fmla="*/ 3425006 w 5053103"/>
              <a:gd name="connsiteY1400" fmla="*/ 2709007 h 6217919"/>
              <a:gd name="connsiteX1401" fmla="*/ 3470997 w 5053103"/>
              <a:gd name="connsiteY1401" fmla="*/ 2664146 h 6217919"/>
              <a:gd name="connsiteX1402" fmla="*/ 2647165 w 5053103"/>
              <a:gd name="connsiteY1402" fmla="*/ 2664146 h 6217919"/>
              <a:gd name="connsiteX1403" fmla="*/ 2720601 w 5053103"/>
              <a:gd name="connsiteY1403" fmla="*/ 2664146 h 6217919"/>
              <a:gd name="connsiteX1404" fmla="*/ 2766592 w 5053103"/>
              <a:gd name="connsiteY1404" fmla="*/ 2709007 h 6217919"/>
              <a:gd name="connsiteX1405" fmla="*/ 2766592 w 5053103"/>
              <a:gd name="connsiteY1405" fmla="*/ 2742632 h 6217919"/>
              <a:gd name="connsiteX1406" fmla="*/ 2766588 w 5053103"/>
              <a:gd name="connsiteY1406" fmla="*/ 2742632 h 6217919"/>
              <a:gd name="connsiteX1407" fmla="*/ 2766588 w 5053103"/>
              <a:gd name="connsiteY1407" fmla="*/ 2747506 h 6217919"/>
              <a:gd name="connsiteX1408" fmla="*/ 2601169 w 5053103"/>
              <a:gd name="connsiteY1408" fmla="*/ 2747506 h 6217919"/>
              <a:gd name="connsiteX1409" fmla="*/ 2601169 w 5053103"/>
              <a:gd name="connsiteY1409" fmla="*/ 2713881 h 6217919"/>
              <a:gd name="connsiteX1410" fmla="*/ 2601174 w 5053103"/>
              <a:gd name="connsiteY1410" fmla="*/ 2713870 h 6217919"/>
              <a:gd name="connsiteX1411" fmla="*/ 2601174 w 5053103"/>
              <a:gd name="connsiteY1411" fmla="*/ 2709007 h 6217919"/>
              <a:gd name="connsiteX1412" fmla="*/ 2647165 w 5053103"/>
              <a:gd name="connsiteY1412" fmla="*/ 2664146 h 6217919"/>
              <a:gd name="connsiteX1413" fmla="*/ 2008337 w 5053103"/>
              <a:gd name="connsiteY1413" fmla="*/ 2664146 h 6217919"/>
              <a:gd name="connsiteX1414" fmla="*/ 2081772 w 5053103"/>
              <a:gd name="connsiteY1414" fmla="*/ 2664146 h 6217919"/>
              <a:gd name="connsiteX1415" fmla="*/ 2127764 w 5053103"/>
              <a:gd name="connsiteY1415" fmla="*/ 2709007 h 6217919"/>
              <a:gd name="connsiteX1416" fmla="*/ 2127764 w 5053103"/>
              <a:gd name="connsiteY1416" fmla="*/ 2742632 h 6217919"/>
              <a:gd name="connsiteX1417" fmla="*/ 2127759 w 5053103"/>
              <a:gd name="connsiteY1417" fmla="*/ 2742632 h 6217919"/>
              <a:gd name="connsiteX1418" fmla="*/ 2127759 w 5053103"/>
              <a:gd name="connsiteY1418" fmla="*/ 2747506 h 6217919"/>
              <a:gd name="connsiteX1419" fmla="*/ 1962345 w 5053103"/>
              <a:gd name="connsiteY1419" fmla="*/ 2747506 h 6217919"/>
              <a:gd name="connsiteX1420" fmla="*/ 1962345 w 5053103"/>
              <a:gd name="connsiteY1420" fmla="*/ 3244232 h 6217919"/>
              <a:gd name="connsiteX1421" fmla="*/ 1962341 w 5053103"/>
              <a:gd name="connsiteY1421" fmla="*/ 3244232 h 6217919"/>
              <a:gd name="connsiteX1422" fmla="*/ 1962341 w 5053103"/>
              <a:gd name="connsiteY1422" fmla="*/ 3249107 h 6217919"/>
              <a:gd name="connsiteX1423" fmla="*/ 1938214 w 5053103"/>
              <a:gd name="connsiteY1423" fmla="*/ 3249107 h 6217919"/>
              <a:gd name="connsiteX1424" fmla="*/ 1869830 w 5053103"/>
              <a:gd name="connsiteY1424" fmla="*/ 3180723 h 6217919"/>
              <a:gd name="connsiteX1425" fmla="*/ 1869830 w 5053103"/>
              <a:gd name="connsiteY1425" fmla="*/ 3003543 h 6217919"/>
              <a:gd name="connsiteX1426" fmla="*/ 1869835 w 5053103"/>
              <a:gd name="connsiteY1426" fmla="*/ 3003449 h 6217919"/>
              <a:gd name="connsiteX1427" fmla="*/ 1869835 w 5053103"/>
              <a:gd name="connsiteY1427" fmla="*/ 2998668 h 6217919"/>
              <a:gd name="connsiteX1428" fmla="*/ 1869952 w 5053103"/>
              <a:gd name="connsiteY1428" fmla="*/ 2995950 h 6217919"/>
              <a:gd name="connsiteX1429" fmla="*/ 1869830 w 5053103"/>
              <a:gd name="connsiteY1429" fmla="*/ 2993138 h 6217919"/>
              <a:gd name="connsiteX1430" fmla="*/ 1869830 w 5053103"/>
              <a:gd name="connsiteY1430" fmla="*/ 2815967 h 6217919"/>
              <a:gd name="connsiteX1431" fmla="*/ 1869830 w 5053103"/>
              <a:gd name="connsiteY1431" fmla="*/ 2815892 h 6217919"/>
              <a:gd name="connsiteX1432" fmla="*/ 1869835 w 5053103"/>
              <a:gd name="connsiteY1432" fmla="*/ 2815869 h 6217919"/>
              <a:gd name="connsiteX1433" fmla="*/ 1869835 w 5053103"/>
              <a:gd name="connsiteY1433" fmla="*/ 2811091 h 6217919"/>
              <a:gd name="connsiteX1434" fmla="*/ 1869835 w 5053103"/>
              <a:gd name="connsiteY1434" fmla="*/ 2811016 h 6217919"/>
              <a:gd name="connsiteX1435" fmla="*/ 1938219 w 5053103"/>
              <a:gd name="connsiteY1435" fmla="*/ 2742632 h 6217919"/>
              <a:gd name="connsiteX1436" fmla="*/ 1962341 w 5053103"/>
              <a:gd name="connsiteY1436" fmla="*/ 2742632 h 6217919"/>
              <a:gd name="connsiteX1437" fmla="*/ 1962341 w 5053103"/>
              <a:gd name="connsiteY1437" fmla="*/ 2713881 h 6217919"/>
              <a:gd name="connsiteX1438" fmla="*/ 1962345 w 5053103"/>
              <a:gd name="connsiteY1438" fmla="*/ 2713870 h 6217919"/>
              <a:gd name="connsiteX1439" fmla="*/ 1962345 w 5053103"/>
              <a:gd name="connsiteY1439" fmla="*/ 2709007 h 6217919"/>
              <a:gd name="connsiteX1440" fmla="*/ 2008337 w 5053103"/>
              <a:gd name="connsiteY1440" fmla="*/ 2664146 h 6217919"/>
              <a:gd name="connsiteX1441" fmla="*/ 1184487 w 5053103"/>
              <a:gd name="connsiteY1441" fmla="*/ 2664146 h 6217919"/>
              <a:gd name="connsiteX1442" fmla="*/ 1257923 w 5053103"/>
              <a:gd name="connsiteY1442" fmla="*/ 2664146 h 6217919"/>
              <a:gd name="connsiteX1443" fmla="*/ 1303914 w 5053103"/>
              <a:gd name="connsiteY1443" fmla="*/ 2709007 h 6217919"/>
              <a:gd name="connsiteX1444" fmla="*/ 1303914 w 5053103"/>
              <a:gd name="connsiteY1444" fmla="*/ 2742632 h 6217919"/>
              <a:gd name="connsiteX1445" fmla="*/ 1303910 w 5053103"/>
              <a:gd name="connsiteY1445" fmla="*/ 2742632 h 6217919"/>
              <a:gd name="connsiteX1446" fmla="*/ 1303910 w 5053103"/>
              <a:gd name="connsiteY1446" fmla="*/ 2747506 h 6217919"/>
              <a:gd name="connsiteX1447" fmla="*/ 1138491 w 5053103"/>
              <a:gd name="connsiteY1447" fmla="*/ 2747506 h 6217919"/>
              <a:gd name="connsiteX1448" fmla="*/ 1138491 w 5053103"/>
              <a:gd name="connsiteY1448" fmla="*/ 2713881 h 6217919"/>
              <a:gd name="connsiteX1449" fmla="*/ 1138495 w 5053103"/>
              <a:gd name="connsiteY1449" fmla="*/ 2713872 h 6217919"/>
              <a:gd name="connsiteX1450" fmla="*/ 1138495 w 5053103"/>
              <a:gd name="connsiteY1450" fmla="*/ 2709007 h 6217919"/>
              <a:gd name="connsiteX1451" fmla="*/ 1184487 w 5053103"/>
              <a:gd name="connsiteY1451" fmla="*/ 2664146 h 6217919"/>
              <a:gd name="connsiteX1452" fmla="*/ 545642 w 5053103"/>
              <a:gd name="connsiteY1452" fmla="*/ 2664146 h 6217919"/>
              <a:gd name="connsiteX1453" fmla="*/ 619077 w 5053103"/>
              <a:gd name="connsiteY1453" fmla="*/ 2664146 h 6217919"/>
              <a:gd name="connsiteX1454" fmla="*/ 665086 w 5053103"/>
              <a:gd name="connsiteY1454" fmla="*/ 2709007 h 6217919"/>
              <a:gd name="connsiteX1455" fmla="*/ 665086 w 5053103"/>
              <a:gd name="connsiteY1455" fmla="*/ 2742632 h 6217919"/>
              <a:gd name="connsiteX1456" fmla="*/ 665081 w 5053103"/>
              <a:gd name="connsiteY1456" fmla="*/ 2742632 h 6217919"/>
              <a:gd name="connsiteX1457" fmla="*/ 665081 w 5053103"/>
              <a:gd name="connsiteY1457" fmla="*/ 2747506 h 6217919"/>
              <a:gd name="connsiteX1458" fmla="*/ 499650 w 5053103"/>
              <a:gd name="connsiteY1458" fmla="*/ 2747506 h 6217919"/>
              <a:gd name="connsiteX1459" fmla="*/ 499650 w 5053103"/>
              <a:gd name="connsiteY1459" fmla="*/ 3244232 h 6217919"/>
              <a:gd name="connsiteX1460" fmla="*/ 665086 w 5053103"/>
              <a:gd name="connsiteY1460" fmla="*/ 3244232 h 6217919"/>
              <a:gd name="connsiteX1461" fmla="*/ 665086 w 5053103"/>
              <a:gd name="connsiteY1461" fmla="*/ 3277859 h 6217919"/>
              <a:gd name="connsiteX1462" fmla="*/ 665081 w 5053103"/>
              <a:gd name="connsiteY1462" fmla="*/ 3277868 h 6217919"/>
              <a:gd name="connsiteX1463" fmla="*/ 665081 w 5053103"/>
              <a:gd name="connsiteY1463" fmla="*/ 3282733 h 6217919"/>
              <a:gd name="connsiteX1464" fmla="*/ 619077 w 5053103"/>
              <a:gd name="connsiteY1464" fmla="*/ 3327594 h 6217919"/>
              <a:gd name="connsiteX1465" fmla="*/ 545642 w 5053103"/>
              <a:gd name="connsiteY1465" fmla="*/ 3327594 h 6217919"/>
              <a:gd name="connsiteX1466" fmla="*/ 499649 w 5053103"/>
              <a:gd name="connsiteY1466" fmla="*/ 3282733 h 6217919"/>
              <a:gd name="connsiteX1467" fmla="*/ 499649 w 5053103"/>
              <a:gd name="connsiteY1467" fmla="*/ 3249107 h 6217919"/>
              <a:gd name="connsiteX1468" fmla="*/ 475524 w 5053103"/>
              <a:gd name="connsiteY1468" fmla="*/ 3249107 h 6217919"/>
              <a:gd name="connsiteX1469" fmla="*/ 407139 w 5053103"/>
              <a:gd name="connsiteY1469" fmla="*/ 3180723 h 6217919"/>
              <a:gd name="connsiteX1470" fmla="*/ 407139 w 5053103"/>
              <a:gd name="connsiteY1470" fmla="*/ 3003543 h 6217919"/>
              <a:gd name="connsiteX1471" fmla="*/ 407140 w 5053103"/>
              <a:gd name="connsiteY1471" fmla="*/ 3003525 h 6217919"/>
              <a:gd name="connsiteX1472" fmla="*/ 407140 w 5053103"/>
              <a:gd name="connsiteY1472" fmla="*/ 2998668 h 6217919"/>
              <a:gd name="connsiteX1473" fmla="*/ 407261 w 5053103"/>
              <a:gd name="connsiteY1473" fmla="*/ 2995909 h 6217919"/>
              <a:gd name="connsiteX1474" fmla="*/ 407139 w 5053103"/>
              <a:gd name="connsiteY1474" fmla="*/ 2993138 h 6217919"/>
              <a:gd name="connsiteX1475" fmla="*/ 407139 w 5053103"/>
              <a:gd name="connsiteY1475" fmla="*/ 2815967 h 6217919"/>
              <a:gd name="connsiteX1476" fmla="*/ 407139 w 5053103"/>
              <a:gd name="connsiteY1476" fmla="*/ 2815892 h 6217919"/>
              <a:gd name="connsiteX1477" fmla="*/ 407140 w 5053103"/>
              <a:gd name="connsiteY1477" fmla="*/ 2815887 h 6217919"/>
              <a:gd name="connsiteX1478" fmla="*/ 407140 w 5053103"/>
              <a:gd name="connsiteY1478" fmla="*/ 2811091 h 6217919"/>
              <a:gd name="connsiteX1479" fmla="*/ 407140 w 5053103"/>
              <a:gd name="connsiteY1479" fmla="*/ 2811016 h 6217919"/>
              <a:gd name="connsiteX1480" fmla="*/ 475524 w 5053103"/>
              <a:gd name="connsiteY1480" fmla="*/ 2742632 h 6217919"/>
              <a:gd name="connsiteX1481" fmla="*/ 499649 w 5053103"/>
              <a:gd name="connsiteY1481" fmla="*/ 2742632 h 6217919"/>
              <a:gd name="connsiteX1482" fmla="*/ 499649 w 5053103"/>
              <a:gd name="connsiteY1482" fmla="*/ 2713881 h 6217919"/>
              <a:gd name="connsiteX1483" fmla="*/ 499650 w 5053103"/>
              <a:gd name="connsiteY1483" fmla="*/ 2713881 h 6217919"/>
              <a:gd name="connsiteX1484" fmla="*/ 499650 w 5053103"/>
              <a:gd name="connsiteY1484" fmla="*/ 2709007 h 6217919"/>
              <a:gd name="connsiteX1485" fmla="*/ 545642 w 5053103"/>
              <a:gd name="connsiteY1485" fmla="*/ 2664146 h 6217919"/>
              <a:gd name="connsiteX1486" fmla="*/ 4480547 w 5053103"/>
              <a:gd name="connsiteY1486" fmla="*/ 2585633 h 6217919"/>
              <a:gd name="connsiteX1487" fmla="*/ 4645966 w 5053103"/>
              <a:gd name="connsiteY1487" fmla="*/ 2585633 h 6217919"/>
              <a:gd name="connsiteX1488" fmla="*/ 4645966 w 5053103"/>
              <a:gd name="connsiteY1488" fmla="*/ 2619258 h 6217919"/>
              <a:gd name="connsiteX1489" fmla="*/ 4599974 w 5053103"/>
              <a:gd name="connsiteY1489" fmla="*/ 2664119 h 6217919"/>
              <a:gd name="connsiteX1490" fmla="*/ 4526539 w 5053103"/>
              <a:gd name="connsiteY1490" fmla="*/ 2664119 h 6217919"/>
              <a:gd name="connsiteX1491" fmla="*/ 4480547 w 5053103"/>
              <a:gd name="connsiteY1491" fmla="*/ 2619258 h 6217919"/>
              <a:gd name="connsiteX1492" fmla="*/ 3656697 w 5053103"/>
              <a:gd name="connsiteY1492" fmla="*/ 2585633 h 6217919"/>
              <a:gd name="connsiteX1493" fmla="*/ 3822116 w 5053103"/>
              <a:gd name="connsiteY1493" fmla="*/ 2585633 h 6217919"/>
              <a:gd name="connsiteX1494" fmla="*/ 3822116 w 5053103"/>
              <a:gd name="connsiteY1494" fmla="*/ 2619258 h 6217919"/>
              <a:gd name="connsiteX1495" fmla="*/ 3776125 w 5053103"/>
              <a:gd name="connsiteY1495" fmla="*/ 2664119 h 6217919"/>
              <a:gd name="connsiteX1496" fmla="*/ 3702689 w 5053103"/>
              <a:gd name="connsiteY1496" fmla="*/ 2664119 h 6217919"/>
              <a:gd name="connsiteX1497" fmla="*/ 3656697 w 5053103"/>
              <a:gd name="connsiteY1497" fmla="*/ 2619258 h 6217919"/>
              <a:gd name="connsiteX1498" fmla="*/ 3017868 w 5053103"/>
              <a:gd name="connsiteY1498" fmla="*/ 2585633 h 6217919"/>
              <a:gd name="connsiteX1499" fmla="*/ 3183287 w 5053103"/>
              <a:gd name="connsiteY1499" fmla="*/ 2585633 h 6217919"/>
              <a:gd name="connsiteX1500" fmla="*/ 3183287 w 5053103"/>
              <a:gd name="connsiteY1500" fmla="*/ 2619258 h 6217919"/>
              <a:gd name="connsiteX1501" fmla="*/ 3137295 w 5053103"/>
              <a:gd name="connsiteY1501" fmla="*/ 2664119 h 6217919"/>
              <a:gd name="connsiteX1502" fmla="*/ 3063859 w 5053103"/>
              <a:gd name="connsiteY1502" fmla="*/ 2664119 h 6217919"/>
              <a:gd name="connsiteX1503" fmla="*/ 3017868 w 5053103"/>
              <a:gd name="connsiteY1503" fmla="*/ 2619258 h 6217919"/>
              <a:gd name="connsiteX1504" fmla="*/ 2194030 w 5053103"/>
              <a:gd name="connsiteY1504" fmla="*/ 2585633 h 6217919"/>
              <a:gd name="connsiteX1505" fmla="*/ 2359448 w 5053103"/>
              <a:gd name="connsiteY1505" fmla="*/ 2585633 h 6217919"/>
              <a:gd name="connsiteX1506" fmla="*/ 2359448 w 5053103"/>
              <a:gd name="connsiteY1506" fmla="*/ 2619258 h 6217919"/>
              <a:gd name="connsiteX1507" fmla="*/ 2313457 w 5053103"/>
              <a:gd name="connsiteY1507" fmla="*/ 2664119 h 6217919"/>
              <a:gd name="connsiteX1508" fmla="*/ 2240021 w 5053103"/>
              <a:gd name="connsiteY1508" fmla="*/ 2664119 h 6217919"/>
              <a:gd name="connsiteX1509" fmla="*/ 2194030 w 5053103"/>
              <a:gd name="connsiteY1509" fmla="*/ 2619258 h 6217919"/>
              <a:gd name="connsiteX1510" fmla="*/ 731352 w 5053103"/>
              <a:gd name="connsiteY1510" fmla="*/ 2585633 h 6217919"/>
              <a:gd name="connsiteX1511" fmla="*/ 896771 w 5053103"/>
              <a:gd name="connsiteY1511" fmla="*/ 2585633 h 6217919"/>
              <a:gd name="connsiteX1512" fmla="*/ 896771 w 5053103"/>
              <a:gd name="connsiteY1512" fmla="*/ 2619258 h 6217919"/>
              <a:gd name="connsiteX1513" fmla="*/ 850779 w 5053103"/>
              <a:gd name="connsiteY1513" fmla="*/ 2664119 h 6217919"/>
              <a:gd name="connsiteX1514" fmla="*/ 777343 w 5053103"/>
              <a:gd name="connsiteY1514" fmla="*/ 2664119 h 6217919"/>
              <a:gd name="connsiteX1515" fmla="*/ 731352 w 5053103"/>
              <a:gd name="connsiteY1515" fmla="*/ 2619258 h 6217919"/>
              <a:gd name="connsiteX1516" fmla="*/ 92512 w 5053103"/>
              <a:gd name="connsiteY1516" fmla="*/ 2585633 h 6217919"/>
              <a:gd name="connsiteX1517" fmla="*/ 257932 w 5053103"/>
              <a:gd name="connsiteY1517" fmla="*/ 2585633 h 6217919"/>
              <a:gd name="connsiteX1518" fmla="*/ 257932 w 5053103"/>
              <a:gd name="connsiteY1518" fmla="*/ 2619258 h 6217919"/>
              <a:gd name="connsiteX1519" fmla="*/ 211940 w 5053103"/>
              <a:gd name="connsiteY1519" fmla="*/ 2664119 h 6217919"/>
              <a:gd name="connsiteX1520" fmla="*/ 138504 w 5053103"/>
              <a:gd name="connsiteY1520" fmla="*/ 2664119 h 6217919"/>
              <a:gd name="connsiteX1521" fmla="*/ 92512 w 5053103"/>
              <a:gd name="connsiteY1521" fmla="*/ 2619258 h 6217919"/>
              <a:gd name="connsiteX1522" fmla="*/ 4887685 w 5053103"/>
              <a:gd name="connsiteY1522" fmla="*/ 2359444 h 6217919"/>
              <a:gd name="connsiteX1523" fmla="*/ 5053103 w 5053103"/>
              <a:gd name="connsiteY1523" fmla="*/ 2359444 h 6217919"/>
              <a:gd name="connsiteX1524" fmla="*/ 5053103 w 5053103"/>
              <a:gd name="connsiteY1524" fmla="*/ 2393071 h 6217919"/>
              <a:gd name="connsiteX1525" fmla="*/ 5007111 w 5053103"/>
              <a:gd name="connsiteY1525" fmla="*/ 2437930 h 6217919"/>
              <a:gd name="connsiteX1526" fmla="*/ 4933676 w 5053103"/>
              <a:gd name="connsiteY1526" fmla="*/ 2437930 h 6217919"/>
              <a:gd name="connsiteX1527" fmla="*/ 4887685 w 5053103"/>
              <a:gd name="connsiteY1527" fmla="*/ 2393071 h 6217919"/>
              <a:gd name="connsiteX1528" fmla="*/ 4063835 w 5053103"/>
              <a:gd name="connsiteY1528" fmla="*/ 2359444 h 6217919"/>
              <a:gd name="connsiteX1529" fmla="*/ 4229253 w 5053103"/>
              <a:gd name="connsiteY1529" fmla="*/ 2359444 h 6217919"/>
              <a:gd name="connsiteX1530" fmla="*/ 4229253 w 5053103"/>
              <a:gd name="connsiteY1530" fmla="*/ 2393071 h 6217919"/>
              <a:gd name="connsiteX1531" fmla="*/ 4183262 w 5053103"/>
              <a:gd name="connsiteY1531" fmla="*/ 2437930 h 6217919"/>
              <a:gd name="connsiteX1532" fmla="*/ 4109826 w 5053103"/>
              <a:gd name="connsiteY1532" fmla="*/ 2437930 h 6217919"/>
              <a:gd name="connsiteX1533" fmla="*/ 4063835 w 5053103"/>
              <a:gd name="connsiteY1533" fmla="*/ 2393071 h 6217919"/>
              <a:gd name="connsiteX1534" fmla="*/ 3425006 w 5053103"/>
              <a:gd name="connsiteY1534" fmla="*/ 2359444 h 6217919"/>
              <a:gd name="connsiteX1535" fmla="*/ 3590425 w 5053103"/>
              <a:gd name="connsiteY1535" fmla="*/ 2359444 h 6217919"/>
              <a:gd name="connsiteX1536" fmla="*/ 3590425 w 5053103"/>
              <a:gd name="connsiteY1536" fmla="*/ 2393071 h 6217919"/>
              <a:gd name="connsiteX1537" fmla="*/ 3544433 w 5053103"/>
              <a:gd name="connsiteY1537" fmla="*/ 2437930 h 6217919"/>
              <a:gd name="connsiteX1538" fmla="*/ 3470997 w 5053103"/>
              <a:gd name="connsiteY1538" fmla="*/ 2437930 h 6217919"/>
              <a:gd name="connsiteX1539" fmla="*/ 3425006 w 5053103"/>
              <a:gd name="connsiteY1539" fmla="*/ 2393071 h 6217919"/>
              <a:gd name="connsiteX1540" fmla="*/ 2601165 w 5053103"/>
              <a:gd name="connsiteY1540" fmla="*/ 2359444 h 6217919"/>
              <a:gd name="connsiteX1541" fmla="*/ 2766583 w 5053103"/>
              <a:gd name="connsiteY1541" fmla="*/ 2359444 h 6217919"/>
              <a:gd name="connsiteX1542" fmla="*/ 2766583 w 5053103"/>
              <a:gd name="connsiteY1542" fmla="*/ 2393071 h 6217919"/>
              <a:gd name="connsiteX1543" fmla="*/ 2720592 w 5053103"/>
              <a:gd name="connsiteY1543" fmla="*/ 2437930 h 6217919"/>
              <a:gd name="connsiteX1544" fmla="*/ 2647156 w 5053103"/>
              <a:gd name="connsiteY1544" fmla="*/ 2437930 h 6217919"/>
              <a:gd name="connsiteX1545" fmla="*/ 2601165 w 5053103"/>
              <a:gd name="connsiteY1545" fmla="*/ 2393071 h 6217919"/>
              <a:gd name="connsiteX1546" fmla="*/ 1962337 w 5053103"/>
              <a:gd name="connsiteY1546" fmla="*/ 2359444 h 6217919"/>
              <a:gd name="connsiteX1547" fmla="*/ 2127755 w 5053103"/>
              <a:gd name="connsiteY1547" fmla="*/ 2359444 h 6217919"/>
              <a:gd name="connsiteX1548" fmla="*/ 2127755 w 5053103"/>
              <a:gd name="connsiteY1548" fmla="*/ 2393071 h 6217919"/>
              <a:gd name="connsiteX1549" fmla="*/ 2081764 w 5053103"/>
              <a:gd name="connsiteY1549" fmla="*/ 2437930 h 6217919"/>
              <a:gd name="connsiteX1550" fmla="*/ 2008328 w 5053103"/>
              <a:gd name="connsiteY1550" fmla="*/ 2437930 h 6217919"/>
              <a:gd name="connsiteX1551" fmla="*/ 1962337 w 5053103"/>
              <a:gd name="connsiteY1551" fmla="*/ 2393071 h 6217919"/>
              <a:gd name="connsiteX1552" fmla="*/ 1138487 w 5053103"/>
              <a:gd name="connsiteY1552" fmla="*/ 2359444 h 6217919"/>
              <a:gd name="connsiteX1553" fmla="*/ 1303905 w 5053103"/>
              <a:gd name="connsiteY1553" fmla="*/ 2359444 h 6217919"/>
              <a:gd name="connsiteX1554" fmla="*/ 1303905 w 5053103"/>
              <a:gd name="connsiteY1554" fmla="*/ 2393071 h 6217919"/>
              <a:gd name="connsiteX1555" fmla="*/ 1257915 w 5053103"/>
              <a:gd name="connsiteY1555" fmla="*/ 2437930 h 6217919"/>
              <a:gd name="connsiteX1556" fmla="*/ 1184478 w 5053103"/>
              <a:gd name="connsiteY1556" fmla="*/ 2437930 h 6217919"/>
              <a:gd name="connsiteX1557" fmla="*/ 1138487 w 5053103"/>
              <a:gd name="connsiteY1557" fmla="*/ 2393071 h 6217919"/>
              <a:gd name="connsiteX1558" fmla="*/ 4456421 w 5053103"/>
              <a:gd name="connsiteY1558" fmla="*/ 2084023 h 6217919"/>
              <a:gd name="connsiteX1559" fmla="*/ 4480547 w 5053103"/>
              <a:gd name="connsiteY1559" fmla="*/ 2084023 h 6217919"/>
              <a:gd name="connsiteX1560" fmla="*/ 4480547 w 5053103"/>
              <a:gd name="connsiteY1560" fmla="*/ 2585633 h 6217919"/>
              <a:gd name="connsiteX1561" fmla="*/ 4456421 w 5053103"/>
              <a:gd name="connsiteY1561" fmla="*/ 2585633 h 6217919"/>
              <a:gd name="connsiteX1562" fmla="*/ 4388037 w 5053103"/>
              <a:gd name="connsiteY1562" fmla="*/ 2517247 h 6217919"/>
              <a:gd name="connsiteX1563" fmla="*/ 4388037 w 5053103"/>
              <a:gd name="connsiteY1563" fmla="*/ 2340069 h 6217919"/>
              <a:gd name="connsiteX1564" fmla="*/ 4388263 w 5053103"/>
              <a:gd name="connsiteY1564" fmla="*/ 2334865 h 6217919"/>
              <a:gd name="connsiteX1565" fmla="*/ 4388037 w 5053103"/>
              <a:gd name="connsiteY1565" fmla="*/ 2329663 h 6217919"/>
              <a:gd name="connsiteX1566" fmla="*/ 4388037 w 5053103"/>
              <a:gd name="connsiteY1566" fmla="*/ 2152483 h 6217919"/>
              <a:gd name="connsiteX1567" fmla="*/ 4388037 w 5053103"/>
              <a:gd name="connsiteY1567" fmla="*/ 2152407 h 6217919"/>
              <a:gd name="connsiteX1568" fmla="*/ 4456421 w 5053103"/>
              <a:gd name="connsiteY1568" fmla="*/ 2084023 h 6217919"/>
              <a:gd name="connsiteX1569" fmla="*/ 3822116 w 5053103"/>
              <a:gd name="connsiteY1569" fmla="*/ 2084023 h 6217919"/>
              <a:gd name="connsiteX1570" fmla="*/ 3846243 w 5053103"/>
              <a:gd name="connsiteY1570" fmla="*/ 2084023 h 6217919"/>
              <a:gd name="connsiteX1571" fmla="*/ 3846243 w 5053103"/>
              <a:gd name="connsiteY1571" fmla="*/ 2084099 h 6217919"/>
              <a:gd name="connsiteX1572" fmla="*/ 3914627 w 5053103"/>
              <a:gd name="connsiteY1572" fmla="*/ 2152483 h 6217919"/>
              <a:gd name="connsiteX1573" fmla="*/ 3914627 w 5053103"/>
              <a:gd name="connsiteY1573" fmla="*/ 2329663 h 6217919"/>
              <a:gd name="connsiteX1574" fmla="*/ 3914400 w 5053103"/>
              <a:gd name="connsiteY1574" fmla="*/ 2334865 h 6217919"/>
              <a:gd name="connsiteX1575" fmla="*/ 3914627 w 5053103"/>
              <a:gd name="connsiteY1575" fmla="*/ 2340069 h 6217919"/>
              <a:gd name="connsiteX1576" fmla="*/ 3914627 w 5053103"/>
              <a:gd name="connsiteY1576" fmla="*/ 2517247 h 6217919"/>
              <a:gd name="connsiteX1577" fmla="*/ 3846243 w 5053103"/>
              <a:gd name="connsiteY1577" fmla="*/ 2585633 h 6217919"/>
              <a:gd name="connsiteX1578" fmla="*/ 3822116 w 5053103"/>
              <a:gd name="connsiteY1578" fmla="*/ 2585633 h 6217919"/>
              <a:gd name="connsiteX1579" fmla="*/ 2993742 w 5053103"/>
              <a:gd name="connsiteY1579" fmla="*/ 2084023 h 6217919"/>
              <a:gd name="connsiteX1580" fmla="*/ 3017868 w 5053103"/>
              <a:gd name="connsiteY1580" fmla="*/ 2084023 h 6217919"/>
              <a:gd name="connsiteX1581" fmla="*/ 3017868 w 5053103"/>
              <a:gd name="connsiteY1581" fmla="*/ 2585633 h 6217919"/>
              <a:gd name="connsiteX1582" fmla="*/ 2993742 w 5053103"/>
              <a:gd name="connsiteY1582" fmla="*/ 2585633 h 6217919"/>
              <a:gd name="connsiteX1583" fmla="*/ 2925358 w 5053103"/>
              <a:gd name="connsiteY1583" fmla="*/ 2517247 h 6217919"/>
              <a:gd name="connsiteX1584" fmla="*/ 2925358 w 5053103"/>
              <a:gd name="connsiteY1584" fmla="*/ 2340069 h 6217919"/>
              <a:gd name="connsiteX1585" fmla="*/ 2925583 w 5053103"/>
              <a:gd name="connsiteY1585" fmla="*/ 2334865 h 6217919"/>
              <a:gd name="connsiteX1586" fmla="*/ 2925358 w 5053103"/>
              <a:gd name="connsiteY1586" fmla="*/ 2329663 h 6217919"/>
              <a:gd name="connsiteX1587" fmla="*/ 2925358 w 5053103"/>
              <a:gd name="connsiteY1587" fmla="*/ 2152483 h 6217919"/>
              <a:gd name="connsiteX1588" fmla="*/ 2925358 w 5053103"/>
              <a:gd name="connsiteY1588" fmla="*/ 2152407 h 6217919"/>
              <a:gd name="connsiteX1589" fmla="*/ 2993742 w 5053103"/>
              <a:gd name="connsiteY1589" fmla="*/ 2084023 h 6217919"/>
              <a:gd name="connsiteX1590" fmla="*/ 2359448 w 5053103"/>
              <a:gd name="connsiteY1590" fmla="*/ 2084023 h 6217919"/>
              <a:gd name="connsiteX1591" fmla="*/ 2383575 w 5053103"/>
              <a:gd name="connsiteY1591" fmla="*/ 2084023 h 6217919"/>
              <a:gd name="connsiteX1592" fmla="*/ 2383575 w 5053103"/>
              <a:gd name="connsiteY1592" fmla="*/ 2084099 h 6217919"/>
              <a:gd name="connsiteX1593" fmla="*/ 2451959 w 5053103"/>
              <a:gd name="connsiteY1593" fmla="*/ 2152483 h 6217919"/>
              <a:gd name="connsiteX1594" fmla="*/ 2451959 w 5053103"/>
              <a:gd name="connsiteY1594" fmla="*/ 2329663 h 6217919"/>
              <a:gd name="connsiteX1595" fmla="*/ 2451733 w 5053103"/>
              <a:gd name="connsiteY1595" fmla="*/ 2334865 h 6217919"/>
              <a:gd name="connsiteX1596" fmla="*/ 2451959 w 5053103"/>
              <a:gd name="connsiteY1596" fmla="*/ 2340069 h 6217919"/>
              <a:gd name="connsiteX1597" fmla="*/ 2451959 w 5053103"/>
              <a:gd name="connsiteY1597" fmla="*/ 2517247 h 6217919"/>
              <a:gd name="connsiteX1598" fmla="*/ 2383575 w 5053103"/>
              <a:gd name="connsiteY1598" fmla="*/ 2585633 h 6217919"/>
              <a:gd name="connsiteX1599" fmla="*/ 2359448 w 5053103"/>
              <a:gd name="connsiteY1599" fmla="*/ 2585633 h 6217919"/>
              <a:gd name="connsiteX1600" fmla="*/ 896771 w 5053103"/>
              <a:gd name="connsiteY1600" fmla="*/ 2084023 h 6217919"/>
              <a:gd name="connsiteX1601" fmla="*/ 920897 w 5053103"/>
              <a:gd name="connsiteY1601" fmla="*/ 2084023 h 6217919"/>
              <a:gd name="connsiteX1602" fmla="*/ 920897 w 5053103"/>
              <a:gd name="connsiteY1602" fmla="*/ 2084099 h 6217919"/>
              <a:gd name="connsiteX1603" fmla="*/ 989282 w 5053103"/>
              <a:gd name="connsiteY1603" fmla="*/ 2152483 h 6217919"/>
              <a:gd name="connsiteX1604" fmla="*/ 989282 w 5053103"/>
              <a:gd name="connsiteY1604" fmla="*/ 2329663 h 6217919"/>
              <a:gd name="connsiteX1605" fmla="*/ 989055 w 5053103"/>
              <a:gd name="connsiteY1605" fmla="*/ 2334865 h 6217919"/>
              <a:gd name="connsiteX1606" fmla="*/ 989282 w 5053103"/>
              <a:gd name="connsiteY1606" fmla="*/ 2340069 h 6217919"/>
              <a:gd name="connsiteX1607" fmla="*/ 989282 w 5053103"/>
              <a:gd name="connsiteY1607" fmla="*/ 2517247 h 6217919"/>
              <a:gd name="connsiteX1608" fmla="*/ 920897 w 5053103"/>
              <a:gd name="connsiteY1608" fmla="*/ 2585633 h 6217919"/>
              <a:gd name="connsiteX1609" fmla="*/ 896771 w 5053103"/>
              <a:gd name="connsiteY1609" fmla="*/ 2585633 h 6217919"/>
              <a:gd name="connsiteX1610" fmla="*/ 68385 w 5053103"/>
              <a:gd name="connsiteY1610" fmla="*/ 2084023 h 6217919"/>
              <a:gd name="connsiteX1611" fmla="*/ 92512 w 5053103"/>
              <a:gd name="connsiteY1611" fmla="*/ 2084023 h 6217919"/>
              <a:gd name="connsiteX1612" fmla="*/ 92512 w 5053103"/>
              <a:gd name="connsiteY1612" fmla="*/ 2585633 h 6217919"/>
              <a:gd name="connsiteX1613" fmla="*/ 68385 w 5053103"/>
              <a:gd name="connsiteY1613" fmla="*/ 2585633 h 6217919"/>
              <a:gd name="connsiteX1614" fmla="*/ 2 w 5053103"/>
              <a:gd name="connsiteY1614" fmla="*/ 2517247 h 6217919"/>
              <a:gd name="connsiteX1615" fmla="*/ 2 w 5053103"/>
              <a:gd name="connsiteY1615" fmla="*/ 2340069 h 6217919"/>
              <a:gd name="connsiteX1616" fmla="*/ 228 w 5053103"/>
              <a:gd name="connsiteY1616" fmla="*/ 2334865 h 6217919"/>
              <a:gd name="connsiteX1617" fmla="*/ 2 w 5053103"/>
              <a:gd name="connsiteY1617" fmla="*/ 2329663 h 6217919"/>
              <a:gd name="connsiteX1618" fmla="*/ 2 w 5053103"/>
              <a:gd name="connsiteY1618" fmla="*/ 2152483 h 6217919"/>
              <a:gd name="connsiteX1619" fmla="*/ 2 w 5053103"/>
              <a:gd name="connsiteY1619" fmla="*/ 2152407 h 6217919"/>
              <a:gd name="connsiteX1620" fmla="*/ 68385 w 5053103"/>
              <a:gd name="connsiteY1620" fmla="*/ 2084023 h 6217919"/>
              <a:gd name="connsiteX1621" fmla="*/ 4526539 w 5053103"/>
              <a:gd name="connsiteY1621" fmla="*/ 2005537 h 6217919"/>
              <a:gd name="connsiteX1622" fmla="*/ 4599974 w 5053103"/>
              <a:gd name="connsiteY1622" fmla="*/ 2005537 h 6217919"/>
              <a:gd name="connsiteX1623" fmla="*/ 4645966 w 5053103"/>
              <a:gd name="connsiteY1623" fmla="*/ 2050396 h 6217919"/>
              <a:gd name="connsiteX1624" fmla="*/ 4645966 w 5053103"/>
              <a:gd name="connsiteY1624" fmla="*/ 2084023 h 6217919"/>
              <a:gd name="connsiteX1625" fmla="*/ 4480547 w 5053103"/>
              <a:gd name="connsiteY1625" fmla="*/ 2084023 h 6217919"/>
              <a:gd name="connsiteX1626" fmla="*/ 4480547 w 5053103"/>
              <a:gd name="connsiteY1626" fmla="*/ 2050396 h 6217919"/>
              <a:gd name="connsiteX1627" fmla="*/ 4526539 w 5053103"/>
              <a:gd name="connsiteY1627" fmla="*/ 2005537 h 6217919"/>
              <a:gd name="connsiteX1628" fmla="*/ 3702689 w 5053103"/>
              <a:gd name="connsiteY1628" fmla="*/ 2005537 h 6217919"/>
              <a:gd name="connsiteX1629" fmla="*/ 3776125 w 5053103"/>
              <a:gd name="connsiteY1629" fmla="*/ 2005537 h 6217919"/>
              <a:gd name="connsiteX1630" fmla="*/ 3822116 w 5053103"/>
              <a:gd name="connsiteY1630" fmla="*/ 2050396 h 6217919"/>
              <a:gd name="connsiteX1631" fmla="*/ 3822116 w 5053103"/>
              <a:gd name="connsiteY1631" fmla="*/ 2084023 h 6217919"/>
              <a:gd name="connsiteX1632" fmla="*/ 3656697 w 5053103"/>
              <a:gd name="connsiteY1632" fmla="*/ 2084023 h 6217919"/>
              <a:gd name="connsiteX1633" fmla="*/ 3656697 w 5053103"/>
              <a:gd name="connsiteY1633" fmla="*/ 2050396 h 6217919"/>
              <a:gd name="connsiteX1634" fmla="*/ 3702689 w 5053103"/>
              <a:gd name="connsiteY1634" fmla="*/ 2005537 h 6217919"/>
              <a:gd name="connsiteX1635" fmla="*/ 3063859 w 5053103"/>
              <a:gd name="connsiteY1635" fmla="*/ 2005537 h 6217919"/>
              <a:gd name="connsiteX1636" fmla="*/ 3137295 w 5053103"/>
              <a:gd name="connsiteY1636" fmla="*/ 2005537 h 6217919"/>
              <a:gd name="connsiteX1637" fmla="*/ 3183287 w 5053103"/>
              <a:gd name="connsiteY1637" fmla="*/ 2050396 h 6217919"/>
              <a:gd name="connsiteX1638" fmla="*/ 3183287 w 5053103"/>
              <a:gd name="connsiteY1638" fmla="*/ 2084023 h 6217919"/>
              <a:gd name="connsiteX1639" fmla="*/ 3017868 w 5053103"/>
              <a:gd name="connsiteY1639" fmla="*/ 2084023 h 6217919"/>
              <a:gd name="connsiteX1640" fmla="*/ 3017868 w 5053103"/>
              <a:gd name="connsiteY1640" fmla="*/ 2050396 h 6217919"/>
              <a:gd name="connsiteX1641" fmla="*/ 3063859 w 5053103"/>
              <a:gd name="connsiteY1641" fmla="*/ 2005537 h 6217919"/>
              <a:gd name="connsiteX1642" fmla="*/ 2240021 w 5053103"/>
              <a:gd name="connsiteY1642" fmla="*/ 2005537 h 6217919"/>
              <a:gd name="connsiteX1643" fmla="*/ 2313457 w 5053103"/>
              <a:gd name="connsiteY1643" fmla="*/ 2005537 h 6217919"/>
              <a:gd name="connsiteX1644" fmla="*/ 2359448 w 5053103"/>
              <a:gd name="connsiteY1644" fmla="*/ 2050396 h 6217919"/>
              <a:gd name="connsiteX1645" fmla="*/ 2359448 w 5053103"/>
              <a:gd name="connsiteY1645" fmla="*/ 2084023 h 6217919"/>
              <a:gd name="connsiteX1646" fmla="*/ 2194030 w 5053103"/>
              <a:gd name="connsiteY1646" fmla="*/ 2084023 h 6217919"/>
              <a:gd name="connsiteX1647" fmla="*/ 2194030 w 5053103"/>
              <a:gd name="connsiteY1647" fmla="*/ 2050396 h 6217919"/>
              <a:gd name="connsiteX1648" fmla="*/ 2240021 w 5053103"/>
              <a:gd name="connsiteY1648" fmla="*/ 2005537 h 6217919"/>
              <a:gd name="connsiteX1649" fmla="*/ 1601193 w 5053103"/>
              <a:gd name="connsiteY1649" fmla="*/ 2005537 h 6217919"/>
              <a:gd name="connsiteX1650" fmla="*/ 1674629 w 5053103"/>
              <a:gd name="connsiteY1650" fmla="*/ 2005537 h 6217919"/>
              <a:gd name="connsiteX1651" fmla="*/ 1720620 w 5053103"/>
              <a:gd name="connsiteY1651" fmla="*/ 2050396 h 6217919"/>
              <a:gd name="connsiteX1652" fmla="*/ 1720620 w 5053103"/>
              <a:gd name="connsiteY1652" fmla="*/ 2084023 h 6217919"/>
              <a:gd name="connsiteX1653" fmla="*/ 1555202 w 5053103"/>
              <a:gd name="connsiteY1653" fmla="*/ 2084023 h 6217919"/>
              <a:gd name="connsiteX1654" fmla="*/ 1555202 w 5053103"/>
              <a:gd name="connsiteY1654" fmla="*/ 2585633 h 6217919"/>
              <a:gd name="connsiteX1655" fmla="*/ 1720620 w 5053103"/>
              <a:gd name="connsiteY1655" fmla="*/ 2585633 h 6217919"/>
              <a:gd name="connsiteX1656" fmla="*/ 1720620 w 5053103"/>
              <a:gd name="connsiteY1656" fmla="*/ 2619258 h 6217919"/>
              <a:gd name="connsiteX1657" fmla="*/ 1674629 w 5053103"/>
              <a:gd name="connsiteY1657" fmla="*/ 2664119 h 6217919"/>
              <a:gd name="connsiteX1658" fmla="*/ 1601193 w 5053103"/>
              <a:gd name="connsiteY1658" fmla="*/ 2664119 h 6217919"/>
              <a:gd name="connsiteX1659" fmla="*/ 1555202 w 5053103"/>
              <a:gd name="connsiteY1659" fmla="*/ 2619258 h 6217919"/>
              <a:gd name="connsiteX1660" fmla="*/ 1555202 w 5053103"/>
              <a:gd name="connsiteY1660" fmla="*/ 2585633 h 6217919"/>
              <a:gd name="connsiteX1661" fmla="*/ 1531075 w 5053103"/>
              <a:gd name="connsiteY1661" fmla="*/ 2585633 h 6217919"/>
              <a:gd name="connsiteX1662" fmla="*/ 1462691 w 5053103"/>
              <a:gd name="connsiteY1662" fmla="*/ 2517247 h 6217919"/>
              <a:gd name="connsiteX1663" fmla="*/ 1462691 w 5053103"/>
              <a:gd name="connsiteY1663" fmla="*/ 2340069 h 6217919"/>
              <a:gd name="connsiteX1664" fmla="*/ 1462917 w 5053103"/>
              <a:gd name="connsiteY1664" fmla="*/ 2334865 h 6217919"/>
              <a:gd name="connsiteX1665" fmla="*/ 1462691 w 5053103"/>
              <a:gd name="connsiteY1665" fmla="*/ 2329663 h 6217919"/>
              <a:gd name="connsiteX1666" fmla="*/ 1462691 w 5053103"/>
              <a:gd name="connsiteY1666" fmla="*/ 2152483 h 6217919"/>
              <a:gd name="connsiteX1667" fmla="*/ 1462691 w 5053103"/>
              <a:gd name="connsiteY1667" fmla="*/ 2152407 h 6217919"/>
              <a:gd name="connsiteX1668" fmla="*/ 1531075 w 5053103"/>
              <a:gd name="connsiteY1668" fmla="*/ 2084023 h 6217919"/>
              <a:gd name="connsiteX1669" fmla="*/ 1555202 w 5053103"/>
              <a:gd name="connsiteY1669" fmla="*/ 2084023 h 6217919"/>
              <a:gd name="connsiteX1670" fmla="*/ 1555202 w 5053103"/>
              <a:gd name="connsiteY1670" fmla="*/ 2050396 h 6217919"/>
              <a:gd name="connsiteX1671" fmla="*/ 1601193 w 5053103"/>
              <a:gd name="connsiteY1671" fmla="*/ 2005537 h 6217919"/>
              <a:gd name="connsiteX1672" fmla="*/ 777344 w 5053103"/>
              <a:gd name="connsiteY1672" fmla="*/ 2005537 h 6217919"/>
              <a:gd name="connsiteX1673" fmla="*/ 850779 w 5053103"/>
              <a:gd name="connsiteY1673" fmla="*/ 2005537 h 6217919"/>
              <a:gd name="connsiteX1674" fmla="*/ 896771 w 5053103"/>
              <a:gd name="connsiteY1674" fmla="*/ 2050396 h 6217919"/>
              <a:gd name="connsiteX1675" fmla="*/ 896771 w 5053103"/>
              <a:gd name="connsiteY1675" fmla="*/ 2084023 h 6217919"/>
              <a:gd name="connsiteX1676" fmla="*/ 731352 w 5053103"/>
              <a:gd name="connsiteY1676" fmla="*/ 2084023 h 6217919"/>
              <a:gd name="connsiteX1677" fmla="*/ 731352 w 5053103"/>
              <a:gd name="connsiteY1677" fmla="*/ 2050396 h 6217919"/>
              <a:gd name="connsiteX1678" fmla="*/ 777344 w 5053103"/>
              <a:gd name="connsiteY1678" fmla="*/ 2005537 h 6217919"/>
              <a:gd name="connsiteX1679" fmla="*/ 138504 w 5053103"/>
              <a:gd name="connsiteY1679" fmla="*/ 2005537 h 6217919"/>
              <a:gd name="connsiteX1680" fmla="*/ 211939 w 5053103"/>
              <a:gd name="connsiteY1680" fmla="*/ 2005537 h 6217919"/>
              <a:gd name="connsiteX1681" fmla="*/ 257932 w 5053103"/>
              <a:gd name="connsiteY1681" fmla="*/ 2050396 h 6217919"/>
              <a:gd name="connsiteX1682" fmla="*/ 257932 w 5053103"/>
              <a:gd name="connsiteY1682" fmla="*/ 2084023 h 6217919"/>
              <a:gd name="connsiteX1683" fmla="*/ 92512 w 5053103"/>
              <a:gd name="connsiteY1683" fmla="*/ 2084023 h 6217919"/>
              <a:gd name="connsiteX1684" fmla="*/ 92512 w 5053103"/>
              <a:gd name="connsiteY1684" fmla="*/ 2050396 h 6217919"/>
              <a:gd name="connsiteX1685" fmla="*/ 138504 w 5053103"/>
              <a:gd name="connsiteY1685" fmla="*/ 2005537 h 6217919"/>
              <a:gd name="connsiteX1686" fmla="*/ 4863559 w 5053103"/>
              <a:gd name="connsiteY1686" fmla="*/ 1857837 h 6217919"/>
              <a:gd name="connsiteX1687" fmla="*/ 4887685 w 5053103"/>
              <a:gd name="connsiteY1687" fmla="*/ 1857837 h 6217919"/>
              <a:gd name="connsiteX1688" fmla="*/ 4887685 w 5053103"/>
              <a:gd name="connsiteY1688" fmla="*/ 2359444 h 6217919"/>
              <a:gd name="connsiteX1689" fmla="*/ 4863559 w 5053103"/>
              <a:gd name="connsiteY1689" fmla="*/ 2359444 h 6217919"/>
              <a:gd name="connsiteX1690" fmla="*/ 4795175 w 5053103"/>
              <a:gd name="connsiteY1690" fmla="*/ 2291061 h 6217919"/>
              <a:gd name="connsiteX1691" fmla="*/ 4795175 w 5053103"/>
              <a:gd name="connsiteY1691" fmla="*/ 2113882 h 6217919"/>
              <a:gd name="connsiteX1692" fmla="*/ 4795401 w 5053103"/>
              <a:gd name="connsiteY1692" fmla="*/ 2108678 h 6217919"/>
              <a:gd name="connsiteX1693" fmla="*/ 4795175 w 5053103"/>
              <a:gd name="connsiteY1693" fmla="*/ 2103475 h 6217919"/>
              <a:gd name="connsiteX1694" fmla="*/ 4795175 w 5053103"/>
              <a:gd name="connsiteY1694" fmla="*/ 1926296 h 6217919"/>
              <a:gd name="connsiteX1695" fmla="*/ 4795175 w 5053103"/>
              <a:gd name="connsiteY1695" fmla="*/ 1926221 h 6217919"/>
              <a:gd name="connsiteX1696" fmla="*/ 4863559 w 5053103"/>
              <a:gd name="connsiteY1696" fmla="*/ 1857837 h 6217919"/>
              <a:gd name="connsiteX1697" fmla="*/ 4229253 w 5053103"/>
              <a:gd name="connsiteY1697" fmla="*/ 1857837 h 6217919"/>
              <a:gd name="connsiteX1698" fmla="*/ 4253380 w 5053103"/>
              <a:gd name="connsiteY1698" fmla="*/ 1857837 h 6217919"/>
              <a:gd name="connsiteX1699" fmla="*/ 4253380 w 5053103"/>
              <a:gd name="connsiteY1699" fmla="*/ 1857911 h 6217919"/>
              <a:gd name="connsiteX1700" fmla="*/ 4321764 w 5053103"/>
              <a:gd name="connsiteY1700" fmla="*/ 1926296 h 6217919"/>
              <a:gd name="connsiteX1701" fmla="*/ 4321764 w 5053103"/>
              <a:gd name="connsiteY1701" fmla="*/ 2103475 h 6217919"/>
              <a:gd name="connsiteX1702" fmla="*/ 4321537 w 5053103"/>
              <a:gd name="connsiteY1702" fmla="*/ 2108678 h 6217919"/>
              <a:gd name="connsiteX1703" fmla="*/ 4321764 w 5053103"/>
              <a:gd name="connsiteY1703" fmla="*/ 2113882 h 6217919"/>
              <a:gd name="connsiteX1704" fmla="*/ 4321764 w 5053103"/>
              <a:gd name="connsiteY1704" fmla="*/ 2291061 h 6217919"/>
              <a:gd name="connsiteX1705" fmla="*/ 4253380 w 5053103"/>
              <a:gd name="connsiteY1705" fmla="*/ 2359444 h 6217919"/>
              <a:gd name="connsiteX1706" fmla="*/ 4229253 w 5053103"/>
              <a:gd name="connsiteY1706" fmla="*/ 2359444 h 6217919"/>
              <a:gd name="connsiteX1707" fmla="*/ 3400879 w 5053103"/>
              <a:gd name="connsiteY1707" fmla="*/ 1857837 h 6217919"/>
              <a:gd name="connsiteX1708" fmla="*/ 3425005 w 5053103"/>
              <a:gd name="connsiteY1708" fmla="*/ 1857837 h 6217919"/>
              <a:gd name="connsiteX1709" fmla="*/ 3425005 w 5053103"/>
              <a:gd name="connsiteY1709" fmla="*/ 2359444 h 6217919"/>
              <a:gd name="connsiteX1710" fmla="*/ 3400879 w 5053103"/>
              <a:gd name="connsiteY1710" fmla="*/ 2359444 h 6217919"/>
              <a:gd name="connsiteX1711" fmla="*/ 3332495 w 5053103"/>
              <a:gd name="connsiteY1711" fmla="*/ 2291061 h 6217919"/>
              <a:gd name="connsiteX1712" fmla="*/ 3332495 w 5053103"/>
              <a:gd name="connsiteY1712" fmla="*/ 2113882 h 6217919"/>
              <a:gd name="connsiteX1713" fmla="*/ 3332721 w 5053103"/>
              <a:gd name="connsiteY1713" fmla="*/ 2108678 h 6217919"/>
              <a:gd name="connsiteX1714" fmla="*/ 3332495 w 5053103"/>
              <a:gd name="connsiteY1714" fmla="*/ 2103475 h 6217919"/>
              <a:gd name="connsiteX1715" fmla="*/ 3332495 w 5053103"/>
              <a:gd name="connsiteY1715" fmla="*/ 1926296 h 6217919"/>
              <a:gd name="connsiteX1716" fmla="*/ 3332495 w 5053103"/>
              <a:gd name="connsiteY1716" fmla="*/ 1926221 h 6217919"/>
              <a:gd name="connsiteX1717" fmla="*/ 3400879 w 5053103"/>
              <a:gd name="connsiteY1717" fmla="*/ 1857837 h 6217919"/>
              <a:gd name="connsiteX1718" fmla="*/ 2766584 w 5053103"/>
              <a:gd name="connsiteY1718" fmla="*/ 1857837 h 6217919"/>
              <a:gd name="connsiteX1719" fmla="*/ 2790711 w 5053103"/>
              <a:gd name="connsiteY1719" fmla="*/ 1857837 h 6217919"/>
              <a:gd name="connsiteX1720" fmla="*/ 2790711 w 5053103"/>
              <a:gd name="connsiteY1720" fmla="*/ 1857911 h 6217919"/>
              <a:gd name="connsiteX1721" fmla="*/ 2859095 w 5053103"/>
              <a:gd name="connsiteY1721" fmla="*/ 1926296 h 6217919"/>
              <a:gd name="connsiteX1722" fmla="*/ 2859095 w 5053103"/>
              <a:gd name="connsiteY1722" fmla="*/ 2103475 h 6217919"/>
              <a:gd name="connsiteX1723" fmla="*/ 2858869 w 5053103"/>
              <a:gd name="connsiteY1723" fmla="*/ 2108678 h 6217919"/>
              <a:gd name="connsiteX1724" fmla="*/ 2859095 w 5053103"/>
              <a:gd name="connsiteY1724" fmla="*/ 2113882 h 6217919"/>
              <a:gd name="connsiteX1725" fmla="*/ 2859095 w 5053103"/>
              <a:gd name="connsiteY1725" fmla="*/ 2291061 h 6217919"/>
              <a:gd name="connsiteX1726" fmla="*/ 2790711 w 5053103"/>
              <a:gd name="connsiteY1726" fmla="*/ 2359444 h 6217919"/>
              <a:gd name="connsiteX1727" fmla="*/ 2766584 w 5053103"/>
              <a:gd name="connsiteY1727" fmla="*/ 2359444 h 6217919"/>
              <a:gd name="connsiteX1728" fmla="*/ 1938211 w 5053103"/>
              <a:gd name="connsiteY1728" fmla="*/ 1857837 h 6217919"/>
              <a:gd name="connsiteX1729" fmla="*/ 1962337 w 5053103"/>
              <a:gd name="connsiteY1729" fmla="*/ 1857837 h 6217919"/>
              <a:gd name="connsiteX1730" fmla="*/ 1962337 w 5053103"/>
              <a:gd name="connsiteY1730" fmla="*/ 2359444 h 6217919"/>
              <a:gd name="connsiteX1731" fmla="*/ 1938211 w 5053103"/>
              <a:gd name="connsiteY1731" fmla="*/ 2359444 h 6217919"/>
              <a:gd name="connsiteX1732" fmla="*/ 1869827 w 5053103"/>
              <a:gd name="connsiteY1732" fmla="*/ 2291061 h 6217919"/>
              <a:gd name="connsiteX1733" fmla="*/ 1869827 w 5053103"/>
              <a:gd name="connsiteY1733" fmla="*/ 2113882 h 6217919"/>
              <a:gd name="connsiteX1734" fmla="*/ 1870052 w 5053103"/>
              <a:gd name="connsiteY1734" fmla="*/ 2108678 h 6217919"/>
              <a:gd name="connsiteX1735" fmla="*/ 1869827 w 5053103"/>
              <a:gd name="connsiteY1735" fmla="*/ 2103475 h 6217919"/>
              <a:gd name="connsiteX1736" fmla="*/ 1869827 w 5053103"/>
              <a:gd name="connsiteY1736" fmla="*/ 1926296 h 6217919"/>
              <a:gd name="connsiteX1737" fmla="*/ 1869827 w 5053103"/>
              <a:gd name="connsiteY1737" fmla="*/ 1926221 h 6217919"/>
              <a:gd name="connsiteX1738" fmla="*/ 1938211 w 5053103"/>
              <a:gd name="connsiteY1738" fmla="*/ 1857837 h 6217919"/>
              <a:gd name="connsiteX1739" fmla="*/ 4933676 w 5053103"/>
              <a:gd name="connsiteY1739" fmla="*/ 1779350 h 6217919"/>
              <a:gd name="connsiteX1740" fmla="*/ 5007111 w 5053103"/>
              <a:gd name="connsiteY1740" fmla="*/ 1779350 h 6217919"/>
              <a:gd name="connsiteX1741" fmla="*/ 5053103 w 5053103"/>
              <a:gd name="connsiteY1741" fmla="*/ 1824209 h 6217919"/>
              <a:gd name="connsiteX1742" fmla="*/ 5053103 w 5053103"/>
              <a:gd name="connsiteY1742" fmla="*/ 1857837 h 6217919"/>
              <a:gd name="connsiteX1743" fmla="*/ 4887685 w 5053103"/>
              <a:gd name="connsiteY1743" fmla="*/ 1857837 h 6217919"/>
              <a:gd name="connsiteX1744" fmla="*/ 4887685 w 5053103"/>
              <a:gd name="connsiteY1744" fmla="*/ 1824209 h 6217919"/>
              <a:gd name="connsiteX1745" fmla="*/ 4933676 w 5053103"/>
              <a:gd name="connsiteY1745" fmla="*/ 1779350 h 6217919"/>
              <a:gd name="connsiteX1746" fmla="*/ 4109826 w 5053103"/>
              <a:gd name="connsiteY1746" fmla="*/ 1779350 h 6217919"/>
              <a:gd name="connsiteX1747" fmla="*/ 4183262 w 5053103"/>
              <a:gd name="connsiteY1747" fmla="*/ 1779350 h 6217919"/>
              <a:gd name="connsiteX1748" fmla="*/ 4229253 w 5053103"/>
              <a:gd name="connsiteY1748" fmla="*/ 1824209 h 6217919"/>
              <a:gd name="connsiteX1749" fmla="*/ 4229253 w 5053103"/>
              <a:gd name="connsiteY1749" fmla="*/ 1857837 h 6217919"/>
              <a:gd name="connsiteX1750" fmla="*/ 4063835 w 5053103"/>
              <a:gd name="connsiteY1750" fmla="*/ 1857837 h 6217919"/>
              <a:gd name="connsiteX1751" fmla="*/ 4063835 w 5053103"/>
              <a:gd name="connsiteY1751" fmla="*/ 1824209 h 6217919"/>
              <a:gd name="connsiteX1752" fmla="*/ 4109826 w 5053103"/>
              <a:gd name="connsiteY1752" fmla="*/ 1779350 h 6217919"/>
              <a:gd name="connsiteX1753" fmla="*/ 3470997 w 5053103"/>
              <a:gd name="connsiteY1753" fmla="*/ 1779350 h 6217919"/>
              <a:gd name="connsiteX1754" fmla="*/ 3544433 w 5053103"/>
              <a:gd name="connsiteY1754" fmla="*/ 1779350 h 6217919"/>
              <a:gd name="connsiteX1755" fmla="*/ 3590425 w 5053103"/>
              <a:gd name="connsiteY1755" fmla="*/ 1824209 h 6217919"/>
              <a:gd name="connsiteX1756" fmla="*/ 3590425 w 5053103"/>
              <a:gd name="connsiteY1756" fmla="*/ 1857837 h 6217919"/>
              <a:gd name="connsiteX1757" fmla="*/ 3425006 w 5053103"/>
              <a:gd name="connsiteY1757" fmla="*/ 1857837 h 6217919"/>
              <a:gd name="connsiteX1758" fmla="*/ 3425006 w 5053103"/>
              <a:gd name="connsiteY1758" fmla="*/ 1824209 h 6217919"/>
              <a:gd name="connsiteX1759" fmla="*/ 3470997 w 5053103"/>
              <a:gd name="connsiteY1759" fmla="*/ 1779350 h 6217919"/>
              <a:gd name="connsiteX1760" fmla="*/ 2647156 w 5053103"/>
              <a:gd name="connsiteY1760" fmla="*/ 1779350 h 6217919"/>
              <a:gd name="connsiteX1761" fmla="*/ 2720593 w 5053103"/>
              <a:gd name="connsiteY1761" fmla="*/ 1779350 h 6217919"/>
              <a:gd name="connsiteX1762" fmla="*/ 2766583 w 5053103"/>
              <a:gd name="connsiteY1762" fmla="*/ 1824209 h 6217919"/>
              <a:gd name="connsiteX1763" fmla="*/ 2766583 w 5053103"/>
              <a:gd name="connsiteY1763" fmla="*/ 1857837 h 6217919"/>
              <a:gd name="connsiteX1764" fmla="*/ 2601165 w 5053103"/>
              <a:gd name="connsiteY1764" fmla="*/ 1857837 h 6217919"/>
              <a:gd name="connsiteX1765" fmla="*/ 2601165 w 5053103"/>
              <a:gd name="connsiteY1765" fmla="*/ 1824209 h 6217919"/>
              <a:gd name="connsiteX1766" fmla="*/ 2647156 w 5053103"/>
              <a:gd name="connsiteY1766" fmla="*/ 1779350 h 6217919"/>
              <a:gd name="connsiteX1767" fmla="*/ 2008328 w 5053103"/>
              <a:gd name="connsiteY1767" fmla="*/ 1779350 h 6217919"/>
              <a:gd name="connsiteX1768" fmla="*/ 2081764 w 5053103"/>
              <a:gd name="connsiteY1768" fmla="*/ 1779350 h 6217919"/>
              <a:gd name="connsiteX1769" fmla="*/ 2127755 w 5053103"/>
              <a:gd name="connsiteY1769" fmla="*/ 1824209 h 6217919"/>
              <a:gd name="connsiteX1770" fmla="*/ 2127755 w 5053103"/>
              <a:gd name="connsiteY1770" fmla="*/ 1857837 h 6217919"/>
              <a:gd name="connsiteX1771" fmla="*/ 1962337 w 5053103"/>
              <a:gd name="connsiteY1771" fmla="*/ 1857837 h 6217919"/>
              <a:gd name="connsiteX1772" fmla="*/ 1962337 w 5053103"/>
              <a:gd name="connsiteY1772" fmla="*/ 1824209 h 6217919"/>
              <a:gd name="connsiteX1773" fmla="*/ 2008328 w 5053103"/>
              <a:gd name="connsiteY1773" fmla="*/ 1779350 h 6217919"/>
              <a:gd name="connsiteX1774" fmla="*/ 1184479 w 5053103"/>
              <a:gd name="connsiteY1774" fmla="*/ 1779350 h 6217919"/>
              <a:gd name="connsiteX1775" fmla="*/ 1257915 w 5053103"/>
              <a:gd name="connsiteY1775" fmla="*/ 1779350 h 6217919"/>
              <a:gd name="connsiteX1776" fmla="*/ 1303906 w 5053103"/>
              <a:gd name="connsiteY1776" fmla="*/ 1824209 h 6217919"/>
              <a:gd name="connsiteX1777" fmla="*/ 1303906 w 5053103"/>
              <a:gd name="connsiteY1777" fmla="*/ 1857837 h 6217919"/>
              <a:gd name="connsiteX1778" fmla="*/ 1328032 w 5053103"/>
              <a:gd name="connsiteY1778" fmla="*/ 1857837 h 6217919"/>
              <a:gd name="connsiteX1779" fmla="*/ 1328032 w 5053103"/>
              <a:gd name="connsiteY1779" fmla="*/ 1857911 h 6217919"/>
              <a:gd name="connsiteX1780" fmla="*/ 1396416 w 5053103"/>
              <a:gd name="connsiteY1780" fmla="*/ 1926296 h 6217919"/>
              <a:gd name="connsiteX1781" fmla="*/ 1396416 w 5053103"/>
              <a:gd name="connsiteY1781" fmla="*/ 2103475 h 6217919"/>
              <a:gd name="connsiteX1782" fmla="*/ 1396190 w 5053103"/>
              <a:gd name="connsiteY1782" fmla="*/ 2108678 h 6217919"/>
              <a:gd name="connsiteX1783" fmla="*/ 1396416 w 5053103"/>
              <a:gd name="connsiteY1783" fmla="*/ 2113882 h 6217919"/>
              <a:gd name="connsiteX1784" fmla="*/ 1396416 w 5053103"/>
              <a:gd name="connsiteY1784" fmla="*/ 2291061 h 6217919"/>
              <a:gd name="connsiteX1785" fmla="*/ 1328032 w 5053103"/>
              <a:gd name="connsiteY1785" fmla="*/ 2359444 h 6217919"/>
              <a:gd name="connsiteX1786" fmla="*/ 1303905 w 5053103"/>
              <a:gd name="connsiteY1786" fmla="*/ 2359444 h 6217919"/>
              <a:gd name="connsiteX1787" fmla="*/ 1303905 w 5053103"/>
              <a:gd name="connsiteY1787" fmla="*/ 1857837 h 6217919"/>
              <a:gd name="connsiteX1788" fmla="*/ 1138487 w 5053103"/>
              <a:gd name="connsiteY1788" fmla="*/ 1857837 h 6217919"/>
              <a:gd name="connsiteX1789" fmla="*/ 1138487 w 5053103"/>
              <a:gd name="connsiteY1789" fmla="*/ 1824209 h 6217919"/>
              <a:gd name="connsiteX1790" fmla="*/ 1184479 w 5053103"/>
              <a:gd name="connsiteY1790" fmla="*/ 1779350 h 6217919"/>
              <a:gd name="connsiteX1791" fmla="*/ 545641 w 5053103"/>
              <a:gd name="connsiteY1791" fmla="*/ 1779350 h 6217919"/>
              <a:gd name="connsiteX1792" fmla="*/ 619076 w 5053103"/>
              <a:gd name="connsiteY1792" fmla="*/ 1779350 h 6217919"/>
              <a:gd name="connsiteX1793" fmla="*/ 665077 w 5053103"/>
              <a:gd name="connsiteY1793" fmla="*/ 1824209 h 6217919"/>
              <a:gd name="connsiteX1794" fmla="*/ 665077 w 5053103"/>
              <a:gd name="connsiteY1794" fmla="*/ 1857837 h 6217919"/>
              <a:gd name="connsiteX1795" fmla="*/ 499650 w 5053103"/>
              <a:gd name="connsiteY1795" fmla="*/ 1857837 h 6217919"/>
              <a:gd name="connsiteX1796" fmla="*/ 499650 w 5053103"/>
              <a:gd name="connsiteY1796" fmla="*/ 2359444 h 6217919"/>
              <a:gd name="connsiteX1797" fmla="*/ 665077 w 5053103"/>
              <a:gd name="connsiteY1797" fmla="*/ 2359444 h 6217919"/>
              <a:gd name="connsiteX1798" fmla="*/ 665077 w 5053103"/>
              <a:gd name="connsiteY1798" fmla="*/ 2393071 h 6217919"/>
              <a:gd name="connsiteX1799" fmla="*/ 619076 w 5053103"/>
              <a:gd name="connsiteY1799" fmla="*/ 2437930 h 6217919"/>
              <a:gd name="connsiteX1800" fmla="*/ 545641 w 5053103"/>
              <a:gd name="connsiteY1800" fmla="*/ 2437930 h 6217919"/>
              <a:gd name="connsiteX1801" fmla="*/ 499649 w 5053103"/>
              <a:gd name="connsiteY1801" fmla="*/ 2393071 h 6217919"/>
              <a:gd name="connsiteX1802" fmla="*/ 499649 w 5053103"/>
              <a:gd name="connsiteY1802" fmla="*/ 2359444 h 6217919"/>
              <a:gd name="connsiteX1803" fmla="*/ 475523 w 5053103"/>
              <a:gd name="connsiteY1803" fmla="*/ 2359444 h 6217919"/>
              <a:gd name="connsiteX1804" fmla="*/ 407139 w 5053103"/>
              <a:gd name="connsiteY1804" fmla="*/ 2291061 h 6217919"/>
              <a:gd name="connsiteX1805" fmla="*/ 407139 w 5053103"/>
              <a:gd name="connsiteY1805" fmla="*/ 2113882 h 6217919"/>
              <a:gd name="connsiteX1806" fmla="*/ 407365 w 5053103"/>
              <a:gd name="connsiteY1806" fmla="*/ 2108678 h 6217919"/>
              <a:gd name="connsiteX1807" fmla="*/ 407139 w 5053103"/>
              <a:gd name="connsiteY1807" fmla="*/ 2103475 h 6217919"/>
              <a:gd name="connsiteX1808" fmla="*/ 407139 w 5053103"/>
              <a:gd name="connsiteY1808" fmla="*/ 1926296 h 6217919"/>
              <a:gd name="connsiteX1809" fmla="*/ 407139 w 5053103"/>
              <a:gd name="connsiteY1809" fmla="*/ 1926221 h 6217919"/>
              <a:gd name="connsiteX1810" fmla="*/ 475523 w 5053103"/>
              <a:gd name="connsiteY1810" fmla="*/ 1857837 h 6217919"/>
              <a:gd name="connsiteX1811" fmla="*/ 499649 w 5053103"/>
              <a:gd name="connsiteY1811" fmla="*/ 1857837 h 6217919"/>
              <a:gd name="connsiteX1812" fmla="*/ 499649 w 5053103"/>
              <a:gd name="connsiteY1812" fmla="*/ 1824209 h 6217919"/>
              <a:gd name="connsiteX1813" fmla="*/ 545641 w 5053103"/>
              <a:gd name="connsiteY1813" fmla="*/ 1779350 h 6217919"/>
              <a:gd name="connsiteX1814" fmla="*/ 92512 w 5053103"/>
              <a:gd name="connsiteY1814" fmla="*/ 1695961 h 6217919"/>
              <a:gd name="connsiteX1815" fmla="*/ 257932 w 5053103"/>
              <a:gd name="connsiteY1815" fmla="*/ 1695961 h 6217919"/>
              <a:gd name="connsiteX1816" fmla="*/ 257932 w 5053103"/>
              <a:gd name="connsiteY1816" fmla="*/ 1729587 h 6217919"/>
              <a:gd name="connsiteX1817" fmla="*/ 211939 w 5053103"/>
              <a:gd name="connsiteY1817" fmla="*/ 1774448 h 6217919"/>
              <a:gd name="connsiteX1818" fmla="*/ 138504 w 5053103"/>
              <a:gd name="connsiteY1818" fmla="*/ 1774448 h 6217919"/>
              <a:gd name="connsiteX1819" fmla="*/ 92512 w 5053103"/>
              <a:gd name="connsiteY1819" fmla="*/ 1729587 h 6217919"/>
              <a:gd name="connsiteX1820" fmla="*/ 4480547 w 5053103"/>
              <a:gd name="connsiteY1820" fmla="*/ 1695960 h 6217919"/>
              <a:gd name="connsiteX1821" fmla="*/ 4645966 w 5053103"/>
              <a:gd name="connsiteY1821" fmla="*/ 1695960 h 6217919"/>
              <a:gd name="connsiteX1822" fmla="*/ 4645966 w 5053103"/>
              <a:gd name="connsiteY1822" fmla="*/ 1729587 h 6217919"/>
              <a:gd name="connsiteX1823" fmla="*/ 4599974 w 5053103"/>
              <a:gd name="connsiteY1823" fmla="*/ 1774447 h 6217919"/>
              <a:gd name="connsiteX1824" fmla="*/ 4526539 w 5053103"/>
              <a:gd name="connsiteY1824" fmla="*/ 1774447 h 6217919"/>
              <a:gd name="connsiteX1825" fmla="*/ 4480547 w 5053103"/>
              <a:gd name="connsiteY1825" fmla="*/ 1729587 h 6217919"/>
              <a:gd name="connsiteX1826" fmla="*/ 3656697 w 5053103"/>
              <a:gd name="connsiteY1826" fmla="*/ 1695960 h 6217919"/>
              <a:gd name="connsiteX1827" fmla="*/ 3822116 w 5053103"/>
              <a:gd name="connsiteY1827" fmla="*/ 1695960 h 6217919"/>
              <a:gd name="connsiteX1828" fmla="*/ 3822116 w 5053103"/>
              <a:gd name="connsiteY1828" fmla="*/ 1729587 h 6217919"/>
              <a:gd name="connsiteX1829" fmla="*/ 3776125 w 5053103"/>
              <a:gd name="connsiteY1829" fmla="*/ 1774447 h 6217919"/>
              <a:gd name="connsiteX1830" fmla="*/ 3702689 w 5053103"/>
              <a:gd name="connsiteY1830" fmla="*/ 1774447 h 6217919"/>
              <a:gd name="connsiteX1831" fmla="*/ 3656697 w 5053103"/>
              <a:gd name="connsiteY1831" fmla="*/ 1729587 h 6217919"/>
              <a:gd name="connsiteX1832" fmla="*/ 3017868 w 5053103"/>
              <a:gd name="connsiteY1832" fmla="*/ 1695960 h 6217919"/>
              <a:gd name="connsiteX1833" fmla="*/ 3183287 w 5053103"/>
              <a:gd name="connsiteY1833" fmla="*/ 1695960 h 6217919"/>
              <a:gd name="connsiteX1834" fmla="*/ 3183287 w 5053103"/>
              <a:gd name="connsiteY1834" fmla="*/ 1729587 h 6217919"/>
              <a:gd name="connsiteX1835" fmla="*/ 3137295 w 5053103"/>
              <a:gd name="connsiteY1835" fmla="*/ 1774448 h 6217919"/>
              <a:gd name="connsiteX1836" fmla="*/ 3063859 w 5053103"/>
              <a:gd name="connsiteY1836" fmla="*/ 1774448 h 6217919"/>
              <a:gd name="connsiteX1837" fmla="*/ 3017868 w 5053103"/>
              <a:gd name="connsiteY1837" fmla="*/ 1729587 h 6217919"/>
              <a:gd name="connsiteX1838" fmla="*/ 2194025 w 5053103"/>
              <a:gd name="connsiteY1838" fmla="*/ 1695960 h 6217919"/>
              <a:gd name="connsiteX1839" fmla="*/ 2359443 w 5053103"/>
              <a:gd name="connsiteY1839" fmla="*/ 1695960 h 6217919"/>
              <a:gd name="connsiteX1840" fmla="*/ 2359443 w 5053103"/>
              <a:gd name="connsiteY1840" fmla="*/ 1729587 h 6217919"/>
              <a:gd name="connsiteX1841" fmla="*/ 2313452 w 5053103"/>
              <a:gd name="connsiteY1841" fmla="*/ 1774448 h 6217919"/>
              <a:gd name="connsiteX1842" fmla="*/ 2240017 w 5053103"/>
              <a:gd name="connsiteY1842" fmla="*/ 1774448 h 6217919"/>
              <a:gd name="connsiteX1843" fmla="*/ 2194025 w 5053103"/>
              <a:gd name="connsiteY1843" fmla="*/ 1729587 h 6217919"/>
              <a:gd name="connsiteX1844" fmla="*/ 499649 w 5053103"/>
              <a:gd name="connsiteY1844" fmla="*/ 1469771 h 6217919"/>
              <a:gd name="connsiteX1845" fmla="*/ 665073 w 5053103"/>
              <a:gd name="connsiteY1845" fmla="*/ 1469771 h 6217919"/>
              <a:gd name="connsiteX1846" fmla="*/ 665073 w 5053103"/>
              <a:gd name="connsiteY1846" fmla="*/ 1503399 h 6217919"/>
              <a:gd name="connsiteX1847" fmla="*/ 619076 w 5053103"/>
              <a:gd name="connsiteY1847" fmla="*/ 1548259 h 6217919"/>
              <a:gd name="connsiteX1848" fmla="*/ 545640 w 5053103"/>
              <a:gd name="connsiteY1848" fmla="*/ 1548259 h 6217919"/>
              <a:gd name="connsiteX1849" fmla="*/ 499649 w 5053103"/>
              <a:gd name="connsiteY1849" fmla="*/ 1503399 h 6217919"/>
              <a:gd name="connsiteX1850" fmla="*/ 2601161 w 5053103"/>
              <a:gd name="connsiteY1850" fmla="*/ 1469771 h 6217919"/>
              <a:gd name="connsiteX1851" fmla="*/ 2766579 w 5053103"/>
              <a:gd name="connsiteY1851" fmla="*/ 1469771 h 6217919"/>
              <a:gd name="connsiteX1852" fmla="*/ 2766579 w 5053103"/>
              <a:gd name="connsiteY1852" fmla="*/ 1503399 h 6217919"/>
              <a:gd name="connsiteX1853" fmla="*/ 2720588 w 5053103"/>
              <a:gd name="connsiteY1853" fmla="*/ 1548259 h 6217919"/>
              <a:gd name="connsiteX1854" fmla="*/ 2647152 w 5053103"/>
              <a:gd name="connsiteY1854" fmla="*/ 1548259 h 6217919"/>
              <a:gd name="connsiteX1855" fmla="*/ 2601161 w 5053103"/>
              <a:gd name="connsiteY1855" fmla="*/ 1503399 h 6217919"/>
              <a:gd name="connsiteX1856" fmla="*/ 1962333 w 5053103"/>
              <a:gd name="connsiteY1856" fmla="*/ 1469771 h 6217919"/>
              <a:gd name="connsiteX1857" fmla="*/ 2127751 w 5053103"/>
              <a:gd name="connsiteY1857" fmla="*/ 1469771 h 6217919"/>
              <a:gd name="connsiteX1858" fmla="*/ 2127751 w 5053103"/>
              <a:gd name="connsiteY1858" fmla="*/ 1503399 h 6217919"/>
              <a:gd name="connsiteX1859" fmla="*/ 2081760 w 5053103"/>
              <a:gd name="connsiteY1859" fmla="*/ 1548259 h 6217919"/>
              <a:gd name="connsiteX1860" fmla="*/ 2008324 w 5053103"/>
              <a:gd name="connsiteY1860" fmla="*/ 1548259 h 6217919"/>
              <a:gd name="connsiteX1861" fmla="*/ 1962333 w 5053103"/>
              <a:gd name="connsiteY1861" fmla="*/ 1503399 h 6217919"/>
              <a:gd name="connsiteX1862" fmla="*/ 1138483 w 5053103"/>
              <a:gd name="connsiteY1862" fmla="*/ 1469771 h 6217919"/>
              <a:gd name="connsiteX1863" fmla="*/ 1303902 w 5053103"/>
              <a:gd name="connsiteY1863" fmla="*/ 1469771 h 6217919"/>
              <a:gd name="connsiteX1864" fmla="*/ 1303902 w 5053103"/>
              <a:gd name="connsiteY1864" fmla="*/ 1503399 h 6217919"/>
              <a:gd name="connsiteX1865" fmla="*/ 1257910 w 5053103"/>
              <a:gd name="connsiteY1865" fmla="*/ 1548259 h 6217919"/>
              <a:gd name="connsiteX1866" fmla="*/ 1184474 w 5053103"/>
              <a:gd name="connsiteY1866" fmla="*/ 1548259 h 6217919"/>
              <a:gd name="connsiteX1867" fmla="*/ 1138483 w 5053103"/>
              <a:gd name="connsiteY1867" fmla="*/ 1503399 h 6217919"/>
              <a:gd name="connsiteX1868" fmla="*/ 4887685 w 5053103"/>
              <a:gd name="connsiteY1868" fmla="*/ 1469770 h 6217919"/>
              <a:gd name="connsiteX1869" fmla="*/ 5053103 w 5053103"/>
              <a:gd name="connsiteY1869" fmla="*/ 1469770 h 6217919"/>
              <a:gd name="connsiteX1870" fmla="*/ 5053103 w 5053103"/>
              <a:gd name="connsiteY1870" fmla="*/ 1503398 h 6217919"/>
              <a:gd name="connsiteX1871" fmla="*/ 5007111 w 5053103"/>
              <a:gd name="connsiteY1871" fmla="*/ 1548259 h 6217919"/>
              <a:gd name="connsiteX1872" fmla="*/ 4933676 w 5053103"/>
              <a:gd name="connsiteY1872" fmla="*/ 1548259 h 6217919"/>
              <a:gd name="connsiteX1873" fmla="*/ 4887685 w 5053103"/>
              <a:gd name="connsiteY1873" fmla="*/ 1503398 h 6217919"/>
              <a:gd name="connsiteX1874" fmla="*/ 4063835 w 5053103"/>
              <a:gd name="connsiteY1874" fmla="*/ 1469770 h 6217919"/>
              <a:gd name="connsiteX1875" fmla="*/ 4229253 w 5053103"/>
              <a:gd name="connsiteY1875" fmla="*/ 1469770 h 6217919"/>
              <a:gd name="connsiteX1876" fmla="*/ 4229253 w 5053103"/>
              <a:gd name="connsiteY1876" fmla="*/ 1503399 h 6217919"/>
              <a:gd name="connsiteX1877" fmla="*/ 4183262 w 5053103"/>
              <a:gd name="connsiteY1877" fmla="*/ 1548259 h 6217919"/>
              <a:gd name="connsiteX1878" fmla="*/ 4109826 w 5053103"/>
              <a:gd name="connsiteY1878" fmla="*/ 1548259 h 6217919"/>
              <a:gd name="connsiteX1879" fmla="*/ 4063835 w 5053103"/>
              <a:gd name="connsiteY1879" fmla="*/ 1503399 h 6217919"/>
              <a:gd name="connsiteX1880" fmla="*/ 3425006 w 5053103"/>
              <a:gd name="connsiteY1880" fmla="*/ 1469770 h 6217919"/>
              <a:gd name="connsiteX1881" fmla="*/ 3590425 w 5053103"/>
              <a:gd name="connsiteY1881" fmla="*/ 1469770 h 6217919"/>
              <a:gd name="connsiteX1882" fmla="*/ 3590425 w 5053103"/>
              <a:gd name="connsiteY1882" fmla="*/ 1503399 h 6217919"/>
              <a:gd name="connsiteX1883" fmla="*/ 3544433 w 5053103"/>
              <a:gd name="connsiteY1883" fmla="*/ 1548259 h 6217919"/>
              <a:gd name="connsiteX1884" fmla="*/ 3470997 w 5053103"/>
              <a:gd name="connsiteY1884" fmla="*/ 1548259 h 6217919"/>
              <a:gd name="connsiteX1885" fmla="*/ 3425006 w 5053103"/>
              <a:gd name="connsiteY1885" fmla="*/ 1503399 h 6217919"/>
              <a:gd name="connsiteX1886" fmla="*/ 896766 w 5053103"/>
              <a:gd name="connsiteY1886" fmla="*/ 1194353 h 6217919"/>
              <a:gd name="connsiteX1887" fmla="*/ 920893 w 5053103"/>
              <a:gd name="connsiteY1887" fmla="*/ 1194353 h 6217919"/>
              <a:gd name="connsiteX1888" fmla="*/ 920893 w 5053103"/>
              <a:gd name="connsiteY1888" fmla="*/ 1194429 h 6217919"/>
              <a:gd name="connsiteX1889" fmla="*/ 989278 w 5053103"/>
              <a:gd name="connsiteY1889" fmla="*/ 1262812 h 6217919"/>
              <a:gd name="connsiteX1890" fmla="*/ 989278 w 5053103"/>
              <a:gd name="connsiteY1890" fmla="*/ 1439992 h 6217919"/>
              <a:gd name="connsiteX1891" fmla="*/ 989051 w 5053103"/>
              <a:gd name="connsiteY1891" fmla="*/ 1445195 h 6217919"/>
              <a:gd name="connsiteX1892" fmla="*/ 989278 w 5053103"/>
              <a:gd name="connsiteY1892" fmla="*/ 1450397 h 6217919"/>
              <a:gd name="connsiteX1893" fmla="*/ 989278 w 5053103"/>
              <a:gd name="connsiteY1893" fmla="*/ 1627579 h 6217919"/>
              <a:gd name="connsiteX1894" fmla="*/ 920893 w 5053103"/>
              <a:gd name="connsiteY1894" fmla="*/ 1695961 h 6217919"/>
              <a:gd name="connsiteX1895" fmla="*/ 896766 w 5053103"/>
              <a:gd name="connsiteY1895" fmla="*/ 1695961 h 6217919"/>
              <a:gd name="connsiteX1896" fmla="*/ 896766 w 5053103"/>
              <a:gd name="connsiteY1896" fmla="*/ 1729587 h 6217919"/>
              <a:gd name="connsiteX1897" fmla="*/ 850775 w 5053103"/>
              <a:gd name="connsiteY1897" fmla="*/ 1774448 h 6217919"/>
              <a:gd name="connsiteX1898" fmla="*/ 777339 w 5053103"/>
              <a:gd name="connsiteY1898" fmla="*/ 1774448 h 6217919"/>
              <a:gd name="connsiteX1899" fmla="*/ 731348 w 5053103"/>
              <a:gd name="connsiteY1899" fmla="*/ 1729587 h 6217919"/>
              <a:gd name="connsiteX1900" fmla="*/ 731348 w 5053103"/>
              <a:gd name="connsiteY1900" fmla="*/ 1695960 h 6217919"/>
              <a:gd name="connsiteX1901" fmla="*/ 896766 w 5053103"/>
              <a:gd name="connsiteY1901" fmla="*/ 1695960 h 6217919"/>
              <a:gd name="connsiteX1902" fmla="*/ 68385 w 5053103"/>
              <a:gd name="connsiteY1902" fmla="*/ 1194353 h 6217919"/>
              <a:gd name="connsiteX1903" fmla="*/ 92512 w 5053103"/>
              <a:gd name="connsiteY1903" fmla="*/ 1194353 h 6217919"/>
              <a:gd name="connsiteX1904" fmla="*/ 92512 w 5053103"/>
              <a:gd name="connsiteY1904" fmla="*/ 1695961 h 6217919"/>
              <a:gd name="connsiteX1905" fmla="*/ 68385 w 5053103"/>
              <a:gd name="connsiteY1905" fmla="*/ 1695961 h 6217919"/>
              <a:gd name="connsiteX1906" fmla="*/ 2 w 5053103"/>
              <a:gd name="connsiteY1906" fmla="*/ 1627579 h 6217919"/>
              <a:gd name="connsiteX1907" fmla="*/ 2 w 5053103"/>
              <a:gd name="connsiteY1907" fmla="*/ 1450397 h 6217919"/>
              <a:gd name="connsiteX1908" fmla="*/ 227 w 5053103"/>
              <a:gd name="connsiteY1908" fmla="*/ 1445195 h 6217919"/>
              <a:gd name="connsiteX1909" fmla="*/ 2 w 5053103"/>
              <a:gd name="connsiteY1909" fmla="*/ 1439993 h 6217919"/>
              <a:gd name="connsiteX1910" fmla="*/ 2 w 5053103"/>
              <a:gd name="connsiteY1910" fmla="*/ 1262812 h 6217919"/>
              <a:gd name="connsiteX1911" fmla="*/ 2 w 5053103"/>
              <a:gd name="connsiteY1911" fmla="*/ 1262736 h 6217919"/>
              <a:gd name="connsiteX1912" fmla="*/ 68385 w 5053103"/>
              <a:gd name="connsiteY1912" fmla="*/ 1194353 h 6217919"/>
              <a:gd name="connsiteX1913" fmla="*/ 3822116 w 5053103"/>
              <a:gd name="connsiteY1913" fmla="*/ 1194352 h 6217919"/>
              <a:gd name="connsiteX1914" fmla="*/ 3846243 w 5053103"/>
              <a:gd name="connsiteY1914" fmla="*/ 1194352 h 6217919"/>
              <a:gd name="connsiteX1915" fmla="*/ 3846243 w 5053103"/>
              <a:gd name="connsiteY1915" fmla="*/ 1194427 h 6217919"/>
              <a:gd name="connsiteX1916" fmla="*/ 3914627 w 5053103"/>
              <a:gd name="connsiteY1916" fmla="*/ 1262811 h 6217919"/>
              <a:gd name="connsiteX1917" fmla="*/ 3914627 w 5053103"/>
              <a:gd name="connsiteY1917" fmla="*/ 1439991 h 6217919"/>
              <a:gd name="connsiteX1918" fmla="*/ 3914400 w 5053103"/>
              <a:gd name="connsiteY1918" fmla="*/ 1445194 h 6217919"/>
              <a:gd name="connsiteX1919" fmla="*/ 3914627 w 5053103"/>
              <a:gd name="connsiteY1919" fmla="*/ 1450396 h 6217919"/>
              <a:gd name="connsiteX1920" fmla="*/ 3914627 w 5053103"/>
              <a:gd name="connsiteY1920" fmla="*/ 1627578 h 6217919"/>
              <a:gd name="connsiteX1921" fmla="*/ 3846243 w 5053103"/>
              <a:gd name="connsiteY1921" fmla="*/ 1695960 h 6217919"/>
              <a:gd name="connsiteX1922" fmla="*/ 3822116 w 5053103"/>
              <a:gd name="connsiteY1922" fmla="*/ 1695960 h 6217919"/>
              <a:gd name="connsiteX1923" fmla="*/ 2993742 w 5053103"/>
              <a:gd name="connsiteY1923" fmla="*/ 1194352 h 6217919"/>
              <a:gd name="connsiteX1924" fmla="*/ 3017868 w 5053103"/>
              <a:gd name="connsiteY1924" fmla="*/ 1194352 h 6217919"/>
              <a:gd name="connsiteX1925" fmla="*/ 3017868 w 5053103"/>
              <a:gd name="connsiteY1925" fmla="*/ 1695960 h 6217919"/>
              <a:gd name="connsiteX1926" fmla="*/ 2993742 w 5053103"/>
              <a:gd name="connsiteY1926" fmla="*/ 1695960 h 6217919"/>
              <a:gd name="connsiteX1927" fmla="*/ 2925358 w 5053103"/>
              <a:gd name="connsiteY1927" fmla="*/ 1627578 h 6217919"/>
              <a:gd name="connsiteX1928" fmla="*/ 2925358 w 5053103"/>
              <a:gd name="connsiteY1928" fmla="*/ 1450396 h 6217919"/>
              <a:gd name="connsiteX1929" fmla="*/ 2925583 w 5053103"/>
              <a:gd name="connsiteY1929" fmla="*/ 1445194 h 6217919"/>
              <a:gd name="connsiteX1930" fmla="*/ 2925358 w 5053103"/>
              <a:gd name="connsiteY1930" fmla="*/ 1439991 h 6217919"/>
              <a:gd name="connsiteX1931" fmla="*/ 2925358 w 5053103"/>
              <a:gd name="connsiteY1931" fmla="*/ 1262811 h 6217919"/>
              <a:gd name="connsiteX1932" fmla="*/ 2925358 w 5053103"/>
              <a:gd name="connsiteY1932" fmla="*/ 1262736 h 6217919"/>
              <a:gd name="connsiteX1933" fmla="*/ 2993742 w 5053103"/>
              <a:gd name="connsiteY1933" fmla="*/ 1194352 h 6217919"/>
              <a:gd name="connsiteX1934" fmla="*/ 2359444 w 5053103"/>
              <a:gd name="connsiteY1934" fmla="*/ 1194352 h 6217919"/>
              <a:gd name="connsiteX1935" fmla="*/ 2383571 w 5053103"/>
              <a:gd name="connsiteY1935" fmla="*/ 1194352 h 6217919"/>
              <a:gd name="connsiteX1936" fmla="*/ 2383571 w 5053103"/>
              <a:gd name="connsiteY1936" fmla="*/ 1194427 h 6217919"/>
              <a:gd name="connsiteX1937" fmla="*/ 2451955 w 5053103"/>
              <a:gd name="connsiteY1937" fmla="*/ 1262812 h 6217919"/>
              <a:gd name="connsiteX1938" fmla="*/ 2451955 w 5053103"/>
              <a:gd name="connsiteY1938" fmla="*/ 1439991 h 6217919"/>
              <a:gd name="connsiteX1939" fmla="*/ 2451729 w 5053103"/>
              <a:gd name="connsiteY1939" fmla="*/ 1445195 h 6217919"/>
              <a:gd name="connsiteX1940" fmla="*/ 2451955 w 5053103"/>
              <a:gd name="connsiteY1940" fmla="*/ 1450397 h 6217919"/>
              <a:gd name="connsiteX1941" fmla="*/ 2451955 w 5053103"/>
              <a:gd name="connsiteY1941" fmla="*/ 1627578 h 6217919"/>
              <a:gd name="connsiteX1942" fmla="*/ 2383571 w 5053103"/>
              <a:gd name="connsiteY1942" fmla="*/ 1695960 h 6217919"/>
              <a:gd name="connsiteX1943" fmla="*/ 2359444 w 5053103"/>
              <a:gd name="connsiteY1943" fmla="*/ 1695960 h 6217919"/>
              <a:gd name="connsiteX1944" fmla="*/ 4456421 w 5053103"/>
              <a:gd name="connsiteY1944" fmla="*/ 1194351 h 6217919"/>
              <a:gd name="connsiteX1945" fmla="*/ 4480547 w 5053103"/>
              <a:gd name="connsiteY1945" fmla="*/ 1194351 h 6217919"/>
              <a:gd name="connsiteX1946" fmla="*/ 4480547 w 5053103"/>
              <a:gd name="connsiteY1946" fmla="*/ 1695960 h 6217919"/>
              <a:gd name="connsiteX1947" fmla="*/ 4456421 w 5053103"/>
              <a:gd name="connsiteY1947" fmla="*/ 1695960 h 6217919"/>
              <a:gd name="connsiteX1948" fmla="*/ 4388037 w 5053103"/>
              <a:gd name="connsiteY1948" fmla="*/ 1627577 h 6217919"/>
              <a:gd name="connsiteX1949" fmla="*/ 4388037 w 5053103"/>
              <a:gd name="connsiteY1949" fmla="*/ 1450396 h 6217919"/>
              <a:gd name="connsiteX1950" fmla="*/ 4388263 w 5053103"/>
              <a:gd name="connsiteY1950" fmla="*/ 1445193 h 6217919"/>
              <a:gd name="connsiteX1951" fmla="*/ 4388037 w 5053103"/>
              <a:gd name="connsiteY1951" fmla="*/ 1439991 h 6217919"/>
              <a:gd name="connsiteX1952" fmla="*/ 4388037 w 5053103"/>
              <a:gd name="connsiteY1952" fmla="*/ 1262811 h 6217919"/>
              <a:gd name="connsiteX1953" fmla="*/ 4388037 w 5053103"/>
              <a:gd name="connsiteY1953" fmla="*/ 1262736 h 6217919"/>
              <a:gd name="connsiteX1954" fmla="*/ 4456421 w 5053103"/>
              <a:gd name="connsiteY1954" fmla="*/ 1194351 h 6217919"/>
              <a:gd name="connsiteX1955" fmla="*/ 2240017 w 5053103"/>
              <a:gd name="connsiteY1955" fmla="*/ 1115865 h 6217919"/>
              <a:gd name="connsiteX1956" fmla="*/ 2313452 w 5053103"/>
              <a:gd name="connsiteY1956" fmla="*/ 1115865 h 6217919"/>
              <a:gd name="connsiteX1957" fmla="*/ 2359443 w 5053103"/>
              <a:gd name="connsiteY1957" fmla="*/ 1160725 h 6217919"/>
              <a:gd name="connsiteX1958" fmla="*/ 2359443 w 5053103"/>
              <a:gd name="connsiteY1958" fmla="*/ 1194352 h 6217919"/>
              <a:gd name="connsiteX1959" fmla="*/ 2194025 w 5053103"/>
              <a:gd name="connsiteY1959" fmla="*/ 1194352 h 6217919"/>
              <a:gd name="connsiteX1960" fmla="*/ 2194025 w 5053103"/>
              <a:gd name="connsiteY1960" fmla="*/ 1160725 h 6217919"/>
              <a:gd name="connsiteX1961" fmla="*/ 2240017 w 5053103"/>
              <a:gd name="connsiteY1961" fmla="*/ 1115865 h 6217919"/>
              <a:gd name="connsiteX1962" fmla="*/ 1601189 w 5053103"/>
              <a:gd name="connsiteY1962" fmla="*/ 1115865 h 6217919"/>
              <a:gd name="connsiteX1963" fmla="*/ 1674625 w 5053103"/>
              <a:gd name="connsiteY1963" fmla="*/ 1115865 h 6217919"/>
              <a:gd name="connsiteX1964" fmla="*/ 1720616 w 5053103"/>
              <a:gd name="connsiteY1964" fmla="*/ 1160725 h 6217919"/>
              <a:gd name="connsiteX1965" fmla="*/ 1720616 w 5053103"/>
              <a:gd name="connsiteY1965" fmla="*/ 1194352 h 6217919"/>
              <a:gd name="connsiteX1966" fmla="*/ 1555198 w 5053103"/>
              <a:gd name="connsiteY1966" fmla="*/ 1194352 h 6217919"/>
              <a:gd name="connsiteX1967" fmla="*/ 1555198 w 5053103"/>
              <a:gd name="connsiteY1967" fmla="*/ 1695960 h 6217919"/>
              <a:gd name="connsiteX1968" fmla="*/ 1720616 w 5053103"/>
              <a:gd name="connsiteY1968" fmla="*/ 1695960 h 6217919"/>
              <a:gd name="connsiteX1969" fmla="*/ 1720616 w 5053103"/>
              <a:gd name="connsiteY1969" fmla="*/ 1729587 h 6217919"/>
              <a:gd name="connsiteX1970" fmla="*/ 1674625 w 5053103"/>
              <a:gd name="connsiteY1970" fmla="*/ 1774448 h 6217919"/>
              <a:gd name="connsiteX1971" fmla="*/ 1601189 w 5053103"/>
              <a:gd name="connsiteY1971" fmla="*/ 1774448 h 6217919"/>
              <a:gd name="connsiteX1972" fmla="*/ 1555198 w 5053103"/>
              <a:gd name="connsiteY1972" fmla="*/ 1729587 h 6217919"/>
              <a:gd name="connsiteX1973" fmla="*/ 1555198 w 5053103"/>
              <a:gd name="connsiteY1973" fmla="*/ 1695960 h 6217919"/>
              <a:gd name="connsiteX1974" fmla="*/ 1531071 w 5053103"/>
              <a:gd name="connsiteY1974" fmla="*/ 1695960 h 6217919"/>
              <a:gd name="connsiteX1975" fmla="*/ 1462687 w 5053103"/>
              <a:gd name="connsiteY1975" fmla="*/ 1627578 h 6217919"/>
              <a:gd name="connsiteX1976" fmla="*/ 1462687 w 5053103"/>
              <a:gd name="connsiteY1976" fmla="*/ 1450397 h 6217919"/>
              <a:gd name="connsiteX1977" fmla="*/ 1462913 w 5053103"/>
              <a:gd name="connsiteY1977" fmla="*/ 1445195 h 6217919"/>
              <a:gd name="connsiteX1978" fmla="*/ 1462687 w 5053103"/>
              <a:gd name="connsiteY1978" fmla="*/ 1439991 h 6217919"/>
              <a:gd name="connsiteX1979" fmla="*/ 1462687 w 5053103"/>
              <a:gd name="connsiteY1979" fmla="*/ 1262812 h 6217919"/>
              <a:gd name="connsiteX1980" fmla="*/ 1462687 w 5053103"/>
              <a:gd name="connsiteY1980" fmla="*/ 1262736 h 6217919"/>
              <a:gd name="connsiteX1981" fmla="*/ 1531071 w 5053103"/>
              <a:gd name="connsiteY1981" fmla="*/ 1194352 h 6217919"/>
              <a:gd name="connsiteX1982" fmla="*/ 1555198 w 5053103"/>
              <a:gd name="connsiteY1982" fmla="*/ 1194352 h 6217919"/>
              <a:gd name="connsiteX1983" fmla="*/ 1555198 w 5053103"/>
              <a:gd name="connsiteY1983" fmla="*/ 1160725 h 6217919"/>
              <a:gd name="connsiteX1984" fmla="*/ 1601189 w 5053103"/>
              <a:gd name="connsiteY1984" fmla="*/ 1115865 h 6217919"/>
              <a:gd name="connsiteX1985" fmla="*/ 777339 w 5053103"/>
              <a:gd name="connsiteY1985" fmla="*/ 1115865 h 6217919"/>
              <a:gd name="connsiteX1986" fmla="*/ 850775 w 5053103"/>
              <a:gd name="connsiteY1986" fmla="*/ 1115865 h 6217919"/>
              <a:gd name="connsiteX1987" fmla="*/ 896766 w 5053103"/>
              <a:gd name="connsiteY1987" fmla="*/ 1160726 h 6217919"/>
              <a:gd name="connsiteX1988" fmla="*/ 896766 w 5053103"/>
              <a:gd name="connsiteY1988" fmla="*/ 1194353 h 6217919"/>
              <a:gd name="connsiteX1989" fmla="*/ 731348 w 5053103"/>
              <a:gd name="connsiteY1989" fmla="*/ 1194353 h 6217919"/>
              <a:gd name="connsiteX1990" fmla="*/ 731348 w 5053103"/>
              <a:gd name="connsiteY1990" fmla="*/ 1160726 h 6217919"/>
              <a:gd name="connsiteX1991" fmla="*/ 777339 w 5053103"/>
              <a:gd name="connsiteY1991" fmla="*/ 1115865 h 6217919"/>
              <a:gd name="connsiteX1992" fmla="*/ 138504 w 5053103"/>
              <a:gd name="connsiteY1992" fmla="*/ 1115865 h 6217919"/>
              <a:gd name="connsiteX1993" fmla="*/ 211939 w 5053103"/>
              <a:gd name="connsiteY1993" fmla="*/ 1115865 h 6217919"/>
              <a:gd name="connsiteX1994" fmla="*/ 257930 w 5053103"/>
              <a:gd name="connsiteY1994" fmla="*/ 1160726 h 6217919"/>
              <a:gd name="connsiteX1995" fmla="*/ 257930 w 5053103"/>
              <a:gd name="connsiteY1995" fmla="*/ 1194353 h 6217919"/>
              <a:gd name="connsiteX1996" fmla="*/ 92512 w 5053103"/>
              <a:gd name="connsiteY1996" fmla="*/ 1194353 h 6217919"/>
              <a:gd name="connsiteX1997" fmla="*/ 92512 w 5053103"/>
              <a:gd name="connsiteY1997" fmla="*/ 1160726 h 6217919"/>
              <a:gd name="connsiteX1998" fmla="*/ 138504 w 5053103"/>
              <a:gd name="connsiteY1998" fmla="*/ 1115865 h 6217919"/>
              <a:gd name="connsiteX1999" fmla="*/ 4526539 w 5053103"/>
              <a:gd name="connsiteY1999" fmla="*/ 1115865 h 6217919"/>
              <a:gd name="connsiteX2000" fmla="*/ 4599974 w 5053103"/>
              <a:gd name="connsiteY2000" fmla="*/ 1115865 h 6217919"/>
              <a:gd name="connsiteX2001" fmla="*/ 4645966 w 5053103"/>
              <a:gd name="connsiteY2001" fmla="*/ 1160725 h 6217919"/>
              <a:gd name="connsiteX2002" fmla="*/ 4645966 w 5053103"/>
              <a:gd name="connsiteY2002" fmla="*/ 1194351 h 6217919"/>
              <a:gd name="connsiteX2003" fmla="*/ 4480547 w 5053103"/>
              <a:gd name="connsiteY2003" fmla="*/ 1194351 h 6217919"/>
              <a:gd name="connsiteX2004" fmla="*/ 4480547 w 5053103"/>
              <a:gd name="connsiteY2004" fmla="*/ 1160725 h 6217919"/>
              <a:gd name="connsiteX2005" fmla="*/ 4526539 w 5053103"/>
              <a:gd name="connsiteY2005" fmla="*/ 1115865 h 6217919"/>
              <a:gd name="connsiteX2006" fmla="*/ 3702689 w 5053103"/>
              <a:gd name="connsiteY2006" fmla="*/ 1115865 h 6217919"/>
              <a:gd name="connsiteX2007" fmla="*/ 3776125 w 5053103"/>
              <a:gd name="connsiteY2007" fmla="*/ 1115865 h 6217919"/>
              <a:gd name="connsiteX2008" fmla="*/ 3822116 w 5053103"/>
              <a:gd name="connsiteY2008" fmla="*/ 1160725 h 6217919"/>
              <a:gd name="connsiteX2009" fmla="*/ 3822116 w 5053103"/>
              <a:gd name="connsiteY2009" fmla="*/ 1194352 h 6217919"/>
              <a:gd name="connsiteX2010" fmla="*/ 3656697 w 5053103"/>
              <a:gd name="connsiteY2010" fmla="*/ 1194352 h 6217919"/>
              <a:gd name="connsiteX2011" fmla="*/ 3656697 w 5053103"/>
              <a:gd name="connsiteY2011" fmla="*/ 1160725 h 6217919"/>
              <a:gd name="connsiteX2012" fmla="*/ 3702689 w 5053103"/>
              <a:gd name="connsiteY2012" fmla="*/ 1115865 h 6217919"/>
              <a:gd name="connsiteX2013" fmla="*/ 3063859 w 5053103"/>
              <a:gd name="connsiteY2013" fmla="*/ 1115865 h 6217919"/>
              <a:gd name="connsiteX2014" fmla="*/ 3137295 w 5053103"/>
              <a:gd name="connsiteY2014" fmla="*/ 1115865 h 6217919"/>
              <a:gd name="connsiteX2015" fmla="*/ 3183287 w 5053103"/>
              <a:gd name="connsiteY2015" fmla="*/ 1160725 h 6217919"/>
              <a:gd name="connsiteX2016" fmla="*/ 3183287 w 5053103"/>
              <a:gd name="connsiteY2016" fmla="*/ 1194352 h 6217919"/>
              <a:gd name="connsiteX2017" fmla="*/ 3017868 w 5053103"/>
              <a:gd name="connsiteY2017" fmla="*/ 1194352 h 6217919"/>
              <a:gd name="connsiteX2018" fmla="*/ 3017868 w 5053103"/>
              <a:gd name="connsiteY2018" fmla="*/ 1160725 h 6217919"/>
              <a:gd name="connsiteX2019" fmla="*/ 3063859 w 5053103"/>
              <a:gd name="connsiteY2019" fmla="*/ 1115865 h 6217919"/>
              <a:gd name="connsiteX2020" fmla="*/ 475523 w 5053103"/>
              <a:gd name="connsiteY2020" fmla="*/ 968163 h 6217919"/>
              <a:gd name="connsiteX2021" fmla="*/ 499649 w 5053103"/>
              <a:gd name="connsiteY2021" fmla="*/ 968163 h 6217919"/>
              <a:gd name="connsiteX2022" fmla="*/ 499649 w 5053103"/>
              <a:gd name="connsiteY2022" fmla="*/ 1469771 h 6217919"/>
              <a:gd name="connsiteX2023" fmla="*/ 475523 w 5053103"/>
              <a:gd name="connsiteY2023" fmla="*/ 1469771 h 6217919"/>
              <a:gd name="connsiteX2024" fmla="*/ 407139 w 5053103"/>
              <a:gd name="connsiteY2024" fmla="*/ 1401387 h 6217919"/>
              <a:gd name="connsiteX2025" fmla="*/ 407139 w 5053103"/>
              <a:gd name="connsiteY2025" fmla="*/ 1224208 h 6217919"/>
              <a:gd name="connsiteX2026" fmla="*/ 407365 w 5053103"/>
              <a:gd name="connsiteY2026" fmla="*/ 1219005 h 6217919"/>
              <a:gd name="connsiteX2027" fmla="*/ 407139 w 5053103"/>
              <a:gd name="connsiteY2027" fmla="*/ 1213803 h 6217919"/>
              <a:gd name="connsiteX2028" fmla="*/ 407139 w 5053103"/>
              <a:gd name="connsiteY2028" fmla="*/ 1036622 h 6217919"/>
              <a:gd name="connsiteX2029" fmla="*/ 407139 w 5053103"/>
              <a:gd name="connsiteY2029" fmla="*/ 1036546 h 6217919"/>
              <a:gd name="connsiteX2030" fmla="*/ 475523 w 5053103"/>
              <a:gd name="connsiteY2030" fmla="*/ 968163 h 6217919"/>
              <a:gd name="connsiteX2031" fmla="*/ 3400879 w 5053103"/>
              <a:gd name="connsiteY2031" fmla="*/ 968162 h 6217919"/>
              <a:gd name="connsiteX2032" fmla="*/ 3425005 w 5053103"/>
              <a:gd name="connsiteY2032" fmla="*/ 968162 h 6217919"/>
              <a:gd name="connsiteX2033" fmla="*/ 3425005 w 5053103"/>
              <a:gd name="connsiteY2033" fmla="*/ 1469770 h 6217919"/>
              <a:gd name="connsiteX2034" fmla="*/ 3400879 w 5053103"/>
              <a:gd name="connsiteY2034" fmla="*/ 1469770 h 6217919"/>
              <a:gd name="connsiteX2035" fmla="*/ 3332495 w 5053103"/>
              <a:gd name="connsiteY2035" fmla="*/ 1401387 h 6217919"/>
              <a:gd name="connsiteX2036" fmla="*/ 3332495 w 5053103"/>
              <a:gd name="connsiteY2036" fmla="*/ 1224207 h 6217919"/>
              <a:gd name="connsiteX2037" fmla="*/ 3332721 w 5053103"/>
              <a:gd name="connsiteY2037" fmla="*/ 1219004 h 6217919"/>
              <a:gd name="connsiteX2038" fmla="*/ 3332495 w 5053103"/>
              <a:gd name="connsiteY2038" fmla="*/ 1213802 h 6217919"/>
              <a:gd name="connsiteX2039" fmla="*/ 3332495 w 5053103"/>
              <a:gd name="connsiteY2039" fmla="*/ 1036621 h 6217919"/>
              <a:gd name="connsiteX2040" fmla="*/ 3332495 w 5053103"/>
              <a:gd name="connsiteY2040" fmla="*/ 1036545 h 6217919"/>
              <a:gd name="connsiteX2041" fmla="*/ 3400879 w 5053103"/>
              <a:gd name="connsiteY2041" fmla="*/ 968162 h 6217919"/>
              <a:gd name="connsiteX2042" fmla="*/ 1184474 w 5053103"/>
              <a:gd name="connsiteY2042" fmla="*/ 889676 h 6217919"/>
              <a:gd name="connsiteX2043" fmla="*/ 1257910 w 5053103"/>
              <a:gd name="connsiteY2043" fmla="*/ 889676 h 6217919"/>
              <a:gd name="connsiteX2044" fmla="*/ 1303902 w 5053103"/>
              <a:gd name="connsiteY2044" fmla="*/ 934536 h 6217919"/>
              <a:gd name="connsiteX2045" fmla="*/ 1303902 w 5053103"/>
              <a:gd name="connsiteY2045" fmla="*/ 968162 h 6217919"/>
              <a:gd name="connsiteX2046" fmla="*/ 1328028 w 5053103"/>
              <a:gd name="connsiteY2046" fmla="*/ 968162 h 6217919"/>
              <a:gd name="connsiteX2047" fmla="*/ 1328028 w 5053103"/>
              <a:gd name="connsiteY2047" fmla="*/ 968238 h 6217919"/>
              <a:gd name="connsiteX2048" fmla="*/ 1396412 w 5053103"/>
              <a:gd name="connsiteY2048" fmla="*/ 1036622 h 6217919"/>
              <a:gd name="connsiteX2049" fmla="*/ 1396412 w 5053103"/>
              <a:gd name="connsiteY2049" fmla="*/ 1213803 h 6217919"/>
              <a:gd name="connsiteX2050" fmla="*/ 1396186 w 5053103"/>
              <a:gd name="connsiteY2050" fmla="*/ 1219005 h 6217919"/>
              <a:gd name="connsiteX2051" fmla="*/ 1396412 w 5053103"/>
              <a:gd name="connsiteY2051" fmla="*/ 1224207 h 6217919"/>
              <a:gd name="connsiteX2052" fmla="*/ 1396412 w 5053103"/>
              <a:gd name="connsiteY2052" fmla="*/ 1401387 h 6217919"/>
              <a:gd name="connsiteX2053" fmla="*/ 1328028 w 5053103"/>
              <a:gd name="connsiteY2053" fmla="*/ 1469771 h 6217919"/>
              <a:gd name="connsiteX2054" fmla="*/ 1303902 w 5053103"/>
              <a:gd name="connsiteY2054" fmla="*/ 1469771 h 6217919"/>
              <a:gd name="connsiteX2055" fmla="*/ 1303902 w 5053103"/>
              <a:gd name="connsiteY2055" fmla="*/ 968163 h 6217919"/>
              <a:gd name="connsiteX2056" fmla="*/ 1138483 w 5053103"/>
              <a:gd name="connsiteY2056" fmla="*/ 968163 h 6217919"/>
              <a:gd name="connsiteX2057" fmla="*/ 1138483 w 5053103"/>
              <a:gd name="connsiteY2057" fmla="*/ 934536 h 6217919"/>
              <a:gd name="connsiteX2058" fmla="*/ 1184474 w 5053103"/>
              <a:gd name="connsiteY2058" fmla="*/ 889676 h 6217919"/>
              <a:gd name="connsiteX2059" fmla="*/ 545640 w 5053103"/>
              <a:gd name="connsiteY2059" fmla="*/ 889676 h 6217919"/>
              <a:gd name="connsiteX2060" fmla="*/ 619076 w 5053103"/>
              <a:gd name="connsiteY2060" fmla="*/ 889676 h 6217919"/>
              <a:gd name="connsiteX2061" fmla="*/ 665073 w 5053103"/>
              <a:gd name="connsiteY2061" fmla="*/ 934536 h 6217919"/>
              <a:gd name="connsiteX2062" fmla="*/ 665073 w 5053103"/>
              <a:gd name="connsiteY2062" fmla="*/ 968163 h 6217919"/>
              <a:gd name="connsiteX2063" fmla="*/ 499649 w 5053103"/>
              <a:gd name="connsiteY2063" fmla="*/ 968163 h 6217919"/>
              <a:gd name="connsiteX2064" fmla="*/ 499649 w 5053103"/>
              <a:gd name="connsiteY2064" fmla="*/ 934536 h 6217919"/>
              <a:gd name="connsiteX2065" fmla="*/ 545640 w 5053103"/>
              <a:gd name="connsiteY2065" fmla="*/ 889676 h 6217919"/>
              <a:gd name="connsiteX2066" fmla="*/ 2647152 w 5053103"/>
              <a:gd name="connsiteY2066" fmla="*/ 889676 h 6217919"/>
              <a:gd name="connsiteX2067" fmla="*/ 2720588 w 5053103"/>
              <a:gd name="connsiteY2067" fmla="*/ 889676 h 6217919"/>
              <a:gd name="connsiteX2068" fmla="*/ 2766579 w 5053103"/>
              <a:gd name="connsiteY2068" fmla="*/ 934536 h 6217919"/>
              <a:gd name="connsiteX2069" fmla="*/ 2766579 w 5053103"/>
              <a:gd name="connsiteY2069" fmla="*/ 968162 h 6217919"/>
              <a:gd name="connsiteX2070" fmla="*/ 2790707 w 5053103"/>
              <a:gd name="connsiteY2070" fmla="*/ 968162 h 6217919"/>
              <a:gd name="connsiteX2071" fmla="*/ 2790707 w 5053103"/>
              <a:gd name="connsiteY2071" fmla="*/ 968237 h 6217919"/>
              <a:gd name="connsiteX2072" fmla="*/ 2859090 w 5053103"/>
              <a:gd name="connsiteY2072" fmla="*/ 1036621 h 6217919"/>
              <a:gd name="connsiteX2073" fmla="*/ 2859090 w 5053103"/>
              <a:gd name="connsiteY2073" fmla="*/ 1213802 h 6217919"/>
              <a:gd name="connsiteX2074" fmla="*/ 2858864 w 5053103"/>
              <a:gd name="connsiteY2074" fmla="*/ 1219005 h 6217919"/>
              <a:gd name="connsiteX2075" fmla="*/ 2859090 w 5053103"/>
              <a:gd name="connsiteY2075" fmla="*/ 1224207 h 6217919"/>
              <a:gd name="connsiteX2076" fmla="*/ 2859090 w 5053103"/>
              <a:gd name="connsiteY2076" fmla="*/ 1401387 h 6217919"/>
              <a:gd name="connsiteX2077" fmla="*/ 2790707 w 5053103"/>
              <a:gd name="connsiteY2077" fmla="*/ 1469771 h 6217919"/>
              <a:gd name="connsiteX2078" fmla="*/ 2766579 w 5053103"/>
              <a:gd name="connsiteY2078" fmla="*/ 1469771 h 6217919"/>
              <a:gd name="connsiteX2079" fmla="*/ 2766579 w 5053103"/>
              <a:gd name="connsiteY2079" fmla="*/ 968163 h 6217919"/>
              <a:gd name="connsiteX2080" fmla="*/ 2601161 w 5053103"/>
              <a:gd name="connsiteY2080" fmla="*/ 968163 h 6217919"/>
              <a:gd name="connsiteX2081" fmla="*/ 2601161 w 5053103"/>
              <a:gd name="connsiteY2081" fmla="*/ 934536 h 6217919"/>
              <a:gd name="connsiteX2082" fmla="*/ 2647152 w 5053103"/>
              <a:gd name="connsiteY2082" fmla="*/ 889676 h 6217919"/>
              <a:gd name="connsiteX2083" fmla="*/ 2008324 w 5053103"/>
              <a:gd name="connsiteY2083" fmla="*/ 889676 h 6217919"/>
              <a:gd name="connsiteX2084" fmla="*/ 2081759 w 5053103"/>
              <a:gd name="connsiteY2084" fmla="*/ 889676 h 6217919"/>
              <a:gd name="connsiteX2085" fmla="*/ 2127751 w 5053103"/>
              <a:gd name="connsiteY2085" fmla="*/ 934536 h 6217919"/>
              <a:gd name="connsiteX2086" fmla="*/ 2127751 w 5053103"/>
              <a:gd name="connsiteY2086" fmla="*/ 968163 h 6217919"/>
              <a:gd name="connsiteX2087" fmla="*/ 1962333 w 5053103"/>
              <a:gd name="connsiteY2087" fmla="*/ 968163 h 6217919"/>
              <a:gd name="connsiteX2088" fmla="*/ 1962333 w 5053103"/>
              <a:gd name="connsiteY2088" fmla="*/ 1469771 h 6217919"/>
              <a:gd name="connsiteX2089" fmla="*/ 1938207 w 5053103"/>
              <a:gd name="connsiteY2089" fmla="*/ 1469771 h 6217919"/>
              <a:gd name="connsiteX2090" fmla="*/ 1869823 w 5053103"/>
              <a:gd name="connsiteY2090" fmla="*/ 1401387 h 6217919"/>
              <a:gd name="connsiteX2091" fmla="*/ 1869823 w 5053103"/>
              <a:gd name="connsiteY2091" fmla="*/ 1224207 h 6217919"/>
              <a:gd name="connsiteX2092" fmla="*/ 1870049 w 5053103"/>
              <a:gd name="connsiteY2092" fmla="*/ 1219005 h 6217919"/>
              <a:gd name="connsiteX2093" fmla="*/ 1869823 w 5053103"/>
              <a:gd name="connsiteY2093" fmla="*/ 1213802 h 6217919"/>
              <a:gd name="connsiteX2094" fmla="*/ 1869823 w 5053103"/>
              <a:gd name="connsiteY2094" fmla="*/ 1036621 h 6217919"/>
              <a:gd name="connsiteX2095" fmla="*/ 1869823 w 5053103"/>
              <a:gd name="connsiteY2095" fmla="*/ 1036546 h 6217919"/>
              <a:gd name="connsiteX2096" fmla="*/ 1938207 w 5053103"/>
              <a:gd name="connsiteY2096" fmla="*/ 968162 h 6217919"/>
              <a:gd name="connsiteX2097" fmla="*/ 1962332 w 5053103"/>
              <a:gd name="connsiteY2097" fmla="*/ 968162 h 6217919"/>
              <a:gd name="connsiteX2098" fmla="*/ 1962332 w 5053103"/>
              <a:gd name="connsiteY2098" fmla="*/ 934536 h 6217919"/>
              <a:gd name="connsiteX2099" fmla="*/ 2008324 w 5053103"/>
              <a:gd name="connsiteY2099" fmla="*/ 889676 h 6217919"/>
              <a:gd name="connsiteX2100" fmla="*/ 4933676 w 5053103"/>
              <a:gd name="connsiteY2100" fmla="*/ 889675 h 6217919"/>
              <a:gd name="connsiteX2101" fmla="*/ 5007111 w 5053103"/>
              <a:gd name="connsiteY2101" fmla="*/ 889675 h 6217919"/>
              <a:gd name="connsiteX2102" fmla="*/ 5053103 w 5053103"/>
              <a:gd name="connsiteY2102" fmla="*/ 934535 h 6217919"/>
              <a:gd name="connsiteX2103" fmla="*/ 5053103 w 5053103"/>
              <a:gd name="connsiteY2103" fmla="*/ 968162 h 6217919"/>
              <a:gd name="connsiteX2104" fmla="*/ 4887685 w 5053103"/>
              <a:gd name="connsiteY2104" fmla="*/ 968162 h 6217919"/>
              <a:gd name="connsiteX2105" fmla="*/ 4887685 w 5053103"/>
              <a:gd name="connsiteY2105" fmla="*/ 1469770 h 6217919"/>
              <a:gd name="connsiteX2106" fmla="*/ 4863559 w 5053103"/>
              <a:gd name="connsiteY2106" fmla="*/ 1469770 h 6217919"/>
              <a:gd name="connsiteX2107" fmla="*/ 4795175 w 5053103"/>
              <a:gd name="connsiteY2107" fmla="*/ 1401386 h 6217919"/>
              <a:gd name="connsiteX2108" fmla="*/ 4795175 w 5053103"/>
              <a:gd name="connsiteY2108" fmla="*/ 1224206 h 6217919"/>
              <a:gd name="connsiteX2109" fmla="*/ 4795401 w 5053103"/>
              <a:gd name="connsiteY2109" fmla="*/ 1219004 h 6217919"/>
              <a:gd name="connsiteX2110" fmla="*/ 4795175 w 5053103"/>
              <a:gd name="connsiteY2110" fmla="*/ 1213802 h 6217919"/>
              <a:gd name="connsiteX2111" fmla="*/ 4795175 w 5053103"/>
              <a:gd name="connsiteY2111" fmla="*/ 1036621 h 6217919"/>
              <a:gd name="connsiteX2112" fmla="*/ 4795175 w 5053103"/>
              <a:gd name="connsiteY2112" fmla="*/ 1036545 h 6217919"/>
              <a:gd name="connsiteX2113" fmla="*/ 4863559 w 5053103"/>
              <a:gd name="connsiteY2113" fmla="*/ 968161 h 6217919"/>
              <a:gd name="connsiteX2114" fmla="*/ 4887685 w 5053103"/>
              <a:gd name="connsiteY2114" fmla="*/ 968161 h 6217919"/>
              <a:gd name="connsiteX2115" fmla="*/ 4887685 w 5053103"/>
              <a:gd name="connsiteY2115" fmla="*/ 934535 h 6217919"/>
              <a:gd name="connsiteX2116" fmla="*/ 4933676 w 5053103"/>
              <a:gd name="connsiteY2116" fmla="*/ 889675 h 6217919"/>
              <a:gd name="connsiteX2117" fmla="*/ 4109826 w 5053103"/>
              <a:gd name="connsiteY2117" fmla="*/ 889675 h 6217919"/>
              <a:gd name="connsiteX2118" fmla="*/ 4183262 w 5053103"/>
              <a:gd name="connsiteY2118" fmla="*/ 889675 h 6217919"/>
              <a:gd name="connsiteX2119" fmla="*/ 4229253 w 5053103"/>
              <a:gd name="connsiteY2119" fmla="*/ 934535 h 6217919"/>
              <a:gd name="connsiteX2120" fmla="*/ 4229253 w 5053103"/>
              <a:gd name="connsiteY2120" fmla="*/ 968162 h 6217919"/>
              <a:gd name="connsiteX2121" fmla="*/ 4253380 w 5053103"/>
              <a:gd name="connsiteY2121" fmla="*/ 968162 h 6217919"/>
              <a:gd name="connsiteX2122" fmla="*/ 4253380 w 5053103"/>
              <a:gd name="connsiteY2122" fmla="*/ 968237 h 6217919"/>
              <a:gd name="connsiteX2123" fmla="*/ 4321764 w 5053103"/>
              <a:gd name="connsiteY2123" fmla="*/ 1036621 h 6217919"/>
              <a:gd name="connsiteX2124" fmla="*/ 4321764 w 5053103"/>
              <a:gd name="connsiteY2124" fmla="*/ 1213802 h 6217919"/>
              <a:gd name="connsiteX2125" fmla="*/ 4321537 w 5053103"/>
              <a:gd name="connsiteY2125" fmla="*/ 1219004 h 6217919"/>
              <a:gd name="connsiteX2126" fmla="*/ 4321764 w 5053103"/>
              <a:gd name="connsiteY2126" fmla="*/ 1224206 h 6217919"/>
              <a:gd name="connsiteX2127" fmla="*/ 4321764 w 5053103"/>
              <a:gd name="connsiteY2127" fmla="*/ 1401387 h 6217919"/>
              <a:gd name="connsiteX2128" fmla="*/ 4253380 w 5053103"/>
              <a:gd name="connsiteY2128" fmla="*/ 1469770 h 6217919"/>
              <a:gd name="connsiteX2129" fmla="*/ 4229253 w 5053103"/>
              <a:gd name="connsiteY2129" fmla="*/ 1469770 h 6217919"/>
              <a:gd name="connsiteX2130" fmla="*/ 4229253 w 5053103"/>
              <a:gd name="connsiteY2130" fmla="*/ 968162 h 6217919"/>
              <a:gd name="connsiteX2131" fmla="*/ 4063835 w 5053103"/>
              <a:gd name="connsiteY2131" fmla="*/ 968162 h 6217919"/>
              <a:gd name="connsiteX2132" fmla="*/ 4063835 w 5053103"/>
              <a:gd name="connsiteY2132" fmla="*/ 934535 h 6217919"/>
              <a:gd name="connsiteX2133" fmla="*/ 4109826 w 5053103"/>
              <a:gd name="connsiteY2133" fmla="*/ 889675 h 6217919"/>
              <a:gd name="connsiteX2134" fmla="*/ 3470997 w 5053103"/>
              <a:gd name="connsiteY2134" fmla="*/ 889675 h 6217919"/>
              <a:gd name="connsiteX2135" fmla="*/ 3544433 w 5053103"/>
              <a:gd name="connsiteY2135" fmla="*/ 889675 h 6217919"/>
              <a:gd name="connsiteX2136" fmla="*/ 3590425 w 5053103"/>
              <a:gd name="connsiteY2136" fmla="*/ 934536 h 6217919"/>
              <a:gd name="connsiteX2137" fmla="*/ 3590425 w 5053103"/>
              <a:gd name="connsiteY2137" fmla="*/ 968162 h 6217919"/>
              <a:gd name="connsiteX2138" fmla="*/ 3425006 w 5053103"/>
              <a:gd name="connsiteY2138" fmla="*/ 968162 h 6217919"/>
              <a:gd name="connsiteX2139" fmla="*/ 3425006 w 5053103"/>
              <a:gd name="connsiteY2139" fmla="*/ 934536 h 6217919"/>
              <a:gd name="connsiteX2140" fmla="*/ 3470997 w 5053103"/>
              <a:gd name="connsiteY2140" fmla="*/ 889675 h 6217919"/>
              <a:gd name="connsiteX2141" fmla="*/ 92512 w 5053103"/>
              <a:gd name="connsiteY2141" fmla="*/ 806287 h 6217919"/>
              <a:gd name="connsiteX2142" fmla="*/ 257930 w 5053103"/>
              <a:gd name="connsiteY2142" fmla="*/ 806287 h 6217919"/>
              <a:gd name="connsiteX2143" fmla="*/ 257930 w 5053103"/>
              <a:gd name="connsiteY2143" fmla="*/ 839912 h 6217919"/>
              <a:gd name="connsiteX2144" fmla="*/ 211939 w 5053103"/>
              <a:gd name="connsiteY2144" fmla="*/ 884774 h 6217919"/>
              <a:gd name="connsiteX2145" fmla="*/ 138503 w 5053103"/>
              <a:gd name="connsiteY2145" fmla="*/ 884774 h 6217919"/>
              <a:gd name="connsiteX2146" fmla="*/ 92512 w 5053103"/>
              <a:gd name="connsiteY2146" fmla="*/ 839912 h 6217919"/>
              <a:gd name="connsiteX2147" fmla="*/ 3017868 w 5053103"/>
              <a:gd name="connsiteY2147" fmla="*/ 806286 h 6217919"/>
              <a:gd name="connsiteX2148" fmla="*/ 3183287 w 5053103"/>
              <a:gd name="connsiteY2148" fmla="*/ 806286 h 6217919"/>
              <a:gd name="connsiteX2149" fmla="*/ 3183287 w 5053103"/>
              <a:gd name="connsiteY2149" fmla="*/ 839912 h 6217919"/>
              <a:gd name="connsiteX2150" fmla="*/ 3137295 w 5053103"/>
              <a:gd name="connsiteY2150" fmla="*/ 884772 h 6217919"/>
              <a:gd name="connsiteX2151" fmla="*/ 3063859 w 5053103"/>
              <a:gd name="connsiteY2151" fmla="*/ 884772 h 6217919"/>
              <a:gd name="connsiteX2152" fmla="*/ 3017868 w 5053103"/>
              <a:gd name="connsiteY2152" fmla="*/ 839912 h 6217919"/>
              <a:gd name="connsiteX2153" fmla="*/ 2194021 w 5053103"/>
              <a:gd name="connsiteY2153" fmla="*/ 806286 h 6217919"/>
              <a:gd name="connsiteX2154" fmla="*/ 2359440 w 5053103"/>
              <a:gd name="connsiteY2154" fmla="*/ 806286 h 6217919"/>
              <a:gd name="connsiteX2155" fmla="*/ 2359440 w 5053103"/>
              <a:gd name="connsiteY2155" fmla="*/ 839912 h 6217919"/>
              <a:gd name="connsiteX2156" fmla="*/ 2313448 w 5053103"/>
              <a:gd name="connsiteY2156" fmla="*/ 884772 h 6217919"/>
              <a:gd name="connsiteX2157" fmla="*/ 2240013 w 5053103"/>
              <a:gd name="connsiteY2157" fmla="*/ 884772 h 6217919"/>
              <a:gd name="connsiteX2158" fmla="*/ 2194021 w 5053103"/>
              <a:gd name="connsiteY2158" fmla="*/ 839912 h 6217919"/>
              <a:gd name="connsiteX2159" fmla="*/ 1555194 w 5053103"/>
              <a:gd name="connsiteY2159" fmla="*/ 806286 h 6217919"/>
              <a:gd name="connsiteX2160" fmla="*/ 1720612 w 5053103"/>
              <a:gd name="connsiteY2160" fmla="*/ 806286 h 6217919"/>
              <a:gd name="connsiteX2161" fmla="*/ 1720612 w 5053103"/>
              <a:gd name="connsiteY2161" fmla="*/ 839912 h 6217919"/>
              <a:gd name="connsiteX2162" fmla="*/ 1674621 w 5053103"/>
              <a:gd name="connsiteY2162" fmla="*/ 884773 h 6217919"/>
              <a:gd name="connsiteX2163" fmla="*/ 1601185 w 5053103"/>
              <a:gd name="connsiteY2163" fmla="*/ 884773 h 6217919"/>
              <a:gd name="connsiteX2164" fmla="*/ 1555194 w 5053103"/>
              <a:gd name="connsiteY2164" fmla="*/ 839912 h 6217919"/>
              <a:gd name="connsiteX2165" fmla="*/ 4480547 w 5053103"/>
              <a:gd name="connsiteY2165" fmla="*/ 806285 h 6217919"/>
              <a:gd name="connsiteX2166" fmla="*/ 4645966 w 5053103"/>
              <a:gd name="connsiteY2166" fmla="*/ 806285 h 6217919"/>
              <a:gd name="connsiteX2167" fmla="*/ 4645966 w 5053103"/>
              <a:gd name="connsiteY2167" fmla="*/ 839911 h 6217919"/>
              <a:gd name="connsiteX2168" fmla="*/ 4599974 w 5053103"/>
              <a:gd name="connsiteY2168" fmla="*/ 884772 h 6217919"/>
              <a:gd name="connsiteX2169" fmla="*/ 4526539 w 5053103"/>
              <a:gd name="connsiteY2169" fmla="*/ 884772 h 6217919"/>
              <a:gd name="connsiteX2170" fmla="*/ 4480547 w 5053103"/>
              <a:gd name="connsiteY2170" fmla="*/ 839911 h 6217919"/>
              <a:gd name="connsiteX2171" fmla="*/ 3656697 w 5053103"/>
              <a:gd name="connsiteY2171" fmla="*/ 806285 h 6217919"/>
              <a:gd name="connsiteX2172" fmla="*/ 3822116 w 5053103"/>
              <a:gd name="connsiteY2172" fmla="*/ 806285 h 6217919"/>
              <a:gd name="connsiteX2173" fmla="*/ 3822116 w 5053103"/>
              <a:gd name="connsiteY2173" fmla="*/ 839911 h 6217919"/>
              <a:gd name="connsiteX2174" fmla="*/ 3776125 w 5053103"/>
              <a:gd name="connsiteY2174" fmla="*/ 884772 h 6217919"/>
              <a:gd name="connsiteX2175" fmla="*/ 3702689 w 5053103"/>
              <a:gd name="connsiteY2175" fmla="*/ 884772 h 6217919"/>
              <a:gd name="connsiteX2176" fmla="*/ 3656697 w 5053103"/>
              <a:gd name="connsiteY2176" fmla="*/ 839911 h 6217919"/>
              <a:gd name="connsiteX2177" fmla="*/ 1962328 w 5053103"/>
              <a:gd name="connsiteY2177" fmla="*/ 580096 h 6217919"/>
              <a:gd name="connsiteX2178" fmla="*/ 2127747 w 5053103"/>
              <a:gd name="connsiteY2178" fmla="*/ 580096 h 6217919"/>
              <a:gd name="connsiteX2179" fmla="*/ 2127747 w 5053103"/>
              <a:gd name="connsiteY2179" fmla="*/ 613722 h 6217919"/>
              <a:gd name="connsiteX2180" fmla="*/ 2081755 w 5053103"/>
              <a:gd name="connsiteY2180" fmla="*/ 658583 h 6217919"/>
              <a:gd name="connsiteX2181" fmla="*/ 2008320 w 5053103"/>
              <a:gd name="connsiteY2181" fmla="*/ 658583 h 6217919"/>
              <a:gd name="connsiteX2182" fmla="*/ 1962328 w 5053103"/>
              <a:gd name="connsiteY2182" fmla="*/ 613722 h 6217919"/>
              <a:gd name="connsiteX2183" fmla="*/ 3425006 w 5053103"/>
              <a:gd name="connsiteY2183" fmla="*/ 580095 h 6217919"/>
              <a:gd name="connsiteX2184" fmla="*/ 3590425 w 5053103"/>
              <a:gd name="connsiteY2184" fmla="*/ 580095 h 6217919"/>
              <a:gd name="connsiteX2185" fmla="*/ 3590425 w 5053103"/>
              <a:gd name="connsiteY2185" fmla="*/ 613722 h 6217919"/>
              <a:gd name="connsiteX2186" fmla="*/ 3544433 w 5053103"/>
              <a:gd name="connsiteY2186" fmla="*/ 658583 h 6217919"/>
              <a:gd name="connsiteX2187" fmla="*/ 3470997 w 5053103"/>
              <a:gd name="connsiteY2187" fmla="*/ 658583 h 6217919"/>
              <a:gd name="connsiteX2188" fmla="*/ 3425006 w 5053103"/>
              <a:gd name="connsiteY2188" fmla="*/ 613722 h 6217919"/>
              <a:gd name="connsiteX2189" fmla="*/ 896762 w 5053103"/>
              <a:gd name="connsiteY2189" fmla="*/ 304677 h 6217919"/>
              <a:gd name="connsiteX2190" fmla="*/ 920889 w 5053103"/>
              <a:gd name="connsiteY2190" fmla="*/ 304677 h 6217919"/>
              <a:gd name="connsiteX2191" fmla="*/ 920889 w 5053103"/>
              <a:gd name="connsiteY2191" fmla="*/ 304753 h 6217919"/>
              <a:gd name="connsiteX2192" fmla="*/ 989273 w 5053103"/>
              <a:gd name="connsiteY2192" fmla="*/ 373137 h 6217919"/>
              <a:gd name="connsiteX2193" fmla="*/ 989273 w 5053103"/>
              <a:gd name="connsiteY2193" fmla="*/ 550317 h 6217919"/>
              <a:gd name="connsiteX2194" fmla="*/ 989047 w 5053103"/>
              <a:gd name="connsiteY2194" fmla="*/ 555519 h 6217919"/>
              <a:gd name="connsiteX2195" fmla="*/ 989273 w 5053103"/>
              <a:gd name="connsiteY2195" fmla="*/ 560722 h 6217919"/>
              <a:gd name="connsiteX2196" fmla="*/ 989273 w 5053103"/>
              <a:gd name="connsiteY2196" fmla="*/ 737902 h 6217919"/>
              <a:gd name="connsiteX2197" fmla="*/ 920889 w 5053103"/>
              <a:gd name="connsiteY2197" fmla="*/ 806287 h 6217919"/>
              <a:gd name="connsiteX2198" fmla="*/ 896762 w 5053103"/>
              <a:gd name="connsiteY2198" fmla="*/ 806287 h 6217919"/>
              <a:gd name="connsiteX2199" fmla="*/ 896762 w 5053103"/>
              <a:gd name="connsiteY2199" fmla="*/ 839912 h 6217919"/>
              <a:gd name="connsiteX2200" fmla="*/ 850771 w 5053103"/>
              <a:gd name="connsiteY2200" fmla="*/ 884773 h 6217919"/>
              <a:gd name="connsiteX2201" fmla="*/ 777335 w 5053103"/>
              <a:gd name="connsiteY2201" fmla="*/ 884773 h 6217919"/>
              <a:gd name="connsiteX2202" fmla="*/ 731344 w 5053103"/>
              <a:gd name="connsiteY2202" fmla="*/ 839912 h 6217919"/>
              <a:gd name="connsiteX2203" fmla="*/ 731344 w 5053103"/>
              <a:gd name="connsiteY2203" fmla="*/ 806286 h 6217919"/>
              <a:gd name="connsiteX2204" fmla="*/ 896762 w 5053103"/>
              <a:gd name="connsiteY2204" fmla="*/ 806286 h 6217919"/>
              <a:gd name="connsiteX2205" fmla="*/ 68385 w 5053103"/>
              <a:gd name="connsiteY2205" fmla="*/ 304677 h 6217919"/>
              <a:gd name="connsiteX2206" fmla="*/ 92512 w 5053103"/>
              <a:gd name="connsiteY2206" fmla="*/ 304677 h 6217919"/>
              <a:gd name="connsiteX2207" fmla="*/ 92512 w 5053103"/>
              <a:gd name="connsiteY2207" fmla="*/ 806287 h 6217919"/>
              <a:gd name="connsiteX2208" fmla="*/ 68385 w 5053103"/>
              <a:gd name="connsiteY2208" fmla="*/ 806287 h 6217919"/>
              <a:gd name="connsiteX2209" fmla="*/ 0 w 5053103"/>
              <a:gd name="connsiteY2209" fmla="*/ 737902 h 6217919"/>
              <a:gd name="connsiteX2210" fmla="*/ 0 w 5053103"/>
              <a:gd name="connsiteY2210" fmla="*/ 560722 h 6217919"/>
              <a:gd name="connsiteX2211" fmla="*/ 227 w 5053103"/>
              <a:gd name="connsiteY2211" fmla="*/ 555519 h 6217919"/>
              <a:gd name="connsiteX2212" fmla="*/ 0 w 5053103"/>
              <a:gd name="connsiteY2212" fmla="*/ 550317 h 6217919"/>
              <a:gd name="connsiteX2213" fmla="*/ 0 w 5053103"/>
              <a:gd name="connsiteY2213" fmla="*/ 373137 h 6217919"/>
              <a:gd name="connsiteX2214" fmla="*/ 0 w 5053103"/>
              <a:gd name="connsiteY2214" fmla="*/ 373061 h 6217919"/>
              <a:gd name="connsiteX2215" fmla="*/ 68385 w 5053103"/>
              <a:gd name="connsiteY2215" fmla="*/ 304677 h 6217919"/>
              <a:gd name="connsiteX2216" fmla="*/ 2993742 w 5053103"/>
              <a:gd name="connsiteY2216" fmla="*/ 304677 h 6217919"/>
              <a:gd name="connsiteX2217" fmla="*/ 3017868 w 5053103"/>
              <a:gd name="connsiteY2217" fmla="*/ 304677 h 6217919"/>
              <a:gd name="connsiteX2218" fmla="*/ 3017868 w 5053103"/>
              <a:gd name="connsiteY2218" fmla="*/ 806285 h 6217919"/>
              <a:gd name="connsiteX2219" fmla="*/ 2993742 w 5053103"/>
              <a:gd name="connsiteY2219" fmla="*/ 806285 h 6217919"/>
              <a:gd name="connsiteX2220" fmla="*/ 2925358 w 5053103"/>
              <a:gd name="connsiteY2220" fmla="*/ 737901 h 6217919"/>
              <a:gd name="connsiteX2221" fmla="*/ 2925358 w 5053103"/>
              <a:gd name="connsiteY2221" fmla="*/ 560721 h 6217919"/>
              <a:gd name="connsiteX2222" fmla="*/ 2925583 w 5053103"/>
              <a:gd name="connsiteY2222" fmla="*/ 555519 h 6217919"/>
              <a:gd name="connsiteX2223" fmla="*/ 2925358 w 5053103"/>
              <a:gd name="connsiteY2223" fmla="*/ 550316 h 6217919"/>
              <a:gd name="connsiteX2224" fmla="*/ 2925358 w 5053103"/>
              <a:gd name="connsiteY2224" fmla="*/ 373136 h 6217919"/>
              <a:gd name="connsiteX2225" fmla="*/ 2925358 w 5053103"/>
              <a:gd name="connsiteY2225" fmla="*/ 373061 h 6217919"/>
              <a:gd name="connsiteX2226" fmla="*/ 2993742 w 5053103"/>
              <a:gd name="connsiteY2226" fmla="*/ 304677 h 6217919"/>
              <a:gd name="connsiteX2227" fmla="*/ 2359440 w 5053103"/>
              <a:gd name="connsiteY2227" fmla="*/ 304677 h 6217919"/>
              <a:gd name="connsiteX2228" fmla="*/ 2383567 w 5053103"/>
              <a:gd name="connsiteY2228" fmla="*/ 304677 h 6217919"/>
              <a:gd name="connsiteX2229" fmla="*/ 2383567 w 5053103"/>
              <a:gd name="connsiteY2229" fmla="*/ 304752 h 6217919"/>
              <a:gd name="connsiteX2230" fmla="*/ 2451950 w 5053103"/>
              <a:gd name="connsiteY2230" fmla="*/ 373136 h 6217919"/>
              <a:gd name="connsiteX2231" fmla="*/ 2451950 w 5053103"/>
              <a:gd name="connsiteY2231" fmla="*/ 550316 h 6217919"/>
              <a:gd name="connsiteX2232" fmla="*/ 2451724 w 5053103"/>
              <a:gd name="connsiteY2232" fmla="*/ 555519 h 6217919"/>
              <a:gd name="connsiteX2233" fmla="*/ 2451950 w 5053103"/>
              <a:gd name="connsiteY2233" fmla="*/ 560721 h 6217919"/>
              <a:gd name="connsiteX2234" fmla="*/ 2451950 w 5053103"/>
              <a:gd name="connsiteY2234" fmla="*/ 737901 h 6217919"/>
              <a:gd name="connsiteX2235" fmla="*/ 2383567 w 5053103"/>
              <a:gd name="connsiteY2235" fmla="*/ 806286 h 6217919"/>
              <a:gd name="connsiteX2236" fmla="*/ 2359440 w 5053103"/>
              <a:gd name="connsiteY2236" fmla="*/ 806286 h 6217919"/>
              <a:gd name="connsiteX2237" fmla="*/ 4456421 w 5053103"/>
              <a:gd name="connsiteY2237" fmla="*/ 304676 h 6217919"/>
              <a:gd name="connsiteX2238" fmla="*/ 4480547 w 5053103"/>
              <a:gd name="connsiteY2238" fmla="*/ 304676 h 6217919"/>
              <a:gd name="connsiteX2239" fmla="*/ 4480547 w 5053103"/>
              <a:gd name="connsiteY2239" fmla="*/ 806285 h 6217919"/>
              <a:gd name="connsiteX2240" fmla="*/ 4456421 w 5053103"/>
              <a:gd name="connsiteY2240" fmla="*/ 806285 h 6217919"/>
              <a:gd name="connsiteX2241" fmla="*/ 4388037 w 5053103"/>
              <a:gd name="connsiteY2241" fmla="*/ 737901 h 6217919"/>
              <a:gd name="connsiteX2242" fmla="*/ 4388037 w 5053103"/>
              <a:gd name="connsiteY2242" fmla="*/ 560720 h 6217919"/>
              <a:gd name="connsiteX2243" fmla="*/ 4388263 w 5053103"/>
              <a:gd name="connsiteY2243" fmla="*/ 555518 h 6217919"/>
              <a:gd name="connsiteX2244" fmla="*/ 4388037 w 5053103"/>
              <a:gd name="connsiteY2244" fmla="*/ 550315 h 6217919"/>
              <a:gd name="connsiteX2245" fmla="*/ 4388037 w 5053103"/>
              <a:gd name="connsiteY2245" fmla="*/ 373135 h 6217919"/>
              <a:gd name="connsiteX2246" fmla="*/ 4388037 w 5053103"/>
              <a:gd name="connsiteY2246" fmla="*/ 373060 h 6217919"/>
              <a:gd name="connsiteX2247" fmla="*/ 4456421 w 5053103"/>
              <a:gd name="connsiteY2247" fmla="*/ 304676 h 6217919"/>
              <a:gd name="connsiteX2248" fmla="*/ 138503 w 5053103"/>
              <a:gd name="connsiteY2248" fmla="*/ 226191 h 6217919"/>
              <a:gd name="connsiteX2249" fmla="*/ 211939 w 5053103"/>
              <a:gd name="connsiteY2249" fmla="*/ 226191 h 6217919"/>
              <a:gd name="connsiteX2250" fmla="*/ 257930 w 5053103"/>
              <a:gd name="connsiteY2250" fmla="*/ 271051 h 6217919"/>
              <a:gd name="connsiteX2251" fmla="*/ 257930 w 5053103"/>
              <a:gd name="connsiteY2251" fmla="*/ 304677 h 6217919"/>
              <a:gd name="connsiteX2252" fmla="*/ 92512 w 5053103"/>
              <a:gd name="connsiteY2252" fmla="*/ 304677 h 6217919"/>
              <a:gd name="connsiteX2253" fmla="*/ 92512 w 5053103"/>
              <a:gd name="connsiteY2253" fmla="*/ 271051 h 6217919"/>
              <a:gd name="connsiteX2254" fmla="*/ 138503 w 5053103"/>
              <a:gd name="connsiteY2254" fmla="*/ 226191 h 6217919"/>
              <a:gd name="connsiteX2255" fmla="*/ 2240013 w 5053103"/>
              <a:gd name="connsiteY2255" fmla="*/ 226190 h 6217919"/>
              <a:gd name="connsiteX2256" fmla="*/ 2313448 w 5053103"/>
              <a:gd name="connsiteY2256" fmla="*/ 226190 h 6217919"/>
              <a:gd name="connsiteX2257" fmla="*/ 2359440 w 5053103"/>
              <a:gd name="connsiteY2257" fmla="*/ 271050 h 6217919"/>
              <a:gd name="connsiteX2258" fmla="*/ 2359440 w 5053103"/>
              <a:gd name="connsiteY2258" fmla="*/ 304677 h 6217919"/>
              <a:gd name="connsiteX2259" fmla="*/ 2194021 w 5053103"/>
              <a:gd name="connsiteY2259" fmla="*/ 304677 h 6217919"/>
              <a:gd name="connsiteX2260" fmla="*/ 2194021 w 5053103"/>
              <a:gd name="connsiteY2260" fmla="*/ 271050 h 6217919"/>
              <a:gd name="connsiteX2261" fmla="*/ 2240013 w 5053103"/>
              <a:gd name="connsiteY2261" fmla="*/ 226190 h 6217919"/>
              <a:gd name="connsiteX2262" fmla="*/ 1601185 w 5053103"/>
              <a:gd name="connsiteY2262" fmla="*/ 226190 h 6217919"/>
              <a:gd name="connsiteX2263" fmla="*/ 1674620 w 5053103"/>
              <a:gd name="connsiteY2263" fmla="*/ 226190 h 6217919"/>
              <a:gd name="connsiteX2264" fmla="*/ 1720612 w 5053103"/>
              <a:gd name="connsiteY2264" fmla="*/ 271051 h 6217919"/>
              <a:gd name="connsiteX2265" fmla="*/ 1720612 w 5053103"/>
              <a:gd name="connsiteY2265" fmla="*/ 304677 h 6217919"/>
              <a:gd name="connsiteX2266" fmla="*/ 1555194 w 5053103"/>
              <a:gd name="connsiteY2266" fmla="*/ 304677 h 6217919"/>
              <a:gd name="connsiteX2267" fmla="*/ 1555194 w 5053103"/>
              <a:gd name="connsiteY2267" fmla="*/ 806286 h 6217919"/>
              <a:gd name="connsiteX2268" fmla="*/ 1531067 w 5053103"/>
              <a:gd name="connsiteY2268" fmla="*/ 806286 h 6217919"/>
              <a:gd name="connsiteX2269" fmla="*/ 1462683 w 5053103"/>
              <a:gd name="connsiteY2269" fmla="*/ 737902 h 6217919"/>
              <a:gd name="connsiteX2270" fmla="*/ 1462683 w 5053103"/>
              <a:gd name="connsiteY2270" fmla="*/ 560722 h 6217919"/>
              <a:gd name="connsiteX2271" fmla="*/ 1462909 w 5053103"/>
              <a:gd name="connsiteY2271" fmla="*/ 555519 h 6217919"/>
              <a:gd name="connsiteX2272" fmla="*/ 1462683 w 5053103"/>
              <a:gd name="connsiteY2272" fmla="*/ 550317 h 6217919"/>
              <a:gd name="connsiteX2273" fmla="*/ 1462683 w 5053103"/>
              <a:gd name="connsiteY2273" fmla="*/ 373137 h 6217919"/>
              <a:gd name="connsiteX2274" fmla="*/ 1462683 w 5053103"/>
              <a:gd name="connsiteY2274" fmla="*/ 373061 h 6217919"/>
              <a:gd name="connsiteX2275" fmla="*/ 1531067 w 5053103"/>
              <a:gd name="connsiteY2275" fmla="*/ 304677 h 6217919"/>
              <a:gd name="connsiteX2276" fmla="*/ 1555193 w 5053103"/>
              <a:gd name="connsiteY2276" fmla="*/ 304677 h 6217919"/>
              <a:gd name="connsiteX2277" fmla="*/ 1555193 w 5053103"/>
              <a:gd name="connsiteY2277" fmla="*/ 271051 h 6217919"/>
              <a:gd name="connsiteX2278" fmla="*/ 1601185 w 5053103"/>
              <a:gd name="connsiteY2278" fmla="*/ 226190 h 6217919"/>
              <a:gd name="connsiteX2279" fmla="*/ 777335 w 5053103"/>
              <a:gd name="connsiteY2279" fmla="*/ 226190 h 6217919"/>
              <a:gd name="connsiteX2280" fmla="*/ 850771 w 5053103"/>
              <a:gd name="connsiteY2280" fmla="*/ 226190 h 6217919"/>
              <a:gd name="connsiteX2281" fmla="*/ 896762 w 5053103"/>
              <a:gd name="connsiteY2281" fmla="*/ 271051 h 6217919"/>
              <a:gd name="connsiteX2282" fmla="*/ 896762 w 5053103"/>
              <a:gd name="connsiteY2282" fmla="*/ 304677 h 6217919"/>
              <a:gd name="connsiteX2283" fmla="*/ 731344 w 5053103"/>
              <a:gd name="connsiteY2283" fmla="*/ 304677 h 6217919"/>
              <a:gd name="connsiteX2284" fmla="*/ 731344 w 5053103"/>
              <a:gd name="connsiteY2284" fmla="*/ 271051 h 6217919"/>
              <a:gd name="connsiteX2285" fmla="*/ 777335 w 5053103"/>
              <a:gd name="connsiteY2285" fmla="*/ 226190 h 6217919"/>
              <a:gd name="connsiteX2286" fmla="*/ 3702689 w 5053103"/>
              <a:gd name="connsiteY2286" fmla="*/ 226190 h 6217919"/>
              <a:gd name="connsiteX2287" fmla="*/ 3776125 w 5053103"/>
              <a:gd name="connsiteY2287" fmla="*/ 226190 h 6217919"/>
              <a:gd name="connsiteX2288" fmla="*/ 3822116 w 5053103"/>
              <a:gd name="connsiteY2288" fmla="*/ 271050 h 6217919"/>
              <a:gd name="connsiteX2289" fmla="*/ 3822116 w 5053103"/>
              <a:gd name="connsiteY2289" fmla="*/ 304676 h 6217919"/>
              <a:gd name="connsiteX2290" fmla="*/ 3846243 w 5053103"/>
              <a:gd name="connsiteY2290" fmla="*/ 304676 h 6217919"/>
              <a:gd name="connsiteX2291" fmla="*/ 3846243 w 5053103"/>
              <a:gd name="connsiteY2291" fmla="*/ 304751 h 6217919"/>
              <a:gd name="connsiteX2292" fmla="*/ 3914627 w 5053103"/>
              <a:gd name="connsiteY2292" fmla="*/ 373135 h 6217919"/>
              <a:gd name="connsiteX2293" fmla="*/ 3914627 w 5053103"/>
              <a:gd name="connsiteY2293" fmla="*/ 550316 h 6217919"/>
              <a:gd name="connsiteX2294" fmla="*/ 3914400 w 5053103"/>
              <a:gd name="connsiteY2294" fmla="*/ 555519 h 6217919"/>
              <a:gd name="connsiteX2295" fmla="*/ 3914627 w 5053103"/>
              <a:gd name="connsiteY2295" fmla="*/ 560721 h 6217919"/>
              <a:gd name="connsiteX2296" fmla="*/ 3914627 w 5053103"/>
              <a:gd name="connsiteY2296" fmla="*/ 737901 h 6217919"/>
              <a:gd name="connsiteX2297" fmla="*/ 3846243 w 5053103"/>
              <a:gd name="connsiteY2297" fmla="*/ 806285 h 6217919"/>
              <a:gd name="connsiteX2298" fmla="*/ 3822116 w 5053103"/>
              <a:gd name="connsiteY2298" fmla="*/ 806285 h 6217919"/>
              <a:gd name="connsiteX2299" fmla="*/ 3822116 w 5053103"/>
              <a:gd name="connsiteY2299" fmla="*/ 304677 h 6217919"/>
              <a:gd name="connsiteX2300" fmla="*/ 3656697 w 5053103"/>
              <a:gd name="connsiteY2300" fmla="*/ 304677 h 6217919"/>
              <a:gd name="connsiteX2301" fmla="*/ 3656697 w 5053103"/>
              <a:gd name="connsiteY2301" fmla="*/ 271050 h 6217919"/>
              <a:gd name="connsiteX2302" fmla="*/ 3702689 w 5053103"/>
              <a:gd name="connsiteY2302" fmla="*/ 226190 h 6217919"/>
              <a:gd name="connsiteX2303" fmla="*/ 3063859 w 5053103"/>
              <a:gd name="connsiteY2303" fmla="*/ 226190 h 6217919"/>
              <a:gd name="connsiteX2304" fmla="*/ 3137295 w 5053103"/>
              <a:gd name="connsiteY2304" fmla="*/ 226190 h 6217919"/>
              <a:gd name="connsiteX2305" fmla="*/ 3183287 w 5053103"/>
              <a:gd name="connsiteY2305" fmla="*/ 271050 h 6217919"/>
              <a:gd name="connsiteX2306" fmla="*/ 3183287 w 5053103"/>
              <a:gd name="connsiteY2306" fmla="*/ 304677 h 6217919"/>
              <a:gd name="connsiteX2307" fmla="*/ 3017868 w 5053103"/>
              <a:gd name="connsiteY2307" fmla="*/ 304677 h 6217919"/>
              <a:gd name="connsiteX2308" fmla="*/ 3017868 w 5053103"/>
              <a:gd name="connsiteY2308" fmla="*/ 271050 h 6217919"/>
              <a:gd name="connsiteX2309" fmla="*/ 3063859 w 5053103"/>
              <a:gd name="connsiteY2309" fmla="*/ 226190 h 6217919"/>
              <a:gd name="connsiteX2310" fmla="*/ 4526539 w 5053103"/>
              <a:gd name="connsiteY2310" fmla="*/ 226189 h 6217919"/>
              <a:gd name="connsiteX2311" fmla="*/ 4599974 w 5053103"/>
              <a:gd name="connsiteY2311" fmla="*/ 226189 h 6217919"/>
              <a:gd name="connsiteX2312" fmla="*/ 4645966 w 5053103"/>
              <a:gd name="connsiteY2312" fmla="*/ 271049 h 6217919"/>
              <a:gd name="connsiteX2313" fmla="*/ 4645966 w 5053103"/>
              <a:gd name="connsiteY2313" fmla="*/ 304676 h 6217919"/>
              <a:gd name="connsiteX2314" fmla="*/ 4480547 w 5053103"/>
              <a:gd name="connsiteY2314" fmla="*/ 304676 h 6217919"/>
              <a:gd name="connsiteX2315" fmla="*/ 4480547 w 5053103"/>
              <a:gd name="connsiteY2315" fmla="*/ 271049 h 6217919"/>
              <a:gd name="connsiteX2316" fmla="*/ 4526539 w 5053103"/>
              <a:gd name="connsiteY2316" fmla="*/ 226189 h 6217919"/>
              <a:gd name="connsiteX2317" fmla="*/ 4831148 w 5053103"/>
              <a:gd name="connsiteY2317" fmla="*/ 86804 h 6217919"/>
              <a:gd name="connsiteX2318" fmla="*/ 4848984 w 5053103"/>
              <a:gd name="connsiteY2318" fmla="*/ 96485 h 6217919"/>
              <a:gd name="connsiteX2319" fmla="*/ 4887685 w 5053103"/>
              <a:gd name="connsiteY2319" fmla="*/ 128417 h 6217919"/>
              <a:gd name="connsiteX2320" fmla="*/ 4887685 w 5053103"/>
              <a:gd name="connsiteY2320" fmla="*/ 580095 h 6217919"/>
              <a:gd name="connsiteX2321" fmla="*/ 5053103 w 5053103"/>
              <a:gd name="connsiteY2321" fmla="*/ 580095 h 6217919"/>
              <a:gd name="connsiteX2322" fmla="*/ 5053103 w 5053103"/>
              <a:gd name="connsiteY2322" fmla="*/ 613721 h 6217919"/>
              <a:gd name="connsiteX2323" fmla="*/ 5007111 w 5053103"/>
              <a:gd name="connsiteY2323" fmla="*/ 658582 h 6217919"/>
              <a:gd name="connsiteX2324" fmla="*/ 4933676 w 5053103"/>
              <a:gd name="connsiteY2324" fmla="*/ 658582 h 6217919"/>
              <a:gd name="connsiteX2325" fmla="*/ 4887685 w 5053103"/>
              <a:gd name="connsiteY2325" fmla="*/ 613721 h 6217919"/>
              <a:gd name="connsiteX2326" fmla="*/ 4887685 w 5053103"/>
              <a:gd name="connsiteY2326" fmla="*/ 580095 h 6217919"/>
              <a:gd name="connsiteX2327" fmla="*/ 4863559 w 5053103"/>
              <a:gd name="connsiteY2327" fmla="*/ 580095 h 6217919"/>
              <a:gd name="connsiteX2328" fmla="*/ 4795175 w 5053103"/>
              <a:gd name="connsiteY2328" fmla="*/ 511711 h 6217919"/>
              <a:gd name="connsiteX2329" fmla="*/ 4795175 w 5053103"/>
              <a:gd name="connsiteY2329" fmla="*/ 334531 h 6217919"/>
              <a:gd name="connsiteX2330" fmla="*/ 4795401 w 5053103"/>
              <a:gd name="connsiteY2330" fmla="*/ 329329 h 6217919"/>
              <a:gd name="connsiteX2331" fmla="*/ 4795175 w 5053103"/>
              <a:gd name="connsiteY2331" fmla="*/ 324126 h 6217919"/>
              <a:gd name="connsiteX2332" fmla="*/ 4795175 w 5053103"/>
              <a:gd name="connsiteY2332" fmla="*/ 146946 h 6217919"/>
              <a:gd name="connsiteX2333" fmla="*/ 4795175 w 5053103"/>
              <a:gd name="connsiteY2333" fmla="*/ 146871 h 6217919"/>
              <a:gd name="connsiteX2334" fmla="*/ 4814438 w 5053103"/>
              <a:gd name="connsiteY2334" fmla="*/ 97751 h 6217919"/>
              <a:gd name="connsiteX2335" fmla="*/ 1303898 w 5053103"/>
              <a:gd name="connsiteY2335" fmla="*/ 78488 h 6217919"/>
              <a:gd name="connsiteX2336" fmla="*/ 1328024 w 5053103"/>
              <a:gd name="connsiteY2336" fmla="*/ 78488 h 6217919"/>
              <a:gd name="connsiteX2337" fmla="*/ 1328024 w 5053103"/>
              <a:gd name="connsiteY2337" fmla="*/ 78564 h 6217919"/>
              <a:gd name="connsiteX2338" fmla="*/ 1396409 w 5053103"/>
              <a:gd name="connsiteY2338" fmla="*/ 146947 h 6217919"/>
              <a:gd name="connsiteX2339" fmla="*/ 1396409 w 5053103"/>
              <a:gd name="connsiteY2339" fmla="*/ 324128 h 6217919"/>
              <a:gd name="connsiteX2340" fmla="*/ 1396182 w 5053103"/>
              <a:gd name="connsiteY2340" fmla="*/ 329330 h 6217919"/>
              <a:gd name="connsiteX2341" fmla="*/ 1396409 w 5053103"/>
              <a:gd name="connsiteY2341" fmla="*/ 334533 h 6217919"/>
              <a:gd name="connsiteX2342" fmla="*/ 1396409 w 5053103"/>
              <a:gd name="connsiteY2342" fmla="*/ 511713 h 6217919"/>
              <a:gd name="connsiteX2343" fmla="*/ 1328024 w 5053103"/>
              <a:gd name="connsiteY2343" fmla="*/ 580097 h 6217919"/>
              <a:gd name="connsiteX2344" fmla="*/ 1303898 w 5053103"/>
              <a:gd name="connsiteY2344" fmla="*/ 580097 h 6217919"/>
              <a:gd name="connsiteX2345" fmla="*/ 1303898 w 5053103"/>
              <a:gd name="connsiteY2345" fmla="*/ 613723 h 6217919"/>
              <a:gd name="connsiteX2346" fmla="*/ 1257906 w 5053103"/>
              <a:gd name="connsiteY2346" fmla="*/ 658583 h 6217919"/>
              <a:gd name="connsiteX2347" fmla="*/ 1184470 w 5053103"/>
              <a:gd name="connsiteY2347" fmla="*/ 658583 h 6217919"/>
              <a:gd name="connsiteX2348" fmla="*/ 1138479 w 5053103"/>
              <a:gd name="connsiteY2348" fmla="*/ 613723 h 6217919"/>
              <a:gd name="connsiteX2349" fmla="*/ 1138479 w 5053103"/>
              <a:gd name="connsiteY2349" fmla="*/ 580096 h 6217919"/>
              <a:gd name="connsiteX2350" fmla="*/ 1303898 w 5053103"/>
              <a:gd name="connsiteY2350" fmla="*/ 580096 h 6217919"/>
              <a:gd name="connsiteX2351" fmla="*/ 475523 w 5053103"/>
              <a:gd name="connsiteY2351" fmla="*/ 78488 h 6217919"/>
              <a:gd name="connsiteX2352" fmla="*/ 499649 w 5053103"/>
              <a:gd name="connsiteY2352" fmla="*/ 78488 h 6217919"/>
              <a:gd name="connsiteX2353" fmla="*/ 499649 w 5053103"/>
              <a:gd name="connsiteY2353" fmla="*/ 580096 h 6217919"/>
              <a:gd name="connsiteX2354" fmla="*/ 665069 w 5053103"/>
              <a:gd name="connsiteY2354" fmla="*/ 580096 h 6217919"/>
              <a:gd name="connsiteX2355" fmla="*/ 665069 w 5053103"/>
              <a:gd name="connsiteY2355" fmla="*/ 613723 h 6217919"/>
              <a:gd name="connsiteX2356" fmla="*/ 619076 w 5053103"/>
              <a:gd name="connsiteY2356" fmla="*/ 658583 h 6217919"/>
              <a:gd name="connsiteX2357" fmla="*/ 545640 w 5053103"/>
              <a:gd name="connsiteY2357" fmla="*/ 658583 h 6217919"/>
              <a:gd name="connsiteX2358" fmla="*/ 499649 w 5053103"/>
              <a:gd name="connsiteY2358" fmla="*/ 613723 h 6217919"/>
              <a:gd name="connsiteX2359" fmla="*/ 499649 w 5053103"/>
              <a:gd name="connsiteY2359" fmla="*/ 580097 h 6217919"/>
              <a:gd name="connsiteX2360" fmla="*/ 475523 w 5053103"/>
              <a:gd name="connsiteY2360" fmla="*/ 580097 h 6217919"/>
              <a:gd name="connsiteX2361" fmla="*/ 407139 w 5053103"/>
              <a:gd name="connsiteY2361" fmla="*/ 511713 h 6217919"/>
              <a:gd name="connsiteX2362" fmla="*/ 407139 w 5053103"/>
              <a:gd name="connsiteY2362" fmla="*/ 334533 h 6217919"/>
              <a:gd name="connsiteX2363" fmla="*/ 407364 w 5053103"/>
              <a:gd name="connsiteY2363" fmla="*/ 329330 h 6217919"/>
              <a:gd name="connsiteX2364" fmla="*/ 407139 w 5053103"/>
              <a:gd name="connsiteY2364" fmla="*/ 324128 h 6217919"/>
              <a:gd name="connsiteX2365" fmla="*/ 407139 w 5053103"/>
              <a:gd name="connsiteY2365" fmla="*/ 146947 h 6217919"/>
              <a:gd name="connsiteX2366" fmla="*/ 407139 w 5053103"/>
              <a:gd name="connsiteY2366" fmla="*/ 146872 h 6217919"/>
              <a:gd name="connsiteX2367" fmla="*/ 475523 w 5053103"/>
              <a:gd name="connsiteY2367" fmla="*/ 78488 h 6217919"/>
              <a:gd name="connsiteX2368" fmla="*/ 3400879 w 5053103"/>
              <a:gd name="connsiteY2368" fmla="*/ 78488 h 6217919"/>
              <a:gd name="connsiteX2369" fmla="*/ 3425005 w 5053103"/>
              <a:gd name="connsiteY2369" fmla="*/ 78488 h 6217919"/>
              <a:gd name="connsiteX2370" fmla="*/ 3425005 w 5053103"/>
              <a:gd name="connsiteY2370" fmla="*/ 580096 h 6217919"/>
              <a:gd name="connsiteX2371" fmla="*/ 3400879 w 5053103"/>
              <a:gd name="connsiteY2371" fmla="*/ 580096 h 6217919"/>
              <a:gd name="connsiteX2372" fmla="*/ 3332495 w 5053103"/>
              <a:gd name="connsiteY2372" fmla="*/ 511712 h 6217919"/>
              <a:gd name="connsiteX2373" fmla="*/ 3332495 w 5053103"/>
              <a:gd name="connsiteY2373" fmla="*/ 334532 h 6217919"/>
              <a:gd name="connsiteX2374" fmla="*/ 3332721 w 5053103"/>
              <a:gd name="connsiteY2374" fmla="*/ 329330 h 6217919"/>
              <a:gd name="connsiteX2375" fmla="*/ 3332495 w 5053103"/>
              <a:gd name="connsiteY2375" fmla="*/ 324127 h 6217919"/>
              <a:gd name="connsiteX2376" fmla="*/ 3332495 w 5053103"/>
              <a:gd name="connsiteY2376" fmla="*/ 146947 h 6217919"/>
              <a:gd name="connsiteX2377" fmla="*/ 3332495 w 5053103"/>
              <a:gd name="connsiteY2377" fmla="*/ 146871 h 6217919"/>
              <a:gd name="connsiteX2378" fmla="*/ 3400879 w 5053103"/>
              <a:gd name="connsiteY2378" fmla="*/ 78488 h 6217919"/>
              <a:gd name="connsiteX2379" fmla="*/ 2766576 w 5053103"/>
              <a:gd name="connsiteY2379" fmla="*/ 78488 h 6217919"/>
              <a:gd name="connsiteX2380" fmla="*/ 2790703 w 5053103"/>
              <a:gd name="connsiteY2380" fmla="*/ 78488 h 6217919"/>
              <a:gd name="connsiteX2381" fmla="*/ 2790703 w 5053103"/>
              <a:gd name="connsiteY2381" fmla="*/ 78563 h 6217919"/>
              <a:gd name="connsiteX2382" fmla="*/ 2859086 w 5053103"/>
              <a:gd name="connsiteY2382" fmla="*/ 146947 h 6217919"/>
              <a:gd name="connsiteX2383" fmla="*/ 2859086 w 5053103"/>
              <a:gd name="connsiteY2383" fmla="*/ 324127 h 6217919"/>
              <a:gd name="connsiteX2384" fmla="*/ 2858860 w 5053103"/>
              <a:gd name="connsiteY2384" fmla="*/ 329330 h 6217919"/>
              <a:gd name="connsiteX2385" fmla="*/ 2859086 w 5053103"/>
              <a:gd name="connsiteY2385" fmla="*/ 334532 h 6217919"/>
              <a:gd name="connsiteX2386" fmla="*/ 2859086 w 5053103"/>
              <a:gd name="connsiteY2386" fmla="*/ 511712 h 6217919"/>
              <a:gd name="connsiteX2387" fmla="*/ 2790703 w 5053103"/>
              <a:gd name="connsiteY2387" fmla="*/ 580096 h 6217919"/>
              <a:gd name="connsiteX2388" fmla="*/ 2766576 w 5053103"/>
              <a:gd name="connsiteY2388" fmla="*/ 580096 h 6217919"/>
              <a:gd name="connsiteX2389" fmla="*/ 2766576 w 5053103"/>
              <a:gd name="connsiteY2389" fmla="*/ 613722 h 6217919"/>
              <a:gd name="connsiteX2390" fmla="*/ 2720584 w 5053103"/>
              <a:gd name="connsiteY2390" fmla="*/ 658583 h 6217919"/>
              <a:gd name="connsiteX2391" fmla="*/ 2647149 w 5053103"/>
              <a:gd name="connsiteY2391" fmla="*/ 658583 h 6217919"/>
              <a:gd name="connsiteX2392" fmla="*/ 2601157 w 5053103"/>
              <a:gd name="connsiteY2392" fmla="*/ 613722 h 6217919"/>
              <a:gd name="connsiteX2393" fmla="*/ 2601157 w 5053103"/>
              <a:gd name="connsiteY2393" fmla="*/ 580095 h 6217919"/>
              <a:gd name="connsiteX2394" fmla="*/ 2766576 w 5053103"/>
              <a:gd name="connsiteY2394" fmla="*/ 580095 h 6217919"/>
              <a:gd name="connsiteX2395" fmla="*/ 1938202 w 5053103"/>
              <a:gd name="connsiteY2395" fmla="*/ 78488 h 6217919"/>
              <a:gd name="connsiteX2396" fmla="*/ 1962328 w 5053103"/>
              <a:gd name="connsiteY2396" fmla="*/ 78488 h 6217919"/>
              <a:gd name="connsiteX2397" fmla="*/ 1962328 w 5053103"/>
              <a:gd name="connsiteY2397" fmla="*/ 580096 h 6217919"/>
              <a:gd name="connsiteX2398" fmla="*/ 1938202 w 5053103"/>
              <a:gd name="connsiteY2398" fmla="*/ 580096 h 6217919"/>
              <a:gd name="connsiteX2399" fmla="*/ 1869818 w 5053103"/>
              <a:gd name="connsiteY2399" fmla="*/ 511712 h 6217919"/>
              <a:gd name="connsiteX2400" fmla="*/ 1869818 w 5053103"/>
              <a:gd name="connsiteY2400" fmla="*/ 334532 h 6217919"/>
              <a:gd name="connsiteX2401" fmla="*/ 1870044 w 5053103"/>
              <a:gd name="connsiteY2401" fmla="*/ 329330 h 6217919"/>
              <a:gd name="connsiteX2402" fmla="*/ 1869818 w 5053103"/>
              <a:gd name="connsiteY2402" fmla="*/ 324127 h 6217919"/>
              <a:gd name="connsiteX2403" fmla="*/ 1869818 w 5053103"/>
              <a:gd name="connsiteY2403" fmla="*/ 146947 h 6217919"/>
              <a:gd name="connsiteX2404" fmla="*/ 1869818 w 5053103"/>
              <a:gd name="connsiteY2404" fmla="*/ 146871 h 6217919"/>
              <a:gd name="connsiteX2405" fmla="*/ 1938202 w 5053103"/>
              <a:gd name="connsiteY2405" fmla="*/ 78488 h 6217919"/>
              <a:gd name="connsiteX2406" fmla="*/ 4229253 w 5053103"/>
              <a:gd name="connsiteY2406" fmla="*/ 78487 h 6217919"/>
              <a:gd name="connsiteX2407" fmla="*/ 4253380 w 5053103"/>
              <a:gd name="connsiteY2407" fmla="*/ 78487 h 6217919"/>
              <a:gd name="connsiteX2408" fmla="*/ 4253380 w 5053103"/>
              <a:gd name="connsiteY2408" fmla="*/ 78562 h 6217919"/>
              <a:gd name="connsiteX2409" fmla="*/ 4321764 w 5053103"/>
              <a:gd name="connsiteY2409" fmla="*/ 146946 h 6217919"/>
              <a:gd name="connsiteX2410" fmla="*/ 4321764 w 5053103"/>
              <a:gd name="connsiteY2410" fmla="*/ 324126 h 6217919"/>
              <a:gd name="connsiteX2411" fmla="*/ 4321537 w 5053103"/>
              <a:gd name="connsiteY2411" fmla="*/ 329329 h 6217919"/>
              <a:gd name="connsiteX2412" fmla="*/ 4321764 w 5053103"/>
              <a:gd name="connsiteY2412" fmla="*/ 334531 h 6217919"/>
              <a:gd name="connsiteX2413" fmla="*/ 4321764 w 5053103"/>
              <a:gd name="connsiteY2413" fmla="*/ 511711 h 6217919"/>
              <a:gd name="connsiteX2414" fmla="*/ 4253380 w 5053103"/>
              <a:gd name="connsiteY2414" fmla="*/ 580095 h 6217919"/>
              <a:gd name="connsiteX2415" fmla="*/ 4229253 w 5053103"/>
              <a:gd name="connsiteY2415" fmla="*/ 580095 h 6217919"/>
              <a:gd name="connsiteX2416" fmla="*/ 4229253 w 5053103"/>
              <a:gd name="connsiteY2416" fmla="*/ 613721 h 6217919"/>
              <a:gd name="connsiteX2417" fmla="*/ 4183262 w 5053103"/>
              <a:gd name="connsiteY2417" fmla="*/ 658582 h 6217919"/>
              <a:gd name="connsiteX2418" fmla="*/ 4109826 w 5053103"/>
              <a:gd name="connsiteY2418" fmla="*/ 658582 h 6217919"/>
              <a:gd name="connsiteX2419" fmla="*/ 4063835 w 5053103"/>
              <a:gd name="connsiteY2419" fmla="*/ 613721 h 6217919"/>
              <a:gd name="connsiteX2420" fmla="*/ 4063835 w 5053103"/>
              <a:gd name="connsiteY2420" fmla="*/ 580095 h 6217919"/>
              <a:gd name="connsiteX2421" fmla="*/ 4229253 w 5053103"/>
              <a:gd name="connsiteY2421" fmla="*/ 580095 h 6217919"/>
              <a:gd name="connsiteX2422" fmla="*/ 1184470 w 5053103"/>
              <a:gd name="connsiteY2422" fmla="*/ 1 h 6217919"/>
              <a:gd name="connsiteX2423" fmla="*/ 1257906 w 5053103"/>
              <a:gd name="connsiteY2423" fmla="*/ 1 h 6217919"/>
              <a:gd name="connsiteX2424" fmla="*/ 1303898 w 5053103"/>
              <a:gd name="connsiteY2424" fmla="*/ 44862 h 6217919"/>
              <a:gd name="connsiteX2425" fmla="*/ 1303898 w 5053103"/>
              <a:gd name="connsiteY2425" fmla="*/ 78488 h 6217919"/>
              <a:gd name="connsiteX2426" fmla="*/ 1138479 w 5053103"/>
              <a:gd name="connsiteY2426" fmla="*/ 78488 h 6217919"/>
              <a:gd name="connsiteX2427" fmla="*/ 1138479 w 5053103"/>
              <a:gd name="connsiteY2427" fmla="*/ 44862 h 6217919"/>
              <a:gd name="connsiteX2428" fmla="*/ 1184470 w 5053103"/>
              <a:gd name="connsiteY2428" fmla="*/ 1 h 6217919"/>
              <a:gd name="connsiteX2429" fmla="*/ 545640 w 5053103"/>
              <a:gd name="connsiteY2429" fmla="*/ 1 h 6217919"/>
              <a:gd name="connsiteX2430" fmla="*/ 619076 w 5053103"/>
              <a:gd name="connsiteY2430" fmla="*/ 1 h 6217919"/>
              <a:gd name="connsiteX2431" fmla="*/ 665069 w 5053103"/>
              <a:gd name="connsiteY2431" fmla="*/ 44862 h 6217919"/>
              <a:gd name="connsiteX2432" fmla="*/ 665069 w 5053103"/>
              <a:gd name="connsiteY2432" fmla="*/ 78488 h 6217919"/>
              <a:gd name="connsiteX2433" fmla="*/ 499649 w 5053103"/>
              <a:gd name="connsiteY2433" fmla="*/ 78488 h 6217919"/>
              <a:gd name="connsiteX2434" fmla="*/ 499649 w 5053103"/>
              <a:gd name="connsiteY2434" fmla="*/ 44862 h 6217919"/>
              <a:gd name="connsiteX2435" fmla="*/ 545640 w 5053103"/>
              <a:gd name="connsiteY2435" fmla="*/ 1 h 6217919"/>
              <a:gd name="connsiteX2436" fmla="*/ 2647149 w 5053103"/>
              <a:gd name="connsiteY2436" fmla="*/ 0 h 6217919"/>
              <a:gd name="connsiteX2437" fmla="*/ 2720584 w 5053103"/>
              <a:gd name="connsiteY2437" fmla="*/ 0 h 6217919"/>
              <a:gd name="connsiteX2438" fmla="*/ 2766576 w 5053103"/>
              <a:gd name="connsiteY2438" fmla="*/ 44861 h 6217919"/>
              <a:gd name="connsiteX2439" fmla="*/ 2766576 w 5053103"/>
              <a:gd name="connsiteY2439" fmla="*/ 78488 h 6217919"/>
              <a:gd name="connsiteX2440" fmla="*/ 2601157 w 5053103"/>
              <a:gd name="connsiteY2440" fmla="*/ 78488 h 6217919"/>
              <a:gd name="connsiteX2441" fmla="*/ 2601157 w 5053103"/>
              <a:gd name="connsiteY2441" fmla="*/ 44861 h 6217919"/>
              <a:gd name="connsiteX2442" fmla="*/ 2647149 w 5053103"/>
              <a:gd name="connsiteY2442" fmla="*/ 0 h 6217919"/>
              <a:gd name="connsiteX2443" fmla="*/ 2008320 w 5053103"/>
              <a:gd name="connsiteY2443" fmla="*/ 0 h 6217919"/>
              <a:gd name="connsiteX2444" fmla="*/ 2081755 w 5053103"/>
              <a:gd name="connsiteY2444" fmla="*/ 0 h 6217919"/>
              <a:gd name="connsiteX2445" fmla="*/ 2127747 w 5053103"/>
              <a:gd name="connsiteY2445" fmla="*/ 44861 h 6217919"/>
              <a:gd name="connsiteX2446" fmla="*/ 2127747 w 5053103"/>
              <a:gd name="connsiteY2446" fmla="*/ 78488 h 6217919"/>
              <a:gd name="connsiteX2447" fmla="*/ 1962328 w 5053103"/>
              <a:gd name="connsiteY2447" fmla="*/ 78488 h 6217919"/>
              <a:gd name="connsiteX2448" fmla="*/ 1962328 w 5053103"/>
              <a:gd name="connsiteY2448" fmla="*/ 44861 h 6217919"/>
              <a:gd name="connsiteX2449" fmla="*/ 2008320 w 5053103"/>
              <a:gd name="connsiteY2449" fmla="*/ 0 h 6217919"/>
              <a:gd name="connsiteX2450" fmla="*/ 4109826 w 5053103"/>
              <a:gd name="connsiteY2450" fmla="*/ 0 h 6217919"/>
              <a:gd name="connsiteX2451" fmla="*/ 4183262 w 5053103"/>
              <a:gd name="connsiteY2451" fmla="*/ 0 h 6217919"/>
              <a:gd name="connsiteX2452" fmla="*/ 4229253 w 5053103"/>
              <a:gd name="connsiteY2452" fmla="*/ 44860 h 6217919"/>
              <a:gd name="connsiteX2453" fmla="*/ 4229253 w 5053103"/>
              <a:gd name="connsiteY2453" fmla="*/ 78487 h 6217919"/>
              <a:gd name="connsiteX2454" fmla="*/ 4063835 w 5053103"/>
              <a:gd name="connsiteY2454" fmla="*/ 78487 h 6217919"/>
              <a:gd name="connsiteX2455" fmla="*/ 4063835 w 5053103"/>
              <a:gd name="connsiteY2455" fmla="*/ 44860 h 6217919"/>
              <a:gd name="connsiteX2456" fmla="*/ 4109826 w 5053103"/>
              <a:gd name="connsiteY2456" fmla="*/ 0 h 6217919"/>
              <a:gd name="connsiteX2457" fmla="*/ 3470997 w 5053103"/>
              <a:gd name="connsiteY2457" fmla="*/ 0 h 6217919"/>
              <a:gd name="connsiteX2458" fmla="*/ 3544433 w 5053103"/>
              <a:gd name="connsiteY2458" fmla="*/ 0 h 6217919"/>
              <a:gd name="connsiteX2459" fmla="*/ 3590425 w 5053103"/>
              <a:gd name="connsiteY2459" fmla="*/ 44860 h 6217919"/>
              <a:gd name="connsiteX2460" fmla="*/ 3590425 w 5053103"/>
              <a:gd name="connsiteY2460" fmla="*/ 78487 h 6217919"/>
              <a:gd name="connsiteX2461" fmla="*/ 3425006 w 5053103"/>
              <a:gd name="connsiteY2461" fmla="*/ 78487 h 6217919"/>
              <a:gd name="connsiteX2462" fmla="*/ 3425006 w 5053103"/>
              <a:gd name="connsiteY2462" fmla="*/ 44860 h 6217919"/>
              <a:gd name="connsiteX2463" fmla="*/ 3470997 w 5053103"/>
              <a:gd name="connsiteY2463" fmla="*/ 0 h 6217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</a:cxnLst>
            <a:rect l="l" t="t" r="r" b="b"/>
            <a:pathLst>
              <a:path w="5053103" h="6217919">
                <a:moveTo>
                  <a:pt x="4480547" y="6139432"/>
                </a:moveTo>
                <a:lnTo>
                  <a:pt x="4645966" y="6139432"/>
                </a:lnTo>
                <a:lnTo>
                  <a:pt x="4645966" y="6173059"/>
                </a:lnTo>
                <a:cubicBezTo>
                  <a:pt x="4645966" y="6185952"/>
                  <a:pt x="4641065" y="6197167"/>
                  <a:pt x="4632866" y="6205159"/>
                </a:cubicBezTo>
                <a:lnTo>
                  <a:pt x="4623448" y="6208812"/>
                </a:lnTo>
                <a:lnTo>
                  <a:pt x="4533109" y="6217919"/>
                </a:lnTo>
                <a:lnTo>
                  <a:pt x="4526539" y="6217919"/>
                </a:lnTo>
                <a:cubicBezTo>
                  <a:pt x="4500151" y="6217919"/>
                  <a:pt x="4480547" y="6198844"/>
                  <a:pt x="4480547" y="6173059"/>
                </a:cubicBezTo>
                <a:close/>
                <a:moveTo>
                  <a:pt x="3656697" y="6139432"/>
                </a:moveTo>
                <a:lnTo>
                  <a:pt x="3822116" y="6139432"/>
                </a:lnTo>
                <a:lnTo>
                  <a:pt x="3822116" y="6173059"/>
                </a:lnTo>
                <a:cubicBezTo>
                  <a:pt x="3822116" y="6198844"/>
                  <a:pt x="3802513" y="6217919"/>
                  <a:pt x="3776125" y="6217919"/>
                </a:cubicBezTo>
                <a:lnTo>
                  <a:pt x="3702689" y="6217919"/>
                </a:lnTo>
                <a:cubicBezTo>
                  <a:pt x="3676300" y="6217919"/>
                  <a:pt x="3656697" y="6198844"/>
                  <a:pt x="3656697" y="6173059"/>
                </a:cubicBezTo>
                <a:close/>
                <a:moveTo>
                  <a:pt x="3017868" y="6139432"/>
                </a:moveTo>
                <a:lnTo>
                  <a:pt x="3183287" y="6139432"/>
                </a:lnTo>
                <a:lnTo>
                  <a:pt x="3183287" y="6173059"/>
                </a:lnTo>
                <a:cubicBezTo>
                  <a:pt x="3183287" y="6198844"/>
                  <a:pt x="3163684" y="6217919"/>
                  <a:pt x="3137295" y="6217919"/>
                </a:cubicBezTo>
                <a:lnTo>
                  <a:pt x="3063859" y="6217919"/>
                </a:lnTo>
                <a:cubicBezTo>
                  <a:pt x="3037471" y="6217919"/>
                  <a:pt x="3017868" y="6198844"/>
                  <a:pt x="3017868" y="6173059"/>
                </a:cubicBezTo>
                <a:close/>
                <a:moveTo>
                  <a:pt x="2194049" y="6139432"/>
                </a:moveTo>
                <a:lnTo>
                  <a:pt x="2359467" y="6139432"/>
                </a:lnTo>
                <a:lnTo>
                  <a:pt x="2359467" y="6173059"/>
                </a:lnTo>
                <a:cubicBezTo>
                  <a:pt x="2359467" y="6198844"/>
                  <a:pt x="2339865" y="6217919"/>
                  <a:pt x="2313476" y="6217919"/>
                </a:cubicBezTo>
                <a:lnTo>
                  <a:pt x="2240041" y="6217919"/>
                </a:lnTo>
                <a:cubicBezTo>
                  <a:pt x="2213652" y="6217919"/>
                  <a:pt x="2194049" y="6198844"/>
                  <a:pt x="2194049" y="6173059"/>
                </a:cubicBezTo>
                <a:close/>
                <a:moveTo>
                  <a:pt x="731372" y="6139432"/>
                </a:moveTo>
                <a:lnTo>
                  <a:pt x="896790" y="6139432"/>
                </a:lnTo>
                <a:lnTo>
                  <a:pt x="896790" y="6173059"/>
                </a:lnTo>
                <a:cubicBezTo>
                  <a:pt x="896790" y="6198844"/>
                  <a:pt x="877187" y="6217919"/>
                  <a:pt x="850799" y="6217919"/>
                </a:cubicBezTo>
                <a:lnTo>
                  <a:pt x="777362" y="6217919"/>
                </a:lnTo>
                <a:cubicBezTo>
                  <a:pt x="750974" y="6217919"/>
                  <a:pt x="731372" y="6198844"/>
                  <a:pt x="731372" y="6173059"/>
                </a:cubicBezTo>
                <a:close/>
                <a:moveTo>
                  <a:pt x="92518" y="6139432"/>
                </a:moveTo>
                <a:lnTo>
                  <a:pt x="257935" y="6139432"/>
                </a:lnTo>
                <a:lnTo>
                  <a:pt x="257935" y="6173059"/>
                </a:lnTo>
                <a:cubicBezTo>
                  <a:pt x="257935" y="6198844"/>
                  <a:pt x="238330" y="6217919"/>
                  <a:pt x="211944" y="6217919"/>
                </a:cubicBezTo>
                <a:lnTo>
                  <a:pt x="138508" y="6217919"/>
                </a:lnTo>
                <a:cubicBezTo>
                  <a:pt x="112119" y="6217919"/>
                  <a:pt x="92518" y="6198844"/>
                  <a:pt x="92518" y="6173059"/>
                </a:cubicBezTo>
                <a:close/>
                <a:moveTo>
                  <a:pt x="4887685" y="5913245"/>
                </a:moveTo>
                <a:lnTo>
                  <a:pt x="5031756" y="5913245"/>
                </a:lnTo>
                <a:lnTo>
                  <a:pt x="5001583" y="5968834"/>
                </a:lnTo>
                <a:lnTo>
                  <a:pt x="4982690" y="5991732"/>
                </a:lnTo>
                <a:lnTo>
                  <a:pt x="4933676" y="5991732"/>
                </a:lnTo>
                <a:cubicBezTo>
                  <a:pt x="4907287" y="5991732"/>
                  <a:pt x="4887685" y="5972657"/>
                  <a:pt x="4887685" y="5946872"/>
                </a:cubicBezTo>
                <a:close/>
                <a:moveTo>
                  <a:pt x="4063835" y="5913245"/>
                </a:moveTo>
                <a:lnTo>
                  <a:pt x="4229253" y="5913245"/>
                </a:lnTo>
                <a:lnTo>
                  <a:pt x="4229253" y="5946872"/>
                </a:lnTo>
                <a:cubicBezTo>
                  <a:pt x="4229253" y="5972657"/>
                  <a:pt x="4209651" y="5991732"/>
                  <a:pt x="4183262" y="5991732"/>
                </a:cubicBezTo>
                <a:lnTo>
                  <a:pt x="4109826" y="5991732"/>
                </a:lnTo>
                <a:cubicBezTo>
                  <a:pt x="4083437" y="5991732"/>
                  <a:pt x="4063835" y="5972657"/>
                  <a:pt x="4063835" y="5946872"/>
                </a:cubicBezTo>
                <a:close/>
                <a:moveTo>
                  <a:pt x="3425006" y="5913245"/>
                </a:moveTo>
                <a:lnTo>
                  <a:pt x="3590425" y="5913245"/>
                </a:lnTo>
                <a:lnTo>
                  <a:pt x="3590425" y="5946872"/>
                </a:lnTo>
                <a:cubicBezTo>
                  <a:pt x="3590425" y="5972657"/>
                  <a:pt x="3570821" y="5991732"/>
                  <a:pt x="3544433" y="5991732"/>
                </a:cubicBezTo>
                <a:lnTo>
                  <a:pt x="3470997" y="5991732"/>
                </a:lnTo>
                <a:cubicBezTo>
                  <a:pt x="3444609" y="5991732"/>
                  <a:pt x="3425006" y="5972657"/>
                  <a:pt x="3425006" y="5946872"/>
                </a:cubicBezTo>
                <a:close/>
                <a:moveTo>
                  <a:pt x="2601186" y="5913245"/>
                </a:moveTo>
                <a:lnTo>
                  <a:pt x="2766603" y="5913245"/>
                </a:lnTo>
                <a:lnTo>
                  <a:pt x="2766603" y="5946872"/>
                </a:lnTo>
                <a:cubicBezTo>
                  <a:pt x="2766603" y="5972657"/>
                  <a:pt x="2747001" y="5991732"/>
                  <a:pt x="2720612" y="5991732"/>
                </a:cubicBezTo>
                <a:lnTo>
                  <a:pt x="2647177" y="5991732"/>
                </a:lnTo>
                <a:cubicBezTo>
                  <a:pt x="2620789" y="5991732"/>
                  <a:pt x="2601186" y="5972657"/>
                  <a:pt x="2601186" y="5946872"/>
                </a:cubicBezTo>
                <a:close/>
                <a:moveTo>
                  <a:pt x="1962358" y="5913245"/>
                </a:moveTo>
                <a:lnTo>
                  <a:pt x="2127776" y="5913245"/>
                </a:lnTo>
                <a:lnTo>
                  <a:pt x="2127776" y="5946872"/>
                </a:lnTo>
                <a:cubicBezTo>
                  <a:pt x="2127776" y="5972657"/>
                  <a:pt x="2108173" y="5991732"/>
                  <a:pt x="2081785" y="5991732"/>
                </a:cubicBezTo>
                <a:lnTo>
                  <a:pt x="2008349" y="5991732"/>
                </a:lnTo>
                <a:cubicBezTo>
                  <a:pt x="1981960" y="5991732"/>
                  <a:pt x="1962358" y="5972657"/>
                  <a:pt x="1962358" y="5946872"/>
                </a:cubicBezTo>
                <a:close/>
                <a:moveTo>
                  <a:pt x="1138508" y="5913245"/>
                </a:moveTo>
                <a:lnTo>
                  <a:pt x="1303926" y="5913245"/>
                </a:lnTo>
                <a:lnTo>
                  <a:pt x="1303926" y="5946872"/>
                </a:lnTo>
                <a:cubicBezTo>
                  <a:pt x="1303926" y="5972657"/>
                  <a:pt x="1284323" y="5991732"/>
                  <a:pt x="1257935" y="5991732"/>
                </a:cubicBezTo>
                <a:lnTo>
                  <a:pt x="1184499" y="5991732"/>
                </a:lnTo>
                <a:cubicBezTo>
                  <a:pt x="1158111" y="5991732"/>
                  <a:pt x="1138508" y="5972657"/>
                  <a:pt x="1138508" y="5946872"/>
                </a:cubicBezTo>
                <a:close/>
                <a:moveTo>
                  <a:pt x="499653" y="5913245"/>
                </a:moveTo>
                <a:lnTo>
                  <a:pt x="665098" y="5913245"/>
                </a:lnTo>
                <a:lnTo>
                  <a:pt x="665098" y="5946872"/>
                </a:lnTo>
                <a:cubicBezTo>
                  <a:pt x="665098" y="5972657"/>
                  <a:pt x="645470" y="5991732"/>
                  <a:pt x="619080" y="5991732"/>
                </a:cubicBezTo>
                <a:lnTo>
                  <a:pt x="545644" y="5991732"/>
                </a:lnTo>
                <a:cubicBezTo>
                  <a:pt x="519255" y="5991732"/>
                  <a:pt x="499653" y="5972657"/>
                  <a:pt x="499653" y="5946872"/>
                </a:cubicBezTo>
                <a:close/>
                <a:moveTo>
                  <a:pt x="4456421" y="5637824"/>
                </a:moveTo>
                <a:lnTo>
                  <a:pt x="4480547" y="5637824"/>
                </a:lnTo>
                <a:lnTo>
                  <a:pt x="4480547" y="6139432"/>
                </a:lnTo>
                <a:lnTo>
                  <a:pt x="4456421" y="6139432"/>
                </a:lnTo>
                <a:cubicBezTo>
                  <a:pt x="4416611" y="6139432"/>
                  <a:pt x="4388037" y="6110857"/>
                  <a:pt x="4388037" y="6071048"/>
                </a:cubicBezTo>
                <a:lnTo>
                  <a:pt x="4388037" y="5893868"/>
                </a:lnTo>
                <a:cubicBezTo>
                  <a:pt x="4388037" y="5892058"/>
                  <a:pt x="4388188" y="5890400"/>
                  <a:pt x="4388263" y="5888665"/>
                </a:cubicBezTo>
                <a:cubicBezTo>
                  <a:pt x="4388188" y="5886932"/>
                  <a:pt x="4388037" y="5885197"/>
                  <a:pt x="4388037" y="5883463"/>
                </a:cubicBezTo>
                <a:lnTo>
                  <a:pt x="4388037" y="5706283"/>
                </a:lnTo>
                <a:lnTo>
                  <a:pt x="4388037" y="5706208"/>
                </a:lnTo>
                <a:cubicBezTo>
                  <a:pt x="4388037" y="5666399"/>
                  <a:pt x="4416611" y="5637824"/>
                  <a:pt x="4456421" y="5637824"/>
                </a:cubicBezTo>
                <a:close/>
                <a:moveTo>
                  <a:pt x="3822116" y="5637824"/>
                </a:moveTo>
                <a:lnTo>
                  <a:pt x="3846243" y="5637824"/>
                </a:lnTo>
                <a:lnTo>
                  <a:pt x="3846243" y="5637899"/>
                </a:lnTo>
                <a:cubicBezTo>
                  <a:pt x="3886051" y="5637899"/>
                  <a:pt x="3914627" y="5666474"/>
                  <a:pt x="3914627" y="5706283"/>
                </a:cubicBezTo>
                <a:lnTo>
                  <a:pt x="3914627" y="5883463"/>
                </a:lnTo>
                <a:cubicBezTo>
                  <a:pt x="3914627" y="5885273"/>
                  <a:pt x="3914476" y="5886932"/>
                  <a:pt x="3914400" y="5888665"/>
                </a:cubicBezTo>
                <a:cubicBezTo>
                  <a:pt x="3914476" y="5890400"/>
                  <a:pt x="3914627" y="5892134"/>
                  <a:pt x="3914627" y="5893868"/>
                </a:cubicBezTo>
                <a:lnTo>
                  <a:pt x="3914627" y="6071048"/>
                </a:lnTo>
                <a:cubicBezTo>
                  <a:pt x="3914627" y="6110857"/>
                  <a:pt x="3886051" y="6139432"/>
                  <a:pt x="3846243" y="6139432"/>
                </a:cubicBezTo>
                <a:lnTo>
                  <a:pt x="3822116" y="6139432"/>
                </a:lnTo>
                <a:close/>
                <a:moveTo>
                  <a:pt x="2993742" y="5637824"/>
                </a:moveTo>
                <a:lnTo>
                  <a:pt x="3017868" y="5637824"/>
                </a:lnTo>
                <a:lnTo>
                  <a:pt x="3017868" y="6139432"/>
                </a:lnTo>
                <a:lnTo>
                  <a:pt x="2993742" y="6139432"/>
                </a:lnTo>
                <a:cubicBezTo>
                  <a:pt x="2953933" y="6139432"/>
                  <a:pt x="2925358" y="6110857"/>
                  <a:pt x="2925358" y="6071048"/>
                </a:cubicBezTo>
                <a:lnTo>
                  <a:pt x="2925358" y="5893868"/>
                </a:lnTo>
                <a:cubicBezTo>
                  <a:pt x="2925358" y="5892058"/>
                  <a:pt x="2925508" y="5890400"/>
                  <a:pt x="2925583" y="5888665"/>
                </a:cubicBezTo>
                <a:cubicBezTo>
                  <a:pt x="2925508" y="5886932"/>
                  <a:pt x="2925358" y="5885197"/>
                  <a:pt x="2925358" y="5883463"/>
                </a:cubicBezTo>
                <a:lnTo>
                  <a:pt x="2925358" y="5706283"/>
                </a:lnTo>
                <a:lnTo>
                  <a:pt x="2925358" y="5706208"/>
                </a:lnTo>
                <a:cubicBezTo>
                  <a:pt x="2925358" y="5666399"/>
                  <a:pt x="2953933" y="5637824"/>
                  <a:pt x="2993742" y="5637824"/>
                </a:cubicBezTo>
                <a:close/>
                <a:moveTo>
                  <a:pt x="2359467" y="5637824"/>
                </a:moveTo>
                <a:lnTo>
                  <a:pt x="2383595" y="5637824"/>
                </a:lnTo>
                <a:lnTo>
                  <a:pt x="2383595" y="5637899"/>
                </a:lnTo>
                <a:cubicBezTo>
                  <a:pt x="2423403" y="5637899"/>
                  <a:pt x="2451978" y="5666474"/>
                  <a:pt x="2451978" y="5706283"/>
                </a:cubicBezTo>
                <a:lnTo>
                  <a:pt x="2451978" y="5883463"/>
                </a:lnTo>
                <a:cubicBezTo>
                  <a:pt x="2451978" y="5885273"/>
                  <a:pt x="2451827" y="5886932"/>
                  <a:pt x="2451752" y="5888665"/>
                </a:cubicBezTo>
                <a:cubicBezTo>
                  <a:pt x="2451827" y="5890400"/>
                  <a:pt x="2451978" y="5892134"/>
                  <a:pt x="2451978" y="5893868"/>
                </a:cubicBezTo>
                <a:lnTo>
                  <a:pt x="2451978" y="6071048"/>
                </a:lnTo>
                <a:cubicBezTo>
                  <a:pt x="2451978" y="6110857"/>
                  <a:pt x="2423403" y="6139432"/>
                  <a:pt x="2383595" y="6139432"/>
                </a:cubicBezTo>
                <a:lnTo>
                  <a:pt x="2359467" y="6139432"/>
                </a:lnTo>
                <a:close/>
                <a:moveTo>
                  <a:pt x="896790" y="5637824"/>
                </a:moveTo>
                <a:lnTo>
                  <a:pt x="920917" y="5637824"/>
                </a:lnTo>
                <a:lnTo>
                  <a:pt x="920917" y="5637899"/>
                </a:lnTo>
                <a:cubicBezTo>
                  <a:pt x="960726" y="5637899"/>
                  <a:pt x="989301" y="5666474"/>
                  <a:pt x="989301" y="5706283"/>
                </a:cubicBezTo>
                <a:lnTo>
                  <a:pt x="989301" y="5883463"/>
                </a:lnTo>
                <a:cubicBezTo>
                  <a:pt x="989301" y="5885273"/>
                  <a:pt x="989150" y="5886932"/>
                  <a:pt x="989075" y="5888665"/>
                </a:cubicBezTo>
                <a:cubicBezTo>
                  <a:pt x="989150" y="5890400"/>
                  <a:pt x="989301" y="5892134"/>
                  <a:pt x="989301" y="5893868"/>
                </a:cubicBezTo>
                <a:lnTo>
                  <a:pt x="989301" y="6071048"/>
                </a:lnTo>
                <a:cubicBezTo>
                  <a:pt x="989301" y="6110857"/>
                  <a:pt x="960726" y="6139432"/>
                  <a:pt x="920917" y="6139432"/>
                </a:cubicBezTo>
                <a:lnTo>
                  <a:pt x="896790" y="6139432"/>
                </a:lnTo>
                <a:close/>
                <a:moveTo>
                  <a:pt x="68389" y="5637824"/>
                </a:moveTo>
                <a:lnTo>
                  <a:pt x="92518" y="5637824"/>
                </a:lnTo>
                <a:lnTo>
                  <a:pt x="92518" y="6139432"/>
                </a:lnTo>
                <a:lnTo>
                  <a:pt x="68389" y="6139432"/>
                </a:lnTo>
                <a:cubicBezTo>
                  <a:pt x="28583" y="6139432"/>
                  <a:pt x="5" y="6110857"/>
                  <a:pt x="5" y="6071048"/>
                </a:cubicBezTo>
                <a:lnTo>
                  <a:pt x="5" y="5893868"/>
                </a:lnTo>
                <a:cubicBezTo>
                  <a:pt x="5" y="5892058"/>
                  <a:pt x="158" y="5890400"/>
                  <a:pt x="231" y="5888665"/>
                </a:cubicBezTo>
                <a:cubicBezTo>
                  <a:pt x="158" y="5886932"/>
                  <a:pt x="5" y="5885197"/>
                  <a:pt x="5" y="5883463"/>
                </a:cubicBezTo>
                <a:lnTo>
                  <a:pt x="5" y="5706283"/>
                </a:lnTo>
                <a:lnTo>
                  <a:pt x="5" y="5706208"/>
                </a:lnTo>
                <a:cubicBezTo>
                  <a:pt x="5" y="5666399"/>
                  <a:pt x="28583" y="5637824"/>
                  <a:pt x="68389" y="5637824"/>
                </a:cubicBezTo>
                <a:close/>
                <a:moveTo>
                  <a:pt x="4526539" y="5559336"/>
                </a:moveTo>
                <a:lnTo>
                  <a:pt x="4599974" y="5559336"/>
                </a:lnTo>
                <a:cubicBezTo>
                  <a:pt x="4626363" y="5559336"/>
                  <a:pt x="4645966" y="5578412"/>
                  <a:pt x="4645966" y="5604197"/>
                </a:cubicBezTo>
                <a:lnTo>
                  <a:pt x="4645966" y="5637824"/>
                </a:lnTo>
                <a:lnTo>
                  <a:pt x="4480547" y="5637824"/>
                </a:lnTo>
                <a:lnTo>
                  <a:pt x="4480547" y="5604197"/>
                </a:lnTo>
                <a:cubicBezTo>
                  <a:pt x="4480547" y="5578412"/>
                  <a:pt x="4500151" y="5559336"/>
                  <a:pt x="4526539" y="5559336"/>
                </a:cubicBezTo>
                <a:close/>
                <a:moveTo>
                  <a:pt x="3702689" y="5559336"/>
                </a:moveTo>
                <a:lnTo>
                  <a:pt x="3776125" y="5559336"/>
                </a:lnTo>
                <a:cubicBezTo>
                  <a:pt x="3802513" y="5559336"/>
                  <a:pt x="3822116" y="5578412"/>
                  <a:pt x="3822116" y="5604197"/>
                </a:cubicBezTo>
                <a:lnTo>
                  <a:pt x="3822116" y="5637824"/>
                </a:lnTo>
                <a:lnTo>
                  <a:pt x="3656697" y="5637824"/>
                </a:lnTo>
                <a:lnTo>
                  <a:pt x="3656697" y="5604197"/>
                </a:lnTo>
                <a:cubicBezTo>
                  <a:pt x="3656697" y="5578412"/>
                  <a:pt x="3676300" y="5559336"/>
                  <a:pt x="3702689" y="5559336"/>
                </a:cubicBezTo>
                <a:close/>
                <a:moveTo>
                  <a:pt x="3063859" y="5559336"/>
                </a:moveTo>
                <a:lnTo>
                  <a:pt x="3137295" y="5559336"/>
                </a:lnTo>
                <a:cubicBezTo>
                  <a:pt x="3163684" y="5559336"/>
                  <a:pt x="3183287" y="5578412"/>
                  <a:pt x="3183287" y="5604197"/>
                </a:cubicBezTo>
                <a:lnTo>
                  <a:pt x="3183287" y="5637824"/>
                </a:lnTo>
                <a:lnTo>
                  <a:pt x="3017868" y="5637824"/>
                </a:lnTo>
                <a:lnTo>
                  <a:pt x="3017868" y="5604197"/>
                </a:lnTo>
                <a:cubicBezTo>
                  <a:pt x="3017868" y="5578412"/>
                  <a:pt x="3037471" y="5559336"/>
                  <a:pt x="3063859" y="5559336"/>
                </a:cubicBezTo>
                <a:close/>
                <a:moveTo>
                  <a:pt x="2240041" y="5559336"/>
                </a:moveTo>
                <a:lnTo>
                  <a:pt x="2313476" y="5559336"/>
                </a:lnTo>
                <a:cubicBezTo>
                  <a:pt x="2339865" y="5559336"/>
                  <a:pt x="2359467" y="5578412"/>
                  <a:pt x="2359467" y="5604197"/>
                </a:cubicBezTo>
                <a:lnTo>
                  <a:pt x="2359467" y="5637824"/>
                </a:lnTo>
                <a:lnTo>
                  <a:pt x="2194049" y="5637824"/>
                </a:lnTo>
                <a:lnTo>
                  <a:pt x="2194049" y="5604197"/>
                </a:lnTo>
                <a:cubicBezTo>
                  <a:pt x="2194049" y="5578412"/>
                  <a:pt x="2213652" y="5559336"/>
                  <a:pt x="2240041" y="5559336"/>
                </a:cubicBezTo>
                <a:close/>
                <a:moveTo>
                  <a:pt x="1601212" y="5559336"/>
                </a:moveTo>
                <a:lnTo>
                  <a:pt x="1674649" y="5559336"/>
                </a:lnTo>
                <a:cubicBezTo>
                  <a:pt x="1701037" y="5559336"/>
                  <a:pt x="1720640" y="5578412"/>
                  <a:pt x="1720640" y="5604197"/>
                </a:cubicBezTo>
                <a:lnTo>
                  <a:pt x="1720640" y="5637824"/>
                </a:lnTo>
                <a:lnTo>
                  <a:pt x="1555222" y="5637824"/>
                </a:lnTo>
                <a:lnTo>
                  <a:pt x="1555222" y="6139432"/>
                </a:lnTo>
                <a:lnTo>
                  <a:pt x="1720640" y="6139432"/>
                </a:lnTo>
                <a:lnTo>
                  <a:pt x="1720640" y="6173059"/>
                </a:lnTo>
                <a:cubicBezTo>
                  <a:pt x="1720640" y="6198844"/>
                  <a:pt x="1701037" y="6217919"/>
                  <a:pt x="1674649" y="6217919"/>
                </a:cubicBezTo>
                <a:lnTo>
                  <a:pt x="1601212" y="6217919"/>
                </a:lnTo>
                <a:cubicBezTo>
                  <a:pt x="1574825" y="6217919"/>
                  <a:pt x="1555222" y="6198844"/>
                  <a:pt x="1555222" y="6173059"/>
                </a:cubicBezTo>
                <a:lnTo>
                  <a:pt x="1555222" y="6139432"/>
                </a:lnTo>
                <a:lnTo>
                  <a:pt x="1531095" y="6139432"/>
                </a:lnTo>
                <a:cubicBezTo>
                  <a:pt x="1491286" y="6139432"/>
                  <a:pt x="1462711" y="6110857"/>
                  <a:pt x="1462711" y="6071048"/>
                </a:cubicBezTo>
                <a:lnTo>
                  <a:pt x="1462711" y="5893868"/>
                </a:lnTo>
                <a:cubicBezTo>
                  <a:pt x="1462711" y="5892058"/>
                  <a:pt x="1462862" y="5890400"/>
                  <a:pt x="1462937" y="5888665"/>
                </a:cubicBezTo>
                <a:cubicBezTo>
                  <a:pt x="1462862" y="5886932"/>
                  <a:pt x="1462711" y="5885197"/>
                  <a:pt x="1462711" y="5883463"/>
                </a:cubicBezTo>
                <a:lnTo>
                  <a:pt x="1462711" y="5706283"/>
                </a:lnTo>
                <a:lnTo>
                  <a:pt x="1462711" y="5706208"/>
                </a:lnTo>
                <a:cubicBezTo>
                  <a:pt x="1462711" y="5666399"/>
                  <a:pt x="1491286" y="5637824"/>
                  <a:pt x="1531095" y="5637824"/>
                </a:cubicBezTo>
                <a:lnTo>
                  <a:pt x="1555222" y="5637824"/>
                </a:lnTo>
                <a:lnTo>
                  <a:pt x="1555222" y="5604197"/>
                </a:lnTo>
                <a:cubicBezTo>
                  <a:pt x="1555222" y="5578412"/>
                  <a:pt x="1574825" y="5559336"/>
                  <a:pt x="1601212" y="5559336"/>
                </a:cubicBezTo>
                <a:close/>
                <a:moveTo>
                  <a:pt x="777362" y="5559336"/>
                </a:moveTo>
                <a:lnTo>
                  <a:pt x="850799" y="5559336"/>
                </a:lnTo>
                <a:cubicBezTo>
                  <a:pt x="877187" y="5559336"/>
                  <a:pt x="896790" y="5578412"/>
                  <a:pt x="896790" y="5604197"/>
                </a:cubicBezTo>
                <a:lnTo>
                  <a:pt x="896790" y="5637824"/>
                </a:lnTo>
                <a:lnTo>
                  <a:pt x="731372" y="5637824"/>
                </a:lnTo>
                <a:lnTo>
                  <a:pt x="731372" y="5604197"/>
                </a:lnTo>
                <a:cubicBezTo>
                  <a:pt x="731372" y="5578412"/>
                  <a:pt x="750974" y="5559336"/>
                  <a:pt x="777362" y="5559336"/>
                </a:cubicBezTo>
                <a:close/>
                <a:moveTo>
                  <a:pt x="138508" y="5559336"/>
                </a:moveTo>
                <a:lnTo>
                  <a:pt x="211944" y="5559336"/>
                </a:lnTo>
                <a:cubicBezTo>
                  <a:pt x="238330" y="5559336"/>
                  <a:pt x="257935" y="5578412"/>
                  <a:pt x="257935" y="5604197"/>
                </a:cubicBezTo>
                <a:lnTo>
                  <a:pt x="257935" y="5637824"/>
                </a:lnTo>
                <a:lnTo>
                  <a:pt x="92518" y="5637824"/>
                </a:lnTo>
                <a:lnTo>
                  <a:pt x="92518" y="5604197"/>
                </a:lnTo>
                <a:cubicBezTo>
                  <a:pt x="92518" y="5578412"/>
                  <a:pt x="112119" y="5559336"/>
                  <a:pt x="138508" y="5559336"/>
                </a:cubicBezTo>
                <a:close/>
                <a:moveTo>
                  <a:pt x="4863559" y="5411636"/>
                </a:moveTo>
                <a:lnTo>
                  <a:pt x="4887685" y="5411636"/>
                </a:lnTo>
                <a:lnTo>
                  <a:pt x="4887685" y="5913245"/>
                </a:lnTo>
                <a:lnTo>
                  <a:pt x="4863559" y="5913245"/>
                </a:lnTo>
                <a:cubicBezTo>
                  <a:pt x="4823749" y="5913245"/>
                  <a:pt x="4795175" y="5884670"/>
                  <a:pt x="4795175" y="5844861"/>
                </a:cubicBezTo>
                <a:lnTo>
                  <a:pt x="4795175" y="5667681"/>
                </a:lnTo>
                <a:cubicBezTo>
                  <a:pt x="4795175" y="5665871"/>
                  <a:pt x="4795325" y="5664213"/>
                  <a:pt x="4795401" y="5662478"/>
                </a:cubicBezTo>
                <a:cubicBezTo>
                  <a:pt x="4795325" y="5660745"/>
                  <a:pt x="4795175" y="5659010"/>
                  <a:pt x="4795175" y="5657276"/>
                </a:cubicBezTo>
                <a:lnTo>
                  <a:pt x="4795175" y="5480096"/>
                </a:lnTo>
                <a:lnTo>
                  <a:pt x="4795175" y="5480020"/>
                </a:lnTo>
                <a:cubicBezTo>
                  <a:pt x="4795175" y="5440212"/>
                  <a:pt x="4823749" y="5411636"/>
                  <a:pt x="4863559" y="5411636"/>
                </a:cubicBezTo>
                <a:close/>
                <a:moveTo>
                  <a:pt x="4229253" y="5411636"/>
                </a:moveTo>
                <a:lnTo>
                  <a:pt x="4253380" y="5411636"/>
                </a:lnTo>
                <a:lnTo>
                  <a:pt x="4253380" y="5411712"/>
                </a:lnTo>
                <a:cubicBezTo>
                  <a:pt x="4293189" y="5411712"/>
                  <a:pt x="4321764" y="5440287"/>
                  <a:pt x="4321764" y="5480096"/>
                </a:cubicBezTo>
                <a:lnTo>
                  <a:pt x="4321764" y="5657276"/>
                </a:lnTo>
                <a:cubicBezTo>
                  <a:pt x="4321764" y="5659085"/>
                  <a:pt x="4321613" y="5660745"/>
                  <a:pt x="4321537" y="5662478"/>
                </a:cubicBezTo>
                <a:cubicBezTo>
                  <a:pt x="4321613" y="5664213"/>
                  <a:pt x="4321764" y="5665946"/>
                  <a:pt x="4321764" y="5667681"/>
                </a:cubicBezTo>
                <a:lnTo>
                  <a:pt x="4321764" y="5844861"/>
                </a:lnTo>
                <a:cubicBezTo>
                  <a:pt x="4321764" y="5884670"/>
                  <a:pt x="4293189" y="5913245"/>
                  <a:pt x="4253380" y="5913245"/>
                </a:cubicBezTo>
                <a:lnTo>
                  <a:pt x="4229253" y="5913245"/>
                </a:lnTo>
                <a:close/>
                <a:moveTo>
                  <a:pt x="3400879" y="5411636"/>
                </a:moveTo>
                <a:lnTo>
                  <a:pt x="3425005" y="5411636"/>
                </a:lnTo>
                <a:lnTo>
                  <a:pt x="3425005" y="5913245"/>
                </a:lnTo>
                <a:lnTo>
                  <a:pt x="3400879" y="5913245"/>
                </a:lnTo>
                <a:cubicBezTo>
                  <a:pt x="3361070" y="5913245"/>
                  <a:pt x="3332495" y="5884670"/>
                  <a:pt x="3332495" y="5844861"/>
                </a:cubicBezTo>
                <a:lnTo>
                  <a:pt x="3332495" y="5667681"/>
                </a:lnTo>
                <a:cubicBezTo>
                  <a:pt x="3332495" y="5665871"/>
                  <a:pt x="3332645" y="5664213"/>
                  <a:pt x="3332721" y="5662478"/>
                </a:cubicBezTo>
                <a:cubicBezTo>
                  <a:pt x="3332645" y="5660745"/>
                  <a:pt x="3332495" y="5659010"/>
                  <a:pt x="3332495" y="5657276"/>
                </a:cubicBezTo>
                <a:lnTo>
                  <a:pt x="3332495" y="5480096"/>
                </a:lnTo>
                <a:lnTo>
                  <a:pt x="3332495" y="5480020"/>
                </a:lnTo>
                <a:cubicBezTo>
                  <a:pt x="3332495" y="5440212"/>
                  <a:pt x="3361070" y="5411636"/>
                  <a:pt x="3400879" y="5411636"/>
                </a:cubicBezTo>
                <a:close/>
                <a:moveTo>
                  <a:pt x="2766603" y="5411636"/>
                </a:moveTo>
                <a:lnTo>
                  <a:pt x="2790731" y="5411636"/>
                </a:lnTo>
                <a:lnTo>
                  <a:pt x="2790731" y="5411712"/>
                </a:lnTo>
                <a:cubicBezTo>
                  <a:pt x="2830539" y="5411712"/>
                  <a:pt x="2859114" y="5440287"/>
                  <a:pt x="2859114" y="5480096"/>
                </a:cubicBezTo>
                <a:lnTo>
                  <a:pt x="2859114" y="5657276"/>
                </a:lnTo>
                <a:cubicBezTo>
                  <a:pt x="2859114" y="5659085"/>
                  <a:pt x="2858963" y="5660745"/>
                  <a:pt x="2858888" y="5662478"/>
                </a:cubicBezTo>
                <a:cubicBezTo>
                  <a:pt x="2858963" y="5664213"/>
                  <a:pt x="2859114" y="5665946"/>
                  <a:pt x="2859114" y="5667681"/>
                </a:cubicBezTo>
                <a:lnTo>
                  <a:pt x="2859114" y="5844861"/>
                </a:lnTo>
                <a:cubicBezTo>
                  <a:pt x="2859114" y="5884670"/>
                  <a:pt x="2830539" y="5913245"/>
                  <a:pt x="2790731" y="5913245"/>
                </a:cubicBezTo>
                <a:lnTo>
                  <a:pt x="2766603" y="5913245"/>
                </a:lnTo>
                <a:close/>
                <a:moveTo>
                  <a:pt x="1938231" y="5411636"/>
                </a:moveTo>
                <a:lnTo>
                  <a:pt x="1962358" y="5411636"/>
                </a:lnTo>
                <a:lnTo>
                  <a:pt x="1962358" y="5913245"/>
                </a:lnTo>
                <a:lnTo>
                  <a:pt x="1938231" y="5913245"/>
                </a:lnTo>
                <a:cubicBezTo>
                  <a:pt x="1898422" y="5913245"/>
                  <a:pt x="1869847" y="5884670"/>
                  <a:pt x="1869847" y="5844861"/>
                </a:cubicBezTo>
                <a:lnTo>
                  <a:pt x="1869847" y="5667681"/>
                </a:lnTo>
                <a:cubicBezTo>
                  <a:pt x="1869847" y="5665871"/>
                  <a:pt x="1869998" y="5664213"/>
                  <a:pt x="1870073" y="5662478"/>
                </a:cubicBezTo>
                <a:cubicBezTo>
                  <a:pt x="1869998" y="5660745"/>
                  <a:pt x="1869847" y="5659010"/>
                  <a:pt x="1869847" y="5657276"/>
                </a:cubicBezTo>
                <a:lnTo>
                  <a:pt x="1869847" y="5480096"/>
                </a:lnTo>
                <a:lnTo>
                  <a:pt x="1869847" y="5480020"/>
                </a:lnTo>
                <a:cubicBezTo>
                  <a:pt x="1869847" y="5440212"/>
                  <a:pt x="1898422" y="5411636"/>
                  <a:pt x="1938231" y="5411636"/>
                </a:cubicBezTo>
                <a:close/>
                <a:moveTo>
                  <a:pt x="1303926" y="5411636"/>
                </a:moveTo>
                <a:lnTo>
                  <a:pt x="1328053" y="5411636"/>
                </a:lnTo>
                <a:lnTo>
                  <a:pt x="1328053" y="5411712"/>
                </a:lnTo>
                <a:cubicBezTo>
                  <a:pt x="1367862" y="5411712"/>
                  <a:pt x="1396437" y="5440287"/>
                  <a:pt x="1396437" y="5480096"/>
                </a:cubicBezTo>
                <a:lnTo>
                  <a:pt x="1396437" y="5657276"/>
                </a:lnTo>
                <a:cubicBezTo>
                  <a:pt x="1396437" y="5659085"/>
                  <a:pt x="1396286" y="5660745"/>
                  <a:pt x="1396211" y="5662478"/>
                </a:cubicBezTo>
                <a:cubicBezTo>
                  <a:pt x="1396286" y="5664213"/>
                  <a:pt x="1396437" y="5665946"/>
                  <a:pt x="1396437" y="5667681"/>
                </a:cubicBezTo>
                <a:lnTo>
                  <a:pt x="1396437" y="5844861"/>
                </a:lnTo>
                <a:cubicBezTo>
                  <a:pt x="1396437" y="5884670"/>
                  <a:pt x="1367862" y="5913245"/>
                  <a:pt x="1328053" y="5913245"/>
                </a:cubicBezTo>
                <a:lnTo>
                  <a:pt x="1303926" y="5913245"/>
                </a:lnTo>
                <a:close/>
                <a:moveTo>
                  <a:pt x="475525" y="5411636"/>
                </a:moveTo>
                <a:lnTo>
                  <a:pt x="499653" y="5411636"/>
                </a:lnTo>
                <a:lnTo>
                  <a:pt x="499653" y="5913245"/>
                </a:lnTo>
                <a:lnTo>
                  <a:pt x="475525" y="5913245"/>
                </a:lnTo>
                <a:cubicBezTo>
                  <a:pt x="435718" y="5913245"/>
                  <a:pt x="407141" y="5884670"/>
                  <a:pt x="407141" y="5844861"/>
                </a:cubicBezTo>
                <a:lnTo>
                  <a:pt x="407141" y="5667681"/>
                </a:lnTo>
                <a:cubicBezTo>
                  <a:pt x="407141" y="5665871"/>
                  <a:pt x="407294" y="5664213"/>
                  <a:pt x="407367" y="5662478"/>
                </a:cubicBezTo>
                <a:cubicBezTo>
                  <a:pt x="407294" y="5660745"/>
                  <a:pt x="407141" y="5659010"/>
                  <a:pt x="407141" y="5657276"/>
                </a:cubicBezTo>
                <a:lnTo>
                  <a:pt x="407141" y="5480096"/>
                </a:lnTo>
                <a:lnTo>
                  <a:pt x="407141" y="5480020"/>
                </a:lnTo>
                <a:cubicBezTo>
                  <a:pt x="407141" y="5440212"/>
                  <a:pt x="435718" y="5411636"/>
                  <a:pt x="475525" y="5411636"/>
                </a:cubicBezTo>
                <a:close/>
                <a:moveTo>
                  <a:pt x="4933676" y="5333149"/>
                </a:moveTo>
                <a:lnTo>
                  <a:pt x="5007111" y="5333149"/>
                </a:lnTo>
                <a:cubicBezTo>
                  <a:pt x="5033500" y="5333149"/>
                  <a:pt x="5053103" y="5352224"/>
                  <a:pt x="5053103" y="5378010"/>
                </a:cubicBezTo>
                <a:lnTo>
                  <a:pt x="5053103" y="5411636"/>
                </a:lnTo>
                <a:lnTo>
                  <a:pt x="4887685" y="5411636"/>
                </a:lnTo>
                <a:lnTo>
                  <a:pt x="4887685" y="5378010"/>
                </a:lnTo>
                <a:cubicBezTo>
                  <a:pt x="4887685" y="5352224"/>
                  <a:pt x="4907287" y="5333149"/>
                  <a:pt x="4933676" y="5333149"/>
                </a:cubicBezTo>
                <a:close/>
                <a:moveTo>
                  <a:pt x="4109826" y="5333149"/>
                </a:moveTo>
                <a:lnTo>
                  <a:pt x="4183262" y="5333149"/>
                </a:lnTo>
                <a:cubicBezTo>
                  <a:pt x="4209651" y="5333149"/>
                  <a:pt x="4229253" y="5352224"/>
                  <a:pt x="4229253" y="5378010"/>
                </a:cubicBezTo>
                <a:lnTo>
                  <a:pt x="4229253" y="5411636"/>
                </a:lnTo>
                <a:lnTo>
                  <a:pt x="4063835" y="5411636"/>
                </a:lnTo>
                <a:lnTo>
                  <a:pt x="4063835" y="5378010"/>
                </a:lnTo>
                <a:cubicBezTo>
                  <a:pt x="4063835" y="5352224"/>
                  <a:pt x="4083437" y="5333149"/>
                  <a:pt x="4109826" y="5333149"/>
                </a:cubicBezTo>
                <a:close/>
                <a:moveTo>
                  <a:pt x="3470997" y="5333149"/>
                </a:moveTo>
                <a:lnTo>
                  <a:pt x="3544433" y="5333149"/>
                </a:lnTo>
                <a:cubicBezTo>
                  <a:pt x="3570821" y="5333149"/>
                  <a:pt x="3590425" y="5352224"/>
                  <a:pt x="3590425" y="5378010"/>
                </a:cubicBezTo>
                <a:lnTo>
                  <a:pt x="3590425" y="5411636"/>
                </a:lnTo>
                <a:lnTo>
                  <a:pt x="3425006" y="5411636"/>
                </a:lnTo>
                <a:lnTo>
                  <a:pt x="3425006" y="5378010"/>
                </a:lnTo>
                <a:cubicBezTo>
                  <a:pt x="3425006" y="5352224"/>
                  <a:pt x="3444609" y="5333149"/>
                  <a:pt x="3470997" y="5333149"/>
                </a:cubicBezTo>
                <a:close/>
                <a:moveTo>
                  <a:pt x="2647177" y="5333149"/>
                </a:moveTo>
                <a:lnTo>
                  <a:pt x="2720612" y="5333149"/>
                </a:lnTo>
                <a:cubicBezTo>
                  <a:pt x="2747001" y="5333149"/>
                  <a:pt x="2766603" y="5352224"/>
                  <a:pt x="2766603" y="5378010"/>
                </a:cubicBezTo>
                <a:lnTo>
                  <a:pt x="2766603" y="5411636"/>
                </a:lnTo>
                <a:lnTo>
                  <a:pt x="2601186" y="5411636"/>
                </a:lnTo>
                <a:lnTo>
                  <a:pt x="2601186" y="5378010"/>
                </a:lnTo>
                <a:cubicBezTo>
                  <a:pt x="2601186" y="5352224"/>
                  <a:pt x="2620789" y="5333149"/>
                  <a:pt x="2647177" y="5333149"/>
                </a:cubicBezTo>
                <a:close/>
                <a:moveTo>
                  <a:pt x="2008349" y="5333149"/>
                </a:moveTo>
                <a:lnTo>
                  <a:pt x="2081785" y="5333149"/>
                </a:lnTo>
                <a:cubicBezTo>
                  <a:pt x="2108173" y="5333149"/>
                  <a:pt x="2127776" y="5352224"/>
                  <a:pt x="2127776" y="5378010"/>
                </a:cubicBezTo>
                <a:lnTo>
                  <a:pt x="2127776" y="5411636"/>
                </a:lnTo>
                <a:lnTo>
                  <a:pt x="1962358" y="5411636"/>
                </a:lnTo>
                <a:lnTo>
                  <a:pt x="1962358" y="5378010"/>
                </a:lnTo>
                <a:cubicBezTo>
                  <a:pt x="1962358" y="5352224"/>
                  <a:pt x="1981960" y="5333149"/>
                  <a:pt x="2008349" y="5333149"/>
                </a:cubicBezTo>
                <a:close/>
                <a:moveTo>
                  <a:pt x="1184499" y="5333149"/>
                </a:moveTo>
                <a:lnTo>
                  <a:pt x="1257936" y="5333149"/>
                </a:lnTo>
                <a:cubicBezTo>
                  <a:pt x="1284324" y="5333149"/>
                  <a:pt x="1303926" y="5352224"/>
                  <a:pt x="1303926" y="5378010"/>
                </a:cubicBezTo>
                <a:lnTo>
                  <a:pt x="1303926" y="5411636"/>
                </a:lnTo>
                <a:lnTo>
                  <a:pt x="1138508" y="5411636"/>
                </a:lnTo>
                <a:lnTo>
                  <a:pt x="1138508" y="5378010"/>
                </a:lnTo>
                <a:cubicBezTo>
                  <a:pt x="1138508" y="5352224"/>
                  <a:pt x="1158111" y="5333149"/>
                  <a:pt x="1184499" y="5333149"/>
                </a:cubicBezTo>
                <a:close/>
                <a:moveTo>
                  <a:pt x="545644" y="5333149"/>
                </a:moveTo>
                <a:lnTo>
                  <a:pt x="619080" y="5333149"/>
                </a:lnTo>
                <a:cubicBezTo>
                  <a:pt x="645470" y="5333149"/>
                  <a:pt x="665097" y="5352224"/>
                  <a:pt x="665097" y="5378010"/>
                </a:cubicBezTo>
                <a:lnTo>
                  <a:pt x="665097" y="5411636"/>
                </a:lnTo>
                <a:lnTo>
                  <a:pt x="499653" y="5411636"/>
                </a:lnTo>
                <a:lnTo>
                  <a:pt x="499653" y="5378010"/>
                </a:lnTo>
                <a:cubicBezTo>
                  <a:pt x="499653" y="5352224"/>
                  <a:pt x="519255" y="5333149"/>
                  <a:pt x="545644" y="5333149"/>
                </a:cubicBezTo>
                <a:close/>
                <a:moveTo>
                  <a:pt x="4480547" y="5249761"/>
                </a:moveTo>
                <a:lnTo>
                  <a:pt x="4645966" y="5249761"/>
                </a:lnTo>
                <a:lnTo>
                  <a:pt x="4645966" y="5283388"/>
                </a:lnTo>
                <a:cubicBezTo>
                  <a:pt x="4645966" y="5309173"/>
                  <a:pt x="4626363" y="5328249"/>
                  <a:pt x="4599974" y="5328249"/>
                </a:cubicBezTo>
                <a:lnTo>
                  <a:pt x="4526539" y="5328249"/>
                </a:lnTo>
                <a:cubicBezTo>
                  <a:pt x="4500151" y="5328249"/>
                  <a:pt x="4480547" y="5309173"/>
                  <a:pt x="4480547" y="5283388"/>
                </a:cubicBezTo>
                <a:close/>
                <a:moveTo>
                  <a:pt x="3656697" y="5249761"/>
                </a:moveTo>
                <a:lnTo>
                  <a:pt x="3822116" y="5249761"/>
                </a:lnTo>
                <a:lnTo>
                  <a:pt x="3822116" y="5283388"/>
                </a:lnTo>
                <a:cubicBezTo>
                  <a:pt x="3822116" y="5309173"/>
                  <a:pt x="3802513" y="5328249"/>
                  <a:pt x="3776125" y="5328249"/>
                </a:cubicBezTo>
                <a:lnTo>
                  <a:pt x="3702689" y="5328249"/>
                </a:lnTo>
                <a:cubicBezTo>
                  <a:pt x="3676300" y="5328249"/>
                  <a:pt x="3656697" y="5309173"/>
                  <a:pt x="3656697" y="5283388"/>
                </a:cubicBezTo>
                <a:close/>
                <a:moveTo>
                  <a:pt x="3017868" y="5249761"/>
                </a:moveTo>
                <a:lnTo>
                  <a:pt x="3183287" y="5249761"/>
                </a:lnTo>
                <a:lnTo>
                  <a:pt x="3183287" y="5283388"/>
                </a:lnTo>
                <a:cubicBezTo>
                  <a:pt x="3183287" y="5309173"/>
                  <a:pt x="3163684" y="5328249"/>
                  <a:pt x="3137295" y="5328249"/>
                </a:cubicBezTo>
                <a:lnTo>
                  <a:pt x="3063859" y="5328249"/>
                </a:lnTo>
                <a:cubicBezTo>
                  <a:pt x="3037471" y="5328249"/>
                  <a:pt x="3017868" y="5309173"/>
                  <a:pt x="3017868" y="5283388"/>
                </a:cubicBezTo>
                <a:close/>
                <a:moveTo>
                  <a:pt x="2194046" y="5249761"/>
                </a:moveTo>
                <a:lnTo>
                  <a:pt x="2359464" y="5249761"/>
                </a:lnTo>
                <a:lnTo>
                  <a:pt x="2359464" y="5283388"/>
                </a:lnTo>
                <a:cubicBezTo>
                  <a:pt x="2359464" y="5309173"/>
                  <a:pt x="2339861" y="5328249"/>
                  <a:pt x="2313473" y="5328249"/>
                </a:cubicBezTo>
                <a:lnTo>
                  <a:pt x="2240037" y="5328249"/>
                </a:lnTo>
                <a:cubicBezTo>
                  <a:pt x="2213649" y="5328249"/>
                  <a:pt x="2194046" y="5309173"/>
                  <a:pt x="2194046" y="5283388"/>
                </a:cubicBezTo>
                <a:close/>
                <a:moveTo>
                  <a:pt x="731369" y="5249761"/>
                </a:moveTo>
                <a:lnTo>
                  <a:pt x="896787" y="5249761"/>
                </a:lnTo>
                <a:lnTo>
                  <a:pt x="896787" y="5283388"/>
                </a:lnTo>
                <a:cubicBezTo>
                  <a:pt x="896787" y="5309173"/>
                  <a:pt x="877184" y="5328249"/>
                  <a:pt x="850796" y="5328249"/>
                </a:cubicBezTo>
                <a:lnTo>
                  <a:pt x="777360" y="5328249"/>
                </a:lnTo>
                <a:cubicBezTo>
                  <a:pt x="750971" y="5328249"/>
                  <a:pt x="731369" y="5309173"/>
                  <a:pt x="731369" y="5283388"/>
                </a:cubicBezTo>
                <a:close/>
                <a:moveTo>
                  <a:pt x="92514" y="5249761"/>
                </a:moveTo>
                <a:lnTo>
                  <a:pt x="257933" y="5249761"/>
                </a:lnTo>
                <a:lnTo>
                  <a:pt x="257933" y="5283388"/>
                </a:lnTo>
                <a:cubicBezTo>
                  <a:pt x="257933" y="5309173"/>
                  <a:pt x="238330" y="5328249"/>
                  <a:pt x="211942" y="5328249"/>
                </a:cubicBezTo>
                <a:lnTo>
                  <a:pt x="138506" y="5328249"/>
                </a:lnTo>
                <a:cubicBezTo>
                  <a:pt x="112117" y="5328249"/>
                  <a:pt x="92514" y="5309173"/>
                  <a:pt x="92514" y="5283388"/>
                </a:cubicBezTo>
                <a:close/>
                <a:moveTo>
                  <a:pt x="3425006" y="5023574"/>
                </a:moveTo>
                <a:lnTo>
                  <a:pt x="3590425" y="5023574"/>
                </a:lnTo>
                <a:lnTo>
                  <a:pt x="3590425" y="5057200"/>
                </a:lnTo>
                <a:cubicBezTo>
                  <a:pt x="3590425" y="5082986"/>
                  <a:pt x="3570821" y="5102061"/>
                  <a:pt x="3544433" y="5102061"/>
                </a:cubicBezTo>
                <a:lnTo>
                  <a:pt x="3470997" y="5102061"/>
                </a:lnTo>
                <a:cubicBezTo>
                  <a:pt x="3444609" y="5102061"/>
                  <a:pt x="3425006" y="5082986"/>
                  <a:pt x="3425006" y="5057200"/>
                </a:cubicBezTo>
                <a:close/>
                <a:moveTo>
                  <a:pt x="1962354" y="5023574"/>
                </a:moveTo>
                <a:lnTo>
                  <a:pt x="2127772" y="5023574"/>
                </a:lnTo>
                <a:lnTo>
                  <a:pt x="2127772" y="5057200"/>
                </a:lnTo>
                <a:cubicBezTo>
                  <a:pt x="2127772" y="5082986"/>
                  <a:pt x="2108169" y="5102061"/>
                  <a:pt x="2081781" y="5102061"/>
                </a:cubicBezTo>
                <a:lnTo>
                  <a:pt x="2008345" y="5102061"/>
                </a:lnTo>
                <a:cubicBezTo>
                  <a:pt x="1981957" y="5102061"/>
                  <a:pt x="1962354" y="5082986"/>
                  <a:pt x="1962354" y="5057200"/>
                </a:cubicBezTo>
                <a:close/>
                <a:moveTo>
                  <a:pt x="4456421" y="4748153"/>
                </a:moveTo>
                <a:lnTo>
                  <a:pt x="4480547" y="4748153"/>
                </a:lnTo>
                <a:lnTo>
                  <a:pt x="4480547" y="5249761"/>
                </a:lnTo>
                <a:lnTo>
                  <a:pt x="4456421" y="5249761"/>
                </a:lnTo>
                <a:cubicBezTo>
                  <a:pt x="4416611" y="5249761"/>
                  <a:pt x="4388037" y="5221186"/>
                  <a:pt x="4388037" y="5181377"/>
                </a:cubicBezTo>
                <a:lnTo>
                  <a:pt x="4388037" y="5004197"/>
                </a:lnTo>
                <a:cubicBezTo>
                  <a:pt x="4388037" y="5002388"/>
                  <a:pt x="4388188" y="5000729"/>
                  <a:pt x="4388263" y="4998995"/>
                </a:cubicBezTo>
                <a:cubicBezTo>
                  <a:pt x="4388188" y="4997261"/>
                  <a:pt x="4388037" y="4995527"/>
                  <a:pt x="4388037" y="4993792"/>
                </a:cubicBezTo>
                <a:lnTo>
                  <a:pt x="4388037" y="4816612"/>
                </a:lnTo>
                <a:lnTo>
                  <a:pt x="4388037" y="4816537"/>
                </a:lnTo>
                <a:cubicBezTo>
                  <a:pt x="4388037" y="4776728"/>
                  <a:pt x="4416611" y="4748153"/>
                  <a:pt x="4456421" y="4748153"/>
                </a:cubicBezTo>
                <a:close/>
                <a:moveTo>
                  <a:pt x="3822116" y="4748153"/>
                </a:moveTo>
                <a:lnTo>
                  <a:pt x="3846243" y="4748153"/>
                </a:lnTo>
                <a:lnTo>
                  <a:pt x="3846243" y="4748228"/>
                </a:lnTo>
                <a:cubicBezTo>
                  <a:pt x="3886051" y="4748228"/>
                  <a:pt x="3914627" y="4776804"/>
                  <a:pt x="3914627" y="4816612"/>
                </a:cubicBezTo>
                <a:lnTo>
                  <a:pt x="3914627" y="4993792"/>
                </a:lnTo>
                <a:cubicBezTo>
                  <a:pt x="3914627" y="4995602"/>
                  <a:pt x="3914476" y="4997261"/>
                  <a:pt x="3914400" y="4998995"/>
                </a:cubicBezTo>
                <a:cubicBezTo>
                  <a:pt x="3914476" y="5000729"/>
                  <a:pt x="3914627" y="5002463"/>
                  <a:pt x="3914627" y="5004197"/>
                </a:cubicBezTo>
                <a:lnTo>
                  <a:pt x="3914627" y="5181377"/>
                </a:lnTo>
                <a:cubicBezTo>
                  <a:pt x="3914627" y="5221186"/>
                  <a:pt x="3886051" y="5249761"/>
                  <a:pt x="3846243" y="5249761"/>
                </a:cubicBezTo>
                <a:lnTo>
                  <a:pt x="3822116" y="5249761"/>
                </a:lnTo>
                <a:close/>
                <a:moveTo>
                  <a:pt x="2993742" y="4748153"/>
                </a:moveTo>
                <a:lnTo>
                  <a:pt x="3017868" y="4748153"/>
                </a:lnTo>
                <a:lnTo>
                  <a:pt x="3017868" y="5249761"/>
                </a:lnTo>
                <a:lnTo>
                  <a:pt x="2993742" y="5249761"/>
                </a:lnTo>
                <a:cubicBezTo>
                  <a:pt x="2953933" y="5249761"/>
                  <a:pt x="2925358" y="5221186"/>
                  <a:pt x="2925358" y="5181377"/>
                </a:cubicBezTo>
                <a:lnTo>
                  <a:pt x="2925358" y="5004197"/>
                </a:lnTo>
                <a:cubicBezTo>
                  <a:pt x="2925358" y="5002388"/>
                  <a:pt x="2925508" y="5000729"/>
                  <a:pt x="2925583" y="4998995"/>
                </a:cubicBezTo>
                <a:cubicBezTo>
                  <a:pt x="2925508" y="4997261"/>
                  <a:pt x="2925358" y="4995527"/>
                  <a:pt x="2925358" y="4993792"/>
                </a:cubicBezTo>
                <a:lnTo>
                  <a:pt x="2925358" y="4816612"/>
                </a:lnTo>
                <a:lnTo>
                  <a:pt x="2925358" y="4816537"/>
                </a:lnTo>
                <a:cubicBezTo>
                  <a:pt x="2925358" y="4776728"/>
                  <a:pt x="2953933" y="4748153"/>
                  <a:pt x="2993742" y="4748153"/>
                </a:cubicBezTo>
                <a:close/>
                <a:moveTo>
                  <a:pt x="2359464" y="4748153"/>
                </a:moveTo>
                <a:lnTo>
                  <a:pt x="2383591" y="4748153"/>
                </a:lnTo>
                <a:lnTo>
                  <a:pt x="2383591" y="4748228"/>
                </a:lnTo>
                <a:cubicBezTo>
                  <a:pt x="2423400" y="4748228"/>
                  <a:pt x="2451975" y="4776804"/>
                  <a:pt x="2451975" y="4816612"/>
                </a:cubicBezTo>
                <a:lnTo>
                  <a:pt x="2451975" y="4993792"/>
                </a:lnTo>
                <a:cubicBezTo>
                  <a:pt x="2451975" y="4995602"/>
                  <a:pt x="2451824" y="4997261"/>
                  <a:pt x="2451749" y="4998995"/>
                </a:cubicBezTo>
                <a:cubicBezTo>
                  <a:pt x="2451824" y="5000729"/>
                  <a:pt x="2451975" y="5002463"/>
                  <a:pt x="2451975" y="5004197"/>
                </a:cubicBezTo>
                <a:lnTo>
                  <a:pt x="2451975" y="5181377"/>
                </a:lnTo>
                <a:cubicBezTo>
                  <a:pt x="2451975" y="5221186"/>
                  <a:pt x="2423400" y="5249761"/>
                  <a:pt x="2383591" y="5249761"/>
                </a:cubicBezTo>
                <a:lnTo>
                  <a:pt x="2359464" y="5249761"/>
                </a:lnTo>
                <a:close/>
                <a:moveTo>
                  <a:pt x="896787" y="4748153"/>
                </a:moveTo>
                <a:lnTo>
                  <a:pt x="920913" y="4748153"/>
                </a:lnTo>
                <a:lnTo>
                  <a:pt x="920913" y="4748228"/>
                </a:lnTo>
                <a:cubicBezTo>
                  <a:pt x="960723" y="4748228"/>
                  <a:pt x="989299" y="4776804"/>
                  <a:pt x="989299" y="4816612"/>
                </a:cubicBezTo>
                <a:lnTo>
                  <a:pt x="989299" y="4993792"/>
                </a:lnTo>
                <a:cubicBezTo>
                  <a:pt x="989299" y="4995602"/>
                  <a:pt x="989147" y="4997261"/>
                  <a:pt x="989071" y="4998995"/>
                </a:cubicBezTo>
                <a:cubicBezTo>
                  <a:pt x="989147" y="5000729"/>
                  <a:pt x="989299" y="5002463"/>
                  <a:pt x="989299" y="5004197"/>
                </a:cubicBezTo>
                <a:lnTo>
                  <a:pt x="989299" y="5181377"/>
                </a:lnTo>
                <a:cubicBezTo>
                  <a:pt x="989299" y="5221186"/>
                  <a:pt x="960723" y="5249761"/>
                  <a:pt x="920913" y="5249761"/>
                </a:cubicBezTo>
                <a:lnTo>
                  <a:pt x="896787" y="5249761"/>
                </a:lnTo>
                <a:close/>
                <a:moveTo>
                  <a:pt x="68388" y="4748153"/>
                </a:moveTo>
                <a:lnTo>
                  <a:pt x="92514" y="4748153"/>
                </a:lnTo>
                <a:lnTo>
                  <a:pt x="92514" y="5249761"/>
                </a:lnTo>
                <a:lnTo>
                  <a:pt x="68388" y="5249761"/>
                </a:lnTo>
                <a:cubicBezTo>
                  <a:pt x="28579" y="5249761"/>
                  <a:pt x="5" y="5221186"/>
                  <a:pt x="5" y="5181377"/>
                </a:cubicBezTo>
                <a:lnTo>
                  <a:pt x="5" y="5004197"/>
                </a:lnTo>
                <a:cubicBezTo>
                  <a:pt x="5" y="5002388"/>
                  <a:pt x="155" y="5000729"/>
                  <a:pt x="231" y="4998995"/>
                </a:cubicBezTo>
                <a:cubicBezTo>
                  <a:pt x="155" y="4997261"/>
                  <a:pt x="5" y="4995527"/>
                  <a:pt x="5" y="4993792"/>
                </a:cubicBezTo>
                <a:lnTo>
                  <a:pt x="5" y="4816612"/>
                </a:lnTo>
                <a:lnTo>
                  <a:pt x="5" y="4816537"/>
                </a:lnTo>
                <a:cubicBezTo>
                  <a:pt x="5" y="4776728"/>
                  <a:pt x="28579" y="4748153"/>
                  <a:pt x="68388" y="4748153"/>
                </a:cubicBezTo>
                <a:close/>
                <a:moveTo>
                  <a:pt x="4526539" y="4669666"/>
                </a:moveTo>
                <a:lnTo>
                  <a:pt x="4599974" y="4669666"/>
                </a:lnTo>
                <a:cubicBezTo>
                  <a:pt x="4626363" y="4669666"/>
                  <a:pt x="4645966" y="4688741"/>
                  <a:pt x="4645966" y="4714526"/>
                </a:cubicBezTo>
                <a:lnTo>
                  <a:pt x="4645966" y="4748153"/>
                </a:lnTo>
                <a:lnTo>
                  <a:pt x="4480547" y="4748153"/>
                </a:lnTo>
                <a:lnTo>
                  <a:pt x="4480547" y="4714526"/>
                </a:lnTo>
                <a:cubicBezTo>
                  <a:pt x="4480547" y="4688741"/>
                  <a:pt x="4500151" y="4669666"/>
                  <a:pt x="4526539" y="4669666"/>
                </a:cubicBezTo>
                <a:close/>
                <a:moveTo>
                  <a:pt x="3702689" y="4669666"/>
                </a:moveTo>
                <a:lnTo>
                  <a:pt x="3776125" y="4669666"/>
                </a:lnTo>
                <a:cubicBezTo>
                  <a:pt x="3802513" y="4669666"/>
                  <a:pt x="3822116" y="4688741"/>
                  <a:pt x="3822116" y="4714526"/>
                </a:cubicBezTo>
                <a:lnTo>
                  <a:pt x="3822116" y="4748153"/>
                </a:lnTo>
                <a:lnTo>
                  <a:pt x="3656697" y="4748153"/>
                </a:lnTo>
                <a:lnTo>
                  <a:pt x="3656697" y="4714526"/>
                </a:lnTo>
                <a:cubicBezTo>
                  <a:pt x="3656697" y="4688741"/>
                  <a:pt x="3676300" y="4669666"/>
                  <a:pt x="3702689" y="4669666"/>
                </a:cubicBezTo>
                <a:close/>
                <a:moveTo>
                  <a:pt x="3063859" y="4669666"/>
                </a:moveTo>
                <a:lnTo>
                  <a:pt x="3137295" y="4669666"/>
                </a:lnTo>
                <a:cubicBezTo>
                  <a:pt x="3163684" y="4669666"/>
                  <a:pt x="3183287" y="4688741"/>
                  <a:pt x="3183287" y="4714526"/>
                </a:cubicBezTo>
                <a:lnTo>
                  <a:pt x="3183287" y="4748153"/>
                </a:lnTo>
                <a:lnTo>
                  <a:pt x="3017868" y="4748153"/>
                </a:lnTo>
                <a:lnTo>
                  <a:pt x="3017868" y="4714526"/>
                </a:lnTo>
                <a:cubicBezTo>
                  <a:pt x="3017868" y="4688741"/>
                  <a:pt x="3037471" y="4669666"/>
                  <a:pt x="3063859" y="4669666"/>
                </a:cubicBezTo>
                <a:close/>
                <a:moveTo>
                  <a:pt x="2240037" y="4669666"/>
                </a:moveTo>
                <a:lnTo>
                  <a:pt x="2313473" y="4669666"/>
                </a:lnTo>
                <a:cubicBezTo>
                  <a:pt x="2339861" y="4669666"/>
                  <a:pt x="2359464" y="4688741"/>
                  <a:pt x="2359464" y="4714526"/>
                </a:cubicBezTo>
                <a:lnTo>
                  <a:pt x="2359464" y="4748153"/>
                </a:lnTo>
                <a:lnTo>
                  <a:pt x="2194046" y="4748153"/>
                </a:lnTo>
                <a:lnTo>
                  <a:pt x="2194046" y="4714526"/>
                </a:lnTo>
                <a:cubicBezTo>
                  <a:pt x="2194046" y="4688741"/>
                  <a:pt x="2213649" y="4669666"/>
                  <a:pt x="2240037" y="4669666"/>
                </a:cubicBezTo>
                <a:close/>
                <a:moveTo>
                  <a:pt x="1601210" y="4669666"/>
                </a:moveTo>
                <a:lnTo>
                  <a:pt x="1674646" y="4669666"/>
                </a:lnTo>
                <a:cubicBezTo>
                  <a:pt x="1701034" y="4669666"/>
                  <a:pt x="1720637" y="4688741"/>
                  <a:pt x="1720637" y="4714526"/>
                </a:cubicBezTo>
                <a:lnTo>
                  <a:pt x="1720637" y="4748153"/>
                </a:lnTo>
                <a:lnTo>
                  <a:pt x="1555219" y="4748153"/>
                </a:lnTo>
                <a:lnTo>
                  <a:pt x="1555219" y="5249761"/>
                </a:lnTo>
                <a:lnTo>
                  <a:pt x="1720637" y="5249761"/>
                </a:lnTo>
                <a:lnTo>
                  <a:pt x="1720637" y="5283388"/>
                </a:lnTo>
                <a:cubicBezTo>
                  <a:pt x="1720637" y="5309173"/>
                  <a:pt x="1701034" y="5328249"/>
                  <a:pt x="1674646" y="5328249"/>
                </a:cubicBezTo>
                <a:lnTo>
                  <a:pt x="1601210" y="5328249"/>
                </a:lnTo>
                <a:cubicBezTo>
                  <a:pt x="1574821" y="5328249"/>
                  <a:pt x="1555219" y="5309173"/>
                  <a:pt x="1555219" y="5283388"/>
                </a:cubicBezTo>
                <a:lnTo>
                  <a:pt x="1555219" y="5249761"/>
                </a:lnTo>
                <a:lnTo>
                  <a:pt x="1531092" y="5249761"/>
                </a:lnTo>
                <a:cubicBezTo>
                  <a:pt x="1491283" y="5249761"/>
                  <a:pt x="1462708" y="5221186"/>
                  <a:pt x="1462708" y="5181377"/>
                </a:cubicBezTo>
                <a:lnTo>
                  <a:pt x="1462708" y="5004197"/>
                </a:lnTo>
                <a:cubicBezTo>
                  <a:pt x="1462708" y="5002388"/>
                  <a:pt x="1462859" y="5000729"/>
                  <a:pt x="1462934" y="4998995"/>
                </a:cubicBezTo>
                <a:cubicBezTo>
                  <a:pt x="1462859" y="4997261"/>
                  <a:pt x="1462708" y="4995527"/>
                  <a:pt x="1462708" y="4993792"/>
                </a:cubicBezTo>
                <a:lnTo>
                  <a:pt x="1462708" y="4816612"/>
                </a:lnTo>
                <a:lnTo>
                  <a:pt x="1462708" y="4816537"/>
                </a:lnTo>
                <a:cubicBezTo>
                  <a:pt x="1462708" y="4776728"/>
                  <a:pt x="1491283" y="4748153"/>
                  <a:pt x="1531092" y="4748153"/>
                </a:cubicBezTo>
                <a:lnTo>
                  <a:pt x="1555219" y="4748153"/>
                </a:lnTo>
                <a:lnTo>
                  <a:pt x="1555219" y="4714526"/>
                </a:lnTo>
                <a:cubicBezTo>
                  <a:pt x="1555219" y="4688741"/>
                  <a:pt x="1574821" y="4669666"/>
                  <a:pt x="1601210" y="4669666"/>
                </a:cubicBezTo>
                <a:close/>
                <a:moveTo>
                  <a:pt x="777360" y="4669666"/>
                </a:moveTo>
                <a:lnTo>
                  <a:pt x="850796" y="4669666"/>
                </a:lnTo>
                <a:cubicBezTo>
                  <a:pt x="877184" y="4669666"/>
                  <a:pt x="896787" y="4688741"/>
                  <a:pt x="896787" y="4714526"/>
                </a:cubicBezTo>
                <a:lnTo>
                  <a:pt x="896787" y="4748153"/>
                </a:lnTo>
                <a:lnTo>
                  <a:pt x="731369" y="4748153"/>
                </a:lnTo>
                <a:lnTo>
                  <a:pt x="731369" y="4714526"/>
                </a:lnTo>
                <a:cubicBezTo>
                  <a:pt x="731369" y="4688741"/>
                  <a:pt x="750971" y="4669666"/>
                  <a:pt x="777360" y="4669666"/>
                </a:cubicBezTo>
                <a:close/>
                <a:moveTo>
                  <a:pt x="138506" y="4669666"/>
                </a:moveTo>
                <a:lnTo>
                  <a:pt x="211941" y="4669666"/>
                </a:lnTo>
                <a:cubicBezTo>
                  <a:pt x="238329" y="4669666"/>
                  <a:pt x="257933" y="4688741"/>
                  <a:pt x="257933" y="4714526"/>
                </a:cubicBezTo>
                <a:lnTo>
                  <a:pt x="257933" y="4748153"/>
                </a:lnTo>
                <a:lnTo>
                  <a:pt x="92514" y="4748153"/>
                </a:lnTo>
                <a:lnTo>
                  <a:pt x="92514" y="4714526"/>
                </a:lnTo>
                <a:cubicBezTo>
                  <a:pt x="92514" y="4688741"/>
                  <a:pt x="112117" y="4669666"/>
                  <a:pt x="138506" y="4669666"/>
                </a:cubicBezTo>
                <a:close/>
                <a:moveTo>
                  <a:pt x="4863559" y="4521966"/>
                </a:moveTo>
                <a:lnTo>
                  <a:pt x="4887685" y="4521966"/>
                </a:lnTo>
                <a:lnTo>
                  <a:pt x="4887685" y="5023574"/>
                </a:lnTo>
                <a:lnTo>
                  <a:pt x="5053103" y="5023574"/>
                </a:lnTo>
                <a:lnTo>
                  <a:pt x="5053103" y="5057200"/>
                </a:lnTo>
                <a:cubicBezTo>
                  <a:pt x="5053103" y="5082986"/>
                  <a:pt x="5033500" y="5102061"/>
                  <a:pt x="5007111" y="5102061"/>
                </a:cubicBezTo>
                <a:lnTo>
                  <a:pt x="4933676" y="5102061"/>
                </a:lnTo>
                <a:cubicBezTo>
                  <a:pt x="4907287" y="5102061"/>
                  <a:pt x="4887685" y="5082986"/>
                  <a:pt x="4887685" y="5057200"/>
                </a:cubicBezTo>
                <a:lnTo>
                  <a:pt x="4887685" y="5023574"/>
                </a:lnTo>
                <a:lnTo>
                  <a:pt x="4863559" y="5023574"/>
                </a:lnTo>
                <a:cubicBezTo>
                  <a:pt x="4823749" y="5023574"/>
                  <a:pt x="4795175" y="4994999"/>
                  <a:pt x="4795175" y="4955190"/>
                </a:cubicBezTo>
                <a:lnTo>
                  <a:pt x="4795175" y="4778010"/>
                </a:lnTo>
                <a:cubicBezTo>
                  <a:pt x="4795175" y="4776200"/>
                  <a:pt x="4795325" y="4774542"/>
                  <a:pt x="4795401" y="4772808"/>
                </a:cubicBezTo>
                <a:cubicBezTo>
                  <a:pt x="4795325" y="4771074"/>
                  <a:pt x="4795175" y="4769340"/>
                  <a:pt x="4795175" y="4767605"/>
                </a:cubicBezTo>
                <a:lnTo>
                  <a:pt x="4795175" y="4590425"/>
                </a:lnTo>
                <a:lnTo>
                  <a:pt x="4795175" y="4590350"/>
                </a:lnTo>
                <a:cubicBezTo>
                  <a:pt x="4795175" y="4550540"/>
                  <a:pt x="4823749" y="4521966"/>
                  <a:pt x="4863559" y="4521966"/>
                </a:cubicBezTo>
                <a:close/>
                <a:moveTo>
                  <a:pt x="4229253" y="4521966"/>
                </a:moveTo>
                <a:lnTo>
                  <a:pt x="4253380" y="4521966"/>
                </a:lnTo>
                <a:lnTo>
                  <a:pt x="4253380" y="4522041"/>
                </a:lnTo>
                <a:cubicBezTo>
                  <a:pt x="4293189" y="4522041"/>
                  <a:pt x="4321764" y="4550616"/>
                  <a:pt x="4321764" y="4590425"/>
                </a:cubicBezTo>
                <a:lnTo>
                  <a:pt x="4321764" y="4767605"/>
                </a:lnTo>
                <a:cubicBezTo>
                  <a:pt x="4321764" y="4769415"/>
                  <a:pt x="4321613" y="4771074"/>
                  <a:pt x="4321537" y="4772808"/>
                </a:cubicBezTo>
                <a:cubicBezTo>
                  <a:pt x="4321613" y="4774542"/>
                  <a:pt x="4321764" y="4776276"/>
                  <a:pt x="4321764" y="4778010"/>
                </a:cubicBezTo>
                <a:lnTo>
                  <a:pt x="4321764" y="4955190"/>
                </a:lnTo>
                <a:cubicBezTo>
                  <a:pt x="4321764" y="4994999"/>
                  <a:pt x="4293189" y="5023574"/>
                  <a:pt x="4253380" y="5023574"/>
                </a:cubicBezTo>
                <a:lnTo>
                  <a:pt x="4229253" y="5023574"/>
                </a:lnTo>
                <a:lnTo>
                  <a:pt x="4229253" y="5057200"/>
                </a:lnTo>
                <a:cubicBezTo>
                  <a:pt x="4229253" y="5082986"/>
                  <a:pt x="4209651" y="5102061"/>
                  <a:pt x="4183262" y="5102061"/>
                </a:cubicBezTo>
                <a:lnTo>
                  <a:pt x="4109826" y="5102061"/>
                </a:lnTo>
                <a:cubicBezTo>
                  <a:pt x="4083437" y="5102061"/>
                  <a:pt x="4063835" y="5082986"/>
                  <a:pt x="4063835" y="5057200"/>
                </a:cubicBezTo>
                <a:lnTo>
                  <a:pt x="4063835" y="5023574"/>
                </a:lnTo>
                <a:lnTo>
                  <a:pt x="4229253" y="5023574"/>
                </a:lnTo>
                <a:close/>
                <a:moveTo>
                  <a:pt x="3400879" y="4521966"/>
                </a:moveTo>
                <a:lnTo>
                  <a:pt x="3425005" y="4521966"/>
                </a:lnTo>
                <a:lnTo>
                  <a:pt x="3425005" y="5023574"/>
                </a:lnTo>
                <a:lnTo>
                  <a:pt x="3400879" y="5023574"/>
                </a:lnTo>
                <a:cubicBezTo>
                  <a:pt x="3361070" y="5023574"/>
                  <a:pt x="3332495" y="4994999"/>
                  <a:pt x="3332495" y="4955190"/>
                </a:cubicBezTo>
                <a:lnTo>
                  <a:pt x="3332495" y="4778010"/>
                </a:lnTo>
                <a:cubicBezTo>
                  <a:pt x="3332495" y="4776200"/>
                  <a:pt x="3332645" y="4774542"/>
                  <a:pt x="3332721" y="4772808"/>
                </a:cubicBezTo>
                <a:cubicBezTo>
                  <a:pt x="3332645" y="4771074"/>
                  <a:pt x="3332495" y="4769340"/>
                  <a:pt x="3332495" y="4767605"/>
                </a:cubicBezTo>
                <a:lnTo>
                  <a:pt x="3332495" y="4590425"/>
                </a:lnTo>
                <a:lnTo>
                  <a:pt x="3332495" y="4590350"/>
                </a:lnTo>
                <a:cubicBezTo>
                  <a:pt x="3332495" y="4550540"/>
                  <a:pt x="3361070" y="4521966"/>
                  <a:pt x="3400879" y="4521966"/>
                </a:cubicBezTo>
                <a:close/>
                <a:moveTo>
                  <a:pt x="2766600" y="4521966"/>
                </a:moveTo>
                <a:lnTo>
                  <a:pt x="2790727" y="4521966"/>
                </a:lnTo>
                <a:lnTo>
                  <a:pt x="2790727" y="4522041"/>
                </a:lnTo>
                <a:cubicBezTo>
                  <a:pt x="2830536" y="4522041"/>
                  <a:pt x="2859111" y="4550616"/>
                  <a:pt x="2859111" y="4590425"/>
                </a:cubicBezTo>
                <a:lnTo>
                  <a:pt x="2859111" y="4767605"/>
                </a:lnTo>
                <a:cubicBezTo>
                  <a:pt x="2859111" y="4769415"/>
                  <a:pt x="2858960" y="4771074"/>
                  <a:pt x="2858885" y="4772808"/>
                </a:cubicBezTo>
                <a:cubicBezTo>
                  <a:pt x="2858960" y="4774542"/>
                  <a:pt x="2859111" y="4776276"/>
                  <a:pt x="2859111" y="4778010"/>
                </a:cubicBezTo>
                <a:lnTo>
                  <a:pt x="2859111" y="4955190"/>
                </a:lnTo>
                <a:cubicBezTo>
                  <a:pt x="2859111" y="4994999"/>
                  <a:pt x="2830536" y="5023574"/>
                  <a:pt x="2790727" y="5023574"/>
                </a:cubicBezTo>
                <a:lnTo>
                  <a:pt x="2766600" y="5023574"/>
                </a:lnTo>
                <a:lnTo>
                  <a:pt x="2766600" y="5057200"/>
                </a:lnTo>
                <a:cubicBezTo>
                  <a:pt x="2766600" y="5082986"/>
                  <a:pt x="2746997" y="5102061"/>
                  <a:pt x="2720609" y="5102061"/>
                </a:cubicBezTo>
                <a:lnTo>
                  <a:pt x="2647173" y="5102061"/>
                </a:lnTo>
                <a:cubicBezTo>
                  <a:pt x="2620785" y="5102061"/>
                  <a:pt x="2601182" y="5082986"/>
                  <a:pt x="2601182" y="5057200"/>
                </a:cubicBezTo>
                <a:lnTo>
                  <a:pt x="2601182" y="5023574"/>
                </a:lnTo>
                <a:lnTo>
                  <a:pt x="2766600" y="5023574"/>
                </a:lnTo>
                <a:close/>
                <a:moveTo>
                  <a:pt x="1938227" y="4521966"/>
                </a:moveTo>
                <a:lnTo>
                  <a:pt x="1962353" y="4521966"/>
                </a:lnTo>
                <a:lnTo>
                  <a:pt x="1962353" y="5023574"/>
                </a:lnTo>
                <a:lnTo>
                  <a:pt x="1938227" y="5023574"/>
                </a:lnTo>
                <a:cubicBezTo>
                  <a:pt x="1898418" y="5023574"/>
                  <a:pt x="1869843" y="4994999"/>
                  <a:pt x="1869843" y="4955190"/>
                </a:cubicBezTo>
                <a:lnTo>
                  <a:pt x="1869843" y="4778010"/>
                </a:lnTo>
                <a:cubicBezTo>
                  <a:pt x="1869843" y="4776200"/>
                  <a:pt x="1869994" y="4774542"/>
                  <a:pt x="1870069" y="4772808"/>
                </a:cubicBezTo>
                <a:cubicBezTo>
                  <a:pt x="1869994" y="4771074"/>
                  <a:pt x="1869843" y="4769340"/>
                  <a:pt x="1869843" y="4767605"/>
                </a:cubicBezTo>
                <a:lnTo>
                  <a:pt x="1869843" y="4590425"/>
                </a:lnTo>
                <a:lnTo>
                  <a:pt x="1869843" y="4590350"/>
                </a:lnTo>
                <a:cubicBezTo>
                  <a:pt x="1869843" y="4550540"/>
                  <a:pt x="1898418" y="4521966"/>
                  <a:pt x="1938227" y="4521966"/>
                </a:cubicBezTo>
                <a:close/>
                <a:moveTo>
                  <a:pt x="1303922" y="4521966"/>
                </a:moveTo>
                <a:lnTo>
                  <a:pt x="1328049" y="4521966"/>
                </a:lnTo>
                <a:lnTo>
                  <a:pt x="1328049" y="4522041"/>
                </a:lnTo>
                <a:cubicBezTo>
                  <a:pt x="1367858" y="4522041"/>
                  <a:pt x="1396433" y="4550616"/>
                  <a:pt x="1396433" y="4590425"/>
                </a:cubicBezTo>
                <a:lnTo>
                  <a:pt x="1396433" y="4767605"/>
                </a:lnTo>
                <a:cubicBezTo>
                  <a:pt x="1396433" y="4769415"/>
                  <a:pt x="1396282" y="4771074"/>
                  <a:pt x="1396207" y="4772808"/>
                </a:cubicBezTo>
                <a:cubicBezTo>
                  <a:pt x="1396282" y="4774542"/>
                  <a:pt x="1396433" y="4776276"/>
                  <a:pt x="1396433" y="4778010"/>
                </a:cubicBezTo>
                <a:lnTo>
                  <a:pt x="1396433" y="4955190"/>
                </a:lnTo>
                <a:cubicBezTo>
                  <a:pt x="1396433" y="4994999"/>
                  <a:pt x="1367858" y="5023574"/>
                  <a:pt x="1328049" y="5023574"/>
                </a:cubicBezTo>
                <a:lnTo>
                  <a:pt x="1303922" y="5023574"/>
                </a:lnTo>
                <a:lnTo>
                  <a:pt x="1303922" y="5057200"/>
                </a:lnTo>
                <a:cubicBezTo>
                  <a:pt x="1303922" y="5082986"/>
                  <a:pt x="1284319" y="5102061"/>
                  <a:pt x="1257931" y="5102061"/>
                </a:cubicBezTo>
                <a:lnTo>
                  <a:pt x="1184495" y="5102061"/>
                </a:lnTo>
                <a:cubicBezTo>
                  <a:pt x="1158107" y="5102061"/>
                  <a:pt x="1138504" y="5082986"/>
                  <a:pt x="1138504" y="5057200"/>
                </a:cubicBezTo>
                <a:lnTo>
                  <a:pt x="1138504" y="5023574"/>
                </a:lnTo>
                <a:lnTo>
                  <a:pt x="1303922" y="5023574"/>
                </a:lnTo>
                <a:close/>
                <a:moveTo>
                  <a:pt x="4933676" y="4443479"/>
                </a:moveTo>
                <a:lnTo>
                  <a:pt x="5007111" y="4443479"/>
                </a:lnTo>
                <a:cubicBezTo>
                  <a:pt x="5033500" y="4443479"/>
                  <a:pt x="5053103" y="4462554"/>
                  <a:pt x="5053103" y="4488339"/>
                </a:cubicBezTo>
                <a:lnTo>
                  <a:pt x="5053103" y="4521966"/>
                </a:lnTo>
                <a:lnTo>
                  <a:pt x="4887685" y="4521966"/>
                </a:lnTo>
                <a:lnTo>
                  <a:pt x="4887685" y="4488339"/>
                </a:lnTo>
                <a:cubicBezTo>
                  <a:pt x="4887685" y="4462554"/>
                  <a:pt x="4907287" y="4443479"/>
                  <a:pt x="4933676" y="4443479"/>
                </a:cubicBezTo>
                <a:close/>
                <a:moveTo>
                  <a:pt x="4109826" y="4443479"/>
                </a:moveTo>
                <a:lnTo>
                  <a:pt x="4183262" y="4443479"/>
                </a:lnTo>
                <a:cubicBezTo>
                  <a:pt x="4209651" y="4443479"/>
                  <a:pt x="4229253" y="4462554"/>
                  <a:pt x="4229253" y="4488339"/>
                </a:cubicBezTo>
                <a:lnTo>
                  <a:pt x="4229253" y="4521966"/>
                </a:lnTo>
                <a:lnTo>
                  <a:pt x="4063835" y="4521966"/>
                </a:lnTo>
                <a:lnTo>
                  <a:pt x="4063835" y="4488339"/>
                </a:lnTo>
                <a:cubicBezTo>
                  <a:pt x="4063835" y="4462554"/>
                  <a:pt x="4083437" y="4443479"/>
                  <a:pt x="4109826" y="4443479"/>
                </a:cubicBezTo>
                <a:close/>
                <a:moveTo>
                  <a:pt x="3470997" y="4443479"/>
                </a:moveTo>
                <a:lnTo>
                  <a:pt x="3544433" y="4443479"/>
                </a:lnTo>
                <a:cubicBezTo>
                  <a:pt x="3570821" y="4443479"/>
                  <a:pt x="3590425" y="4462554"/>
                  <a:pt x="3590425" y="4488339"/>
                </a:cubicBezTo>
                <a:lnTo>
                  <a:pt x="3590425" y="4521966"/>
                </a:lnTo>
                <a:lnTo>
                  <a:pt x="3425006" y="4521966"/>
                </a:lnTo>
                <a:lnTo>
                  <a:pt x="3425006" y="4488339"/>
                </a:lnTo>
                <a:cubicBezTo>
                  <a:pt x="3425006" y="4462554"/>
                  <a:pt x="3444609" y="4443479"/>
                  <a:pt x="3470997" y="4443479"/>
                </a:cubicBezTo>
                <a:close/>
                <a:moveTo>
                  <a:pt x="2647173" y="4443479"/>
                </a:moveTo>
                <a:lnTo>
                  <a:pt x="2720609" y="4443479"/>
                </a:lnTo>
                <a:cubicBezTo>
                  <a:pt x="2746997" y="4443479"/>
                  <a:pt x="2766600" y="4462554"/>
                  <a:pt x="2766600" y="4488339"/>
                </a:cubicBezTo>
                <a:lnTo>
                  <a:pt x="2766600" y="4521966"/>
                </a:lnTo>
                <a:lnTo>
                  <a:pt x="2601182" y="4521966"/>
                </a:lnTo>
                <a:lnTo>
                  <a:pt x="2601182" y="4488339"/>
                </a:lnTo>
                <a:cubicBezTo>
                  <a:pt x="2601182" y="4462554"/>
                  <a:pt x="2620785" y="4443479"/>
                  <a:pt x="2647173" y="4443479"/>
                </a:cubicBezTo>
                <a:close/>
                <a:moveTo>
                  <a:pt x="2008344" y="4443479"/>
                </a:moveTo>
                <a:lnTo>
                  <a:pt x="2081780" y="4443479"/>
                </a:lnTo>
                <a:cubicBezTo>
                  <a:pt x="2108169" y="4443479"/>
                  <a:pt x="2127771" y="4462554"/>
                  <a:pt x="2127771" y="4488339"/>
                </a:cubicBezTo>
                <a:lnTo>
                  <a:pt x="2127771" y="4521966"/>
                </a:lnTo>
                <a:lnTo>
                  <a:pt x="1962353" y="4521966"/>
                </a:lnTo>
                <a:lnTo>
                  <a:pt x="1962353" y="4488339"/>
                </a:lnTo>
                <a:cubicBezTo>
                  <a:pt x="1962353" y="4462554"/>
                  <a:pt x="1981956" y="4443479"/>
                  <a:pt x="2008344" y="4443479"/>
                </a:cubicBezTo>
                <a:close/>
                <a:moveTo>
                  <a:pt x="1184495" y="4443479"/>
                </a:moveTo>
                <a:lnTo>
                  <a:pt x="1257931" y="4443479"/>
                </a:lnTo>
                <a:cubicBezTo>
                  <a:pt x="1284319" y="4443479"/>
                  <a:pt x="1303922" y="4462554"/>
                  <a:pt x="1303922" y="4488339"/>
                </a:cubicBezTo>
                <a:lnTo>
                  <a:pt x="1303922" y="4521966"/>
                </a:lnTo>
                <a:lnTo>
                  <a:pt x="1138504" y="4521966"/>
                </a:lnTo>
                <a:lnTo>
                  <a:pt x="1138504" y="4488339"/>
                </a:lnTo>
                <a:cubicBezTo>
                  <a:pt x="1138504" y="4462554"/>
                  <a:pt x="1158107" y="4443479"/>
                  <a:pt x="1184495" y="4443479"/>
                </a:cubicBezTo>
                <a:close/>
                <a:moveTo>
                  <a:pt x="545642" y="4443479"/>
                </a:moveTo>
                <a:lnTo>
                  <a:pt x="619078" y="4443479"/>
                </a:lnTo>
                <a:cubicBezTo>
                  <a:pt x="645466" y="4443479"/>
                  <a:pt x="665094" y="4462554"/>
                  <a:pt x="665094" y="4488339"/>
                </a:cubicBezTo>
                <a:lnTo>
                  <a:pt x="665094" y="4521966"/>
                </a:lnTo>
                <a:lnTo>
                  <a:pt x="499652" y="4521966"/>
                </a:lnTo>
                <a:lnTo>
                  <a:pt x="499652" y="5023574"/>
                </a:lnTo>
                <a:lnTo>
                  <a:pt x="665094" y="5023574"/>
                </a:lnTo>
                <a:lnTo>
                  <a:pt x="665094" y="5057200"/>
                </a:lnTo>
                <a:cubicBezTo>
                  <a:pt x="665094" y="5082986"/>
                  <a:pt x="645466" y="5102061"/>
                  <a:pt x="619078" y="5102061"/>
                </a:cubicBezTo>
                <a:lnTo>
                  <a:pt x="545642" y="5102061"/>
                </a:lnTo>
                <a:cubicBezTo>
                  <a:pt x="519254" y="5102061"/>
                  <a:pt x="499650" y="5082986"/>
                  <a:pt x="499650" y="5057200"/>
                </a:cubicBezTo>
                <a:lnTo>
                  <a:pt x="499650" y="5023574"/>
                </a:lnTo>
                <a:lnTo>
                  <a:pt x="475525" y="5023574"/>
                </a:lnTo>
                <a:cubicBezTo>
                  <a:pt x="435715" y="5023574"/>
                  <a:pt x="407141" y="4994999"/>
                  <a:pt x="407141" y="4955190"/>
                </a:cubicBezTo>
                <a:lnTo>
                  <a:pt x="407141" y="4778010"/>
                </a:lnTo>
                <a:cubicBezTo>
                  <a:pt x="407141" y="4776200"/>
                  <a:pt x="407293" y="4774542"/>
                  <a:pt x="407366" y="4772808"/>
                </a:cubicBezTo>
                <a:cubicBezTo>
                  <a:pt x="407293" y="4771074"/>
                  <a:pt x="407141" y="4769340"/>
                  <a:pt x="407141" y="4767605"/>
                </a:cubicBezTo>
                <a:lnTo>
                  <a:pt x="407141" y="4590425"/>
                </a:lnTo>
                <a:lnTo>
                  <a:pt x="407141" y="4590350"/>
                </a:lnTo>
                <a:cubicBezTo>
                  <a:pt x="407141" y="4550540"/>
                  <a:pt x="435715" y="4521966"/>
                  <a:pt x="475525" y="4521966"/>
                </a:cubicBezTo>
                <a:lnTo>
                  <a:pt x="499650" y="4521966"/>
                </a:lnTo>
                <a:lnTo>
                  <a:pt x="499650" y="4488339"/>
                </a:lnTo>
                <a:cubicBezTo>
                  <a:pt x="499650" y="4462554"/>
                  <a:pt x="519254" y="4443479"/>
                  <a:pt x="545642" y="4443479"/>
                </a:cubicBezTo>
                <a:close/>
                <a:moveTo>
                  <a:pt x="4480547" y="4360091"/>
                </a:moveTo>
                <a:lnTo>
                  <a:pt x="4645966" y="4360091"/>
                </a:lnTo>
                <a:lnTo>
                  <a:pt x="4645966" y="4393717"/>
                </a:lnTo>
                <a:cubicBezTo>
                  <a:pt x="4645966" y="4419503"/>
                  <a:pt x="4626363" y="4438578"/>
                  <a:pt x="4599974" y="4438578"/>
                </a:cubicBezTo>
                <a:lnTo>
                  <a:pt x="4526539" y="4438578"/>
                </a:lnTo>
                <a:cubicBezTo>
                  <a:pt x="4500151" y="4438578"/>
                  <a:pt x="4480547" y="4419503"/>
                  <a:pt x="4480547" y="4393717"/>
                </a:cubicBezTo>
                <a:close/>
                <a:moveTo>
                  <a:pt x="3656697" y="4360091"/>
                </a:moveTo>
                <a:lnTo>
                  <a:pt x="3822116" y="4360091"/>
                </a:lnTo>
                <a:lnTo>
                  <a:pt x="3822116" y="4393717"/>
                </a:lnTo>
                <a:cubicBezTo>
                  <a:pt x="3822116" y="4419503"/>
                  <a:pt x="3802513" y="4438578"/>
                  <a:pt x="3776125" y="4438578"/>
                </a:cubicBezTo>
                <a:lnTo>
                  <a:pt x="3702689" y="4438578"/>
                </a:lnTo>
                <a:cubicBezTo>
                  <a:pt x="3676300" y="4438578"/>
                  <a:pt x="3656697" y="4419503"/>
                  <a:pt x="3656697" y="4393717"/>
                </a:cubicBezTo>
                <a:close/>
                <a:moveTo>
                  <a:pt x="3017868" y="4360091"/>
                </a:moveTo>
                <a:lnTo>
                  <a:pt x="3183287" y="4360091"/>
                </a:lnTo>
                <a:lnTo>
                  <a:pt x="3183287" y="4393717"/>
                </a:lnTo>
                <a:cubicBezTo>
                  <a:pt x="3183287" y="4419503"/>
                  <a:pt x="3163684" y="4438578"/>
                  <a:pt x="3137295" y="4438578"/>
                </a:cubicBezTo>
                <a:lnTo>
                  <a:pt x="3063859" y="4438578"/>
                </a:lnTo>
                <a:cubicBezTo>
                  <a:pt x="3037471" y="4438578"/>
                  <a:pt x="3017868" y="4419503"/>
                  <a:pt x="3017868" y="4393717"/>
                </a:cubicBezTo>
                <a:close/>
                <a:moveTo>
                  <a:pt x="2194042" y="4360091"/>
                </a:moveTo>
                <a:lnTo>
                  <a:pt x="2359461" y="4360091"/>
                </a:lnTo>
                <a:lnTo>
                  <a:pt x="2359461" y="4393717"/>
                </a:lnTo>
                <a:cubicBezTo>
                  <a:pt x="2359461" y="4419503"/>
                  <a:pt x="2339858" y="4438578"/>
                  <a:pt x="2313469" y="4438578"/>
                </a:cubicBezTo>
                <a:lnTo>
                  <a:pt x="2240033" y="4438578"/>
                </a:lnTo>
                <a:cubicBezTo>
                  <a:pt x="2213645" y="4438578"/>
                  <a:pt x="2194042" y="4419503"/>
                  <a:pt x="2194042" y="4393717"/>
                </a:cubicBezTo>
                <a:close/>
                <a:moveTo>
                  <a:pt x="731365" y="4360091"/>
                </a:moveTo>
                <a:lnTo>
                  <a:pt x="896783" y="4360091"/>
                </a:lnTo>
                <a:lnTo>
                  <a:pt x="896783" y="4393717"/>
                </a:lnTo>
                <a:cubicBezTo>
                  <a:pt x="896783" y="4419503"/>
                  <a:pt x="877180" y="4438578"/>
                  <a:pt x="850792" y="4438578"/>
                </a:cubicBezTo>
                <a:lnTo>
                  <a:pt x="777356" y="4438578"/>
                </a:lnTo>
                <a:cubicBezTo>
                  <a:pt x="750967" y="4438578"/>
                  <a:pt x="731365" y="4419503"/>
                  <a:pt x="731365" y="4393717"/>
                </a:cubicBezTo>
                <a:close/>
                <a:moveTo>
                  <a:pt x="92514" y="4360091"/>
                </a:moveTo>
                <a:lnTo>
                  <a:pt x="257933" y="4360091"/>
                </a:lnTo>
                <a:lnTo>
                  <a:pt x="257933" y="4393717"/>
                </a:lnTo>
                <a:cubicBezTo>
                  <a:pt x="257933" y="4419503"/>
                  <a:pt x="238329" y="4438578"/>
                  <a:pt x="211941" y="4438578"/>
                </a:cubicBezTo>
                <a:lnTo>
                  <a:pt x="138505" y="4438578"/>
                </a:lnTo>
                <a:cubicBezTo>
                  <a:pt x="112117" y="4438578"/>
                  <a:pt x="92514" y="4419503"/>
                  <a:pt x="92514" y="4393717"/>
                </a:cubicBezTo>
                <a:close/>
                <a:moveTo>
                  <a:pt x="4887685" y="4133903"/>
                </a:moveTo>
                <a:lnTo>
                  <a:pt x="5053103" y="4133903"/>
                </a:lnTo>
                <a:lnTo>
                  <a:pt x="5053103" y="4167529"/>
                </a:lnTo>
                <a:cubicBezTo>
                  <a:pt x="5053103" y="4193315"/>
                  <a:pt x="5033500" y="4212390"/>
                  <a:pt x="5007111" y="4212390"/>
                </a:cubicBezTo>
                <a:lnTo>
                  <a:pt x="4933676" y="4212390"/>
                </a:lnTo>
                <a:cubicBezTo>
                  <a:pt x="4907287" y="4212390"/>
                  <a:pt x="4887685" y="4193315"/>
                  <a:pt x="4887685" y="4167529"/>
                </a:cubicBezTo>
                <a:close/>
                <a:moveTo>
                  <a:pt x="4063835" y="4133903"/>
                </a:moveTo>
                <a:lnTo>
                  <a:pt x="4229253" y="4133903"/>
                </a:lnTo>
                <a:lnTo>
                  <a:pt x="4229253" y="4167529"/>
                </a:lnTo>
                <a:cubicBezTo>
                  <a:pt x="4229253" y="4193315"/>
                  <a:pt x="4209651" y="4212390"/>
                  <a:pt x="4183262" y="4212390"/>
                </a:cubicBezTo>
                <a:lnTo>
                  <a:pt x="4109826" y="4212390"/>
                </a:lnTo>
                <a:cubicBezTo>
                  <a:pt x="4083437" y="4212390"/>
                  <a:pt x="4063835" y="4193315"/>
                  <a:pt x="4063835" y="4167529"/>
                </a:cubicBezTo>
                <a:close/>
                <a:moveTo>
                  <a:pt x="3425006" y="4133903"/>
                </a:moveTo>
                <a:lnTo>
                  <a:pt x="3590425" y="4133903"/>
                </a:lnTo>
                <a:lnTo>
                  <a:pt x="3590425" y="4167529"/>
                </a:lnTo>
                <a:cubicBezTo>
                  <a:pt x="3590425" y="4193315"/>
                  <a:pt x="3570821" y="4212390"/>
                  <a:pt x="3544433" y="4212390"/>
                </a:cubicBezTo>
                <a:lnTo>
                  <a:pt x="3470997" y="4212390"/>
                </a:lnTo>
                <a:cubicBezTo>
                  <a:pt x="3444609" y="4212390"/>
                  <a:pt x="3425006" y="4193315"/>
                  <a:pt x="3425006" y="4167529"/>
                </a:cubicBezTo>
                <a:close/>
                <a:moveTo>
                  <a:pt x="2601178" y="4133903"/>
                </a:moveTo>
                <a:lnTo>
                  <a:pt x="2766597" y="4133903"/>
                </a:lnTo>
                <a:lnTo>
                  <a:pt x="2766597" y="4167529"/>
                </a:lnTo>
                <a:cubicBezTo>
                  <a:pt x="2766597" y="4193315"/>
                  <a:pt x="2746993" y="4212390"/>
                  <a:pt x="2720605" y="4212390"/>
                </a:cubicBezTo>
                <a:lnTo>
                  <a:pt x="2647169" y="4212390"/>
                </a:lnTo>
                <a:cubicBezTo>
                  <a:pt x="2620780" y="4212390"/>
                  <a:pt x="2601178" y="4193315"/>
                  <a:pt x="2601178" y="4167529"/>
                </a:cubicBezTo>
                <a:close/>
                <a:moveTo>
                  <a:pt x="1962349" y="4133903"/>
                </a:moveTo>
                <a:lnTo>
                  <a:pt x="2127767" y="4133903"/>
                </a:lnTo>
                <a:lnTo>
                  <a:pt x="2127767" y="4167529"/>
                </a:lnTo>
                <a:cubicBezTo>
                  <a:pt x="2127767" y="4193315"/>
                  <a:pt x="2108165" y="4212390"/>
                  <a:pt x="2081776" y="4212390"/>
                </a:cubicBezTo>
                <a:lnTo>
                  <a:pt x="2008341" y="4212390"/>
                </a:lnTo>
                <a:cubicBezTo>
                  <a:pt x="1981952" y="4212390"/>
                  <a:pt x="1962349" y="4193315"/>
                  <a:pt x="1962349" y="4167529"/>
                </a:cubicBezTo>
                <a:close/>
                <a:moveTo>
                  <a:pt x="1138499" y="4133903"/>
                </a:moveTo>
                <a:lnTo>
                  <a:pt x="1303918" y="4133903"/>
                </a:lnTo>
                <a:lnTo>
                  <a:pt x="1303918" y="4167529"/>
                </a:lnTo>
                <a:cubicBezTo>
                  <a:pt x="1303918" y="4193315"/>
                  <a:pt x="1284316" y="4212390"/>
                  <a:pt x="1257927" y="4212390"/>
                </a:cubicBezTo>
                <a:lnTo>
                  <a:pt x="1184491" y="4212390"/>
                </a:lnTo>
                <a:cubicBezTo>
                  <a:pt x="1158102" y="4212390"/>
                  <a:pt x="1138499" y="4193315"/>
                  <a:pt x="1138499" y="4167529"/>
                </a:cubicBezTo>
                <a:close/>
                <a:moveTo>
                  <a:pt x="499650" y="4133903"/>
                </a:moveTo>
                <a:lnTo>
                  <a:pt x="665090" y="4133903"/>
                </a:lnTo>
                <a:lnTo>
                  <a:pt x="665090" y="4167529"/>
                </a:lnTo>
                <a:cubicBezTo>
                  <a:pt x="665090" y="4193315"/>
                  <a:pt x="645466" y="4212390"/>
                  <a:pt x="619078" y="4212390"/>
                </a:cubicBezTo>
                <a:lnTo>
                  <a:pt x="545642" y="4212390"/>
                </a:lnTo>
                <a:cubicBezTo>
                  <a:pt x="519253" y="4212390"/>
                  <a:pt x="499650" y="4193315"/>
                  <a:pt x="499650" y="4167529"/>
                </a:cubicBezTo>
                <a:close/>
                <a:moveTo>
                  <a:pt x="4456421" y="3858482"/>
                </a:moveTo>
                <a:lnTo>
                  <a:pt x="4480547" y="3858482"/>
                </a:lnTo>
                <a:lnTo>
                  <a:pt x="4480547" y="4360091"/>
                </a:lnTo>
                <a:lnTo>
                  <a:pt x="4456421" y="4360091"/>
                </a:lnTo>
                <a:cubicBezTo>
                  <a:pt x="4416611" y="4360091"/>
                  <a:pt x="4388037" y="4331515"/>
                  <a:pt x="4388037" y="4291707"/>
                </a:cubicBezTo>
                <a:lnTo>
                  <a:pt x="4388037" y="4114527"/>
                </a:lnTo>
                <a:cubicBezTo>
                  <a:pt x="4388037" y="4112717"/>
                  <a:pt x="4388188" y="4111058"/>
                  <a:pt x="4388263" y="4109324"/>
                </a:cubicBezTo>
                <a:cubicBezTo>
                  <a:pt x="4388188" y="4107590"/>
                  <a:pt x="4388037" y="4105856"/>
                  <a:pt x="4388037" y="4104121"/>
                </a:cubicBezTo>
                <a:lnTo>
                  <a:pt x="4388037" y="3926941"/>
                </a:lnTo>
                <a:lnTo>
                  <a:pt x="4388037" y="3926866"/>
                </a:lnTo>
                <a:cubicBezTo>
                  <a:pt x="4388037" y="3887057"/>
                  <a:pt x="4416611" y="3858482"/>
                  <a:pt x="4456421" y="3858482"/>
                </a:cubicBezTo>
                <a:close/>
                <a:moveTo>
                  <a:pt x="3822116" y="3858482"/>
                </a:moveTo>
                <a:lnTo>
                  <a:pt x="3846243" y="3858482"/>
                </a:lnTo>
                <a:lnTo>
                  <a:pt x="3846243" y="3858557"/>
                </a:lnTo>
                <a:cubicBezTo>
                  <a:pt x="3886051" y="3858557"/>
                  <a:pt x="3914627" y="3887133"/>
                  <a:pt x="3914627" y="3926941"/>
                </a:cubicBezTo>
                <a:lnTo>
                  <a:pt x="3914627" y="4104121"/>
                </a:lnTo>
                <a:cubicBezTo>
                  <a:pt x="3914627" y="4105931"/>
                  <a:pt x="3914476" y="4107590"/>
                  <a:pt x="3914400" y="4109324"/>
                </a:cubicBezTo>
                <a:cubicBezTo>
                  <a:pt x="3914476" y="4111058"/>
                  <a:pt x="3914627" y="4112792"/>
                  <a:pt x="3914627" y="4114527"/>
                </a:cubicBezTo>
                <a:lnTo>
                  <a:pt x="3914627" y="4291707"/>
                </a:lnTo>
                <a:cubicBezTo>
                  <a:pt x="3914627" y="4331515"/>
                  <a:pt x="3886051" y="4360091"/>
                  <a:pt x="3846243" y="4360091"/>
                </a:cubicBezTo>
                <a:lnTo>
                  <a:pt x="3822116" y="4360091"/>
                </a:lnTo>
                <a:close/>
                <a:moveTo>
                  <a:pt x="2993742" y="3858482"/>
                </a:moveTo>
                <a:lnTo>
                  <a:pt x="3017868" y="3858482"/>
                </a:lnTo>
                <a:lnTo>
                  <a:pt x="3017868" y="4360091"/>
                </a:lnTo>
                <a:lnTo>
                  <a:pt x="2993742" y="4360091"/>
                </a:lnTo>
                <a:cubicBezTo>
                  <a:pt x="2953933" y="4360091"/>
                  <a:pt x="2925358" y="4331515"/>
                  <a:pt x="2925358" y="4291707"/>
                </a:cubicBezTo>
                <a:lnTo>
                  <a:pt x="2925358" y="4114527"/>
                </a:lnTo>
                <a:cubicBezTo>
                  <a:pt x="2925358" y="4112717"/>
                  <a:pt x="2925508" y="4111058"/>
                  <a:pt x="2925583" y="4109324"/>
                </a:cubicBezTo>
                <a:cubicBezTo>
                  <a:pt x="2925508" y="4107590"/>
                  <a:pt x="2925358" y="4105856"/>
                  <a:pt x="2925358" y="4104121"/>
                </a:cubicBezTo>
                <a:lnTo>
                  <a:pt x="2925358" y="3926941"/>
                </a:lnTo>
                <a:lnTo>
                  <a:pt x="2925358" y="3926866"/>
                </a:lnTo>
                <a:cubicBezTo>
                  <a:pt x="2925358" y="3887057"/>
                  <a:pt x="2953933" y="3858482"/>
                  <a:pt x="2993742" y="3858482"/>
                </a:cubicBezTo>
                <a:close/>
                <a:moveTo>
                  <a:pt x="2359461" y="3858482"/>
                </a:moveTo>
                <a:lnTo>
                  <a:pt x="2383587" y="3858482"/>
                </a:lnTo>
                <a:lnTo>
                  <a:pt x="2383587" y="3858557"/>
                </a:lnTo>
                <a:cubicBezTo>
                  <a:pt x="2423396" y="3858557"/>
                  <a:pt x="2451971" y="3887133"/>
                  <a:pt x="2451971" y="3926941"/>
                </a:cubicBezTo>
                <a:lnTo>
                  <a:pt x="2451971" y="4104121"/>
                </a:lnTo>
                <a:cubicBezTo>
                  <a:pt x="2451971" y="4105931"/>
                  <a:pt x="2451820" y="4107590"/>
                  <a:pt x="2451745" y="4109324"/>
                </a:cubicBezTo>
                <a:cubicBezTo>
                  <a:pt x="2451820" y="4111058"/>
                  <a:pt x="2451971" y="4112792"/>
                  <a:pt x="2451971" y="4114527"/>
                </a:cubicBezTo>
                <a:lnTo>
                  <a:pt x="2451971" y="4291707"/>
                </a:lnTo>
                <a:cubicBezTo>
                  <a:pt x="2451971" y="4331515"/>
                  <a:pt x="2423396" y="4360091"/>
                  <a:pt x="2383587" y="4360091"/>
                </a:cubicBezTo>
                <a:lnTo>
                  <a:pt x="2359461" y="4360091"/>
                </a:lnTo>
                <a:close/>
                <a:moveTo>
                  <a:pt x="896783" y="3858482"/>
                </a:moveTo>
                <a:lnTo>
                  <a:pt x="920909" y="3858482"/>
                </a:lnTo>
                <a:lnTo>
                  <a:pt x="920909" y="3858557"/>
                </a:lnTo>
                <a:cubicBezTo>
                  <a:pt x="960719" y="3858557"/>
                  <a:pt x="989294" y="3887133"/>
                  <a:pt x="989294" y="3926941"/>
                </a:cubicBezTo>
                <a:lnTo>
                  <a:pt x="989294" y="4104121"/>
                </a:lnTo>
                <a:cubicBezTo>
                  <a:pt x="989294" y="4105931"/>
                  <a:pt x="989143" y="4107590"/>
                  <a:pt x="989068" y="4109324"/>
                </a:cubicBezTo>
                <a:cubicBezTo>
                  <a:pt x="989143" y="4111058"/>
                  <a:pt x="989294" y="4112792"/>
                  <a:pt x="989294" y="4114527"/>
                </a:cubicBezTo>
                <a:lnTo>
                  <a:pt x="989294" y="4291707"/>
                </a:lnTo>
                <a:cubicBezTo>
                  <a:pt x="989294" y="4331515"/>
                  <a:pt x="960719" y="4360091"/>
                  <a:pt x="920909" y="4360091"/>
                </a:cubicBezTo>
                <a:lnTo>
                  <a:pt x="896783" y="4360091"/>
                </a:lnTo>
                <a:close/>
                <a:moveTo>
                  <a:pt x="68388" y="3858482"/>
                </a:moveTo>
                <a:lnTo>
                  <a:pt x="92514" y="3858482"/>
                </a:lnTo>
                <a:lnTo>
                  <a:pt x="92514" y="4360091"/>
                </a:lnTo>
                <a:lnTo>
                  <a:pt x="68388" y="4360091"/>
                </a:lnTo>
                <a:cubicBezTo>
                  <a:pt x="28579" y="4360091"/>
                  <a:pt x="4" y="4331515"/>
                  <a:pt x="4" y="4291707"/>
                </a:cubicBezTo>
                <a:lnTo>
                  <a:pt x="4" y="4114527"/>
                </a:lnTo>
                <a:cubicBezTo>
                  <a:pt x="4" y="4112717"/>
                  <a:pt x="154" y="4111058"/>
                  <a:pt x="230" y="4109324"/>
                </a:cubicBezTo>
                <a:cubicBezTo>
                  <a:pt x="154" y="4107590"/>
                  <a:pt x="4" y="4105856"/>
                  <a:pt x="4" y="4104121"/>
                </a:cubicBezTo>
                <a:lnTo>
                  <a:pt x="4" y="3926941"/>
                </a:lnTo>
                <a:lnTo>
                  <a:pt x="4" y="3926866"/>
                </a:lnTo>
                <a:cubicBezTo>
                  <a:pt x="4" y="3887057"/>
                  <a:pt x="28579" y="3858482"/>
                  <a:pt x="68388" y="3858482"/>
                </a:cubicBezTo>
                <a:close/>
                <a:moveTo>
                  <a:pt x="4526539" y="3779995"/>
                </a:moveTo>
                <a:lnTo>
                  <a:pt x="4599974" y="3779995"/>
                </a:lnTo>
                <a:cubicBezTo>
                  <a:pt x="4626363" y="3779995"/>
                  <a:pt x="4645966" y="3799070"/>
                  <a:pt x="4645966" y="3824855"/>
                </a:cubicBezTo>
                <a:lnTo>
                  <a:pt x="4645966" y="3858482"/>
                </a:lnTo>
                <a:lnTo>
                  <a:pt x="4480547" y="3858482"/>
                </a:lnTo>
                <a:lnTo>
                  <a:pt x="4480547" y="3824855"/>
                </a:lnTo>
                <a:cubicBezTo>
                  <a:pt x="4480547" y="3799070"/>
                  <a:pt x="4500151" y="3779995"/>
                  <a:pt x="4526539" y="3779995"/>
                </a:cubicBezTo>
                <a:close/>
                <a:moveTo>
                  <a:pt x="3702689" y="3779995"/>
                </a:moveTo>
                <a:lnTo>
                  <a:pt x="3776125" y="3779995"/>
                </a:lnTo>
                <a:cubicBezTo>
                  <a:pt x="3802513" y="3779995"/>
                  <a:pt x="3822116" y="3799070"/>
                  <a:pt x="3822116" y="3824855"/>
                </a:cubicBezTo>
                <a:lnTo>
                  <a:pt x="3822116" y="3858482"/>
                </a:lnTo>
                <a:lnTo>
                  <a:pt x="3656697" y="3858482"/>
                </a:lnTo>
                <a:lnTo>
                  <a:pt x="3656697" y="3824855"/>
                </a:lnTo>
                <a:cubicBezTo>
                  <a:pt x="3656697" y="3799070"/>
                  <a:pt x="3676300" y="3779995"/>
                  <a:pt x="3702689" y="3779995"/>
                </a:cubicBezTo>
                <a:close/>
                <a:moveTo>
                  <a:pt x="3063859" y="3779995"/>
                </a:moveTo>
                <a:lnTo>
                  <a:pt x="3137295" y="3779995"/>
                </a:lnTo>
                <a:cubicBezTo>
                  <a:pt x="3163684" y="3779995"/>
                  <a:pt x="3183287" y="3799070"/>
                  <a:pt x="3183287" y="3824855"/>
                </a:cubicBezTo>
                <a:lnTo>
                  <a:pt x="3183287" y="3858482"/>
                </a:lnTo>
                <a:lnTo>
                  <a:pt x="3017868" y="3858482"/>
                </a:lnTo>
                <a:lnTo>
                  <a:pt x="3017868" y="3824855"/>
                </a:lnTo>
                <a:cubicBezTo>
                  <a:pt x="3017868" y="3799070"/>
                  <a:pt x="3037471" y="3779995"/>
                  <a:pt x="3063859" y="3779995"/>
                </a:cubicBezTo>
                <a:close/>
                <a:moveTo>
                  <a:pt x="2240033" y="3779995"/>
                </a:moveTo>
                <a:lnTo>
                  <a:pt x="2313469" y="3779995"/>
                </a:lnTo>
                <a:cubicBezTo>
                  <a:pt x="2339858" y="3779995"/>
                  <a:pt x="2359461" y="3799070"/>
                  <a:pt x="2359461" y="3824855"/>
                </a:cubicBezTo>
                <a:lnTo>
                  <a:pt x="2359461" y="3858482"/>
                </a:lnTo>
                <a:lnTo>
                  <a:pt x="2194042" y="3858482"/>
                </a:lnTo>
                <a:lnTo>
                  <a:pt x="2194042" y="3824855"/>
                </a:lnTo>
                <a:cubicBezTo>
                  <a:pt x="2194042" y="3799070"/>
                  <a:pt x="2213645" y="3779995"/>
                  <a:pt x="2240033" y="3779995"/>
                </a:cubicBezTo>
                <a:close/>
                <a:moveTo>
                  <a:pt x="1601205" y="3779995"/>
                </a:moveTo>
                <a:lnTo>
                  <a:pt x="1674641" y="3779995"/>
                </a:lnTo>
                <a:cubicBezTo>
                  <a:pt x="1701030" y="3779995"/>
                  <a:pt x="1720632" y="3799070"/>
                  <a:pt x="1720632" y="3824855"/>
                </a:cubicBezTo>
                <a:lnTo>
                  <a:pt x="1720632" y="3858482"/>
                </a:lnTo>
                <a:lnTo>
                  <a:pt x="1555215" y="3858482"/>
                </a:lnTo>
                <a:lnTo>
                  <a:pt x="1555215" y="4360091"/>
                </a:lnTo>
                <a:lnTo>
                  <a:pt x="1720632" y="4360091"/>
                </a:lnTo>
                <a:lnTo>
                  <a:pt x="1720632" y="4393717"/>
                </a:lnTo>
                <a:cubicBezTo>
                  <a:pt x="1720632" y="4419503"/>
                  <a:pt x="1701030" y="4438578"/>
                  <a:pt x="1674641" y="4438578"/>
                </a:cubicBezTo>
                <a:lnTo>
                  <a:pt x="1601206" y="4438578"/>
                </a:lnTo>
                <a:cubicBezTo>
                  <a:pt x="1574817" y="4438578"/>
                  <a:pt x="1555214" y="4419503"/>
                  <a:pt x="1555214" y="4393717"/>
                </a:cubicBezTo>
                <a:lnTo>
                  <a:pt x="1555214" y="4360091"/>
                </a:lnTo>
                <a:lnTo>
                  <a:pt x="1531088" y="4360091"/>
                </a:lnTo>
                <a:cubicBezTo>
                  <a:pt x="1491278" y="4360091"/>
                  <a:pt x="1462704" y="4331515"/>
                  <a:pt x="1462704" y="4291707"/>
                </a:cubicBezTo>
                <a:lnTo>
                  <a:pt x="1462704" y="4114527"/>
                </a:lnTo>
                <a:cubicBezTo>
                  <a:pt x="1462704" y="4112717"/>
                  <a:pt x="1462854" y="4111058"/>
                  <a:pt x="1462930" y="4109324"/>
                </a:cubicBezTo>
                <a:cubicBezTo>
                  <a:pt x="1462854" y="4107590"/>
                  <a:pt x="1462704" y="4105856"/>
                  <a:pt x="1462704" y="4104121"/>
                </a:cubicBezTo>
                <a:lnTo>
                  <a:pt x="1462704" y="3926941"/>
                </a:lnTo>
                <a:lnTo>
                  <a:pt x="1462704" y="3926866"/>
                </a:lnTo>
                <a:cubicBezTo>
                  <a:pt x="1462704" y="3887057"/>
                  <a:pt x="1491278" y="3858482"/>
                  <a:pt x="1531088" y="3858482"/>
                </a:cubicBezTo>
                <a:lnTo>
                  <a:pt x="1555214" y="3858482"/>
                </a:lnTo>
                <a:lnTo>
                  <a:pt x="1555214" y="3824855"/>
                </a:lnTo>
                <a:cubicBezTo>
                  <a:pt x="1555214" y="3799070"/>
                  <a:pt x="1574817" y="3779995"/>
                  <a:pt x="1601205" y="3779995"/>
                </a:cubicBezTo>
                <a:close/>
                <a:moveTo>
                  <a:pt x="777356" y="3779995"/>
                </a:moveTo>
                <a:lnTo>
                  <a:pt x="850792" y="3779995"/>
                </a:lnTo>
                <a:cubicBezTo>
                  <a:pt x="877180" y="3779995"/>
                  <a:pt x="896783" y="3799070"/>
                  <a:pt x="896783" y="3824855"/>
                </a:cubicBezTo>
                <a:lnTo>
                  <a:pt x="896783" y="3858482"/>
                </a:lnTo>
                <a:lnTo>
                  <a:pt x="731365" y="3858482"/>
                </a:lnTo>
                <a:lnTo>
                  <a:pt x="731365" y="3824855"/>
                </a:lnTo>
                <a:cubicBezTo>
                  <a:pt x="731365" y="3799070"/>
                  <a:pt x="750967" y="3779995"/>
                  <a:pt x="777356" y="3779995"/>
                </a:cubicBezTo>
                <a:close/>
                <a:moveTo>
                  <a:pt x="138505" y="3779995"/>
                </a:moveTo>
                <a:lnTo>
                  <a:pt x="211941" y="3779995"/>
                </a:lnTo>
                <a:cubicBezTo>
                  <a:pt x="238329" y="3779995"/>
                  <a:pt x="257933" y="3799070"/>
                  <a:pt x="257933" y="3824855"/>
                </a:cubicBezTo>
                <a:lnTo>
                  <a:pt x="257933" y="3858482"/>
                </a:lnTo>
                <a:lnTo>
                  <a:pt x="92514" y="3858482"/>
                </a:lnTo>
                <a:lnTo>
                  <a:pt x="92514" y="3824855"/>
                </a:lnTo>
                <a:cubicBezTo>
                  <a:pt x="92514" y="3799070"/>
                  <a:pt x="112117" y="3779995"/>
                  <a:pt x="138505" y="3779995"/>
                </a:cubicBezTo>
                <a:close/>
                <a:moveTo>
                  <a:pt x="3400879" y="3632294"/>
                </a:moveTo>
                <a:lnTo>
                  <a:pt x="3425005" y="3632294"/>
                </a:lnTo>
                <a:lnTo>
                  <a:pt x="3425005" y="4133903"/>
                </a:lnTo>
                <a:lnTo>
                  <a:pt x="3400879" y="4133903"/>
                </a:lnTo>
                <a:cubicBezTo>
                  <a:pt x="3361070" y="4133903"/>
                  <a:pt x="3332495" y="4105327"/>
                  <a:pt x="3332495" y="4065519"/>
                </a:cubicBezTo>
                <a:lnTo>
                  <a:pt x="3332495" y="3888339"/>
                </a:lnTo>
                <a:cubicBezTo>
                  <a:pt x="3332495" y="3886529"/>
                  <a:pt x="3332645" y="3884871"/>
                  <a:pt x="3332721" y="3883136"/>
                </a:cubicBezTo>
                <a:cubicBezTo>
                  <a:pt x="3332645" y="3881402"/>
                  <a:pt x="3332495" y="3879668"/>
                  <a:pt x="3332495" y="3877934"/>
                </a:cubicBezTo>
                <a:lnTo>
                  <a:pt x="3332495" y="3700754"/>
                </a:lnTo>
                <a:lnTo>
                  <a:pt x="3332495" y="3700678"/>
                </a:lnTo>
                <a:cubicBezTo>
                  <a:pt x="3332495" y="3660869"/>
                  <a:pt x="3361070" y="3632294"/>
                  <a:pt x="3400879" y="3632294"/>
                </a:cubicBezTo>
                <a:close/>
                <a:moveTo>
                  <a:pt x="4933676" y="3553808"/>
                </a:moveTo>
                <a:lnTo>
                  <a:pt x="5007111" y="3553808"/>
                </a:lnTo>
                <a:cubicBezTo>
                  <a:pt x="5033500" y="3553808"/>
                  <a:pt x="5053103" y="3572883"/>
                  <a:pt x="5053103" y="3598668"/>
                </a:cubicBezTo>
                <a:lnTo>
                  <a:pt x="5053103" y="3632295"/>
                </a:lnTo>
                <a:lnTo>
                  <a:pt x="4887685" y="3632295"/>
                </a:lnTo>
                <a:lnTo>
                  <a:pt x="4887685" y="4133903"/>
                </a:lnTo>
                <a:lnTo>
                  <a:pt x="4863559" y="4133903"/>
                </a:lnTo>
                <a:cubicBezTo>
                  <a:pt x="4823749" y="4133903"/>
                  <a:pt x="4795175" y="4105327"/>
                  <a:pt x="4795175" y="4065519"/>
                </a:cubicBezTo>
                <a:lnTo>
                  <a:pt x="4795175" y="3888339"/>
                </a:lnTo>
                <a:cubicBezTo>
                  <a:pt x="4795175" y="3886529"/>
                  <a:pt x="4795325" y="3884871"/>
                  <a:pt x="4795401" y="3883136"/>
                </a:cubicBezTo>
                <a:cubicBezTo>
                  <a:pt x="4795325" y="3881402"/>
                  <a:pt x="4795175" y="3879668"/>
                  <a:pt x="4795175" y="3877934"/>
                </a:cubicBezTo>
                <a:lnTo>
                  <a:pt x="4795175" y="3700754"/>
                </a:lnTo>
                <a:lnTo>
                  <a:pt x="4795175" y="3700678"/>
                </a:lnTo>
                <a:cubicBezTo>
                  <a:pt x="4795175" y="3660869"/>
                  <a:pt x="4823749" y="3632294"/>
                  <a:pt x="4863559" y="3632294"/>
                </a:cubicBezTo>
                <a:lnTo>
                  <a:pt x="4887685" y="3632294"/>
                </a:lnTo>
                <a:lnTo>
                  <a:pt x="4887685" y="3598668"/>
                </a:lnTo>
                <a:cubicBezTo>
                  <a:pt x="4887685" y="3572883"/>
                  <a:pt x="4907287" y="3553808"/>
                  <a:pt x="4933676" y="3553808"/>
                </a:cubicBezTo>
                <a:close/>
                <a:moveTo>
                  <a:pt x="4109826" y="3553808"/>
                </a:moveTo>
                <a:lnTo>
                  <a:pt x="4183262" y="3553808"/>
                </a:lnTo>
                <a:cubicBezTo>
                  <a:pt x="4209651" y="3553808"/>
                  <a:pt x="4229253" y="3572883"/>
                  <a:pt x="4229253" y="3598668"/>
                </a:cubicBezTo>
                <a:lnTo>
                  <a:pt x="4229253" y="3632294"/>
                </a:lnTo>
                <a:lnTo>
                  <a:pt x="4253380" y="3632294"/>
                </a:lnTo>
                <a:lnTo>
                  <a:pt x="4253380" y="3632370"/>
                </a:lnTo>
                <a:cubicBezTo>
                  <a:pt x="4293189" y="3632370"/>
                  <a:pt x="4321764" y="3660945"/>
                  <a:pt x="4321764" y="3700754"/>
                </a:cubicBezTo>
                <a:lnTo>
                  <a:pt x="4321764" y="3877934"/>
                </a:lnTo>
                <a:cubicBezTo>
                  <a:pt x="4321764" y="3879743"/>
                  <a:pt x="4321613" y="3881402"/>
                  <a:pt x="4321537" y="3883136"/>
                </a:cubicBezTo>
                <a:cubicBezTo>
                  <a:pt x="4321613" y="3884871"/>
                  <a:pt x="4321764" y="3886604"/>
                  <a:pt x="4321764" y="3888339"/>
                </a:cubicBezTo>
                <a:lnTo>
                  <a:pt x="4321764" y="4065519"/>
                </a:lnTo>
                <a:cubicBezTo>
                  <a:pt x="4321764" y="4105327"/>
                  <a:pt x="4293189" y="4133903"/>
                  <a:pt x="4253380" y="4133903"/>
                </a:cubicBezTo>
                <a:lnTo>
                  <a:pt x="4229253" y="4133903"/>
                </a:lnTo>
                <a:lnTo>
                  <a:pt x="4229253" y="3632295"/>
                </a:lnTo>
                <a:lnTo>
                  <a:pt x="4063835" y="3632295"/>
                </a:lnTo>
                <a:lnTo>
                  <a:pt x="4063835" y="3598668"/>
                </a:lnTo>
                <a:cubicBezTo>
                  <a:pt x="4063835" y="3572883"/>
                  <a:pt x="4083437" y="3553808"/>
                  <a:pt x="4109826" y="3553808"/>
                </a:cubicBezTo>
                <a:close/>
                <a:moveTo>
                  <a:pt x="3470997" y="3553808"/>
                </a:moveTo>
                <a:lnTo>
                  <a:pt x="3544433" y="3553808"/>
                </a:lnTo>
                <a:cubicBezTo>
                  <a:pt x="3570821" y="3553808"/>
                  <a:pt x="3590425" y="3572883"/>
                  <a:pt x="3590425" y="3598668"/>
                </a:cubicBezTo>
                <a:lnTo>
                  <a:pt x="3590425" y="3632295"/>
                </a:lnTo>
                <a:lnTo>
                  <a:pt x="3425006" y="3632295"/>
                </a:lnTo>
                <a:lnTo>
                  <a:pt x="3425006" y="3598668"/>
                </a:lnTo>
                <a:cubicBezTo>
                  <a:pt x="3425006" y="3572883"/>
                  <a:pt x="3444609" y="3553808"/>
                  <a:pt x="3470997" y="3553808"/>
                </a:cubicBezTo>
                <a:close/>
                <a:moveTo>
                  <a:pt x="2647169" y="3553808"/>
                </a:moveTo>
                <a:lnTo>
                  <a:pt x="2720605" y="3553808"/>
                </a:lnTo>
                <a:cubicBezTo>
                  <a:pt x="2746993" y="3553808"/>
                  <a:pt x="2766597" y="3572883"/>
                  <a:pt x="2766597" y="3598668"/>
                </a:cubicBezTo>
                <a:lnTo>
                  <a:pt x="2766597" y="3632294"/>
                </a:lnTo>
                <a:lnTo>
                  <a:pt x="2790723" y="3632294"/>
                </a:lnTo>
                <a:lnTo>
                  <a:pt x="2790723" y="3632370"/>
                </a:lnTo>
                <a:cubicBezTo>
                  <a:pt x="2830532" y="3632370"/>
                  <a:pt x="2859107" y="3660945"/>
                  <a:pt x="2859107" y="3700754"/>
                </a:cubicBezTo>
                <a:lnTo>
                  <a:pt x="2859107" y="3877934"/>
                </a:lnTo>
                <a:cubicBezTo>
                  <a:pt x="2859107" y="3879743"/>
                  <a:pt x="2858956" y="3881402"/>
                  <a:pt x="2858881" y="3883136"/>
                </a:cubicBezTo>
                <a:cubicBezTo>
                  <a:pt x="2858956" y="3884871"/>
                  <a:pt x="2859107" y="3886604"/>
                  <a:pt x="2859107" y="3888339"/>
                </a:cubicBezTo>
                <a:lnTo>
                  <a:pt x="2859107" y="4065519"/>
                </a:lnTo>
                <a:cubicBezTo>
                  <a:pt x="2859107" y="4105327"/>
                  <a:pt x="2830532" y="4133903"/>
                  <a:pt x="2790723" y="4133903"/>
                </a:cubicBezTo>
                <a:lnTo>
                  <a:pt x="2766597" y="4133903"/>
                </a:lnTo>
                <a:lnTo>
                  <a:pt x="2766597" y="3632295"/>
                </a:lnTo>
                <a:lnTo>
                  <a:pt x="2601178" y="3632295"/>
                </a:lnTo>
                <a:lnTo>
                  <a:pt x="2601178" y="3598668"/>
                </a:lnTo>
                <a:cubicBezTo>
                  <a:pt x="2601178" y="3572883"/>
                  <a:pt x="2620781" y="3553808"/>
                  <a:pt x="2647169" y="3553808"/>
                </a:cubicBezTo>
                <a:close/>
                <a:moveTo>
                  <a:pt x="2008341" y="3553808"/>
                </a:moveTo>
                <a:lnTo>
                  <a:pt x="2081776" y="3553808"/>
                </a:lnTo>
                <a:cubicBezTo>
                  <a:pt x="2108165" y="3553808"/>
                  <a:pt x="2127767" y="3572883"/>
                  <a:pt x="2127767" y="3598668"/>
                </a:cubicBezTo>
                <a:lnTo>
                  <a:pt x="2127767" y="3632295"/>
                </a:lnTo>
                <a:lnTo>
                  <a:pt x="1962349" y="3632295"/>
                </a:lnTo>
                <a:lnTo>
                  <a:pt x="1962349" y="4133903"/>
                </a:lnTo>
                <a:lnTo>
                  <a:pt x="1938223" y="4133903"/>
                </a:lnTo>
                <a:cubicBezTo>
                  <a:pt x="1898413" y="4133903"/>
                  <a:pt x="1869839" y="4105327"/>
                  <a:pt x="1869839" y="4065519"/>
                </a:cubicBezTo>
                <a:lnTo>
                  <a:pt x="1869839" y="3888339"/>
                </a:lnTo>
                <a:cubicBezTo>
                  <a:pt x="1869839" y="3886529"/>
                  <a:pt x="1869989" y="3884871"/>
                  <a:pt x="1870065" y="3883136"/>
                </a:cubicBezTo>
                <a:cubicBezTo>
                  <a:pt x="1869989" y="3881402"/>
                  <a:pt x="1869839" y="3879668"/>
                  <a:pt x="1869839" y="3877934"/>
                </a:cubicBezTo>
                <a:lnTo>
                  <a:pt x="1869839" y="3700754"/>
                </a:lnTo>
                <a:lnTo>
                  <a:pt x="1869839" y="3700678"/>
                </a:lnTo>
                <a:cubicBezTo>
                  <a:pt x="1869839" y="3660869"/>
                  <a:pt x="1898413" y="3632294"/>
                  <a:pt x="1938223" y="3632294"/>
                </a:cubicBezTo>
                <a:lnTo>
                  <a:pt x="1962349" y="3632294"/>
                </a:lnTo>
                <a:lnTo>
                  <a:pt x="1962349" y="3598668"/>
                </a:lnTo>
                <a:cubicBezTo>
                  <a:pt x="1962349" y="3572883"/>
                  <a:pt x="1981952" y="3553808"/>
                  <a:pt x="2008341" y="3553808"/>
                </a:cubicBezTo>
                <a:close/>
                <a:moveTo>
                  <a:pt x="1184491" y="3553808"/>
                </a:moveTo>
                <a:lnTo>
                  <a:pt x="1257927" y="3553808"/>
                </a:lnTo>
                <a:cubicBezTo>
                  <a:pt x="1284316" y="3553808"/>
                  <a:pt x="1303918" y="3572883"/>
                  <a:pt x="1303918" y="3598668"/>
                </a:cubicBezTo>
                <a:lnTo>
                  <a:pt x="1303918" y="3632294"/>
                </a:lnTo>
                <a:lnTo>
                  <a:pt x="1328045" y="3632294"/>
                </a:lnTo>
                <a:lnTo>
                  <a:pt x="1328045" y="3632370"/>
                </a:lnTo>
                <a:cubicBezTo>
                  <a:pt x="1367854" y="3632370"/>
                  <a:pt x="1396429" y="3660945"/>
                  <a:pt x="1396429" y="3700754"/>
                </a:cubicBezTo>
                <a:lnTo>
                  <a:pt x="1396429" y="3877934"/>
                </a:lnTo>
                <a:cubicBezTo>
                  <a:pt x="1396429" y="3879743"/>
                  <a:pt x="1396278" y="3881402"/>
                  <a:pt x="1396203" y="3883136"/>
                </a:cubicBezTo>
                <a:cubicBezTo>
                  <a:pt x="1396278" y="3884871"/>
                  <a:pt x="1396429" y="3886604"/>
                  <a:pt x="1396429" y="3888339"/>
                </a:cubicBezTo>
                <a:lnTo>
                  <a:pt x="1396429" y="4065519"/>
                </a:lnTo>
                <a:cubicBezTo>
                  <a:pt x="1396429" y="4105327"/>
                  <a:pt x="1367854" y="4133903"/>
                  <a:pt x="1328045" y="4133903"/>
                </a:cubicBezTo>
                <a:lnTo>
                  <a:pt x="1303918" y="4133903"/>
                </a:lnTo>
                <a:lnTo>
                  <a:pt x="1303918" y="3632295"/>
                </a:lnTo>
                <a:lnTo>
                  <a:pt x="1138499" y="3632295"/>
                </a:lnTo>
                <a:lnTo>
                  <a:pt x="1138499" y="3598668"/>
                </a:lnTo>
                <a:cubicBezTo>
                  <a:pt x="1138499" y="3572883"/>
                  <a:pt x="1158103" y="3553808"/>
                  <a:pt x="1184491" y="3553808"/>
                </a:cubicBezTo>
                <a:close/>
                <a:moveTo>
                  <a:pt x="545642" y="3553808"/>
                </a:moveTo>
                <a:lnTo>
                  <a:pt x="619078" y="3553808"/>
                </a:lnTo>
                <a:cubicBezTo>
                  <a:pt x="645466" y="3553808"/>
                  <a:pt x="665090" y="3572883"/>
                  <a:pt x="665090" y="3598668"/>
                </a:cubicBezTo>
                <a:lnTo>
                  <a:pt x="665090" y="3632295"/>
                </a:lnTo>
                <a:lnTo>
                  <a:pt x="499650" y="3632295"/>
                </a:lnTo>
                <a:lnTo>
                  <a:pt x="499650" y="4133903"/>
                </a:lnTo>
                <a:lnTo>
                  <a:pt x="475524" y="4133903"/>
                </a:lnTo>
                <a:cubicBezTo>
                  <a:pt x="435715" y="4133903"/>
                  <a:pt x="407141" y="4105327"/>
                  <a:pt x="407141" y="4065519"/>
                </a:cubicBezTo>
                <a:lnTo>
                  <a:pt x="407141" y="3888339"/>
                </a:lnTo>
                <a:cubicBezTo>
                  <a:pt x="407141" y="3886529"/>
                  <a:pt x="407291" y="3884871"/>
                  <a:pt x="407366" y="3883136"/>
                </a:cubicBezTo>
                <a:cubicBezTo>
                  <a:pt x="407291" y="3881402"/>
                  <a:pt x="407141" y="3879668"/>
                  <a:pt x="407141" y="3877934"/>
                </a:cubicBezTo>
                <a:lnTo>
                  <a:pt x="407141" y="3700754"/>
                </a:lnTo>
                <a:lnTo>
                  <a:pt x="407141" y="3700678"/>
                </a:lnTo>
                <a:cubicBezTo>
                  <a:pt x="407141" y="3660869"/>
                  <a:pt x="435715" y="3632294"/>
                  <a:pt x="475524" y="3632294"/>
                </a:cubicBezTo>
                <a:lnTo>
                  <a:pt x="499650" y="3632294"/>
                </a:lnTo>
                <a:lnTo>
                  <a:pt x="499650" y="3598668"/>
                </a:lnTo>
                <a:cubicBezTo>
                  <a:pt x="499650" y="3572883"/>
                  <a:pt x="519253" y="3553808"/>
                  <a:pt x="545642" y="3553808"/>
                </a:cubicBezTo>
                <a:close/>
                <a:moveTo>
                  <a:pt x="92514" y="3470420"/>
                </a:moveTo>
                <a:lnTo>
                  <a:pt x="257933" y="3470420"/>
                </a:lnTo>
                <a:lnTo>
                  <a:pt x="257933" y="3504047"/>
                </a:lnTo>
                <a:lnTo>
                  <a:pt x="257932" y="3504048"/>
                </a:lnTo>
                <a:lnTo>
                  <a:pt x="257932" y="3508921"/>
                </a:lnTo>
                <a:cubicBezTo>
                  <a:pt x="257932" y="3534706"/>
                  <a:pt x="238329" y="3553781"/>
                  <a:pt x="211940" y="3553781"/>
                </a:cubicBezTo>
                <a:lnTo>
                  <a:pt x="138504" y="3553781"/>
                </a:lnTo>
                <a:cubicBezTo>
                  <a:pt x="112116" y="3553781"/>
                  <a:pt x="92513" y="3534706"/>
                  <a:pt x="92513" y="3508921"/>
                </a:cubicBezTo>
                <a:lnTo>
                  <a:pt x="92513" y="3475294"/>
                </a:lnTo>
                <a:lnTo>
                  <a:pt x="92514" y="3475294"/>
                </a:lnTo>
                <a:close/>
                <a:moveTo>
                  <a:pt x="3425006" y="3244232"/>
                </a:moveTo>
                <a:lnTo>
                  <a:pt x="3590425" y="3244232"/>
                </a:lnTo>
                <a:lnTo>
                  <a:pt x="3590425" y="3249107"/>
                </a:lnTo>
                <a:lnTo>
                  <a:pt x="3590425" y="3277859"/>
                </a:lnTo>
                <a:lnTo>
                  <a:pt x="3590425" y="3282733"/>
                </a:lnTo>
                <a:cubicBezTo>
                  <a:pt x="3590425" y="3308519"/>
                  <a:pt x="3570821" y="3327594"/>
                  <a:pt x="3544433" y="3327594"/>
                </a:cubicBezTo>
                <a:lnTo>
                  <a:pt x="3470997" y="3327594"/>
                </a:lnTo>
                <a:cubicBezTo>
                  <a:pt x="3444609" y="3327594"/>
                  <a:pt x="3425006" y="3308519"/>
                  <a:pt x="3425006" y="3282733"/>
                </a:cubicBezTo>
                <a:lnTo>
                  <a:pt x="3425006" y="3277859"/>
                </a:lnTo>
                <a:lnTo>
                  <a:pt x="3425006" y="3249107"/>
                </a:lnTo>
                <a:close/>
                <a:moveTo>
                  <a:pt x="1962345" y="3244232"/>
                </a:moveTo>
                <a:lnTo>
                  <a:pt x="2127764" y="3244232"/>
                </a:lnTo>
                <a:lnTo>
                  <a:pt x="2127764" y="3277859"/>
                </a:lnTo>
                <a:lnTo>
                  <a:pt x="2127759" y="3277868"/>
                </a:lnTo>
                <a:lnTo>
                  <a:pt x="2127759" y="3282733"/>
                </a:lnTo>
                <a:cubicBezTo>
                  <a:pt x="2127759" y="3308519"/>
                  <a:pt x="2108157" y="3327594"/>
                  <a:pt x="2081769" y="3327594"/>
                </a:cubicBezTo>
                <a:lnTo>
                  <a:pt x="2008333" y="3327594"/>
                </a:lnTo>
                <a:cubicBezTo>
                  <a:pt x="1981943" y="3327594"/>
                  <a:pt x="1962341" y="3308519"/>
                  <a:pt x="1962341" y="3282733"/>
                </a:cubicBezTo>
                <a:lnTo>
                  <a:pt x="1962341" y="3249107"/>
                </a:lnTo>
                <a:lnTo>
                  <a:pt x="1962345" y="3249107"/>
                </a:lnTo>
                <a:close/>
                <a:moveTo>
                  <a:pt x="2359457" y="2968811"/>
                </a:moveTo>
                <a:lnTo>
                  <a:pt x="2383583" y="2968811"/>
                </a:lnTo>
                <a:lnTo>
                  <a:pt x="2383583" y="2968887"/>
                </a:lnTo>
                <a:cubicBezTo>
                  <a:pt x="2423392" y="2968887"/>
                  <a:pt x="2451967" y="2997462"/>
                  <a:pt x="2451967" y="3037271"/>
                </a:cubicBezTo>
                <a:lnTo>
                  <a:pt x="2451967" y="3214451"/>
                </a:lnTo>
                <a:lnTo>
                  <a:pt x="2451962" y="3214544"/>
                </a:lnTo>
                <a:lnTo>
                  <a:pt x="2451962" y="3219325"/>
                </a:lnTo>
                <a:lnTo>
                  <a:pt x="2451844" y="3222043"/>
                </a:lnTo>
                <a:lnTo>
                  <a:pt x="2451967" y="3224856"/>
                </a:lnTo>
                <a:lnTo>
                  <a:pt x="2451967" y="3402036"/>
                </a:lnTo>
                <a:lnTo>
                  <a:pt x="2451962" y="3402058"/>
                </a:lnTo>
                <a:lnTo>
                  <a:pt x="2451962" y="3406910"/>
                </a:lnTo>
                <a:cubicBezTo>
                  <a:pt x="2451962" y="3446719"/>
                  <a:pt x="2423388" y="3475294"/>
                  <a:pt x="2383579" y="3475294"/>
                </a:cubicBezTo>
                <a:lnTo>
                  <a:pt x="2359456" y="3475294"/>
                </a:lnTo>
                <a:lnTo>
                  <a:pt x="2359456" y="3504047"/>
                </a:lnTo>
                <a:lnTo>
                  <a:pt x="2359452" y="3504056"/>
                </a:lnTo>
                <a:lnTo>
                  <a:pt x="2359452" y="3508921"/>
                </a:lnTo>
                <a:cubicBezTo>
                  <a:pt x="2359452" y="3534706"/>
                  <a:pt x="2339849" y="3553781"/>
                  <a:pt x="2313461" y="3553781"/>
                </a:cubicBezTo>
                <a:lnTo>
                  <a:pt x="2240025" y="3553781"/>
                </a:lnTo>
                <a:cubicBezTo>
                  <a:pt x="2213636" y="3553781"/>
                  <a:pt x="2194033" y="3534706"/>
                  <a:pt x="2194033" y="3508921"/>
                </a:cubicBezTo>
                <a:lnTo>
                  <a:pt x="2194033" y="3475294"/>
                </a:lnTo>
                <a:lnTo>
                  <a:pt x="2194037" y="3475294"/>
                </a:lnTo>
                <a:lnTo>
                  <a:pt x="2194037" y="3470420"/>
                </a:lnTo>
                <a:lnTo>
                  <a:pt x="2359452" y="3470420"/>
                </a:lnTo>
                <a:lnTo>
                  <a:pt x="2359452" y="2973685"/>
                </a:lnTo>
                <a:lnTo>
                  <a:pt x="2359457" y="2973685"/>
                </a:lnTo>
                <a:close/>
                <a:moveTo>
                  <a:pt x="4526539" y="2890324"/>
                </a:moveTo>
                <a:lnTo>
                  <a:pt x="4599974" y="2890324"/>
                </a:lnTo>
                <a:cubicBezTo>
                  <a:pt x="4626363" y="2890324"/>
                  <a:pt x="4645966" y="2909399"/>
                  <a:pt x="4645966" y="2935185"/>
                </a:cubicBezTo>
                <a:lnTo>
                  <a:pt x="4645966" y="2940059"/>
                </a:lnTo>
                <a:lnTo>
                  <a:pt x="4645966" y="2968811"/>
                </a:lnTo>
                <a:lnTo>
                  <a:pt x="4645966" y="2973685"/>
                </a:lnTo>
                <a:lnTo>
                  <a:pt x="4480547" y="2973685"/>
                </a:lnTo>
                <a:lnTo>
                  <a:pt x="4480547" y="3470420"/>
                </a:lnTo>
                <a:lnTo>
                  <a:pt x="4645966" y="3470420"/>
                </a:lnTo>
                <a:lnTo>
                  <a:pt x="4645966" y="3475294"/>
                </a:lnTo>
                <a:lnTo>
                  <a:pt x="4645966" y="3504047"/>
                </a:lnTo>
                <a:lnTo>
                  <a:pt x="4645966" y="3508921"/>
                </a:lnTo>
                <a:cubicBezTo>
                  <a:pt x="4645966" y="3534706"/>
                  <a:pt x="4626363" y="3553781"/>
                  <a:pt x="4599974" y="3553781"/>
                </a:cubicBezTo>
                <a:lnTo>
                  <a:pt x="4526539" y="3553781"/>
                </a:lnTo>
                <a:cubicBezTo>
                  <a:pt x="4500151" y="3553781"/>
                  <a:pt x="4480547" y="3534706"/>
                  <a:pt x="4480547" y="3508921"/>
                </a:cubicBezTo>
                <a:lnTo>
                  <a:pt x="4480547" y="3504047"/>
                </a:lnTo>
                <a:lnTo>
                  <a:pt x="4480547" y="3475294"/>
                </a:lnTo>
                <a:lnTo>
                  <a:pt x="4456421" y="3475294"/>
                </a:lnTo>
                <a:cubicBezTo>
                  <a:pt x="4416611" y="3475294"/>
                  <a:pt x="4388037" y="3446719"/>
                  <a:pt x="4388037" y="3406910"/>
                </a:cubicBezTo>
                <a:lnTo>
                  <a:pt x="4388037" y="3402036"/>
                </a:lnTo>
                <a:lnTo>
                  <a:pt x="4388037" y="3229730"/>
                </a:lnTo>
                <a:lnTo>
                  <a:pt x="4388037" y="3224856"/>
                </a:lnTo>
                <a:lnTo>
                  <a:pt x="4388157" y="3222090"/>
                </a:lnTo>
                <a:lnTo>
                  <a:pt x="4388037" y="3219325"/>
                </a:lnTo>
                <a:lnTo>
                  <a:pt x="4388037" y="3214451"/>
                </a:lnTo>
                <a:lnTo>
                  <a:pt x="4388037" y="3042145"/>
                </a:lnTo>
                <a:lnTo>
                  <a:pt x="4388037" y="3042069"/>
                </a:lnTo>
                <a:lnTo>
                  <a:pt x="4388037" y="3037271"/>
                </a:lnTo>
                <a:lnTo>
                  <a:pt x="4388037" y="3037195"/>
                </a:lnTo>
                <a:cubicBezTo>
                  <a:pt x="4388037" y="2997387"/>
                  <a:pt x="4416611" y="2968811"/>
                  <a:pt x="4456421" y="2968811"/>
                </a:cubicBezTo>
                <a:lnTo>
                  <a:pt x="4480547" y="2968811"/>
                </a:lnTo>
                <a:lnTo>
                  <a:pt x="4480547" y="2940059"/>
                </a:lnTo>
                <a:lnTo>
                  <a:pt x="4480547" y="2935185"/>
                </a:lnTo>
                <a:cubicBezTo>
                  <a:pt x="4480547" y="2909399"/>
                  <a:pt x="4500151" y="2890324"/>
                  <a:pt x="4526539" y="2890324"/>
                </a:cubicBezTo>
                <a:close/>
                <a:moveTo>
                  <a:pt x="3702689" y="2890324"/>
                </a:moveTo>
                <a:lnTo>
                  <a:pt x="3776125" y="2890324"/>
                </a:lnTo>
                <a:cubicBezTo>
                  <a:pt x="3802513" y="2890324"/>
                  <a:pt x="3822116" y="2909399"/>
                  <a:pt x="3822116" y="2935185"/>
                </a:cubicBezTo>
                <a:lnTo>
                  <a:pt x="3822116" y="2940059"/>
                </a:lnTo>
                <a:lnTo>
                  <a:pt x="3822116" y="2968811"/>
                </a:lnTo>
                <a:lnTo>
                  <a:pt x="3846243" y="2968811"/>
                </a:lnTo>
                <a:lnTo>
                  <a:pt x="3846243" y="2968887"/>
                </a:lnTo>
                <a:cubicBezTo>
                  <a:pt x="3886051" y="2968887"/>
                  <a:pt x="3914627" y="2997462"/>
                  <a:pt x="3914627" y="3037271"/>
                </a:cubicBezTo>
                <a:lnTo>
                  <a:pt x="3914627" y="3042145"/>
                </a:lnTo>
                <a:lnTo>
                  <a:pt x="3914627" y="3214451"/>
                </a:lnTo>
                <a:lnTo>
                  <a:pt x="3914627" y="3219325"/>
                </a:lnTo>
                <a:lnTo>
                  <a:pt x="3914507" y="3222090"/>
                </a:lnTo>
                <a:lnTo>
                  <a:pt x="3914627" y="3224856"/>
                </a:lnTo>
                <a:lnTo>
                  <a:pt x="3914627" y="3229730"/>
                </a:lnTo>
                <a:lnTo>
                  <a:pt x="3914627" y="3402036"/>
                </a:lnTo>
                <a:lnTo>
                  <a:pt x="3914627" y="3406910"/>
                </a:lnTo>
                <a:cubicBezTo>
                  <a:pt x="3914627" y="3446719"/>
                  <a:pt x="3886051" y="3475294"/>
                  <a:pt x="3846243" y="3475294"/>
                </a:cubicBezTo>
                <a:lnTo>
                  <a:pt x="3822116" y="3475294"/>
                </a:lnTo>
                <a:lnTo>
                  <a:pt x="3822116" y="3504047"/>
                </a:lnTo>
                <a:lnTo>
                  <a:pt x="3822116" y="3508921"/>
                </a:lnTo>
                <a:cubicBezTo>
                  <a:pt x="3822116" y="3534706"/>
                  <a:pt x="3802513" y="3553781"/>
                  <a:pt x="3776125" y="3553781"/>
                </a:cubicBezTo>
                <a:lnTo>
                  <a:pt x="3702689" y="3553781"/>
                </a:lnTo>
                <a:cubicBezTo>
                  <a:pt x="3676300" y="3553781"/>
                  <a:pt x="3656697" y="3534706"/>
                  <a:pt x="3656697" y="3508921"/>
                </a:cubicBezTo>
                <a:lnTo>
                  <a:pt x="3656697" y="3504047"/>
                </a:lnTo>
                <a:lnTo>
                  <a:pt x="3656697" y="3475294"/>
                </a:lnTo>
                <a:lnTo>
                  <a:pt x="3656697" y="3470420"/>
                </a:lnTo>
                <a:lnTo>
                  <a:pt x="3822116" y="3470420"/>
                </a:lnTo>
                <a:lnTo>
                  <a:pt x="3822116" y="2973685"/>
                </a:lnTo>
                <a:lnTo>
                  <a:pt x="3656697" y="2973685"/>
                </a:lnTo>
                <a:lnTo>
                  <a:pt x="3656697" y="2968811"/>
                </a:lnTo>
                <a:lnTo>
                  <a:pt x="3656697" y="2940059"/>
                </a:lnTo>
                <a:lnTo>
                  <a:pt x="3656697" y="2935185"/>
                </a:lnTo>
                <a:cubicBezTo>
                  <a:pt x="3656697" y="2909399"/>
                  <a:pt x="3676300" y="2890324"/>
                  <a:pt x="3702689" y="2890324"/>
                </a:cubicBezTo>
                <a:close/>
                <a:moveTo>
                  <a:pt x="3063859" y="2890324"/>
                </a:moveTo>
                <a:lnTo>
                  <a:pt x="3137295" y="2890324"/>
                </a:lnTo>
                <a:cubicBezTo>
                  <a:pt x="3163684" y="2890324"/>
                  <a:pt x="3183287" y="2909399"/>
                  <a:pt x="3183287" y="2935185"/>
                </a:cubicBezTo>
                <a:lnTo>
                  <a:pt x="3183287" y="2940059"/>
                </a:lnTo>
                <a:lnTo>
                  <a:pt x="3183287" y="2968811"/>
                </a:lnTo>
                <a:lnTo>
                  <a:pt x="3183287" y="2973685"/>
                </a:lnTo>
                <a:lnTo>
                  <a:pt x="3017868" y="2973685"/>
                </a:lnTo>
                <a:lnTo>
                  <a:pt x="3017868" y="3470420"/>
                </a:lnTo>
                <a:lnTo>
                  <a:pt x="3183287" y="3470420"/>
                </a:lnTo>
                <a:lnTo>
                  <a:pt x="3183287" y="3475294"/>
                </a:lnTo>
                <a:lnTo>
                  <a:pt x="3183287" y="3504047"/>
                </a:lnTo>
                <a:lnTo>
                  <a:pt x="3183287" y="3508921"/>
                </a:lnTo>
                <a:cubicBezTo>
                  <a:pt x="3183287" y="3534706"/>
                  <a:pt x="3163684" y="3553781"/>
                  <a:pt x="3137295" y="3553781"/>
                </a:cubicBezTo>
                <a:lnTo>
                  <a:pt x="3063859" y="3553781"/>
                </a:lnTo>
                <a:cubicBezTo>
                  <a:pt x="3037471" y="3553781"/>
                  <a:pt x="3017868" y="3534706"/>
                  <a:pt x="3017868" y="3508921"/>
                </a:cubicBezTo>
                <a:lnTo>
                  <a:pt x="3017868" y="3504047"/>
                </a:lnTo>
                <a:lnTo>
                  <a:pt x="3017868" y="3475294"/>
                </a:lnTo>
                <a:lnTo>
                  <a:pt x="2993742" y="3475294"/>
                </a:lnTo>
                <a:cubicBezTo>
                  <a:pt x="2953933" y="3475294"/>
                  <a:pt x="2925358" y="3446719"/>
                  <a:pt x="2925358" y="3406910"/>
                </a:cubicBezTo>
                <a:lnTo>
                  <a:pt x="2925358" y="3402036"/>
                </a:lnTo>
                <a:lnTo>
                  <a:pt x="2925358" y="3229730"/>
                </a:lnTo>
                <a:lnTo>
                  <a:pt x="2925358" y="3224856"/>
                </a:lnTo>
                <a:lnTo>
                  <a:pt x="2925478" y="3222090"/>
                </a:lnTo>
                <a:lnTo>
                  <a:pt x="2925358" y="3219325"/>
                </a:lnTo>
                <a:lnTo>
                  <a:pt x="2925358" y="3214451"/>
                </a:lnTo>
                <a:lnTo>
                  <a:pt x="2925358" y="3042145"/>
                </a:lnTo>
                <a:lnTo>
                  <a:pt x="2925358" y="3042069"/>
                </a:lnTo>
                <a:lnTo>
                  <a:pt x="2925358" y="3037271"/>
                </a:lnTo>
                <a:lnTo>
                  <a:pt x="2925358" y="3037195"/>
                </a:lnTo>
                <a:cubicBezTo>
                  <a:pt x="2925358" y="2997387"/>
                  <a:pt x="2953933" y="2968811"/>
                  <a:pt x="2993742" y="2968811"/>
                </a:cubicBezTo>
                <a:lnTo>
                  <a:pt x="3017868" y="2968811"/>
                </a:lnTo>
                <a:lnTo>
                  <a:pt x="3017868" y="2940059"/>
                </a:lnTo>
                <a:lnTo>
                  <a:pt x="3017868" y="2935185"/>
                </a:lnTo>
                <a:cubicBezTo>
                  <a:pt x="3017868" y="2909399"/>
                  <a:pt x="3037471" y="2890324"/>
                  <a:pt x="3063859" y="2890324"/>
                </a:cubicBezTo>
                <a:close/>
                <a:moveTo>
                  <a:pt x="2240029" y="2890324"/>
                </a:moveTo>
                <a:lnTo>
                  <a:pt x="2313465" y="2890324"/>
                </a:lnTo>
                <a:cubicBezTo>
                  <a:pt x="2339854" y="2890324"/>
                  <a:pt x="2359457" y="2909399"/>
                  <a:pt x="2359457" y="2935185"/>
                </a:cubicBezTo>
                <a:lnTo>
                  <a:pt x="2359457" y="2968811"/>
                </a:lnTo>
                <a:lnTo>
                  <a:pt x="2359452" y="2968811"/>
                </a:lnTo>
                <a:lnTo>
                  <a:pt x="2359452" y="2973685"/>
                </a:lnTo>
                <a:lnTo>
                  <a:pt x="2194033" y="2973685"/>
                </a:lnTo>
                <a:lnTo>
                  <a:pt x="2194033" y="2940059"/>
                </a:lnTo>
                <a:lnTo>
                  <a:pt x="2194038" y="2940049"/>
                </a:lnTo>
                <a:lnTo>
                  <a:pt x="2194038" y="2935185"/>
                </a:lnTo>
                <a:cubicBezTo>
                  <a:pt x="2194038" y="2909399"/>
                  <a:pt x="2213641" y="2890324"/>
                  <a:pt x="2240029" y="2890324"/>
                </a:cubicBezTo>
                <a:close/>
                <a:moveTo>
                  <a:pt x="1601201" y="2890324"/>
                </a:moveTo>
                <a:lnTo>
                  <a:pt x="1674637" y="2890324"/>
                </a:lnTo>
                <a:cubicBezTo>
                  <a:pt x="1701026" y="2890324"/>
                  <a:pt x="1720629" y="2909399"/>
                  <a:pt x="1720629" y="2935185"/>
                </a:cubicBezTo>
                <a:lnTo>
                  <a:pt x="1720629" y="2968811"/>
                </a:lnTo>
                <a:lnTo>
                  <a:pt x="1720625" y="2968811"/>
                </a:lnTo>
                <a:lnTo>
                  <a:pt x="1720625" y="2973685"/>
                </a:lnTo>
                <a:lnTo>
                  <a:pt x="1555211" y="2973685"/>
                </a:lnTo>
                <a:lnTo>
                  <a:pt x="1555211" y="3470420"/>
                </a:lnTo>
                <a:lnTo>
                  <a:pt x="1720629" y="3470420"/>
                </a:lnTo>
                <a:lnTo>
                  <a:pt x="1720629" y="3504047"/>
                </a:lnTo>
                <a:lnTo>
                  <a:pt x="1720625" y="3504056"/>
                </a:lnTo>
                <a:lnTo>
                  <a:pt x="1720625" y="3508921"/>
                </a:lnTo>
                <a:cubicBezTo>
                  <a:pt x="1720625" y="3534706"/>
                  <a:pt x="1701022" y="3553781"/>
                  <a:pt x="1674633" y="3553781"/>
                </a:cubicBezTo>
                <a:lnTo>
                  <a:pt x="1601198" y="3553781"/>
                </a:lnTo>
                <a:cubicBezTo>
                  <a:pt x="1574809" y="3553781"/>
                  <a:pt x="1555206" y="3534706"/>
                  <a:pt x="1555206" y="3508921"/>
                </a:cubicBezTo>
                <a:lnTo>
                  <a:pt x="1555206" y="3475294"/>
                </a:lnTo>
                <a:lnTo>
                  <a:pt x="1555210" y="3475294"/>
                </a:lnTo>
                <a:lnTo>
                  <a:pt x="1555210" y="3470420"/>
                </a:lnTo>
                <a:lnTo>
                  <a:pt x="1555206" y="3470420"/>
                </a:lnTo>
                <a:lnTo>
                  <a:pt x="1555206" y="3475294"/>
                </a:lnTo>
                <a:lnTo>
                  <a:pt x="1531079" y="3475294"/>
                </a:lnTo>
                <a:cubicBezTo>
                  <a:pt x="1491271" y="3475294"/>
                  <a:pt x="1462696" y="3446719"/>
                  <a:pt x="1462696" y="3406910"/>
                </a:cubicBezTo>
                <a:lnTo>
                  <a:pt x="1462696" y="3229730"/>
                </a:lnTo>
                <a:lnTo>
                  <a:pt x="1462700" y="3229635"/>
                </a:lnTo>
                <a:lnTo>
                  <a:pt x="1462700" y="3224856"/>
                </a:lnTo>
                <a:lnTo>
                  <a:pt x="1462818" y="3222138"/>
                </a:lnTo>
                <a:lnTo>
                  <a:pt x="1462696" y="3219325"/>
                </a:lnTo>
                <a:lnTo>
                  <a:pt x="1462696" y="3042145"/>
                </a:lnTo>
                <a:lnTo>
                  <a:pt x="1462696" y="3042069"/>
                </a:lnTo>
                <a:lnTo>
                  <a:pt x="1462700" y="3042047"/>
                </a:lnTo>
                <a:lnTo>
                  <a:pt x="1462700" y="3037271"/>
                </a:lnTo>
                <a:lnTo>
                  <a:pt x="1462700" y="3037195"/>
                </a:lnTo>
                <a:cubicBezTo>
                  <a:pt x="1462700" y="2997387"/>
                  <a:pt x="1491274" y="2968811"/>
                  <a:pt x="1531084" y="2968811"/>
                </a:cubicBezTo>
                <a:lnTo>
                  <a:pt x="1555206" y="2968811"/>
                </a:lnTo>
                <a:lnTo>
                  <a:pt x="1555206" y="2940059"/>
                </a:lnTo>
                <a:lnTo>
                  <a:pt x="1555210" y="2940049"/>
                </a:lnTo>
                <a:lnTo>
                  <a:pt x="1555210" y="2935185"/>
                </a:lnTo>
                <a:cubicBezTo>
                  <a:pt x="1555210" y="2909399"/>
                  <a:pt x="1574813" y="2890324"/>
                  <a:pt x="1601201" y="2890324"/>
                </a:cubicBezTo>
                <a:close/>
                <a:moveTo>
                  <a:pt x="777352" y="2890324"/>
                </a:moveTo>
                <a:lnTo>
                  <a:pt x="850788" y="2890324"/>
                </a:lnTo>
                <a:cubicBezTo>
                  <a:pt x="877176" y="2890324"/>
                  <a:pt x="896779" y="2909399"/>
                  <a:pt x="896779" y="2935185"/>
                </a:cubicBezTo>
                <a:lnTo>
                  <a:pt x="896779" y="2968811"/>
                </a:lnTo>
                <a:lnTo>
                  <a:pt x="920905" y="2968811"/>
                </a:lnTo>
                <a:lnTo>
                  <a:pt x="920905" y="2968887"/>
                </a:lnTo>
                <a:cubicBezTo>
                  <a:pt x="960714" y="2968887"/>
                  <a:pt x="989290" y="2997462"/>
                  <a:pt x="989290" y="3037271"/>
                </a:cubicBezTo>
                <a:lnTo>
                  <a:pt x="989290" y="3214451"/>
                </a:lnTo>
                <a:lnTo>
                  <a:pt x="989286" y="3214546"/>
                </a:lnTo>
                <a:lnTo>
                  <a:pt x="989286" y="3219325"/>
                </a:lnTo>
                <a:lnTo>
                  <a:pt x="989167" y="3222043"/>
                </a:lnTo>
                <a:lnTo>
                  <a:pt x="989290" y="3224856"/>
                </a:lnTo>
                <a:lnTo>
                  <a:pt x="989290" y="3402036"/>
                </a:lnTo>
                <a:lnTo>
                  <a:pt x="989286" y="3402058"/>
                </a:lnTo>
                <a:lnTo>
                  <a:pt x="989286" y="3406910"/>
                </a:lnTo>
                <a:cubicBezTo>
                  <a:pt x="989286" y="3446719"/>
                  <a:pt x="960710" y="3475294"/>
                  <a:pt x="920901" y="3475294"/>
                </a:cubicBezTo>
                <a:lnTo>
                  <a:pt x="896779" y="3475294"/>
                </a:lnTo>
                <a:lnTo>
                  <a:pt x="896779" y="3504047"/>
                </a:lnTo>
                <a:lnTo>
                  <a:pt x="896775" y="3504056"/>
                </a:lnTo>
                <a:lnTo>
                  <a:pt x="896775" y="3508921"/>
                </a:lnTo>
                <a:cubicBezTo>
                  <a:pt x="896775" y="3534706"/>
                  <a:pt x="877172" y="3553781"/>
                  <a:pt x="850783" y="3553781"/>
                </a:cubicBezTo>
                <a:lnTo>
                  <a:pt x="777347" y="3553781"/>
                </a:lnTo>
                <a:cubicBezTo>
                  <a:pt x="750959" y="3553781"/>
                  <a:pt x="731356" y="3534706"/>
                  <a:pt x="731356" y="3508921"/>
                </a:cubicBezTo>
                <a:lnTo>
                  <a:pt x="731356" y="3475294"/>
                </a:lnTo>
                <a:lnTo>
                  <a:pt x="731361" y="3475294"/>
                </a:lnTo>
                <a:lnTo>
                  <a:pt x="731361" y="3470420"/>
                </a:lnTo>
                <a:lnTo>
                  <a:pt x="896775" y="3470420"/>
                </a:lnTo>
                <a:lnTo>
                  <a:pt x="896775" y="2973685"/>
                </a:lnTo>
                <a:lnTo>
                  <a:pt x="896779" y="2973685"/>
                </a:lnTo>
                <a:lnTo>
                  <a:pt x="896779" y="2968811"/>
                </a:lnTo>
                <a:lnTo>
                  <a:pt x="896775" y="2968811"/>
                </a:lnTo>
                <a:lnTo>
                  <a:pt x="896775" y="2973685"/>
                </a:lnTo>
                <a:lnTo>
                  <a:pt x="731356" y="2973685"/>
                </a:lnTo>
                <a:lnTo>
                  <a:pt x="731356" y="2940059"/>
                </a:lnTo>
                <a:lnTo>
                  <a:pt x="731361" y="2940049"/>
                </a:lnTo>
                <a:lnTo>
                  <a:pt x="731361" y="2935185"/>
                </a:lnTo>
                <a:cubicBezTo>
                  <a:pt x="731361" y="2909399"/>
                  <a:pt x="750964" y="2890324"/>
                  <a:pt x="777352" y="2890324"/>
                </a:cubicBezTo>
                <a:close/>
                <a:moveTo>
                  <a:pt x="138505" y="2890324"/>
                </a:moveTo>
                <a:lnTo>
                  <a:pt x="211940" y="2890324"/>
                </a:lnTo>
                <a:cubicBezTo>
                  <a:pt x="238329" y="2890324"/>
                  <a:pt x="257932" y="2909399"/>
                  <a:pt x="257932" y="2935185"/>
                </a:cubicBezTo>
                <a:lnTo>
                  <a:pt x="257932" y="2968811"/>
                </a:lnTo>
                <a:lnTo>
                  <a:pt x="257932" y="2973685"/>
                </a:lnTo>
                <a:lnTo>
                  <a:pt x="92513" y="2973685"/>
                </a:lnTo>
                <a:lnTo>
                  <a:pt x="92513" y="3470420"/>
                </a:lnTo>
                <a:lnTo>
                  <a:pt x="92513" y="3475294"/>
                </a:lnTo>
                <a:lnTo>
                  <a:pt x="68387" y="3475294"/>
                </a:lnTo>
                <a:cubicBezTo>
                  <a:pt x="28578" y="3475294"/>
                  <a:pt x="3" y="3446719"/>
                  <a:pt x="3" y="3406910"/>
                </a:cubicBezTo>
                <a:lnTo>
                  <a:pt x="3" y="3229730"/>
                </a:lnTo>
                <a:lnTo>
                  <a:pt x="3" y="3229724"/>
                </a:lnTo>
                <a:lnTo>
                  <a:pt x="3" y="3224856"/>
                </a:lnTo>
                <a:lnTo>
                  <a:pt x="122" y="3222097"/>
                </a:lnTo>
                <a:lnTo>
                  <a:pt x="3" y="3219325"/>
                </a:lnTo>
                <a:lnTo>
                  <a:pt x="3" y="3042145"/>
                </a:lnTo>
                <a:lnTo>
                  <a:pt x="3" y="3042069"/>
                </a:lnTo>
                <a:lnTo>
                  <a:pt x="3" y="3042068"/>
                </a:lnTo>
                <a:lnTo>
                  <a:pt x="3" y="3037271"/>
                </a:lnTo>
                <a:lnTo>
                  <a:pt x="3" y="3037195"/>
                </a:lnTo>
                <a:cubicBezTo>
                  <a:pt x="3" y="2997387"/>
                  <a:pt x="28578" y="2968811"/>
                  <a:pt x="68387" y="2968811"/>
                </a:cubicBezTo>
                <a:lnTo>
                  <a:pt x="92513" y="2968811"/>
                </a:lnTo>
                <a:lnTo>
                  <a:pt x="92513" y="2940059"/>
                </a:lnTo>
                <a:lnTo>
                  <a:pt x="92513" y="2940058"/>
                </a:lnTo>
                <a:lnTo>
                  <a:pt x="92513" y="2935185"/>
                </a:lnTo>
                <a:cubicBezTo>
                  <a:pt x="92513" y="2909399"/>
                  <a:pt x="112117" y="2890324"/>
                  <a:pt x="138505" y="2890324"/>
                </a:cubicBezTo>
                <a:close/>
                <a:moveTo>
                  <a:pt x="3400879" y="2742632"/>
                </a:moveTo>
                <a:lnTo>
                  <a:pt x="3425005" y="2742632"/>
                </a:lnTo>
                <a:lnTo>
                  <a:pt x="3425005" y="2747506"/>
                </a:lnTo>
                <a:lnTo>
                  <a:pt x="3425005" y="3244232"/>
                </a:lnTo>
                <a:lnTo>
                  <a:pt x="3425005" y="3249107"/>
                </a:lnTo>
                <a:lnTo>
                  <a:pt x="3400879" y="3249107"/>
                </a:lnTo>
                <a:cubicBezTo>
                  <a:pt x="3361070" y="3249107"/>
                  <a:pt x="3332495" y="3220532"/>
                  <a:pt x="3332495" y="3180723"/>
                </a:cubicBezTo>
                <a:lnTo>
                  <a:pt x="3332495" y="3175848"/>
                </a:lnTo>
                <a:lnTo>
                  <a:pt x="3332495" y="3003543"/>
                </a:lnTo>
                <a:lnTo>
                  <a:pt x="3332495" y="2998668"/>
                </a:lnTo>
                <a:lnTo>
                  <a:pt x="3332615" y="2995903"/>
                </a:lnTo>
                <a:lnTo>
                  <a:pt x="3332495" y="2993138"/>
                </a:lnTo>
                <a:lnTo>
                  <a:pt x="3332495" y="2988263"/>
                </a:lnTo>
                <a:lnTo>
                  <a:pt x="3332495" y="2815967"/>
                </a:lnTo>
                <a:lnTo>
                  <a:pt x="3332495" y="2815892"/>
                </a:lnTo>
                <a:lnTo>
                  <a:pt x="3332495" y="2811091"/>
                </a:lnTo>
                <a:lnTo>
                  <a:pt x="3332495" y="2811016"/>
                </a:lnTo>
                <a:cubicBezTo>
                  <a:pt x="3332495" y="2771209"/>
                  <a:pt x="3361070" y="2742632"/>
                  <a:pt x="3400879" y="2742632"/>
                </a:cubicBezTo>
                <a:close/>
                <a:moveTo>
                  <a:pt x="2766592" y="2742632"/>
                </a:moveTo>
                <a:lnTo>
                  <a:pt x="2790719" y="2742632"/>
                </a:lnTo>
                <a:lnTo>
                  <a:pt x="2790719" y="2742708"/>
                </a:lnTo>
                <a:cubicBezTo>
                  <a:pt x="2830527" y="2742708"/>
                  <a:pt x="2859102" y="2771282"/>
                  <a:pt x="2859102" y="2811091"/>
                </a:cubicBezTo>
                <a:lnTo>
                  <a:pt x="2859102" y="2988263"/>
                </a:lnTo>
                <a:lnTo>
                  <a:pt x="2859098" y="2988358"/>
                </a:lnTo>
                <a:lnTo>
                  <a:pt x="2859098" y="2993138"/>
                </a:lnTo>
                <a:lnTo>
                  <a:pt x="2858980" y="2995855"/>
                </a:lnTo>
                <a:lnTo>
                  <a:pt x="2859102" y="2998668"/>
                </a:lnTo>
                <a:lnTo>
                  <a:pt x="2859102" y="3175848"/>
                </a:lnTo>
                <a:lnTo>
                  <a:pt x="2859098" y="3175870"/>
                </a:lnTo>
                <a:lnTo>
                  <a:pt x="2859098" y="3180723"/>
                </a:lnTo>
                <a:cubicBezTo>
                  <a:pt x="2859098" y="3220532"/>
                  <a:pt x="2830523" y="3249107"/>
                  <a:pt x="2790715" y="3249107"/>
                </a:cubicBezTo>
                <a:lnTo>
                  <a:pt x="2766592" y="3249107"/>
                </a:lnTo>
                <a:lnTo>
                  <a:pt x="2766592" y="3277859"/>
                </a:lnTo>
                <a:lnTo>
                  <a:pt x="2766588" y="3277868"/>
                </a:lnTo>
                <a:lnTo>
                  <a:pt x="2766588" y="3282733"/>
                </a:lnTo>
                <a:cubicBezTo>
                  <a:pt x="2766588" y="3308519"/>
                  <a:pt x="2746985" y="3327594"/>
                  <a:pt x="2720597" y="3327594"/>
                </a:cubicBezTo>
                <a:lnTo>
                  <a:pt x="2647161" y="3327594"/>
                </a:lnTo>
                <a:cubicBezTo>
                  <a:pt x="2620772" y="3327594"/>
                  <a:pt x="2601169" y="3308519"/>
                  <a:pt x="2601169" y="3282733"/>
                </a:cubicBezTo>
                <a:lnTo>
                  <a:pt x="2601169" y="3249107"/>
                </a:lnTo>
                <a:lnTo>
                  <a:pt x="2601173" y="3249107"/>
                </a:lnTo>
                <a:lnTo>
                  <a:pt x="2601173" y="3244232"/>
                </a:lnTo>
                <a:lnTo>
                  <a:pt x="2766588" y="3244232"/>
                </a:lnTo>
                <a:lnTo>
                  <a:pt x="2766588" y="2747506"/>
                </a:lnTo>
                <a:lnTo>
                  <a:pt x="2766592" y="2747506"/>
                </a:lnTo>
                <a:close/>
                <a:moveTo>
                  <a:pt x="1303914" y="2742632"/>
                </a:moveTo>
                <a:lnTo>
                  <a:pt x="1328041" y="2742632"/>
                </a:lnTo>
                <a:lnTo>
                  <a:pt x="1328041" y="2742708"/>
                </a:lnTo>
                <a:cubicBezTo>
                  <a:pt x="1367850" y="2742708"/>
                  <a:pt x="1396425" y="2771282"/>
                  <a:pt x="1396425" y="2811091"/>
                </a:cubicBezTo>
                <a:lnTo>
                  <a:pt x="1396425" y="2988263"/>
                </a:lnTo>
                <a:lnTo>
                  <a:pt x="1396421" y="2988358"/>
                </a:lnTo>
                <a:lnTo>
                  <a:pt x="1396421" y="2993138"/>
                </a:lnTo>
                <a:lnTo>
                  <a:pt x="1396303" y="2995855"/>
                </a:lnTo>
                <a:lnTo>
                  <a:pt x="1396425" y="2998668"/>
                </a:lnTo>
                <a:lnTo>
                  <a:pt x="1396425" y="3175848"/>
                </a:lnTo>
                <a:lnTo>
                  <a:pt x="1396421" y="3175870"/>
                </a:lnTo>
                <a:lnTo>
                  <a:pt x="1396421" y="3180723"/>
                </a:lnTo>
                <a:cubicBezTo>
                  <a:pt x="1396421" y="3220532"/>
                  <a:pt x="1367846" y="3249107"/>
                  <a:pt x="1328036" y="3249107"/>
                </a:cubicBezTo>
                <a:lnTo>
                  <a:pt x="1303914" y="3249107"/>
                </a:lnTo>
                <a:lnTo>
                  <a:pt x="1303914" y="3277859"/>
                </a:lnTo>
                <a:lnTo>
                  <a:pt x="1303910" y="3277868"/>
                </a:lnTo>
                <a:lnTo>
                  <a:pt x="1303910" y="3282733"/>
                </a:lnTo>
                <a:cubicBezTo>
                  <a:pt x="1303910" y="3308519"/>
                  <a:pt x="1284307" y="3327594"/>
                  <a:pt x="1257919" y="3327594"/>
                </a:cubicBezTo>
                <a:lnTo>
                  <a:pt x="1184483" y="3327594"/>
                </a:lnTo>
                <a:cubicBezTo>
                  <a:pt x="1158094" y="3327594"/>
                  <a:pt x="1138491" y="3308519"/>
                  <a:pt x="1138491" y="3282733"/>
                </a:cubicBezTo>
                <a:lnTo>
                  <a:pt x="1138491" y="3249107"/>
                </a:lnTo>
                <a:lnTo>
                  <a:pt x="1138495" y="3249107"/>
                </a:lnTo>
                <a:lnTo>
                  <a:pt x="1138495" y="3244232"/>
                </a:lnTo>
                <a:lnTo>
                  <a:pt x="1303910" y="3244232"/>
                </a:lnTo>
                <a:lnTo>
                  <a:pt x="1303910" y="2747506"/>
                </a:lnTo>
                <a:lnTo>
                  <a:pt x="1303914" y="2747506"/>
                </a:lnTo>
                <a:close/>
                <a:moveTo>
                  <a:pt x="4933676" y="2664146"/>
                </a:moveTo>
                <a:lnTo>
                  <a:pt x="5007111" y="2664146"/>
                </a:lnTo>
                <a:cubicBezTo>
                  <a:pt x="5033500" y="2664146"/>
                  <a:pt x="5053103" y="2683221"/>
                  <a:pt x="5053103" y="2709007"/>
                </a:cubicBezTo>
                <a:lnTo>
                  <a:pt x="5053103" y="2713881"/>
                </a:lnTo>
                <a:lnTo>
                  <a:pt x="5053103" y="2742632"/>
                </a:lnTo>
                <a:lnTo>
                  <a:pt x="5053103" y="2747506"/>
                </a:lnTo>
                <a:lnTo>
                  <a:pt x="4887685" y="2747506"/>
                </a:lnTo>
                <a:lnTo>
                  <a:pt x="4887685" y="3244232"/>
                </a:lnTo>
                <a:lnTo>
                  <a:pt x="5053103" y="3244232"/>
                </a:lnTo>
                <a:lnTo>
                  <a:pt x="5053103" y="3249107"/>
                </a:lnTo>
                <a:lnTo>
                  <a:pt x="5053103" y="3277859"/>
                </a:lnTo>
                <a:lnTo>
                  <a:pt x="5053103" y="3282733"/>
                </a:lnTo>
                <a:cubicBezTo>
                  <a:pt x="5053103" y="3308519"/>
                  <a:pt x="5033500" y="3327594"/>
                  <a:pt x="5007111" y="3327594"/>
                </a:cubicBezTo>
                <a:lnTo>
                  <a:pt x="4933676" y="3327594"/>
                </a:lnTo>
                <a:cubicBezTo>
                  <a:pt x="4907287" y="3327594"/>
                  <a:pt x="4887685" y="3308519"/>
                  <a:pt x="4887685" y="3282733"/>
                </a:cubicBezTo>
                <a:lnTo>
                  <a:pt x="4887685" y="3277859"/>
                </a:lnTo>
                <a:lnTo>
                  <a:pt x="4887685" y="3249107"/>
                </a:lnTo>
                <a:lnTo>
                  <a:pt x="4863559" y="3249107"/>
                </a:lnTo>
                <a:cubicBezTo>
                  <a:pt x="4823749" y="3249107"/>
                  <a:pt x="4795175" y="3220532"/>
                  <a:pt x="4795175" y="3180723"/>
                </a:cubicBezTo>
                <a:lnTo>
                  <a:pt x="4795175" y="3175848"/>
                </a:lnTo>
                <a:lnTo>
                  <a:pt x="4795175" y="3003543"/>
                </a:lnTo>
                <a:lnTo>
                  <a:pt x="4795175" y="2998668"/>
                </a:lnTo>
                <a:lnTo>
                  <a:pt x="4795295" y="2995903"/>
                </a:lnTo>
                <a:lnTo>
                  <a:pt x="4795175" y="2993138"/>
                </a:lnTo>
                <a:lnTo>
                  <a:pt x="4795175" y="2988263"/>
                </a:lnTo>
                <a:lnTo>
                  <a:pt x="4795175" y="2815967"/>
                </a:lnTo>
                <a:lnTo>
                  <a:pt x="4795175" y="2815892"/>
                </a:lnTo>
                <a:lnTo>
                  <a:pt x="4795175" y="2811091"/>
                </a:lnTo>
                <a:lnTo>
                  <a:pt x="4795175" y="2811016"/>
                </a:lnTo>
                <a:cubicBezTo>
                  <a:pt x="4795175" y="2771209"/>
                  <a:pt x="4823749" y="2742632"/>
                  <a:pt x="4863559" y="2742632"/>
                </a:cubicBezTo>
                <a:lnTo>
                  <a:pt x="4887685" y="2742632"/>
                </a:lnTo>
                <a:lnTo>
                  <a:pt x="4887685" y="2713881"/>
                </a:lnTo>
                <a:lnTo>
                  <a:pt x="4887685" y="2709007"/>
                </a:lnTo>
                <a:cubicBezTo>
                  <a:pt x="4887685" y="2683221"/>
                  <a:pt x="4907287" y="2664146"/>
                  <a:pt x="4933676" y="2664146"/>
                </a:cubicBezTo>
                <a:close/>
                <a:moveTo>
                  <a:pt x="4109826" y="2664146"/>
                </a:moveTo>
                <a:lnTo>
                  <a:pt x="4183262" y="2664146"/>
                </a:lnTo>
                <a:cubicBezTo>
                  <a:pt x="4209651" y="2664146"/>
                  <a:pt x="4229253" y="2683221"/>
                  <a:pt x="4229253" y="2709007"/>
                </a:cubicBezTo>
                <a:lnTo>
                  <a:pt x="4229253" y="2713881"/>
                </a:lnTo>
                <a:lnTo>
                  <a:pt x="4229253" y="2742632"/>
                </a:lnTo>
                <a:lnTo>
                  <a:pt x="4253380" y="2742632"/>
                </a:lnTo>
                <a:lnTo>
                  <a:pt x="4253380" y="2742708"/>
                </a:lnTo>
                <a:cubicBezTo>
                  <a:pt x="4293189" y="2742708"/>
                  <a:pt x="4321764" y="2771282"/>
                  <a:pt x="4321764" y="2811091"/>
                </a:cubicBezTo>
                <a:lnTo>
                  <a:pt x="4321764" y="2815967"/>
                </a:lnTo>
                <a:lnTo>
                  <a:pt x="4321764" y="2988263"/>
                </a:lnTo>
                <a:lnTo>
                  <a:pt x="4321764" y="2993138"/>
                </a:lnTo>
                <a:lnTo>
                  <a:pt x="4321644" y="2995903"/>
                </a:lnTo>
                <a:lnTo>
                  <a:pt x="4321764" y="2998668"/>
                </a:lnTo>
                <a:lnTo>
                  <a:pt x="4321764" y="3003543"/>
                </a:lnTo>
                <a:lnTo>
                  <a:pt x="4321764" y="3175848"/>
                </a:lnTo>
                <a:lnTo>
                  <a:pt x="4321764" y="3180723"/>
                </a:lnTo>
                <a:cubicBezTo>
                  <a:pt x="4321764" y="3220532"/>
                  <a:pt x="4293189" y="3249107"/>
                  <a:pt x="4253380" y="3249107"/>
                </a:cubicBezTo>
                <a:lnTo>
                  <a:pt x="4229253" y="3249107"/>
                </a:lnTo>
                <a:lnTo>
                  <a:pt x="4229253" y="3277859"/>
                </a:lnTo>
                <a:lnTo>
                  <a:pt x="4229253" y="3282733"/>
                </a:lnTo>
                <a:cubicBezTo>
                  <a:pt x="4229253" y="3308519"/>
                  <a:pt x="4209651" y="3327594"/>
                  <a:pt x="4183262" y="3327594"/>
                </a:cubicBezTo>
                <a:lnTo>
                  <a:pt x="4109826" y="3327594"/>
                </a:lnTo>
                <a:cubicBezTo>
                  <a:pt x="4083437" y="3327594"/>
                  <a:pt x="4063835" y="3308519"/>
                  <a:pt x="4063835" y="3282733"/>
                </a:cubicBezTo>
                <a:lnTo>
                  <a:pt x="4063835" y="3277859"/>
                </a:lnTo>
                <a:lnTo>
                  <a:pt x="4063835" y="3249107"/>
                </a:lnTo>
                <a:lnTo>
                  <a:pt x="4063835" y="3244232"/>
                </a:lnTo>
                <a:lnTo>
                  <a:pt x="4229253" y="3244232"/>
                </a:lnTo>
                <a:lnTo>
                  <a:pt x="4229253" y="2747506"/>
                </a:lnTo>
                <a:lnTo>
                  <a:pt x="4063835" y="2747506"/>
                </a:lnTo>
                <a:lnTo>
                  <a:pt x="4063835" y="2742632"/>
                </a:lnTo>
                <a:lnTo>
                  <a:pt x="4063835" y="2713881"/>
                </a:lnTo>
                <a:lnTo>
                  <a:pt x="4063835" y="2709007"/>
                </a:lnTo>
                <a:cubicBezTo>
                  <a:pt x="4063835" y="2683221"/>
                  <a:pt x="4083437" y="2664146"/>
                  <a:pt x="4109826" y="2664146"/>
                </a:cubicBezTo>
                <a:close/>
                <a:moveTo>
                  <a:pt x="3470997" y="2664146"/>
                </a:moveTo>
                <a:lnTo>
                  <a:pt x="3544433" y="2664146"/>
                </a:lnTo>
                <a:cubicBezTo>
                  <a:pt x="3570821" y="2664146"/>
                  <a:pt x="3590425" y="2683221"/>
                  <a:pt x="3590425" y="2709007"/>
                </a:cubicBezTo>
                <a:lnTo>
                  <a:pt x="3590425" y="2713881"/>
                </a:lnTo>
                <a:lnTo>
                  <a:pt x="3590425" y="2742632"/>
                </a:lnTo>
                <a:lnTo>
                  <a:pt x="3590425" y="2747506"/>
                </a:lnTo>
                <a:lnTo>
                  <a:pt x="3425006" y="2747506"/>
                </a:lnTo>
                <a:lnTo>
                  <a:pt x="3425006" y="2742632"/>
                </a:lnTo>
                <a:lnTo>
                  <a:pt x="3425006" y="2713881"/>
                </a:lnTo>
                <a:lnTo>
                  <a:pt x="3425006" y="2709007"/>
                </a:lnTo>
                <a:cubicBezTo>
                  <a:pt x="3425006" y="2683221"/>
                  <a:pt x="3444609" y="2664146"/>
                  <a:pt x="3470997" y="2664146"/>
                </a:cubicBezTo>
                <a:close/>
                <a:moveTo>
                  <a:pt x="2647165" y="2664146"/>
                </a:moveTo>
                <a:lnTo>
                  <a:pt x="2720601" y="2664146"/>
                </a:lnTo>
                <a:cubicBezTo>
                  <a:pt x="2746989" y="2664146"/>
                  <a:pt x="2766592" y="2683221"/>
                  <a:pt x="2766592" y="2709007"/>
                </a:cubicBezTo>
                <a:lnTo>
                  <a:pt x="2766592" y="2742632"/>
                </a:lnTo>
                <a:lnTo>
                  <a:pt x="2766588" y="2742632"/>
                </a:lnTo>
                <a:lnTo>
                  <a:pt x="2766588" y="2747506"/>
                </a:lnTo>
                <a:lnTo>
                  <a:pt x="2601169" y="2747506"/>
                </a:lnTo>
                <a:lnTo>
                  <a:pt x="2601169" y="2713881"/>
                </a:lnTo>
                <a:lnTo>
                  <a:pt x="2601174" y="2713870"/>
                </a:lnTo>
                <a:lnTo>
                  <a:pt x="2601174" y="2709007"/>
                </a:lnTo>
                <a:cubicBezTo>
                  <a:pt x="2601174" y="2683221"/>
                  <a:pt x="2620777" y="2664146"/>
                  <a:pt x="2647165" y="2664146"/>
                </a:cubicBezTo>
                <a:close/>
                <a:moveTo>
                  <a:pt x="2008337" y="2664146"/>
                </a:moveTo>
                <a:lnTo>
                  <a:pt x="2081772" y="2664146"/>
                </a:lnTo>
                <a:cubicBezTo>
                  <a:pt x="2108161" y="2664146"/>
                  <a:pt x="2127764" y="2683221"/>
                  <a:pt x="2127764" y="2709007"/>
                </a:cubicBezTo>
                <a:lnTo>
                  <a:pt x="2127764" y="2742632"/>
                </a:lnTo>
                <a:lnTo>
                  <a:pt x="2127759" y="2742632"/>
                </a:lnTo>
                <a:lnTo>
                  <a:pt x="2127759" y="2747506"/>
                </a:lnTo>
                <a:lnTo>
                  <a:pt x="1962345" y="2747506"/>
                </a:lnTo>
                <a:lnTo>
                  <a:pt x="1962345" y="3244232"/>
                </a:lnTo>
                <a:lnTo>
                  <a:pt x="1962341" y="3244232"/>
                </a:lnTo>
                <a:lnTo>
                  <a:pt x="1962341" y="3249107"/>
                </a:lnTo>
                <a:lnTo>
                  <a:pt x="1938214" y="3249107"/>
                </a:lnTo>
                <a:cubicBezTo>
                  <a:pt x="1898405" y="3249107"/>
                  <a:pt x="1869830" y="3220532"/>
                  <a:pt x="1869830" y="3180723"/>
                </a:cubicBezTo>
                <a:lnTo>
                  <a:pt x="1869830" y="3003543"/>
                </a:lnTo>
                <a:lnTo>
                  <a:pt x="1869835" y="3003449"/>
                </a:lnTo>
                <a:lnTo>
                  <a:pt x="1869835" y="2998668"/>
                </a:lnTo>
                <a:lnTo>
                  <a:pt x="1869952" y="2995950"/>
                </a:lnTo>
                <a:lnTo>
                  <a:pt x="1869830" y="2993138"/>
                </a:lnTo>
                <a:lnTo>
                  <a:pt x="1869830" y="2815967"/>
                </a:lnTo>
                <a:lnTo>
                  <a:pt x="1869830" y="2815892"/>
                </a:lnTo>
                <a:lnTo>
                  <a:pt x="1869835" y="2815869"/>
                </a:lnTo>
                <a:lnTo>
                  <a:pt x="1869835" y="2811091"/>
                </a:lnTo>
                <a:lnTo>
                  <a:pt x="1869835" y="2811016"/>
                </a:lnTo>
                <a:cubicBezTo>
                  <a:pt x="1869835" y="2771209"/>
                  <a:pt x="1898410" y="2742632"/>
                  <a:pt x="1938219" y="2742632"/>
                </a:cubicBezTo>
                <a:lnTo>
                  <a:pt x="1962341" y="2742632"/>
                </a:lnTo>
                <a:lnTo>
                  <a:pt x="1962341" y="2713881"/>
                </a:lnTo>
                <a:lnTo>
                  <a:pt x="1962345" y="2713870"/>
                </a:lnTo>
                <a:lnTo>
                  <a:pt x="1962345" y="2709007"/>
                </a:lnTo>
                <a:cubicBezTo>
                  <a:pt x="1962345" y="2683221"/>
                  <a:pt x="1981948" y="2664146"/>
                  <a:pt x="2008337" y="2664146"/>
                </a:cubicBezTo>
                <a:close/>
                <a:moveTo>
                  <a:pt x="1184487" y="2664146"/>
                </a:moveTo>
                <a:lnTo>
                  <a:pt x="1257923" y="2664146"/>
                </a:lnTo>
                <a:cubicBezTo>
                  <a:pt x="1284312" y="2664146"/>
                  <a:pt x="1303914" y="2683221"/>
                  <a:pt x="1303914" y="2709007"/>
                </a:cubicBezTo>
                <a:lnTo>
                  <a:pt x="1303914" y="2742632"/>
                </a:lnTo>
                <a:lnTo>
                  <a:pt x="1303910" y="2742632"/>
                </a:lnTo>
                <a:lnTo>
                  <a:pt x="1303910" y="2747506"/>
                </a:lnTo>
                <a:lnTo>
                  <a:pt x="1138491" y="2747506"/>
                </a:lnTo>
                <a:lnTo>
                  <a:pt x="1138491" y="2713881"/>
                </a:lnTo>
                <a:lnTo>
                  <a:pt x="1138495" y="2713872"/>
                </a:lnTo>
                <a:lnTo>
                  <a:pt x="1138495" y="2709007"/>
                </a:lnTo>
                <a:cubicBezTo>
                  <a:pt x="1138495" y="2683221"/>
                  <a:pt x="1158098" y="2664146"/>
                  <a:pt x="1184487" y="2664146"/>
                </a:cubicBezTo>
                <a:close/>
                <a:moveTo>
                  <a:pt x="545642" y="2664146"/>
                </a:moveTo>
                <a:lnTo>
                  <a:pt x="619077" y="2664146"/>
                </a:lnTo>
                <a:cubicBezTo>
                  <a:pt x="645465" y="2664146"/>
                  <a:pt x="665086" y="2683221"/>
                  <a:pt x="665086" y="2709007"/>
                </a:cubicBezTo>
                <a:lnTo>
                  <a:pt x="665086" y="2742632"/>
                </a:lnTo>
                <a:lnTo>
                  <a:pt x="665081" y="2742632"/>
                </a:lnTo>
                <a:lnTo>
                  <a:pt x="665081" y="2747506"/>
                </a:lnTo>
                <a:lnTo>
                  <a:pt x="499650" y="2747506"/>
                </a:lnTo>
                <a:lnTo>
                  <a:pt x="499650" y="3244232"/>
                </a:lnTo>
                <a:lnTo>
                  <a:pt x="665086" y="3244232"/>
                </a:lnTo>
                <a:lnTo>
                  <a:pt x="665086" y="3277859"/>
                </a:lnTo>
                <a:lnTo>
                  <a:pt x="665081" y="3277868"/>
                </a:lnTo>
                <a:lnTo>
                  <a:pt x="665081" y="3282733"/>
                </a:lnTo>
                <a:cubicBezTo>
                  <a:pt x="665081" y="3308519"/>
                  <a:pt x="645465" y="3327594"/>
                  <a:pt x="619077" y="3327594"/>
                </a:cubicBezTo>
                <a:lnTo>
                  <a:pt x="545642" y="3327594"/>
                </a:lnTo>
                <a:cubicBezTo>
                  <a:pt x="519253" y="3327594"/>
                  <a:pt x="499649" y="3308519"/>
                  <a:pt x="499649" y="3282733"/>
                </a:cubicBezTo>
                <a:lnTo>
                  <a:pt x="499649" y="3249107"/>
                </a:lnTo>
                <a:lnTo>
                  <a:pt x="475524" y="3249107"/>
                </a:lnTo>
                <a:cubicBezTo>
                  <a:pt x="435714" y="3249107"/>
                  <a:pt x="407139" y="3220532"/>
                  <a:pt x="407139" y="3180723"/>
                </a:cubicBezTo>
                <a:lnTo>
                  <a:pt x="407139" y="3003543"/>
                </a:lnTo>
                <a:lnTo>
                  <a:pt x="407140" y="3003525"/>
                </a:lnTo>
                <a:lnTo>
                  <a:pt x="407140" y="2998668"/>
                </a:lnTo>
                <a:lnTo>
                  <a:pt x="407261" y="2995909"/>
                </a:lnTo>
                <a:lnTo>
                  <a:pt x="407139" y="2993138"/>
                </a:lnTo>
                <a:lnTo>
                  <a:pt x="407139" y="2815967"/>
                </a:lnTo>
                <a:lnTo>
                  <a:pt x="407139" y="2815892"/>
                </a:lnTo>
                <a:lnTo>
                  <a:pt x="407140" y="2815887"/>
                </a:lnTo>
                <a:lnTo>
                  <a:pt x="407140" y="2811091"/>
                </a:lnTo>
                <a:lnTo>
                  <a:pt x="407140" y="2811016"/>
                </a:lnTo>
                <a:cubicBezTo>
                  <a:pt x="407140" y="2771209"/>
                  <a:pt x="435715" y="2742632"/>
                  <a:pt x="475524" y="2742632"/>
                </a:cubicBezTo>
                <a:lnTo>
                  <a:pt x="499649" y="2742632"/>
                </a:lnTo>
                <a:lnTo>
                  <a:pt x="499649" y="2713881"/>
                </a:lnTo>
                <a:lnTo>
                  <a:pt x="499650" y="2713881"/>
                </a:lnTo>
                <a:lnTo>
                  <a:pt x="499650" y="2709007"/>
                </a:lnTo>
                <a:cubicBezTo>
                  <a:pt x="499650" y="2683221"/>
                  <a:pt x="519253" y="2664146"/>
                  <a:pt x="545642" y="2664146"/>
                </a:cubicBezTo>
                <a:close/>
                <a:moveTo>
                  <a:pt x="4480547" y="2585633"/>
                </a:moveTo>
                <a:lnTo>
                  <a:pt x="4645966" y="2585633"/>
                </a:lnTo>
                <a:lnTo>
                  <a:pt x="4645966" y="2619258"/>
                </a:lnTo>
                <a:cubicBezTo>
                  <a:pt x="4645966" y="2645044"/>
                  <a:pt x="4626363" y="2664119"/>
                  <a:pt x="4599974" y="2664119"/>
                </a:cubicBezTo>
                <a:lnTo>
                  <a:pt x="4526539" y="2664119"/>
                </a:lnTo>
                <a:cubicBezTo>
                  <a:pt x="4500151" y="2664119"/>
                  <a:pt x="4480547" y="2645044"/>
                  <a:pt x="4480547" y="2619258"/>
                </a:cubicBezTo>
                <a:close/>
                <a:moveTo>
                  <a:pt x="3656697" y="2585633"/>
                </a:moveTo>
                <a:lnTo>
                  <a:pt x="3822116" y="2585633"/>
                </a:lnTo>
                <a:lnTo>
                  <a:pt x="3822116" y="2619258"/>
                </a:lnTo>
                <a:cubicBezTo>
                  <a:pt x="3822116" y="2645044"/>
                  <a:pt x="3802513" y="2664119"/>
                  <a:pt x="3776125" y="2664119"/>
                </a:cubicBezTo>
                <a:lnTo>
                  <a:pt x="3702689" y="2664119"/>
                </a:lnTo>
                <a:cubicBezTo>
                  <a:pt x="3676300" y="2664119"/>
                  <a:pt x="3656697" y="2645044"/>
                  <a:pt x="3656697" y="2619258"/>
                </a:cubicBezTo>
                <a:close/>
                <a:moveTo>
                  <a:pt x="3017868" y="2585633"/>
                </a:moveTo>
                <a:lnTo>
                  <a:pt x="3183287" y="2585633"/>
                </a:lnTo>
                <a:lnTo>
                  <a:pt x="3183287" y="2619258"/>
                </a:lnTo>
                <a:cubicBezTo>
                  <a:pt x="3183287" y="2645044"/>
                  <a:pt x="3163684" y="2664119"/>
                  <a:pt x="3137295" y="2664119"/>
                </a:cubicBezTo>
                <a:lnTo>
                  <a:pt x="3063859" y="2664119"/>
                </a:lnTo>
                <a:cubicBezTo>
                  <a:pt x="3037471" y="2664119"/>
                  <a:pt x="3017868" y="2645044"/>
                  <a:pt x="3017868" y="2619258"/>
                </a:cubicBezTo>
                <a:close/>
                <a:moveTo>
                  <a:pt x="2194030" y="2585633"/>
                </a:moveTo>
                <a:lnTo>
                  <a:pt x="2359448" y="2585633"/>
                </a:lnTo>
                <a:lnTo>
                  <a:pt x="2359448" y="2619258"/>
                </a:lnTo>
                <a:cubicBezTo>
                  <a:pt x="2359448" y="2645044"/>
                  <a:pt x="2339845" y="2664119"/>
                  <a:pt x="2313457" y="2664119"/>
                </a:cubicBezTo>
                <a:lnTo>
                  <a:pt x="2240021" y="2664119"/>
                </a:lnTo>
                <a:cubicBezTo>
                  <a:pt x="2213633" y="2664119"/>
                  <a:pt x="2194030" y="2645044"/>
                  <a:pt x="2194030" y="2619258"/>
                </a:cubicBezTo>
                <a:close/>
                <a:moveTo>
                  <a:pt x="731352" y="2585633"/>
                </a:moveTo>
                <a:lnTo>
                  <a:pt x="896771" y="2585633"/>
                </a:lnTo>
                <a:lnTo>
                  <a:pt x="896771" y="2619258"/>
                </a:lnTo>
                <a:cubicBezTo>
                  <a:pt x="896771" y="2645044"/>
                  <a:pt x="877168" y="2664119"/>
                  <a:pt x="850779" y="2664119"/>
                </a:cubicBezTo>
                <a:lnTo>
                  <a:pt x="777343" y="2664119"/>
                </a:lnTo>
                <a:cubicBezTo>
                  <a:pt x="750955" y="2664119"/>
                  <a:pt x="731352" y="2645044"/>
                  <a:pt x="731352" y="2619258"/>
                </a:cubicBezTo>
                <a:close/>
                <a:moveTo>
                  <a:pt x="92512" y="2585633"/>
                </a:moveTo>
                <a:lnTo>
                  <a:pt x="257932" y="2585633"/>
                </a:lnTo>
                <a:lnTo>
                  <a:pt x="257932" y="2619258"/>
                </a:lnTo>
                <a:cubicBezTo>
                  <a:pt x="257932" y="2645044"/>
                  <a:pt x="238328" y="2664119"/>
                  <a:pt x="211940" y="2664119"/>
                </a:cubicBezTo>
                <a:lnTo>
                  <a:pt x="138504" y="2664119"/>
                </a:lnTo>
                <a:cubicBezTo>
                  <a:pt x="112115" y="2664119"/>
                  <a:pt x="92512" y="2645044"/>
                  <a:pt x="92512" y="2619258"/>
                </a:cubicBezTo>
                <a:close/>
                <a:moveTo>
                  <a:pt x="4887685" y="2359444"/>
                </a:moveTo>
                <a:lnTo>
                  <a:pt x="5053103" y="2359444"/>
                </a:lnTo>
                <a:lnTo>
                  <a:pt x="5053103" y="2393071"/>
                </a:lnTo>
                <a:cubicBezTo>
                  <a:pt x="5053103" y="2418855"/>
                  <a:pt x="5033500" y="2437930"/>
                  <a:pt x="5007111" y="2437930"/>
                </a:cubicBezTo>
                <a:lnTo>
                  <a:pt x="4933676" y="2437930"/>
                </a:lnTo>
                <a:cubicBezTo>
                  <a:pt x="4907287" y="2437930"/>
                  <a:pt x="4887685" y="2418855"/>
                  <a:pt x="4887685" y="2393071"/>
                </a:cubicBezTo>
                <a:close/>
                <a:moveTo>
                  <a:pt x="4063835" y="2359444"/>
                </a:moveTo>
                <a:lnTo>
                  <a:pt x="4229253" y="2359444"/>
                </a:lnTo>
                <a:lnTo>
                  <a:pt x="4229253" y="2393071"/>
                </a:lnTo>
                <a:cubicBezTo>
                  <a:pt x="4229253" y="2418855"/>
                  <a:pt x="4209651" y="2437930"/>
                  <a:pt x="4183262" y="2437930"/>
                </a:cubicBezTo>
                <a:lnTo>
                  <a:pt x="4109826" y="2437930"/>
                </a:lnTo>
                <a:cubicBezTo>
                  <a:pt x="4083437" y="2437930"/>
                  <a:pt x="4063835" y="2418855"/>
                  <a:pt x="4063835" y="2393071"/>
                </a:cubicBezTo>
                <a:close/>
                <a:moveTo>
                  <a:pt x="3425006" y="2359444"/>
                </a:moveTo>
                <a:lnTo>
                  <a:pt x="3590425" y="2359444"/>
                </a:lnTo>
                <a:lnTo>
                  <a:pt x="3590425" y="2393071"/>
                </a:lnTo>
                <a:cubicBezTo>
                  <a:pt x="3590425" y="2418855"/>
                  <a:pt x="3570821" y="2437930"/>
                  <a:pt x="3544433" y="2437930"/>
                </a:cubicBezTo>
                <a:lnTo>
                  <a:pt x="3470997" y="2437930"/>
                </a:lnTo>
                <a:cubicBezTo>
                  <a:pt x="3444609" y="2437930"/>
                  <a:pt x="3425006" y="2418855"/>
                  <a:pt x="3425006" y="2393071"/>
                </a:cubicBezTo>
                <a:close/>
                <a:moveTo>
                  <a:pt x="2601165" y="2359444"/>
                </a:moveTo>
                <a:lnTo>
                  <a:pt x="2766583" y="2359444"/>
                </a:lnTo>
                <a:lnTo>
                  <a:pt x="2766583" y="2393071"/>
                </a:lnTo>
                <a:cubicBezTo>
                  <a:pt x="2766583" y="2418855"/>
                  <a:pt x="2746981" y="2437930"/>
                  <a:pt x="2720592" y="2437930"/>
                </a:cubicBezTo>
                <a:lnTo>
                  <a:pt x="2647156" y="2437930"/>
                </a:lnTo>
                <a:cubicBezTo>
                  <a:pt x="2620768" y="2437930"/>
                  <a:pt x="2601165" y="2418855"/>
                  <a:pt x="2601165" y="2393071"/>
                </a:cubicBezTo>
                <a:close/>
                <a:moveTo>
                  <a:pt x="1962337" y="2359444"/>
                </a:moveTo>
                <a:lnTo>
                  <a:pt x="2127755" y="2359444"/>
                </a:lnTo>
                <a:lnTo>
                  <a:pt x="2127755" y="2393071"/>
                </a:lnTo>
                <a:cubicBezTo>
                  <a:pt x="2127755" y="2418855"/>
                  <a:pt x="2108153" y="2437930"/>
                  <a:pt x="2081764" y="2437930"/>
                </a:cubicBezTo>
                <a:lnTo>
                  <a:pt x="2008328" y="2437930"/>
                </a:lnTo>
                <a:cubicBezTo>
                  <a:pt x="1981940" y="2437930"/>
                  <a:pt x="1962337" y="2418855"/>
                  <a:pt x="1962337" y="2393071"/>
                </a:cubicBezTo>
                <a:close/>
                <a:moveTo>
                  <a:pt x="1138487" y="2359444"/>
                </a:moveTo>
                <a:lnTo>
                  <a:pt x="1303905" y="2359444"/>
                </a:lnTo>
                <a:lnTo>
                  <a:pt x="1303905" y="2393071"/>
                </a:lnTo>
                <a:cubicBezTo>
                  <a:pt x="1303905" y="2418855"/>
                  <a:pt x="1284303" y="2437930"/>
                  <a:pt x="1257915" y="2437930"/>
                </a:cubicBezTo>
                <a:lnTo>
                  <a:pt x="1184478" y="2437930"/>
                </a:lnTo>
                <a:cubicBezTo>
                  <a:pt x="1158090" y="2437930"/>
                  <a:pt x="1138487" y="2418855"/>
                  <a:pt x="1138487" y="2393071"/>
                </a:cubicBezTo>
                <a:close/>
                <a:moveTo>
                  <a:pt x="4456421" y="2084023"/>
                </a:moveTo>
                <a:lnTo>
                  <a:pt x="4480547" y="2084023"/>
                </a:lnTo>
                <a:lnTo>
                  <a:pt x="4480547" y="2585633"/>
                </a:lnTo>
                <a:lnTo>
                  <a:pt x="4456421" y="2585633"/>
                </a:lnTo>
                <a:cubicBezTo>
                  <a:pt x="4416611" y="2585633"/>
                  <a:pt x="4388037" y="2557057"/>
                  <a:pt x="4388037" y="2517247"/>
                </a:cubicBezTo>
                <a:lnTo>
                  <a:pt x="4388037" y="2340069"/>
                </a:lnTo>
                <a:cubicBezTo>
                  <a:pt x="4388037" y="2338257"/>
                  <a:pt x="4388188" y="2336600"/>
                  <a:pt x="4388263" y="2334865"/>
                </a:cubicBezTo>
                <a:cubicBezTo>
                  <a:pt x="4388188" y="2333132"/>
                  <a:pt x="4388037" y="2331398"/>
                  <a:pt x="4388037" y="2329663"/>
                </a:cubicBezTo>
                <a:lnTo>
                  <a:pt x="4388037" y="2152483"/>
                </a:lnTo>
                <a:lnTo>
                  <a:pt x="4388037" y="2152407"/>
                </a:lnTo>
                <a:cubicBezTo>
                  <a:pt x="4388037" y="2112600"/>
                  <a:pt x="4416611" y="2084023"/>
                  <a:pt x="4456421" y="2084023"/>
                </a:cubicBezTo>
                <a:close/>
                <a:moveTo>
                  <a:pt x="3822116" y="2084023"/>
                </a:moveTo>
                <a:lnTo>
                  <a:pt x="3846243" y="2084023"/>
                </a:lnTo>
                <a:lnTo>
                  <a:pt x="3846243" y="2084099"/>
                </a:lnTo>
                <a:cubicBezTo>
                  <a:pt x="3886051" y="2084099"/>
                  <a:pt x="3914627" y="2112673"/>
                  <a:pt x="3914627" y="2152483"/>
                </a:cubicBezTo>
                <a:lnTo>
                  <a:pt x="3914627" y="2329663"/>
                </a:lnTo>
                <a:cubicBezTo>
                  <a:pt x="3914627" y="2331474"/>
                  <a:pt x="3914476" y="2333132"/>
                  <a:pt x="3914400" y="2334865"/>
                </a:cubicBezTo>
                <a:cubicBezTo>
                  <a:pt x="3914476" y="2336600"/>
                  <a:pt x="3914627" y="2338332"/>
                  <a:pt x="3914627" y="2340069"/>
                </a:cubicBezTo>
                <a:lnTo>
                  <a:pt x="3914627" y="2517247"/>
                </a:lnTo>
                <a:cubicBezTo>
                  <a:pt x="3914627" y="2557057"/>
                  <a:pt x="3886051" y="2585633"/>
                  <a:pt x="3846243" y="2585633"/>
                </a:cubicBezTo>
                <a:lnTo>
                  <a:pt x="3822116" y="2585633"/>
                </a:lnTo>
                <a:close/>
                <a:moveTo>
                  <a:pt x="2993742" y="2084023"/>
                </a:moveTo>
                <a:lnTo>
                  <a:pt x="3017868" y="2084023"/>
                </a:lnTo>
                <a:lnTo>
                  <a:pt x="3017868" y="2585633"/>
                </a:lnTo>
                <a:lnTo>
                  <a:pt x="2993742" y="2585633"/>
                </a:lnTo>
                <a:cubicBezTo>
                  <a:pt x="2953933" y="2585633"/>
                  <a:pt x="2925358" y="2557057"/>
                  <a:pt x="2925358" y="2517247"/>
                </a:cubicBezTo>
                <a:lnTo>
                  <a:pt x="2925358" y="2340069"/>
                </a:lnTo>
                <a:cubicBezTo>
                  <a:pt x="2925358" y="2338257"/>
                  <a:pt x="2925508" y="2336600"/>
                  <a:pt x="2925583" y="2334865"/>
                </a:cubicBezTo>
                <a:cubicBezTo>
                  <a:pt x="2925508" y="2333132"/>
                  <a:pt x="2925358" y="2331398"/>
                  <a:pt x="2925358" y="2329663"/>
                </a:cubicBezTo>
                <a:lnTo>
                  <a:pt x="2925358" y="2152483"/>
                </a:lnTo>
                <a:lnTo>
                  <a:pt x="2925358" y="2152407"/>
                </a:lnTo>
                <a:cubicBezTo>
                  <a:pt x="2925358" y="2112600"/>
                  <a:pt x="2953933" y="2084023"/>
                  <a:pt x="2993742" y="2084023"/>
                </a:cubicBezTo>
                <a:close/>
                <a:moveTo>
                  <a:pt x="2359448" y="2084023"/>
                </a:moveTo>
                <a:lnTo>
                  <a:pt x="2383575" y="2084023"/>
                </a:lnTo>
                <a:lnTo>
                  <a:pt x="2383575" y="2084099"/>
                </a:lnTo>
                <a:cubicBezTo>
                  <a:pt x="2423384" y="2084099"/>
                  <a:pt x="2451959" y="2112673"/>
                  <a:pt x="2451959" y="2152483"/>
                </a:cubicBezTo>
                <a:lnTo>
                  <a:pt x="2451959" y="2329663"/>
                </a:lnTo>
                <a:cubicBezTo>
                  <a:pt x="2451959" y="2331474"/>
                  <a:pt x="2451808" y="2333132"/>
                  <a:pt x="2451733" y="2334865"/>
                </a:cubicBezTo>
                <a:cubicBezTo>
                  <a:pt x="2451808" y="2336600"/>
                  <a:pt x="2451959" y="2338332"/>
                  <a:pt x="2451959" y="2340069"/>
                </a:cubicBezTo>
                <a:lnTo>
                  <a:pt x="2451959" y="2517247"/>
                </a:lnTo>
                <a:cubicBezTo>
                  <a:pt x="2451959" y="2557057"/>
                  <a:pt x="2423384" y="2585633"/>
                  <a:pt x="2383575" y="2585633"/>
                </a:cubicBezTo>
                <a:lnTo>
                  <a:pt x="2359448" y="2585633"/>
                </a:lnTo>
                <a:close/>
                <a:moveTo>
                  <a:pt x="896771" y="2084023"/>
                </a:moveTo>
                <a:lnTo>
                  <a:pt x="920897" y="2084023"/>
                </a:lnTo>
                <a:lnTo>
                  <a:pt x="920897" y="2084099"/>
                </a:lnTo>
                <a:cubicBezTo>
                  <a:pt x="960706" y="2084099"/>
                  <a:pt x="989282" y="2112673"/>
                  <a:pt x="989282" y="2152483"/>
                </a:cubicBezTo>
                <a:lnTo>
                  <a:pt x="989282" y="2329663"/>
                </a:lnTo>
                <a:cubicBezTo>
                  <a:pt x="989282" y="2331474"/>
                  <a:pt x="989130" y="2333132"/>
                  <a:pt x="989055" y="2334865"/>
                </a:cubicBezTo>
                <a:cubicBezTo>
                  <a:pt x="989130" y="2336600"/>
                  <a:pt x="989282" y="2338332"/>
                  <a:pt x="989282" y="2340069"/>
                </a:cubicBezTo>
                <a:lnTo>
                  <a:pt x="989282" y="2517247"/>
                </a:lnTo>
                <a:cubicBezTo>
                  <a:pt x="989282" y="2557057"/>
                  <a:pt x="960706" y="2585633"/>
                  <a:pt x="920897" y="2585633"/>
                </a:cubicBezTo>
                <a:lnTo>
                  <a:pt x="896771" y="2585633"/>
                </a:lnTo>
                <a:close/>
                <a:moveTo>
                  <a:pt x="68385" y="2084023"/>
                </a:moveTo>
                <a:lnTo>
                  <a:pt x="92512" y="2084023"/>
                </a:lnTo>
                <a:lnTo>
                  <a:pt x="92512" y="2585633"/>
                </a:lnTo>
                <a:lnTo>
                  <a:pt x="68385" y="2585633"/>
                </a:lnTo>
                <a:cubicBezTo>
                  <a:pt x="28577" y="2585633"/>
                  <a:pt x="2" y="2557057"/>
                  <a:pt x="2" y="2517247"/>
                </a:cubicBezTo>
                <a:lnTo>
                  <a:pt x="2" y="2340069"/>
                </a:lnTo>
                <a:cubicBezTo>
                  <a:pt x="2" y="2338257"/>
                  <a:pt x="153" y="2336600"/>
                  <a:pt x="228" y="2334865"/>
                </a:cubicBezTo>
                <a:cubicBezTo>
                  <a:pt x="153" y="2333132"/>
                  <a:pt x="2" y="2331398"/>
                  <a:pt x="2" y="2329663"/>
                </a:cubicBezTo>
                <a:lnTo>
                  <a:pt x="2" y="2152483"/>
                </a:lnTo>
                <a:lnTo>
                  <a:pt x="2" y="2152407"/>
                </a:lnTo>
                <a:cubicBezTo>
                  <a:pt x="2" y="2112600"/>
                  <a:pt x="28577" y="2084023"/>
                  <a:pt x="68385" y="2084023"/>
                </a:cubicBezTo>
                <a:close/>
                <a:moveTo>
                  <a:pt x="4526539" y="2005537"/>
                </a:moveTo>
                <a:lnTo>
                  <a:pt x="4599974" y="2005537"/>
                </a:lnTo>
                <a:cubicBezTo>
                  <a:pt x="4626363" y="2005537"/>
                  <a:pt x="4645966" y="2024611"/>
                  <a:pt x="4645966" y="2050396"/>
                </a:cubicBezTo>
                <a:lnTo>
                  <a:pt x="4645966" y="2084023"/>
                </a:lnTo>
                <a:lnTo>
                  <a:pt x="4480547" y="2084023"/>
                </a:lnTo>
                <a:lnTo>
                  <a:pt x="4480547" y="2050396"/>
                </a:lnTo>
                <a:cubicBezTo>
                  <a:pt x="4480547" y="2024611"/>
                  <a:pt x="4500151" y="2005537"/>
                  <a:pt x="4526539" y="2005537"/>
                </a:cubicBezTo>
                <a:close/>
                <a:moveTo>
                  <a:pt x="3702689" y="2005537"/>
                </a:moveTo>
                <a:lnTo>
                  <a:pt x="3776125" y="2005537"/>
                </a:lnTo>
                <a:cubicBezTo>
                  <a:pt x="3802513" y="2005537"/>
                  <a:pt x="3822116" y="2024611"/>
                  <a:pt x="3822116" y="2050396"/>
                </a:cubicBezTo>
                <a:lnTo>
                  <a:pt x="3822116" y="2084023"/>
                </a:lnTo>
                <a:lnTo>
                  <a:pt x="3656697" y="2084023"/>
                </a:lnTo>
                <a:lnTo>
                  <a:pt x="3656697" y="2050396"/>
                </a:lnTo>
                <a:cubicBezTo>
                  <a:pt x="3656697" y="2024611"/>
                  <a:pt x="3676300" y="2005537"/>
                  <a:pt x="3702689" y="2005537"/>
                </a:cubicBezTo>
                <a:close/>
                <a:moveTo>
                  <a:pt x="3063859" y="2005537"/>
                </a:moveTo>
                <a:lnTo>
                  <a:pt x="3137295" y="2005537"/>
                </a:lnTo>
                <a:cubicBezTo>
                  <a:pt x="3163684" y="2005537"/>
                  <a:pt x="3183287" y="2024611"/>
                  <a:pt x="3183287" y="2050396"/>
                </a:cubicBezTo>
                <a:lnTo>
                  <a:pt x="3183287" y="2084023"/>
                </a:lnTo>
                <a:lnTo>
                  <a:pt x="3017868" y="2084023"/>
                </a:lnTo>
                <a:lnTo>
                  <a:pt x="3017868" y="2050396"/>
                </a:lnTo>
                <a:cubicBezTo>
                  <a:pt x="3017868" y="2024611"/>
                  <a:pt x="3037471" y="2005537"/>
                  <a:pt x="3063859" y="2005537"/>
                </a:cubicBezTo>
                <a:close/>
                <a:moveTo>
                  <a:pt x="2240021" y="2005537"/>
                </a:moveTo>
                <a:lnTo>
                  <a:pt x="2313457" y="2005537"/>
                </a:lnTo>
                <a:cubicBezTo>
                  <a:pt x="2339845" y="2005537"/>
                  <a:pt x="2359448" y="2024611"/>
                  <a:pt x="2359448" y="2050396"/>
                </a:cubicBezTo>
                <a:lnTo>
                  <a:pt x="2359448" y="2084023"/>
                </a:lnTo>
                <a:lnTo>
                  <a:pt x="2194030" y="2084023"/>
                </a:lnTo>
                <a:lnTo>
                  <a:pt x="2194030" y="2050396"/>
                </a:lnTo>
                <a:cubicBezTo>
                  <a:pt x="2194030" y="2024611"/>
                  <a:pt x="2213633" y="2005537"/>
                  <a:pt x="2240021" y="2005537"/>
                </a:cubicBezTo>
                <a:close/>
                <a:moveTo>
                  <a:pt x="1601193" y="2005537"/>
                </a:moveTo>
                <a:lnTo>
                  <a:pt x="1674629" y="2005537"/>
                </a:lnTo>
                <a:cubicBezTo>
                  <a:pt x="1701017" y="2005537"/>
                  <a:pt x="1720620" y="2024611"/>
                  <a:pt x="1720620" y="2050396"/>
                </a:cubicBezTo>
                <a:lnTo>
                  <a:pt x="1720620" y="2084023"/>
                </a:lnTo>
                <a:lnTo>
                  <a:pt x="1555202" y="2084023"/>
                </a:lnTo>
                <a:lnTo>
                  <a:pt x="1555202" y="2585633"/>
                </a:lnTo>
                <a:lnTo>
                  <a:pt x="1720620" y="2585633"/>
                </a:lnTo>
                <a:lnTo>
                  <a:pt x="1720620" y="2619258"/>
                </a:lnTo>
                <a:cubicBezTo>
                  <a:pt x="1720620" y="2645044"/>
                  <a:pt x="1701017" y="2664119"/>
                  <a:pt x="1674629" y="2664119"/>
                </a:cubicBezTo>
                <a:lnTo>
                  <a:pt x="1601193" y="2664119"/>
                </a:lnTo>
                <a:cubicBezTo>
                  <a:pt x="1574804" y="2664119"/>
                  <a:pt x="1555202" y="2645044"/>
                  <a:pt x="1555202" y="2619258"/>
                </a:cubicBezTo>
                <a:lnTo>
                  <a:pt x="1555202" y="2585633"/>
                </a:lnTo>
                <a:lnTo>
                  <a:pt x="1531075" y="2585633"/>
                </a:lnTo>
                <a:cubicBezTo>
                  <a:pt x="1491266" y="2585633"/>
                  <a:pt x="1462691" y="2557057"/>
                  <a:pt x="1462691" y="2517247"/>
                </a:cubicBezTo>
                <a:lnTo>
                  <a:pt x="1462691" y="2340069"/>
                </a:lnTo>
                <a:cubicBezTo>
                  <a:pt x="1462691" y="2338257"/>
                  <a:pt x="1462842" y="2336600"/>
                  <a:pt x="1462917" y="2334865"/>
                </a:cubicBezTo>
                <a:cubicBezTo>
                  <a:pt x="1462842" y="2333132"/>
                  <a:pt x="1462691" y="2331398"/>
                  <a:pt x="1462691" y="2329663"/>
                </a:cubicBezTo>
                <a:lnTo>
                  <a:pt x="1462691" y="2152483"/>
                </a:lnTo>
                <a:lnTo>
                  <a:pt x="1462691" y="2152407"/>
                </a:lnTo>
                <a:cubicBezTo>
                  <a:pt x="1462691" y="2112600"/>
                  <a:pt x="1491266" y="2084023"/>
                  <a:pt x="1531075" y="2084023"/>
                </a:cubicBezTo>
                <a:lnTo>
                  <a:pt x="1555202" y="2084023"/>
                </a:lnTo>
                <a:lnTo>
                  <a:pt x="1555202" y="2050396"/>
                </a:lnTo>
                <a:cubicBezTo>
                  <a:pt x="1555202" y="2024611"/>
                  <a:pt x="1574804" y="2005537"/>
                  <a:pt x="1601193" y="2005537"/>
                </a:cubicBezTo>
                <a:close/>
                <a:moveTo>
                  <a:pt x="777344" y="2005537"/>
                </a:moveTo>
                <a:lnTo>
                  <a:pt x="850779" y="2005537"/>
                </a:lnTo>
                <a:cubicBezTo>
                  <a:pt x="877168" y="2005537"/>
                  <a:pt x="896771" y="2024611"/>
                  <a:pt x="896771" y="2050396"/>
                </a:cubicBezTo>
                <a:lnTo>
                  <a:pt x="896771" y="2084023"/>
                </a:lnTo>
                <a:lnTo>
                  <a:pt x="731352" y="2084023"/>
                </a:lnTo>
                <a:lnTo>
                  <a:pt x="731352" y="2050396"/>
                </a:lnTo>
                <a:cubicBezTo>
                  <a:pt x="731352" y="2024611"/>
                  <a:pt x="750955" y="2005537"/>
                  <a:pt x="777344" y="2005537"/>
                </a:cubicBezTo>
                <a:close/>
                <a:moveTo>
                  <a:pt x="138504" y="2005537"/>
                </a:moveTo>
                <a:lnTo>
                  <a:pt x="211939" y="2005537"/>
                </a:lnTo>
                <a:cubicBezTo>
                  <a:pt x="238328" y="2005537"/>
                  <a:pt x="257932" y="2024611"/>
                  <a:pt x="257932" y="2050396"/>
                </a:cubicBezTo>
                <a:lnTo>
                  <a:pt x="257932" y="2084023"/>
                </a:lnTo>
                <a:lnTo>
                  <a:pt x="92512" y="2084023"/>
                </a:lnTo>
                <a:lnTo>
                  <a:pt x="92512" y="2050396"/>
                </a:lnTo>
                <a:cubicBezTo>
                  <a:pt x="92512" y="2024611"/>
                  <a:pt x="112115" y="2005537"/>
                  <a:pt x="138504" y="2005537"/>
                </a:cubicBezTo>
                <a:close/>
                <a:moveTo>
                  <a:pt x="4863559" y="1857837"/>
                </a:moveTo>
                <a:lnTo>
                  <a:pt x="4887685" y="1857837"/>
                </a:lnTo>
                <a:lnTo>
                  <a:pt x="4887685" y="2359444"/>
                </a:lnTo>
                <a:lnTo>
                  <a:pt x="4863559" y="2359444"/>
                </a:lnTo>
                <a:cubicBezTo>
                  <a:pt x="4823749" y="2359444"/>
                  <a:pt x="4795175" y="2330870"/>
                  <a:pt x="4795175" y="2291061"/>
                </a:cubicBezTo>
                <a:lnTo>
                  <a:pt x="4795175" y="2113882"/>
                </a:lnTo>
                <a:cubicBezTo>
                  <a:pt x="4795175" y="2112071"/>
                  <a:pt x="4795325" y="2110412"/>
                  <a:pt x="4795401" y="2108678"/>
                </a:cubicBezTo>
                <a:cubicBezTo>
                  <a:pt x="4795325" y="2106944"/>
                  <a:pt x="4795175" y="2105210"/>
                  <a:pt x="4795175" y="2103475"/>
                </a:cubicBezTo>
                <a:lnTo>
                  <a:pt x="4795175" y="1926296"/>
                </a:lnTo>
                <a:lnTo>
                  <a:pt x="4795175" y="1926221"/>
                </a:lnTo>
                <a:cubicBezTo>
                  <a:pt x="4795175" y="1886411"/>
                  <a:pt x="4823749" y="1857837"/>
                  <a:pt x="4863559" y="1857837"/>
                </a:cubicBezTo>
                <a:close/>
                <a:moveTo>
                  <a:pt x="4229253" y="1857837"/>
                </a:moveTo>
                <a:lnTo>
                  <a:pt x="4253380" y="1857837"/>
                </a:lnTo>
                <a:lnTo>
                  <a:pt x="4253380" y="1857911"/>
                </a:lnTo>
                <a:cubicBezTo>
                  <a:pt x="4293189" y="1857911"/>
                  <a:pt x="4321764" y="1886488"/>
                  <a:pt x="4321764" y="1926296"/>
                </a:cubicBezTo>
                <a:lnTo>
                  <a:pt x="4321764" y="2103475"/>
                </a:lnTo>
                <a:cubicBezTo>
                  <a:pt x="4321764" y="2105285"/>
                  <a:pt x="4321613" y="2106944"/>
                  <a:pt x="4321537" y="2108678"/>
                </a:cubicBezTo>
                <a:cubicBezTo>
                  <a:pt x="4321613" y="2110412"/>
                  <a:pt x="4321764" y="2112146"/>
                  <a:pt x="4321764" y="2113882"/>
                </a:cubicBezTo>
                <a:lnTo>
                  <a:pt x="4321764" y="2291061"/>
                </a:lnTo>
                <a:cubicBezTo>
                  <a:pt x="4321764" y="2330870"/>
                  <a:pt x="4293189" y="2359444"/>
                  <a:pt x="4253380" y="2359444"/>
                </a:cubicBezTo>
                <a:lnTo>
                  <a:pt x="4229253" y="2359444"/>
                </a:lnTo>
                <a:close/>
                <a:moveTo>
                  <a:pt x="3400879" y="1857837"/>
                </a:moveTo>
                <a:lnTo>
                  <a:pt x="3425005" y="1857837"/>
                </a:lnTo>
                <a:lnTo>
                  <a:pt x="3425005" y="2359444"/>
                </a:lnTo>
                <a:lnTo>
                  <a:pt x="3400879" y="2359444"/>
                </a:lnTo>
                <a:cubicBezTo>
                  <a:pt x="3361070" y="2359444"/>
                  <a:pt x="3332495" y="2330870"/>
                  <a:pt x="3332495" y="2291061"/>
                </a:cubicBezTo>
                <a:lnTo>
                  <a:pt x="3332495" y="2113882"/>
                </a:lnTo>
                <a:cubicBezTo>
                  <a:pt x="3332495" y="2112071"/>
                  <a:pt x="3332645" y="2110412"/>
                  <a:pt x="3332721" y="2108678"/>
                </a:cubicBezTo>
                <a:cubicBezTo>
                  <a:pt x="3332645" y="2106944"/>
                  <a:pt x="3332495" y="2105210"/>
                  <a:pt x="3332495" y="2103475"/>
                </a:cubicBezTo>
                <a:lnTo>
                  <a:pt x="3332495" y="1926296"/>
                </a:lnTo>
                <a:lnTo>
                  <a:pt x="3332495" y="1926221"/>
                </a:lnTo>
                <a:cubicBezTo>
                  <a:pt x="3332495" y="1886411"/>
                  <a:pt x="3361070" y="1857837"/>
                  <a:pt x="3400879" y="1857837"/>
                </a:cubicBezTo>
                <a:close/>
                <a:moveTo>
                  <a:pt x="2766584" y="1857837"/>
                </a:moveTo>
                <a:lnTo>
                  <a:pt x="2790711" y="1857837"/>
                </a:lnTo>
                <a:lnTo>
                  <a:pt x="2790711" y="1857911"/>
                </a:lnTo>
                <a:cubicBezTo>
                  <a:pt x="2830520" y="1857911"/>
                  <a:pt x="2859095" y="1886488"/>
                  <a:pt x="2859095" y="1926296"/>
                </a:cubicBezTo>
                <a:lnTo>
                  <a:pt x="2859095" y="2103475"/>
                </a:lnTo>
                <a:cubicBezTo>
                  <a:pt x="2859095" y="2105285"/>
                  <a:pt x="2858944" y="2106944"/>
                  <a:pt x="2858869" y="2108678"/>
                </a:cubicBezTo>
                <a:cubicBezTo>
                  <a:pt x="2858944" y="2110412"/>
                  <a:pt x="2859095" y="2112146"/>
                  <a:pt x="2859095" y="2113882"/>
                </a:cubicBezTo>
                <a:lnTo>
                  <a:pt x="2859095" y="2291061"/>
                </a:lnTo>
                <a:cubicBezTo>
                  <a:pt x="2859095" y="2330870"/>
                  <a:pt x="2830520" y="2359444"/>
                  <a:pt x="2790711" y="2359444"/>
                </a:cubicBezTo>
                <a:lnTo>
                  <a:pt x="2766584" y="2359444"/>
                </a:lnTo>
                <a:close/>
                <a:moveTo>
                  <a:pt x="1938211" y="1857837"/>
                </a:moveTo>
                <a:lnTo>
                  <a:pt x="1962337" y="1857837"/>
                </a:lnTo>
                <a:lnTo>
                  <a:pt x="1962337" y="2359444"/>
                </a:lnTo>
                <a:lnTo>
                  <a:pt x="1938211" y="2359444"/>
                </a:lnTo>
                <a:cubicBezTo>
                  <a:pt x="1898401" y="2359444"/>
                  <a:pt x="1869827" y="2330870"/>
                  <a:pt x="1869827" y="2291061"/>
                </a:cubicBezTo>
                <a:lnTo>
                  <a:pt x="1869827" y="2113882"/>
                </a:lnTo>
                <a:cubicBezTo>
                  <a:pt x="1869827" y="2112071"/>
                  <a:pt x="1869977" y="2110412"/>
                  <a:pt x="1870052" y="2108678"/>
                </a:cubicBezTo>
                <a:cubicBezTo>
                  <a:pt x="1869977" y="2106944"/>
                  <a:pt x="1869827" y="2105210"/>
                  <a:pt x="1869827" y="2103475"/>
                </a:cubicBezTo>
                <a:lnTo>
                  <a:pt x="1869827" y="1926296"/>
                </a:lnTo>
                <a:lnTo>
                  <a:pt x="1869827" y="1926221"/>
                </a:lnTo>
                <a:cubicBezTo>
                  <a:pt x="1869827" y="1886411"/>
                  <a:pt x="1898401" y="1857837"/>
                  <a:pt x="1938211" y="1857837"/>
                </a:cubicBezTo>
                <a:close/>
                <a:moveTo>
                  <a:pt x="4933676" y="1779350"/>
                </a:moveTo>
                <a:lnTo>
                  <a:pt x="5007111" y="1779350"/>
                </a:lnTo>
                <a:cubicBezTo>
                  <a:pt x="5033500" y="1779350"/>
                  <a:pt x="5053103" y="1798423"/>
                  <a:pt x="5053103" y="1824209"/>
                </a:cubicBezTo>
                <a:lnTo>
                  <a:pt x="5053103" y="1857837"/>
                </a:lnTo>
                <a:lnTo>
                  <a:pt x="4887685" y="1857837"/>
                </a:lnTo>
                <a:lnTo>
                  <a:pt x="4887685" y="1824209"/>
                </a:lnTo>
                <a:cubicBezTo>
                  <a:pt x="4887685" y="1798423"/>
                  <a:pt x="4907287" y="1779350"/>
                  <a:pt x="4933676" y="1779350"/>
                </a:cubicBezTo>
                <a:close/>
                <a:moveTo>
                  <a:pt x="4109826" y="1779350"/>
                </a:moveTo>
                <a:lnTo>
                  <a:pt x="4183262" y="1779350"/>
                </a:lnTo>
                <a:cubicBezTo>
                  <a:pt x="4209651" y="1779350"/>
                  <a:pt x="4229253" y="1798423"/>
                  <a:pt x="4229253" y="1824209"/>
                </a:cubicBezTo>
                <a:lnTo>
                  <a:pt x="4229253" y="1857837"/>
                </a:lnTo>
                <a:lnTo>
                  <a:pt x="4063835" y="1857837"/>
                </a:lnTo>
                <a:lnTo>
                  <a:pt x="4063835" y="1824209"/>
                </a:lnTo>
                <a:cubicBezTo>
                  <a:pt x="4063835" y="1798423"/>
                  <a:pt x="4083437" y="1779350"/>
                  <a:pt x="4109826" y="1779350"/>
                </a:cubicBezTo>
                <a:close/>
                <a:moveTo>
                  <a:pt x="3470997" y="1779350"/>
                </a:moveTo>
                <a:lnTo>
                  <a:pt x="3544433" y="1779350"/>
                </a:lnTo>
                <a:cubicBezTo>
                  <a:pt x="3570821" y="1779350"/>
                  <a:pt x="3590425" y="1798423"/>
                  <a:pt x="3590425" y="1824209"/>
                </a:cubicBezTo>
                <a:lnTo>
                  <a:pt x="3590425" y="1857837"/>
                </a:lnTo>
                <a:lnTo>
                  <a:pt x="3425006" y="1857837"/>
                </a:lnTo>
                <a:lnTo>
                  <a:pt x="3425006" y="1824209"/>
                </a:lnTo>
                <a:cubicBezTo>
                  <a:pt x="3425006" y="1798423"/>
                  <a:pt x="3444609" y="1779350"/>
                  <a:pt x="3470997" y="1779350"/>
                </a:cubicBezTo>
                <a:close/>
                <a:moveTo>
                  <a:pt x="2647156" y="1779350"/>
                </a:moveTo>
                <a:lnTo>
                  <a:pt x="2720593" y="1779350"/>
                </a:lnTo>
                <a:cubicBezTo>
                  <a:pt x="2746981" y="1779350"/>
                  <a:pt x="2766583" y="1798423"/>
                  <a:pt x="2766583" y="1824209"/>
                </a:cubicBezTo>
                <a:lnTo>
                  <a:pt x="2766583" y="1857837"/>
                </a:lnTo>
                <a:lnTo>
                  <a:pt x="2601165" y="1857837"/>
                </a:lnTo>
                <a:lnTo>
                  <a:pt x="2601165" y="1824209"/>
                </a:lnTo>
                <a:cubicBezTo>
                  <a:pt x="2601165" y="1798423"/>
                  <a:pt x="2620769" y="1779350"/>
                  <a:pt x="2647156" y="1779350"/>
                </a:cubicBezTo>
                <a:close/>
                <a:moveTo>
                  <a:pt x="2008328" y="1779350"/>
                </a:moveTo>
                <a:lnTo>
                  <a:pt x="2081764" y="1779350"/>
                </a:lnTo>
                <a:cubicBezTo>
                  <a:pt x="2108153" y="1779350"/>
                  <a:pt x="2127755" y="1798423"/>
                  <a:pt x="2127755" y="1824209"/>
                </a:cubicBezTo>
                <a:lnTo>
                  <a:pt x="2127755" y="1857837"/>
                </a:lnTo>
                <a:lnTo>
                  <a:pt x="1962337" y="1857837"/>
                </a:lnTo>
                <a:lnTo>
                  <a:pt x="1962337" y="1824209"/>
                </a:lnTo>
                <a:cubicBezTo>
                  <a:pt x="1962337" y="1798423"/>
                  <a:pt x="1981940" y="1779350"/>
                  <a:pt x="2008328" y="1779350"/>
                </a:cubicBezTo>
                <a:close/>
                <a:moveTo>
                  <a:pt x="1184479" y="1779350"/>
                </a:moveTo>
                <a:lnTo>
                  <a:pt x="1257915" y="1779350"/>
                </a:lnTo>
                <a:cubicBezTo>
                  <a:pt x="1284303" y="1779350"/>
                  <a:pt x="1303906" y="1798423"/>
                  <a:pt x="1303906" y="1824209"/>
                </a:cubicBezTo>
                <a:lnTo>
                  <a:pt x="1303906" y="1857837"/>
                </a:lnTo>
                <a:lnTo>
                  <a:pt x="1328032" y="1857837"/>
                </a:lnTo>
                <a:lnTo>
                  <a:pt x="1328032" y="1857911"/>
                </a:lnTo>
                <a:cubicBezTo>
                  <a:pt x="1367842" y="1857911"/>
                  <a:pt x="1396416" y="1886488"/>
                  <a:pt x="1396416" y="1926296"/>
                </a:cubicBezTo>
                <a:lnTo>
                  <a:pt x="1396416" y="2103475"/>
                </a:lnTo>
                <a:cubicBezTo>
                  <a:pt x="1396416" y="2105285"/>
                  <a:pt x="1396266" y="2106944"/>
                  <a:pt x="1396190" y="2108678"/>
                </a:cubicBezTo>
                <a:cubicBezTo>
                  <a:pt x="1396266" y="2110412"/>
                  <a:pt x="1396416" y="2112146"/>
                  <a:pt x="1396416" y="2113882"/>
                </a:cubicBezTo>
                <a:lnTo>
                  <a:pt x="1396416" y="2291061"/>
                </a:lnTo>
                <a:cubicBezTo>
                  <a:pt x="1396416" y="2330870"/>
                  <a:pt x="1367842" y="2359444"/>
                  <a:pt x="1328032" y="2359444"/>
                </a:cubicBezTo>
                <a:lnTo>
                  <a:pt x="1303905" y="2359444"/>
                </a:lnTo>
                <a:lnTo>
                  <a:pt x="1303905" y="1857837"/>
                </a:lnTo>
                <a:lnTo>
                  <a:pt x="1138487" y="1857837"/>
                </a:lnTo>
                <a:lnTo>
                  <a:pt x="1138487" y="1824209"/>
                </a:lnTo>
                <a:cubicBezTo>
                  <a:pt x="1138487" y="1798423"/>
                  <a:pt x="1158090" y="1779350"/>
                  <a:pt x="1184479" y="1779350"/>
                </a:cubicBezTo>
                <a:close/>
                <a:moveTo>
                  <a:pt x="545641" y="1779350"/>
                </a:moveTo>
                <a:lnTo>
                  <a:pt x="619076" y="1779350"/>
                </a:lnTo>
                <a:cubicBezTo>
                  <a:pt x="645465" y="1779350"/>
                  <a:pt x="665077" y="1798423"/>
                  <a:pt x="665077" y="1824209"/>
                </a:cubicBezTo>
                <a:lnTo>
                  <a:pt x="665077" y="1857837"/>
                </a:lnTo>
                <a:lnTo>
                  <a:pt x="499650" y="1857837"/>
                </a:lnTo>
                <a:lnTo>
                  <a:pt x="499650" y="2359444"/>
                </a:lnTo>
                <a:lnTo>
                  <a:pt x="665077" y="2359444"/>
                </a:lnTo>
                <a:lnTo>
                  <a:pt x="665077" y="2393071"/>
                </a:lnTo>
                <a:cubicBezTo>
                  <a:pt x="665077" y="2418855"/>
                  <a:pt x="645465" y="2437930"/>
                  <a:pt x="619076" y="2437930"/>
                </a:cubicBezTo>
                <a:lnTo>
                  <a:pt x="545641" y="2437930"/>
                </a:lnTo>
                <a:cubicBezTo>
                  <a:pt x="519252" y="2437930"/>
                  <a:pt x="499649" y="2418855"/>
                  <a:pt x="499649" y="2393071"/>
                </a:cubicBezTo>
                <a:lnTo>
                  <a:pt x="499649" y="2359444"/>
                </a:lnTo>
                <a:lnTo>
                  <a:pt x="475523" y="2359444"/>
                </a:lnTo>
                <a:cubicBezTo>
                  <a:pt x="435714" y="2359444"/>
                  <a:pt x="407139" y="2330870"/>
                  <a:pt x="407139" y="2291061"/>
                </a:cubicBezTo>
                <a:lnTo>
                  <a:pt x="407139" y="2113882"/>
                </a:lnTo>
                <a:cubicBezTo>
                  <a:pt x="407139" y="2112071"/>
                  <a:pt x="407290" y="2110412"/>
                  <a:pt x="407365" y="2108678"/>
                </a:cubicBezTo>
                <a:cubicBezTo>
                  <a:pt x="407290" y="2106944"/>
                  <a:pt x="407139" y="2105210"/>
                  <a:pt x="407139" y="2103475"/>
                </a:cubicBezTo>
                <a:lnTo>
                  <a:pt x="407139" y="1926296"/>
                </a:lnTo>
                <a:lnTo>
                  <a:pt x="407139" y="1926221"/>
                </a:lnTo>
                <a:cubicBezTo>
                  <a:pt x="407139" y="1886411"/>
                  <a:pt x="435714" y="1857837"/>
                  <a:pt x="475523" y="1857837"/>
                </a:cubicBezTo>
                <a:lnTo>
                  <a:pt x="499649" y="1857837"/>
                </a:lnTo>
                <a:lnTo>
                  <a:pt x="499649" y="1824209"/>
                </a:lnTo>
                <a:cubicBezTo>
                  <a:pt x="499649" y="1798423"/>
                  <a:pt x="519252" y="1779350"/>
                  <a:pt x="545641" y="1779350"/>
                </a:cubicBezTo>
                <a:close/>
                <a:moveTo>
                  <a:pt x="92512" y="1695961"/>
                </a:moveTo>
                <a:lnTo>
                  <a:pt x="257932" y="1695961"/>
                </a:lnTo>
                <a:lnTo>
                  <a:pt x="257932" y="1729587"/>
                </a:lnTo>
                <a:cubicBezTo>
                  <a:pt x="257932" y="1755374"/>
                  <a:pt x="238328" y="1774448"/>
                  <a:pt x="211939" y="1774448"/>
                </a:cubicBezTo>
                <a:lnTo>
                  <a:pt x="138504" y="1774448"/>
                </a:lnTo>
                <a:cubicBezTo>
                  <a:pt x="112115" y="1774448"/>
                  <a:pt x="92512" y="1755374"/>
                  <a:pt x="92512" y="1729587"/>
                </a:cubicBezTo>
                <a:close/>
                <a:moveTo>
                  <a:pt x="4480547" y="1695960"/>
                </a:moveTo>
                <a:lnTo>
                  <a:pt x="4645966" y="1695960"/>
                </a:lnTo>
                <a:lnTo>
                  <a:pt x="4645966" y="1729587"/>
                </a:lnTo>
                <a:cubicBezTo>
                  <a:pt x="4645966" y="1755374"/>
                  <a:pt x="4626363" y="1774447"/>
                  <a:pt x="4599974" y="1774447"/>
                </a:cubicBezTo>
                <a:lnTo>
                  <a:pt x="4526539" y="1774447"/>
                </a:lnTo>
                <a:cubicBezTo>
                  <a:pt x="4500151" y="1774447"/>
                  <a:pt x="4480547" y="1755374"/>
                  <a:pt x="4480547" y="1729587"/>
                </a:cubicBezTo>
                <a:close/>
                <a:moveTo>
                  <a:pt x="3656697" y="1695960"/>
                </a:moveTo>
                <a:lnTo>
                  <a:pt x="3822116" y="1695960"/>
                </a:lnTo>
                <a:lnTo>
                  <a:pt x="3822116" y="1729587"/>
                </a:lnTo>
                <a:cubicBezTo>
                  <a:pt x="3822116" y="1755374"/>
                  <a:pt x="3802513" y="1774447"/>
                  <a:pt x="3776125" y="1774447"/>
                </a:cubicBezTo>
                <a:lnTo>
                  <a:pt x="3702689" y="1774447"/>
                </a:lnTo>
                <a:cubicBezTo>
                  <a:pt x="3676300" y="1774447"/>
                  <a:pt x="3656697" y="1755374"/>
                  <a:pt x="3656697" y="1729587"/>
                </a:cubicBezTo>
                <a:close/>
                <a:moveTo>
                  <a:pt x="3017868" y="1695960"/>
                </a:moveTo>
                <a:lnTo>
                  <a:pt x="3183287" y="1695960"/>
                </a:lnTo>
                <a:lnTo>
                  <a:pt x="3183287" y="1729587"/>
                </a:lnTo>
                <a:cubicBezTo>
                  <a:pt x="3183287" y="1755374"/>
                  <a:pt x="3163684" y="1774448"/>
                  <a:pt x="3137295" y="1774448"/>
                </a:cubicBezTo>
                <a:lnTo>
                  <a:pt x="3063859" y="1774448"/>
                </a:lnTo>
                <a:cubicBezTo>
                  <a:pt x="3037471" y="1774448"/>
                  <a:pt x="3017868" y="1755374"/>
                  <a:pt x="3017868" y="1729587"/>
                </a:cubicBezTo>
                <a:close/>
                <a:moveTo>
                  <a:pt x="2194025" y="1695960"/>
                </a:moveTo>
                <a:lnTo>
                  <a:pt x="2359443" y="1695960"/>
                </a:lnTo>
                <a:lnTo>
                  <a:pt x="2359443" y="1729587"/>
                </a:lnTo>
                <a:cubicBezTo>
                  <a:pt x="2359443" y="1755374"/>
                  <a:pt x="2339841" y="1774448"/>
                  <a:pt x="2313452" y="1774448"/>
                </a:cubicBezTo>
                <a:lnTo>
                  <a:pt x="2240017" y="1774448"/>
                </a:lnTo>
                <a:cubicBezTo>
                  <a:pt x="2213628" y="1774448"/>
                  <a:pt x="2194025" y="1755374"/>
                  <a:pt x="2194025" y="1729587"/>
                </a:cubicBezTo>
                <a:close/>
                <a:moveTo>
                  <a:pt x="499649" y="1469771"/>
                </a:moveTo>
                <a:lnTo>
                  <a:pt x="665073" y="1469771"/>
                </a:lnTo>
                <a:lnTo>
                  <a:pt x="665073" y="1503399"/>
                </a:lnTo>
                <a:cubicBezTo>
                  <a:pt x="665073" y="1529185"/>
                  <a:pt x="645464" y="1548259"/>
                  <a:pt x="619076" y="1548259"/>
                </a:cubicBezTo>
                <a:lnTo>
                  <a:pt x="545640" y="1548259"/>
                </a:lnTo>
                <a:cubicBezTo>
                  <a:pt x="519252" y="1548259"/>
                  <a:pt x="499649" y="1529185"/>
                  <a:pt x="499649" y="1503399"/>
                </a:cubicBezTo>
                <a:close/>
                <a:moveTo>
                  <a:pt x="2601161" y="1469771"/>
                </a:moveTo>
                <a:lnTo>
                  <a:pt x="2766579" y="1469771"/>
                </a:lnTo>
                <a:lnTo>
                  <a:pt x="2766579" y="1503399"/>
                </a:lnTo>
                <a:cubicBezTo>
                  <a:pt x="2766579" y="1529184"/>
                  <a:pt x="2746977" y="1548259"/>
                  <a:pt x="2720588" y="1548259"/>
                </a:cubicBezTo>
                <a:lnTo>
                  <a:pt x="2647152" y="1548259"/>
                </a:lnTo>
                <a:cubicBezTo>
                  <a:pt x="2620764" y="1548259"/>
                  <a:pt x="2601161" y="1529184"/>
                  <a:pt x="2601161" y="1503399"/>
                </a:cubicBezTo>
                <a:close/>
                <a:moveTo>
                  <a:pt x="1962333" y="1469771"/>
                </a:moveTo>
                <a:lnTo>
                  <a:pt x="2127751" y="1469771"/>
                </a:lnTo>
                <a:lnTo>
                  <a:pt x="2127751" y="1503399"/>
                </a:lnTo>
                <a:cubicBezTo>
                  <a:pt x="2127751" y="1529185"/>
                  <a:pt x="2108149" y="1548259"/>
                  <a:pt x="2081760" y="1548259"/>
                </a:cubicBezTo>
                <a:lnTo>
                  <a:pt x="2008324" y="1548259"/>
                </a:lnTo>
                <a:cubicBezTo>
                  <a:pt x="1981936" y="1548259"/>
                  <a:pt x="1962333" y="1529185"/>
                  <a:pt x="1962333" y="1503399"/>
                </a:cubicBezTo>
                <a:close/>
                <a:moveTo>
                  <a:pt x="1138483" y="1469771"/>
                </a:moveTo>
                <a:lnTo>
                  <a:pt x="1303902" y="1469771"/>
                </a:lnTo>
                <a:lnTo>
                  <a:pt x="1303902" y="1503399"/>
                </a:lnTo>
                <a:cubicBezTo>
                  <a:pt x="1303902" y="1529185"/>
                  <a:pt x="1284299" y="1548259"/>
                  <a:pt x="1257910" y="1548259"/>
                </a:cubicBezTo>
                <a:lnTo>
                  <a:pt x="1184474" y="1548259"/>
                </a:lnTo>
                <a:cubicBezTo>
                  <a:pt x="1158086" y="1548259"/>
                  <a:pt x="1138483" y="1529185"/>
                  <a:pt x="1138483" y="1503399"/>
                </a:cubicBezTo>
                <a:close/>
                <a:moveTo>
                  <a:pt x="4887685" y="1469770"/>
                </a:moveTo>
                <a:lnTo>
                  <a:pt x="5053103" y="1469770"/>
                </a:lnTo>
                <a:lnTo>
                  <a:pt x="5053103" y="1503398"/>
                </a:lnTo>
                <a:cubicBezTo>
                  <a:pt x="5053103" y="1529183"/>
                  <a:pt x="5033500" y="1548259"/>
                  <a:pt x="5007111" y="1548259"/>
                </a:cubicBezTo>
                <a:lnTo>
                  <a:pt x="4933676" y="1548259"/>
                </a:lnTo>
                <a:cubicBezTo>
                  <a:pt x="4907287" y="1548259"/>
                  <a:pt x="4887685" y="1529183"/>
                  <a:pt x="4887685" y="1503398"/>
                </a:cubicBezTo>
                <a:close/>
                <a:moveTo>
                  <a:pt x="4063835" y="1469770"/>
                </a:moveTo>
                <a:lnTo>
                  <a:pt x="4229253" y="1469770"/>
                </a:lnTo>
                <a:lnTo>
                  <a:pt x="4229253" y="1503399"/>
                </a:lnTo>
                <a:cubicBezTo>
                  <a:pt x="4229253" y="1529184"/>
                  <a:pt x="4209651" y="1548259"/>
                  <a:pt x="4183262" y="1548259"/>
                </a:cubicBezTo>
                <a:lnTo>
                  <a:pt x="4109826" y="1548259"/>
                </a:lnTo>
                <a:cubicBezTo>
                  <a:pt x="4083437" y="1548259"/>
                  <a:pt x="4063835" y="1529184"/>
                  <a:pt x="4063835" y="1503399"/>
                </a:cubicBezTo>
                <a:close/>
                <a:moveTo>
                  <a:pt x="3425006" y="1469770"/>
                </a:moveTo>
                <a:lnTo>
                  <a:pt x="3590425" y="1469770"/>
                </a:lnTo>
                <a:lnTo>
                  <a:pt x="3590425" y="1503399"/>
                </a:lnTo>
                <a:cubicBezTo>
                  <a:pt x="3590425" y="1529184"/>
                  <a:pt x="3570821" y="1548259"/>
                  <a:pt x="3544433" y="1548259"/>
                </a:cubicBezTo>
                <a:lnTo>
                  <a:pt x="3470997" y="1548259"/>
                </a:lnTo>
                <a:cubicBezTo>
                  <a:pt x="3444609" y="1548259"/>
                  <a:pt x="3425006" y="1529184"/>
                  <a:pt x="3425006" y="1503399"/>
                </a:cubicBezTo>
                <a:close/>
                <a:moveTo>
                  <a:pt x="896766" y="1194353"/>
                </a:moveTo>
                <a:lnTo>
                  <a:pt x="920893" y="1194353"/>
                </a:lnTo>
                <a:lnTo>
                  <a:pt x="920893" y="1194429"/>
                </a:lnTo>
                <a:cubicBezTo>
                  <a:pt x="960702" y="1194429"/>
                  <a:pt x="989278" y="1223003"/>
                  <a:pt x="989278" y="1262812"/>
                </a:cubicBezTo>
                <a:lnTo>
                  <a:pt x="989278" y="1439992"/>
                </a:lnTo>
                <a:cubicBezTo>
                  <a:pt x="989278" y="1441802"/>
                  <a:pt x="989126" y="1443460"/>
                  <a:pt x="989051" y="1445195"/>
                </a:cubicBezTo>
                <a:cubicBezTo>
                  <a:pt x="989126" y="1446929"/>
                  <a:pt x="989278" y="1448663"/>
                  <a:pt x="989278" y="1450397"/>
                </a:cubicBezTo>
                <a:lnTo>
                  <a:pt x="989278" y="1627579"/>
                </a:lnTo>
                <a:cubicBezTo>
                  <a:pt x="989278" y="1667386"/>
                  <a:pt x="960702" y="1695961"/>
                  <a:pt x="920893" y="1695961"/>
                </a:cubicBezTo>
                <a:lnTo>
                  <a:pt x="896766" y="1695961"/>
                </a:lnTo>
                <a:lnTo>
                  <a:pt x="896766" y="1729587"/>
                </a:lnTo>
                <a:cubicBezTo>
                  <a:pt x="896766" y="1755374"/>
                  <a:pt x="877163" y="1774448"/>
                  <a:pt x="850775" y="1774448"/>
                </a:cubicBezTo>
                <a:lnTo>
                  <a:pt x="777339" y="1774448"/>
                </a:lnTo>
                <a:cubicBezTo>
                  <a:pt x="750951" y="1774448"/>
                  <a:pt x="731348" y="1755374"/>
                  <a:pt x="731348" y="1729587"/>
                </a:cubicBezTo>
                <a:lnTo>
                  <a:pt x="731348" y="1695960"/>
                </a:lnTo>
                <a:lnTo>
                  <a:pt x="896766" y="1695960"/>
                </a:lnTo>
                <a:close/>
                <a:moveTo>
                  <a:pt x="68385" y="1194353"/>
                </a:moveTo>
                <a:lnTo>
                  <a:pt x="92512" y="1194353"/>
                </a:lnTo>
                <a:lnTo>
                  <a:pt x="92512" y="1695961"/>
                </a:lnTo>
                <a:lnTo>
                  <a:pt x="68385" y="1695961"/>
                </a:lnTo>
                <a:cubicBezTo>
                  <a:pt x="28577" y="1695961"/>
                  <a:pt x="2" y="1667386"/>
                  <a:pt x="2" y="1627579"/>
                </a:cubicBezTo>
                <a:lnTo>
                  <a:pt x="2" y="1450397"/>
                </a:lnTo>
                <a:cubicBezTo>
                  <a:pt x="2" y="1448587"/>
                  <a:pt x="152" y="1446929"/>
                  <a:pt x="227" y="1445195"/>
                </a:cubicBezTo>
                <a:cubicBezTo>
                  <a:pt x="152" y="1443460"/>
                  <a:pt x="2" y="1441726"/>
                  <a:pt x="2" y="1439993"/>
                </a:cubicBezTo>
                <a:lnTo>
                  <a:pt x="2" y="1262812"/>
                </a:lnTo>
                <a:lnTo>
                  <a:pt x="2" y="1262736"/>
                </a:lnTo>
                <a:cubicBezTo>
                  <a:pt x="2" y="1222927"/>
                  <a:pt x="28577" y="1194353"/>
                  <a:pt x="68385" y="1194353"/>
                </a:cubicBezTo>
                <a:close/>
                <a:moveTo>
                  <a:pt x="3822116" y="1194352"/>
                </a:moveTo>
                <a:lnTo>
                  <a:pt x="3846243" y="1194352"/>
                </a:lnTo>
                <a:lnTo>
                  <a:pt x="3846243" y="1194427"/>
                </a:lnTo>
                <a:cubicBezTo>
                  <a:pt x="3886051" y="1194427"/>
                  <a:pt x="3914627" y="1223003"/>
                  <a:pt x="3914627" y="1262811"/>
                </a:cubicBezTo>
                <a:lnTo>
                  <a:pt x="3914627" y="1439991"/>
                </a:lnTo>
                <a:cubicBezTo>
                  <a:pt x="3914627" y="1441801"/>
                  <a:pt x="3914476" y="1443459"/>
                  <a:pt x="3914400" y="1445194"/>
                </a:cubicBezTo>
                <a:cubicBezTo>
                  <a:pt x="3914476" y="1446928"/>
                  <a:pt x="3914627" y="1448662"/>
                  <a:pt x="3914627" y="1450396"/>
                </a:cubicBezTo>
                <a:lnTo>
                  <a:pt x="3914627" y="1627578"/>
                </a:lnTo>
                <a:cubicBezTo>
                  <a:pt x="3914627" y="1667385"/>
                  <a:pt x="3886051" y="1695960"/>
                  <a:pt x="3846243" y="1695960"/>
                </a:cubicBezTo>
                <a:lnTo>
                  <a:pt x="3822116" y="1695960"/>
                </a:lnTo>
                <a:close/>
                <a:moveTo>
                  <a:pt x="2993742" y="1194352"/>
                </a:moveTo>
                <a:lnTo>
                  <a:pt x="3017868" y="1194352"/>
                </a:lnTo>
                <a:lnTo>
                  <a:pt x="3017868" y="1695960"/>
                </a:lnTo>
                <a:lnTo>
                  <a:pt x="2993742" y="1695960"/>
                </a:lnTo>
                <a:cubicBezTo>
                  <a:pt x="2953933" y="1695960"/>
                  <a:pt x="2925358" y="1667385"/>
                  <a:pt x="2925358" y="1627578"/>
                </a:cubicBezTo>
                <a:lnTo>
                  <a:pt x="2925358" y="1450396"/>
                </a:lnTo>
                <a:cubicBezTo>
                  <a:pt x="2925358" y="1448586"/>
                  <a:pt x="2925508" y="1446928"/>
                  <a:pt x="2925583" y="1445194"/>
                </a:cubicBezTo>
                <a:cubicBezTo>
                  <a:pt x="2925508" y="1443459"/>
                  <a:pt x="2925358" y="1441725"/>
                  <a:pt x="2925358" y="1439991"/>
                </a:cubicBezTo>
                <a:lnTo>
                  <a:pt x="2925358" y="1262811"/>
                </a:lnTo>
                <a:lnTo>
                  <a:pt x="2925358" y="1262736"/>
                </a:lnTo>
                <a:cubicBezTo>
                  <a:pt x="2925358" y="1222927"/>
                  <a:pt x="2953933" y="1194352"/>
                  <a:pt x="2993742" y="1194352"/>
                </a:cubicBezTo>
                <a:close/>
                <a:moveTo>
                  <a:pt x="2359444" y="1194352"/>
                </a:moveTo>
                <a:lnTo>
                  <a:pt x="2383571" y="1194352"/>
                </a:lnTo>
                <a:lnTo>
                  <a:pt x="2383571" y="1194427"/>
                </a:lnTo>
                <a:cubicBezTo>
                  <a:pt x="2423380" y="1194427"/>
                  <a:pt x="2451955" y="1223003"/>
                  <a:pt x="2451955" y="1262812"/>
                </a:cubicBezTo>
                <a:lnTo>
                  <a:pt x="2451955" y="1439991"/>
                </a:lnTo>
                <a:cubicBezTo>
                  <a:pt x="2451955" y="1441802"/>
                  <a:pt x="2451804" y="1443459"/>
                  <a:pt x="2451729" y="1445195"/>
                </a:cubicBezTo>
                <a:cubicBezTo>
                  <a:pt x="2451804" y="1446929"/>
                  <a:pt x="2451955" y="1448663"/>
                  <a:pt x="2451955" y="1450397"/>
                </a:cubicBezTo>
                <a:lnTo>
                  <a:pt x="2451955" y="1627578"/>
                </a:lnTo>
                <a:cubicBezTo>
                  <a:pt x="2451955" y="1667385"/>
                  <a:pt x="2423380" y="1695960"/>
                  <a:pt x="2383571" y="1695960"/>
                </a:cubicBezTo>
                <a:lnTo>
                  <a:pt x="2359444" y="1695960"/>
                </a:lnTo>
                <a:close/>
                <a:moveTo>
                  <a:pt x="4456421" y="1194351"/>
                </a:moveTo>
                <a:lnTo>
                  <a:pt x="4480547" y="1194351"/>
                </a:lnTo>
                <a:lnTo>
                  <a:pt x="4480547" y="1695960"/>
                </a:lnTo>
                <a:lnTo>
                  <a:pt x="4456421" y="1695960"/>
                </a:lnTo>
                <a:cubicBezTo>
                  <a:pt x="4416611" y="1695960"/>
                  <a:pt x="4388037" y="1667385"/>
                  <a:pt x="4388037" y="1627577"/>
                </a:cubicBezTo>
                <a:lnTo>
                  <a:pt x="4388037" y="1450396"/>
                </a:lnTo>
                <a:cubicBezTo>
                  <a:pt x="4388037" y="1448586"/>
                  <a:pt x="4388188" y="1446928"/>
                  <a:pt x="4388263" y="1445193"/>
                </a:cubicBezTo>
                <a:cubicBezTo>
                  <a:pt x="4388188" y="1443459"/>
                  <a:pt x="4388037" y="1441725"/>
                  <a:pt x="4388037" y="1439991"/>
                </a:cubicBezTo>
                <a:lnTo>
                  <a:pt x="4388037" y="1262811"/>
                </a:lnTo>
                <a:lnTo>
                  <a:pt x="4388037" y="1262736"/>
                </a:lnTo>
                <a:cubicBezTo>
                  <a:pt x="4388037" y="1222925"/>
                  <a:pt x="4416611" y="1194351"/>
                  <a:pt x="4456421" y="1194351"/>
                </a:cubicBezTo>
                <a:close/>
                <a:moveTo>
                  <a:pt x="2240017" y="1115865"/>
                </a:moveTo>
                <a:lnTo>
                  <a:pt x="2313452" y="1115865"/>
                </a:lnTo>
                <a:cubicBezTo>
                  <a:pt x="2339841" y="1115865"/>
                  <a:pt x="2359443" y="1134941"/>
                  <a:pt x="2359443" y="1160725"/>
                </a:cubicBezTo>
                <a:lnTo>
                  <a:pt x="2359443" y="1194352"/>
                </a:lnTo>
                <a:lnTo>
                  <a:pt x="2194025" y="1194352"/>
                </a:lnTo>
                <a:lnTo>
                  <a:pt x="2194025" y="1160725"/>
                </a:lnTo>
                <a:cubicBezTo>
                  <a:pt x="2194025" y="1134941"/>
                  <a:pt x="2213628" y="1115865"/>
                  <a:pt x="2240017" y="1115865"/>
                </a:cubicBezTo>
                <a:close/>
                <a:moveTo>
                  <a:pt x="1601189" y="1115865"/>
                </a:moveTo>
                <a:lnTo>
                  <a:pt x="1674625" y="1115865"/>
                </a:lnTo>
                <a:cubicBezTo>
                  <a:pt x="1701013" y="1115865"/>
                  <a:pt x="1720616" y="1134941"/>
                  <a:pt x="1720616" y="1160725"/>
                </a:cubicBezTo>
                <a:lnTo>
                  <a:pt x="1720616" y="1194352"/>
                </a:lnTo>
                <a:lnTo>
                  <a:pt x="1555198" y="1194352"/>
                </a:lnTo>
                <a:lnTo>
                  <a:pt x="1555198" y="1695960"/>
                </a:lnTo>
                <a:lnTo>
                  <a:pt x="1720616" y="1695960"/>
                </a:lnTo>
                <a:lnTo>
                  <a:pt x="1720616" y="1729587"/>
                </a:lnTo>
                <a:cubicBezTo>
                  <a:pt x="1720616" y="1755374"/>
                  <a:pt x="1701013" y="1774448"/>
                  <a:pt x="1674625" y="1774448"/>
                </a:cubicBezTo>
                <a:lnTo>
                  <a:pt x="1601189" y="1774448"/>
                </a:lnTo>
                <a:cubicBezTo>
                  <a:pt x="1574801" y="1774448"/>
                  <a:pt x="1555198" y="1755374"/>
                  <a:pt x="1555198" y="1729587"/>
                </a:cubicBezTo>
                <a:lnTo>
                  <a:pt x="1555198" y="1695960"/>
                </a:lnTo>
                <a:lnTo>
                  <a:pt x="1531071" y="1695960"/>
                </a:lnTo>
                <a:cubicBezTo>
                  <a:pt x="1491262" y="1695960"/>
                  <a:pt x="1462687" y="1667385"/>
                  <a:pt x="1462687" y="1627578"/>
                </a:cubicBezTo>
                <a:lnTo>
                  <a:pt x="1462687" y="1450397"/>
                </a:lnTo>
                <a:cubicBezTo>
                  <a:pt x="1462687" y="1448587"/>
                  <a:pt x="1462838" y="1446929"/>
                  <a:pt x="1462913" y="1445195"/>
                </a:cubicBezTo>
                <a:cubicBezTo>
                  <a:pt x="1462838" y="1443460"/>
                  <a:pt x="1462687" y="1441726"/>
                  <a:pt x="1462687" y="1439991"/>
                </a:cubicBezTo>
                <a:lnTo>
                  <a:pt x="1462687" y="1262812"/>
                </a:lnTo>
                <a:lnTo>
                  <a:pt x="1462687" y="1262736"/>
                </a:lnTo>
                <a:cubicBezTo>
                  <a:pt x="1462687" y="1222927"/>
                  <a:pt x="1491262" y="1194352"/>
                  <a:pt x="1531071" y="1194352"/>
                </a:cubicBezTo>
                <a:lnTo>
                  <a:pt x="1555198" y="1194352"/>
                </a:lnTo>
                <a:lnTo>
                  <a:pt x="1555198" y="1160725"/>
                </a:lnTo>
                <a:cubicBezTo>
                  <a:pt x="1555198" y="1134941"/>
                  <a:pt x="1574801" y="1115865"/>
                  <a:pt x="1601189" y="1115865"/>
                </a:cubicBezTo>
                <a:close/>
                <a:moveTo>
                  <a:pt x="777339" y="1115865"/>
                </a:moveTo>
                <a:lnTo>
                  <a:pt x="850775" y="1115865"/>
                </a:lnTo>
                <a:cubicBezTo>
                  <a:pt x="877163" y="1115865"/>
                  <a:pt x="896766" y="1134941"/>
                  <a:pt x="896766" y="1160726"/>
                </a:cubicBezTo>
                <a:lnTo>
                  <a:pt x="896766" y="1194353"/>
                </a:lnTo>
                <a:lnTo>
                  <a:pt x="731348" y="1194353"/>
                </a:lnTo>
                <a:lnTo>
                  <a:pt x="731348" y="1160726"/>
                </a:lnTo>
                <a:cubicBezTo>
                  <a:pt x="731348" y="1134941"/>
                  <a:pt x="750951" y="1115865"/>
                  <a:pt x="777339" y="1115865"/>
                </a:cubicBezTo>
                <a:close/>
                <a:moveTo>
                  <a:pt x="138504" y="1115865"/>
                </a:moveTo>
                <a:lnTo>
                  <a:pt x="211939" y="1115865"/>
                </a:lnTo>
                <a:cubicBezTo>
                  <a:pt x="238328" y="1115865"/>
                  <a:pt x="257930" y="1134941"/>
                  <a:pt x="257930" y="1160726"/>
                </a:cubicBezTo>
                <a:lnTo>
                  <a:pt x="257930" y="1194353"/>
                </a:lnTo>
                <a:lnTo>
                  <a:pt x="92512" y="1194353"/>
                </a:lnTo>
                <a:lnTo>
                  <a:pt x="92512" y="1160726"/>
                </a:lnTo>
                <a:cubicBezTo>
                  <a:pt x="92512" y="1134941"/>
                  <a:pt x="112115" y="1115865"/>
                  <a:pt x="138504" y="1115865"/>
                </a:cubicBezTo>
                <a:close/>
                <a:moveTo>
                  <a:pt x="4526539" y="1115865"/>
                </a:moveTo>
                <a:lnTo>
                  <a:pt x="4599974" y="1115865"/>
                </a:lnTo>
                <a:cubicBezTo>
                  <a:pt x="4626363" y="1115865"/>
                  <a:pt x="4645966" y="1134939"/>
                  <a:pt x="4645966" y="1160725"/>
                </a:cubicBezTo>
                <a:lnTo>
                  <a:pt x="4645966" y="1194351"/>
                </a:lnTo>
                <a:lnTo>
                  <a:pt x="4480547" y="1194351"/>
                </a:lnTo>
                <a:lnTo>
                  <a:pt x="4480547" y="1160725"/>
                </a:lnTo>
                <a:cubicBezTo>
                  <a:pt x="4480547" y="1134939"/>
                  <a:pt x="4500151" y="1115865"/>
                  <a:pt x="4526539" y="1115865"/>
                </a:cubicBezTo>
                <a:close/>
                <a:moveTo>
                  <a:pt x="3702689" y="1115865"/>
                </a:moveTo>
                <a:lnTo>
                  <a:pt x="3776125" y="1115865"/>
                </a:lnTo>
                <a:cubicBezTo>
                  <a:pt x="3802513" y="1115865"/>
                  <a:pt x="3822116" y="1134939"/>
                  <a:pt x="3822116" y="1160725"/>
                </a:cubicBezTo>
                <a:lnTo>
                  <a:pt x="3822116" y="1194352"/>
                </a:lnTo>
                <a:lnTo>
                  <a:pt x="3656697" y="1194352"/>
                </a:lnTo>
                <a:lnTo>
                  <a:pt x="3656697" y="1160725"/>
                </a:lnTo>
                <a:cubicBezTo>
                  <a:pt x="3656697" y="1134939"/>
                  <a:pt x="3676300" y="1115865"/>
                  <a:pt x="3702689" y="1115865"/>
                </a:cubicBezTo>
                <a:close/>
                <a:moveTo>
                  <a:pt x="3063859" y="1115865"/>
                </a:moveTo>
                <a:lnTo>
                  <a:pt x="3137295" y="1115865"/>
                </a:lnTo>
                <a:cubicBezTo>
                  <a:pt x="3163684" y="1115865"/>
                  <a:pt x="3183287" y="1134939"/>
                  <a:pt x="3183287" y="1160725"/>
                </a:cubicBezTo>
                <a:lnTo>
                  <a:pt x="3183287" y="1194352"/>
                </a:lnTo>
                <a:lnTo>
                  <a:pt x="3017868" y="1194352"/>
                </a:lnTo>
                <a:lnTo>
                  <a:pt x="3017868" y="1160725"/>
                </a:lnTo>
                <a:cubicBezTo>
                  <a:pt x="3017868" y="1134939"/>
                  <a:pt x="3037471" y="1115865"/>
                  <a:pt x="3063859" y="1115865"/>
                </a:cubicBezTo>
                <a:close/>
                <a:moveTo>
                  <a:pt x="475523" y="968163"/>
                </a:moveTo>
                <a:lnTo>
                  <a:pt x="499649" y="968163"/>
                </a:lnTo>
                <a:lnTo>
                  <a:pt x="499649" y="1469771"/>
                </a:lnTo>
                <a:lnTo>
                  <a:pt x="475523" y="1469771"/>
                </a:lnTo>
                <a:cubicBezTo>
                  <a:pt x="435714" y="1469771"/>
                  <a:pt x="407139" y="1441196"/>
                  <a:pt x="407139" y="1401387"/>
                </a:cubicBezTo>
                <a:lnTo>
                  <a:pt x="407139" y="1224208"/>
                </a:lnTo>
                <a:cubicBezTo>
                  <a:pt x="407139" y="1222398"/>
                  <a:pt x="407290" y="1220740"/>
                  <a:pt x="407365" y="1219005"/>
                </a:cubicBezTo>
                <a:cubicBezTo>
                  <a:pt x="407290" y="1217270"/>
                  <a:pt x="407139" y="1215537"/>
                  <a:pt x="407139" y="1213803"/>
                </a:cubicBezTo>
                <a:lnTo>
                  <a:pt x="407139" y="1036622"/>
                </a:lnTo>
                <a:lnTo>
                  <a:pt x="407139" y="1036546"/>
                </a:lnTo>
                <a:cubicBezTo>
                  <a:pt x="407139" y="996738"/>
                  <a:pt x="435714" y="968163"/>
                  <a:pt x="475523" y="968163"/>
                </a:cubicBezTo>
                <a:close/>
                <a:moveTo>
                  <a:pt x="3400879" y="968162"/>
                </a:moveTo>
                <a:lnTo>
                  <a:pt x="3425005" y="968162"/>
                </a:lnTo>
                <a:lnTo>
                  <a:pt x="3425005" y="1469770"/>
                </a:lnTo>
                <a:lnTo>
                  <a:pt x="3400879" y="1469770"/>
                </a:lnTo>
                <a:cubicBezTo>
                  <a:pt x="3361070" y="1469770"/>
                  <a:pt x="3332495" y="1441195"/>
                  <a:pt x="3332495" y="1401387"/>
                </a:cubicBezTo>
                <a:lnTo>
                  <a:pt x="3332495" y="1224207"/>
                </a:lnTo>
                <a:cubicBezTo>
                  <a:pt x="3332495" y="1222397"/>
                  <a:pt x="3332645" y="1220739"/>
                  <a:pt x="3332721" y="1219004"/>
                </a:cubicBezTo>
                <a:cubicBezTo>
                  <a:pt x="3332645" y="1217270"/>
                  <a:pt x="3332495" y="1215537"/>
                  <a:pt x="3332495" y="1213802"/>
                </a:cubicBezTo>
                <a:lnTo>
                  <a:pt x="3332495" y="1036621"/>
                </a:lnTo>
                <a:lnTo>
                  <a:pt x="3332495" y="1036545"/>
                </a:lnTo>
                <a:cubicBezTo>
                  <a:pt x="3332495" y="996737"/>
                  <a:pt x="3361070" y="968162"/>
                  <a:pt x="3400879" y="968162"/>
                </a:cubicBezTo>
                <a:close/>
                <a:moveTo>
                  <a:pt x="1184474" y="889676"/>
                </a:moveTo>
                <a:lnTo>
                  <a:pt x="1257910" y="889676"/>
                </a:lnTo>
                <a:cubicBezTo>
                  <a:pt x="1284299" y="889676"/>
                  <a:pt x="1303902" y="908751"/>
                  <a:pt x="1303902" y="934536"/>
                </a:cubicBezTo>
                <a:lnTo>
                  <a:pt x="1303902" y="968162"/>
                </a:lnTo>
                <a:lnTo>
                  <a:pt x="1328028" y="968162"/>
                </a:lnTo>
                <a:lnTo>
                  <a:pt x="1328028" y="968238"/>
                </a:lnTo>
                <a:cubicBezTo>
                  <a:pt x="1367837" y="968238"/>
                  <a:pt x="1396412" y="996813"/>
                  <a:pt x="1396412" y="1036622"/>
                </a:cubicBezTo>
                <a:lnTo>
                  <a:pt x="1396412" y="1213803"/>
                </a:lnTo>
                <a:cubicBezTo>
                  <a:pt x="1396412" y="1215611"/>
                  <a:pt x="1396261" y="1217270"/>
                  <a:pt x="1396186" y="1219005"/>
                </a:cubicBezTo>
                <a:cubicBezTo>
                  <a:pt x="1396261" y="1220739"/>
                  <a:pt x="1396412" y="1222473"/>
                  <a:pt x="1396412" y="1224207"/>
                </a:cubicBezTo>
                <a:lnTo>
                  <a:pt x="1396412" y="1401387"/>
                </a:lnTo>
                <a:cubicBezTo>
                  <a:pt x="1396412" y="1441196"/>
                  <a:pt x="1367837" y="1469771"/>
                  <a:pt x="1328028" y="1469771"/>
                </a:cubicBezTo>
                <a:lnTo>
                  <a:pt x="1303902" y="1469771"/>
                </a:lnTo>
                <a:lnTo>
                  <a:pt x="1303902" y="968163"/>
                </a:lnTo>
                <a:lnTo>
                  <a:pt x="1138483" y="968163"/>
                </a:lnTo>
                <a:lnTo>
                  <a:pt x="1138483" y="934536"/>
                </a:lnTo>
                <a:cubicBezTo>
                  <a:pt x="1138483" y="908751"/>
                  <a:pt x="1158086" y="889676"/>
                  <a:pt x="1184474" y="889676"/>
                </a:cubicBezTo>
                <a:close/>
                <a:moveTo>
                  <a:pt x="545640" y="889676"/>
                </a:moveTo>
                <a:lnTo>
                  <a:pt x="619076" y="889676"/>
                </a:lnTo>
                <a:cubicBezTo>
                  <a:pt x="645464" y="889676"/>
                  <a:pt x="665073" y="908751"/>
                  <a:pt x="665073" y="934536"/>
                </a:cubicBezTo>
                <a:lnTo>
                  <a:pt x="665073" y="968163"/>
                </a:lnTo>
                <a:lnTo>
                  <a:pt x="499649" y="968163"/>
                </a:lnTo>
                <a:lnTo>
                  <a:pt x="499649" y="934536"/>
                </a:lnTo>
                <a:cubicBezTo>
                  <a:pt x="499649" y="908751"/>
                  <a:pt x="519252" y="889676"/>
                  <a:pt x="545640" y="889676"/>
                </a:cubicBezTo>
                <a:close/>
                <a:moveTo>
                  <a:pt x="2647152" y="889676"/>
                </a:moveTo>
                <a:lnTo>
                  <a:pt x="2720588" y="889676"/>
                </a:lnTo>
                <a:cubicBezTo>
                  <a:pt x="2746977" y="889676"/>
                  <a:pt x="2766579" y="908750"/>
                  <a:pt x="2766579" y="934536"/>
                </a:cubicBezTo>
                <a:lnTo>
                  <a:pt x="2766579" y="968162"/>
                </a:lnTo>
                <a:lnTo>
                  <a:pt x="2790707" y="968162"/>
                </a:lnTo>
                <a:lnTo>
                  <a:pt x="2790707" y="968237"/>
                </a:lnTo>
                <a:cubicBezTo>
                  <a:pt x="2830515" y="968237"/>
                  <a:pt x="2859090" y="996813"/>
                  <a:pt x="2859090" y="1036621"/>
                </a:cubicBezTo>
                <a:lnTo>
                  <a:pt x="2859090" y="1213802"/>
                </a:lnTo>
                <a:cubicBezTo>
                  <a:pt x="2859090" y="1215611"/>
                  <a:pt x="2858939" y="1217270"/>
                  <a:pt x="2858864" y="1219005"/>
                </a:cubicBezTo>
                <a:cubicBezTo>
                  <a:pt x="2858939" y="1220739"/>
                  <a:pt x="2859090" y="1222472"/>
                  <a:pt x="2859090" y="1224207"/>
                </a:cubicBezTo>
                <a:lnTo>
                  <a:pt x="2859090" y="1401387"/>
                </a:lnTo>
                <a:cubicBezTo>
                  <a:pt x="2859090" y="1441195"/>
                  <a:pt x="2830515" y="1469771"/>
                  <a:pt x="2790707" y="1469771"/>
                </a:cubicBezTo>
                <a:lnTo>
                  <a:pt x="2766579" y="1469771"/>
                </a:lnTo>
                <a:lnTo>
                  <a:pt x="2766579" y="968163"/>
                </a:lnTo>
                <a:lnTo>
                  <a:pt x="2601161" y="968163"/>
                </a:lnTo>
                <a:lnTo>
                  <a:pt x="2601161" y="934536"/>
                </a:lnTo>
                <a:cubicBezTo>
                  <a:pt x="2601161" y="908750"/>
                  <a:pt x="2620764" y="889676"/>
                  <a:pt x="2647152" y="889676"/>
                </a:cubicBezTo>
                <a:close/>
                <a:moveTo>
                  <a:pt x="2008324" y="889676"/>
                </a:moveTo>
                <a:lnTo>
                  <a:pt x="2081759" y="889676"/>
                </a:lnTo>
                <a:cubicBezTo>
                  <a:pt x="2108148" y="889676"/>
                  <a:pt x="2127751" y="908750"/>
                  <a:pt x="2127751" y="934536"/>
                </a:cubicBezTo>
                <a:lnTo>
                  <a:pt x="2127751" y="968163"/>
                </a:lnTo>
                <a:lnTo>
                  <a:pt x="1962333" y="968163"/>
                </a:lnTo>
                <a:lnTo>
                  <a:pt x="1962333" y="1469771"/>
                </a:lnTo>
                <a:lnTo>
                  <a:pt x="1938207" y="1469771"/>
                </a:lnTo>
                <a:cubicBezTo>
                  <a:pt x="1898397" y="1469771"/>
                  <a:pt x="1869823" y="1441196"/>
                  <a:pt x="1869823" y="1401387"/>
                </a:cubicBezTo>
                <a:lnTo>
                  <a:pt x="1869823" y="1224207"/>
                </a:lnTo>
                <a:cubicBezTo>
                  <a:pt x="1869823" y="1222398"/>
                  <a:pt x="1869973" y="1220739"/>
                  <a:pt x="1870049" y="1219005"/>
                </a:cubicBezTo>
                <a:cubicBezTo>
                  <a:pt x="1869973" y="1217270"/>
                  <a:pt x="1869823" y="1215537"/>
                  <a:pt x="1869823" y="1213802"/>
                </a:cubicBezTo>
                <a:lnTo>
                  <a:pt x="1869823" y="1036621"/>
                </a:lnTo>
                <a:lnTo>
                  <a:pt x="1869823" y="1036546"/>
                </a:lnTo>
                <a:cubicBezTo>
                  <a:pt x="1869823" y="996737"/>
                  <a:pt x="1898397" y="968162"/>
                  <a:pt x="1938207" y="968162"/>
                </a:cubicBezTo>
                <a:lnTo>
                  <a:pt x="1962332" y="968162"/>
                </a:lnTo>
                <a:lnTo>
                  <a:pt x="1962332" y="934536"/>
                </a:lnTo>
                <a:cubicBezTo>
                  <a:pt x="1962332" y="908750"/>
                  <a:pt x="1981935" y="889676"/>
                  <a:pt x="2008324" y="889676"/>
                </a:cubicBezTo>
                <a:close/>
                <a:moveTo>
                  <a:pt x="4933676" y="889675"/>
                </a:moveTo>
                <a:lnTo>
                  <a:pt x="5007111" y="889675"/>
                </a:lnTo>
                <a:cubicBezTo>
                  <a:pt x="5033500" y="889675"/>
                  <a:pt x="5053103" y="908749"/>
                  <a:pt x="5053103" y="934535"/>
                </a:cubicBezTo>
                <a:lnTo>
                  <a:pt x="5053103" y="968162"/>
                </a:lnTo>
                <a:lnTo>
                  <a:pt x="4887685" y="968162"/>
                </a:lnTo>
                <a:lnTo>
                  <a:pt x="4887685" y="1469770"/>
                </a:lnTo>
                <a:lnTo>
                  <a:pt x="4863559" y="1469770"/>
                </a:lnTo>
                <a:cubicBezTo>
                  <a:pt x="4823749" y="1469770"/>
                  <a:pt x="4795175" y="1441195"/>
                  <a:pt x="4795175" y="1401386"/>
                </a:cubicBezTo>
                <a:lnTo>
                  <a:pt x="4795175" y="1224206"/>
                </a:lnTo>
                <a:cubicBezTo>
                  <a:pt x="4795175" y="1222397"/>
                  <a:pt x="4795325" y="1220738"/>
                  <a:pt x="4795401" y="1219004"/>
                </a:cubicBezTo>
                <a:cubicBezTo>
                  <a:pt x="4795325" y="1217269"/>
                  <a:pt x="4795175" y="1215537"/>
                  <a:pt x="4795175" y="1213802"/>
                </a:cubicBezTo>
                <a:lnTo>
                  <a:pt x="4795175" y="1036621"/>
                </a:lnTo>
                <a:lnTo>
                  <a:pt x="4795175" y="1036545"/>
                </a:lnTo>
                <a:cubicBezTo>
                  <a:pt x="4795175" y="996736"/>
                  <a:pt x="4823749" y="968161"/>
                  <a:pt x="4863559" y="968161"/>
                </a:cubicBezTo>
                <a:lnTo>
                  <a:pt x="4887685" y="968161"/>
                </a:lnTo>
                <a:lnTo>
                  <a:pt x="4887685" y="934535"/>
                </a:lnTo>
                <a:cubicBezTo>
                  <a:pt x="4887685" y="908749"/>
                  <a:pt x="4907287" y="889675"/>
                  <a:pt x="4933676" y="889675"/>
                </a:cubicBezTo>
                <a:close/>
                <a:moveTo>
                  <a:pt x="4109826" y="889675"/>
                </a:moveTo>
                <a:lnTo>
                  <a:pt x="4183262" y="889675"/>
                </a:lnTo>
                <a:cubicBezTo>
                  <a:pt x="4209651" y="889675"/>
                  <a:pt x="4229253" y="908749"/>
                  <a:pt x="4229253" y="934535"/>
                </a:cubicBezTo>
                <a:lnTo>
                  <a:pt x="4229253" y="968162"/>
                </a:lnTo>
                <a:lnTo>
                  <a:pt x="4253380" y="968162"/>
                </a:lnTo>
                <a:lnTo>
                  <a:pt x="4253380" y="968237"/>
                </a:lnTo>
                <a:cubicBezTo>
                  <a:pt x="4293189" y="968237"/>
                  <a:pt x="4321764" y="996812"/>
                  <a:pt x="4321764" y="1036621"/>
                </a:cubicBezTo>
                <a:lnTo>
                  <a:pt x="4321764" y="1213802"/>
                </a:lnTo>
                <a:cubicBezTo>
                  <a:pt x="4321764" y="1215611"/>
                  <a:pt x="4321613" y="1217270"/>
                  <a:pt x="4321537" y="1219004"/>
                </a:cubicBezTo>
                <a:cubicBezTo>
                  <a:pt x="4321613" y="1220738"/>
                  <a:pt x="4321764" y="1222472"/>
                  <a:pt x="4321764" y="1224206"/>
                </a:cubicBezTo>
                <a:lnTo>
                  <a:pt x="4321764" y="1401387"/>
                </a:lnTo>
                <a:cubicBezTo>
                  <a:pt x="4321764" y="1441195"/>
                  <a:pt x="4293189" y="1469770"/>
                  <a:pt x="4253380" y="1469770"/>
                </a:cubicBezTo>
                <a:lnTo>
                  <a:pt x="4229253" y="1469770"/>
                </a:lnTo>
                <a:lnTo>
                  <a:pt x="4229253" y="968162"/>
                </a:lnTo>
                <a:lnTo>
                  <a:pt x="4063835" y="968162"/>
                </a:lnTo>
                <a:lnTo>
                  <a:pt x="4063835" y="934535"/>
                </a:lnTo>
                <a:cubicBezTo>
                  <a:pt x="4063835" y="908749"/>
                  <a:pt x="4083437" y="889675"/>
                  <a:pt x="4109826" y="889675"/>
                </a:cubicBezTo>
                <a:close/>
                <a:moveTo>
                  <a:pt x="3470997" y="889675"/>
                </a:moveTo>
                <a:lnTo>
                  <a:pt x="3544433" y="889675"/>
                </a:lnTo>
                <a:cubicBezTo>
                  <a:pt x="3570821" y="889675"/>
                  <a:pt x="3590425" y="908749"/>
                  <a:pt x="3590425" y="934536"/>
                </a:cubicBezTo>
                <a:lnTo>
                  <a:pt x="3590425" y="968162"/>
                </a:lnTo>
                <a:lnTo>
                  <a:pt x="3425006" y="968162"/>
                </a:lnTo>
                <a:lnTo>
                  <a:pt x="3425006" y="934536"/>
                </a:lnTo>
                <a:cubicBezTo>
                  <a:pt x="3425006" y="908749"/>
                  <a:pt x="3444609" y="889675"/>
                  <a:pt x="3470997" y="889675"/>
                </a:cubicBezTo>
                <a:close/>
                <a:moveTo>
                  <a:pt x="92512" y="806287"/>
                </a:moveTo>
                <a:lnTo>
                  <a:pt x="257930" y="806287"/>
                </a:lnTo>
                <a:lnTo>
                  <a:pt x="257930" y="839912"/>
                </a:lnTo>
                <a:cubicBezTo>
                  <a:pt x="257930" y="865698"/>
                  <a:pt x="238328" y="884774"/>
                  <a:pt x="211939" y="884774"/>
                </a:cubicBezTo>
                <a:lnTo>
                  <a:pt x="138503" y="884774"/>
                </a:lnTo>
                <a:cubicBezTo>
                  <a:pt x="112115" y="884774"/>
                  <a:pt x="92512" y="865698"/>
                  <a:pt x="92512" y="839912"/>
                </a:cubicBezTo>
                <a:close/>
                <a:moveTo>
                  <a:pt x="3017868" y="806286"/>
                </a:moveTo>
                <a:lnTo>
                  <a:pt x="3183287" y="806286"/>
                </a:lnTo>
                <a:lnTo>
                  <a:pt x="3183287" y="839912"/>
                </a:lnTo>
                <a:cubicBezTo>
                  <a:pt x="3183287" y="865697"/>
                  <a:pt x="3163684" y="884772"/>
                  <a:pt x="3137295" y="884772"/>
                </a:cubicBezTo>
                <a:lnTo>
                  <a:pt x="3063859" y="884772"/>
                </a:lnTo>
                <a:cubicBezTo>
                  <a:pt x="3037471" y="884772"/>
                  <a:pt x="3017868" y="865697"/>
                  <a:pt x="3017868" y="839912"/>
                </a:cubicBezTo>
                <a:close/>
                <a:moveTo>
                  <a:pt x="2194021" y="806286"/>
                </a:moveTo>
                <a:lnTo>
                  <a:pt x="2359440" y="806286"/>
                </a:lnTo>
                <a:lnTo>
                  <a:pt x="2359440" y="839912"/>
                </a:lnTo>
                <a:cubicBezTo>
                  <a:pt x="2359440" y="865697"/>
                  <a:pt x="2339837" y="884772"/>
                  <a:pt x="2313448" y="884772"/>
                </a:cubicBezTo>
                <a:lnTo>
                  <a:pt x="2240013" y="884772"/>
                </a:lnTo>
                <a:cubicBezTo>
                  <a:pt x="2213624" y="884772"/>
                  <a:pt x="2194021" y="865697"/>
                  <a:pt x="2194021" y="839912"/>
                </a:cubicBezTo>
                <a:close/>
                <a:moveTo>
                  <a:pt x="1555194" y="806286"/>
                </a:moveTo>
                <a:lnTo>
                  <a:pt x="1720612" y="806286"/>
                </a:lnTo>
                <a:lnTo>
                  <a:pt x="1720612" y="839912"/>
                </a:lnTo>
                <a:cubicBezTo>
                  <a:pt x="1720612" y="865698"/>
                  <a:pt x="1701010" y="884773"/>
                  <a:pt x="1674621" y="884773"/>
                </a:cubicBezTo>
                <a:lnTo>
                  <a:pt x="1601185" y="884773"/>
                </a:lnTo>
                <a:cubicBezTo>
                  <a:pt x="1574797" y="884773"/>
                  <a:pt x="1555194" y="865698"/>
                  <a:pt x="1555194" y="839912"/>
                </a:cubicBezTo>
                <a:close/>
                <a:moveTo>
                  <a:pt x="4480547" y="806285"/>
                </a:moveTo>
                <a:lnTo>
                  <a:pt x="4645966" y="806285"/>
                </a:lnTo>
                <a:lnTo>
                  <a:pt x="4645966" y="839911"/>
                </a:lnTo>
                <a:cubicBezTo>
                  <a:pt x="4645966" y="865697"/>
                  <a:pt x="4626363" y="884772"/>
                  <a:pt x="4599974" y="884772"/>
                </a:cubicBezTo>
                <a:lnTo>
                  <a:pt x="4526539" y="884772"/>
                </a:lnTo>
                <a:cubicBezTo>
                  <a:pt x="4500151" y="884772"/>
                  <a:pt x="4480547" y="865697"/>
                  <a:pt x="4480547" y="839911"/>
                </a:cubicBezTo>
                <a:close/>
                <a:moveTo>
                  <a:pt x="3656697" y="806285"/>
                </a:moveTo>
                <a:lnTo>
                  <a:pt x="3822116" y="806285"/>
                </a:lnTo>
                <a:lnTo>
                  <a:pt x="3822116" y="839911"/>
                </a:lnTo>
                <a:cubicBezTo>
                  <a:pt x="3822116" y="865697"/>
                  <a:pt x="3802513" y="884772"/>
                  <a:pt x="3776125" y="884772"/>
                </a:cubicBezTo>
                <a:lnTo>
                  <a:pt x="3702689" y="884772"/>
                </a:lnTo>
                <a:cubicBezTo>
                  <a:pt x="3676300" y="884772"/>
                  <a:pt x="3656697" y="865697"/>
                  <a:pt x="3656697" y="839911"/>
                </a:cubicBezTo>
                <a:close/>
                <a:moveTo>
                  <a:pt x="1962328" y="580096"/>
                </a:moveTo>
                <a:lnTo>
                  <a:pt x="2127747" y="580096"/>
                </a:lnTo>
                <a:lnTo>
                  <a:pt x="2127747" y="613722"/>
                </a:lnTo>
                <a:cubicBezTo>
                  <a:pt x="2127747" y="639508"/>
                  <a:pt x="2108144" y="658583"/>
                  <a:pt x="2081755" y="658583"/>
                </a:cubicBezTo>
                <a:lnTo>
                  <a:pt x="2008320" y="658583"/>
                </a:lnTo>
                <a:cubicBezTo>
                  <a:pt x="1981931" y="658583"/>
                  <a:pt x="1962328" y="639508"/>
                  <a:pt x="1962328" y="613722"/>
                </a:cubicBezTo>
                <a:close/>
                <a:moveTo>
                  <a:pt x="3425006" y="580095"/>
                </a:moveTo>
                <a:lnTo>
                  <a:pt x="3590425" y="580095"/>
                </a:lnTo>
                <a:lnTo>
                  <a:pt x="3590425" y="613722"/>
                </a:lnTo>
                <a:cubicBezTo>
                  <a:pt x="3590425" y="639508"/>
                  <a:pt x="3570821" y="658583"/>
                  <a:pt x="3544433" y="658583"/>
                </a:cubicBezTo>
                <a:lnTo>
                  <a:pt x="3470997" y="658583"/>
                </a:lnTo>
                <a:cubicBezTo>
                  <a:pt x="3444609" y="658583"/>
                  <a:pt x="3425006" y="639508"/>
                  <a:pt x="3425006" y="613722"/>
                </a:cubicBezTo>
                <a:close/>
                <a:moveTo>
                  <a:pt x="896762" y="304677"/>
                </a:moveTo>
                <a:lnTo>
                  <a:pt x="920889" y="304677"/>
                </a:lnTo>
                <a:lnTo>
                  <a:pt x="920889" y="304753"/>
                </a:lnTo>
                <a:cubicBezTo>
                  <a:pt x="960698" y="304753"/>
                  <a:pt x="989273" y="333328"/>
                  <a:pt x="989273" y="373137"/>
                </a:cubicBezTo>
                <a:lnTo>
                  <a:pt x="989273" y="550317"/>
                </a:lnTo>
                <a:cubicBezTo>
                  <a:pt x="989273" y="552126"/>
                  <a:pt x="989122" y="553785"/>
                  <a:pt x="989047" y="555519"/>
                </a:cubicBezTo>
                <a:cubicBezTo>
                  <a:pt x="989122" y="557254"/>
                  <a:pt x="989273" y="558987"/>
                  <a:pt x="989273" y="560722"/>
                </a:cubicBezTo>
                <a:lnTo>
                  <a:pt x="989273" y="737902"/>
                </a:lnTo>
                <a:cubicBezTo>
                  <a:pt x="989273" y="777711"/>
                  <a:pt x="960698" y="806287"/>
                  <a:pt x="920889" y="806287"/>
                </a:cubicBezTo>
                <a:lnTo>
                  <a:pt x="896762" y="806287"/>
                </a:lnTo>
                <a:lnTo>
                  <a:pt x="896762" y="839912"/>
                </a:lnTo>
                <a:cubicBezTo>
                  <a:pt x="896762" y="865698"/>
                  <a:pt x="877160" y="884773"/>
                  <a:pt x="850771" y="884773"/>
                </a:cubicBezTo>
                <a:lnTo>
                  <a:pt x="777335" y="884773"/>
                </a:lnTo>
                <a:cubicBezTo>
                  <a:pt x="750947" y="884773"/>
                  <a:pt x="731344" y="865698"/>
                  <a:pt x="731344" y="839912"/>
                </a:cubicBezTo>
                <a:lnTo>
                  <a:pt x="731344" y="806286"/>
                </a:lnTo>
                <a:lnTo>
                  <a:pt x="896762" y="806286"/>
                </a:lnTo>
                <a:close/>
                <a:moveTo>
                  <a:pt x="68385" y="304677"/>
                </a:moveTo>
                <a:lnTo>
                  <a:pt x="92512" y="304677"/>
                </a:lnTo>
                <a:lnTo>
                  <a:pt x="92512" y="806287"/>
                </a:lnTo>
                <a:lnTo>
                  <a:pt x="68385" y="806287"/>
                </a:lnTo>
                <a:cubicBezTo>
                  <a:pt x="28576" y="806287"/>
                  <a:pt x="0" y="777711"/>
                  <a:pt x="0" y="737902"/>
                </a:cubicBezTo>
                <a:lnTo>
                  <a:pt x="0" y="560722"/>
                </a:lnTo>
                <a:cubicBezTo>
                  <a:pt x="0" y="558912"/>
                  <a:pt x="151" y="557254"/>
                  <a:pt x="227" y="555519"/>
                </a:cubicBezTo>
                <a:cubicBezTo>
                  <a:pt x="151" y="553785"/>
                  <a:pt x="0" y="552052"/>
                  <a:pt x="0" y="550317"/>
                </a:cubicBezTo>
                <a:lnTo>
                  <a:pt x="0" y="373137"/>
                </a:lnTo>
                <a:lnTo>
                  <a:pt x="0" y="373061"/>
                </a:lnTo>
                <a:cubicBezTo>
                  <a:pt x="0" y="333253"/>
                  <a:pt x="28576" y="304677"/>
                  <a:pt x="68385" y="304677"/>
                </a:cubicBezTo>
                <a:close/>
                <a:moveTo>
                  <a:pt x="2993742" y="304677"/>
                </a:moveTo>
                <a:lnTo>
                  <a:pt x="3017868" y="304677"/>
                </a:lnTo>
                <a:lnTo>
                  <a:pt x="3017868" y="806285"/>
                </a:lnTo>
                <a:lnTo>
                  <a:pt x="2993742" y="806285"/>
                </a:lnTo>
                <a:cubicBezTo>
                  <a:pt x="2953933" y="806285"/>
                  <a:pt x="2925358" y="777710"/>
                  <a:pt x="2925358" y="737901"/>
                </a:cubicBezTo>
                <a:lnTo>
                  <a:pt x="2925358" y="560721"/>
                </a:lnTo>
                <a:cubicBezTo>
                  <a:pt x="2925358" y="558911"/>
                  <a:pt x="2925508" y="557253"/>
                  <a:pt x="2925583" y="555519"/>
                </a:cubicBezTo>
                <a:cubicBezTo>
                  <a:pt x="2925508" y="553784"/>
                  <a:pt x="2925358" y="552050"/>
                  <a:pt x="2925358" y="550316"/>
                </a:cubicBezTo>
                <a:lnTo>
                  <a:pt x="2925358" y="373136"/>
                </a:lnTo>
                <a:lnTo>
                  <a:pt x="2925358" y="373061"/>
                </a:lnTo>
                <a:cubicBezTo>
                  <a:pt x="2925358" y="333252"/>
                  <a:pt x="2953933" y="304677"/>
                  <a:pt x="2993742" y="304677"/>
                </a:cubicBezTo>
                <a:close/>
                <a:moveTo>
                  <a:pt x="2359440" y="304677"/>
                </a:moveTo>
                <a:lnTo>
                  <a:pt x="2383567" y="304677"/>
                </a:lnTo>
                <a:lnTo>
                  <a:pt x="2383567" y="304752"/>
                </a:lnTo>
                <a:cubicBezTo>
                  <a:pt x="2423375" y="304752"/>
                  <a:pt x="2451950" y="333327"/>
                  <a:pt x="2451950" y="373136"/>
                </a:cubicBezTo>
                <a:lnTo>
                  <a:pt x="2451950" y="550316"/>
                </a:lnTo>
                <a:cubicBezTo>
                  <a:pt x="2451950" y="552126"/>
                  <a:pt x="2451799" y="553784"/>
                  <a:pt x="2451724" y="555519"/>
                </a:cubicBezTo>
                <a:cubicBezTo>
                  <a:pt x="2451799" y="557253"/>
                  <a:pt x="2451950" y="558987"/>
                  <a:pt x="2451950" y="560721"/>
                </a:cubicBezTo>
                <a:lnTo>
                  <a:pt x="2451950" y="737901"/>
                </a:lnTo>
                <a:cubicBezTo>
                  <a:pt x="2451950" y="777710"/>
                  <a:pt x="2423375" y="806286"/>
                  <a:pt x="2383567" y="806286"/>
                </a:cubicBezTo>
                <a:lnTo>
                  <a:pt x="2359440" y="806286"/>
                </a:lnTo>
                <a:close/>
                <a:moveTo>
                  <a:pt x="4456421" y="304676"/>
                </a:moveTo>
                <a:lnTo>
                  <a:pt x="4480547" y="304676"/>
                </a:lnTo>
                <a:lnTo>
                  <a:pt x="4480547" y="806285"/>
                </a:lnTo>
                <a:lnTo>
                  <a:pt x="4456421" y="806285"/>
                </a:lnTo>
                <a:cubicBezTo>
                  <a:pt x="4416611" y="806285"/>
                  <a:pt x="4388037" y="777709"/>
                  <a:pt x="4388037" y="737901"/>
                </a:cubicBezTo>
                <a:lnTo>
                  <a:pt x="4388037" y="560720"/>
                </a:lnTo>
                <a:cubicBezTo>
                  <a:pt x="4388037" y="558911"/>
                  <a:pt x="4388188" y="557252"/>
                  <a:pt x="4388263" y="555518"/>
                </a:cubicBezTo>
                <a:cubicBezTo>
                  <a:pt x="4388188" y="553784"/>
                  <a:pt x="4388037" y="552050"/>
                  <a:pt x="4388037" y="550315"/>
                </a:cubicBezTo>
                <a:lnTo>
                  <a:pt x="4388037" y="373135"/>
                </a:lnTo>
                <a:lnTo>
                  <a:pt x="4388037" y="373060"/>
                </a:lnTo>
                <a:cubicBezTo>
                  <a:pt x="4388037" y="333251"/>
                  <a:pt x="4416611" y="304676"/>
                  <a:pt x="4456421" y="304676"/>
                </a:cubicBezTo>
                <a:close/>
                <a:moveTo>
                  <a:pt x="138503" y="226191"/>
                </a:moveTo>
                <a:lnTo>
                  <a:pt x="211939" y="226191"/>
                </a:lnTo>
                <a:cubicBezTo>
                  <a:pt x="238328" y="226191"/>
                  <a:pt x="257930" y="245266"/>
                  <a:pt x="257930" y="271051"/>
                </a:cubicBezTo>
                <a:lnTo>
                  <a:pt x="257930" y="304677"/>
                </a:lnTo>
                <a:lnTo>
                  <a:pt x="92512" y="304677"/>
                </a:lnTo>
                <a:lnTo>
                  <a:pt x="92512" y="271051"/>
                </a:lnTo>
                <a:cubicBezTo>
                  <a:pt x="92512" y="245266"/>
                  <a:pt x="112115" y="226191"/>
                  <a:pt x="138503" y="226191"/>
                </a:cubicBezTo>
                <a:close/>
                <a:moveTo>
                  <a:pt x="2240013" y="226190"/>
                </a:moveTo>
                <a:lnTo>
                  <a:pt x="2313448" y="226190"/>
                </a:lnTo>
                <a:cubicBezTo>
                  <a:pt x="2339837" y="226190"/>
                  <a:pt x="2359440" y="245265"/>
                  <a:pt x="2359440" y="271050"/>
                </a:cubicBezTo>
                <a:lnTo>
                  <a:pt x="2359440" y="304677"/>
                </a:lnTo>
                <a:lnTo>
                  <a:pt x="2194021" y="304677"/>
                </a:lnTo>
                <a:lnTo>
                  <a:pt x="2194021" y="271050"/>
                </a:lnTo>
                <a:cubicBezTo>
                  <a:pt x="2194021" y="245265"/>
                  <a:pt x="2213624" y="226190"/>
                  <a:pt x="2240013" y="226190"/>
                </a:cubicBezTo>
                <a:close/>
                <a:moveTo>
                  <a:pt x="1601185" y="226190"/>
                </a:moveTo>
                <a:lnTo>
                  <a:pt x="1674620" y="226190"/>
                </a:lnTo>
                <a:cubicBezTo>
                  <a:pt x="1701009" y="226190"/>
                  <a:pt x="1720612" y="245265"/>
                  <a:pt x="1720612" y="271051"/>
                </a:cubicBezTo>
                <a:lnTo>
                  <a:pt x="1720612" y="304677"/>
                </a:lnTo>
                <a:lnTo>
                  <a:pt x="1555194" y="304677"/>
                </a:lnTo>
                <a:lnTo>
                  <a:pt x="1555194" y="806286"/>
                </a:lnTo>
                <a:lnTo>
                  <a:pt x="1531067" y="806286"/>
                </a:lnTo>
                <a:cubicBezTo>
                  <a:pt x="1491258" y="806286"/>
                  <a:pt x="1462683" y="777710"/>
                  <a:pt x="1462683" y="737902"/>
                </a:cubicBezTo>
                <a:lnTo>
                  <a:pt x="1462683" y="560722"/>
                </a:lnTo>
                <a:cubicBezTo>
                  <a:pt x="1462683" y="558912"/>
                  <a:pt x="1462834" y="557254"/>
                  <a:pt x="1462909" y="555519"/>
                </a:cubicBezTo>
                <a:cubicBezTo>
                  <a:pt x="1462834" y="553785"/>
                  <a:pt x="1462683" y="552051"/>
                  <a:pt x="1462683" y="550317"/>
                </a:cubicBezTo>
                <a:lnTo>
                  <a:pt x="1462683" y="373137"/>
                </a:lnTo>
                <a:lnTo>
                  <a:pt x="1462683" y="373061"/>
                </a:lnTo>
                <a:cubicBezTo>
                  <a:pt x="1462683" y="333253"/>
                  <a:pt x="1491258" y="304677"/>
                  <a:pt x="1531067" y="304677"/>
                </a:cubicBezTo>
                <a:lnTo>
                  <a:pt x="1555193" y="304677"/>
                </a:lnTo>
                <a:lnTo>
                  <a:pt x="1555193" y="271051"/>
                </a:lnTo>
                <a:cubicBezTo>
                  <a:pt x="1555193" y="245265"/>
                  <a:pt x="1574796" y="226190"/>
                  <a:pt x="1601185" y="226190"/>
                </a:cubicBezTo>
                <a:close/>
                <a:moveTo>
                  <a:pt x="777335" y="226190"/>
                </a:moveTo>
                <a:lnTo>
                  <a:pt x="850771" y="226190"/>
                </a:lnTo>
                <a:cubicBezTo>
                  <a:pt x="877160" y="226190"/>
                  <a:pt x="896762" y="245265"/>
                  <a:pt x="896762" y="271051"/>
                </a:cubicBezTo>
                <a:lnTo>
                  <a:pt x="896762" y="304677"/>
                </a:lnTo>
                <a:lnTo>
                  <a:pt x="731344" y="304677"/>
                </a:lnTo>
                <a:lnTo>
                  <a:pt x="731344" y="271051"/>
                </a:lnTo>
                <a:cubicBezTo>
                  <a:pt x="731344" y="245265"/>
                  <a:pt x="750947" y="226190"/>
                  <a:pt x="777335" y="226190"/>
                </a:cubicBezTo>
                <a:close/>
                <a:moveTo>
                  <a:pt x="3702689" y="226190"/>
                </a:moveTo>
                <a:lnTo>
                  <a:pt x="3776125" y="226190"/>
                </a:lnTo>
                <a:cubicBezTo>
                  <a:pt x="3802513" y="226190"/>
                  <a:pt x="3822116" y="245265"/>
                  <a:pt x="3822116" y="271050"/>
                </a:cubicBezTo>
                <a:lnTo>
                  <a:pt x="3822116" y="304676"/>
                </a:lnTo>
                <a:lnTo>
                  <a:pt x="3846243" y="304676"/>
                </a:lnTo>
                <a:lnTo>
                  <a:pt x="3846243" y="304751"/>
                </a:lnTo>
                <a:cubicBezTo>
                  <a:pt x="3886051" y="304751"/>
                  <a:pt x="3914627" y="333327"/>
                  <a:pt x="3914627" y="373135"/>
                </a:cubicBezTo>
                <a:lnTo>
                  <a:pt x="3914627" y="550316"/>
                </a:lnTo>
                <a:cubicBezTo>
                  <a:pt x="3914627" y="552125"/>
                  <a:pt x="3914476" y="553784"/>
                  <a:pt x="3914400" y="555519"/>
                </a:cubicBezTo>
                <a:cubicBezTo>
                  <a:pt x="3914476" y="557252"/>
                  <a:pt x="3914627" y="558987"/>
                  <a:pt x="3914627" y="560721"/>
                </a:cubicBezTo>
                <a:lnTo>
                  <a:pt x="3914627" y="737901"/>
                </a:lnTo>
                <a:cubicBezTo>
                  <a:pt x="3914627" y="777709"/>
                  <a:pt x="3886051" y="806285"/>
                  <a:pt x="3846243" y="806285"/>
                </a:cubicBezTo>
                <a:lnTo>
                  <a:pt x="3822116" y="806285"/>
                </a:lnTo>
                <a:lnTo>
                  <a:pt x="3822116" y="304677"/>
                </a:lnTo>
                <a:lnTo>
                  <a:pt x="3656697" y="304677"/>
                </a:lnTo>
                <a:lnTo>
                  <a:pt x="3656697" y="271050"/>
                </a:lnTo>
                <a:cubicBezTo>
                  <a:pt x="3656697" y="245265"/>
                  <a:pt x="3676300" y="226190"/>
                  <a:pt x="3702689" y="226190"/>
                </a:cubicBezTo>
                <a:close/>
                <a:moveTo>
                  <a:pt x="3063859" y="226190"/>
                </a:moveTo>
                <a:lnTo>
                  <a:pt x="3137295" y="226190"/>
                </a:lnTo>
                <a:cubicBezTo>
                  <a:pt x="3163684" y="226190"/>
                  <a:pt x="3183287" y="245265"/>
                  <a:pt x="3183287" y="271050"/>
                </a:cubicBezTo>
                <a:lnTo>
                  <a:pt x="3183287" y="304677"/>
                </a:lnTo>
                <a:lnTo>
                  <a:pt x="3017868" y="304677"/>
                </a:lnTo>
                <a:lnTo>
                  <a:pt x="3017868" y="271050"/>
                </a:lnTo>
                <a:cubicBezTo>
                  <a:pt x="3017868" y="245265"/>
                  <a:pt x="3037471" y="226190"/>
                  <a:pt x="3063859" y="226190"/>
                </a:cubicBezTo>
                <a:close/>
                <a:moveTo>
                  <a:pt x="4526539" y="226189"/>
                </a:moveTo>
                <a:lnTo>
                  <a:pt x="4599974" y="226189"/>
                </a:lnTo>
                <a:cubicBezTo>
                  <a:pt x="4626363" y="226189"/>
                  <a:pt x="4645966" y="245264"/>
                  <a:pt x="4645966" y="271049"/>
                </a:cubicBezTo>
                <a:lnTo>
                  <a:pt x="4645966" y="304676"/>
                </a:lnTo>
                <a:lnTo>
                  <a:pt x="4480547" y="304676"/>
                </a:lnTo>
                <a:lnTo>
                  <a:pt x="4480547" y="271049"/>
                </a:lnTo>
                <a:cubicBezTo>
                  <a:pt x="4480547" y="245264"/>
                  <a:pt x="4500151" y="226189"/>
                  <a:pt x="4526539" y="226189"/>
                </a:cubicBezTo>
                <a:close/>
                <a:moveTo>
                  <a:pt x="4831148" y="86804"/>
                </a:moveTo>
                <a:lnTo>
                  <a:pt x="4848984" y="96485"/>
                </a:lnTo>
                <a:lnTo>
                  <a:pt x="4887685" y="128417"/>
                </a:lnTo>
                <a:lnTo>
                  <a:pt x="4887685" y="580095"/>
                </a:lnTo>
                <a:lnTo>
                  <a:pt x="5053103" y="580095"/>
                </a:lnTo>
                <a:lnTo>
                  <a:pt x="5053103" y="613721"/>
                </a:lnTo>
                <a:cubicBezTo>
                  <a:pt x="5053103" y="639507"/>
                  <a:pt x="5033500" y="658582"/>
                  <a:pt x="5007111" y="658582"/>
                </a:cubicBezTo>
                <a:lnTo>
                  <a:pt x="4933676" y="658582"/>
                </a:lnTo>
                <a:cubicBezTo>
                  <a:pt x="4907287" y="658582"/>
                  <a:pt x="4887685" y="639507"/>
                  <a:pt x="4887685" y="613721"/>
                </a:cubicBezTo>
                <a:lnTo>
                  <a:pt x="4887685" y="580095"/>
                </a:lnTo>
                <a:lnTo>
                  <a:pt x="4863559" y="580095"/>
                </a:lnTo>
                <a:cubicBezTo>
                  <a:pt x="4823749" y="580095"/>
                  <a:pt x="4795175" y="551520"/>
                  <a:pt x="4795175" y="511711"/>
                </a:cubicBezTo>
                <a:lnTo>
                  <a:pt x="4795175" y="334531"/>
                </a:lnTo>
                <a:cubicBezTo>
                  <a:pt x="4795175" y="332722"/>
                  <a:pt x="4795325" y="331063"/>
                  <a:pt x="4795401" y="329329"/>
                </a:cubicBezTo>
                <a:cubicBezTo>
                  <a:pt x="4795325" y="327594"/>
                  <a:pt x="4795175" y="325861"/>
                  <a:pt x="4795175" y="324126"/>
                </a:cubicBezTo>
                <a:lnTo>
                  <a:pt x="4795175" y="146946"/>
                </a:lnTo>
                <a:lnTo>
                  <a:pt x="4795175" y="146871"/>
                </a:lnTo>
                <a:cubicBezTo>
                  <a:pt x="4795175" y="126967"/>
                  <a:pt x="4802319" y="109871"/>
                  <a:pt x="4814438" y="97751"/>
                </a:cubicBezTo>
                <a:close/>
                <a:moveTo>
                  <a:pt x="1303898" y="78488"/>
                </a:moveTo>
                <a:lnTo>
                  <a:pt x="1328024" y="78488"/>
                </a:lnTo>
                <a:lnTo>
                  <a:pt x="1328024" y="78564"/>
                </a:lnTo>
                <a:cubicBezTo>
                  <a:pt x="1367833" y="78564"/>
                  <a:pt x="1396409" y="107139"/>
                  <a:pt x="1396409" y="146947"/>
                </a:cubicBezTo>
                <a:lnTo>
                  <a:pt x="1396409" y="324128"/>
                </a:lnTo>
                <a:cubicBezTo>
                  <a:pt x="1396409" y="325937"/>
                  <a:pt x="1396257" y="327596"/>
                  <a:pt x="1396182" y="329330"/>
                </a:cubicBezTo>
                <a:cubicBezTo>
                  <a:pt x="1396257" y="331064"/>
                  <a:pt x="1396409" y="332798"/>
                  <a:pt x="1396409" y="334533"/>
                </a:cubicBezTo>
                <a:lnTo>
                  <a:pt x="1396409" y="511713"/>
                </a:lnTo>
                <a:cubicBezTo>
                  <a:pt x="1396409" y="551521"/>
                  <a:pt x="1367833" y="580097"/>
                  <a:pt x="1328024" y="580097"/>
                </a:cubicBezTo>
                <a:lnTo>
                  <a:pt x="1303898" y="580097"/>
                </a:lnTo>
                <a:lnTo>
                  <a:pt x="1303898" y="613723"/>
                </a:lnTo>
                <a:cubicBezTo>
                  <a:pt x="1303898" y="639508"/>
                  <a:pt x="1284295" y="658583"/>
                  <a:pt x="1257906" y="658583"/>
                </a:cubicBezTo>
                <a:lnTo>
                  <a:pt x="1184470" y="658583"/>
                </a:lnTo>
                <a:cubicBezTo>
                  <a:pt x="1158082" y="658583"/>
                  <a:pt x="1138479" y="639508"/>
                  <a:pt x="1138479" y="613723"/>
                </a:cubicBezTo>
                <a:lnTo>
                  <a:pt x="1138479" y="580096"/>
                </a:lnTo>
                <a:lnTo>
                  <a:pt x="1303898" y="580096"/>
                </a:lnTo>
                <a:close/>
                <a:moveTo>
                  <a:pt x="475523" y="78488"/>
                </a:moveTo>
                <a:lnTo>
                  <a:pt x="499649" y="78488"/>
                </a:lnTo>
                <a:lnTo>
                  <a:pt x="499649" y="580096"/>
                </a:lnTo>
                <a:lnTo>
                  <a:pt x="665069" y="580096"/>
                </a:lnTo>
                <a:lnTo>
                  <a:pt x="665069" y="613723"/>
                </a:lnTo>
                <a:cubicBezTo>
                  <a:pt x="665069" y="639508"/>
                  <a:pt x="645464" y="658583"/>
                  <a:pt x="619076" y="658583"/>
                </a:cubicBezTo>
                <a:lnTo>
                  <a:pt x="545640" y="658583"/>
                </a:lnTo>
                <a:cubicBezTo>
                  <a:pt x="519252" y="658583"/>
                  <a:pt x="499649" y="639508"/>
                  <a:pt x="499649" y="613723"/>
                </a:cubicBezTo>
                <a:lnTo>
                  <a:pt x="499649" y="580097"/>
                </a:lnTo>
                <a:lnTo>
                  <a:pt x="475523" y="580097"/>
                </a:lnTo>
                <a:cubicBezTo>
                  <a:pt x="435713" y="580097"/>
                  <a:pt x="407139" y="551521"/>
                  <a:pt x="407139" y="511713"/>
                </a:cubicBezTo>
                <a:lnTo>
                  <a:pt x="407139" y="334533"/>
                </a:lnTo>
                <a:cubicBezTo>
                  <a:pt x="407139" y="332723"/>
                  <a:pt x="407289" y="331064"/>
                  <a:pt x="407364" y="329330"/>
                </a:cubicBezTo>
                <a:cubicBezTo>
                  <a:pt x="407289" y="327596"/>
                  <a:pt x="407139" y="325862"/>
                  <a:pt x="407139" y="324128"/>
                </a:cubicBezTo>
                <a:lnTo>
                  <a:pt x="407139" y="146947"/>
                </a:lnTo>
                <a:lnTo>
                  <a:pt x="407139" y="146872"/>
                </a:lnTo>
                <a:cubicBezTo>
                  <a:pt x="407139" y="107064"/>
                  <a:pt x="435713" y="78488"/>
                  <a:pt x="475523" y="78488"/>
                </a:cubicBezTo>
                <a:close/>
                <a:moveTo>
                  <a:pt x="3400879" y="78488"/>
                </a:moveTo>
                <a:lnTo>
                  <a:pt x="3425005" y="78488"/>
                </a:lnTo>
                <a:lnTo>
                  <a:pt x="3425005" y="580096"/>
                </a:lnTo>
                <a:lnTo>
                  <a:pt x="3400879" y="580096"/>
                </a:lnTo>
                <a:cubicBezTo>
                  <a:pt x="3361070" y="580096"/>
                  <a:pt x="3332495" y="551521"/>
                  <a:pt x="3332495" y="511712"/>
                </a:cubicBezTo>
                <a:lnTo>
                  <a:pt x="3332495" y="334532"/>
                </a:lnTo>
                <a:cubicBezTo>
                  <a:pt x="3332495" y="332722"/>
                  <a:pt x="3332645" y="331064"/>
                  <a:pt x="3332721" y="329330"/>
                </a:cubicBezTo>
                <a:cubicBezTo>
                  <a:pt x="3332645" y="327595"/>
                  <a:pt x="3332495" y="325861"/>
                  <a:pt x="3332495" y="324127"/>
                </a:cubicBezTo>
                <a:lnTo>
                  <a:pt x="3332495" y="146947"/>
                </a:lnTo>
                <a:lnTo>
                  <a:pt x="3332495" y="146871"/>
                </a:lnTo>
                <a:cubicBezTo>
                  <a:pt x="3332495" y="107063"/>
                  <a:pt x="3361070" y="78488"/>
                  <a:pt x="3400879" y="78488"/>
                </a:cubicBezTo>
                <a:close/>
                <a:moveTo>
                  <a:pt x="2766576" y="78488"/>
                </a:moveTo>
                <a:lnTo>
                  <a:pt x="2790703" y="78488"/>
                </a:lnTo>
                <a:lnTo>
                  <a:pt x="2790703" y="78563"/>
                </a:lnTo>
                <a:cubicBezTo>
                  <a:pt x="2830511" y="78563"/>
                  <a:pt x="2859086" y="107138"/>
                  <a:pt x="2859086" y="146947"/>
                </a:cubicBezTo>
                <a:lnTo>
                  <a:pt x="2859086" y="324127"/>
                </a:lnTo>
                <a:cubicBezTo>
                  <a:pt x="2859086" y="325937"/>
                  <a:pt x="2858935" y="327595"/>
                  <a:pt x="2858860" y="329330"/>
                </a:cubicBezTo>
                <a:cubicBezTo>
                  <a:pt x="2858935" y="331064"/>
                  <a:pt x="2859086" y="332798"/>
                  <a:pt x="2859086" y="334532"/>
                </a:cubicBezTo>
                <a:lnTo>
                  <a:pt x="2859086" y="511712"/>
                </a:lnTo>
                <a:cubicBezTo>
                  <a:pt x="2859086" y="551521"/>
                  <a:pt x="2830511" y="580096"/>
                  <a:pt x="2790703" y="580096"/>
                </a:cubicBezTo>
                <a:lnTo>
                  <a:pt x="2766576" y="580096"/>
                </a:lnTo>
                <a:lnTo>
                  <a:pt x="2766576" y="613722"/>
                </a:lnTo>
                <a:cubicBezTo>
                  <a:pt x="2766576" y="639508"/>
                  <a:pt x="2746973" y="658583"/>
                  <a:pt x="2720584" y="658583"/>
                </a:cubicBezTo>
                <a:lnTo>
                  <a:pt x="2647149" y="658583"/>
                </a:lnTo>
                <a:cubicBezTo>
                  <a:pt x="2620760" y="658583"/>
                  <a:pt x="2601157" y="639508"/>
                  <a:pt x="2601157" y="613722"/>
                </a:cubicBezTo>
                <a:lnTo>
                  <a:pt x="2601157" y="580095"/>
                </a:lnTo>
                <a:lnTo>
                  <a:pt x="2766576" y="580095"/>
                </a:lnTo>
                <a:close/>
                <a:moveTo>
                  <a:pt x="1938202" y="78488"/>
                </a:moveTo>
                <a:lnTo>
                  <a:pt x="1962328" y="78488"/>
                </a:lnTo>
                <a:lnTo>
                  <a:pt x="1962328" y="580096"/>
                </a:lnTo>
                <a:lnTo>
                  <a:pt x="1938202" y="580096"/>
                </a:lnTo>
                <a:cubicBezTo>
                  <a:pt x="1898393" y="580096"/>
                  <a:pt x="1869818" y="551521"/>
                  <a:pt x="1869818" y="511712"/>
                </a:cubicBezTo>
                <a:lnTo>
                  <a:pt x="1869818" y="334532"/>
                </a:lnTo>
                <a:cubicBezTo>
                  <a:pt x="1869818" y="332722"/>
                  <a:pt x="1869969" y="331064"/>
                  <a:pt x="1870044" y="329330"/>
                </a:cubicBezTo>
                <a:cubicBezTo>
                  <a:pt x="1869969" y="327595"/>
                  <a:pt x="1869818" y="325861"/>
                  <a:pt x="1869818" y="324127"/>
                </a:cubicBezTo>
                <a:lnTo>
                  <a:pt x="1869818" y="146947"/>
                </a:lnTo>
                <a:lnTo>
                  <a:pt x="1869818" y="146871"/>
                </a:lnTo>
                <a:cubicBezTo>
                  <a:pt x="1869818" y="107063"/>
                  <a:pt x="1898393" y="78488"/>
                  <a:pt x="1938202" y="78488"/>
                </a:cubicBezTo>
                <a:close/>
                <a:moveTo>
                  <a:pt x="4229253" y="78487"/>
                </a:moveTo>
                <a:lnTo>
                  <a:pt x="4253380" y="78487"/>
                </a:lnTo>
                <a:lnTo>
                  <a:pt x="4253380" y="78562"/>
                </a:lnTo>
                <a:cubicBezTo>
                  <a:pt x="4293189" y="78562"/>
                  <a:pt x="4321764" y="107138"/>
                  <a:pt x="4321764" y="146946"/>
                </a:cubicBezTo>
                <a:lnTo>
                  <a:pt x="4321764" y="324126"/>
                </a:lnTo>
                <a:cubicBezTo>
                  <a:pt x="4321764" y="325936"/>
                  <a:pt x="4321613" y="327594"/>
                  <a:pt x="4321537" y="329329"/>
                </a:cubicBezTo>
                <a:cubicBezTo>
                  <a:pt x="4321613" y="331063"/>
                  <a:pt x="4321764" y="332797"/>
                  <a:pt x="4321764" y="334531"/>
                </a:cubicBezTo>
                <a:lnTo>
                  <a:pt x="4321764" y="511711"/>
                </a:lnTo>
                <a:cubicBezTo>
                  <a:pt x="4321764" y="551520"/>
                  <a:pt x="4293189" y="580095"/>
                  <a:pt x="4253380" y="580095"/>
                </a:cubicBezTo>
                <a:lnTo>
                  <a:pt x="4229253" y="580095"/>
                </a:lnTo>
                <a:lnTo>
                  <a:pt x="4229253" y="613721"/>
                </a:lnTo>
                <a:cubicBezTo>
                  <a:pt x="4229253" y="639507"/>
                  <a:pt x="4209651" y="658582"/>
                  <a:pt x="4183262" y="658582"/>
                </a:cubicBezTo>
                <a:lnTo>
                  <a:pt x="4109826" y="658582"/>
                </a:lnTo>
                <a:cubicBezTo>
                  <a:pt x="4083437" y="658582"/>
                  <a:pt x="4063835" y="639507"/>
                  <a:pt x="4063835" y="613721"/>
                </a:cubicBezTo>
                <a:lnTo>
                  <a:pt x="4063835" y="580095"/>
                </a:lnTo>
                <a:lnTo>
                  <a:pt x="4229253" y="580095"/>
                </a:lnTo>
                <a:close/>
                <a:moveTo>
                  <a:pt x="1184470" y="1"/>
                </a:moveTo>
                <a:lnTo>
                  <a:pt x="1257906" y="1"/>
                </a:lnTo>
                <a:cubicBezTo>
                  <a:pt x="1284295" y="1"/>
                  <a:pt x="1303898" y="19076"/>
                  <a:pt x="1303898" y="44862"/>
                </a:cubicBezTo>
                <a:lnTo>
                  <a:pt x="1303898" y="78488"/>
                </a:lnTo>
                <a:lnTo>
                  <a:pt x="1138479" y="78488"/>
                </a:lnTo>
                <a:lnTo>
                  <a:pt x="1138479" y="44862"/>
                </a:lnTo>
                <a:cubicBezTo>
                  <a:pt x="1138479" y="19076"/>
                  <a:pt x="1158082" y="1"/>
                  <a:pt x="1184470" y="1"/>
                </a:cubicBezTo>
                <a:close/>
                <a:moveTo>
                  <a:pt x="545640" y="1"/>
                </a:moveTo>
                <a:lnTo>
                  <a:pt x="619076" y="1"/>
                </a:lnTo>
                <a:cubicBezTo>
                  <a:pt x="645464" y="1"/>
                  <a:pt x="665069" y="19076"/>
                  <a:pt x="665069" y="44862"/>
                </a:cubicBezTo>
                <a:lnTo>
                  <a:pt x="665069" y="78488"/>
                </a:lnTo>
                <a:lnTo>
                  <a:pt x="499649" y="78488"/>
                </a:lnTo>
                <a:lnTo>
                  <a:pt x="499649" y="44862"/>
                </a:lnTo>
                <a:cubicBezTo>
                  <a:pt x="499649" y="19076"/>
                  <a:pt x="519252" y="1"/>
                  <a:pt x="545640" y="1"/>
                </a:cubicBezTo>
                <a:close/>
                <a:moveTo>
                  <a:pt x="2647149" y="0"/>
                </a:moveTo>
                <a:lnTo>
                  <a:pt x="2720584" y="0"/>
                </a:lnTo>
                <a:cubicBezTo>
                  <a:pt x="2746973" y="0"/>
                  <a:pt x="2766576" y="19076"/>
                  <a:pt x="2766576" y="44861"/>
                </a:cubicBezTo>
                <a:lnTo>
                  <a:pt x="2766576" y="78488"/>
                </a:lnTo>
                <a:lnTo>
                  <a:pt x="2601157" y="78488"/>
                </a:lnTo>
                <a:lnTo>
                  <a:pt x="2601157" y="44861"/>
                </a:lnTo>
                <a:cubicBezTo>
                  <a:pt x="2601157" y="19076"/>
                  <a:pt x="2620760" y="0"/>
                  <a:pt x="2647149" y="0"/>
                </a:cubicBezTo>
                <a:close/>
                <a:moveTo>
                  <a:pt x="2008320" y="0"/>
                </a:moveTo>
                <a:lnTo>
                  <a:pt x="2081755" y="0"/>
                </a:lnTo>
                <a:cubicBezTo>
                  <a:pt x="2108144" y="0"/>
                  <a:pt x="2127747" y="19076"/>
                  <a:pt x="2127747" y="44861"/>
                </a:cubicBezTo>
                <a:lnTo>
                  <a:pt x="2127747" y="78488"/>
                </a:lnTo>
                <a:lnTo>
                  <a:pt x="1962328" y="78488"/>
                </a:lnTo>
                <a:lnTo>
                  <a:pt x="1962328" y="44861"/>
                </a:lnTo>
                <a:cubicBezTo>
                  <a:pt x="1962328" y="19076"/>
                  <a:pt x="1981931" y="0"/>
                  <a:pt x="2008320" y="0"/>
                </a:cubicBezTo>
                <a:close/>
                <a:moveTo>
                  <a:pt x="4109826" y="0"/>
                </a:moveTo>
                <a:lnTo>
                  <a:pt x="4183262" y="0"/>
                </a:lnTo>
                <a:cubicBezTo>
                  <a:pt x="4209651" y="0"/>
                  <a:pt x="4229253" y="19075"/>
                  <a:pt x="4229253" y="44860"/>
                </a:cubicBezTo>
                <a:lnTo>
                  <a:pt x="4229253" y="78487"/>
                </a:lnTo>
                <a:lnTo>
                  <a:pt x="4063835" y="78487"/>
                </a:lnTo>
                <a:lnTo>
                  <a:pt x="4063835" y="44860"/>
                </a:lnTo>
                <a:cubicBezTo>
                  <a:pt x="4063835" y="19075"/>
                  <a:pt x="4083437" y="0"/>
                  <a:pt x="4109826" y="0"/>
                </a:cubicBezTo>
                <a:close/>
                <a:moveTo>
                  <a:pt x="3470997" y="0"/>
                </a:moveTo>
                <a:lnTo>
                  <a:pt x="3544433" y="0"/>
                </a:lnTo>
                <a:cubicBezTo>
                  <a:pt x="3570821" y="0"/>
                  <a:pt x="3590425" y="19075"/>
                  <a:pt x="3590425" y="44860"/>
                </a:cubicBezTo>
                <a:lnTo>
                  <a:pt x="3590425" y="78487"/>
                </a:lnTo>
                <a:lnTo>
                  <a:pt x="3425006" y="78487"/>
                </a:lnTo>
                <a:lnTo>
                  <a:pt x="3425006" y="44860"/>
                </a:lnTo>
                <a:cubicBezTo>
                  <a:pt x="3425006" y="19075"/>
                  <a:pt x="3444609" y="0"/>
                  <a:pt x="3470997" y="0"/>
                </a:cubicBezTo>
                <a:close/>
              </a:path>
            </a:pathLst>
          </a:custGeom>
          <a:noFill/>
          <a:ln w="11611" cap="flat">
            <a:solidFill>
              <a:schemeClr val="accent3">
                <a:lumMod val="40000"/>
                <a:lumOff val="60000"/>
              </a:schemeClr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BR" noProof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0EEE588-90E5-7FDF-198A-0D112AD3B5A2}"/>
              </a:ext>
            </a:extLst>
          </p:cNvPr>
          <p:cNvGrpSpPr/>
          <p:nvPr userDrawn="1"/>
        </p:nvGrpSpPr>
        <p:grpSpPr>
          <a:xfrm>
            <a:off x="2783126" y="2224673"/>
            <a:ext cx="2870914" cy="509162"/>
            <a:chOff x="2253032" y="2641711"/>
            <a:chExt cx="8878256" cy="1574576"/>
          </a:xfrm>
          <a:solidFill>
            <a:schemeClr val="bg1"/>
          </a:solidFill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4EE2F839-B6A0-992F-7A33-EA84F2BF43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53032" y="2641711"/>
              <a:ext cx="4679983" cy="1574574"/>
            </a:xfrm>
            <a:prstGeom prst="rect">
              <a:avLst/>
            </a:prstGeom>
          </p:spPr>
        </p:pic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492800E6-1071-64A8-95B3-D387CA491C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41164" y="2641713"/>
              <a:ext cx="3890124" cy="1574574"/>
            </a:xfrm>
            <a:prstGeom prst="rect">
              <a:avLst/>
            </a:prstGeom>
          </p:spPr>
        </p:pic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78770905-DE6F-20D0-261A-7BACC36801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9" y="3429000"/>
            <a:ext cx="4598352" cy="169834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pt-BR" noProof="0"/>
              <a:t>Arte&amp;</a:t>
            </a:r>
            <a:br>
              <a:rPr lang="pt-BR" noProof="0"/>
            </a:br>
            <a:r>
              <a:rPr lang="pt-BR" noProof="0"/>
              <a:t>Ciência&amp;</a:t>
            </a:r>
            <a:br>
              <a:rPr lang="pt-BR" noProof="0"/>
            </a:br>
            <a:r>
              <a:rPr lang="pt-BR" noProof="0"/>
              <a:t>Tecnologia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506FEA2B-BC16-ACD5-2A44-47AE26A74B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8" y="5127345"/>
            <a:ext cx="4609299" cy="991515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pt-BR" noProof="0"/>
              <a:t>Autor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24522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capa Azul">
    <p:bg>
      <p:bgPr>
        <a:gradFill>
          <a:gsLst>
            <a:gs pos="0">
              <a:schemeClr val="tx2"/>
            </a:gs>
            <a:gs pos="100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05CB7-FF97-BECB-118D-6684679222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693" y="3882693"/>
            <a:ext cx="3032615" cy="1329595"/>
          </a:xfrm>
        </p:spPr>
        <p:txBody>
          <a:bodyPr/>
          <a:lstStyle>
            <a:lvl1pPr algn="ctr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Arte</a:t>
            </a:r>
            <a:r>
              <a:rPr lang="en-US"/>
              <a:t>&amp;</a:t>
            </a:r>
            <a:br>
              <a:rPr lang="en-US"/>
            </a:br>
            <a:r>
              <a:rPr lang="en-US" err="1"/>
              <a:t>Ciência</a:t>
            </a:r>
            <a:r>
              <a:rPr lang="en-US"/>
              <a:t>&amp;</a:t>
            </a:r>
            <a:br>
              <a:rPr lang="en-US"/>
            </a:br>
            <a:r>
              <a:rPr lang="en-US"/>
              <a:t>Tecnologia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FAEE3F-F7F3-0AB0-501C-28410EF40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499718"/>
            <a:ext cx="2743200" cy="257369"/>
          </a:xfrm>
        </p:spPr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  <a:alpha val="99000"/>
                  </a:schemeClr>
                </a:solidFill>
              </a:defRPr>
            </a:lvl1pPr>
          </a:lstStyle>
          <a:p>
            <a:fld id="{8B7496A1-EE12-4EB4-8FD2-AF3758B5ADDE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41E1A-E9A5-B5CB-CF6A-3C784311B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9718"/>
            <a:ext cx="4114800" cy="257369"/>
          </a:xfrm>
        </p:spPr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  <a:alpha val="99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8FCF4-90C7-76EC-6904-8333485C8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 vert="horz" wrap="square" lIns="72000" tIns="36000" rIns="72000" bIns="36000" rtlCol="0" anchor="ctr">
            <a:spAutoFit/>
          </a:bodyPr>
          <a:lstStyle>
            <a:lvl1pPr>
              <a:defRPr lang="en-US" smtClean="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fld id="{27493172-120F-4643-9290-A15216323884}" type="slidenum">
              <a:rPr lang="pt-BR" smtClean="0"/>
              <a:pPr/>
              <a:t>‹nº›</a:t>
            </a:fld>
            <a:endParaRPr lang="pt-BR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C38B6A-BF31-035A-F869-9C4128A6FCB3}"/>
              </a:ext>
            </a:extLst>
          </p:cNvPr>
          <p:cNvGrpSpPr/>
          <p:nvPr userDrawn="1"/>
        </p:nvGrpSpPr>
        <p:grpSpPr>
          <a:xfrm>
            <a:off x="4660543" y="2224673"/>
            <a:ext cx="2870914" cy="509162"/>
            <a:chOff x="2253032" y="2641711"/>
            <a:chExt cx="8878256" cy="1574576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C19A53B4-D0CE-6EF8-0A70-F1697C2CD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53032" y="2641711"/>
              <a:ext cx="4679983" cy="1574574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EE434A1B-BE5B-8734-8B09-FB2E4AEAC6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41164" y="2641713"/>
              <a:ext cx="3890124" cy="1574574"/>
            </a:xfrm>
            <a:prstGeom prst="rect">
              <a:avLst/>
            </a:prstGeom>
          </p:spPr>
        </p:pic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C3788F8-E41A-B308-BC95-90B1F1F40AD3}"/>
              </a:ext>
            </a:extLst>
          </p:cNvPr>
          <p:cNvSpPr/>
          <p:nvPr userDrawn="1"/>
        </p:nvSpPr>
        <p:spPr>
          <a:xfrm>
            <a:off x="9083567" y="-85127"/>
            <a:ext cx="1002726" cy="1525926"/>
          </a:xfrm>
          <a:custGeom>
            <a:avLst/>
            <a:gdLst>
              <a:gd name="connsiteX0" fmla="*/ 86392 w 325850"/>
              <a:gd name="connsiteY0" fmla="*/ 396716 h 495871"/>
              <a:gd name="connsiteX1" fmla="*/ 0 w 325850"/>
              <a:gd name="connsiteY1" fmla="*/ 310325 h 495871"/>
              <a:gd name="connsiteX2" fmla="*/ 0 w 325850"/>
              <a:gd name="connsiteY2" fmla="*/ 86392 h 495871"/>
              <a:gd name="connsiteX3" fmla="*/ 86392 w 325850"/>
              <a:gd name="connsiteY3" fmla="*/ 0 h 495871"/>
              <a:gd name="connsiteX4" fmla="*/ 116872 w 325850"/>
              <a:gd name="connsiteY4" fmla="*/ 0 h 495871"/>
              <a:gd name="connsiteX5" fmla="*/ 116872 w 325850"/>
              <a:gd name="connsiteY5" fmla="*/ 396716 h 495871"/>
              <a:gd name="connsiteX6" fmla="*/ 86392 w 325850"/>
              <a:gd name="connsiteY6" fmla="*/ 396716 h 495871"/>
              <a:gd name="connsiteX7" fmla="*/ 116872 w 325850"/>
              <a:gd name="connsiteY7" fmla="*/ 439198 h 495871"/>
              <a:gd name="connsiteX8" fmla="*/ 116872 w 325850"/>
              <a:gd name="connsiteY8" fmla="*/ 396716 h 495871"/>
              <a:gd name="connsiteX9" fmla="*/ 325850 w 325850"/>
              <a:gd name="connsiteY9" fmla="*/ 396716 h 495871"/>
              <a:gd name="connsiteX10" fmla="*/ 325850 w 325850"/>
              <a:gd name="connsiteY10" fmla="*/ 439198 h 495871"/>
              <a:gd name="connsiteX11" fmla="*/ 267748 w 325850"/>
              <a:gd name="connsiteY11" fmla="*/ 495872 h 495871"/>
              <a:gd name="connsiteX12" fmla="*/ 174974 w 325850"/>
              <a:gd name="connsiteY12" fmla="*/ 495872 h 495871"/>
              <a:gd name="connsiteX13" fmla="*/ 116872 w 325850"/>
              <a:gd name="connsiteY13" fmla="*/ 439198 h 495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850" h="495871">
                <a:moveTo>
                  <a:pt x="86392" y="396716"/>
                </a:moveTo>
                <a:cubicBezTo>
                  <a:pt x="36100" y="396716"/>
                  <a:pt x="0" y="360617"/>
                  <a:pt x="0" y="310325"/>
                </a:cubicBezTo>
                <a:lnTo>
                  <a:pt x="0" y="86392"/>
                </a:lnTo>
                <a:cubicBezTo>
                  <a:pt x="0" y="36100"/>
                  <a:pt x="36100" y="0"/>
                  <a:pt x="86392" y="0"/>
                </a:cubicBezTo>
                <a:lnTo>
                  <a:pt x="116872" y="0"/>
                </a:lnTo>
                <a:lnTo>
                  <a:pt x="116872" y="396716"/>
                </a:lnTo>
                <a:lnTo>
                  <a:pt x="86392" y="396716"/>
                </a:lnTo>
                <a:close/>
                <a:moveTo>
                  <a:pt x="116872" y="439198"/>
                </a:moveTo>
                <a:lnTo>
                  <a:pt x="116872" y="396716"/>
                </a:lnTo>
                <a:lnTo>
                  <a:pt x="325850" y="396716"/>
                </a:lnTo>
                <a:lnTo>
                  <a:pt x="325850" y="439198"/>
                </a:lnTo>
                <a:cubicBezTo>
                  <a:pt x="325850" y="471773"/>
                  <a:pt x="301085" y="495872"/>
                  <a:pt x="267748" y="495872"/>
                </a:cubicBezTo>
                <a:lnTo>
                  <a:pt x="174974" y="495872"/>
                </a:lnTo>
                <a:cubicBezTo>
                  <a:pt x="141637" y="495872"/>
                  <a:pt x="116872" y="471773"/>
                  <a:pt x="116872" y="439198"/>
                </a:cubicBezTo>
              </a:path>
            </a:pathLst>
          </a:custGeom>
          <a:noFill/>
          <a:ln w="15875" cap="flat">
            <a:solidFill>
              <a:schemeClr val="accent3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FDCBF32-E7FE-D883-B302-8C4F715A9EDE}"/>
              </a:ext>
            </a:extLst>
          </p:cNvPr>
          <p:cNvSpPr/>
          <p:nvPr userDrawn="1"/>
        </p:nvSpPr>
        <p:spPr>
          <a:xfrm>
            <a:off x="10086293" y="830547"/>
            <a:ext cx="1002726" cy="1525633"/>
          </a:xfrm>
          <a:custGeom>
            <a:avLst/>
            <a:gdLst>
              <a:gd name="connsiteX0" fmla="*/ 239459 w 325850"/>
              <a:gd name="connsiteY0" fmla="*/ 99155 h 495776"/>
              <a:gd name="connsiteX1" fmla="*/ 325850 w 325850"/>
              <a:gd name="connsiteY1" fmla="*/ 185547 h 495776"/>
              <a:gd name="connsiteX2" fmla="*/ 325850 w 325850"/>
              <a:gd name="connsiteY2" fmla="*/ 409385 h 495776"/>
              <a:gd name="connsiteX3" fmla="*/ 239459 w 325850"/>
              <a:gd name="connsiteY3" fmla="*/ 495776 h 495776"/>
              <a:gd name="connsiteX4" fmla="*/ 208979 w 325850"/>
              <a:gd name="connsiteY4" fmla="*/ 495776 h 495776"/>
              <a:gd name="connsiteX5" fmla="*/ 208979 w 325850"/>
              <a:gd name="connsiteY5" fmla="*/ 99155 h 495776"/>
              <a:gd name="connsiteX6" fmla="*/ 239459 w 325850"/>
              <a:gd name="connsiteY6" fmla="*/ 99155 h 495776"/>
              <a:gd name="connsiteX7" fmla="*/ 208979 w 325850"/>
              <a:gd name="connsiteY7" fmla="*/ 56674 h 495776"/>
              <a:gd name="connsiteX8" fmla="*/ 208979 w 325850"/>
              <a:gd name="connsiteY8" fmla="*/ 99155 h 495776"/>
              <a:gd name="connsiteX9" fmla="*/ 0 w 325850"/>
              <a:gd name="connsiteY9" fmla="*/ 99155 h 495776"/>
              <a:gd name="connsiteX10" fmla="*/ 0 w 325850"/>
              <a:gd name="connsiteY10" fmla="*/ 56674 h 495776"/>
              <a:gd name="connsiteX11" fmla="*/ 58103 w 325850"/>
              <a:gd name="connsiteY11" fmla="*/ 0 h 495776"/>
              <a:gd name="connsiteX12" fmla="*/ 150876 w 325850"/>
              <a:gd name="connsiteY12" fmla="*/ 0 h 495776"/>
              <a:gd name="connsiteX13" fmla="*/ 208979 w 325850"/>
              <a:gd name="connsiteY13" fmla="*/ 56674 h 49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850" h="495776">
                <a:moveTo>
                  <a:pt x="239459" y="99155"/>
                </a:moveTo>
                <a:cubicBezTo>
                  <a:pt x="289750" y="99155"/>
                  <a:pt x="325850" y="135255"/>
                  <a:pt x="325850" y="185547"/>
                </a:cubicBezTo>
                <a:lnTo>
                  <a:pt x="325850" y="409385"/>
                </a:lnTo>
                <a:cubicBezTo>
                  <a:pt x="325850" y="459677"/>
                  <a:pt x="289750" y="495776"/>
                  <a:pt x="239459" y="495776"/>
                </a:cubicBezTo>
                <a:lnTo>
                  <a:pt x="208979" y="495776"/>
                </a:lnTo>
                <a:lnTo>
                  <a:pt x="208979" y="99155"/>
                </a:lnTo>
                <a:lnTo>
                  <a:pt x="239459" y="99155"/>
                </a:lnTo>
                <a:close/>
                <a:moveTo>
                  <a:pt x="208979" y="56674"/>
                </a:moveTo>
                <a:lnTo>
                  <a:pt x="208979" y="99155"/>
                </a:lnTo>
                <a:lnTo>
                  <a:pt x="0" y="99155"/>
                </a:lnTo>
                <a:lnTo>
                  <a:pt x="0" y="56674"/>
                </a:lnTo>
                <a:cubicBezTo>
                  <a:pt x="0" y="24098"/>
                  <a:pt x="24765" y="0"/>
                  <a:pt x="58103" y="0"/>
                </a:cubicBezTo>
                <a:lnTo>
                  <a:pt x="150876" y="0"/>
                </a:lnTo>
                <a:cubicBezTo>
                  <a:pt x="184214" y="0"/>
                  <a:pt x="208979" y="24098"/>
                  <a:pt x="208979" y="56674"/>
                </a:cubicBezTo>
              </a:path>
            </a:pathLst>
          </a:custGeom>
          <a:noFill/>
          <a:ln w="15875" cap="flat">
            <a:solidFill>
              <a:schemeClr val="accent3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6393D5F-46A4-F079-2C76-B180F9A6D25E}"/>
              </a:ext>
            </a:extLst>
          </p:cNvPr>
          <p:cNvSpPr/>
          <p:nvPr userDrawn="1"/>
        </p:nvSpPr>
        <p:spPr>
          <a:xfrm>
            <a:off x="10373248" y="2357060"/>
            <a:ext cx="1002726" cy="1525633"/>
          </a:xfrm>
          <a:custGeom>
            <a:avLst/>
            <a:gdLst>
              <a:gd name="connsiteX0" fmla="*/ 86392 w 325850"/>
              <a:gd name="connsiteY0" fmla="*/ 396621 h 495776"/>
              <a:gd name="connsiteX1" fmla="*/ 0 w 325850"/>
              <a:gd name="connsiteY1" fmla="*/ 310229 h 495776"/>
              <a:gd name="connsiteX2" fmla="*/ 0 w 325850"/>
              <a:gd name="connsiteY2" fmla="*/ 86392 h 495776"/>
              <a:gd name="connsiteX3" fmla="*/ 86392 w 325850"/>
              <a:gd name="connsiteY3" fmla="*/ 0 h 495776"/>
              <a:gd name="connsiteX4" fmla="*/ 116872 w 325850"/>
              <a:gd name="connsiteY4" fmla="*/ 0 h 495776"/>
              <a:gd name="connsiteX5" fmla="*/ 116872 w 325850"/>
              <a:gd name="connsiteY5" fmla="*/ 396716 h 495776"/>
              <a:gd name="connsiteX6" fmla="*/ 86392 w 325850"/>
              <a:gd name="connsiteY6" fmla="*/ 396716 h 495776"/>
              <a:gd name="connsiteX7" fmla="*/ 116872 w 325850"/>
              <a:gd name="connsiteY7" fmla="*/ 439103 h 495776"/>
              <a:gd name="connsiteX8" fmla="*/ 116872 w 325850"/>
              <a:gd name="connsiteY8" fmla="*/ 396621 h 495776"/>
              <a:gd name="connsiteX9" fmla="*/ 325850 w 325850"/>
              <a:gd name="connsiteY9" fmla="*/ 396621 h 495776"/>
              <a:gd name="connsiteX10" fmla="*/ 325850 w 325850"/>
              <a:gd name="connsiteY10" fmla="*/ 439103 h 495776"/>
              <a:gd name="connsiteX11" fmla="*/ 267748 w 325850"/>
              <a:gd name="connsiteY11" fmla="*/ 495776 h 495776"/>
              <a:gd name="connsiteX12" fmla="*/ 174974 w 325850"/>
              <a:gd name="connsiteY12" fmla="*/ 495776 h 495776"/>
              <a:gd name="connsiteX13" fmla="*/ 116872 w 325850"/>
              <a:gd name="connsiteY13" fmla="*/ 439103 h 49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850" h="495776">
                <a:moveTo>
                  <a:pt x="86392" y="396621"/>
                </a:moveTo>
                <a:cubicBezTo>
                  <a:pt x="36100" y="396621"/>
                  <a:pt x="0" y="360521"/>
                  <a:pt x="0" y="310229"/>
                </a:cubicBezTo>
                <a:lnTo>
                  <a:pt x="0" y="86392"/>
                </a:lnTo>
                <a:cubicBezTo>
                  <a:pt x="0" y="36100"/>
                  <a:pt x="36100" y="0"/>
                  <a:pt x="86392" y="0"/>
                </a:cubicBezTo>
                <a:lnTo>
                  <a:pt x="116872" y="0"/>
                </a:lnTo>
                <a:lnTo>
                  <a:pt x="116872" y="396716"/>
                </a:lnTo>
                <a:lnTo>
                  <a:pt x="86392" y="396716"/>
                </a:lnTo>
                <a:close/>
                <a:moveTo>
                  <a:pt x="116872" y="439103"/>
                </a:moveTo>
                <a:lnTo>
                  <a:pt x="116872" y="396621"/>
                </a:lnTo>
                <a:lnTo>
                  <a:pt x="325850" y="396621"/>
                </a:lnTo>
                <a:lnTo>
                  <a:pt x="325850" y="439103"/>
                </a:lnTo>
                <a:cubicBezTo>
                  <a:pt x="325850" y="471678"/>
                  <a:pt x="301085" y="495776"/>
                  <a:pt x="267748" y="495776"/>
                </a:cubicBezTo>
                <a:lnTo>
                  <a:pt x="174974" y="495776"/>
                </a:lnTo>
                <a:cubicBezTo>
                  <a:pt x="141637" y="495776"/>
                  <a:pt x="116872" y="471678"/>
                  <a:pt x="116872" y="439103"/>
                </a:cubicBezTo>
              </a:path>
            </a:pathLst>
          </a:custGeom>
          <a:noFill/>
          <a:ln w="15875" cap="flat">
            <a:solidFill>
              <a:schemeClr val="accent3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1788AE-2878-8882-C05E-01FB943166BA}"/>
              </a:ext>
            </a:extLst>
          </p:cNvPr>
          <p:cNvSpPr/>
          <p:nvPr userDrawn="1"/>
        </p:nvSpPr>
        <p:spPr>
          <a:xfrm>
            <a:off x="11375975" y="3272442"/>
            <a:ext cx="1002726" cy="1525633"/>
          </a:xfrm>
          <a:custGeom>
            <a:avLst/>
            <a:gdLst>
              <a:gd name="connsiteX0" fmla="*/ 239459 w 325850"/>
              <a:gd name="connsiteY0" fmla="*/ 99155 h 495776"/>
              <a:gd name="connsiteX1" fmla="*/ 325850 w 325850"/>
              <a:gd name="connsiteY1" fmla="*/ 185547 h 495776"/>
              <a:gd name="connsiteX2" fmla="*/ 325850 w 325850"/>
              <a:gd name="connsiteY2" fmla="*/ 409384 h 495776"/>
              <a:gd name="connsiteX3" fmla="*/ 239459 w 325850"/>
              <a:gd name="connsiteY3" fmla="*/ 495776 h 495776"/>
              <a:gd name="connsiteX4" fmla="*/ 208979 w 325850"/>
              <a:gd name="connsiteY4" fmla="*/ 495776 h 495776"/>
              <a:gd name="connsiteX5" fmla="*/ 208979 w 325850"/>
              <a:gd name="connsiteY5" fmla="*/ 99060 h 495776"/>
              <a:gd name="connsiteX6" fmla="*/ 239459 w 325850"/>
              <a:gd name="connsiteY6" fmla="*/ 99060 h 495776"/>
              <a:gd name="connsiteX7" fmla="*/ 208979 w 325850"/>
              <a:gd name="connsiteY7" fmla="*/ 56674 h 495776"/>
              <a:gd name="connsiteX8" fmla="*/ 208979 w 325850"/>
              <a:gd name="connsiteY8" fmla="*/ 99155 h 495776"/>
              <a:gd name="connsiteX9" fmla="*/ 0 w 325850"/>
              <a:gd name="connsiteY9" fmla="*/ 99155 h 495776"/>
              <a:gd name="connsiteX10" fmla="*/ 0 w 325850"/>
              <a:gd name="connsiteY10" fmla="*/ 56674 h 495776"/>
              <a:gd name="connsiteX11" fmla="*/ 58102 w 325850"/>
              <a:gd name="connsiteY11" fmla="*/ 0 h 495776"/>
              <a:gd name="connsiteX12" fmla="*/ 150876 w 325850"/>
              <a:gd name="connsiteY12" fmla="*/ 0 h 495776"/>
              <a:gd name="connsiteX13" fmla="*/ 208979 w 325850"/>
              <a:gd name="connsiteY13" fmla="*/ 56674 h 49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850" h="495776">
                <a:moveTo>
                  <a:pt x="239459" y="99155"/>
                </a:moveTo>
                <a:cubicBezTo>
                  <a:pt x="289750" y="99155"/>
                  <a:pt x="325850" y="135255"/>
                  <a:pt x="325850" y="185547"/>
                </a:cubicBezTo>
                <a:lnTo>
                  <a:pt x="325850" y="409384"/>
                </a:lnTo>
                <a:cubicBezTo>
                  <a:pt x="325850" y="459676"/>
                  <a:pt x="289750" y="495776"/>
                  <a:pt x="239459" y="495776"/>
                </a:cubicBezTo>
                <a:lnTo>
                  <a:pt x="208979" y="495776"/>
                </a:lnTo>
                <a:lnTo>
                  <a:pt x="208979" y="99060"/>
                </a:lnTo>
                <a:lnTo>
                  <a:pt x="239459" y="99060"/>
                </a:lnTo>
                <a:close/>
                <a:moveTo>
                  <a:pt x="208979" y="56674"/>
                </a:moveTo>
                <a:lnTo>
                  <a:pt x="208979" y="99155"/>
                </a:lnTo>
                <a:lnTo>
                  <a:pt x="0" y="99155"/>
                </a:lnTo>
                <a:lnTo>
                  <a:pt x="0" y="56674"/>
                </a:lnTo>
                <a:cubicBezTo>
                  <a:pt x="0" y="24098"/>
                  <a:pt x="24765" y="0"/>
                  <a:pt x="58102" y="0"/>
                </a:cubicBezTo>
                <a:lnTo>
                  <a:pt x="150876" y="0"/>
                </a:lnTo>
                <a:cubicBezTo>
                  <a:pt x="184214" y="0"/>
                  <a:pt x="208979" y="24098"/>
                  <a:pt x="208979" y="56674"/>
                </a:cubicBezTo>
              </a:path>
            </a:pathLst>
          </a:custGeom>
          <a:noFill/>
          <a:ln w="15875" cap="flat">
            <a:solidFill>
              <a:schemeClr val="accent3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7E43D69-E9A0-8884-A950-0072A9ED7051}"/>
              </a:ext>
            </a:extLst>
          </p:cNvPr>
          <p:cNvSpPr/>
          <p:nvPr userDrawn="1"/>
        </p:nvSpPr>
        <p:spPr>
          <a:xfrm>
            <a:off x="11193954" y="-85127"/>
            <a:ext cx="1002726" cy="1525926"/>
          </a:xfrm>
          <a:custGeom>
            <a:avLst/>
            <a:gdLst>
              <a:gd name="connsiteX0" fmla="*/ 86392 w 325850"/>
              <a:gd name="connsiteY0" fmla="*/ 396716 h 495871"/>
              <a:gd name="connsiteX1" fmla="*/ 0 w 325850"/>
              <a:gd name="connsiteY1" fmla="*/ 310325 h 495871"/>
              <a:gd name="connsiteX2" fmla="*/ 0 w 325850"/>
              <a:gd name="connsiteY2" fmla="*/ 86392 h 495871"/>
              <a:gd name="connsiteX3" fmla="*/ 86392 w 325850"/>
              <a:gd name="connsiteY3" fmla="*/ 0 h 495871"/>
              <a:gd name="connsiteX4" fmla="*/ 116872 w 325850"/>
              <a:gd name="connsiteY4" fmla="*/ 0 h 495871"/>
              <a:gd name="connsiteX5" fmla="*/ 116872 w 325850"/>
              <a:gd name="connsiteY5" fmla="*/ 396716 h 495871"/>
              <a:gd name="connsiteX6" fmla="*/ 86392 w 325850"/>
              <a:gd name="connsiteY6" fmla="*/ 396716 h 495871"/>
              <a:gd name="connsiteX7" fmla="*/ 116872 w 325850"/>
              <a:gd name="connsiteY7" fmla="*/ 439198 h 495871"/>
              <a:gd name="connsiteX8" fmla="*/ 116872 w 325850"/>
              <a:gd name="connsiteY8" fmla="*/ 396716 h 495871"/>
              <a:gd name="connsiteX9" fmla="*/ 325850 w 325850"/>
              <a:gd name="connsiteY9" fmla="*/ 396716 h 495871"/>
              <a:gd name="connsiteX10" fmla="*/ 325850 w 325850"/>
              <a:gd name="connsiteY10" fmla="*/ 439198 h 495871"/>
              <a:gd name="connsiteX11" fmla="*/ 267748 w 325850"/>
              <a:gd name="connsiteY11" fmla="*/ 495872 h 495871"/>
              <a:gd name="connsiteX12" fmla="*/ 174974 w 325850"/>
              <a:gd name="connsiteY12" fmla="*/ 495872 h 495871"/>
              <a:gd name="connsiteX13" fmla="*/ 116872 w 325850"/>
              <a:gd name="connsiteY13" fmla="*/ 439198 h 495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850" h="495871">
                <a:moveTo>
                  <a:pt x="86392" y="396716"/>
                </a:moveTo>
                <a:cubicBezTo>
                  <a:pt x="36100" y="396716"/>
                  <a:pt x="0" y="360617"/>
                  <a:pt x="0" y="310325"/>
                </a:cubicBezTo>
                <a:lnTo>
                  <a:pt x="0" y="86392"/>
                </a:lnTo>
                <a:cubicBezTo>
                  <a:pt x="0" y="36100"/>
                  <a:pt x="36100" y="0"/>
                  <a:pt x="86392" y="0"/>
                </a:cubicBezTo>
                <a:lnTo>
                  <a:pt x="116872" y="0"/>
                </a:lnTo>
                <a:lnTo>
                  <a:pt x="116872" y="396716"/>
                </a:lnTo>
                <a:lnTo>
                  <a:pt x="86392" y="396716"/>
                </a:lnTo>
                <a:close/>
                <a:moveTo>
                  <a:pt x="116872" y="439198"/>
                </a:moveTo>
                <a:lnTo>
                  <a:pt x="116872" y="396716"/>
                </a:lnTo>
                <a:lnTo>
                  <a:pt x="325850" y="396716"/>
                </a:lnTo>
                <a:lnTo>
                  <a:pt x="325850" y="439198"/>
                </a:lnTo>
                <a:cubicBezTo>
                  <a:pt x="325850" y="471773"/>
                  <a:pt x="301085" y="495872"/>
                  <a:pt x="267748" y="495872"/>
                </a:cubicBezTo>
                <a:lnTo>
                  <a:pt x="174974" y="495872"/>
                </a:lnTo>
                <a:cubicBezTo>
                  <a:pt x="141637" y="495872"/>
                  <a:pt x="116872" y="471773"/>
                  <a:pt x="116872" y="439198"/>
                </a:cubicBezTo>
              </a:path>
            </a:pathLst>
          </a:custGeom>
          <a:noFill/>
          <a:ln w="15875" cap="flat">
            <a:solidFill>
              <a:schemeClr val="accent3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015BD36-6DCB-A605-BD8A-CC73CF562A14}"/>
              </a:ext>
            </a:extLst>
          </p:cNvPr>
          <p:cNvSpPr/>
          <p:nvPr userDrawn="1"/>
        </p:nvSpPr>
        <p:spPr>
          <a:xfrm>
            <a:off x="12196681" y="830547"/>
            <a:ext cx="1002726" cy="1525633"/>
          </a:xfrm>
          <a:custGeom>
            <a:avLst/>
            <a:gdLst>
              <a:gd name="connsiteX0" fmla="*/ 239459 w 325850"/>
              <a:gd name="connsiteY0" fmla="*/ 99155 h 495776"/>
              <a:gd name="connsiteX1" fmla="*/ 325850 w 325850"/>
              <a:gd name="connsiteY1" fmla="*/ 185547 h 495776"/>
              <a:gd name="connsiteX2" fmla="*/ 325850 w 325850"/>
              <a:gd name="connsiteY2" fmla="*/ 409385 h 495776"/>
              <a:gd name="connsiteX3" fmla="*/ 239459 w 325850"/>
              <a:gd name="connsiteY3" fmla="*/ 495776 h 495776"/>
              <a:gd name="connsiteX4" fmla="*/ 208978 w 325850"/>
              <a:gd name="connsiteY4" fmla="*/ 495776 h 495776"/>
              <a:gd name="connsiteX5" fmla="*/ 208978 w 325850"/>
              <a:gd name="connsiteY5" fmla="*/ 99155 h 495776"/>
              <a:gd name="connsiteX6" fmla="*/ 239459 w 325850"/>
              <a:gd name="connsiteY6" fmla="*/ 99155 h 495776"/>
              <a:gd name="connsiteX7" fmla="*/ 208978 w 325850"/>
              <a:gd name="connsiteY7" fmla="*/ 56674 h 495776"/>
              <a:gd name="connsiteX8" fmla="*/ 208978 w 325850"/>
              <a:gd name="connsiteY8" fmla="*/ 99155 h 495776"/>
              <a:gd name="connsiteX9" fmla="*/ 0 w 325850"/>
              <a:gd name="connsiteY9" fmla="*/ 99155 h 495776"/>
              <a:gd name="connsiteX10" fmla="*/ 0 w 325850"/>
              <a:gd name="connsiteY10" fmla="*/ 56674 h 495776"/>
              <a:gd name="connsiteX11" fmla="*/ 58102 w 325850"/>
              <a:gd name="connsiteY11" fmla="*/ 0 h 495776"/>
              <a:gd name="connsiteX12" fmla="*/ 150876 w 325850"/>
              <a:gd name="connsiteY12" fmla="*/ 0 h 495776"/>
              <a:gd name="connsiteX13" fmla="*/ 208978 w 325850"/>
              <a:gd name="connsiteY13" fmla="*/ 56674 h 49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850" h="495776">
                <a:moveTo>
                  <a:pt x="239459" y="99155"/>
                </a:moveTo>
                <a:cubicBezTo>
                  <a:pt x="289751" y="99155"/>
                  <a:pt x="325850" y="135255"/>
                  <a:pt x="325850" y="185547"/>
                </a:cubicBezTo>
                <a:lnTo>
                  <a:pt x="325850" y="409385"/>
                </a:lnTo>
                <a:cubicBezTo>
                  <a:pt x="325850" y="459677"/>
                  <a:pt x="289751" y="495776"/>
                  <a:pt x="239459" y="495776"/>
                </a:cubicBezTo>
                <a:lnTo>
                  <a:pt x="208978" y="495776"/>
                </a:lnTo>
                <a:lnTo>
                  <a:pt x="208978" y="99155"/>
                </a:lnTo>
                <a:lnTo>
                  <a:pt x="239459" y="99155"/>
                </a:lnTo>
                <a:close/>
                <a:moveTo>
                  <a:pt x="208978" y="56674"/>
                </a:moveTo>
                <a:lnTo>
                  <a:pt x="208978" y="99155"/>
                </a:lnTo>
                <a:lnTo>
                  <a:pt x="0" y="99155"/>
                </a:lnTo>
                <a:lnTo>
                  <a:pt x="0" y="56674"/>
                </a:lnTo>
                <a:cubicBezTo>
                  <a:pt x="0" y="24098"/>
                  <a:pt x="24765" y="0"/>
                  <a:pt x="58102" y="0"/>
                </a:cubicBezTo>
                <a:lnTo>
                  <a:pt x="150876" y="0"/>
                </a:lnTo>
                <a:cubicBezTo>
                  <a:pt x="184214" y="0"/>
                  <a:pt x="208978" y="24098"/>
                  <a:pt x="208978" y="56674"/>
                </a:cubicBezTo>
              </a:path>
            </a:pathLst>
          </a:custGeom>
          <a:noFill/>
          <a:ln w="15875" cap="flat">
            <a:solidFill>
              <a:schemeClr val="accent3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E3A6E99-19AC-BD44-FF92-55CC509326AC}"/>
              </a:ext>
            </a:extLst>
          </p:cNvPr>
          <p:cNvSpPr/>
          <p:nvPr userDrawn="1"/>
        </p:nvSpPr>
        <p:spPr>
          <a:xfrm>
            <a:off x="12483636" y="2357060"/>
            <a:ext cx="1002726" cy="1525633"/>
          </a:xfrm>
          <a:custGeom>
            <a:avLst/>
            <a:gdLst>
              <a:gd name="connsiteX0" fmla="*/ 86392 w 325850"/>
              <a:gd name="connsiteY0" fmla="*/ 396621 h 495776"/>
              <a:gd name="connsiteX1" fmla="*/ 0 w 325850"/>
              <a:gd name="connsiteY1" fmla="*/ 310229 h 495776"/>
              <a:gd name="connsiteX2" fmla="*/ 0 w 325850"/>
              <a:gd name="connsiteY2" fmla="*/ 86392 h 495776"/>
              <a:gd name="connsiteX3" fmla="*/ 86392 w 325850"/>
              <a:gd name="connsiteY3" fmla="*/ 0 h 495776"/>
              <a:gd name="connsiteX4" fmla="*/ 116872 w 325850"/>
              <a:gd name="connsiteY4" fmla="*/ 0 h 495776"/>
              <a:gd name="connsiteX5" fmla="*/ 116872 w 325850"/>
              <a:gd name="connsiteY5" fmla="*/ 396716 h 495776"/>
              <a:gd name="connsiteX6" fmla="*/ 86392 w 325850"/>
              <a:gd name="connsiteY6" fmla="*/ 396716 h 495776"/>
              <a:gd name="connsiteX7" fmla="*/ 116872 w 325850"/>
              <a:gd name="connsiteY7" fmla="*/ 439103 h 495776"/>
              <a:gd name="connsiteX8" fmla="*/ 116872 w 325850"/>
              <a:gd name="connsiteY8" fmla="*/ 396621 h 495776"/>
              <a:gd name="connsiteX9" fmla="*/ 325850 w 325850"/>
              <a:gd name="connsiteY9" fmla="*/ 396621 h 495776"/>
              <a:gd name="connsiteX10" fmla="*/ 325850 w 325850"/>
              <a:gd name="connsiteY10" fmla="*/ 439103 h 495776"/>
              <a:gd name="connsiteX11" fmla="*/ 267748 w 325850"/>
              <a:gd name="connsiteY11" fmla="*/ 495776 h 495776"/>
              <a:gd name="connsiteX12" fmla="*/ 174974 w 325850"/>
              <a:gd name="connsiteY12" fmla="*/ 495776 h 495776"/>
              <a:gd name="connsiteX13" fmla="*/ 116872 w 325850"/>
              <a:gd name="connsiteY13" fmla="*/ 439103 h 49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850" h="495776">
                <a:moveTo>
                  <a:pt x="86392" y="396621"/>
                </a:moveTo>
                <a:cubicBezTo>
                  <a:pt x="36100" y="396621"/>
                  <a:pt x="0" y="360521"/>
                  <a:pt x="0" y="310229"/>
                </a:cubicBezTo>
                <a:lnTo>
                  <a:pt x="0" y="86392"/>
                </a:lnTo>
                <a:cubicBezTo>
                  <a:pt x="0" y="36100"/>
                  <a:pt x="36100" y="0"/>
                  <a:pt x="86392" y="0"/>
                </a:cubicBezTo>
                <a:lnTo>
                  <a:pt x="116872" y="0"/>
                </a:lnTo>
                <a:lnTo>
                  <a:pt x="116872" y="396716"/>
                </a:lnTo>
                <a:lnTo>
                  <a:pt x="86392" y="396716"/>
                </a:lnTo>
                <a:close/>
                <a:moveTo>
                  <a:pt x="116872" y="439103"/>
                </a:moveTo>
                <a:lnTo>
                  <a:pt x="116872" y="396621"/>
                </a:lnTo>
                <a:lnTo>
                  <a:pt x="325850" y="396621"/>
                </a:lnTo>
                <a:lnTo>
                  <a:pt x="325850" y="439103"/>
                </a:lnTo>
                <a:cubicBezTo>
                  <a:pt x="325850" y="471678"/>
                  <a:pt x="301085" y="495776"/>
                  <a:pt x="267748" y="495776"/>
                </a:cubicBezTo>
                <a:lnTo>
                  <a:pt x="174974" y="495776"/>
                </a:lnTo>
                <a:cubicBezTo>
                  <a:pt x="141637" y="495776"/>
                  <a:pt x="116872" y="471678"/>
                  <a:pt x="116872" y="439103"/>
                </a:cubicBezTo>
              </a:path>
            </a:pathLst>
          </a:custGeom>
          <a:noFill/>
          <a:ln w="15875" cap="flat">
            <a:solidFill>
              <a:schemeClr val="accent3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8608B6A-3878-E3AE-D5BE-2A64384BEDDE}"/>
              </a:ext>
            </a:extLst>
          </p:cNvPr>
          <p:cNvSpPr/>
          <p:nvPr userDrawn="1"/>
        </p:nvSpPr>
        <p:spPr>
          <a:xfrm>
            <a:off x="9549317" y="4798663"/>
            <a:ext cx="1002726" cy="1525633"/>
          </a:xfrm>
          <a:custGeom>
            <a:avLst/>
            <a:gdLst>
              <a:gd name="connsiteX0" fmla="*/ 86392 w 325850"/>
              <a:gd name="connsiteY0" fmla="*/ 396621 h 495776"/>
              <a:gd name="connsiteX1" fmla="*/ 0 w 325850"/>
              <a:gd name="connsiteY1" fmla="*/ 310229 h 495776"/>
              <a:gd name="connsiteX2" fmla="*/ 0 w 325850"/>
              <a:gd name="connsiteY2" fmla="*/ 86392 h 495776"/>
              <a:gd name="connsiteX3" fmla="*/ 86392 w 325850"/>
              <a:gd name="connsiteY3" fmla="*/ 0 h 495776"/>
              <a:gd name="connsiteX4" fmla="*/ 116872 w 325850"/>
              <a:gd name="connsiteY4" fmla="*/ 0 h 495776"/>
              <a:gd name="connsiteX5" fmla="*/ 116872 w 325850"/>
              <a:gd name="connsiteY5" fmla="*/ 396716 h 495776"/>
              <a:gd name="connsiteX6" fmla="*/ 86392 w 325850"/>
              <a:gd name="connsiteY6" fmla="*/ 396716 h 495776"/>
              <a:gd name="connsiteX7" fmla="*/ 116872 w 325850"/>
              <a:gd name="connsiteY7" fmla="*/ 439103 h 495776"/>
              <a:gd name="connsiteX8" fmla="*/ 116872 w 325850"/>
              <a:gd name="connsiteY8" fmla="*/ 396621 h 495776"/>
              <a:gd name="connsiteX9" fmla="*/ 325850 w 325850"/>
              <a:gd name="connsiteY9" fmla="*/ 396621 h 495776"/>
              <a:gd name="connsiteX10" fmla="*/ 325850 w 325850"/>
              <a:gd name="connsiteY10" fmla="*/ 439103 h 495776"/>
              <a:gd name="connsiteX11" fmla="*/ 267748 w 325850"/>
              <a:gd name="connsiteY11" fmla="*/ 495776 h 495776"/>
              <a:gd name="connsiteX12" fmla="*/ 174974 w 325850"/>
              <a:gd name="connsiteY12" fmla="*/ 495776 h 495776"/>
              <a:gd name="connsiteX13" fmla="*/ 116872 w 325850"/>
              <a:gd name="connsiteY13" fmla="*/ 439103 h 49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850" h="495776">
                <a:moveTo>
                  <a:pt x="86392" y="396621"/>
                </a:moveTo>
                <a:cubicBezTo>
                  <a:pt x="36100" y="396621"/>
                  <a:pt x="0" y="360521"/>
                  <a:pt x="0" y="310229"/>
                </a:cubicBezTo>
                <a:lnTo>
                  <a:pt x="0" y="86392"/>
                </a:lnTo>
                <a:cubicBezTo>
                  <a:pt x="0" y="36100"/>
                  <a:pt x="36100" y="0"/>
                  <a:pt x="86392" y="0"/>
                </a:cubicBezTo>
                <a:lnTo>
                  <a:pt x="116872" y="0"/>
                </a:lnTo>
                <a:lnTo>
                  <a:pt x="116872" y="396716"/>
                </a:lnTo>
                <a:lnTo>
                  <a:pt x="86392" y="396716"/>
                </a:lnTo>
                <a:close/>
                <a:moveTo>
                  <a:pt x="116872" y="439103"/>
                </a:moveTo>
                <a:lnTo>
                  <a:pt x="116872" y="396621"/>
                </a:lnTo>
                <a:lnTo>
                  <a:pt x="325850" y="396621"/>
                </a:lnTo>
                <a:lnTo>
                  <a:pt x="325850" y="439103"/>
                </a:lnTo>
                <a:cubicBezTo>
                  <a:pt x="325850" y="471678"/>
                  <a:pt x="301085" y="495776"/>
                  <a:pt x="267748" y="495776"/>
                </a:cubicBezTo>
                <a:lnTo>
                  <a:pt x="174974" y="495776"/>
                </a:lnTo>
                <a:cubicBezTo>
                  <a:pt x="141637" y="495776"/>
                  <a:pt x="116872" y="471678"/>
                  <a:pt x="116872" y="439103"/>
                </a:cubicBezTo>
              </a:path>
            </a:pathLst>
          </a:custGeom>
          <a:noFill/>
          <a:ln w="15875" cap="flat">
            <a:solidFill>
              <a:schemeClr val="accent3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089012-7840-127B-6237-516210CFD9A7}"/>
              </a:ext>
            </a:extLst>
          </p:cNvPr>
          <p:cNvSpPr/>
          <p:nvPr userDrawn="1"/>
        </p:nvSpPr>
        <p:spPr>
          <a:xfrm>
            <a:off x="10552043" y="5714044"/>
            <a:ext cx="1002726" cy="1525633"/>
          </a:xfrm>
          <a:custGeom>
            <a:avLst/>
            <a:gdLst>
              <a:gd name="connsiteX0" fmla="*/ 239459 w 325850"/>
              <a:gd name="connsiteY0" fmla="*/ 99155 h 495776"/>
              <a:gd name="connsiteX1" fmla="*/ 325850 w 325850"/>
              <a:gd name="connsiteY1" fmla="*/ 185547 h 495776"/>
              <a:gd name="connsiteX2" fmla="*/ 325850 w 325850"/>
              <a:gd name="connsiteY2" fmla="*/ 409384 h 495776"/>
              <a:gd name="connsiteX3" fmla="*/ 239459 w 325850"/>
              <a:gd name="connsiteY3" fmla="*/ 495776 h 495776"/>
              <a:gd name="connsiteX4" fmla="*/ 208979 w 325850"/>
              <a:gd name="connsiteY4" fmla="*/ 495776 h 495776"/>
              <a:gd name="connsiteX5" fmla="*/ 208979 w 325850"/>
              <a:gd name="connsiteY5" fmla="*/ 99060 h 495776"/>
              <a:gd name="connsiteX6" fmla="*/ 239459 w 325850"/>
              <a:gd name="connsiteY6" fmla="*/ 99060 h 495776"/>
              <a:gd name="connsiteX7" fmla="*/ 208979 w 325850"/>
              <a:gd name="connsiteY7" fmla="*/ 56674 h 495776"/>
              <a:gd name="connsiteX8" fmla="*/ 208979 w 325850"/>
              <a:gd name="connsiteY8" fmla="*/ 99155 h 495776"/>
              <a:gd name="connsiteX9" fmla="*/ 0 w 325850"/>
              <a:gd name="connsiteY9" fmla="*/ 99155 h 495776"/>
              <a:gd name="connsiteX10" fmla="*/ 0 w 325850"/>
              <a:gd name="connsiteY10" fmla="*/ 56674 h 495776"/>
              <a:gd name="connsiteX11" fmla="*/ 58103 w 325850"/>
              <a:gd name="connsiteY11" fmla="*/ 0 h 495776"/>
              <a:gd name="connsiteX12" fmla="*/ 150876 w 325850"/>
              <a:gd name="connsiteY12" fmla="*/ 0 h 495776"/>
              <a:gd name="connsiteX13" fmla="*/ 208979 w 325850"/>
              <a:gd name="connsiteY13" fmla="*/ 56674 h 49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850" h="495776">
                <a:moveTo>
                  <a:pt x="239459" y="99155"/>
                </a:moveTo>
                <a:cubicBezTo>
                  <a:pt x="289750" y="99155"/>
                  <a:pt x="325850" y="135255"/>
                  <a:pt x="325850" y="185547"/>
                </a:cubicBezTo>
                <a:lnTo>
                  <a:pt x="325850" y="409384"/>
                </a:lnTo>
                <a:cubicBezTo>
                  <a:pt x="325850" y="459676"/>
                  <a:pt x="289750" y="495776"/>
                  <a:pt x="239459" y="495776"/>
                </a:cubicBezTo>
                <a:lnTo>
                  <a:pt x="208979" y="495776"/>
                </a:lnTo>
                <a:lnTo>
                  <a:pt x="208979" y="99060"/>
                </a:lnTo>
                <a:lnTo>
                  <a:pt x="239459" y="99060"/>
                </a:lnTo>
                <a:close/>
                <a:moveTo>
                  <a:pt x="208979" y="56674"/>
                </a:moveTo>
                <a:lnTo>
                  <a:pt x="208979" y="99155"/>
                </a:lnTo>
                <a:lnTo>
                  <a:pt x="0" y="99155"/>
                </a:lnTo>
                <a:lnTo>
                  <a:pt x="0" y="56674"/>
                </a:lnTo>
                <a:cubicBezTo>
                  <a:pt x="0" y="24098"/>
                  <a:pt x="24765" y="0"/>
                  <a:pt x="58103" y="0"/>
                </a:cubicBezTo>
                <a:lnTo>
                  <a:pt x="150876" y="0"/>
                </a:lnTo>
                <a:cubicBezTo>
                  <a:pt x="184214" y="0"/>
                  <a:pt x="208979" y="24098"/>
                  <a:pt x="208979" y="56674"/>
                </a:cubicBezTo>
              </a:path>
            </a:pathLst>
          </a:custGeom>
          <a:noFill/>
          <a:ln w="15875" cap="flat">
            <a:solidFill>
              <a:schemeClr val="accent3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10BD04EE-E0F7-02E7-5D94-1BAB3F59E60A}"/>
              </a:ext>
            </a:extLst>
          </p:cNvPr>
          <p:cNvSpPr/>
          <p:nvPr userDrawn="1"/>
        </p:nvSpPr>
        <p:spPr>
          <a:xfrm>
            <a:off x="11659705" y="4798663"/>
            <a:ext cx="1002726" cy="1525633"/>
          </a:xfrm>
          <a:custGeom>
            <a:avLst/>
            <a:gdLst>
              <a:gd name="connsiteX0" fmla="*/ 86392 w 325850"/>
              <a:gd name="connsiteY0" fmla="*/ 396621 h 495776"/>
              <a:gd name="connsiteX1" fmla="*/ 0 w 325850"/>
              <a:gd name="connsiteY1" fmla="*/ 310229 h 495776"/>
              <a:gd name="connsiteX2" fmla="*/ 0 w 325850"/>
              <a:gd name="connsiteY2" fmla="*/ 86392 h 495776"/>
              <a:gd name="connsiteX3" fmla="*/ 86392 w 325850"/>
              <a:gd name="connsiteY3" fmla="*/ 0 h 495776"/>
              <a:gd name="connsiteX4" fmla="*/ 116872 w 325850"/>
              <a:gd name="connsiteY4" fmla="*/ 0 h 495776"/>
              <a:gd name="connsiteX5" fmla="*/ 116872 w 325850"/>
              <a:gd name="connsiteY5" fmla="*/ 396716 h 495776"/>
              <a:gd name="connsiteX6" fmla="*/ 86392 w 325850"/>
              <a:gd name="connsiteY6" fmla="*/ 396716 h 495776"/>
              <a:gd name="connsiteX7" fmla="*/ 116872 w 325850"/>
              <a:gd name="connsiteY7" fmla="*/ 439103 h 495776"/>
              <a:gd name="connsiteX8" fmla="*/ 116872 w 325850"/>
              <a:gd name="connsiteY8" fmla="*/ 396621 h 495776"/>
              <a:gd name="connsiteX9" fmla="*/ 325850 w 325850"/>
              <a:gd name="connsiteY9" fmla="*/ 396621 h 495776"/>
              <a:gd name="connsiteX10" fmla="*/ 325850 w 325850"/>
              <a:gd name="connsiteY10" fmla="*/ 439103 h 495776"/>
              <a:gd name="connsiteX11" fmla="*/ 267748 w 325850"/>
              <a:gd name="connsiteY11" fmla="*/ 495776 h 495776"/>
              <a:gd name="connsiteX12" fmla="*/ 174974 w 325850"/>
              <a:gd name="connsiteY12" fmla="*/ 495776 h 495776"/>
              <a:gd name="connsiteX13" fmla="*/ 116872 w 325850"/>
              <a:gd name="connsiteY13" fmla="*/ 439103 h 49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850" h="495776">
                <a:moveTo>
                  <a:pt x="86392" y="396621"/>
                </a:moveTo>
                <a:cubicBezTo>
                  <a:pt x="36100" y="396621"/>
                  <a:pt x="0" y="360521"/>
                  <a:pt x="0" y="310229"/>
                </a:cubicBezTo>
                <a:lnTo>
                  <a:pt x="0" y="86392"/>
                </a:lnTo>
                <a:cubicBezTo>
                  <a:pt x="0" y="36100"/>
                  <a:pt x="36100" y="0"/>
                  <a:pt x="86392" y="0"/>
                </a:cubicBezTo>
                <a:lnTo>
                  <a:pt x="116872" y="0"/>
                </a:lnTo>
                <a:lnTo>
                  <a:pt x="116872" y="396716"/>
                </a:lnTo>
                <a:lnTo>
                  <a:pt x="86392" y="396716"/>
                </a:lnTo>
                <a:close/>
                <a:moveTo>
                  <a:pt x="116872" y="439103"/>
                </a:moveTo>
                <a:lnTo>
                  <a:pt x="116872" y="396621"/>
                </a:lnTo>
                <a:lnTo>
                  <a:pt x="325850" y="396621"/>
                </a:lnTo>
                <a:lnTo>
                  <a:pt x="325850" y="439103"/>
                </a:lnTo>
                <a:cubicBezTo>
                  <a:pt x="325850" y="471678"/>
                  <a:pt x="301085" y="495776"/>
                  <a:pt x="267748" y="495776"/>
                </a:cubicBezTo>
                <a:lnTo>
                  <a:pt x="174974" y="495776"/>
                </a:lnTo>
                <a:cubicBezTo>
                  <a:pt x="141637" y="495776"/>
                  <a:pt x="116872" y="471678"/>
                  <a:pt x="116872" y="439103"/>
                </a:cubicBezTo>
              </a:path>
            </a:pathLst>
          </a:custGeom>
          <a:noFill/>
          <a:ln w="15875" cap="flat">
            <a:solidFill>
              <a:schemeClr val="accent3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20FFB88A-783D-41D9-A420-8960CF9BB831}"/>
              </a:ext>
            </a:extLst>
          </p:cNvPr>
          <p:cNvSpPr/>
          <p:nvPr userDrawn="1"/>
        </p:nvSpPr>
        <p:spPr>
          <a:xfrm>
            <a:off x="12662431" y="5714044"/>
            <a:ext cx="1002726" cy="1525633"/>
          </a:xfrm>
          <a:custGeom>
            <a:avLst/>
            <a:gdLst>
              <a:gd name="connsiteX0" fmla="*/ 239459 w 325850"/>
              <a:gd name="connsiteY0" fmla="*/ 99155 h 495776"/>
              <a:gd name="connsiteX1" fmla="*/ 325850 w 325850"/>
              <a:gd name="connsiteY1" fmla="*/ 185547 h 495776"/>
              <a:gd name="connsiteX2" fmla="*/ 325850 w 325850"/>
              <a:gd name="connsiteY2" fmla="*/ 409384 h 495776"/>
              <a:gd name="connsiteX3" fmla="*/ 239459 w 325850"/>
              <a:gd name="connsiteY3" fmla="*/ 495776 h 495776"/>
              <a:gd name="connsiteX4" fmla="*/ 208978 w 325850"/>
              <a:gd name="connsiteY4" fmla="*/ 495776 h 495776"/>
              <a:gd name="connsiteX5" fmla="*/ 208978 w 325850"/>
              <a:gd name="connsiteY5" fmla="*/ 99060 h 495776"/>
              <a:gd name="connsiteX6" fmla="*/ 239459 w 325850"/>
              <a:gd name="connsiteY6" fmla="*/ 99060 h 495776"/>
              <a:gd name="connsiteX7" fmla="*/ 208978 w 325850"/>
              <a:gd name="connsiteY7" fmla="*/ 56674 h 495776"/>
              <a:gd name="connsiteX8" fmla="*/ 208978 w 325850"/>
              <a:gd name="connsiteY8" fmla="*/ 99155 h 495776"/>
              <a:gd name="connsiteX9" fmla="*/ 0 w 325850"/>
              <a:gd name="connsiteY9" fmla="*/ 99155 h 495776"/>
              <a:gd name="connsiteX10" fmla="*/ 0 w 325850"/>
              <a:gd name="connsiteY10" fmla="*/ 56674 h 495776"/>
              <a:gd name="connsiteX11" fmla="*/ 58102 w 325850"/>
              <a:gd name="connsiteY11" fmla="*/ 0 h 495776"/>
              <a:gd name="connsiteX12" fmla="*/ 150876 w 325850"/>
              <a:gd name="connsiteY12" fmla="*/ 0 h 495776"/>
              <a:gd name="connsiteX13" fmla="*/ 208978 w 325850"/>
              <a:gd name="connsiteY13" fmla="*/ 56674 h 49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850" h="495776">
                <a:moveTo>
                  <a:pt x="239459" y="99155"/>
                </a:moveTo>
                <a:cubicBezTo>
                  <a:pt x="289751" y="99155"/>
                  <a:pt x="325850" y="135255"/>
                  <a:pt x="325850" y="185547"/>
                </a:cubicBezTo>
                <a:lnTo>
                  <a:pt x="325850" y="409384"/>
                </a:lnTo>
                <a:cubicBezTo>
                  <a:pt x="325850" y="459676"/>
                  <a:pt x="289751" y="495776"/>
                  <a:pt x="239459" y="495776"/>
                </a:cubicBezTo>
                <a:lnTo>
                  <a:pt x="208978" y="495776"/>
                </a:lnTo>
                <a:lnTo>
                  <a:pt x="208978" y="99060"/>
                </a:lnTo>
                <a:lnTo>
                  <a:pt x="239459" y="99060"/>
                </a:lnTo>
                <a:close/>
                <a:moveTo>
                  <a:pt x="208978" y="56674"/>
                </a:moveTo>
                <a:lnTo>
                  <a:pt x="208978" y="99155"/>
                </a:lnTo>
                <a:lnTo>
                  <a:pt x="0" y="99155"/>
                </a:lnTo>
                <a:lnTo>
                  <a:pt x="0" y="56674"/>
                </a:lnTo>
                <a:cubicBezTo>
                  <a:pt x="0" y="24098"/>
                  <a:pt x="24765" y="0"/>
                  <a:pt x="58102" y="0"/>
                </a:cubicBezTo>
                <a:lnTo>
                  <a:pt x="150876" y="0"/>
                </a:lnTo>
                <a:cubicBezTo>
                  <a:pt x="184214" y="0"/>
                  <a:pt x="208978" y="24098"/>
                  <a:pt x="208978" y="56674"/>
                </a:cubicBezTo>
              </a:path>
            </a:pathLst>
          </a:custGeom>
          <a:noFill/>
          <a:ln w="15875" cap="flat">
            <a:solidFill>
              <a:schemeClr val="accent3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0EA7A1E-D940-D71D-4872-E7EDFD9327CB}"/>
              </a:ext>
            </a:extLst>
          </p:cNvPr>
          <p:cNvSpPr/>
          <p:nvPr userDrawn="1"/>
        </p:nvSpPr>
        <p:spPr>
          <a:xfrm>
            <a:off x="0" y="-1"/>
            <a:ext cx="3607567" cy="5988642"/>
          </a:xfrm>
          <a:custGeom>
            <a:avLst/>
            <a:gdLst>
              <a:gd name="connsiteX0" fmla="*/ 2802381 w 3607567"/>
              <a:gd name="connsiteY0" fmla="*/ 5893619 h 5988642"/>
              <a:gd name="connsiteX1" fmla="*/ 3002651 w 3607567"/>
              <a:gd name="connsiteY1" fmla="*/ 5893619 h 5988642"/>
              <a:gd name="connsiteX2" fmla="*/ 3002651 w 3607567"/>
              <a:gd name="connsiteY2" fmla="*/ 5934330 h 5988642"/>
              <a:gd name="connsiteX3" fmla="*/ 2946970 w 3607567"/>
              <a:gd name="connsiteY3" fmla="*/ 5988642 h 5988642"/>
              <a:gd name="connsiteX4" fmla="*/ 2858062 w 3607567"/>
              <a:gd name="connsiteY4" fmla="*/ 5988642 h 5988642"/>
              <a:gd name="connsiteX5" fmla="*/ 2802381 w 3607567"/>
              <a:gd name="connsiteY5" fmla="*/ 5934330 h 5988642"/>
              <a:gd name="connsiteX6" fmla="*/ 2028962 w 3607567"/>
              <a:gd name="connsiteY6" fmla="*/ 5893619 h 5988642"/>
              <a:gd name="connsiteX7" fmla="*/ 2229231 w 3607567"/>
              <a:gd name="connsiteY7" fmla="*/ 5893619 h 5988642"/>
              <a:gd name="connsiteX8" fmla="*/ 2229231 w 3607567"/>
              <a:gd name="connsiteY8" fmla="*/ 5934330 h 5988642"/>
              <a:gd name="connsiteX9" fmla="*/ 2173549 w 3607567"/>
              <a:gd name="connsiteY9" fmla="*/ 5988642 h 5988642"/>
              <a:gd name="connsiteX10" fmla="*/ 2084642 w 3607567"/>
              <a:gd name="connsiteY10" fmla="*/ 5988642 h 5988642"/>
              <a:gd name="connsiteX11" fmla="*/ 2028962 w 3607567"/>
              <a:gd name="connsiteY11" fmla="*/ 5934330 h 5988642"/>
              <a:gd name="connsiteX12" fmla="*/ 1031539 w 3607567"/>
              <a:gd name="connsiteY12" fmla="*/ 5893619 h 5988642"/>
              <a:gd name="connsiteX13" fmla="*/ 1231809 w 3607567"/>
              <a:gd name="connsiteY13" fmla="*/ 5893619 h 5988642"/>
              <a:gd name="connsiteX14" fmla="*/ 1231809 w 3607567"/>
              <a:gd name="connsiteY14" fmla="*/ 5934330 h 5988642"/>
              <a:gd name="connsiteX15" fmla="*/ 1176128 w 3607567"/>
              <a:gd name="connsiteY15" fmla="*/ 5988642 h 5988642"/>
              <a:gd name="connsiteX16" fmla="*/ 1087220 w 3607567"/>
              <a:gd name="connsiteY16" fmla="*/ 5988642 h 5988642"/>
              <a:gd name="connsiteX17" fmla="*/ 1031539 w 3607567"/>
              <a:gd name="connsiteY17" fmla="*/ 5934330 h 5988642"/>
              <a:gd name="connsiteX18" fmla="*/ 258118 w 3607567"/>
              <a:gd name="connsiteY18" fmla="*/ 5893619 h 5988642"/>
              <a:gd name="connsiteX19" fmla="*/ 458388 w 3607567"/>
              <a:gd name="connsiteY19" fmla="*/ 5893619 h 5988642"/>
              <a:gd name="connsiteX20" fmla="*/ 458388 w 3607567"/>
              <a:gd name="connsiteY20" fmla="*/ 5934330 h 5988642"/>
              <a:gd name="connsiteX21" fmla="*/ 402707 w 3607567"/>
              <a:gd name="connsiteY21" fmla="*/ 5988642 h 5988642"/>
              <a:gd name="connsiteX22" fmla="*/ 313799 w 3607567"/>
              <a:gd name="connsiteY22" fmla="*/ 5988642 h 5988642"/>
              <a:gd name="connsiteX23" fmla="*/ 258118 w 3607567"/>
              <a:gd name="connsiteY23" fmla="*/ 5934330 h 5988642"/>
              <a:gd name="connsiteX24" fmla="*/ 3295296 w 3607567"/>
              <a:gd name="connsiteY24" fmla="*/ 5619778 h 5988642"/>
              <a:gd name="connsiteX25" fmla="*/ 3495566 w 3607567"/>
              <a:gd name="connsiteY25" fmla="*/ 5619778 h 5988642"/>
              <a:gd name="connsiteX26" fmla="*/ 3495566 w 3607567"/>
              <a:gd name="connsiteY26" fmla="*/ 5660489 h 5988642"/>
              <a:gd name="connsiteX27" fmla="*/ 3439885 w 3607567"/>
              <a:gd name="connsiteY27" fmla="*/ 5714801 h 5988642"/>
              <a:gd name="connsiteX28" fmla="*/ 3350977 w 3607567"/>
              <a:gd name="connsiteY28" fmla="*/ 5714801 h 5988642"/>
              <a:gd name="connsiteX29" fmla="*/ 3295296 w 3607567"/>
              <a:gd name="connsiteY29" fmla="*/ 5660489 h 5988642"/>
              <a:gd name="connsiteX30" fmla="*/ 1524454 w 3607567"/>
              <a:gd name="connsiteY30" fmla="*/ 5619778 h 5988642"/>
              <a:gd name="connsiteX31" fmla="*/ 1724723 w 3607567"/>
              <a:gd name="connsiteY31" fmla="*/ 5619778 h 5988642"/>
              <a:gd name="connsiteX32" fmla="*/ 1724723 w 3607567"/>
              <a:gd name="connsiteY32" fmla="*/ 5660489 h 5988642"/>
              <a:gd name="connsiteX33" fmla="*/ 1669043 w 3607567"/>
              <a:gd name="connsiteY33" fmla="*/ 5714801 h 5988642"/>
              <a:gd name="connsiteX34" fmla="*/ 1580135 w 3607567"/>
              <a:gd name="connsiteY34" fmla="*/ 5714801 h 5988642"/>
              <a:gd name="connsiteX35" fmla="*/ 1524454 w 3607567"/>
              <a:gd name="connsiteY35" fmla="*/ 5660489 h 5988642"/>
              <a:gd name="connsiteX36" fmla="*/ 751034 w 3607567"/>
              <a:gd name="connsiteY36" fmla="*/ 5619778 h 5988642"/>
              <a:gd name="connsiteX37" fmla="*/ 951303 w 3607567"/>
              <a:gd name="connsiteY37" fmla="*/ 5619778 h 5988642"/>
              <a:gd name="connsiteX38" fmla="*/ 951303 w 3607567"/>
              <a:gd name="connsiteY38" fmla="*/ 5660489 h 5988642"/>
              <a:gd name="connsiteX39" fmla="*/ 895623 w 3607567"/>
              <a:gd name="connsiteY39" fmla="*/ 5714801 h 5988642"/>
              <a:gd name="connsiteX40" fmla="*/ 806715 w 3607567"/>
              <a:gd name="connsiteY40" fmla="*/ 5714801 h 5988642"/>
              <a:gd name="connsiteX41" fmla="*/ 751034 w 3607567"/>
              <a:gd name="connsiteY41" fmla="*/ 5660489 h 5988642"/>
              <a:gd name="connsiteX42" fmla="*/ 3002651 w 3607567"/>
              <a:gd name="connsiteY42" fmla="*/ 5286330 h 5988642"/>
              <a:gd name="connsiteX43" fmla="*/ 3031861 w 3607567"/>
              <a:gd name="connsiteY43" fmla="*/ 5286330 h 5988642"/>
              <a:gd name="connsiteX44" fmla="*/ 3031861 w 3607567"/>
              <a:gd name="connsiteY44" fmla="*/ 5286421 h 5988642"/>
              <a:gd name="connsiteX45" fmla="*/ 3114653 w 3607567"/>
              <a:gd name="connsiteY45" fmla="*/ 5369212 h 5988642"/>
              <a:gd name="connsiteX46" fmla="*/ 3114653 w 3607567"/>
              <a:gd name="connsiteY46" fmla="*/ 5583721 h 5988642"/>
              <a:gd name="connsiteX47" fmla="*/ 3114378 w 3607567"/>
              <a:gd name="connsiteY47" fmla="*/ 5590020 h 5988642"/>
              <a:gd name="connsiteX48" fmla="*/ 3114653 w 3607567"/>
              <a:gd name="connsiteY48" fmla="*/ 5596319 h 5988642"/>
              <a:gd name="connsiteX49" fmla="*/ 3114653 w 3607567"/>
              <a:gd name="connsiteY49" fmla="*/ 5810828 h 5988642"/>
              <a:gd name="connsiteX50" fmla="*/ 3031861 w 3607567"/>
              <a:gd name="connsiteY50" fmla="*/ 5893619 h 5988642"/>
              <a:gd name="connsiteX51" fmla="*/ 3002651 w 3607567"/>
              <a:gd name="connsiteY51" fmla="*/ 5893619 h 5988642"/>
              <a:gd name="connsiteX52" fmla="*/ 1999751 w 3607567"/>
              <a:gd name="connsiteY52" fmla="*/ 5286330 h 5988642"/>
              <a:gd name="connsiteX53" fmla="*/ 2028962 w 3607567"/>
              <a:gd name="connsiteY53" fmla="*/ 5286330 h 5988642"/>
              <a:gd name="connsiteX54" fmla="*/ 2028962 w 3607567"/>
              <a:gd name="connsiteY54" fmla="*/ 5893619 h 5988642"/>
              <a:gd name="connsiteX55" fmla="*/ 1999751 w 3607567"/>
              <a:gd name="connsiteY55" fmla="*/ 5893619 h 5988642"/>
              <a:gd name="connsiteX56" fmla="*/ 1916960 w 3607567"/>
              <a:gd name="connsiteY56" fmla="*/ 5810828 h 5988642"/>
              <a:gd name="connsiteX57" fmla="*/ 1916960 w 3607567"/>
              <a:gd name="connsiteY57" fmla="*/ 5596319 h 5988642"/>
              <a:gd name="connsiteX58" fmla="*/ 1917234 w 3607567"/>
              <a:gd name="connsiteY58" fmla="*/ 5590020 h 5988642"/>
              <a:gd name="connsiteX59" fmla="*/ 1916960 w 3607567"/>
              <a:gd name="connsiteY59" fmla="*/ 5583721 h 5988642"/>
              <a:gd name="connsiteX60" fmla="*/ 1916960 w 3607567"/>
              <a:gd name="connsiteY60" fmla="*/ 5369212 h 5988642"/>
              <a:gd name="connsiteX61" fmla="*/ 1916960 w 3607567"/>
              <a:gd name="connsiteY61" fmla="*/ 5369121 h 5988642"/>
              <a:gd name="connsiteX62" fmla="*/ 1999751 w 3607567"/>
              <a:gd name="connsiteY62" fmla="*/ 5286330 h 5988642"/>
              <a:gd name="connsiteX63" fmla="*/ 1231809 w 3607567"/>
              <a:gd name="connsiteY63" fmla="*/ 5286330 h 5988642"/>
              <a:gd name="connsiteX64" fmla="*/ 1261019 w 3607567"/>
              <a:gd name="connsiteY64" fmla="*/ 5286330 h 5988642"/>
              <a:gd name="connsiteX65" fmla="*/ 1261019 w 3607567"/>
              <a:gd name="connsiteY65" fmla="*/ 5286421 h 5988642"/>
              <a:gd name="connsiteX66" fmla="*/ 1343810 w 3607567"/>
              <a:gd name="connsiteY66" fmla="*/ 5369212 h 5988642"/>
              <a:gd name="connsiteX67" fmla="*/ 1343810 w 3607567"/>
              <a:gd name="connsiteY67" fmla="*/ 5583721 h 5988642"/>
              <a:gd name="connsiteX68" fmla="*/ 1343536 w 3607567"/>
              <a:gd name="connsiteY68" fmla="*/ 5590020 h 5988642"/>
              <a:gd name="connsiteX69" fmla="*/ 1343810 w 3607567"/>
              <a:gd name="connsiteY69" fmla="*/ 5596319 h 5988642"/>
              <a:gd name="connsiteX70" fmla="*/ 1343810 w 3607567"/>
              <a:gd name="connsiteY70" fmla="*/ 5810828 h 5988642"/>
              <a:gd name="connsiteX71" fmla="*/ 1261019 w 3607567"/>
              <a:gd name="connsiteY71" fmla="*/ 5893619 h 5988642"/>
              <a:gd name="connsiteX72" fmla="*/ 1231809 w 3607567"/>
              <a:gd name="connsiteY72" fmla="*/ 5893619 h 5988642"/>
              <a:gd name="connsiteX73" fmla="*/ 228909 w 3607567"/>
              <a:gd name="connsiteY73" fmla="*/ 5286330 h 5988642"/>
              <a:gd name="connsiteX74" fmla="*/ 258118 w 3607567"/>
              <a:gd name="connsiteY74" fmla="*/ 5286330 h 5988642"/>
              <a:gd name="connsiteX75" fmla="*/ 258118 w 3607567"/>
              <a:gd name="connsiteY75" fmla="*/ 5893619 h 5988642"/>
              <a:gd name="connsiteX76" fmla="*/ 228909 w 3607567"/>
              <a:gd name="connsiteY76" fmla="*/ 5893619 h 5988642"/>
              <a:gd name="connsiteX77" fmla="*/ 146118 w 3607567"/>
              <a:gd name="connsiteY77" fmla="*/ 5810828 h 5988642"/>
              <a:gd name="connsiteX78" fmla="*/ 146118 w 3607567"/>
              <a:gd name="connsiteY78" fmla="*/ 5596319 h 5988642"/>
              <a:gd name="connsiteX79" fmla="*/ 146391 w 3607567"/>
              <a:gd name="connsiteY79" fmla="*/ 5590020 h 5988642"/>
              <a:gd name="connsiteX80" fmla="*/ 146118 w 3607567"/>
              <a:gd name="connsiteY80" fmla="*/ 5583721 h 5988642"/>
              <a:gd name="connsiteX81" fmla="*/ 146118 w 3607567"/>
              <a:gd name="connsiteY81" fmla="*/ 5369212 h 5988642"/>
              <a:gd name="connsiteX82" fmla="*/ 146118 w 3607567"/>
              <a:gd name="connsiteY82" fmla="*/ 5369121 h 5988642"/>
              <a:gd name="connsiteX83" fmla="*/ 228909 w 3607567"/>
              <a:gd name="connsiteY83" fmla="*/ 5286330 h 5988642"/>
              <a:gd name="connsiteX84" fmla="*/ 2858062 w 3607567"/>
              <a:gd name="connsiteY84" fmla="*/ 5191306 h 5988642"/>
              <a:gd name="connsiteX85" fmla="*/ 2946970 w 3607567"/>
              <a:gd name="connsiteY85" fmla="*/ 5191306 h 5988642"/>
              <a:gd name="connsiteX86" fmla="*/ 3002651 w 3607567"/>
              <a:gd name="connsiteY86" fmla="*/ 5245618 h 5988642"/>
              <a:gd name="connsiteX87" fmla="*/ 3002651 w 3607567"/>
              <a:gd name="connsiteY87" fmla="*/ 5286330 h 5988642"/>
              <a:gd name="connsiteX88" fmla="*/ 2802381 w 3607567"/>
              <a:gd name="connsiteY88" fmla="*/ 5286330 h 5988642"/>
              <a:gd name="connsiteX89" fmla="*/ 2802381 w 3607567"/>
              <a:gd name="connsiteY89" fmla="*/ 5245618 h 5988642"/>
              <a:gd name="connsiteX90" fmla="*/ 2858062 w 3607567"/>
              <a:gd name="connsiteY90" fmla="*/ 5191306 h 5988642"/>
              <a:gd name="connsiteX91" fmla="*/ 2084642 w 3607567"/>
              <a:gd name="connsiteY91" fmla="*/ 5191306 h 5988642"/>
              <a:gd name="connsiteX92" fmla="*/ 2173549 w 3607567"/>
              <a:gd name="connsiteY92" fmla="*/ 5191306 h 5988642"/>
              <a:gd name="connsiteX93" fmla="*/ 2229231 w 3607567"/>
              <a:gd name="connsiteY93" fmla="*/ 5245618 h 5988642"/>
              <a:gd name="connsiteX94" fmla="*/ 2229231 w 3607567"/>
              <a:gd name="connsiteY94" fmla="*/ 5286330 h 5988642"/>
              <a:gd name="connsiteX95" fmla="*/ 2028962 w 3607567"/>
              <a:gd name="connsiteY95" fmla="*/ 5286330 h 5988642"/>
              <a:gd name="connsiteX96" fmla="*/ 2028962 w 3607567"/>
              <a:gd name="connsiteY96" fmla="*/ 5245618 h 5988642"/>
              <a:gd name="connsiteX97" fmla="*/ 2084642 w 3607567"/>
              <a:gd name="connsiteY97" fmla="*/ 5191306 h 5988642"/>
              <a:gd name="connsiteX98" fmla="*/ 1087220 w 3607567"/>
              <a:gd name="connsiteY98" fmla="*/ 5191306 h 5988642"/>
              <a:gd name="connsiteX99" fmla="*/ 1176128 w 3607567"/>
              <a:gd name="connsiteY99" fmla="*/ 5191306 h 5988642"/>
              <a:gd name="connsiteX100" fmla="*/ 1231809 w 3607567"/>
              <a:gd name="connsiteY100" fmla="*/ 5245618 h 5988642"/>
              <a:gd name="connsiteX101" fmla="*/ 1231809 w 3607567"/>
              <a:gd name="connsiteY101" fmla="*/ 5286330 h 5988642"/>
              <a:gd name="connsiteX102" fmla="*/ 1031539 w 3607567"/>
              <a:gd name="connsiteY102" fmla="*/ 5286330 h 5988642"/>
              <a:gd name="connsiteX103" fmla="*/ 1031539 w 3607567"/>
              <a:gd name="connsiteY103" fmla="*/ 5245618 h 5988642"/>
              <a:gd name="connsiteX104" fmla="*/ 1087220 w 3607567"/>
              <a:gd name="connsiteY104" fmla="*/ 5191306 h 5988642"/>
              <a:gd name="connsiteX105" fmla="*/ 313799 w 3607567"/>
              <a:gd name="connsiteY105" fmla="*/ 5191306 h 5988642"/>
              <a:gd name="connsiteX106" fmla="*/ 402707 w 3607567"/>
              <a:gd name="connsiteY106" fmla="*/ 5191306 h 5988642"/>
              <a:gd name="connsiteX107" fmla="*/ 458388 w 3607567"/>
              <a:gd name="connsiteY107" fmla="*/ 5245618 h 5988642"/>
              <a:gd name="connsiteX108" fmla="*/ 458388 w 3607567"/>
              <a:gd name="connsiteY108" fmla="*/ 5286330 h 5988642"/>
              <a:gd name="connsiteX109" fmla="*/ 258118 w 3607567"/>
              <a:gd name="connsiteY109" fmla="*/ 5286330 h 5988642"/>
              <a:gd name="connsiteX110" fmla="*/ 258118 w 3607567"/>
              <a:gd name="connsiteY110" fmla="*/ 5245618 h 5988642"/>
              <a:gd name="connsiteX111" fmla="*/ 313799 w 3607567"/>
              <a:gd name="connsiteY111" fmla="*/ 5191306 h 5988642"/>
              <a:gd name="connsiteX112" fmla="*/ 0 w 3607567"/>
              <a:gd name="connsiteY112" fmla="*/ 5015703 h 5988642"/>
              <a:gd name="connsiteX113" fmla="*/ 16395 w 3607567"/>
              <a:gd name="connsiteY113" fmla="*/ 5018738 h 5988642"/>
              <a:gd name="connsiteX114" fmla="*/ 65917 w 3607567"/>
              <a:gd name="connsiteY114" fmla="*/ 5095371 h 5988642"/>
              <a:gd name="connsiteX115" fmla="*/ 65917 w 3607567"/>
              <a:gd name="connsiteY115" fmla="*/ 5309880 h 5988642"/>
              <a:gd name="connsiteX116" fmla="*/ 65644 w 3607567"/>
              <a:gd name="connsiteY116" fmla="*/ 5316179 h 5988642"/>
              <a:gd name="connsiteX117" fmla="*/ 65917 w 3607567"/>
              <a:gd name="connsiteY117" fmla="*/ 5322477 h 5988642"/>
              <a:gd name="connsiteX118" fmla="*/ 65917 w 3607567"/>
              <a:gd name="connsiteY118" fmla="*/ 5536987 h 5988642"/>
              <a:gd name="connsiteX119" fmla="*/ 16395 w 3607567"/>
              <a:gd name="connsiteY119" fmla="*/ 5613619 h 5988642"/>
              <a:gd name="connsiteX120" fmla="*/ 0 w 3607567"/>
              <a:gd name="connsiteY120" fmla="*/ 5616654 h 5988642"/>
              <a:gd name="connsiteX121" fmla="*/ 3495566 w 3607567"/>
              <a:gd name="connsiteY121" fmla="*/ 5012488 h 5988642"/>
              <a:gd name="connsiteX122" fmla="*/ 3524776 w 3607567"/>
              <a:gd name="connsiteY122" fmla="*/ 5012488 h 5988642"/>
              <a:gd name="connsiteX123" fmla="*/ 3524776 w 3607567"/>
              <a:gd name="connsiteY123" fmla="*/ 5012580 h 5988642"/>
              <a:gd name="connsiteX124" fmla="*/ 3607567 w 3607567"/>
              <a:gd name="connsiteY124" fmla="*/ 5095371 h 5988642"/>
              <a:gd name="connsiteX125" fmla="*/ 3607567 w 3607567"/>
              <a:gd name="connsiteY125" fmla="*/ 5309880 h 5988642"/>
              <a:gd name="connsiteX126" fmla="*/ 3607293 w 3607567"/>
              <a:gd name="connsiteY126" fmla="*/ 5316179 h 5988642"/>
              <a:gd name="connsiteX127" fmla="*/ 3607567 w 3607567"/>
              <a:gd name="connsiteY127" fmla="*/ 5322477 h 5988642"/>
              <a:gd name="connsiteX128" fmla="*/ 3607567 w 3607567"/>
              <a:gd name="connsiteY128" fmla="*/ 5536987 h 5988642"/>
              <a:gd name="connsiteX129" fmla="*/ 3524776 w 3607567"/>
              <a:gd name="connsiteY129" fmla="*/ 5619778 h 5988642"/>
              <a:gd name="connsiteX130" fmla="*/ 3495566 w 3607567"/>
              <a:gd name="connsiteY130" fmla="*/ 5619778 h 5988642"/>
              <a:gd name="connsiteX131" fmla="*/ 1724723 w 3607567"/>
              <a:gd name="connsiteY131" fmla="*/ 5012488 h 5988642"/>
              <a:gd name="connsiteX132" fmla="*/ 1753934 w 3607567"/>
              <a:gd name="connsiteY132" fmla="*/ 5012488 h 5988642"/>
              <a:gd name="connsiteX133" fmla="*/ 1753934 w 3607567"/>
              <a:gd name="connsiteY133" fmla="*/ 5012580 h 5988642"/>
              <a:gd name="connsiteX134" fmla="*/ 1836725 w 3607567"/>
              <a:gd name="connsiteY134" fmla="*/ 5095371 h 5988642"/>
              <a:gd name="connsiteX135" fmla="*/ 1836725 w 3607567"/>
              <a:gd name="connsiteY135" fmla="*/ 5309880 h 5988642"/>
              <a:gd name="connsiteX136" fmla="*/ 1836451 w 3607567"/>
              <a:gd name="connsiteY136" fmla="*/ 5316179 h 5988642"/>
              <a:gd name="connsiteX137" fmla="*/ 1836725 w 3607567"/>
              <a:gd name="connsiteY137" fmla="*/ 5322477 h 5988642"/>
              <a:gd name="connsiteX138" fmla="*/ 1836725 w 3607567"/>
              <a:gd name="connsiteY138" fmla="*/ 5536987 h 5988642"/>
              <a:gd name="connsiteX139" fmla="*/ 1753934 w 3607567"/>
              <a:gd name="connsiteY139" fmla="*/ 5619778 h 5988642"/>
              <a:gd name="connsiteX140" fmla="*/ 1724723 w 3607567"/>
              <a:gd name="connsiteY140" fmla="*/ 5619778 h 5988642"/>
              <a:gd name="connsiteX141" fmla="*/ 721824 w 3607567"/>
              <a:gd name="connsiteY141" fmla="*/ 5012488 h 5988642"/>
              <a:gd name="connsiteX142" fmla="*/ 751033 w 3607567"/>
              <a:gd name="connsiteY142" fmla="*/ 5012488 h 5988642"/>
              <a:gd name="connsiteX143" fmla="*/ 751033 w 3607567"/>
              <a:gd name="connsiteY143" fmla="*/ 5619778 h 5988642"/>
              <a:gd name="connsiteX144" fmla="*/ 721824 w 3607567"/>
              <a:gd name="connsiteY144" fmla="*/ 5619778 h 5988642"/>
              <a:gd name="connsiteX145" fmla="*/ 639032 w 3607567"/>
              <a:gd name="connsiteY145" fmla="*/ 5536987 h 5988642"/>
              <a:gd name="connsiteX146" fmla="*/ 639032 w 3607567"/>
              <a:gd name="connsiteY146" fmla="*/ 5322477 h 5988642"/>
              <a:gd name="connsiteX147" fmla="*/ 639306 w 3607567"/>
              <a:gd name="connsiteY147" fmla="*/ 5316179 h 5988642"/>
              <a:gd name="connsiteX148" fmla="*/ 639032 w 3607567"/>
              <a:gd name="connsiteY148" fmla="*/ 5309880 h 5988642"/>
              <a:gd name="connsiteX149" fmla="*/ 639032 w 3607567"/>
              <a:gd name="connsiteY149" fmla="*/ 5095371 h 5988642"/>
              <a:gd name="connsiteX150" fmla="*/ 639032 w 3607567"/>
              <a:gd name="connsiteY150" fmla="*/ 5095280 h 5988642"/>
              <a:gd name="connsiteX151" fmla="*/ 721824 w 3607567"/>
              <a:gd name="connsiteY151" fmla="*/ 5012488 h 5988642"/>
              <a:gd name="connsiteX152" fmla="*/ 3350977 w 3607567"/>
              <a:gd name="connsiteY152" fmla="*/ 4917465 h 5988642"/>
              <a:gd name="connsiteX153" fmla="*/ 3439885 w 3607567"/>
              <a:gd name="connsiteY153" fmla="*/ 4917465 h 5988642"/>
              <a:gd name="connsiteX154" fmla="*/ 3495566 w 3607567"/>
              <a:gd name="connsiteY154" fmla="*/ 4971777 h 5988642"/>
              <a:gd name="connsiteX155" fmla="*/ 3495566 w 3607567"/>
              <a:gd name="connsiteY155" fmla="*/ 5012488 h 5988642"/>
              <a:gd name="connsiteX156" fmla="*/ 3295296 w 3607567"/>
              <a:gd name="connsiteY156" fmla="*/ 5012488 h 5988642"/>
              <a:gd name="connsiteX157" fmla="*/ 3295296 w 3607567"/>
              <a:gd name="connsiteY157" fmla="*/ 4971777 h 5988642"/>
              <a:gd name="connsiteX158" fmla="*/ 3350977 w 3607567"/>
              <a:gd name="connsiteY158" fmla="*/ 4917465 h 5988642"/>
              <a:gd name="connsiteX159" fmla="*/ 2577557 w 3607567"/>
              <a:gd name="connsiteY159" fmla="*/ 4917465 h 5988642"/>
              <a:gd name="connsiteX160" fmla="*/ 2666464 w 3607567"/>
              <a:gd name="connsiteY160" fmla="*/ 4917465 h 5988642"/>
              <a:gd name="connsiteX161" fmla="*/ 2722146 w 3607567"/>
              <a:gd name="connsiteY161" fmla="*/ 4971777 h 5988642"/>
              <a:gd name="connsiteX162" fmla="*/ 2722146 w 3607567"/>
              <a:gd name="connsiteY162" fmla="*/ 5012488 h 5988642"/>
              <a:gd name="connsiteX163" fmla="*/ 2521877 w 3607567"/>
              <a:gd name="connsiteY163" fmla="*/ 5012488 h 5988642"/>
              <a:gd name="connsiteX164" fmla="*/ 2521877 w 3607567"/>
              <a:gd name="connsiteY164" fmla="*/ 5619778 h 5988642"/>
              <a:gd name="connsiteX165" fmla="*/ 2722146 w 3607567"/>
              <a:gd name="connsiteY165" fmla="*/ 5619778 h 5988642"/>
              <a:gd name="connsiteX166" fmla="*/ 2722146 w 3607567"/>
              <a:gd name="connsiteY166" fmla="*/ 5660489 h 5988642"/>
              <a:gd name="connsiteX167" fmla="*/ 2666464 w 3607567"/>
              <a:gd name="connsiteY167" fmla="*/ 5714801 h 5988642"/>
              <a:gd name="connsiteX168" fmla="*/ 2577557 w 3607567"/>
              <a:gd name="connsiteY168" fmla="*/ 5714801 h 5988642"/>
              <a:gd name="connsiteX169" fmla="*/ 2521876 w 3607567"/>
              <a:gd name="connsiteY169" fmla="*/ 5660489 h 5988642"/>
              <a:gd name="connsiteX170" fmla="*/ 2521876 w 3607567"/>
              <a:gd name="connsiteY170" fmla="*/ 5619778 h 5988642"/>
              <a:gd name="connsiteX171" fmla="*/ 2492667 w 3607567"/>
              <a:gd name="connsiteY171" fmla="*/ 5619778 h 5988642"/>
              <a:gd name="connsiteX172" fmla="*/ 2409875 w 3607567"/>
              <a:gd name="connsiteY172" fmla="*/ 5536987 h 5988642"/>
              <a:gd name="connsiteX173" fmla="*/ 2409875 w 3607567"/>
              <a:gd name="connsiteY173" fmla="*/ 5322477 h 5988642"/>
              <a:gd name="connsiteX174" fmla="*/ 2410150 w 3607567"/>
              <a:gd name="connsiteY174" fmla="*/ 5316179 h 5988642"/>
              <a:gd name="connsiteX175" fmla="*/ 2409875 w 3607567"/>
              <a:gd name="connsiteY175" fmla="*/ 5309880 h 5988642"/>
              <a:gd name="connsiteX176" fmla="*/ 2409875 w 3607567"/>
              <a:gd name="connsiteY176" fmla="*/ 5095371 h 5988642"/>
              <a:gd name="connsiteX177" fmla="*/ 2409875 w 3607567"/>
              <a:gd name="connsiteY177" fmla="*/ 5095280 h 5988642"/>
              <a:gd name="connsiteX178" fmla="*/ 2492667 w 3607567"/>
              <a:gd name="connsiteY178" fmla="*/ 5012488 h 5988642"/>
              <a:gd name="connsiteX179" fmla="*/ 2521876 w 3607567"/>
              <a:gd name="connsiteY179" fmla="*/ 5012488 h 5988642"/>
              <a:gd name="connsiteX180" fmla="*/ 2521876 w 3607567"/>
              <a:gd name="connsiteY180" fmla="*/ 4971777 h 5988642"/>
              <a:gd name="connsiteX181" fmla="*/ 2577557 w 3607567"/>
              <a:gd name="connsiteY181" fmla="*/ 4917465 h 5988642"/>
              <a:gd name="connsiteX182" fmla="*/ 1580135 w 3607567"/>
              <a:gd name="connsiteY182" fmla="*/ 4917465 h 5988642"/>
              <a:gd name="connsiteX183" fmla="*/ 1669043 w 3607567"/>
              <a:gd name="connsiteY183" fmla="*/ 4917465 h 5988642"/>
              <a:gd name="connsiteX184" fmla="*/ 1724723 w 3607567"/>
              <a:gd name="connsiteY184" fmla="*/ 4971777 h 5988642"/>
              <a:gd name="connsiteX185" fmla="*/ 1724723 w 3607567"/>
              <a:gd name="connsiteY185" fmla="*/ 5012488 h 5988642"/>
              <a:gd name="connsiteX186" fmla="*/ 1524454 w 3607567"/>
              <a:gd name="connsiteY186" fmla="*/ 5012488 h 5988642"/>
              <a:gd name="connsiteX187" fmla="*/ 1524454 w 3607567"/>
              <a:gd name="connsiteY187" fmla="*/ 4971777 h 5988642"/>
              <a:gd name="connsiteX188" fmla="*/ 1580135 w 3607567"/>
              <a:gd name="connsiteY188" fmla="*/ 4917465 h 5988642"/>
              <a:gd name="connsiteX189" fmla="*/ 806715 w 3607567"/>
              <a:gd name="connsiteY189" fmla="*/ 4917465 h 5988642"/>
              <a:gd name="connsiteX190" fmla="*/ 895623 w 3607567"/>
              <a:gd name="connsiteY190" fmla="*/ 4917465 h 5988642"/>
              <a:gd name="connsiteX191" fmla="*/ 951303 w 3607567"/>
              <a:gd name="connsiteY191" fmla="*/ 4971777 h 5988642"/>
              <a:gd name="connsiteX192" fmla="*/ 951303 w 3607567"/>
              <a:gd name="connsiteY192" fmla="*/ 5012488 h 5988642"/>
              <a:gd name="connsiteX193" fmla="*/ 751034 w 3607567"/>
              <a:gd name="connsiteY193" fmla="*/ 5012488 h 5988642"/>
              <a:gd name="connsiteX194" fmla="*/ 751034 w 3607567"/>
              <a:gd name="connsiteY194" fmla="*/ 4971777 h 5988642"/>
              <a:gd name="connsiteX195" fmla="*/ 806715 w 3607567"/>
              <a:gd name="connsiteY195" fmla="*/ 4917465 h 5988642"/>
              <a:gd name="connsiteX196" fmla="*/ 2802381 w 3607567"/>
              <a:gd name="connsiteY196" fmla="*/ 4816509 h 5988642"/>
              <a:gd name="connsiteX197" fmla="*/ 3002651 w 3607567"/>
              <a:gd name="connsiteY197" fmla="*/ 4816509 h 5988642"/>
              <a:gd name="connsiteX198" fmla="*/ 3002651 w 3607567"/>
              <a:gd name="connsiteY198" fmla="*/ 4857220 h 5988642"/>
              <a:gd name="connsiteX199" fmla="*/ 2946970 w 3607567"/>
              <a:gd name="connsiteY199" fmla="*/ 4911532 h 5988642"/>
              <a:gd name="connsiteX200" fmla="*/ 2858062 w 3607567"/>
              <a:gd name="connsiteY200" fmla="*/ 4911532 h 5988642"/>
              <a:gd name="connsiteX201" fmla="*/ 2802381 w 3607567"/>
              <a:gd name="connsiteY201" fmla="*/ 4857220 h 5988642"/>
              <a:gd name="connsiteX202" fmla="*/ 2028962 w 3607567"/>
              <a:gd name="connsiteY202" fmla="*/ 4816509 h 5988642"/>
              <a:gd name="connsiteX203" fmla="*/ 2229231 w 3607567"/>
              <a:gd name="connsiteY203" fmla="*/ 4816509 h 5988642"/>
              <a:gd name="connsiteX204" fmla="*/ 2229231 w 3607567"/>
              <a:gd name="connsiteY204" fmla="*/ 4857220 h 5988642"/>
              <a:gd name="connsiteX205" fmla="*/ 2173549 w 3607567"/>
              <a:gd name="connsiteY205" fmla="*/ 4911532 h 5988642"/>
              <a:gd name="connsiteX206" fmla="*/ 2084642 w 3607567"/>
              <a:gd name="connsiteY206" fmla="*/ 4911532 h 5988642"/>
              <a:gd name="connsiteX207" fmla="*/ 2028962 w 3607567"/>
              <a:gd name="connsiteY207" fmla="*/ 4857220 h 5988642"/>
              <a:gd name="connsiteX208" fmla="*/ 1031539 w 3607567"/>
              <a:gd name="connsiteY208" fmla="*/ 4816509 h 5988642"/>
              <a:gd name="connsiteX209" fmla="*/ 1231809 w 3607567"/>
              <a:gd name="connsiteY209" fmla="*/ 4816509 h 5988642"/>
              <a:gd name="connsiteX210" fmla="*/ 1231809 w 3607567"/>
              <a:gd name="connsiteY210" fmla="*/ 4857220 h 5988642"/>
              <a:gd name="connsiteX211" fmla="*/ 1176128 w 3607567"/>
              <a:gd name="connsiteY211" fmla="*/ 4911532 h 5988642"/>
              <a:gd name="connsiteX212" fmla="*/ 1087220 w 3607567"/>
              <a:gd name="connsiteY212" fmla="*/ 4911532 h 5988642"/>
              <a:gd name="connsiteX213" fmla="*/ 1031539 w 3607567"/>
              <a:gd name="connsiteY213" fmla="*/ 4857220 h 5988642"/>
              <a:gd name="connsiteX214" fmla="*/ 258118 w 3607567"/>
              <a:gd name="connsiteY214" fmla="*/ 4816509 h 5988642"/>
              <a:gd name="connsiteX215" fmla="*/ 458388 w 3607567"/>
              <a:gd name="connsiteY215" fmla="*/ 4816509 h 5988642"/>
              <a:gd name="connsiteX216" fmla="*/ 458388 w 3607567"/>
              <a:gd name="connsiteY216" fmla="*/ 4857220 h 5988642"/>
              <a:gd name="connsiteX217" fmla="*/ 402707 w 3607567"/>
              <a:gd name="connsiteY217" fmla="*/ 4911532 h 5988642"/>
              <a:gd name="connsiteX218" fmla="*/ 313799 w 3607567"/>
              <a:gd name="connsiteY218" fmla="*/ 4911532 h 5988642"/>
              <a:gd name="connsiteX219" fmla="*/ 258118 w 3607567"/>
              <a:gd name="connsiteY219" fmla="*/ 4857220 h 5988642"/>
              <a:gd name="connsiteX220" fmla="*/ 751034 w 3607567"/>
              <a:gd name="connsiteY220" fmla="*/ 4542667 h 5988642"/>
              <a:gd name="connsiteX221" fmla="*/ 951303 w 3607567"/>
              <a:gd name="connsiteY221" fmla="*/ 4542667 h 5988642"/>
              <a:gd name="connsiteX222" fmla="*/ 951303 w 3607567"/>
              <a:gd name="connsiteY222" fmla="*/ 4583378 h 5988642"/>
              <a:gd name="connsiteX223" fmla="*/ 895623 w 3607567"/>
              <a:gd name="connsiteY223" fmla="*/ 4637690 h 5988642"/>
              <a:gd name="connsiteX224" fmla="*/ 806715 w 3607567"/>
              <a:gd name="connsiteY224" fmla="*/ 4637690 h 5988642"/>
              <a:gd name="connsiteX225" fmla="*/ 751034 w 3607567"/>
              <a:gd name="connsiteY225" fmla="*/ 4583378 h 5988642"/>
              <a:gd name="connsiteX226" fmla="*/ 3002651 w 3607567"/>
              <a:gd name="connsiteY226" fmla="*/ 4209219 h 5988642"/>
              <a:gd name="connsiteX227" fmla="*/ 3031861 w 3607567"/>
              <a:gd name="connsiteY227" fmla="*/ 4209219 h 5988642"/>
              <a:gd name="connsiteX228" fmla="*/ 3031861 w 3607567"/>
              <a:gd name="connsiteY228" fmla="*/ 4209311 h 5988642"/>
              <a:gd name="connsiteX229" fmla="*/ 3114653 w 3607567"/>
              <a:gd name="connsiteY229" fmla="*/ 4292102 h 5988642"/>
              <a:gd name="connsiteX230" fmla="*/ 3114653 w 3607567"/>
              <a:gd name="connsiteY230" fmla="*/ 4506611 h 5988642"/>
              <a:gd name="connsiteX231" fmla="*/ 3114378 w 3607567"/>
              <a:gd name="connsiteY231" fmla="*/ 4512910 h 5988642"/>
              <a:gd name="connsiteX232" fmla="*/ 3114653 w 3607567"/>
              <a:gd name="connsiteY232" fmla="*/ 4519208 h 5988642"/>
              <a:gd name="connsiteX233" fmla="*/ 3114653 w 3607567"/>
              <a:gd name="connsiteY233" fmla="*/ 4733718 h 5988642"/>
              <a:gd name="connsiteX234" fmla="*/ 3031861 w 3607567"/>
              <a:gd name="connsiteY234" fmla="*/ 4816509 h 5988642"/>
              <a:gd name="connsiteX235" fmla="*/ 3002651 w 3607567"/>
              <a:gd name="connsiteY235" fmla="*/ 4816509 h 5988642"/>
              <a:gd name="connsiteX236" fmla="*/ 1999751 w 3607567"/>
              <a:gd name="connsiteY236" fmla="*/ 4209219 h 5988642"/>
              <a:gd name="connsiteX237" fmla="*/ 2028962 w 3607567"/>
              <a:gd name="connsiteY237" fmla="*/ 4209219 h 5988642"/>
              <a:gd name="connsiteX238" fmla="*/ 2028962 w 3607567"/>
              <a:gd name="connsiteY238" fmla="*/ 4816509 h 5988642"/>
              <a:gd name="connsiteX239" fmla="*/ 1999751 w 3607567"/>
              <a:gd name="connsiteY239" fmla="*/ 4816509 h 5988642"/>
              <a:gd name="connsiteX240" fmla="*/ 1916960 w 3607567"/>
              <a:gd name="connsiteY240" fmla="*/ 4733718 h 5988642"/>
              <a:gd name="connsiteX241" fmla="*/ 1916960 w 3607567"/>
              <a:gd name="connsiteY241" fmla="*/ 4519208 h 5988642"/>
              <a:gd name="connsiteX242" fmla="*/ 1917234 w 3607567"/>
              <a:gd name="connsiteY242" fmla="*/ 4512910 h 5988642"/>
              <a:gd name="connsiteX243" fmla="*/ 1916960 w 3607567"/>
              <a:gd name="connsiteY243" fmla="*/ 4506611 h 5988642"/>
              <a:gd name="connsiteX244" fmla="*/ 1916960 w 3607567"/>
              <a:gd name="connsiteY244" fmla="*/ 4292102 h 5988642"/>
              <a:gd name="connsiteX245" fmla="*/ 1916960 w 3607567"/>
              <a:gd name="connsiteY245" fmla="*/ 4292011 h 5988642"/>
              <a:gd name="connsiteX246" fmla="*/ 1999751 w 3607567"/>
              <a:gd name="connsiteY246" fmla="*/ 4209219 h 5988642"/>
              <a:gd name="connsiteX247" fmla="*/ 1231809 w 3607567"/>
              <a:gd name="connsiteY247" fmla="*/ 4209219 h 5988642"/>
              <a:gd name="connsiteX248" fmla="*/ 1261019 w 3607567"/>
              <a:gd name="connsiteY248" fmla="*/ 4209219 h 5988642"/>
              <a:gd name="connsiteX249" fmla="*/ 1261019 w 3607567"/>
              <a:gd name="connsiteY249" fmla="*/ 4209311 h 5988642"/>
              <a:gd name="connsiteX250" fmla="*/ 1343810 w 3607567"/>
              <a:gd name="connsiteY250" fmla="*/ 4292102 h 5988642"/>
              <a:gd name="connsiteX251" fmla="*/ 1343810 w 3607567"/>
              <a:gd name="connsiteY251" fmla="*/ 4506611 h 5988642"/>
              <a:gd name="connsiteX252" fmla="*/ 1343536 w 3607567"/>
              <a:gd name="connsiteY252" fmla="*/ 4512910 h 5988642"/>
              <a:gd name="connsiteX253" fmla="*/ 1343810 w 3607567"/>
              <a:gd name="connsiteY253" fmla="*/ 4519208 h 5988642"/>
              <a:gd name="connsiteX254" fmla="*/ 1343810 w 3607567"/>
              <a:gd name="connsiteY254" fmla="*/ 4733718 h 5988642"/>
              <a:gd name="connsiteX255" fmla="*/ 1261019 w 3607567"/>
              <a:gd name="connsiteY255" fmla="*/ 4816509 h 5988642"/>
              <a:gd name="connsiteX256" fmla="*/ 1231809 w 3607567"/>
              <a:gd name="connsiteY256" fmla="*/ 4816509 h 5988642"/>
              <a:gd name="connsiteX257" fmla="*/ 228909 w 3607567"/>
              <a:gd name="connsiteY257" fmla="*/ 4209219 h 5988642"/>
              <a:gd name="connsiteX258" fmla="*/ 258118 w 3607567"/>
              <a:gd name="connsiteY258" fmla="*/ 4209219 h 5988642"/>
              <a:gd name="connsiteX259" fmla="*/ 258118 w 3607567"/>
              <a:gd name="connsiteY259" fmla="*/ 4816509 h 5988642"/>
              <a:gd name="connsiteX260" fmla="*/ 228909 w 3607567"/>
              <a:gd name="connsiteY260" fmla="*/ 4816509 h 5988642"/>
              <a:gd name="connsiteX261" fmla="*/ 146118 w 3607567"/>
              <a:gd name="connsiteY261" fmla="*/ 4733718 h 5988642"/>
              <a:gd name="connsiteX262" fmla="*/ 146118 w 3607567"/>
              <a:gd name="connsiteY262" fmla="*/ 4519208 h 5988642"/>
              <a:gd name="connsiteX263" fmla="*/ 146391 w 3607567"/>
              <a:gd name="connsiteY263" fmla="*/ 4512910 h 5988642"/>
              <a:gd name="connsiteX264" fmla="*/ 146118 w 3607567"/>
              <a:gd name="connsiteY264" fmla="*/ 4506611 h 5988642"/>
              <a:gd name="connsiteX265" fmla="*/ 146118 w 3607567"/>
              <a:gd name="connsiteY265" fmla="*/ 4292102 h 5988642"/>
              <a:gd name="connsiteX266" fmla="*/ 146118 w 3607567"/>
              <a:gd name="connsiteY266" fmla="*/ 4292011 h 5988642"/>
              <a:gd name="connsiteX267" fmla="*/ 228909 w 3607567"/>
              <a:gd name="connsiteY267" fmla="*/ 4209219 h 5988642"/>
              <a:gd name="connsiteX268" fmla="*/ 2858062 w 3607567"/>
              <a:gd name="connsiteY268" fmla="*/ 4114196 h 5988642"/>
              <a:gd name="connsiteX269" fmla="*/ 2946970 w 3607567"/>
              <a:gd name="connsiteY269" fmla="*/ 4114196 h 5988642"/>
              <a:gd name="connsiteX270" fmla="*/ 3002651 w 3607567"/>
              <a:gd name="connsiteY270" fmla="*/ 4168508 h 5988642"/>
              <a:gd name="connsiteX271" fmla="*/ 3002651 w 3607567"/>
              <a:gd name="connsiteY271" fmla="*/ 4209219 h 5988642"/>
              <a:gd name="connsiteX272" fmla="*/ 2802381 w 3607567"/>
              <a:gd name="connsiteY272" fmla="*/ 4209219 h 5988642"/>
              <a:gd name="connsiteX273" fmla="*/ 2802381 w 3607567"/>
              <a:gd name="connsiteY273" fmla="*/ 4168508 h 5988642"/>
              <a:gd name="connsiteX274" fmla="*/ 2858062 w 3607567"/>
              <a:gd name="connsiteY274" fmla="*/ 4114196 h 5988642"/>
              <a:gd name="connsiteX275" fmla="*/ 2084642 w 3607567"/>
              <a:gd name="connsiteY275" fmla="*/ 4114196 h 5988642"/>
              <a:gd name="connsiteX276" fmla="*/ 2173549 w 3607567"/>
              <a:gd name="connsiteY276" fmla="*/ 4114196 h 5988642"/>
              <a:gd name="connsiteX277" fmla="*/ 2229231 w 3607567"/>
              <a:gd name="connsiteY277" fmla="*/ 4168508 h 5988642"/>
              <a:gd name="connsiteX278" fmla="*/ 2229231 w 3607567"/>
              <a:gd name="connsiteY278" fmla="*/ 4209219 h 5988642"/>
              <a:gd name="connsiteX279" fmla="*/ 2028962 w 3607567"/>
              <a:gd name="connsiteY279" fmla="*/ 4209219 h 5988642"/>
              <a:gd name="connsiteX280" fmla="*/ 2028962 w 3607567"/>
              <a:gd name="connsiteY280" fmla="*/ 4168508 h 5988642"/>
              <a:gd name="connsiteX281" fmla="*/ 2084642 w 3607567"/>
              <a:gd name="connsiteY281" fmla="*/ 4114196 h 5988642"/>
              <a:gd name="connsiteX282" fmla="*/ 1087220 w 3607567"/>
              <a:gd name="connsiteY282" fmla="*/ 4114196 h 5988642"/>
              <a:gd name="connsiteX283" fmla="*/ 1176128 w 3607567"/>
              <a:gd name="connsiteY283" fmla="*/ 4114196 h 5988642"/>
              <a:gd name="connsiteX284" fmla="*/ 1231809 w 3607567"/>
              <a:gd name="connsiteY284" fmla="*/ 4168508 h 5988642"/>
              <a:gd name="connsiteX285" fmla="*/ 1231809 w 3607567"/>
              <a:gd name="connsiteY285" fmla="*/ 4209219 h 5988642"/>
              <a:gd name="connsiteX286" fmla="*/ 1031539 w 3607567"/>
              <a:gd name="connsiteY286" fmla="*/ 4209219 h 5988642"/>
              <a:gd name="connsiteX287" fmla="*/ 1031539 w 3607567"/>
              <a:gd name="connsiteY287" fmla="*/ 4168508 h 5988642"/>
              <a:gd name="connsiteX288" fmla="*/ 1087220 w 3607567"/>
              <a:gd name="connsiteY288" fmla="*/ 4114196 h 5988642"/>
              <a:gd name="connsiteX289" fmla="*/ 313799 w 3607567"/>
              <a:gd name="connsiteY289" fmla="*/ 4114196 h 5988642"/>
              <a:gd name="connsiteX290" fmla="*/ 402707 w 3607567"/>
              <a:gd name="connsiteY290" fmla="*/ 4114196 h 5988642"/>
              <a:gd name="connsiteX291" fmla="*/ 458388 w 3607567"/>
              <a:gd name="connsiteY291" fmla="*/ 4168508 h 5988642"/>
              <a:gd name="connsiteX292" fmla="*/ 458388 w 3607567"/>
              <a:gd name="connsiteY292" fmla="*/ 4209219 h 5988642"/>
              <a:gd name="connsiteX293" fmla="*/ 258118 w 3607567"/>
              <a:gd name="connsiteY293" fmla="*/ 4209219 h 5988642"/>
              <a:gd name="connsiteX294" fmla="*/ 258118 w 3607567"/>
              <a:gd name="connsiteY294" fmla="*/ 4168508 h 5988642"/>
              <a:gd name="connsiteX295" fmla="*/ 313799 w 3607567"/>
              <a:gd name="connsiteY295" fmla="*/ 4114196 h 5988642"/>
              <a:gd name="connsiteX296" fmla="*/ 0 w 3607567"/>
              <a:gd name="connsiteY296" fmla="*/ 3938593 h 5988642"/>
              <a:gd name="connsiteX297" fmla="*/ 16391 w 3607567"/>
              <a:gd name="connsiteY297" fmla="*/ 3941628 h 5988642"/>
              <a:gd name="connsiteX298" fmla="*/ 65913 w 3607567"/>
              <a:gd name="connsiteY298" fmla="*/ 4018261 h 5988642"/>
              <a:gd name="connsiteX299" fmla="*/ 65913 w 3607567"/>
              <a:gd name="connsiteY299" fmla="*/ 4232770 h 5988642"/>
              <a:gd name="connsiteX300" fmla="*/ 65640 w 3607567"/>
              <a:gd name="connsiteY300" fmla="*/ 4239069 h 5988642"/>
              <a:gd name="connsiteX301" fmla="*/ 65913 w 3607567"/>
              <a:gd name="connsiteY301" fmla="*/ 4245367 h 5988642"/>
              <a:gd name="connsiteX302" fmla="*/ 65913 w 3607567"/>
              <a:gd name="connsiteY302" fmla="*/ 4459876 h 5988642"/>
              <a:gd name="connsiteX303" fmla="*/ 16391 w 3607567"/>
              <a:gd name="connsiteY303" fmla="*/ 4536509 h 5988642"/>
              <a:gd name="connsiteX304" fmla="*/ 0 w 3607567"/>
              <a:gd name="connsiteY304" fmla="*/ 4539543 h 5988642"/>
              <a:gd name="connsiteX305" fmla="*/ 3495566 w 3607567"/>
              <a:gd name="connsiteY305" fmla="*/ 3935378 h 5988642"/>
              <a:gd name="connsiteX306" fmla="*/ 3524776 w 3607567"/>
              <a:gd name="connsiteY306" fmla="*/ 3935378 h 5988642"/>
              <a:gd name="connsiteX307" fmla="*/ 3524776 w 3607567"/>
              <a:gd name="connsiteY307" fmla="*/ 3935469 h 5988642"/>
              <a:gd name="connsiteX308" fmla="*/ 3607567 w 3607567"/>
              <a:gd name="connsiteY308" fmla="*/ 4018261 h 5988642"/>
              <a:gd name="connsiteX309" fmla="*/ 3607567 w 3607567"/>
              <a:gd name="connsiteY309" fmla="*/ 4232770 h 5988642"/>
              <a:gd name="connsiteX310" fmla="*/ 3607293 w 3607567"/>
              <a:gd name="connsiteY310" fmla="*/ 4239069 h 5988642"/>
              <a:gd name="connsiteX311" fmla="*/ 3607567 w 3607567"/>
              <a:gd name="connsiteY311" fmla="*/ 4245367 h 5988642"/>
              <a:gd name="connsiteX312" fmla="*/ 3607567 w 3607567"/>
              <a:gd name="connsiteY312" fmla="*/ 4459876 h 5988642"/>
              <a:gd name="connsiteX313" fmla="*/ 3524776 w 3607567"/>
              <a:gd name="connsiteY313" fmla="*/ 4542668 h 5988642"/>
              <a:gd name="connsiteX314" fmla="*/ 3495566 w 3607567"/>
              <a:gd name="connsiteY314" fmla="*/ 4542668 h 5988642"/>
              <a:gd name="connsiteX315" fmla="*/ 3495566 w 3607567"/>
              <a:gd name="connsiteY315" fmla="*/ 4583378 h 5988642"/>
              <a:gd name="connsiteX316" fmla="*/ 3439885 w 3607567"/>
              <a:gd name="connsiteY316" fmla="*/ 4637690 h 5988642"/>
              <a:gd name="connsiteX317" fmla="*/ 3350977 w 3607567"/>
              <a:gd name="connsiteY317" fmla="*/ 4637690 h 5988642"/>
              <a:gd name="connsiteX318" fmla="*/ 3295296 w 3607567"/>
              <a:gd name="connsiteY318" fmla="*/ 4583378 h 5988642"/>
              <a:gd name="connsiteX319" fmla="*/ 3295296 w 3607567"/>
              <a:gd name="connsiteY319" fmla="*/ 4542667 h 5988642"/>
              <a:gd name="connsiteX320" fmla="*/ 3495566 w 3607567"/>
              <a:gd name="connsiteY320" fmla="*/ 4542667 h 5988642"/>
              <a:gd name="connsiteX321" fmla="*/ 1724723 w 3607567"/>
              <a:gd name="connsiteY321" fmla="*/ 3935378 h 5988642"/>
              <a:gd name="connsiteX322" fmla="*/ 1753934 w 3607567"/>
              <a:gd name="connsiteY322" fmla="*/ 3935378 h 5988642"/>
              <a:gd name="connsiteX323" fmla="*/ 1753934 w 3607567"/>
              <a:gd name="connsiteY323" fmla="*/ 3935469 h 5988642"/>
              <a:gd name="connsiteX324" fmla="*/ 1836725 w 3607567"/>
              <a:gd name="connsiteY324" fmla="*/ 4018261 h 5988642"/>
              <a:gd name="connsiteX325" fmla="*/ 1836725 w 3607567"/>
              <a:gd name="connsiteY325" fmla="*/ 4232770 h 5988642"/>
              <a:gd name="connsiteX326" fmla="*/ 1836451 w 3607567"/>
              <a:gd name="connsiteY326" fmla="*/ 4239069 h 5988642"/>
              <a:gd name="connsiteX327" fmla="*/ 1836725 w 3607567"/>
              <a:gd name="connsiteY327" fmla="*/ 4245367 h 5988642"/>
              <a:gd name="connsiteX328" fmla="*/ 1836725 w 3607567"/>
              <a:gd name="connsiteY328" fmla="*/ 4459876 h 5988642"/>
              <a:gd name="connsiteX329" fmla="*/ 1753934 w 3607567"/>
              <a:gd name="connsiteY329" fmla="*/ 4542668 h 5988642"/>
              <a:gd name="connsiteX330" fmla="*/ 1724723 w 3607567"/>
              <a:gd name="connsiteY330" fmla="*/ 4542668 h 5988642"/>
              <a:gd name="connsiteX331" fmla="*/ 1724723 w 3607567"/>
              <a:gd name="connsiteY331" fmla="*/ 4583378 h 5988642"/>
              <a:gd name="connsiteX332" fmla="*/ 1669043 w 3607567"/>
              <a:gd name="connsiteY332" fmla="*/ 4637690 h 5988642"/>
              <a:gd name="connsiteX333" fmla="*/ 1580135 w 3607567"/>
              <a:gd name="connsiteY333" fmla="*/ 4637690 h 5988642"/>
              <a:gd name="connsiteX334" fmla="*/ 1524454 w 3607567"/>
              <a:gd name="connsiteY334" fmla="*/ 4583378 h 5988642"/>
              <a:gd name="connsiteX335" fmla="*/ 1524454 w 3607567"/>
              <a:gd name="connsiteY335" fmla="*/ 4542667 h 5988642"/>
              <a:gd name="connsiteX336" fmla="*/ 1724723 w 3607567"/>
              <a:gd name="connsiteY336" fmla="*/ 4542667 h 5988642"/>
              <a:gd name="connsiteX337" fmla="*/ 721824 w 3607567"/>
              <a:gd name="connsiteY337" fmla="*/ 3935378 h 5988642"/>
              <a:gd name="connsiteX338" fmla="*/ 751033 w 3607567"/>
              <a:gd name="connsiteY338" fmla="*/ 3935378 h 5988642"/>
              <a:gd name="connsiteX339" fmla="*/ 751033 w 3607567"/>
              <a:gd name="connsiteY339" fmla="*/ 4542668 h 5988642"/>
              <a:gd name="connsiteX340" fmla="*/ 721824 w 3607567"/>
              <a:gd name="connsiteY340" fmla="*/ 4542668 h 5988642"/>
              <a:gd name="connsiteX341" fmla="*/ 639032 w 3607567"/>
              <a:gd name="connsiteY341" fmla="*/ 4459876 h 5988642"/>
              <a:gd name="connsiteX342" fmla="*/ 639032 w 3607567"/>
              <a:gd name="connsiteY342" fmla="*/ 4245367 h 5988642"/>
              <a:gd name="connsiteX343" fmla="*/ 639306 w 3607567"/>
              <a:gd name="connsiteY343" fmla="*/ 4239069 h 5988642"/>
              <a:gd name="connsiteX344" fmla="*/ 639032 w 3607567"/>
              <a:gd name="connsiteY344" fmla="*/ 4232770 h 5988642"/>
              <a:gd name="connsiteX345" fmla="*/ 639032 w 3607567"/>
              <a:gd name="connsiteY345" fmla="*/ 4018261 h 5988642"/>
              <a:gd name="connsiteX346" fmla="*/ 639032 w 3607567"/>
              <a:gd name="connsiteY346" fmla="*/ 4018170 h 5988642"/>
              <a:gd name="connsiteX347" fmla="*/ 721824 w 3607567"/>
              <a:gd name="connsiteY347" fmla="*/ 3935378 h 5988642"/>
              <a:gd name="connsiteX348" fmla="*/ 3350977 w 3607567"/>
              <a:gd name="connsiteY348" fmla="*/ 3840355 h 5988642"/>
              <a:gd name="connsiteX349" fmla="*/ 3439885 w 3607567"/>
              <a:gd name="connsiteY349" fmla="*/ 3840355 h 5988642"/>
              <a:gd name="connsiteX350" fmla="*/ 3495566 w 3607567"/>
              <a:gd name="connsiteY350" fmla="*/ 3894667 h 5988642"/>
              <a:gd name="connsiteX351" fmla="*/ 3495566 w 3607567"/>
              <a:gd name="connsiteY351" fmla="*/ 3935378 h 5988642"/>
              <a:gd name="connsiteX352" fmla="*/ 3295296 w 3607567"/>
              <a:gd name="connsiteY352" fmla="*/ 3935378 h 5988642"/>
              <a:gd name="connsiteX353" fmla="*/ 3295296 w 3607567"/>
              <a:gd name="connsiteY353" fmla="*/ 3894667 h 5988642"/>
              <a:gd name="connsiteX354" fmla="*/ 3350977 w 3607567"/>
              <a:gd name="connsiteY354" fmla="*/ 3840355 h 5988642"/>
              <a:gd name="connsiteX355" fmla="*/ 2577557 w 3607567"/>
              <a:gd name="connsiteY355" fmla="*/ 3840355 h 5988642"/>
              <a:gd name="connsiteX356" fmla="*/ 2666464 w 3607567"/>
              <a:gd name="connsiteY356" fmla="*/ 3840355 h 5988642"/>
              <a:gd name="connsiteX357" fmla="*/ 2722146 w 3607567"/>
              <a:gd name="connsiteY357" fmla="*/ 3894667 h 5988642"/>
              <a:gd name="connsiteX358" fmla="*/ 2722146 w 3607567"/>
              <a:gd name="connsiteY358" fmla="*/ 3935378 h 5988642"/>
              <a:gd name="connsiteX359" fmla="*/ 2521877 w 3607567"/>
              <a:gd name="connsiteY359" fmla="*/ 3935378 h 5988642"/>
              <a:gd name="connsiteX360" fmla="*/ 2521877 w 3607567"/>
              <a:gd name="connsiteY360" fmla="*/ 4542667 h 5988642"/>
              <a:gd name="connsiteX361" fmla="*/ 2722146 w 3607567"/>
              <a:gd name="connsiteY361" fmla="*/ 4542667 h 5988642"/>
              <a:gd name="connsiteX362" fmla="*/ 2722146 w 3607567"/>
              <a:gd name="connsiteY362" fmla="*/ 4583378 h 5988642"/>
              <a:gd name="connsiteX363" fmla="*/ 2666464 w 3607567"/>
              <a:gd name="connsiteY363" fmla="*/ 4637690 h 5988642"/>
              <a:gd name="connsiteX364" fmla="*/ 2577557 w 3607567"/>
              <a:gd name="connsiteY364" fmla="*/ 4637690 h 5988642"/>
              <a:gd name="connsiteX365" fmla="*/ 2521876 w 3607567"/>
              <a:gd name="connsiteY365" fmla="*/ 4583378 h 5988642"/>
              <a:gd name="connsiteX366" fmla="*/ 2521876 w 3607567"/>
              <a:gd name="connsiteY366" fmla="*/ 4542668 h 5988642"/>
              <a:gd name="connsiteX367" fmla="*/ 2492667 w 3607567"/>
              <a:gd name="connsiteY367" fmla="*/ 4542668 h 5988642"/>
              <a:gd name="connsiteX368" fmla="*/ 2409875 w 3607567"/>
              <a:gd name="connsiteY368" fmla="*/ 4459876 h 5988642"/>
              <a:gd name="connsiteX369" fmla="*/ 2409875 w 3607567"/>
              <a:gd name="connsiteY369" fmla="*/ 4245367 h 5988642"/>
              <a:gd name="connsiteX370" fmla="*/ 2410150 w 3607567"/>
              <a:gd name="connsiteY370" fmla="*/ 4239069 h 5988642"/>
              <a:gd name="connsiteX371" fmla="*/ 2409875 w 3607567"/>
              <a:gd name="connsiteY371" fmla="*/ 4232770 h 5988642"/>
              <a:gd name="connsiteX372" fmla="*/ 2409875 w 3607567"/>
              <a:gd name="connsiteY372" fmla="*/ 4018261 h 5988642"/>
              <a:gd name="connsiteX373" fmla="*/ 2409875 w 3607567"/>
              <a:gd name="connsiteY373" fmla="*/ 4018170 h 5988642"/>
              <a:gd name="connsiteX374" fmla="*/ 2492667 w 3607567"/>
              <a:gd name="connsiteY374" fmla="*/ 3935378 h 5988642"/>
              <a:gd name="connsiteX375" fmla="*/ 2521876 w 3607567"/>
              <a:gd name="connsiteY375" fmla="*/ 3935378 h 5988642"/>
              <a:gd name="connsiteX376" fmla="*/ 2521876 w 3607567"/>
              <a:gd name="connsiteY376" fmla="*/ 3894667 h 5988642"/>
              <a:gd name="connsiteX377" fmla="*/ 2577557 w 3607567"/>
              <a:gd name="connsiteY377" fmla="*/ 3840355 h 5988642"/>
              <a:gd name="connsiteX378" fmla="*/ 1580135 w 3607567"/>
              <a:gd name="connsiteY378" fmla="*/ 3840355 h 5988642"/>
              <a:gd name="connsiteX379" fmla="*/ 1669043 w 3607567"/>
              <a:gd name="connsiteY379" fmla="*/ 3840355 h 5988642"/>
              <a:gd name="connsiteX380" fmla="*/ 1724723 w 3607567"/>
              <a:gd name="connsiteY380" fmla="*/ 3894667 h 5988642"/>
              <a:gd name="connsiteX381" fmla="*/ 1724723 w 3607567"/>
              <a:gd name="connsiteY381" fmla="*/ 3935378 h 5988642"/>
              <a:gd name="connsiteX382" fmla="*/ 1524454 w 3607567"/>
              <a:gd name="connsiteY382" fmla="*/ 3935378 h 5988642"/>
              <a:gd name="connsiteX383" fmla="*/ 1524454 w 3607567"/>
              <a:gd name="connsiteY383" fmla="*/ 3894667 h 5988642"/>
              <a:gd name="connsiteX384" fmla="*/ 1580135 w 3607567"/>
              <a:gd name="connsiteY384" fmla="*/ 3840355 h 5988642"/>
              <a:gd name="connsiteX385" fmla="*/ 806715 w 3607567"/>
              <a:gd name="connsiteY385" fmla="*/ 3840355 h 5988642"/>
              <a:gd name="connsiteX386" fmla="*/ 895623 w 3607567"/>
              <a:gd name="connsiteY386" fmla="*/ 3840355 h 5988642"/>
              <a:gd name="connsiteX387" fmla="*/ 951303 w 3607567"/>
              <a:gd name="connsiteY387" fmla="*/ 3894667 h 5988642"/>
              <a:gd name="connsiteX388" fmla="*/ 951303 w 3607567"/>
              <a:gd name="connsiteY388" fmla="*/ 3935378 h 5988642"/>
              <a:gd name="connsiteX389" fmla="*/ 751034 w 3607567"/>
              <a:gd name="connsiteY389" fmla="*/ 3935378 h 5988642"/>
              <a:gd name="connsiteX390" fmla="*/ 751034 w 3607567"/>
              <a:gd name="connsiteY390" fmla="*/ 3894667 h 5988642"/>
              <a:gd name="connsiteX391" fmla="*/ 806715 w 3607567"/>
              <a:gd name="connsiteY391" fmla="*/ 3840355 h 5988642"/>
              <a:gd name="connsiteX392" fmla="*/ 2802381 w 3607567"/>
              <a:gd name="connsiteY392" fmla="*/ 3739399 h 5988642"/>
              <a:gd name="connsiteX393" fmla="*/ 3002651 w 3607567"/>
              <a:gd name="connsiteY393" fmla="*/ 3739399 h 5988642"/>
              <a:gd name="connsiteX394" fmla="*/ 3002651 w 3607567"/>
              <a:gd name="connsiteY394" fmla="*/ 3780110 h 5988642"/>
              <a:gd name="connsiteX395" fmla="*/ 2946970 w 3607567"/>
              <a:gd name="connsiteY395" fmla="*/ 3834422 h 5988642"/>
              <a:gd name="connsiteX396" fmla="*/ 2858062 w 3607567"/>
              <a:gd name="connsiteY396" fmla="*/ 3834422 h 5988642"/>
              <a:gd name="connsiteX397" fmla="*/ 2802381 w 3607567"/>
              <a:gd name="connsiteY397" fmla="*/ 3780110 h 5988642"/>
              <a:gd name="connsiteX398" fmla="*/ 2028962 w 3607567"/>
              <a:gd name="connsiteY398" fmla="*/ 3739399 h 5988642"/>
              <a:gd name="connsiteX399" fmla="*/ 2229231 w 3607567"/>
              <a:gd name="connsiteY399" fmla="*/ 3739399 h 5988642"/>
              <a:gd name="connsiteX400" fmla="*/ 2229231 w 3607567"/>
              <a:gd name="connsiteY400" fmla="*/ 3780110 h 5988642"/>
              <a:gd name="connsiteX401" fmla="*/ 2173549 w 3607567"/>
              <a:gd name="connsiteY401" fmla="*/ 3834422 h 5988642"/>
              <a:gd name="connsiteX402" fmla="*/ 2084642 w 3607567"/>
              <a:gd name="connsiteY402" fmla="*/ 3834422 h 5988642"/>
              <a:gd name="connsiteX403" fmla="*/ 2028962 w 3607567"/>
              <a:gd name="connsiteY403" fmla="*/ 3780110 h 5988642"/>
              <a:gd name="connsiteX404" fmla="*/ 1031539 w 3607567"/>
              <a:gd name="connsiteY404" fmla="*/ 3739399 h 5988642"/>
              <a:gd name="connsiteX405" fmla="*/ 1231809 w 3607567"/>
              <a:gd name="connsiteY405" fmla="*/ 3739399 h 5988642"/>
              <a:gd name="connsiteX406" fmla="*/ 1231809 w 3607567"/>
              <a:gd name="connsiteY406" fmla="*/ 3780110 h 5988642"/>
              <a:gd name="connsiteX407" fmla="*/ 1176128 w 3607567"/>
              <a:gd name="connsiteY407" fmla="*/ 3834422 h 5988642"/>
              <a:gd name="connsiteX408" fmla="*/ 1087220 w 3607567"/>
              <a:gd name="connsiteY408" fmla="*/ 3834422 h 5988642"/>
              <a:gd name="connsiteX409" fmla="*/ 1031539 w 3607567"/>
              <a:gd name="connsiteY409" fmla="*/ 3780110 h 5988642"/>
              <a:gd name="connsiteX410" fmla="*/ 258118 w 3607567"/>
              <a:gd name="connsiteY410" fmla="*/ 3739399 h 5988642"/>
              <a:gd name="connsiteX411" fmla="*/ 458388 w 3607567"/>
              <a:gd name="connsiteY411" fmla="*/ 3739399 h 5988642"/>
              <a:gd name="connsiteX412" fmla="*/ 458388 w 3607567"/>
              <a:gd name="connsiteY412" fmla="*/ 3780110 h 5988642"/>
              <a:gd name="connsiteX413" fmla="*/ 402707 w 3607567"/>
              <a:gd name="connsiteY413" fmla="*/ 3834422 h 5988642"/>
              <a:gd name="connsiteX414" fmla="*/ 313799 w 3607567"/>
              <a:gd name="connsiteY414" fmla="*/ 3834422 h 5988642"/>
              <a:gd name="connsiteX415" fmla="*/ 258118 w 3607567"/>
              <a:gd name="connsiteY415" fmla="*/ 3780110 h 5988642"/>
              <a:gd name="connsiteX416" fmla="*/ 3295296 w 3607567"/>
              <a:gd name="connsiteY416" fmla="*/ 3465557 h 5988642"/>
              <a:gd name="connsiteX417" fmla="*/ 3495566 w 3607567"/>
              <a:gd name="connsiteY417" fmla="*/ 3465557 h 5988642"/>
              <a:gd name="connsiteX418" fmla="*/ 3495566 w 3607567"/>
              <a:gd name="connsiteY418" fmla="*/ 3506268 h 5988642"/>
              <a:gd name="connsiteX419" fmla="*/ 3439885 w 3607567"/>
              <a:gd name="connsiteY419" fmla="*/ 3560580 h 5988642"/>
              <a:gd name="connsiteX420" fmla="*/ 3350977 w 3607567"/>
              <a:gd name="connsiteY420" fmla="*/ 3560580 h 5988642"/>
              <a:gd name="connsiteX421" fmla="*/ 3295296 w 3607567"/>
              <a:gd name="connsiteY421" fmla="*/ 3506268 h 5988642"/>
              <a:gd name="connsiteX422" fmla="*/ 1524454 w 3607567"/>
              <a:gd name="connsiteY422" fmla="*/ 3465557 h 5988642"/>
              <a:gd name="connsiteX423" fmla="*/ 1724723 w 3607567"/>
              <a:gd name="connsiteY423" fmla="*/ 3465557 h 5988642"/>
              <a:gd name="connsiteX424" fmla="*/ 1724723 w 3607567"/>
              <a:gd name="connsiteY424" fmla="*/ 3506268 h 5988642"/>
              <a:gd name="connsiteX425" fmla="*/ 1669043 w 3607567"/>
              <a:gd name="connsiteY425" fmla="*/ 3560580 h 5988642"/>
              <a:gd name="connsiteX426" fmla="*/ 1580135 w 3607567"/>
              <a:gd name="connsiteY426" fmla="*/ 3560580 h 5988642"/>
              <a:gd name="connsiteX427" fmla="*/ 1524454 w 3607567"/>
              <a:gd name="connsiteY427" fmla="*/ 3506268 h 5988642"/>
              <a:gd name="connsiteX428" fmla="*/ 751034 w 3607567"/>
              <a:gd name="connsiteY428" fmla="*/ 3465557 h 5988642"/>
              <a:gd name="connsiteX429" fmla="*/ 951303 w 3607567"/>
              <a:gd name="connsiteY429" fmla="*/ 3465557 h 5988642"/>
              <a:gd name="connsiteX430" fmla="*/ 951303 w 3607567"/>
              <a:gd name="connsiteY430" fmla="*/ 3506268 h 5988642"/>
              <a:gd name="connsiteX431" fmla="*/ 895623 w 3607567"/>
              <a:gd name="connsiteY431" fmla="*/ 3560580 h 5988642"/>
              <a:gd name="connsiteX432" fmla="*/ 806715 w 3607567"/>
              <a:gd name="connsiteY432" fmla="*/ 3560580 h 5988642"/>
              <a:gd name="connsiteX433" fmla="*/ 751034 w 3607567"/>
              <a:gd name="connsiteY433" fmla="*/ 3506268 h 5988642"/>
              <a:gd name="connsiteX434" fmla="*/ 3002651 w 3607567"/>
              <a:gd name="connsiteY434" fmla="*/ 3132109 h 5988642"/>
              <a:gd name="connsiteX435" fmla="*/ 3031861 w 3607567"/>
              <a:gd name="connsiteY435" fmla="*/ 3132109 h 5988642"/>
              <a:gd name="connsiteX436" fmla="*/ 3031861 w 3607567"/>
              <a:gd name="connsiteY436" fmla="*/ 3132200 h 5988642"/>
              <a:gd name="connsiteX437" fmla="*/ 3114653 w 3607567"/>
              <a:gd name="connsiteY437" fmla="*/ 3214992 h 5988642"/>
              <a:gd name="connsiteX438" fmla="*/ 3114653 w 3607567"/>
              <a:gd name="connsiteY438" fmla="*/ 3429501 h 5988642"/>
              <a:gd name="connsiteX439" fmla="*/ 3114378 w 3607567"/>
              <a:gd name="connsiteY439" fmla="*/ 3435800 h 5988642"/>
              <a:gd name="connsiteX440" fmla="*/ 3114653 w 3607567"/>
              <a:gd name="connsiteY440" fmla="*/ 3442098 h 5988642"/>
              <a:gd name="connsiteX441" fmla="*/ 3114653 w 3607567"/>
              <a:gd name="connsiteY441" fmla="*/ 3656607 h 5988642"/>
              <a:gd name="connsiteX442" fmla="*/ 3031861 w 3607567"/>
              <a:gd name="connsiteY442" fmla="*/ 3739399 h 5988642"/>
              <a:gd name="connsiteX443" fmla="*/ 3002651 w 3607567"/>
              <a:gd name="connsiteY443" fmla="*/ 3739399 h 5988642"/>
              <a:gd name="connsiteX444" fmla="*/ 1999751 w 3607567"/>
              <a:gd name="connsiteY444" fmla="*/ 3132109 h 5988642"/>
              <a:gd name="connsiteX445" fmla="*/ 2028962 w 3607567"/>
              <a:gd name="connsiteY445" fmla="*/ 3132109 h 5988642"/>
              <a:gd name="connsiteX446" fmla="*/ 2028962 w 3607567"/>
              <a:gd name="connsiteY446" fmla="*/ 3739399 h 5988642"/>
              <a:gd name="connsiteX447" fmla="*/ 1999751 w 3607567"/>
              <a:gd name="connsiteY447" fmla="*/ 3739399 h 5988642"/>
              <a:gd name="connsiteX448" fmla="*/ 1916960 w 3607567"/>
              <a:gd name="connsiteY448" fmla="*/ 3656607 h 5988642"/>
              <a:gd name="connsiteX449" fmla="*/ 1916960 w 3607567"/>
              <a:gd name="connsiteY449" fmla="*/ 3442098 h 5988642"/>
              <a:gd name="connsiteX450" fmla="*/ 1917234 w 3607567"/>
              <a:gd name="connsiteY450" fmla="*/ 3435800 h 5988642"/>
              <a:gd name="connsiteX451" fmla="*/ 1916960 w 3607567"/>
              <a:gd name="connsiteY451" fmla="*/ 3429501 h 5988642"/>
              <a:gd name="connsiteX452" fmla="*/ 1916960 w 3607567"/>
              <a:gd name="connsiteY452" fmla="*/ 3214992 h 5988642"/>
              <a:gd name="connsiteX453" fmla="*/ 1916960 w 3607567"/>
              <a:gd name="connsiteY453" fmla="*/ 3214901 h 5988642"/>
              <a:gd name="connsiteX454" fmla="*/ 1999751 w 3607567"/>
              <a:gd name="connsiteY454" fmla="*/ 3132109 h 5988642"/>
              <a:gd name="connsiteX455" fmla="*/ 1231809 w 3607567"/>
              <a:gd name="connsiteY455" fmla="*/ 3132109 h 5988642"/>
              <a:gd name="connsiteX456" fmla="*/ 1261019 w 3607567"/>
              <a:gd name="connsiteY456" fmla="*/ 3132109 h 5988642"/>
              <a:gd name="connsiteX457" fmla="*/ 1261019 w 3607567"/>
              <a:gd name="connsiteY457" fmla="*/ 3132200 h 5988642"/>
              <a:gd name="connsiteX458" fmla="*/ 1343810 w 3607567"/>
              <a:gd name="connsiteY458" fmla="*/ 3214992 h 5988642"/>
              <a:gd name="connsiteX459" fmla="*/ 1343810 w 3607567"/>
              <a:gd name="connsiteY459" fmla="*/ 3429501 h 5988642"/>
              <a:gd name="connsiteX460" fmla="*/ 1343536 w 3607567"/>
              <a:gd name="connsiteY460" fmla="*/ 3435800 h 5988642"/>
              <a:gd name="connsiteX461" fmla="*/ 1343810 w 3607567"/>
              <a:gd name="connsiteY461" fmla="*/ 3442098 h 5988642"/>
              <a:gd name="connsiteX462" fmla="*/ 1343810 w 3607567"/>
              <a:gd name="connsiteY462" fmla="*/ 3656607 h 5988642"/>
              <a:gd name="connsiteX463" fmla="*/ 1261019 w 3607567"/>
              <a:gd name="connsiteY463" fmla="*/ 3739399 h 5988642"/>
              <a:gd name="connsiteX464" fmla="*/ 1231809 w 3607567"/>
              <a:gd name="connsiteY464" fmla="*/ 3739399 h 5988642"/>
              <a:gd name="connsiteX465" fmla="*/ 228909 w 3607567"/>
              <a:gd name="connsiteY465" fmla="*/ 3132109 h 5988642"/>
              <a:gd name="connsiteX466" fmla="*/ 258118 w 3607567"/>
              <a:gd name="connsiteY466" fmla="*/ 3132109 h 5988642"/>
              <a:gd name="connsiteX467" fmla="*/ 258118 w 3607567"/>
              <a:gd name="connsiteY467" fmla="*/ 3739399 h 5988642"/>
              <a:gd name="connsiteX468" fmla="*/ 228909 w 3607567"/>
              <a:gd name="connsiteY468" fmla="*/ 3739399 h 5988642"/>
              <a:gd name="connsiteX469" fmla="*/ 146118 w 3607567"/>
              <a:gd name="connsiteY469" fmla="*/ 3656607 h 5988642"/>
              <a:gd name="connsiteX470" fmla="*/ 146118 w 3607567"/>
              <a:gd name="connsiteY470" fmla="*/ 3442098 h 5988642"/>
              <a:gd name="connsiteX471" fmla="*/ 146391 w 3607567"/>
              <a:gd name="connsiteY471" fmla="*/ 3435800 h 5988642"/>
              <a:gd name="connsiteX472" fmla="*/ 146118 w 3607567"/>
              <a:gd name="connsiteY472" fmla="*/ 3429501 h 5988642"/>
              <a:gd name="connsiteX473" fmla="*/ 146118 w 3607567"/>
              <a:gd name="connsiteY473" fmla="*/ 3214992 h 5988642"/>
              <a:gd name="connsiteX474" fmla="*/ 146118 w 3607567"/>
              <a:gd name="connsiteY474" fmla="*/ 3214901 h 5988642"/>
              <a:gd name="connsiteX475" fmla="*/ 228909 w 3607567"/>
              <a:gd name="connsiteY475" fmla="*/ 3132109 h 5988642"/>
              <a:gd name="connsiteX476" fmla="*/ 2858062 w 3607567"/>
              <a:gd name="connsiteY476" fmla="*/ 3037086 h 5988642"/>
              <a:gd name="connsiteX477" fmla="*/ 2946970 w 3607567"/>
              <a:gd name="connsiteY477" fmla="*/ 3037086 h 5988642"/>
              <a:gd name="connsiteX478" fmla="*/ 3002651 w 3607567"/>
              <a:gd name="connsiteY478" fmla="*/ 3091398 h 5988642"/>
              <a:gd name="connsiteX479" fmla="*/ 3002651 w 3607567"/>
              <a:gd name="connsiteY479" fmla="*/ 3132109 h 5988642"/>
              <a:gd name="connsiteX480" fmla="*/ 2802381 w 3607567"/>
              <a:gd name="connsiteY480" fmla="*/ 3132109 h 5988642"/>
              <a:gd name="connsiteX481" fmla="*/ 2802381 w 3607567"/>
              <a:gd name="connsiteY481" fmla="*/ 3091398 h 5988642"/>
              <a:gd name="connsiteX482" fmla="*/ 2858062 w 3607567"/>
              <a:gd name="connsiteY482" fmla="*/ 3037086 h 5988642"/>
              <a:gd name="connsiteX483" fmla="*/ 2084642 w 3607567"/>
              <a:gd name="connsiteY483" fmla="*/ 3037086 h 5988642"/>
              <a:gd name="connsiteX484" fmla="*/ 2173549 w 3607567"/>
              <a:gd name="connsiteY484" fmla="*/ 3037086 h 5988642"/>
              <a:gd name="connsiteX485" fmla="*/ 2229231 w 3607567"/>
              <a:gd name="connsiteY485" fmla="*/ 3091398 h 5988642"/>
              <a:gd name="connsiteX486" fmla="*/ 2229231 w 3607567"/>
              <a:gd name="connsiteY486" fmla="*/ 3132109 h 5988642"/>
              <a:gd name="connsiteX487" fmla="*/ 2028962 w 3607567"/>
              <a:gd name="connsiteY487" fmla="*/ 3132109 h 5988642"/>
              <a:gd name="connsiteX488" fmla="*/ 2028962 w 3607567"/>
              <a:gd name="connsiteY488" fmla="*/ 3091398 h 5988642"/>
              <a:gd name="connsiteX489" fmla="*/ 2084642 w 3607567"/>
              <a:gd name="connsiteY489" fmla="*/ 3037086 h 5988642"/>
              <a:gd name="connsiteX490" fmla="*/ 1087220 w 3607567"/>
              <a:gd name="connsiteY490" fmla="*/ 3037086 h 5988642"/>
              <a:gd name="connsiteX491" fmla="*/ 1176128 w 3607567"/>
              <a:gd name="connsiteY491" fmla="*/ 3037086 h 5988642"/>
              <a:gd name="connsiteX492" fmla="*/ 1231809 w 3607567"/>
              <a:gd name="connsiteY492" fmla="*/ 3091398 h 5988642"/>
              <a:gd name="connsiteX493" fmla="*/ 1231809 w 3607567"/>
              <a:gd name="connsiteY493" fmla="*/ 3132109 h 5988642"/>
              <a:gd name="connsiteX494" fmla="*/ 1031539 w 3607567"/>
              <a:gd name="connsiteY494" fmla="*/ 3132109 h 5988642"/>
              <a:gd name="connsiteX495" fmla="*/ 1031539 w 3607567"/>
              <a:gd name="connsiteY495" fmla="*/ 3091398 h 5988642"/>
              <a:gd name="connsiteX496" fmla="*/ 1087220 w 3607567"/>
              <a:gd name="connsiteY496" fmla="*/ 3037086 h 5988642"/>
              <a:gd name="connsiteX497" fmla="*/ 313799 w 3607567"/>
              <a:gd name="connsiteY497" fmla="*/ 3037086 h 5988642"/>
              <a:gd name="connsiteX498" fmla="*/ 402707 w 3607567"/>
              <a:gd name="connsiteY498" fmla="*/ 3037086 h 5988642"/>
              <a:gd name="connsiteX499" fmla="*/ 458388 w 3607567"/>
              <a:gd name="connsiteY499" fmla="*/ 3091398 h 5988642"/>
              <a:gd name="connsiteX500" fmla="*/ 458388 w 3607567"/>
              <a:gd name="connsiteY500" fmla="*/ 3132109 h 5988642"/>
              <a:gd name="connsiteX501" fmla="*/ 258118 w 3607567"/>
              <a:gd name="connsiteY501" fmla="*/ 3132109 h 5988642"/>
              <a:gd name="connsiteX502" fmla="*/ 258118 w 3607567"/>
              <a:gd name="connsiteY502" fmla="*/ 3091398 h 5988642"/>
              <a:gd name="connsiteX503" fmla="*/ 313799 w 3607567"/>
              <a:gd name="connsiteY503" fmla="*/ 3037086 h 5988642"/>
              <a:gd name="connsiteX504" fmla="*/ 0 w 3607567"/>
              <a:gd name="connsiteY504" fmla="*/ 2861483 h 5988642"/>
              <a:gd name="connsiteX505" fmla="*/ 16387 w 3607567"/>
              <a:gd name="connsiteY505" fmla="*/ 2864517 h 5988642"/>
              <a:gd name="connsiteX506" fmla="*/ 65909 w 3607567"/>
              <a:gd name="connsiteY506" fmla="*/ 2941150 h 5988642"/>
              <a:gd name="connsiteX507" fmla="*/ 65909 w 3607567"/>
              <a:gd name="connsiteY507" fmla="*/ 3155659 h 5988642"/>
              <a:gd name="connsiteX508" fmla="*/ 65635 w 3607567"/>
              <a:gd name="connsiteY508" fmla="*/ 3161958 h 5988642"/>
              <a:gd name="connsiteX509" fmla="*/ 65909 w 3607567"/>
              <a:gd name="connsiteY509" fmla="*/ 3168256 h 5988642"/>
              <a:gd name="connsiteX510" fmla="*/ 65909 w 3607567"/>
              <a:gd name="connsiteY510" fmla="*/ 3382765 h 5988642"/>
              <a:gd name="connsiteX511" fmla="*/ 16387 w 3607567"/>
              <a:gd name="connsiteY511" fmla="*/ 3459398 h 5988642"/>
              <a:gd name="connsiteX512" fmla="*/ 0 w 3607567"/>
              <a:gd name="connsiteY512" fmla="*/ 3462431 h 5988642"/>
              <a:gd name="connsiteX513" fmla="*/ 721824 w 3607567"/>
              <a:gd name="connsiteY513" fmla="*/ 2858267 h 5988642"/>
              <a:gd name="connsiteX514" fmla="*/ 751033 w 3607567"/>
              <a:gd name="connsiteY514" fmla="*/ 2858267 h 5988642"/>
              <a:gd name="connsiteX515" fmla="*/ 751033 w 3607567"/>
              <a:gd name="connsiteY515" fmla="*/ 3465557 h 5988642"/>
              <a:gd name="connsiteX516" fmla="*/ 721824 w 3607567"/>
              <a:gd name="connsiteY516" fmla="*/ 3465557 h 5988642"/>
              <a:gd name="connsiteX517" fmla="*/ 639032 w 3607567"/>
              <a:gd name="connsiteY517" fmla="*/ 3382765 h 5988642"/>
              <a:gd name="connsiteX518" fmla="*/ 639032 w 3607567"/>
              <a:gd name="connsiteY518" fmla="*/ 3168256 h 5988642"/>
              <a:gd name="connsiteX519" fmla="*/ 639306 w 3607567"/>
              <a:gd name="connsiteY519" fmla="*/ 3161958 h 5988642"/>
              <a:gd name="connsiteX520" fmla="*/ 639032 w 3607567"/>
              <a:gd name="connsiteY520" fmla="*/ 3155659 h 5988642"/>
              <a:gd name="connsiteX521" fmla="*/ 639032 w 3607567"/>
              <a:gd name="connsiteY521" fmla="*/ 2941150 h 5988642"/>
              <a:gd name="connsiteX522" fmla="*/ 639032 w 3607567"/>
              <a:gd name="connsiteY522" fmla="*/ 2941059 h 5988642"/>
              <a:gd name="connsiteX523" fmla="*/ 721824 w 3607567"/>
              <a:gd name="connsiteY523" fmla="*/ 2858267 h 5988642"/>
              <a:gd name="connsiteX524" fmla="*/ 3350977 w 3607567"/>
              <a:gd name="connsiteY524" fmla="*/ 2763245 h 5988642"/>
              <a:gd name="connsiteX525" fmla="*/ 3439885 w 3607567"/>
              <a:gd name="connsiteY525" fmla="*/ 2763245 h 5988642"/>
              <a:gd name="connsiteX526" fmla="*/ 3495566 w 3607567"/>
              <a:gd name="connsiteY526" fmla="*/ 2817557 h 5988642"/>
              <a:gd name="connsiteX527" fmla="*/ 3495566 w 3607567"/>
              <a:gd name="connsiteY527" fmla="*/ 2858267 h 5988642"/>
              <a:gd name="connsiteX528" fmla="*/ 3524776 w 3607567"/>
              <a:gd name="connsiteY528" fmla="*/ 2858267 h 5988642"/>
              <a:gd name="connsiteX529" fmla="*/ 3524776 w 3607567"/>
              <a:gd name="connsiteY529" fmla="*/ 2858358 h 5988642"/>
              <a:gd name="connsiteX530" fmla="*/ 3607567 w 3607567"/>
              <a:gd name="connsiteY530" fmla="*/ 2941150 h 5988642"/>
              <a:gd name="connsiteX531" fmla="*/ 3607567 w 3607567"/>
              <a:gd name="connsiteY531" fmla="*/ 3155659 h 5988642"/>
              <a:gd name="connsiteX532" fmla="*/ 3607293 w 3607567"/>
              <a:gd name="connsiteY532" fmla="*/ 3161958 h 5988642"/>
              <a:gd name="connsiteX533" fmla="*/ 3607567 w 3607567"/>
              <a:gd name="connsiteY533" fmla="*/ 3168256 h 5988642"/>
              <a:gd name="connsiteX534" fmla="*/ 3607567 w 3607567"/>
              <a:gd name="connsiteY534" fmla="*/ 3382765 h 5988642"/>
              <a:gd name="connsiteX535" fmla="*/ 3524776 w 3607567"/>
              <a:gd name="connsiteY535" fmla="*/ 3465557 h 5988642"/>
              <a:gd name="connsiteX536" fmla="*/ 3495566 w 3607567"/>
              <a:gd name="connsiteY536" fmla="*/ 3465557 h 5988642"/>
              <a:gd name="connsiteX537" fmla="*/ 3495566 w 3607567"/>
              <a:gd name="connsiteY537" fmla="*/ 2858268 h 5988642"/>
              <a:gd name="connsiteX538" fmla="*/ 3295296 w 3607567"/>
              <a:gd name="connsiteY538" fmla="*/ 2858268 h 5988642"/>
              <a:gd name="connsiteX539" fmla="*/ 3295296 w 3607567"/>
              <a:gd name="connsiteY539" fmla="*/ 2817557 h 5988642"/>
              <a:gd name="connsiteX540" fmla="*/ 3350977 w 3607567"/>
              <a:gd name="connsiteY540" fmla="*/ 2763245 h 5988642"/>
              <a:gd name="connsiteX541" fmla="*/ 2577557 w 3607567"/>
              <a:gd name="connsiteY541" fmla="*/ 2763245 h 5988642"/>
              <a:gd name="connsiteX542" fmla="*/ 2666464 w 3607567"/>
              <a:gd name="connsiteY542" fmla="*/ 2763245 h 5988642"/>
              <a:gd name="connsiteX543" fmla="*/ 2722146 w 3607567"/>
              <a:gd name="connsiteY543" fmla="*/ 2817557 h 5988642"/>
              <a:gd name="connsiteX544" fmla="*/ 2722146 w 3607567"/>
              <a:gd name="connsiteY544" fmla="*/ 2858268 h 5988642"/>
              <a:gd name="connsiteX545" fmla="*/ 2521877 w 3607567"/>
              <a:gd name="connsiteY545" fmla="*/ 2858268 h 5988642"/>
              <a:gd name="connsiteX546" fmla="*/ 2521877 w 3607567"/>
              <a:gd name="connsiteY546" fmla="*/ 3465557 h 5988642"/>
              <a:gd name="connsiteX547" fmla="*/ 2722146 w 3607567"/>
              <a:gd name="connsiteY547" fmla="*/ 3465557 h 5988642"/>
              <a:gd name="connsiteX548" fmla="*/ 2722146 w 3607567"/>
              <a:gd name="connsiteY548" fmla="*/ 3506268 h 5988642"/>
              <a:gd name="connsiteX549" fmla="*/ 2666464 w 3607567"/>
              <a:gd name="connsiteY549" fmla="*/ 3560580 h 5988642"/>
              <a:gd name="connsiteX550" fmla="*/ 2577557 w 3607567"/>
              <a:gd name="connsiteY550" fmla="*/ 3560580 h 5988642"/>
              <a:gd name="connsiteX551" fmla="*/ 2521876 w 3607567"/>
              <a:gd name="connsiteY551" fmla="*/ 3506268 h 5988642"/>
              <a:gd name="connsiteX552" fmla="*/ 2521876 w 3607567"/>
              <a:gd name="connsiteY552" fmla="*/ 3465557 h 5988642"/>
              <a:gd name="connsiteX553" fmla="*/ 2492667 w 3607567"/>
              <a:gd name="connsiteY553" fmla="*/ 3465557 h 5988642"/>
              <a:gd name="connsiteX554" fmla="*/ 2409875 w 3607567"/>
              <a:gd name="connsiteY554" fmla="*/ 3382765 h 5988642"/>
              <a:gd name="connsiteX555" fmla="*/ 2409875 w 3607567"/>
              <a:gd name="connsiteY555" fmla="*/ 3168256 h 5988642"/>
              <a:gd name="connsiteX556" fmla="*/ 2410150 w 3607567"/>
              <a:gd name="connsiteY556" fmla="*/ 3161958 h 5988642"/>
              <a:gd name="connsiteX557" fmla="*/ 2409875 w 3607567"/>
              <a:gd name="connsiteY557" fmla="*/ 3155659 h 5988642"/>
              <a:gd name="connsiteX558" fmla="*/ 2409875 w 3607567"/>
              <a:gd name="connsiteY558" fmla="*/ 2941150 h 5988642"/>
              <a:gd name="connsiteX559" fmla="*/ 2409875 w 3607567"/>
              <a:gd name="connsiteY559" fmla="*/ 2941059 h 5988642"/>
              <a:gd name="connsiteX560" fmla="*/ 2492667 w 3607567"/>
              <a:gd name="connsiteY560" fmla="*/ 2858267 h 5988642"/>
              <a:gd name="connsiteX561" fmla="*/ 2521876 w 3607567"/>
              <a:gd name="connsiteY561" fmla="*/ 2858267 h 5988642"/>
              <a:gd name="connsiteX562" fmla="*/ 2521876 w 3607567"/>
              <a:gd name="connsiteY562" fmla="*/ 2817557 h 5988642"/>
              <a:gd name="connsiteX563" fmla="*/ 2577557 w 3607567"/>
              <a:gd name="connsiteY563" fmla="*/ 2763245 h 5988642"/>
              <a:gd name="connsiteX564" fmla="*/ 1580135 w 3607567"/>
              <a:gd name="connsiteY564" fmla="*/ 2763245 h 5988642"/>
              <a:gd name="connsiteX565" fmla="*/ 1669043 w 3607567"/>
              <a:gd name="connsiteY565" fmla="*/ 2763245 h 5988642"/>
              <a:gd name="connsiteX566" fmla="*/ 1724723 w 3607567"/>
              <a:gd name="connsiteY566" fmla="*/ 2817557 h 5988642"/>
              <a:gd name="connsiteX567" fmla="*/ 1724723 w 3607567"/>
              <a:gd name="connsiteY567" fmla="*/ 2858267 h 5988642"/>
              <a:gd name="connsiteX568" fmla="*/ 1753934 w 3607567"/>
              <a:gd name="connsiteY568" fmla="*/ 2858267 h 5988642"/>
              <a:gd name="connsiteX569" fmla="*/ 1753934 w 3607567"/>
              <a:gd name="connsiteY569" fmla="*/ 2858358 h 5988642"/>
              <a:gd name="connsiteX570" fmla="*/ 1836725 w 3607567"/>
              <a:gd name="connsiteY570" fmla="*/ 2941150 h 5988642"/>
              <a:gd name="connsiteX571" fmla="*/ 1836725 w 3607567"/>
              <a:gd name="connsiteY571" fmla="*/ 3155659 h 5988642"/>
              <a:gd name="connsiteX572" fmla="*/ 1836451 w 3607567"/>
              <a:gd name="connsiteY572" fmla="*/ 3161958 h 5988642"/>
              <a:gd name="connsiteX573" fmla="*/ 1836725 w 3607567"/>
              <a:gd name="connsiteY573" fmla="*/ 3168256 h 5988642"/>
              <a:gd name="connsiteX574" fmla="*/ 1836725 w 3607567"/>
              <a:gd name="connsiteY574" fmla="*/ 3382765 h 5988642"/>
              <a:gd name="connsiteX575" fmla="*/ 1753934 w 3607567"/>
              <a:gd name="connsiteY575" fmla="*/ 3465557 h 5988642"/>
              <a:gd name="connsiteX576" fmla="*/ 1724723 w 3607567"/>
              <a:gd name="connsiteY576" fmla="*/ 3465557 h 5988642"/>
              <a:gd name="connsiteX577" fmla="*/ 1724723 w 3607567"/>
              <a:gd name="connsiteY577" fmla="*/ 2858268 h 5988642"/>
              <a:gd name="connsiteX578" fmla="*/ 1524454 w 3607567"/>
              <a:gd name="connsiteY578" fmla="*/ 2858268 h 5988642"/>
              <a:gd name="connsiteX579" fmla="*/ 1524454 w 3607567"/>
              <a:gd name="connsiteY579" fmla="*/ 2817557 h 5988642"/>
              <a:gd name="connsiteX580" fmla="*/ 1580135 w 3607567"/>
              <a:gd name="connsiteY580" fmla="*/ 2763245 h 5988642"/>
              <a:gd name="connsiteX581" fmla="*/ 806715 w 3607567"/>
              <a:gd name="connsiteY581" fmla="*/ 2763245 h 5988642"/>
              <a:gd name="connsiteX582" fmla="*/ 895623 w 3607567"/>
              <a:gd name="connsiteY582" fmla="*/ 2763245 h 5988642"/>
              <a:gd name="connsiteX583" fmla="*/ 951303 w 3607567"/>
              <a:gd name="connsiteY583" fmla="*/ 2817557 h 5988642"/>
              <a:gd name="connsiteX584" fmla="*/ 951303 w 3607567"/>
              <a:gd name="connsiteY584" fmla="*/ 2858268 h 5988642"/>
              <a:gd name="connsiteX585" fmla="*/ 751034 w 3607567"/>
              <a:gd name="connsiteY585" fmla="*/ 2858268 h 5988642"/>
              <a:gd name="connsiteX586" fmla="*/ 751034 w 3607567"/>
              <a:gd name="connsiteY586" fmla="*/ 2817557 h 5988642"/>
              <a:gd name="connsiteX587" fmla="*/ 806715 w 3607567"/>
              <a:gd name="connsiteY587" fmla="*/ 2763245 h 5988642"/>
              <a:gd name="connsiteX588" fmla="*/ 751034 w 3607567"/>
              <a:gd name="connsiteY588" fmla="*/ 2388446 h 5988642"/>
              <a:gd name="connsiteX589" fmla="*/ 951303 w 3607567"/>
              <a:gd name="connsiteY589" fmla="*/ 2388446 h 5988642"/>
              <a:gd name="connsiteX590" fmla="*/ 951303 w 3607567"/>
              <a:gd name="connsiteY590" fmla="*/ 2394348 h 5988642"/>
              <a:gd name="connsiteX591" fmla="*/ 951303 w 3607567"/>
              <a:gd name="connsiteY591" fmla="*/ 2429158 h 5988642"/>
              <a:gd name="connsiteX592" fmla="*/ 951303 w 3607567"/>
              <a:gd name="connsiteY592" fmla="*/ 2435059 h 5988642"/>
              <a:gd name="connsiteX593" fmla="*/ 895623 w 3607567"/>
              <a:gd name="connsiteY593" fmla="*/ 2489371 h 5988642"/>
              <a:gd name="connsiteX594" fmla="*/ 806715 w 3607567"/>
              <a:gd name="connsiteY594" fmla="*/ 2489371 h 5988642"/>
              <a:gd name="connsiteX595" fmla="*/ 751034 w 3607567"/>
              <a:gd name="connsiteY595" fmla="*/ 2435059 h 5988642"/>
              <a:gd name="connsiteX596" fmla="*/ 751034 w 3607567"/>
              <a:gd name="connsiteY596" fmla="*/ 2429158 h 5988642"/>
              <a:gd name="connsiteX597" fmla="*/ 751034 w 3607567"/>
              <a:gd name="connsiteY597" fmla="*/ 2394348 h 5988642"/>
              <a:gd name="connsiteX598" fmla="*/ 2858062 w 3607567"/>
              <a:gd name="connsiteY598" fmla="*/ 1959976 h 5988642"/>
              <a:gd name="connsiteX599" fmla="*/ 2946970 w 3607567"/>
              <a:gd name="connsiteY599" fmla="*/ 1959976 h 5988642"/>
              <a:gd name="connsiteX600" fmla="*/ 3002651 w 3607567"/>
              <a:gd name="connsiteY600" fmla="*/ 2014288 h 5988642"/>
              <a:gd name="connsiteX601" fmla="*/ 3002651 w 3607567"/>
              <a:gd name="connsiteY601" fmla="*/ 2020189 h 5988642"/>
              <a:gd name="connsiteX602" fmla="*/ 3002651 w 3607567"/>
              <a:gd name="connsiteY602" fmla="*/ 2054999 h 5988642"/>
              <a:gd name="connsiteX603" fmla="*/ 3031861 w 3607567"/>
              <a:gd name="connsiteY603" fmla="*/ 2054999 h 5988642"/>
              <a:gd name="connsiteX604" fmla="*/ 3031861 w 3607567"/>
              <a:gd name="connsiteY604" fmla="*/ 2055090 h 5988642"/>
              <a:gd name="connsiteX605" fmla="*/ 3114653 w 3607567"/>
              <a:gd name="connsiteY605" fmla="*/ 2137882 h 5988642"/>
              <a:gd name="connsiteX606" fmla="*/ 3114653 w 3607567"/>
              <a:gd name="connsiteY606" fmla="*/ 2143782 h 5988642"/>
              <a:gd name="connsiteX607" fmla="*/ 3114653 w 3607567"/>
              <a:gd name="connsiteY607" fmla="*/ 2352391 h 5988642"/>
              <a:gd name="connsiteX608" fmla="*/ 3114653 w 3607567"/>
              <a:gd name="connsiteY608" fmla="*/ 2358292 h 5988642"/>
              <a:gd name="connsiteX609" fmla="*/ 3114507 w 3607567"/>
              <a:gd name="connsiteY609" fmla="*/ 2361639 h 5988642"/>
              <a:gd name="connsiteX610" fmla="*/ 3114653 w 3607567"/>
              <a:gd name="connsiteY610" fmla="*/ 2364988 h 5988642"/>
              <a:gd name="connsiteX611" fmla="*/ 3114653 w 3607567"/>
              <a:gd name="connsiteY611" fmla="*/ 2370889 h 5988642"/>
              <a:gd name="connsiteX612" fmla="*/ 3114653 w 3607567"/>
              <a:gd name="connsiteY612" fmla="*/ 2579497 h 5988642"/>
              <a:gd name="connsiteX613" fmla="*/ 3114653 w 3607567"/>
              <a:gd name="connsiteY613" fmla="*/ 2585398 h 5988642"/>
              <a:gd name="connsiteX614" fmla="*/ 3031861 w 3607567"/>
              <a:gd name="connsiteY614" fmla="*/ 2668190 h 5988642"/>
              <a:gd name="connsiteX615" fmla="*/ 3002651 w 3607567"/>
              <a:gd name="connsiteY615" fmla="*/ 2668190 h 5988642"/>
              <a:gd name="connsiteX616" fmla="*/ 3002651 w 3607567"/>
              <a:gd name="connsiteY616" fmla="*/ 2703000 h 5988642"/>
              <a:gd name="connsiteX617" fmla="*/ 3002651 w 3607567"/>
              <a:gd name="connsiteY617" fmla="*/ 2708901 h 5988642"/>
              <a:gd name="connsiteX618" fmla="*/ 2946970 w 3607567"/>
              <a:gd name="connsiteY618" fmla="*/ 2763213 h 5988642"/>
              <a:gd name="connsiteX619" fmla="*/ 2858062 w 3607567"/>
              <a:gd name="connsiteY619" fmla="*/ 2763213 h 5988642"/>
              <a:gd name="connsiteX620" fmla="*/ 2802381 w 3607567"/>
              <a:gd name="connsiteY620" fmla="*/ 2708901 h 5988642"/>
              <a:gd name="connsiteX621" fmla="*/ 2802381 w 3607567"/>
              <a:gd name="connsiteY621" fmla="*/ 2703000 h 5988642"/>
              <a:gd name="connsiteX622" fmla="*/ 2802381 w 3607567"/>
              <a:gd name="connsiteY622" fmla="*/ 2668190 h 5988642"/>
              <a:gd name="connsiteX623" fmla="*/ 2802381 w 3607567"/>
              <a:gd name="connsiteY623" fmla="*/ 2662289 h 5988642"/>
              <a:gd name="connsiteX624" fmla="*/ 3002651 w 3607567"/>
              <a:gd name="connsiteY624" fmla="*/ 2662289 h 5988642"/>
              <a:gd name="connsiteX625" fmla="*/ 3002651 w 3607567"/>
              <a:gd name="connsiteY625" fmla="*/ 2060900 h 5988642"/>
              <a:gd name="connsiteX626" fmla="*/ 2802381 w 3607567"/>
              <a:gd name="connsiteY626" fmla="*/ 2060900 h 5988642"/>
              <a:gd name="connsiteX627" fmla="*/ 2802381 w 3607567"/>
              <a:gd name="connsiteY627" fmla="*/ 2054999 h 5988642"/>
              <a:gd name="connsiteX628" fmla="*/ 2802381 w 3607567"/>
              <a:gd name="connsiteY628" fmla="*/ 2020189 h 5988642"/>
              <a:gd name="connsiteX629" fmla="*/ 2802381 w 3607567"/>
              <a:gd name="connsiteY629" fmla="*/ 2014288 h 5988642"/>
              <a:gd name="connsiteX630" fmla="*/ 2858062 w 3607567"/>
              <a:gd name="connsiteY630" fmla="*/ 1959976 h 5988642"/>
              <a:gd name="connsiteX631" fmla="*/ 2084642 w 3607567"/>
              <a:gd name="connsiteY631" fmla="*/ 1959976 h 5988642"/>
              <a:gd name="connsiteX632" fmla="*/ 2173549 w 3607567"/>
              <a:gd name="connsiteY632" fmla="*/ 1959976 h 5988642"/>
              <a:gd name="connsiteX633" fmla="*/ 2229231 w 3607567"/>
              <a:gd name="connsiteY633" fmla="*/ 2014288 h 5988642"/>
              <a:gd name="connsiteX634" fmla="*/ 2229231 w 3607567"/>
              <a:gd name="connsiteY634" fmla="*/ 2020189 h 5988642"/>
              <a:gd name="connsiteX635" fmla="*/ 2229231 w 3607567"/>
              <a:gd name="connsiteY635" fmla="*/ 2054999 h 5988642"/>
              <a:gd name="connsiteX636" fmla="*/ 2229231 w 3607567"/>
              <a:gd name="connsiteY636" fmla="*/ 2060900 h 5988642"/>
              <a:gd name="connsiteX637" fmla="*/ 2028962 w 3607567"/>
              <a:gd name="connsiteY637" fmla="*/ 2060900 h 5988642"/>
              <a:gd name="connsiteX638" fmla="*/ 2028962 w 3607567"/>
              <a:gd name="connsiteY638" fmla="*/ 2662289 h 5988642"/>
              <a:gd name="connsiteX639" fmla="*/ 2229231 w 3607567"/>
              <a:gd name="connsiteY639" fmla="*/ 2662289 h 5988642"/>
              <a:gd name="connsiteX640" fmla="*/ 2229231 w 3607567"/>
              <a:gd name="connsiteY640" fmla="*/ 2668190 h 5988642"/>
              <a:gd name="connsiteX641" fmla="*/ 2229231 w 3607567"/>
              <a:gd name="connsiteY641" fmla="*/ 2703000 h 5988642"/>
              <a:gd name="connsiteX642" fmla="*/ 2229231 w 3607567"/>
              <a:gd name="connsiteY642" fmla="*/ 2708901 h 5988642"/>
              <a:gd name="connsiteX643" fmla="*/ 2173549 w 3607567"/>
              <a:gd name="connsiteY643" fmla="*/ 2763213 h 5988642"/>
              <a:gd name="connsiteX644" fmla="*/ 2084642 w 3607567"/>
              <a:gd name="connsiteY644" fmla="*/ 2763213 h 5988642"/>
              <a:gd name="connsiteX645" fmla="*/ 2028962 w 3607567"/>
              <a:gd name="connsiteY645" fmla="*/ 2708901 h 5988642"/>
              <a:gd name="connsiteX646" fmla="*/ 2028962 w 3607567"/>
              <a:gd name="connsiteY646" fmla="*/ 2703000 h 5988642"/>
              <a:gd name="connsiteX647" fmla="*/ 2028962 w 3607567"/>
              <a:gd name="connsiteY647" fmla="*/ 2668190 h 5988642"/>
              <a:gd name="connsiteX648" fmla="*/ 1999751 w 3607567"/>
              <a:gd name="connsiteY648" fmla="*/ 2668190 h 5988642"/>
              <a:gd name="connsiteX649" fmla="*/ 1916960 w 3607567"/>
              <a:gd name="connsiteY649" fmla="*/ 2585398 h 5988642"/>
              <a:gd name="connsiteX650" fmla="*/ 1916960 w 3607567"/>
              <a:gd name="connsiteY650" fmla="*/ 2579497 h 5988642"/>
              <a:gd name="connsiteX651" fmla="*/ 1916960 w 3607567"/>
              <a:gd name="connsiteY651" fmla="*/ 2370889 h 5988642"/>
              <a:gd name="connsiteX652" fmla="*/ 1916960 w 3607567"/>
              <a:gd name="connsiteY652" fmla="*/ 2364988 h 5988642"/>
              <a:gd name="connsiteX653" fmla="*/ 1917106 w 3607567"/>
              <a:gd name="connsiteY653" fmla="*/ 2361639 h 5988642"/>
              <a:gd name="connsiteX654" fmla="*/ 1916960 w 3607567"/>
              <a:gd name="connsiteY654" fmla="*/ 2358292 h 5988642"/>
              <a:gd name="connsiteX655" fmla="*/ 1916960 w 3607567"/>
              <a:gd name="connsiteY655" fmla="*/ 2352391 h 5988642"/>
              <a:gd name="connsiteX656" fmla="*/ 1916960 w 3607567"/>
              <a:gd name="connsiteY656" fmla="*/ 2143782 h 5988642"/>
              <a:gd name="connsiteX657" fmla="*/ 1916960 w 3607567"/>
              <a:gd name="connsiteY657" fmla="*/ 2143691 h 5988642"/>
              <a:gd name="connsiteX658" fmla="*/ 1916960 w 3607567"/>
              <a:gd name="connsiteY658" fmla="*/ 2137882 h 5988642"/>
              <a:gd name="connsiteX659" fmla="*/ 1916960 w 3607567"/>
              <a:gd name="connsiteY659" fmla="*/ 2137790 h 5988642"/>
              <a:gd name="connsiteX660" fmla="*/ 1999751 w 3607567"/>
              <a:gd name="connsiteY660" fmla="*/ 2054999 h 5988642"/>
              <a:gd name="connsiteX661" fmla="*/ 2028962 w 3607567"/>
              <a:gd name="connsiteY661" fmla="*/ 2054999 h 5988642"/>
              <a:gd name="connsiteX662" fmla="*/ 2028962 w 3607567"/>
              <a:gd name="connsiteY662" fmla="*/ 2020189 h 5988642"/>
              <a:gd name="connsiteX663" fmla="*/ 2028962 w 3607567"/>
              <a:gd name="connsiteY663" fmla="*/ 2014288 h 5988642"/>
              <a:gd name="connsiteX664" fmla="*/ 2084642 w 3607567"/>
              <a:gd name="connsiteY664" fmla="*/ 1959976 h 5988642"/>
              <a:gd name="connsiteX665" fmla="*/ 1087220 w 3607567"/>
              <a:gd name="connsiteY665" fmla="*/ 1959976 h 5988642"/>
              <a:gd name="connsiteX666" fmla="*/ 1176128 w 3607567"/>
              <a:gd name="connsiteY666" fmla="*/ 1959976 h 5988642"/>
              <a:gd name="connsiteX667" fmla="*/ 1231809 w 3607567"/>
              <a:gd name="connsiteY667" fmla="*/ 2014288 h 5988642"/>
              <a:gd name="connsiteX668" fmla="*/ 1231809 w 3607567"/>
              <a:gd name="connsiteY668" fmla="*/ 2020189 h 5988642"/>
              <a:gd name="connsiteX669" fmla="*/ 1231809 w 3607567"/>
              <a:gd name="connsiteY669" fmla="*/ 2054999 h 5988642"/>
              <a:gd name="connsiteX670" fmla="*/ 1261019 w 3607567"/>
              <a:gd name="connsiteY670" fmla="*/ 2054999 h 5988642"/>
              <a:gd name="connsiteX671" fmla="*/ 1261019 w 3607567"/>
              <a:gd name="connsiteY671" fmla="*/ 2055090 h 5988642"/>
              <a:gd name="connsiteX672" fmla="*/ 1343810 w 3607567"/>
              <a:gd name="connsiteY672" fmla="*/ 2137882 h 5988642"/>
              <a:gd name="connsiteX673" fmla="*/ 1343810 w 3607567"/>
              <a:gd name="connsiteY673" fmla="*/ 2143782 h 5988642"/>
              <a:gd name="connsiteX674" fmla="*/ 1343810 w 3607567"/>
              <a:gd name="connsiteY674" fmla="*/ 2352391 h 5988642"/>
              <a:gd name="connsiteX675" fmla="*/ 1343810 w 3607567"/>
              <a:gd name="connsiteY675" fmla="*/ 2358292 h 5988642"/>
              <a:gd name="connsiteX676" fmla="*/ 1343665 w 3607567"/>
              <a:gd name="connsiteY676" fmla="*/ 2361639 h 5988642"/>
              <a:gd name="connsiteX677" fmla="*/ 1343810 w 3607567"/>
              <a:gd name="connsiteY677" fmla="*/ 2364988 h 5988642"/>
              <a:gd name="connsiteX678" fmla="*/ 1343810 w 3607567"/>
              <a:gd name="connsiteY678" fmla="*/ 2370889 h 5988642"/>
              <a:gd name="connsiteX679" fmla="*/ 1343810 w 3607567"/>
              <a:gd name="connsiteY679" fmla="*/ 2579497 h 5988642"/>
              <a:gd name="connsiteX680" fmla="*/ 1343810 w 3607567"/>
              <a:gd name="connsiteY680" fmla="*/ 2585398 h 5988642"/>
              <a:gd name="connsiteX681" fmla="*/ 1261019 w 3607567"/>
              <a:gd name="connsiteY681" fmla="*/ 2668190 h 5988642"/>
              <a:gd name="connsiteX682" fmla="*/ 1231809 w 3607567"/>
              <a:gd name="connsiteY682" fmla="*/ 2668190 h 5988642"/>
              <a:gd name="connsiteX683" fmla="*/ 1231809 w 3607567"/>
              <a:gd name="connsiteY683" fmla="*/ 2703000 h 5988642"/>
              <a:gd name="connsiteX684" fmla="*/ 1231809 w 3607567"/>
              <a:gd name="connsiteY684" fmla="*/ 2708901 h 5988642"/>
              <a:gd name="connsiteX685" fmla="*/ 1176128 w 3607567"/>
              <a:gd name="connsiteY685" fmla="*/ 2763213 h 5988642"/>
              <a:gd name="connsiteX686" fmla="*/ 1087220 w 3607567"/>
              <a:gd name="connsiteY686" fmla="*/ 2763213 h 5988642"/>
              <a:gd name="connsiteX687" fmla="*/ 1031539 w 3607567"/>
              <a:gd name="connsiteY687" fmla="*/ 2708901 h 5988642"/>
              <a:gd name="connsiteX688" fmla="*/ 1031539 w 3607567"/>
              <a:gd name="connsiteY688" fmla="*/ 2703000 h 5988642"/>
              <a:gd name="connsiteX689" fmla="*/ 1031539 w 3607567"/>
              <a:gd name="connsiteY689" fmla="*/ 2668190 h 5988642"/>
              <a:gd name="connsiteX690" fmla="*/ 1031539 w 3607567"/>
              <a:gd name="connsiteY690" fmla="*/ 2662289 h 5988642"/>
              <a:gd name="connsiteX691" fmla="*/ 1231809 w 3607567"/>
              <a:gd name="connsiteY691" fmla="*/ 2662289 h 5988642"/>
              <a:gd name="connsiteX692" fmla="*/ 1231809 w 3607567"/>
              <a:gd name="connsiteY692" fmla="*/ 2060900 h 5988642"/>
              <a:gd name="connsiteX693" fmla="*/ 1031539 w 3607567"/>
              <a:gd name="connsiteY693" fmla="*/ 2060900 h 5988642"/>
              <a:gd name="connsiteX694" fmla="*/ 1031539 w 3607567"/>
              <a:gd name="connsiteY694" fmla="*/ 2054999 h 5988642"/>
              <a:gd name="connsiteX695" fmla="*/ 1031539 w 3607567"/>
              <a:gd name="connsiteY695" fmla="*/ 2020189 h 5988642"/>
              <a:gd name="connsiteX696" fmla="*/ 1031539 w 3607567"/>
              <a:gd name="connsiteY696" fmla="*/ 2014288 h 5988642"/>
              <a:gd name="connsiteX697" fmla="*/ 1087220 w 3607567"/>
              <a:gd name="connsiteY697" fmla="*/ 1959976 h 5988642"/>
              <a:gd name="connsiteX698" fmla="*/ 313799 w 3607567"/>
              <a:gd name="connsiteY698" fmla="*/ 1959976 h 5988642"/>
              <a:gd name="connsiteX699" fmla="*/ 402707 w 3607567"/>
              <a:gd name="connsiteY699" fmla="*/ 1959976 h 5988642"/>
              <a:gd name="connsiteX700" fmla="*/ 458388 w 3607567"/>
              <a:gd name="connsiteY700" fmla="*/ 2014288 h 5988642"/>
              <a:gd name="connsiteX701" fmla="*/ 458388 w 3607567"/>
              <a:gd name="connsiteY701" fmla="*/ 2020189 h 5988642"/>
              <a:gd name="connsiteX702" fmla="*/ 458388 w 3607567"/>
              <a:gd name="connsiteY702" fmla="*/ 2054999 h 5988642"/>
              <a:gd name="connsiteX703" fmla="*/ 458388 w 3607567"/>
              <a:gd name="connsiteY703" fmla="*/ 2060900 h 5988642"/>
              <a:gd name="connsiteX704" fmla="*/ 258118 w 3607567"/>
              <a:gd name="connsiteY704" fmla="*/ 2060900 h 5988642"/>
              <a:gd name="connsiteX705" fmla="*/ 258118 w 3607567"/>
              <a:gd name="connsiteY705" fmla="*/ 2662289 h 5988642"/>
              <a:gd name="connsiteX706" fmla="*/ 458388 w 3607567"/>
              <a:gd name="connsiteY706" fmla="*/ 2662289 h 5988642"/>
              <a:gd name="connsiteX707" fmla="*/ 458388 w 3607567"/>
              <a:gd name="connsiteY707" fmla="*/ 2668190 h 5988642"/>
              <a:gd name="connsiteX708" fmla="*/ 458388 w 3607567"/>
              <a:gd name="connsiteY708" fmla="*/ 2703000 h 5988642"/>
              <a:gd name="connsiteX709" fmla="*/ 458388 w 3607567"/>
              <a:gd name="connsiteY709" fmla="*/ 2708901 h 5988642"/>
              <a:gd name="connsiteX710" fmla="*/ 402707 w 3607567"/>
              <a:gd name="connsiteY710" fmla="*/ 2763213 h 5988642"/>
              <a:gd name="connsiteX711" fmla="*/ 313799 w 3607567"/>
              <a:gd name="connsiteY711" fmla="*/ 2763213 h 5988642"/>
              <a:gd name="connsiteX712" fmla="*/ 258118 w 3607567"/>
              <a:gd name="connsiteY712" fmla="*/ 2708901 h 5988642"/>
              <a:gd name="connsiteX713" fmla="*/ 258118 w 3607567"/>
              <a:gd name="connsiteY713" fmla="*/ 2703000 h 5988642"/>
              <a:gd name="connsiteX714" fmla="*/ 258118 w 3607567"/>
              <a:gd name="connsiteY714" fmla="*/ 2668190 h 5988642"/>
              <a:gd name="connsiteX715" fmla="*/ 228909 w 3607567"/>
              <a:gd name="connsiteY715" fmla="*/ 2668190 h 5988642"/>
              <a:gd name="connsiteX716" fmla="*/ 146118 w 3607567"/>
              <a:gd name="connsiteY716" fmla="*/ 2585398 h 5988642"/>
              <a:gd name="connsiteX717" fmla="*/ 146118 w 3607567"/>
              <a:gd name="connsiteY717" fmla="*/ 2579497 h 5988642"/>
              <a:gd name="connsiteX718" fmla="*/ 146118 w 3607567"/>
              <a:gd name="connsiteY718" fmla="*/ 2370889 h 5988642"/>
              <a:gd name="connsiteX719" fmla="*/ 146118 w 3607567"/>
              <a:gd name="connsiteY719" fmla="*/ 2364988 h 5988642"/>
              <a:gd name="connsiteX720" fmla="*/ 146263 w 3607567"/>
              <a:gd name="connsiteY720" fmla="*/ 2361639 h 5988642"/>
              <a:gd name="connsiteX721" fmla="*/ 146118 w 3607567"/>
              <a:gd name="connsiteY721" fmla="*/ 2358292 h 5988642"/>
              <a:gd name="connsiteX722" fmla="*/ 146118 w 3607567"/>
              <a:gd name="connsiteY722" fmla="*/ 2352391 h 5988642"/>
              <a:gd name="connsiteX723" fmla="*/ 146118 w 3607567"/>
              <a:gd name="connsiteY723" fmla="*/ 2143782 h 5988642"/>
              <a:gd name="connsiteX724" fmla="*/ 146118 w 3607567"/>
              <a:gd name="connsiteY724" fmla="*/ 2143691 h 5988642"/>
              <a:gd name="connsiteX725" fmla="*/ 146118 w 3607567"/>
              <a:gd name="connsiteY725" fmla="*/ 2137882 h 5988642"/>
              <a:gd name="connsiteX726" fmla="*/ 146118 w 3607567"/>
              <a:gd name="connsiteY726" fmla="*/ 2137790 h 5988642"/>
              <a:gd name="connsiteX727" fmla="*/ 228909 w 3607567"/>
              <a:gd name="connsiteY727" fmla="*/ 2054999 h 5988642"/>
              <a:gd name="connsiteX728" fmla="*/ 258118 w 3607567"/>
              <a:gd name="connsiteY728" fmla="*/ 2054999 h 5988642"/>
              <a:gd name="connsiteX729" fmla="*/ 258118 w 3607567"/>
              <a:gd name="connsiteY729" fmla="*/ 2020189 h 5988642"/>
              <a:gd name="connsiteX730" fmla="*/ 258118 w 3607567"/>
              <a:gd name="connsiteY730" fmla="*/ 2014288 h 5988642"/>
              <a:gd name="connsiteX731" fmla="*/ 313799 w 3607567"/>
              <a:gd name="connsiteY731" fmla="*/ 1959976 h 5988642"/>
              <a:gd name="connsiteX732" fmla="*/ 0 w 3607567"/>
              <a:gd name="connsiteY732" fmla="*/ 1784385 h 5988642"/>
              <a:gd name="connsiteX733" fmla="*/ 16382 w 3607567"/>
              <a:gd name="connsiteY733" fmla="*/ 1787418 h 5988642"/>
              <a:gd name="connsiteX734" fmla="*/ 65903 w 3607567"/>
              <a:gd name="connsiteY734" fmla="*/ 1864049 h 5988642"/>
              <a:gd name="connsiteX735" fmla="*/ 65903 w 3607567"/>
              <a:gd name="connsiteY735" fmla="*/ 2078548 h 5988642"/>
              <a:gd name="connsiteX736" fmla="*/ 65898 w 3607567"/>
              <a:gd name="connsiteY736" fmla="*/ 2078664 h 5988642"/>
              <a:gd name="connsiteX737" fmla="*/ 65898 w 3607567"/>
              <a:gd name="connsiteY737" fmla="*/ 2084450 h 5988642"/>
              <a:gd name="connsiteX738" fmla="*/ 65755 w 3607567"/>
              <a:gd name="connsiteY738" fmla="*/ 2087740 h 5988642"/>
              <a:gd name="connsiteX739" fmla="*/ 65903 w 3607567"/>
              <a:gd name="connsiteY739" fmla="*/ 2091146 h 5988642"/>
              <a:gd name="connsiteX740" fmla="*/ 65903 w 3607567"/>
              <a:gd name="connsiteY740" fmla="*/ 2305655 h 5988642"/>
              <a:gd name="connsiteX741" fmla="*/ 65898 w 3607567"/>
              <a:gd name="connsiteY741" fmla="*/ 2305682 h 5988642"/>
              <a:gd name="connsiteX742" fmla="*/ 65898 w 3607567"/>
              <a:gd name="connsiteY742" fmla="*/ 2311557 h 5988642"/>
              <a:gd name="connsiteX743" fmla="*/ 16376 w 3607567"/>
              <a:gd name="connsiteY743" fmla="*/ 2388190 h 5988642"/>
              <a:gd name="connsiteX744" fmla="*/ 0 w 3607567"/>
              <a:gd name="connsiteY744" fmla="*/ 2391221 h 5988642"/>
              <a:gd name="connsiteX745" fmla="*/ 721824 w 3607567"/>
              <a:gd name="connsiteY745" fmla="*/ 1781167 h 5988642"/>
              <a:gd name="connsiteX746" fmla="*/ 751033 w 3607567"/>
              <a:gd name="connsiteY746" fmla="*/ 1781167 h 5988642"/>
              <a:gd name="connsiteX747" fmla="*/ 751033 w 3607567"/>
              <a:gd name="connsiteY747" fmla="*/ 1787068 h 5988642"/>
              <a:gd name="connsiteX748" fmla="*/ 751033 w 3607567"/>
              <a:gd name="connsiteY748" fmla="*/ 2388446 h 5988642"/>
              <a:gd name="connsiteX749" fmla="*/ 751033 w 3607567"/>
              <a:gd name="connsiteY749" fmla="*/ 2394348 h 5988642"/>
              <a:gd name="connsiteX750" fmla="*/ 721824 w 3607567"/>
              <a:gd name="connsiteY750" fmla="*/ 2394348 h 5988642"/>
              <a:gd name="connsiteX751" fmla="*/ 639032 w 3607567"/>
              <a:gd name="connsiteY751" fmla="*/ 2311557 h 5988642"/>
              <a:gd name="connsiteX752" fmla="*/ 639032 w 3607567"/>
              <a:gd name="connsiteY752" fmla="*/ 2305655 h 5988642"/>
              <a:gd name="connsiteX753" fmla="*/ 639032 w 3607567"/>
              <a:gd name="connsiteY753" fmla="*/ 2097048 h 5988642"/>
              <a:gd name="connsiteX754" fmla="*/ 639032 w 3607567"/>
              <a:gd name="connsiteY754" fmla="*/ 2091146 h 5988642"/>
              <a:gd name="connsiteX755" fmla="*/ 639178 w 3607567"/>
              <a:gd name="connsiteY755" fmla="*/ 2087798 h 5988642"/>
              <a:gd name="connsiteX756" fmla="*/ 639032 w 3607567"/>
              <a:gd name="connsiteY756" fmla="*/ 2084450 h 5988642"/>
              <a:gd name="connsiteX757" fmla="*/ 639032 w 3607567"/>
              <a:gd name="connsiteY757" fmla="*/ 2078548 h 5988642"/>
              <a:gd name="connsiteX758" fmla="*/ 639032 w 3607567"/>
              <a:gd name="connsiteY758" fmla="*/ 1869952 h 5988642"/>
              <a:gd name="connsiteX759" fmla="*/ 639032 w 3607567"/>
              <a:gd name="connsiteY759" fmla="*/ 1869861 h 5988642"/>
              <a:gd name="connsiteX760" fmla="*/ 639032 w 3607567"/>
              <a:gd name="connsiteY760" fmla="*/ 1864049 h 5988642"/>
              <a:gd name="connsiteX761" fmla="*/ 639032 w 3607567"/>
              <a:gd name="connsiteY761" fmla="*/ 1863959 h 5988642"/>
              <a:gd name="connsiteX762" fmla="*/ 721824 w 3607567"/>
              <a:gd name="connsiteY762" fmla="*/ 1781167 h 5988642"/>
              <a:gd name="connsiteX763" fmla="*/ 3350977 w 3607567"/>
              <a:gd name="connsiteY763" fmla="*/ 1686146 h 5988642"/>
              <a:gd name="connsiteX764" fmla="*/ 3439885 w 3607567"/>
              <a:gd name="connsiteY764" fmla="*/ 1686146 h 5988642"/>
              <a:gd name="connsiteX765" fmla="*/ 3495566 w 3607567"/>
              <a:gd name="connsiteY765" fmla="*/ 1740458 h 5988642"/>
              <a:gd name="connsiteX766" fmla="*/ 3495566 w 3607567"/>
              <a:gd name="connsiteY766" fmla="*/ 1746359 h 5988642"/>
              <a:gd name="connsiteX767" fmla="*/ 3495566 w 3607567"/>
              <a:gd name="connsiteY767" fmla="*/ 1781167 h 5988642"/>
              <a:gd name="connsiteX768" fmla="*/ 3495566 w 3607567"/>
              <a:gd name="connsiteY768" fmla="*/ 1781259 h 5988642"/>
              <a:gd name="connsiteX769" fmla="*/ 3524776 w 3607567"/>
              <a:gd name="connsiteY769" fmla="*/ 1781259 h 5988642"/>
              <a:gd name="connsiteX770" fmla="*/ 3607567 w 3607567"/>
              <a:gd name="connsiteY770" fmla="*/ 1864049 h 5988642"/>
              <a:gd name="connsiteX771" fmla="*/ 3607567 w 3607567"/>
              <a:gd name="connsiteY771" fmla="*/ 1869952 h 5988642"/>
              <a:gd name="connsiteX772" fmla="*/ 3607567 w 3607567"/>
              <a:gd name="connsiteY772" fmla="*/ 2078548 h 5988642"/>
              <a:gd name="connsiteX773" fmla="*/ 3607567 w 3607567"/>
              <a:gd name="connsiteY773" fmla="*/ 2084450 h 5988642"/>
              <a:gd name="connsiteX774" fmla="*/ 3607422 w 3607567"/>
              <a:gd name="connsiteY774" fmla="*/ 2087798 h 5988642"/>
              <a:gd name="connsiteX775" fmla="*/ 3607567 w 3607567"/>
              <a:gd name="connsiteY775" fmla="*/ 2091146 h 5988642"/>
              <a:gd name="connsiteX776" fmla="*/ 3607567 w 3607567"/>
              <a:gd name="connsiteY776" fmla="*/ 2097048 h 5988642"/>
              <a:gd name="connsiteX777" fmla="*/ 3607567 w 3607567"/>
              <a:gd name="connsiteY777" fmla="*/ 2305655 h 5988642"/>
              <a:gd name="connsiteX778" fmla="*/ 3607567 w 3607567"/>
              <a:gd name="connsiteY778" fmla="*/ 2311557 h 5988642"/>
              <a:gd name="connsiteX779" fmla="*/ 3524776 w 3607567"/>
              <a:gd name="connsiteY779" fmla="*/ 2394348 h 5988642"/>
              <a:gd name="connsiteX780" fmla="*/ 3495566 w 3607567"/>
              <a:gd name="connsiteY780" fmla="*/ 2394348 h 5988642"/>
              <a:gd name="connsiteX781" fmla="*/ 3495566 w 3607567"/>
              <a:gd name="connsiteY781" fmla="*/ 2429158 h 5988642"/>
              <a:gd name="connsiteX782" fmla="*/ 3495566 w 3607567"/>
              <a:gd name="connsiteY782" fmla="*/ 2435059 h 5988642"/>
              <a:gd name="connsiteX783" fmla="*/ 3439885 w 3607567"/>
              <a:gd name="connsiteY783" fmla="*/ 2489371 h 5988642"/>
              <a:gd name="connsiteX784" fmla="*/ 3350977 w 3607567"/>
              <a:gd name="connsiteY784" fmla="*/ 2489371 h 5988642"/>
              <a:gd name="connsiteX785" fmla="*/ 3295296 w 3607567"/>
              <a:gd name="connsiteY785" fmla="*/ 2435059 h 5988642"/>
              <a:gd name="connsiteX786" fmla="*/ 3295296 w 3607567"/>
              <a:gd name="connsiteY786" fmla="*/ 2429158 h 5988642"/>
              <a:gd name="connsiteX787" fmla="*/ 3295296 w 3607567"/>
              <a:gd name="connsiteY787" fmla="*/ 2394348 h 5988642"/>
              <a:gd name="connsiteX788" fmla="*/ 3295296 w 3607567"/>
              <a:gd name="connsiteY788" fmla="*/ 2388446 h 5988642"/>
              <a:gd name="connsiteX789" fmla="*/ 3495566 w 3607567"/>
              <a:gd name="connsiteY789" fmla="*/ 2388446 h 5988642"/>
              <a:gd name="connsiteX790" fmla="*/ 3495566 w 3607567"/>
              <a:gd name="connsiteY790" fmla="*/ 1787068 h 5988642"/>
              <a:gd name="connsiteX791" fmla="*/ 3295296 w 3607567"/>
              <a:gd name="connsiteY791" fmla="*/ 1787068 h 5988642"/>
              <a:gd name="connsiteX792" fmla="*/ 3295296 w 3607567"/>
              <a:gd name="connsiteY792" fmla="*/ 1781167 h 5988642"/>
              <a:gd name="connsiteX793" fmla="*/ 3295296 w 3607567"/>
              <a:gd name="connsiteY793" fmla="*/ 1746359 h 5988642"/>
              <a:gd name="connsiteX794" fmla="*/ 3295296 w 3607567"/>
              <a:gd name="connsiteY794" fmla="*/ 1740458 h 5988642"/>
              <a:gd name="connsiteX795" fmla="*/ 3350977 w 3607567"/>
              <a:gd name="connsiteY795" fmla="*/ 1686146 h 5988642"/>
              <a:gd name="connsiteX796" fmla="*/ 2577557 w 3607567"/>
              <a:gd name="connsiteY796" fmla="*/ 1686146 h 5988642"/>
              <a:gd name="connsiteX797" fmla="*/ 2666464 w 3607567"/>
              <a:gd name="connsiteY797" fmla="*/ 1686146 h 5988642"/>
              <a:gd name="connsiteX798" fmla="*/ 2722146 w 3607567"/>
              <a:gd name="connsiteY798" fmla="*/ 1740458 h 5988642"/>
              <a:gd name="connsiteX799" fmla="*/ 2722146 w 3607567"/>
              <a:gd name="connsiteY799" fmla="*/ 1746359 h 5988642"/>
              <a:gd name="connsiteX800" fmla="*/ 2722146 w 3607567"/>
              <a:gd name="connsiteY800" fmla="*/ 1781167 h 5988642"/>
              <a:gd name="connsiteX801" fmla="*/ 2722146 w 3607567"/>
              <a:gd name="connsiteY801" fmla="*/ 1787068 h 5988642"/>
              <a:gd name="connsiteX802" fmla="*/ 2521877 w 3607567"/>
              <a:gd name="connsiteY802" fmla="*/ 1787068 h 5988642"/>
              <a:gd name="connsiteX803" fmla="*/ 2521877 w 3607567"/>
              <a:gd name="connsiteY803" fmla="*/ 2388446 h 5988642"/>
              <a:gd name="connsiteX804" fmla="*/ 2722146 w 3607567"/>
              <a:gd name="connsiteY804" fmla="*/ 2388446 h 5988642"/>
              <a:gd name="connsiteX805" fmla="*/ 2722146 w 3607567"/>
              <a:gd name="connsiteY805" fmla="*/ 2394348 h 5988642"/>
              <a:gd name="connsiteX806" fmla="*/ 2722146 w 3607567"/>
              <a:gd name="connsiteY806" fmla="*/ 2429158 h 5988642"/>
              <a:gd name="connsiteX807" fmla="*/ 2722146 w 3607567"/>
              <a:gd name="connsiteY807" fmla="*/ 2435059 h 5988642"/>
              <a:gd name="connsiteX808" fmla="*/ 2666464 w 3607567"/>
              <a:gd name="connsiteY808" fmla="*/ 2489371 h 5988642"/>
              <a:gd name="connsiteX809" fmla="*/ 2577557 w 3607567"/>
              <a:gd name="connsiteY809" fmla="*/ 2489371 h 5988642"/>
              <a:gd name="connsiteX810" fmla="*/ 2521876 w 3607567"/>
              <a:gd name="connsiteY810" fmla="*/ 2435059 h 5988642"/>
              <a:gd name="connsiteX811" fmla="*/ 2521876 w 3607567"/>
              <a:gd name="connsiteY811" fmla="*/ 2429158 h 5988642"/>
              <a:gd name="connsiteX812" fmla="*/ 2521876 w 3607567"/>
              <a:gd name="connsiteY812" fmla="*/ 2394348 h 5988642"/>
              <a:gd name="connsiteX813" fmla="*/ 2492667 w 3607567"/>
              <a:gd name="connsiteY813" fmla="*/ 2394348 h 5988642"/>
              <a:gd name="connsiteX814" fmla="*/ 2409875 w 3607567"/>
              <a:gd name="connsiteY814" fmla="*/ 2311557 h 5988642"/>
              <a:gd name="connsiteX815" fmla="*/ 2409875 w 3607567"/>
              <a:gd name="connsiteY815" fmla="*/ 2305655 h 5988642"/>
              <a:gd name="connsiteX816" fmla="*/ 2409875 w 3607567"/>
              <a:gd name="connsiteY816" fmla="*/ 2097048 h 5988642"/>
              <a:gd name="connsiteX817" fmla="*/ 2409875 w 3607567"/>
              <a:gd name="connsiteY817" fmla="*/ 2091146 h 5988642"/>
              <a:gd name="connsiteX818" fmla="*/ 2410022 w 3607567"/>
              <a:gd name="connsiteY818" fmla="*/ 2087798 h 5988642"/>
              <a:gd name="connsiteX819" fmla="*/ 2409875 w 3607567"/>
              <a:gd name="connsiteY819" fmla="*/ 2084450 h 5988642"/>
              <a:gd name="connsiteX820" fmla="*/ 2409875 w 3607567"/>
              <a:gd name="connsiteY820" fmla="*/ 2078548 h 5988642"/>
              <a:gd name="connsiteX821" fmla="*/ 2409875 w 3607567"/>
              <a:gd name="connsiteY821" fmla="*/ 1869952 h 5988642"/>
              <a:gd name="connsiteX822" fmla="*/ 2409875 w 3607567"/>
              <a:gd name="connsiteY822" fmla="*/ 1869861 h 5988642"/>
              <a:gd name="connsiteX823" fmla="*/ 2409875 w 3607567"/>
              <a:gd name="connsiteY823" fmla="*/ 1864049 h 5988642"/>
              <a:gd name="connsiteX824" fmla="*/ 2409875 w 3607567"/>
              <a:gd name="connsiteY824" fmla="*/ 1863959 h 5988642"/>
              <a:gd name="connsiteX825" fmla="*/ 2492667 w 3607567"/>
              <a:gd name="connsiteY825" fmla="*/ 1781167 h 5988642"/>
              <a:gd name="connsiteX826" fmla="*/ 2521876 w 3607567"/>
              <a:gd name="connsiteY826" fmla="*/ 1781167 h 5988642"/>
              <a:gd name="connsiteX827" fmla="*/ 2521876 w 3607567"/>
              <a:gd name="connsiteY827" fmla="*/ 1746359 h 5988642"/>
              <a:gd name="connsiteX828" fmla="*/ 2521876 w 3607567"/>
              <a:gd name="connsiteY828" fmla="*/ 1740458 h 5988642"/>
              <a:gd name="connsiteX829" fmla="*/ 2577557 w 3607567"/>
              <a:gd name="connsiteY829" fmla="*/ 1686146 h 5988642"/>
              <a:gd name="connsiteX830" fmla="*/ 1580135 w 3607567"/>
              <a:gd name="connsiteY830" fmla="*/ 1686146 h 5988642"/>
              <a:gd name="connsiteX831" fmla="*/ 1669043 w 3607567"/>
              <a:gd name="connsiteY831" fmla="*/ 1686146 h 5988642"/>
              <a:gd name="connsiteX832" fmla="*/ 1724723 w 3607567"/>
              <a:gd name="connsiteY832" fmla="*/ 1740458 h 5988642"/>
              <a:gd name="connsiteX833" fmla="*/ 1724723 w 3607567"/>
              <a:gd name="connsiteY833" fmla="*/ 1746359 h 5988642"/>
              <a:gd name="connsiteX834" fmla="*/ 1724723 w 3607567"/>
              <a:gd name="connsiteY834" fmla="*/ 1781167 h 5988642"/>
              <a:gd name="connsiteX835" fmla="*/ 1753934 w 3607567"/>
              <a:gd name="connsiteY835" fmla="*/ 1781167 h 5988642"/>
              <a:gd name="connsiteX836" fmla="*/ 1753934 w 3607567"/>
              <a:gd name="connsiteY836" fmla="*/ 1781259 h 5988642"/>
              <a:gd name="connsiteX837" fmla="*/ 1836725 w 3607567"/>
              <a:gd name="connsiteY837" fmla="*/ 1864049 h 5988642"/>
              <a:gd name="connsiteX838" fmla="*/ 1836725 w 3607567"/>
              <a:gd name="connsiteY838" fmla="*/ 1869952 h 5988642"/>
              <a:gd name="connsiteX839" fmla="*/ 1836725 w 3607567"/>
              <a:gd name="connsiteY839" fmla="*/ 2078548 h 5988642"/>
              <a:gd name="connsiteX840" fmla="*/ 1836725 w 3607567"/>
              <a:gd name="connsiteY840" fmla="*/ 2084450 h 5988642"/>
              <a:gd name="connsiteX841" fmla="*/ 1836580 w 3607567"/>
              <a:gd name="connsiteY841" fmla="*/ 2087798 h 5988642"/>
              <a:gd name="connsiteX842" fmla="*/ 1836725 w 3607567"/>
              <a:gd name="connsiteY842" fmla="*/ 2091146 h 5988642"/>
              <a:gd name="connsiteX843" fmla="*/ 1836725 w 3607567"/>
              <a:gd name="connsiteY843" fmla="*/ 2097048 h 5988642"/>
              <a:gd name="connsiteX844" fmla="*/ 1836725 w 3607567"/>
              <a:gd name="connsiteY844" fmla="*/ 2305655 h 5988642"/>
              <a:gd name="connsiteX845" fmla="*/ 1836725 w 3607567"/>
              <a:gd name="connsiteY845" fmla="*/ 2311557 h 5988642"/>
              <a:gd name="connsiteX846" fmla="*/ 1753934 w 3607567"/>
              <a:gd name="connsiteY846" fmla="*/ 2394348 h 5988642"/>
              <a:gd name="connsiteX847" fmla="*/ 1724723 w 3607567"/>
              <a:gd name="connsiteY847" fmla="*/ 2394348 h 5988642"/>
              <a:gd name="connsiteX848" fmla="*/ 1724723 w 3607567"/>
              <a:gd name="connsiteY848" fmla="*/ 2429158 h 5988642"/>
              <a:gd name="connsiteX849" fmla="*/ 1724723 w 3607567"/>
              <a:gd name="connsiteY849" fmla="*/ 2435059 h 5988642"/>
              <a:gd name="connsiteX850" fmla="*/ 1669043 w 3607567"/>
              <a:gd name="connsiteY850" fmla="*/ 2489371 h 5988642"/>
              <a:gd name="connsiteX851" fmla="*/ 1580135 w 3607567"/>
              <a:gd name="connsiteY851" fmla="*/ 2489371 h 5988642"/>
              <a:gd name="connsiteX852" fmla="*/ 1524454 w 3607567"/>
              <a:gd name="connsiteY852" fmla="*/ 2435059 h 5988642"/>
              <a:gd name="connsiteX853" fmla="*/ 1524454 w 3607567"/>
              <a:gd name="connsiteY853" fmla="*/ 2429158 h 5988642"/>
              <a:gd name="connsiteX854" fmla="*/ 1524454 w 3607567"/>
              <a:gd name="connsiteY854" fmla="*/ 2394348 h 5988642"/>
              <a:gd name="connsiteX855" fmla="*/ 1524454 w 3607567"/>
              <a:gd name="connsiteY855" fmla="*/ 2388446 h 5988642"/>
              <a:gd name="connsiteX856" fmla="*/ 1724723 w 3607567"/>
              <a:gd name="connsiteY856" fmla="*/ 2388446 h 5988642"/>
              <a:gd name="connsiteX857" fmla="*/ 1724723 w 3607567"/>
              <a:gd name="connsiteY857" fmla="*/ 1787068 h 5988642"/>
              <a:gd name="connsiteX858" fmla="*/ 1524454 w 3607567"/>
              <a:gd name="connsiteY858" fmla="*/ 1787068 h 5988642"/>
              <a:gd name="connsiteX859" fmla="*/ 1524454 w 3607567"/>
              <a:gd name="connsiteY859" fmla="*/ 1781167 h 5988642"/>
              <a:gd name="connsiteX860" fmla="*/ 1524454 w 3607567"/>
              <a:gd name="connsiteY860" fmla="*/ 1746359 h 5988642"/>
              <a:gd name="connsiteX861" fmla="*/ 1524454 w 3607567"/>
              <a:gd name="connsiteY861" fmla="*/ 1740458 h 5988642"/>
              <a:gd name="connsiteX862" fmla="*/ 1580135 w 3607567"/>
              <a:gd name="connsiteY862" fmla="*/ 1686146 h 5988642"/>
              <a:gd name="connsiteX863" fmla="*/ 806715 w 3607567"/>
              <a:gd name="connsiteY863" fmla="*/ 1686146 h 5988642"/>
              <a:gd name="connsiteX864" fmla="*/ 895623 w 3607567"/>
              <a:gd name="connsiteY864" fmla="*/ 1686146 h 5988642"/>
              <a:gd name="connsiteX865" fmla="*/ 951303 w 3607567"/>
              <a:gd name="connsiteY865" fmla="*/ 1740458 h 5988642"/>
              <a:gd name="connsiteX866" fmla="*/ 951303 w 3607567"/>
              <a:gd name="connsiteY866" fmla="*/ 1746359 h 5988642"/>
              <a:gd name="connsiteX867" fmla="*/ 951303 w 3607567"/>
              <a:gd name="connsiteY867" fmla="*/ 1781167 h 5988642"/>
              <a:gd name="connsiteX868" fmla="*/ 951303 w 3607567"/>
              <a:gd name="connsiteY868" fmla="*/ 1787068 h 5988642"/>
              <a:gd name="connsiteX869" fmla="*/ 751034 w 3607567"/>
              <a:gd name="connsiteY869" fmla="*/ 1787068 h 5988642"/>
              <a:gd name="connsiteX870" fmla="*/ 751034 w 3607567"/>
              <a:gd name="connsiteY870" fmla="*/ 1781167 h 5988642"/>
              <a:gd name="connsiteX871" fmla="*/ 751034 w 3607567"/>
              <a:gd name="connsiteY871" fmla="*/ 1746359 h 5988642"/>
              <a:gd name="connsiteX872" fmla="*/ 751034 w 3607567"/>
              <a:gd name="connsiteY872" fmla="*/ 1740458 h 5988642"/>
              <a:gd name="connsiteX873" fmla="*/ 806715 w 3607567"/>
              <a:gd name="connsiteY873" fmla="*/ 1686146 h 5988642"/>
              <a:gd name="connsiteX874" fmla="*/ 2802381 w 3607567"/>
              <a:gd name="connsiteY874" fmla="*/ 1591091 h 5988642"/>
              <a:gd name="connsiteX875" fmla="*/ 3002651 w 3607567"/>
              <a:gd name="connsiteY875" fmla="*/ 1591091 h 5988642"/>
              <a:gd name="connsiteX876" fmla="*/ 3002651 w 3607567"/>
              <a:gd name="connsiteY876" fmla="*/ 1631800 h 5988642"/>
              <a:gd name="connsiteX877" fmla="*/ 2946970 w 3607567"/>
              <a:gd name="connsiteY877" fmla="*/ 1686112 h 5988642"/>
              <a:gd name="connsiteX878" fmla="*/ 2858062 w 3607567"/>
              <a:gd name="connsiteY878" fmla="*/ 1686112 h 5988642"/>
              <a:gd name="connsiteX879" fmla="*/ 2802381 w 3607567"/>
              <a:gd name="connsiteY879" fmla="*/ 1631800 h 5988642"/>
              <a:gd name="connsiteX880" fmla="*/ 2028962 w 3607567"/>
              <a:gd name="connsiteY880" fmla="*/ 1591091 h 5988642"/>
              <a:gd name="connsiteX881" fmla="*/ 2229231 w 3607567"/>
              <a:gd name="connsiteY881" fmla="*/ 1591091 h 5988642"/>
              <a:gd name="connsiteX882" fmla="*/ 2229231 w 3607567"/>
              <a:gd name="connsiteY882" fmla="*/ 1631800 h 5988642"/>
              <a:gd name="connsiteX883" fmla="*/ 2173549 w 3607567"/>
              <a:gd name="connsiteY883" fmla="*/ 1686112 h 5988642"/>
              <a:gd name="connsiteX884" fmla="*/ 2084642 w 3607567"/>
              <a:gd name="connsiteY884" fmla="*/ 1686112 h 5988642"/>
              <a:gd name="connsiteX885" fmla="*/ 2028962 w 3607567"/>
              <a:gd name="connsiteY885" fmla="*/ 1631800 h 5988642"/>
              <a:gd name="connsiteX886" fmla="*/ 1031539 w 3607567"/>
              <a:gd name="connsiteY886" fmla="*/ 1591091 h 5988642"/>
              <a:gd name="connsiteX887" fmla="*/ 1231809 w 3607567"/>
              <a:gd name="connsiteY887" fmla="*/ 1591091 h 5988642"/>
              <a:gd name="connsiteX888" fmla="*/ 1231809 w 3607567"/>
              <a:gd name="connsiteY888" fmla="*/ 1631800 h 5988642"/>
              <a:gd name="connsiteX889" fmla="*/ 1176128 w 3607567"/>
              <a:gd name="connsiteY889" fmla="*/ 1686112 h 5988642"/>
              <a:gd name="connsiteX890" fmla="*/ 1087220 w 3607567"/>
              <a:gd name="connsiteY890" fmla="*/ 1686112 h 5988642"/>
              <a:gd name="connsiteX891" fmla="*/ 1031539 w 3607567"/>
              <a:gd name="connsiteY891" fmla="*/ 1631800 h 5988642"/>
              <a:gd name="connsiteX892" fmla="*/ 258118 w 3607567"/>
              <a:gd name="connsiteY892" fmla="*/ 1591091 h 5988642"/>
              <a:gd name="connsiteX893" fmla="*/ 458388 w 3607567"/>
              <a:gd name="connsiteY893" fmla="*/ 1591091 h 5988642"/>
              <a:gd name="connsiteX894" fmla="*/ 458388 w 3607567"/>
              <a:gd name="connsiteY894" fmla="*/ 1631800 h 5988642"/>
              <a:gd name="connsiteX895" fmla="*/ 402707 w 3607567"/>
              <a:gd name="connsiteY895" fmla="*/ 1686112 h 5988642"/>
              <a:gd name="connsiteX896" fmla="*/ 313799 w 3607567"/>
              <a:gd name="connsiteY896" fmla="*/ 1686112 h 5988642"/>
              <a:gd name="connsiteX897" fmla="*/ 258118 w 3607567"/>
              <a:gd name="connsiteY897" fmla="*/ 1631800 h 5988642"/>
              <a:gd name="connsiteX898" fmla="*/ 3295296 w 3607567"/>
              <a:gd name="connsiteY898" fmla="*/ 1317248 h 5988642"/>
              <a:gd name="connsiteX899" fmla="*/ 3495566 w 3607567"/>
              <a:gd name="connsiteY899" fmla="*/ 1317248 h 5988642"/>
              <a:gd name="connsiteX900" fmla="*/ 3495566 w 3607567"/>
              <a:gd name="connsiteY900" fmla="*/ 1357959 h 5988642"/>
              <a:gd name="connsiteX901" fmla="*/ 3439885 w 3607567"/>
              <a:gd name="connsiteY901" fmla="*/ 1412270 h 5988642"/>
              <a:gd name="connsiteX902" fmla="*/ 3350977 w 3607567"/>
              <a:gd name="connsiteY902" fmla="*/ 1412270 h 5988642"/>
              <a:gd name="connsiteX903" fmla="*/ 3295296 w 3607567"/>
              <a:gd name="connsiteY903" fmla="*/ 1357959 h 5988642"/>
              <a:gd name="connsiteX904" fmla="*/ 1524454 w 3607567"/>
              <a:gd name="connsiteY904" fmla="*/ 1317248 h 5988642"/>
              <a:gd name="connsiteX905" fmla="*/ 1724723 w 3607567"/>
              <a:gd name="connsiteY905" fmla="*/ 1317248 h 5988642"/>
              <a:gd name="connsiteX906" fmla="*/ 1724723 w 3607567"/>
              <a:gd name="connsiteY906" fmla="*/ 1357959 h 5988642"/>
              <a:gd name="connsiteX907" fmla="*/ 1669043 w 3607567"/>
              <a:gd name="connsiteY907" fmla="*/ 1412270 h 5988642"/>
              <a:gd name="connsiteX908" fmla="*/ 1580135 w 3607567"/>
              <a:gd name="connsiteY908" fmla="*/ 1412270 h 5988642"/>
              <a:gd name="connsiteX909" fmla="*/ 1524454 w 3607567"/>
              <a:gd name="connsiteY909" fmla="*/ 1357959 h 5988642"/>
              <a:gd name="connsiteX910" fmla="*/ 751034 w 3607567"/>
              <a:gd name="connsiteY910" fmla="*/ 1317248 h 5988642"/>
              <a:gd name="connsiteX911" fmla="*/ 951303 w 3607567"/>
              <a:gd name="connsiteY911" fmla="*/ 1317248 h 5988642"/>
              <a:gd name="connsiteX912" fmla="*/ 951303 w 3607567"/>
              <a:gd name="connsiteY912" fmla="*/ 1357959 h 5988642"/>
              <a:gd name="connsiteX913" fmla="*/ 895623 w 3607567"/>
              <a:gd name="connsiteY913" fmla="*/ 1412270 h 5988642"/>
              <a:gd name="connsiteX914" fmla="*/ 806715 w 3607567"/>
              <a:gd name="connsiteY914" fmla="*/ 1412270 h 5988642"/>
              <a:gd name="connsiteX915" fmla="*/ 751034 w 3607567"/>
              <a:gd name="connsiteY915" fmla="*/ 1357959 h 5988642"/>
              <a:gd name="connsiteX916" fmla="*/ 3002651 w 3607567"/>
              <a:gd name="connsiteY916" fmla="*/ 983799 h 5988642"/>
              <a:gd name="connsiteX917" fmla="*/ 3031861 w 3607567"/>
              <a:gd name="connsiteY917" fmla="*/ 983799 h 5988642"/>
              <a:gd name="connsiteX918" fmla="*/ 3031861 w 3607567"/>
              <a:gd name="connsiteY918" fmla="*/ 983892 h 5988642"/>
              <a:gd name="connsiteX919" fmla="*/ 3114653 w 3607567"/>
              <a:gd name="connsiteY919" fmla="*/ 1066684 h 5988642"/>
              <a:gd name="connsiteX920" fmla="*/ 3114653 w 3607567"/>
              <a:gd name="connsiteY920" fmla="*/ 1281192 h 5988642"/>
              <a:gd name="connsiteX921" fmla="*/ 3114378 w 3607567"/>
              <a:gd name="connsiteY921" fmla="*/ 1287490 h 5988642"/>
              <a:gd name="connsiteX922" fmla="*/ 3114653 w 3607567"/>
              <a:gd name="connsiteY922" fmla="*/ 1293790 h 5988642"/>
              <a:gd name="connsiteX923" fmla="*/ 3114653 w 3607567"/>
              <a:gd name="connsiteY923" fmla="*/ 1508297 h 5988642"/>
              <a:gd name="connsiteX924" fmla="*/ 3031861 w 3607567"/>
              <a:gd name="connsiteY924" fmla="*/ 1591091 h 5988642"/>
              <a:gd name="connsiteX925" fmla="*/ 3002651 w 3607567"/>
              <a:gd name="connsiteY925" fmla="*/ 1591091 h 5988642"/>
              <a:gd name="connsiteX926" fmla="*/ 1999751 w 3607567"/>
              <a:gd name="connsiteY926" fmla="*/ 983799 h 5988642"/>
              <a:gd name="connsiteX927" fmla="*/ 2028962 w 3607567"/>
              <a:gd name="connsiteY927" fmla="*/ 983799 h 5988642"/>
              <a:gd name="connsiteX928" fmla="*/ 2028962 w 3607567"/>
              <a:gd name="connsiteY928" fmla="*/ 1591091 h 5988642"/>
              <a:gd name="connsiteX929" fmla="*/ 1999751 w 3607567"/>
              <a:gd name="connsiteY929" fmla="*/ 1591091 h 5988642"/>
              <a:gd name="connsiteX930" fmla="*/ 1916960 w 3607567"/>
              <a:gd name="connsiteY930" fmla="*/ 1508297 h 5988642"/>
              <a:gd name="connsiteX931" fmla="*/ 1916960 w 3607567"/>
              <a:gd name="connsiteY931" fmla="*/ 1293790 h 5988642"/>
              <a:gd name="connsiteX932" fmla="*/ 1917234 w 3607567"/>
              <a:gd name="connsiteY932" fmla="*/ 1287490 h 5988642"/>
              <a:gd name="connsiteX933" fmla="*/ 1916960 w 3607567"/>
              <a:gd name="connsiteY933" fmla="*/ 1281192 h 5988642"/>
              <a:gd name="connsiteX934" fmla="*/ 1916960 w 3607567"/>
              <a:gd name="connsiteY934" fmla="*/ 1066684 h 5988642"/>
              <a:gd name="connsiteX935" fmla="*/ 1916960 w 3607567"/>
              <a:gd name="connsiteY935" fmla="*/ 1066591 h 5988642"/>
              <a:gd name="connsiteX936" fmla="*/ 1999751 w 3607567"/>
              <a:gd name="connsiteY936" fmla="*/ 983799 h 5988642"/>
              <a:gd name="connsiteX937" fmla="*/ 1231809 w 3607567"/>
              <a:gd name="connsiteY937" fmla="*/ 983799 h 5988642"/>
              <a:gd name="connsiteX938" fmla="*/ 1261019 w 3607567"/>
              <a:gd name="connsiteY938" fmla="*/ 983799 h 5988642"/>
              <a:gd name="connsiteX939" fmla="*/ 1261019 w 3607567"/>
              <a:gd name="connsiteY939" fmla="*/ 983892 h 5988642"/>
              <a:gd name="connsiteX940" fmla="*/ 1343810 w 3607567"/>
              <a:gd name="connsiteY940" fmla="*/ 1066684 h 5988642"/>
              <a:gd name="connsiteX941" fmla="*/ 1343810 w 3607567"/>
              <a:gd name="connsiteY941" fmla="*/ 1281192 h 5988642"/>
              <a:gd name="connsiteX942" fmla="*/ 1343536 w 3607567"/>
              <a:gd name="connsiteY942" fmla="*/ 1287490 h 5988642"/>
              <a:gd name="connsiteX943" fmla="*/ 1343810 w 3607567"/>
              <a:gd name="connsiteY943" fmla="*/ 1293790 h 5988642"/>
              <a:gd name="connsiteX944" fmla="*/ 1343810 w 3607567"/>
              <a:gd name="connsiteY944" fmla="*/ 1508297 h 5988642"/>
              <a:gd name="connsiteX945" fmla="*/ 1261019 w 3607567"/>
              <a:gd name="connsiteY945" fmla="*/ 1591091 h 5988642"/>
              <a:gd name="connsiteX946" fmla="*/ 1231809 w 3607567"/>
              <a:gd name="connsiteY946" fmla="*/ 1591091 h 5988642"/>
              <a:gd name="connsiteX947" fmla="*/ 228909 w 3607567"/>
              <a:gd name="connsiteY947" fmla="*/ 983799 h 5988642"/>
              <a:gd name="connsiteX948" fmla="*/ 258118 w 3607567"/>
              <a:gd name="connsiteY948" fmla="*/ 983799 h 5988642"/>
              <a:gd name="connsiteX949" fmla="*/ 258118 w 3607567"/>
              <a:gd name="connsiteY949" fmla="*/ 1591091 h 5988642"/>
              <a:gd name="connsiteX950" fmla="*/ 228909 w 3607567"/>
              <a:gd name="connsiteY950" fmla="*/ 1591091 h 5988642"/>
              <a:gd name="connsiteX951" fmla="*/ 146118 w 3607567"/>
              <a:gd name="connsiteY951" fmla="*/ 1508297 h 5988642"/>
              <a:gd name="connsiteX952" fmla="*/ 146118 w 3607567"/>
              <a:gd name="connsiteY952" fmla="*/ 1293790 h 5988642"/>
              <a:gd name="connsiteX953" fmla="*/ 146391 w 3607567"/>
              <a:gd name="connsiteY953" fmla="*/ 1287490 h 5988642"/>
              <a:gd name="connsiteX954" fmla="*/ 146118 w 3607567"/>
              <a:gd name="connsiteY954" fmla="*/ 1281192 h 5988642"/>
              <a:gd name="connsiteX955" fmla="*/ 146118 w 3607567"/>
              <a:gd name="connsiteY955" fmla="*/ 1066684 h 5988642"/>
              <a:gd name="connsiteX956" fmla="*/ 146118 w 3607567"/>
              <a:gd name="connsiteY956" fmla="*/ 1066591 h 5988642"/>
              <a:gd name="connsiteX957" fmla="*/ 228909 w 3607567"/>
              <a:gd name="connsiteY957" fmla="*/ 983799 h 5988642"/>
              <a:gd name="connsiteX958" fmla="*/ 2858062 w 3607567"/>
              <a:gd name="connsiteY958" fmla="*/ 888778 h 5988642"/>
              <a:gd name="connsiteX959" fmla="*/ 2946970 w 3607567"/>
              <a:gd name="connsiteY959" fmla="*/ 888778 h 5988642"/>
              <a:gd name="connsiteX960" fmla="*/ 3002651 w 3607567"/>
              <a:gd name="connsiteY960" fmla="*/ 943088 h 5988642"/>
              <a:gd name="connsiteX961" fmla="*/ 3002651 w 3607567"/>
              <a:gd name="connsiteY961" fmla="*/ 983799 h 5988642"/>
              <a:gd name="connsiteX962" fmla="*/ 2802381 w 3607567"/>
              <a:gd name="connsiteY962" fmla="*/ 983799 h 5988642"/>
              <a:gd name="connsiteX963" fmla="*/ 2802381 w 3607567"/>
              <a:gd name="connsiteY963" fmla="*/ 943088 h 5988642"/>
              <a:gd name="connsiteX964" fmla="*/ 2858062 w 3607567"/>
              <a:gd name="connsiteY964" fmla="*/ 888778 h 5988642"/>
              <a:gd name="connsiteX965" fmla="*/ 2084642 w 3607567"/>
              <a:gd name="connsiteY965" fmla="*/ 888778 h 5988642"/>
              <a:gd name="connsiteX966" fmla="*/ 2173549 w 3607567"/>
              <a:gd name="connsiteY966" fmla="*/ 888778 h 5988642"/>
              <a:gd name="connsiteX967" fmla="*/ 2229231 w 3607567"/>
              <a:gd name="connsiteY967" fmla="*/ 943088 h 5988642"/>
              <a:gd name="connsiteX968" fmla="*/ 2229231 w 3607567"/>
              <a:gd name="connsiteY968" fmla="*/ 983799 h 5988642"/>
              <a:gd name="connsiteX969" fmla="*/ 2028962 w 3607567"/>
              <a:gd name="connsiteY969" fmla="*/ 983799 h 5988642"/>
              <a:gd name="connsiteX970" fmla="*/ 2028962 w 3607567"/>
              <a:gd name="connsiteY970" fmla="*/ 943088 h 5988642"/>
              <a:gd name="connsiteX971" fmla="*/ 2084642 w 3607567"/>
              <a:gd name="connsiteY971" fmla="*/ 888778 h 5988642"/>
              <a:gd name="connsiteX972" fmla="*/ 1087220 w 3607567"/>
              <a:gd name="connsiteY972" fmla="*/ 888778 h 5988642"/>
              <a:gd name="connsiteX973" fmla="*/ 1176128 w 3607567"/>
              <a:gd name="connsiteY973" fmla="*/ 888778 h 5988642"/>
              <a:gd name="connsiteX974" fmla="*/ 1231809 w 3607567"/>
              <a:gd name="connsiteY974" fmla="*/ 943088 h 5988642"/>
              <a:gd name="connsiteX975" fmla="*/ 1231809 w 3607567"/>
              <a:gd name="connsiteY975" fmla="*/ 983799 h 5988642"/>
              <a:gd name="connsiteX976" fmla="*/ 1031539 w 3607567"/>
              <a:gd name="connsiteY976" fmla="*/ 983799 h 5988642"/>
              <a:gd name="connsiteX977" fmla="*/ 1031539 w 3607567"/>
              <a:gd name="connsiteY977" fmla="*/ 943088 h 5988642"/>
              <a:gd name="connsiteX978" fmla="*/ 1087220 w 3607567"/>
              <a:gd name="connsiteY978" fmla="*/ 888778 h 5988642"/>
              <a:gd name="connsiteX979" fmla="*/ 313799 w 3607567"/>
              <a:gd name="connsiteY979" fmla="*/ 888778 h 5988642"/>
              <a:gd name="connsiteX980" fmla="*/ 402707 w 3607567"/>
              <a:gd name="connsiteY980" fmla="*/ 888778 h 5988642"/>
              <a:gd name="connsiteX981" fmla="*/ 458388 w 3607567"/>
              <a:gd name="connsiteY981" fmla="*/ 943088 h 5988642"/>
              <a:gd name="connsiteX982" fmla="*/ 458388 w 3607567"/>
              <a:gd name="connsiteY982" fmla="*/ 983799 h 5988642"/>
              <a:gd name="connsiteX983" fmla="*/ 258118 w 3607567"/>
              <a:gd name="connsiteY983" fmla="*/ 983799 h 5988642"/>
              <a:gd name="connsiteX984" fmla="*/ 258118 w 3607567"/>
              <a:gd name="connsiteY984" fmla="*/ 943088 h 5988642"/>
              <a:gd name="connsiteX985" fmla="*/ 313799 w 3607567"/>
              <a:gd name="connsiteY985" fmla="*/ 888778 h 5988642"/>
              <a:gd name="connsiteX986" fmla="*/ 0 w 3607567"/>
              <a:gd name="connsiteY986" fmla="*/ 713178 h 5988642"/>
              <a:gd name="connsiteX987" fmla="*/ 16372 w 3607567"/>
              <a:gd name="connsiteY987" fmla="*/ 716209 h 5988642"/>
              <a:gd name="connsiteX988" fmla="*/ 65894 w 3607567"/>
              <a:gd name="connsiteY988" fmla="*/ 792842 h 5988642"/>
              <a:gd name="connsiteX989" fmla="*/ 65894 w 3607567"/>
              <a:gd name="connsiteY989" fmla="*/ 1007351 h 5988642"/>
              <a:gd name="connsiteX990" fmla="*/ 65620 w 3607567"/>
              <a:gd name="connsiteY990" fmla="*/ 1013649 h 5988642"/>
              <a:gd name="connsiteX991" fmla="*/ 65894 w 3607567"/>
              <a:gd name="connsiteY991" fmla="*/ 1019949 h 5988642"/>
              <a:gd name="connsiteX992" fmla="*/ 65894 w 3607567"/>
              <a:gd name="connsiteY992" fmla="*/ 1234457 h 5988642"/>
              <a:gd name="connsiteX993" fmla="*/ 16372 w 3607567"/>
              <a:gd name="connsiteY993" fmla="*/ 1311089 h 5988642"/>
              <a:gd name="connsiteX994" fmla="*/ 0 w 3607567"/>
              <a:gd name="connsiteY994" fmla="*/ 1314120 h 5988642"/>
              <a:gd name="connsiteX995" fmla="*/ 3495566 w 3607567"/>
              <a:gd name="connsiteY995" fmla="*/ 709960 h 5988642"/>
              <a:gd name="connsiteX996" fmla="*/ 3524776 w 3607567"/>
              <a:gd name="connsiteY996" fmla="*/ 709960 h 5988642"/>
              <a:gd name="connsiteX997" fmla="*/ 3524776 w 3607567"/>
              <a:gd name="connsiteY997" fmla="*/ 710050 h 5988642"/>
              <a:gd name="connsiteX998" fmla="*/ 3607567 w 3607567"/>
              <a:gd name="connsiteY998" fmla="*/ 792842 h 5988642"/>
              <a:gd name="connsiteX999" fmla="*/ 3607567 w 3607567"/>
              <a:gd name="connsiteY999" fmla="*/ 1007351 h 5988642"/>
              <a:gd name="connsiteX1000" fmla="*/ 3607293 w 3607567"/>
              <a:gd name="connsiteY1000" fmla="*/ 1013649 h 5988642"/>
              <a:gd name="connsiteX1001" fmla="*/ 3607567 w 3607567"/>
              <a:gd name="connsiteY1001" fmla="*/ 1019949 h 5988642"/>
              <a:gd name="connsiteX1002" fmla="*/ 3607567 w 3607567"/>
              <a:gd name="connsiteY1002" fmla="*/ 1234457 h 5988642"/>
              <a:gd name="connsiteX1003" fmla="*/ 3524776 w 3607567"/>
              <a:gd name="connsiteY1003" fmla="*/ 1317248 h 5988642"/>
              <a:gd name="connsiteX1004" fmla="*/ 3495566 w 3607567"/>
              <a:gd name="connsiteY1004" fmla="*/ 1317248 h 5988642"/>
              <a:gd name="connsiteX1005" fmla="*/ 1724723 w 3607567"/>
              <a:gd name="connsiteY1005" fmla="*/ 709960 h 5988642"/>
              <a:gd name="connsiteX1006" fmla="*/ 1753934 w 3607567"/>
              <a:gd name="connsiteY1006" fmla="*/ 709960 h 5988642"/>
              <a:gd name="connsiteX1007" fmla="*/ 1753934 w 3607567"/>
              <a:gd name="connsiteY1007" fmla="*/ 710050 h 5988642"/>
              <a:gd name="connsiteX1008" fmla="*/ 1836725 w 3607567"/>
              <a:gd name="connsiteY1008" fmla="*/ 792842 h 5988642"/>
              <a:gd name="connsiteX1009" fmla="*/ 1836725 w 3607567"/>
              <a:gd name="connsiteY1009" fmla="*/ 1007351 h 5988642"/>
              <a:gd name="connsiteX1010" fmla="*/ 1836451 w 3607567"/>
              <a:gd name="connsiteY1010" fmla="*/ 1013649 h 5988642"/>
              <a:gd name="connsiteX1011" fmla="*/ 1836725 w 3607567"/>
              <a:gd name="connsiteY1011" fmla="*/ 1019949 h 5988642"/>
              <a:gd name="connsiteX1012" fmla="*/ 1836725 w 3607567"/>
              <a:gd name="connsiteY1012" fmla="*/ 1234457 h 5988642"/>
              <a:gd name="connsiteX1013" fmla="*/ 1753934 w 3607567"/>
              <a:gd name="connsiteY1013" fmla="*/ 1317248 h 5988642"/>
              <a:gd name="connsiteX1014" fmla="*/ 1724723 w 3607567"/>
              <a:gd name="connsiteY1014" fmla="*/ 1317248 h 5988642"/>
              <a:gd name="connsiteX1015" fmla="*/ 721824 w 3607567"/>
              <a:gd name="connsiteY1015" fmla="*/ 709960 h 5988642"/>
              <a:gd name="connsiteX1016" fmla="*/ 751033 w 3607567"/>
              <a:gd name="connsiteY1016" fmla="*/ 709960 h 5988642"/>
              <a:gd name="connsiteX1017" fmla="*/ 751033 w 3607567"/>
              <a:gd name="connsiteY1017" fmla="*/ 1317248 h 5988642"/>
              <a:gd name="connsiteX1018" fmla="*/ 721824 w 3607567"/>
              <a:gd name="connsiteY1018" fmla="*/ 1317248 h 5988642"/>
              <a:gd name="connsiteX1019" fmla="*/ 639032 w 3607567"/>
              <a:gd name="connsiteY1019" fmla="*/ 1234457 h 5988642"/>
              <a:gd name="connsiteX1020" fmla="*/ 639032 w 3607567"/>
              <a:gd name="connsiteY1020" fmla="*/ 1019949 h 5988642"/>
              <a:gd name="connsiteX1021" fmla="*/ 639306 w 3607567"/>
              <a:gd name="connsiteY1021" fmla="*/ 1013649 h 5988642"/>
              <a:gd name="connsiteX1022" fmla="*/ 639032 w 3607567"/>
              <a:gd name="connsiteY1022" fmla="*/ 1007351 h 5988642"/>
              <a:gd name="connsiteX1023" fmla="*/ 639032 w 3607567"/>
              <a:gd name="connsiteY1023" fmla="*/ 792842 h 5988642"/>
              <a:gd name="connsiteX1024" fmla="*/ 639032 w 3607567"/>
              <a:gd name="connsiteY1024" fmla="*/ 792751 h 5988642"/>
              <a:gd name="connsiteX1025" fmla="*/ 721824 w 3607567"/>
              <a:gd name="connsiteY1025" fmla="*/ 709960 h 5988642"/>
              <a:gd name="connsiteX1026" fmla="*/ 3350977 w 3607567"/>
              <a:gd name="connsiteY1026" fmla="*/ 614937 h 5988642"/>
              <a:gd name="connsiteX1027" fmla="*/ 3439885 w 3607567"/>
              <a:gd name="connsiteY1027" fmla="*/ 614937 h 5988642"/>
              <a:gd name="connsiteX1028" fmla="*/ 3495566 w 3607567"/>
              <a:gd name="connsiteY1028" fmla="*/ 669247 h 5988642"/>
              <a:gd name="connsiteX1029" fmla="*/ 3495566 w 3607567"/>
              <a:gd name="connsiteY1029" fmla="*/ 709960 h 5988642"/>
              <a:gd name="connsiteX1030" fmla="*/ 3295296 w 3607567"/>
              <a:gd name="connsiteY1030" fmla="*/ 709960 h 5988642"/>
              <a:gd name="connsiteX1031" fmla="*/ 3295296 w 3607567"/>
              <a:gd name="connsiteY1031" fmla="*/ 669247 h 5988642"/>
              <a:gd name="connsiteX1032" fmla="*/ 3350977 w 3607567"/>
              <a:gd name="connsiteY1032" fmla="*/ 614937 h 5988642"/>
              <a:gd name="connsiteX1033" fmla="*/ 2577557 w 3607567"/>
              <a:gd name="connsiteY1033" fmla="*/ 614937 h 5988642"/>
              <a:gd name="connsiteX1034" fmla="*/ 2666464 w 3607567"/>
              <a:gd name="connsiteY1034" fmla="*/ 614937 h 5988642"/>
              <a:gd name="connsiteX1035" fmla="*/ 2722146 w 3607567"/>
              <a:gd name="connsiteY1035" fmla="*/ 669247 h 5988642"/>
              <a:gd name="connsiteX1036" fmla="*/ 2722146 w 3607567"/>
              <a:gd name="connsiteY1036" fmla="*/ 709960 h 5988642"/>
              <a:gd name="connsiteX1037" fmla="*/ 2521877 w 3607567"/>
              <a:gd name="connsiteY1037" fmla="*/ 709960 h 5988642"/>
              <a:gd name="connsiteX1038" fmla="*/ 2521877 w 3607567"/>
              <a:gd name="connsiteY1038" fmla="*/ 1317248 h 5988642"/>
              <a:gd name="connsiteX1039" fmla="*/ 2722146 w 3607567"/>
              <a:gd name="connsiteY1039" fmla="*/ 1317248 h 5988642"/>
              <a:gd name="connsiteX1040" fmla="*/ 2722146 w 3607567"/>
              <a:gd name="connsiteY1040" fmla="*/ 1357959 h 5988642"/>
              <a:gd name="connsiteX1041" fmla="*/ 2666464 w 3607567"/>
              <a:gd name="connsiteY1041" fmla="*/ 1412270 h 5988642"/>
              <a:gd name="connsiteX1042" fmla="*/ 2577557 w 3607567"/>
              <a:gd name="connsiteY1042" fmla="*/ 1412270 h 5988642"/>
              <a:gd name="connsiteX1043" fmla="*/ 2521876 w 3607567"/>
              <a:gd name="connsiteY1043" fmla="*/ 1357959 h 5988642"/>
              <a:gd name="connsiteX1044" fmla="*/ 2521876 w 3607567"/>
              <a:gd name="connsiteY1044" fmla="*/ 1317248 h 5988642"/>
              <a:gd name="connsiteX1045" fmla="*/ 2492667 w 3607567"/>
              <a:gd name="connsiteY1045" fmla="*/ 1317248 h 5988642"/>
              <a:gd name="connsiteX1046" fmla="*/ 2409875 w 3607567"/>
              <a:gd name="connsiteY1046" fmla="*/ 1234457 h 5988642"/>
              <a:gd name="connsiteX1047" fmla="*/ 2409875 w 3607567"/>
              <a:gd name="connsiteY1047" fmla="*/ 1019949 h 5988642"/>
              <a:gd name="connsiteX1048" fmla="*/ 2410150 w 3607567"/>
              <a:gd name="connsiteY1048" fmla="*/ 1013649 h 5988642"/>
              <a:gd name="connsiteX1049" fmla="*/ 2409875 w 3607567"/>
              <a:gd name="connsiteY1049" fmla="*/ 1007351 h 5988642"/>
              <a:gd name="connsiteX1050" fmla="*/ 2409875 w 3607567"/>
              <a:gd name="connsiteY1050" fmla="*/ 792842 h 5988642"/>
              <a:gd name="connsiteX1051" fmla="*/ 2409875 w 3607567"/>
              <a:gd name="connsiteY1051" fmla="*/ 792751 h 5988642"/>
              <a:gd name="connsiteX1052" fmla="*/ 2492667 w 3607567"/>
              <a:gd name="connsiteY1052" fmla="*/ 709960 h 5988642"/>
              <a:gd name="connsiteX1053" fmla="*/ 2521876 w 3607567"/>
              <a:gd name="connsiteY1053" fmla="*/ 709960 h 5988642"/>
              <a:gd name="connsiteX1054" fmla="*/ 2521876 w 3607567"/>
              <a:gd name="connsiteY1054" fmla="*/ 669247 h 5988642"/>
              <a:gd name="connsiteX1055" fmla="*/ 2577557 w 3607567"/>
              <a:gd name="connsiteY1055" fmla="*/ 614937 h 5988642"/>
              <a:gd name="connsiteX1056" fmla="*/ 1580135 w 3607567"/>
              <a:gd name="connsiteY1056" fmla="*/ 614937 h 5988642"/>
              <a:gd name="connsiteX1057" fmla="*/ 1669043 w 3607567"/>
              <a:gd name="connsiteY1057" fmla="*/ 614937 h 5988642"/>
              <a:gd name="connsiteX1058" fmla="*/ 1724723 w 3607567"/>
              <a:gd name="connsiteY1058" fmla="*/ 669247 h 5988642"/>
              <a:gd name="connsiteX1059" fmla="*/ 1724723 w 3607567"/>
              <a:gd name="connsiteY1059" fmla="*/ 709960 h 5988642"/>
              <a:gd name="connsiteX1060" fmla="*/ 1524454 w 3607567"/>
              <a:gd name="connsiteY1060" fmla="*/ 709960 h 5988642"/>
              <a:gd name="connsiteX1061" fmla="*/ 1524454 w 3607567"/>
              <a:gd name="connsiteY1061" fmla="*/ 669247 h 5988642"/>
              <a:gd name="connsiteX1062" fmla="*/ 1580135 w 3607567"/>
              <a:gd name="connsiteY1062" fmla="*/ 614937 h 5988642"/>
              <a:gd name="connsiteX1063" fmla="*/ 806715 w 3607567"/>
              <a:gd name="connsiteY1063" fmla="*/ 614937 h 5988642"/>
              <a:gd name="connsiteX1064" fmla="*/ 895623 w 3607567"/>
              <a:gd name="connsiteY1064" fmla="*/ 614937 h 5988642"/>
              <a:gd name="connsiteX1065" fmla="*/ 951303 w 3607567"/>
              <a:gd name="connsiteY1065" fmla="*/ 669247 h 5988642"/>
              <a:gd name="connsiteX1066" fmla="*/ 951303 w 3607567"/>
              <a:gd name="connsiteY1066" fmla="*/ 709960 h 5988642"/>
              <a:gd name="connsiteX1067" fmla="*/ 751034 w 3607567"/>
              <a:gd name="connsiteY1067" fmla="*/ 709960 h 5988642"/>
              <a:gd name="connsiteX1068" fmla="*/ 751034 w 3607567"/>
              <a:gd name="connsiteY1068" fmla="*/ 669247 h 5988642"/>
              <a:gd name="connsiteX1069" fmla="*/ 806715 w 3607567"/>
              <a:gd name="connsiteY1069" fmla="*/ 614937 h 5988642"/>
              <a:gd name="connsiteX1070" fmla="*/ 2028962 w 3607567"/>
              <a:gd name="connsiteY1070" fmla="*/ 513979 h 5988642"/>
              <a:gd name="connsiteX1071" fmla="*/ 2229231 w 3607567"/>
              <a:gd name="connsiteY1071" fmla="*/ 513979 h 5988642"/>
              <a:gd name="connsiteX1072" fmla="*/ 2229231 w 3607567"/>
              <a:gd name="connsiteY1072" fmla="*/ 554690 h 5988642"/>
              <a:gd name="connsiteX1073" fmla="*/ 2173549 w 3607567"/>
              <a:gd name="connsiteY1073" fmla="*/ 609001 h 5988642"/>
              <a:gd name="connsiteX1074" fmla="*/ 2084642 w 3607567"/>
              <a:gd name="connsiteY1074" fmla="*/ 609001 h 5988642"/>
              <a:gd name="connsiteX1075" fmla="*/ 2028962 w 3607567"/>
              <a:gd name="connsiteY1075" fmla="*/ 554690 h 5988642"/>
              <a:gd name="connsiteX1076" fmla="*/ 1031539 w 3607567"/>
              <a:gd name="connsiteY1076" fmla="*/ 513979 h 5988642"/>
              <a:gd name="connsiteX1077" fmla="*/ 1231809 w 3607567"/>
              <a:gd name="connsiteY1077" fmla="*/ 513979 h 5988642"/>
              <a:gd name="connsiteX1078" fmla="*/ 1231809 w 3607567"/>
              <a:gd name="connsiteY1078" fmla="*/ 554690 h 5988642"/>
              <a:gd name="connsiteX1079" fmla="*/ 1176128 w 3607567"/>
              <a:gd name="connsiteY1079" fmla="*/ 609001 h 5988642"/>
              <a:gd name="connsiteX1080" fmla="*/ 1087220 w 3607567"/>
              <a:gd name="connsiteY1080" fmla="*/ 609001 h 5988642"/>
              <a:gd name="connsiteX1081" fmla="*/ 1031539 w 3607567"/>
              <a:gd name="connsiteY1081" fmla="*/ 554690 h 5988642"/>
              <a:gd name="connsiteX1082" fmla="*/ 258118 w 3607567"/>
              <a:gd name="connsiteY1082" fmla="*/ 513979 h 5988642"/>
              <a:gd name="connsiteX1083" fmla="*/ 458388 w 3607567"/>
              <a:gd name="connsiteY1083" fmla="*/ 513979 h 5988642"/>
              <a:gd name="connsiteX1084" fmla="*/ 458388 w 3607567"/>
              <a:gd name="connsiteY1084" fmla="*/ 554690 h 5988642"/>
              <a:gd name="connsiteX1085" fmla="*/ 402707 w 3607567"/>
              <a:gd name="connsiteY1085" fmla="*/ 609002 h 5988642"/>
              <a:gd name="connsiteX1086" fmla="*/ 313799 w 3607567"/>
              <a:gd name="connsiteY1086" fmla="*/ 609002 h 5988642"/>
              <a:gd name="connsiteX1087" fmla="*/ 258118 w 3607567"/>
              <a:gd name="connsiteY1087" fmla="*/ 554690 h 5988642"/>
              <a:gd name="connsiteX1088" fmla="*/ 2802381 w 3607567"/>
              <a:gd name="connsiteY1088" fmla="*/ 513978 h 5988642"/>
              <a:gd name="connsiteX1089" fmla="*/ 3002651 w 3607567"/>
              <a:gd name="connsiteY1089" fmla="*/ 513978 h 5988642"/>
              <a:gd name="connsiteX1090" fmla="*/ 3002651 w 3607567"/>
              <a:gd name="connsiteY1090" fmla="*/ 554689 h 5988642"/>
              <a:gd name="connsiteX1091" fmla="*/ 2946970 w 3607567"/>
              <a:gd name="connsiteY1091" fmla="*/ 609001 h 5988642"/>
              <a:gd name="connsiteX1092" fmla="*/ 2858062 w 3607567"/>
              <a:gd name="connsiteY1092" fmla="*/ 609001 h 5988642"/>
              <a:gd name="connsiteX1093" fmla="*/ 2802381 w 3607567"/>
              <a:gd name="connsiteY1093" fmla="*/ 554689 h 5988642"/>
              <a:gd name="connsiteX1094" fmla="*/ 1524454 w 3607567"/>
              <a:gd name="connsiteY1094" fmla="*/ 240133 h 5988642"/>
              <a:gd name="connsiteX1095" fmla="*/ 1724723 w 3607567"/>
              <a:gd name="connsiteY1095" fmla="*/ 240133 h 5988642"/>
              <a:gd name="connsiteX1096" fmla="*/ 1724723 w 3607567"/>
              <a:gd name="connsiteY1096" fmla="*/ 280847 h 5988642"/>
              <a:gd name="connsiteX1097" fmla="*/ 1669043 w 3607567"/>
              <a:gd name="connsiteY1097" fmla="*/ 335158 h 5988642"/>
              <a:gd name="connsiteX1098" fmla="*/ 1580135 w 3607567"/>
              <a:gd name="connsiteY1098" fmla="*/ 335158 h 5988642"/>
              <a:gd name="connsiteX1099" fmla="*/ 1524454 w 3607567"/>
              <a:gd name="connsiteY1099" fmla="*/ 280847 h 5988642"/>
              <a:gd name="connsiteX1100" fmla="*/ 751034 w 3607567"/>
              <a:gd name="connsiteY1100" fmla="*/ 240133 h 5988642"/>
              <a:gd name="connsiteX1101" fmla="*/ 951303 w 3607567"/>
              <a:gd name="connsiteY1101" fmla="*/ 240133 h 5988642"/>
              <a:gd name="connsiteX1102" fmla="*/ 951303 w 3607567"/>
              <a:gd name="connsiteY1102" fmla="*/ 280847 h 5988642"/>
              <a:gd name="connsiteX1103" fmla="*/ 895623 w 3607567"/>
              <a:gd name="connsiteY1103" fmla="*/ 335159 h 5988642"/>
              <a:gd name="connsiteX1104" fmla="*/ 806715 w 3607567"/>
              <a:gd name="connsiteY1104" fmla="*/ 335159 h 5988642"/>
              <a:gd name="connsiteX1105" fmla="*/ 751034 w 3607567"/>
              <a:gd name="connsiteY1105" fmla="*/ 280847 h 5988642"/>
              <a:gd name="connsiteX1106" fmla="*/ 3495566 w 3607567"/>
              <a:gd name="connsiteY1106" fmla="*/ 0 h 5988642"/>
              <a:gd name="connsiteX1107" fmla="*/ 3607567 w 3607567"/>
              <a:gd name="connsiteY1107" fmla="*/ 0 h 5988642"/>
              <a:gd name="connsiteX1108" fmla="*/ 3607567 w 3607567"/>
              <a:gd name="connsiteY1108" fmla="*/ 157342 h 5988642"/>
              <a:gd name="connsiteX1109" fmla="*/ 3524776 w 3607567"/>
              <a:gd name="connsiteY1109" fmla="*/ 240133 h 5988642"/>
              <a:gd name="connsiteX1110" fmla="*/ 3495566 w 3607567"/>
              <a:gd name="connsiteY1110" fmla="*/ 240133 h 5988642"/>
              <a:gd name="connsiteX1111" fmla="*/ 3495566 w 3607567"/>
              <a:gd name="connsiteY1111" fmla="*/ 280846 h 5988642"/>
              <a:gd name="connsiteX1112" fmla="*/ 3439885 w 3607567"/>
              <a:gd name="connsiteY1112" fmla="*/ 335157 h 5988642"/>
              <a:gd name="connsiteX1113" fmla="*/ 3350977 w 3607567"/>
              <a:gd name="connsiteY1113" fmla="*/ 335157 h 5988642"/>
              <a:gd name="connsiteX1114" fmla="*/ 3295296 w 3607567"/>
              <a:gd name="connsiteY1114" fmla="*/ 280846 h 5988642"/>
              <a:gd name="connsiteX1115" fmla="*/ 3295296 w 3607567"/>
              <a:gd name="connsiteY1115" fmla="*/ 240133 h 5988642"/>
              <a:gd name="connsiteX1116" fmla="*/ 3495566 w 3607567"/>
              <a:gd name="connsiteY1116" fmla="*/ 240133 h 5988642"/>
              <a:gd name="connsiteX1117" fmla="*/ 3002651 w 3607567"/>
              <a:gd name="connsiteY1117" fmla="*/ 0 h 5988642"/>
              <a:gd name="connsiteX1118" fmla="*/ 3114653 w 3607567"/>
              <a:gd name="connsiteY1118" fmla="*/ 0 h 5988642"/>
              <a:gd name="connsiteX1119" fmla="*/ 3114653 w 3607567"/>
              <a:gd name="connsiteY1119" fmla="*/ 204080 h 5988642"/>
              <a:gd name="connsiteX1120" fmla="*/ 3114378 w 3607567"/>
              <a:gd name="connsiteY1120" fmla="*/ 210379 h 5988642"/>
              <a:gd name="connsiteX1121" fmla="*/ 3114653 w 3607567"/>
              <a:gd name="connsiteY1121" fmla="*/ 216677 h 5988642"/>
              <a:gd name="connsiteX1122" fmla="*/ 3114653 w 3607567"/>
              <a:gd name="connsiteY1122" fmla="*/ 431187 h 5988642"/>
              <a:gd name="connsiteX1123" fmla="*/ 3031861 w 3607567"/>
              <a:gd name="connsiteY1123" fmla="*/ 513978 h 5988642"/>
              <a:gd name="connsiteX1124" fmla="*/ 3002651 w 3607567"/>
              <a:gd name="connsiteY1124" fmla="*/ 513978 h 5988642"/>
              <a:gd name="connsiteX1125" fmla="*/ 2409875 w 3607567"/>
              <a:gd name="connsiteY1125" fmla="*/ 0 h 5988642"/>
              <a:gd name="connsiteX1126" fmla="*/ 2521877 w 3607567"/>
              <a:gd name="connsiteY1126" fmla="*/ 0 h 5988642"/>
              <a:gd name="connsiteX1127" fmla="*/ 2521877 w 3607567"/>
              <a:gd name="connsiteY1127" fmla="*/ 240133 h 5988642"/>
              <a:gd name="connsiteX1128" fmla="*/ 2722146 w 3607567"/>
              <a:gd name="connsiteY1128" fmla="*/ 240133 h 5988642"/>
              <a:gd name="connsiteX1129" fmla="*/ 2722146 w 3607567"/>
              <a:gd name="connsiteY1129" fmla="*/ 280846 h 5988642"/>
              <a:gd name="connsiteX1130" fmla="*/ 2666464 w 3607567"/>
              <a:gd name="connsiteY1130" fmla="*/ 335158 h 5988642"/>
              <a:gd name="connsiteX1131" fmla="*/ 2577557 w 3607567"/>
              <a:gd name="connsiteY1131" fmla="*/ 335158 h 5988642"/>
              <a:gd name="connsiteX1132" fmla="*/ 2521876 w 3607567"/>
              <a:gd name="connsiteY1132" fmla="*/ 280846 h 5988642"/>
              <a:gd name="connsiteX1133" fmla="*/ 2521876 w 3607567"/>
              <a:gd name="connsiteY1133" fmla="*/ 240133 h 5988642"/>
              <a:gd name="connsiteX1134" fmla="*/ 2492667 w 3607567"/>
              <a:gd name="connsiteY1134" fmla="*/ 240133 h 5988642"/>
              <a:gd name="connsiteX1135" fmla="*/ 2409875 w 3607567"/>
              <a:gd name="connsiteY1135" fmla="*/ 157342 h 5988642"/>
              <a:gd name="connsiteX1136" fmla="*/ 1916960 w 3607567"/>
              <a:gd name="connsiteY1136" fmla="*/ 0 h 5988642"/>
              <a:gd name="connsiteX1137" fmla="*/ 2028962 w 3607567"/>
              <a:gd name="connsiteY1137" fmla="*/ 0 h 5988642"/>
              <a:gd name="connsiteX1138" fmla="*/ 2028962 w 3607567"/>
              <a:gd name="connsiteY1138" fmla="*/ 513978 h 5988642"/>
              <a:gd name="connsiteX1139" fmla="*/ 1999751 w 3607567"/>
              <a:gd name="connsiteY1139" fmla="*/ 513978 h 5988642"/>
              <a:gd name="connsiteX1140" fmla="*/ 1916960 w 3607567"/>
              <a:gd name="connsiteY1140" fmla="*/ 431187 h 5988642"/>
              <a:gd name="connsiteX1141" fmla="*/ 1916960 w 3607567"/>
              <a:gd name="connsiteY1141" fmla="*/ 216677 h 5988642"/>
              <a:gd name="connsiteX1142" fmla="*/ 1917234 w 3607567"/>
              <a:gd name="connsiteY1142" fmla="*/ 210379 h 5988642"/>
              <a:gd name="connsiteX1143" fmla="*/ 1916960 w 3607567"/>
              <a:gd name="connsiteY1143" fmla="*/ 204080 h 5988642"/>
              <a:gd name="connsiteX1144" fmla="*/ 1724723 w 3607567"/>
              <a:gd name="connsiteY1144" fmla="*/ 0 h 5988642"/>
              <a:gd name="connsiteX1145" fmla="*/ 1836725 w 3607567"/>
              <a:gd name="connsiteY1145" fmla="*/ 0 h 5988642"/>
              <a:gd name="connsiteX1146" fmla="*/ 1836725 w 3607567"/>
              <a:gd name="connsiteY1146" fmla="*/ 157343 h 5988642"/>
              <a:gd name="connsiteX1147" fmla="*/ 1753934 w 3607567"/>
              <a:gd name="connsiteY1147" fmla="*/ 240133 h 5988642"/>
              <a:gd name="connsiteX1148" fmla="*/ 1724723 w 3607567"/>
              <a:gd name="connsiteY1148" fmla="*/ 240133 h 5988642"/>
              <a:gd name="connsiteX1149" fmla="*/ 1231809 w 3607567"/>
              <a:gd name="connsiteY1149" fmla="*/ 0 h 5988642"/>
              <a:gd name="connsiteX1150" fmla="*/ 1343810 w 3607567"/>
              <a:gd name="connsiteY1150" fmla="*/ 0 h 5988642"/>
              <a:gd name="connsiteX1151" fmla="*/ 1343810 w 3607567"/>
              <a:gd name="connsiteY1151" fmla="*/ 204080 h 5988642"/>
              <a:gd name="connsiteX1152" fmla="*/ 1343536 w 3607567"/>
              <a:gd name="connsiteY1152" fmla="*/ 210379 h 5988642"/>
              <a:gd name="connsiteX1153" fmla="*/ 1343810 w 3607567"/>
              <a:gd name="connsiteY1153" fmla="*/ 216677 h 5988642"/>
              <a:gd name="connsiteX1154" fmla="*/ 1343810 w 3607567"/>
              <a:gd name="connsiteY1154" fmla="*/ 431190 h 5988642"/>
              <a:gd name="connsiteX1155" fmla="*/ 1261019 w 3607567"/>
              <a:gd name="connsiteY1155" fmla="*/ 513979 h 5988642"/>
              <a:gd name="connsiteX1156" fmla="*/ 1231809 w 3607567"/>
              <a:gd name="connsiteY1156" fmla="*/ 513979 h 5988642"/>
              <a:gd name="connsiteX1157" fmla="*/ 639032 w 3607567"/>
              <a:gd name="connsiteY1157" fmla="*/ 0 h 5988642"/>
              <a:gd name="connsiteX1158" fmla="*/ 751033 w 3607567"/>
              <a:gd name="connsiteY1158" fmla="*/ 0 h 5988642"/>
              <a:gd name="connsiteX1159" fmla="*/ 751033 w 3607567"/>
              <a:gd name="connsiteY1159" fmla="*/ 240133 h 5988642"/>
              <a:gd name="connsiteX1160" fmla="*/ 721824 w 3607567"/>
              <a:gd name="connsiteY1160" fmla="*/ 240133 h 5988642"/>
              <a:gd name="connsiteX1161" fmla="*/ 639032 w 3607567"/>
              <a:gd name="connsiteY1161" fmla="*/ 157343 h 5988642"/>
              <a:gd name="connsiteX1162" fmla="*/ 146118 w 3607567"/>
              <a:gd name="connsiteY1162" fmla="*/ 0 h 5988642"/>
              <a:gd name="connsiteX1163" fmla="*/ 258118 w 3607567"/>
              <a:gd name="connsiteY1163" fmla="*/ 0 h 5988642"/>
              <a:gd name="connsiteX1164" fmla="*/ 258118 w 3607567"/>
              <a:gd name="connsiteY1164" fmla="*/ 513979 h 5988642"/>
              <a:gd name="connsiteX1165" fmla="*/ 228909 w 3607567"/>
              <a:gd name="connsiteY1165" fmla="*/ 513979 h 5988642"/>
              <a:gd name="connsiteX1166" fmla="*/ 146118 w 3607567"/>
              <a:gd name="connsiteY1166" fmla="*/ 431190 h 5988642"/>
              <a:gd name="connsiteX1167" fmla="*/ 146118 w 3607567"/>
              <a:gd name="connsiteY1167" fmla="*/ 216678 h 5988642"/>
              <a:gd name="connsiteX1168" fmla="*/ 146391 w 3607567"/>
              <a:gd name="connsiteY1168" fmla="*/ 210379 h 5988642"/>
              <a:gd name="connsiteX1169" fmla="*/ 146118 w 3607567"/>
              <a:gd name="connsiteY1169" fmla="*/ 204081 h 5988642"/>
              <a:gd name="connsiteX1170" fmla="*/ 0 w 3607567"/>
              <a:gd name="connsiteY1170" fmla="*/ 0 h 5988642"/>
              <a:gd name="connsiteX1171" fmla="*/ 65888 w 3607567"/>
              <a:gd name="connsiteY1171" fmla="*/ 0 h 5988642"/>
              <a:gd name="connsiteX1172" fmla="*/ 65888 w 3607567"/>
              <a:gd name="connsiteY1172" fmla="*/ 157343 h 5988642"/>
              <a:gd name="connsiteX1173" fmla="*/ 16366 w 3607567"/>
              <a:gd name="connsiteY1173" fmla="*/ 233976 h 5988642"/>
              <a:gd name="connsiteX1174" fmla="*/ 0 w 3607567"/>
              <a:gd name="connsiteY1174" fmla="*/ 237005 h 598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3607567" h="5988642">
                <a:moveTo>
                  <a:pt x="2802381" y="5893619"/>
                </a:moveTo>
                <a:lnTo>
                  <a:pt x="3002651" y="5893619"/>
                </a:lnTo>
                <a:lnTo>
                  <a:pt x="3002651" y="5934330"/>
                </a:lnTo>
                <a:cubicBezTo>
                  <a:pt x="3002651" y="5965548"/>
                  <a:pt x="2978918" y="5988642"/>
                  <a:pt x="2946970" y="5988642"/>
                </a:cubicBezTo>
                <a:lnTo>
                  <a:pt x="2858062" y="5988642"/>
                </a:lnTo>
                <a:cubicBezTo>
                  <a:pt x="2826114" y="5988642"/>
                  <a:pt x="2802381" y="5965548"/>
                  <a:pt x="2802381" y="5934330"/>
                </a:cubicBezTo>
                <a:close/>
                <a:moveTo>
                  <a:pt x="2028962" y="5893619"/>
                </a:moveTo>
                <a:lnTo>
                  <a:pt x="2229231" y="5893619"/>
                </a:lnTo>
                <a:lnTo>
                  <a:pt x="2229231" y="5934330"/>
                </a:lnTo>
                <a:cubicBezTo>
                  <a:pt x="2229231" y="5965548"/>
                  <a:pt x="2205497" y="5988642"/>
                  <a:pt x="2173549" y="5988642"/>
                </a:cubicBezTo>
                <a:lnTo>
                  <a:pt x="2084642" y="5988642"/>
                </a:lnTo>
                <a:cubicBezTo>
                  <a:pt x="2052694" y="5988642"/>
                  <a:pt x="2028962" y="5965548"/>
                  <a:pt x="2028962" y="5934330"/>
                </a:cubicBezTo>
                <a:close/>
                <a:moveTo>
                  <a:pt x="1031539" y="5893619"/>
                </a:moveTo>
                <a:lnTo>
                  <a:pt x="1231809" y="5893619"/>
                </a:lnTo>
                <a:lnTo>
                  <a:pt x="1231809" y="5934330"/>
                </a:lnTo>
                <a:cubicBezTo>
                  <a:pt x="1231809" y="5965548"/>
                  <a:pt x="1208076" y="5988642"/>
                  <a:pt x="1176128" y="5988642"/>
                </a:cubicBezTo>
                <a:lnTo>
                  <a:pt x="1087220" y="5988642"/>
                </a:lnTo>
                <a:cubicBezTo>
                  <a:pt x="1055272" y="5988642"/>
                  <a:pt x="1031539" y="5965548"/>
                  <a:pt x="1031539" y="5934330"/>
                </a:cubicBezTo>
                <a:close/>
                <a:moveTo>
                  <a:pt x="258118" y="5893619"/>
                </a:moveTo>
                <a:lnTo>
                  <a:pt x="458388" y="5893619"/>
                </a:lnTo>
                <a:lnTo>
                  <a:pt x="458388" y="5934330"/>
                </a:lnTo>
                <a:cubicBezTo>
                  <a:pt x="458388" y="5965548"/>
                  <a:pt x="434655" y="5988642"/>
                  <a:pt x="402707" y="5988642"/>
                </a:cubicBezTo>
                <a:lnTo>
                  <a:pt x="313799" y="5988642"/>
                </a:lnTo>
                <a:cubicBezTo>
                  <a:pt x="281851" y="5988642"/>
                  <a:pt x="258118" y="5965548"/>
                  <a:pt x="258118" y="5934330"/>
                </a:cubicBezTo>
                <a:close/>
                <a:moveTo>
                  <a:pt x="3295296" y="5619778"/>
                </a:moveTo>
                <a:lnTo>
                  <a:pt x="3495566" y="5619778"/>
                </a:lnTo>
                <a:lnTo>
                  <a:pt x="3495566" y="5660489"/>
                </a:lnTo>
                <a:cubicBezTo>
                  <a:pt x="3495566" y="5691707"/>
                  <a:pt x="3471833" y="5714801"/>
                  <a:pt x="3439885" y="5714801"/>
                </a:cubicBezTo>
                <a:lnTo>
                  <a:pt x="3350977" y="5714801"/>
                </a:lnTo>
                <a:cubicBezTo>
                  <a:pt x="3319029" y="5714801"/>
                  <a:pt x="3295296" y="5691707"/>
                  <a:pt x="3295296" y="5660489"/>
                </a:cubicBezTo>
                <a:close/>
                <a:moveTo>
                  <a:pt x="1524454" y="5619778"/>
                </a:moveTo>
                <a:lnTo>
                  <a:pt x="1724723" y="5619778"/>
                </a:lnTo>
                <a:lnTo>
                  <a:pt x="1724723" y="5660489"/>
                </a:lnTo>
                <a:cubicBezTo>
                  <a:pt x="1724723" y="5691707"/>
                  <a:pt x="1700991" y="5714801"/>
                  <a:pt x="1669043" y="5714801"/>
                </a:cubicBezTo>
                <a:lnTo>
                  <a:pt x="1580135" y="5714801"/>
                </a:lnTo>
                <a:cubicBezTo>
                  <a:pt x="1548187" y="5714801"/>
                  <a:pt x="1524454" y="5691707"/>
                  <a:pt x="1524454" y="5660489"/>
                </a:cubicBezTo>
                <a:close/>
                <a:moveTo>
                  <a:pt x="751034" y="5619778"/>
                </a:moveTo>
                <a:lnTo>
                  <a:pt x="951303" y="5619778"/>
                </a:lnTo>
                <a:lnTo>
                  <a:pt x="951303" y="5660489"/>
                </a:lnTo>
                <a:cubicBezTo>
                  <a:pt x="951303" y="5691707"/>
                  <a:pt x="927571" y="5714801"/>
                  <a:pt x="895623" y="5714801"/>
                </a:cubicBezTo>
                <a:lnTo>
                  <a:pt x="806715" y="5714801"/>
                </a:lnTo>
                <a:cubicBezTo>
                  <a:pt x="774767" y="5714801"/>
                  <a:pt x="751034" y="5691707"/>
                  <a:pt x="751034" y="5660489"/>
                </a:cubicBezTo>
                <a:close/>
                <a:moveTo>
                  <a:pt x="3002651" y="5286330"/>
                </a:moveTo>
                <a:lnTo>
                  <a:pt x="3031861" y="5286330"/>
                </a:lnTo>
                <a:lnTo>
                  <a:pt x="3031861" y="5286421"/>
                </a:lnTo>
                <a:cubicBezTo>
                  <a:pt x="3080057" y="5286421"/>
                  <a:pt x="3114653" y="5321016"/>
                  <a:pt x="3114653" y="5369212"/>
                </a:cubicBezTo>
                <a:lnTo>
                  <a:pt x="3114653" y="5583721"/>
                </a:lnTo>
                <a:cubicBezTo>
                  <a:pt x="3114653" y="5585912"/>
                  <a:pt x="3114469" y="5587921"/>
                  <a:pt x="3114378" y="5590020"/>
                </a:cubicBezTo>
                <a:cubicBezTo>
                  <a:pt x="3114469" y="5592120"/>
                  <a:pt x="3114653" y="5594219"/>
                  <a:pt x="3114653" y="5596319"/>
                </a:cubicBezTo>
                <a:lnTo>
                  <a:pt x="3114653" y="5810828"/>
                </a:lnTo>
                <a:cubicBezTo>
                  <a:pt x="3114653" y="5859023"/>
                  <a:pt x="3080057" y="5893619"/>
                  <a:pt x="3031861" y="5893619"/>
                </a:cubicBezTo>
                <a:lnTo>
                  <a:pt x="3002651" y="5893619"/>
                </a:lnTo>
                <a:close/>
                <a:moveTo>
                  <a:pt x="1999751" y="5286330"/>
                </a:moveTo>
                <a:lnTo>
                  <a:pt x="2028962" y="5286330"/>
                </a:lnTo>
                <a:lnTo>
                  <a:pt x="2028962" y="5893619"/>
                </a:lnTo>
                <a:lnTo>
                  <a:pt x="1999751" y="5893619"/>
                </a:lnTo>
                <a:cubicBezTo>
                  <a:pt x="1951555" y="5893619"/>
                  <a:pt x="1916960" y="5859023"/>
                  <a:pt x="1916960" y="5810828"/>
                </a:cubicBezTo>
                <a:lnTo>
                  <a:pt x="1916960" y="5596319"/>
                </a:lnTo>
                <a:cubicBezTo>
                  <a:pt x="1916960" y="5594128"/>
                  <a:pt x="1917143" y="5592120"/>
                  <a:pt x="1917234" y="5590020"/>
                </a:cubicBezTo>
                <a:cubicBezTo>
                  <a:pt x="1917143" y="5587921"/>
                  <a:pt x="1916960" y="5585821"/>
                  <a:pt x="1916960" y="5583721"/>
                </a:cubicBezTo>
                <a:lnTo>
                  <a:pt x="1916960" y="5369212"/>
                </a:lnTo>
                <a:lnTo>
                  <a:pt x="1916960" y="5369121"/>
                </a:lnTo>
                <a:cubicBezTo>
                  <a:pt x="1916960" y="5320925"/>
                  <a:pt x="1951555" y="5286330"/>
                  <a:pt x="1999751" y="5286330"/>
                </a:cubicBezTo>
                <a:close/>
                <a:moveTo>
                  <a:pt x="1231809" y="5286330"/>
                </a:moveTo>
                <a:lnTo>
                  <a:pt x="1261019" y="5286330"/>
                </a:lnTo>
                <a:lnTo>
                  <a:pt x="1261019" y="5286421"/>
                </a:lnTo>
                <a:cubicBezTo>
                  <a:pt x="1309215" y="5286421"/>
                  <a:pt x="1343810" y="5321016"/>
                  <a:pt x="1343810" y="5369212"/>
                </a:cubicBezTo>
                <a:lnTo>
                  <a:pt x="1343810" y="5583721"/>
                </a:lnTo>
                <a:cubicBezTo>
                  <a:pt x="1343810" y="5585912"/>
                  <a:pt x="1343627" y="5587921"/>
                  <a:pt x="1343536" y="5590020"/>
                </a:cubicBezTo>
                <a:cubicBezTo>
                  <a:pt x="1343627" y="5592120"/>
                  <a:pt x="1343810" y="5594219"/>
                  <a:pt x="1343810" y="5596319"/>
                </a:cubicBezTo>
                <a:lnTo>
                  <a:pt x="1343810" y="5810828"/>
                </a:lnTo>
                <a:cubicBezTo>
                  <a:pt x="1343810" y="5859023"/>
                  <a:pt x="1309215" y="5893619"/>
                  <a:pt x="1261019" y="5893619"/>
                </a:cubicBezTo>
                <a:lnTo>
                  <a:pt x="1231809" y="5893619"/>
                </a:lnTo>
                <a:close/>
                <a:moveTo>
                  <a:pt x="228909" y="5286330"/>
                </a:moveTo>
                <a:lnTo>
                  <a:pt x="258118" y="5286330"/>
                </a:lnTo>
                <a:lnTo>
                  <a:pt x="258118" y="5893619"/>
                </a:lnTo>
                <a:lnTo>
                  <a:pt x="228909" y="5893619"/>
                </a:lnTo>
                <a:cubicBezTo>
                  <a:pt x="180713" y="5893619"/>
                  <a:pt x="146118" y="5859023"/>
                  <a:pt x="146118" y="5810828"/>
                </a:cubicBezTo>
                <a:lnTo>
                  <a:pt x="146118" y="5596319"/>
                </a:lnTo>
                <a:cubicBezTo>
                  <a:pt x="146118" y="5594128"/>
                  <a:pt x="146300" y="5592120"/>
                  <a:pt x="146391" y="5590020"/>
                </a:cubicBezTo>
                <a:cubicBezTo>
                  <a:pt x="146300" y="5587921"/>
                  <a:pt x="146118" y="5585821"/>
                  <a:pt x="146118" y="5583721"/>
                </a:cubicBezTo>
                <a:lnTo>
                  <a:pt x="146118" y="5369212"/>
                </a:lnTo>
                <a:lnTo>
                  <a:pt x="146118" y="5369121"/>
                </a:lnTo>
                <a:cubicBezTo>
                  <a:pt x="146118" y="5320925"/>
                  <a:pt x="180713" y="5286330"/>
                  <a:pt x="228909" y="5286330"/>
                </a:cubicBezTo>
                <a:close/>
                <a:moveTo>
                  <a:pt x="2858062" y="5191306"/>
                </a:moveTo>
                <a:lnTo>
                  <a:pt x="2946970" y="5191306"/>
                </a:lnTo>
                <a:cubicBezTo>
                  <a:pt x="2978918" y="5191306"/>
                  <a:pt x="3002651" y="5214400"/>
                  <a:pt x="3002651" y="5245618"/>
                </a:cubicBezTo>
                <a:lnTo>
                  <a:pt x="3002651" y="5286330"/>
                </a:lnTo>
                <a:lnTo>
                  <a:pt x="2802381" y="5286330"/>
                </a:lnTo>
                <a:lnTo>
                  <a:pt x="2802381" y="5245618"/>
                </a:lnTo>
                <a:cubicBezTo>
                  <a:pt x="2802381" y="5214400"/>
                  <a:pt x="2826114" y="5191306"/>
                  <a:pt x="2858062" y="5191306"/>
                </a:cubicBezTo>
                <a:close/>
                <a:moveTo>
                  <a:pt x="2084642" y="5191306"/>
                </a:moveTo>
                <a:lnTo>
                  <a:pt x="2173549" y="5191306"/>
                </a:lnTo>
                <a:cubicBezTo>
                  <a:pt x="2205497" y="5191306"/>
                  <a:pt x="2229231" y="5214400"/>
                  <a:pt x="2229231" y="5245618"/>
                </a:cubicBezTo>
                <a:lnTo>
                  <a:pt x="2229231" y="5286330"/>
                </a:lnTo>
                <a:lnTo>
                  <a:pt x="2028962" y="5286330"/>
                </a:lnTo>
                <a:lnTo>
                  <a:pt x="2028962" y="5245618"/>
                </a:lnTo>
                <a:cubicBezTo>
                  <a:pt x="2028962" y="5214400"/>
                  <a:pt x="2052694" y="5191306"/>
                  <a:pt x="2084642" y="5191306"/>
                </a:cubicBezTo>
                <a:close/>
                <a:moveTo>
                  <a:pt x="1087220" y="5191306"/>
                </a:moveTo>
                <a:lnTo>
                  <a:pt x="1176128" y="5191306"/>
                </a:lnTo>
                <a:cubicBezTo>
                  <a:pt x="1208076" y="5191306"/>
                  <a:pt x="1231809" y="5214400"/>
                  <a:pt x="1231809" y="5245618"/>
                </a:cubicBezTo>
                <a:lnTo>
                  <a:pt x="1231809" y="5286330"/>
                </a:lnTo>
                <a:lnTo>
                  <a:pt x="1031539" y="5286330"/>
                </a:lnTo>
                <a:lnTo>
                  <a:pt x="1031539" y="5245618"/>
                </a:lnTo>
                <a:cubicBezTo>
                  <a:pt x="1031539" y="5214400"/>
                  <a:pt x="1055272" y="5191306"/>
                  <a:pt x="1087220" y="5191306"/>
                </a:cubicBezTo>
                <a:close/>
                <a:moveTo>
                  <a:pt x="313799" y="5191306"/>
                </a:moveTo>
                <a:lnTo>
                  <a:pt x="402707" y="5191306"/>
                </a:lnTo>
                <a:cubicBezTo>
                  <a:pt x="434655" y="5191306"/>
                  <a:pt x="458388" y="5214400"/>
                  <a:pt x="458388" y="5245618"/>
                </a:cubicBezTo>
                <a:lnTo>
                  <a:pt x="458388" y="5286330"/>
                </a:lnTo>
                <a:lnTo>
                  <a:pt x="258118" y="5286330"/>
                </a:lnTo>
                <a:lnTo>
                  <a:pt x="258118" y="5245618"/>
                </a:lnTo>
                <a:cubicBezTo>
                  <a:pt x="258118" y="5214400"/>
                  <a:pt x="281851" y="5191306"/>
                  <a:pt x="313799" y="5191306"/>
                </a:cubicBezTo>
                <a:close/>
                <a:moveTo>
                  <a:pt x="0" y="5015703"/>
                </a:moveTo>
                <a:lnTo>
                  <a:pt x="16395" y="5018738"/>
                </a:lnTo>
                <a:cubicBezTo>
                  <a:pt x="46458" y="5030728"/>
                  <a:pt x="65917" y="5059224"/>
                  <a:pt x="65917" y="5095371"/>
                </a:cubicBezTo>
                <a:lnTo>
                  <a:pt x="65917" y="5309880"/>
                </a:lnTo>
                <a:cubicBezTo>
                  <a:pt x="65917" y="5312071"/>
                  <a:pt x="65735" y="5314080"/>
                  <a:pt x="65644" y="5316179"/>
                </a:cubicBezTo>
                <a:cubicBezTo>
                  <a:pt x="65735" y="5318279"/>
                  <a:pt x="65917" y="5320378"/>
                  <a:pt x="65917" y="5322477"/>
                </a:cubicBezTo>
                <a:lnTo>
                  <a:pt x="65917" y="5536987"/>
                </a:lnTo>
                <a:cubicBezTo>
                  <a:pt x="65917" y="5573133"/>
                  <a:pt x="46458" y="5601630"/>
                  <a:pt x="16395" y="5613619"/>
                </a:cubicBezTo>
                <a:lnTo>
                  <a:pt x="0" y="5616654"/>
                </a:lnTo>
                <a:close/>
                <a:moveTo>
                  <a:pt x="3495566" y="5012488"/>
                </a:moveTo>
                <a:lnTo>
                  <a:pt x="3524776" y="5012488"/>
                </a:lnTo>
                <a:lnTo>
                  <a:pt x="3524776" y="5012580"/>
                </a:lnTo>
                <a:cubicBezTo>
                  <a:pt x="3572972" y="5012580"/>
                  <a:pt x="3607567" y="5047175"/>
                  <a:pt x="3607567" y="5095371"/>
                </a:cubicBezTo>
                <a:lnTo>
                  <a:pt x="3607567" y="5309880"/>
                </a:lnTo>
                <a:cubicBezTo>
                  <a:pt x="3607567" y="5312071"/>
                  <a:pt x="3607384" y="5314080"/>
                  <a:pt x="3607293" y="5316179"/>
                </a:cubicBezTo>
                <a:cubicBezTo>
                  <a:pt x="3607384" y="5318279"/>
                  <a:pt x="3607567" y="5320378"/>
                  <a:pt x="3607567" y="5322477"/>
                </a:cubicBezTo>
                <a:lnTo>
                  <a:pt x="3607567" y="5536987"/>
                </a:lnTo>
                <a:cubicBezTo>
                  <a:pt x="3607567" y="5585182"/>
                  <a:pt x="3572972" y="5619778"/>
                  <a:pt x="3524776" y="5619778"/>
                </a:cubicBezTo>
                <a:lnTo>
                  <a:pt x="3495566" y="5619778"/>
                </a:lnTo>
                <a:close/>
                <a:moveTo>
                  <a:pt x="1724723" y="5012488"/>
                </a:moveTo>
                <a:lnTo>
                  <a:pt x="1753934" y="5012488"/>
                </a:lnTo>
                <a:lnTo>
                  <a:pt x="1753934" y="5012580"/>
                </a:lnTo>
                <a:cubicBezTo>
                  <a:pt x="1802129" y="5012580"/>
                  <a:pt x="1836725" y="5047175"/>
                  <a:pt x="1836725" y="5095371"/>
                </a:cubicBezTo>
                <a:lnTo>
                  <a:pt x="1836725" y="5309880"/>
                </a:lnTo>
                <a:cubicBezTo>
                  <a:pt x="1836725" y="5312071"/>
                  <a:pt x="1836542" y="5314080"/>
                  <a:pt x="1836451" y="5316179"/>
                </a:cubicBezTo>
                <a:cubicBezTo>
                  <a:pt x="1836542" y="5318279"/>
                  <a:pt x="1836725" y="5320378"/>
                  <a:pt x="1836725" y="5322477"/>
                </a:cubicBezTo>
                <a:lnTo>
                  <a:pt x="1836725" y="5536987"/>
                </a:lnTo>
                <a:cubicBezTo>
                  <a:pt x="1836725" y="5585182"/>
                  <a:pt x="1802129" y="5619778"/>
                  <a:pt x="1753934" y="5619778"/>
                </a:cubicBezTo>
                <a:lnTo>
                  <a:pt x="1724723" y="5619778"/>
                </a:lnTo>
                <a:close/>
                <a:moveTo>
                  <a:pt x="721824" y="5012488"/>
                </a:moveTo>
                <a:lnTo>
                  <a:pt x="751033" y="5012488"/>
                </a:lnTo>
                <a:lnTo>
                  <a:pt x="751033" y="5619778"/>
                </a:lnTo>
                <a:lnTo>
                  <a:pt x="721824" y="5619778"/>
                </a:lnTo>
                <a:cubicBezTo>
                  <a:pt x="673628" y="5619778"/>
                  <a:pt x="639032" y="5585182"/>
                  <a:pt x="639032" y="5536987"/>
                </a:cubicBezTo>
                <a:lnTo>
                  <a:pt x="639032" y="5322477"/>
                </a:lnTo>
                <a:cubicBezTo>
                  <a:pt x="639032" y="5320286"/>
                  <a:pt x="639215" y="5318279"/>
                  <a:pt x="639306" y="5316179"/>
                </a:cubicBezTo>
                <a:cubicBezTo>
                  <a:pt x="639215" y="5314080"/>
                  <a:pt x="639032" y="5311980"/>
                  <a:pt x="639032" y="5309880"/>
                </a:cubicBezTo>
                <a:lnTo>
                  <a:pt x="639032" y="5095371"/>
                </a:lnTo>
                <a:lnTo>
                  <a:pt x="639032" y="5095280"/>
                </a:lnTo>
                <a:cubicBezTo>
                  <a:pt x="639032" y="5047084"/>
                  <a:pt x="673628" y="5012488"/>
                  <a:pt x="721824" y="5012488"/>
                </a:cubicBezTo>
                <a:close/>
                <a:moveTo>
                  <a:pt x="3350977" y="4917465"/>
                </a:moveTo>
                <a:lnTo>
                  <a:pt x="3439885" y="4917465"/>
                </a:lnTo>
                <a:cubicBezTo>
                  <a:pt x="3471833" y="4917465"/>
                  <a:pt x="3495566" y="4940559"/>
                  <a:pt x="3495566" y="4971777"/>
                </a:cubicBezTo>
                <a:lnTo>
                  <a:pt x="3495566" y="5012488"/>
                </a:lnTo>
                <a:lnTo>
                  <a:pt x="3295296" y="5012488"/>
                </a:lnTo>
                <a:lnTo>
                  <a:pt x="3295296" y="4971777"/>
                </a:lnTo>
                <a:cubicBezTo>
                  <a:pt x="3295296" y="4940559"/>
                  <a:pt x="3319029" y="4917465"/>
                  <a:pt x="3350977" y="4917465"/>
                </a:cubicBezTo>
                <a:close/>
                <a:moveTo>
                  <a:pt x="2577557" y="4917465"/>
                </a:moveTo>
                <a:lnTo>
                  <a:pt x="2666464" y="4917465"/>
                </a:lnTo>
                <a:cubicBezTo>
                  <a:pt x="2698412" y="4917465"/>
                  <a:pt x="2722146" y="4940559"/>
                  <a:pt x="2722146" y="4971777"/>
                </a:cubicBezTo>
                <a:lnTo>
                  <a:pt x="2722146" y="5012488"/>
                </a:lnTo>
                <a:lnTo>
                  <a:pt x="2521877" y="5012488"/>
                </a:lnTo>
                <a:lnTo>
                  <a:pt x="2521877" y="5619778"/>
                </a:lnTo>
                <a:lnTo>
                  <a:pt x="2722146" y="5619778"/>
                </a:lnTo>
                <a:lnTo>
                  <a:pt x="2722146" y="5660489"/>
                </a:lnTo>
                <a:cubicBezTo>
                  <a:pt x="2722146" y="5691707"/>
                  <a:pt x="2698412" y="5714801"/>
                  <a:pt x="2666464" y="5714801"/>
                </a:cubicBezTo>
                <a:lnTo>
                  <a:pt x="2577557" y="5714801"/>
                </a:lnTo>
                <a:cubicBezTo>
                  <a:pt x="2545609" y="5714801"/>
                  <a:pt x="2521876" y="5691707"/>
                  <a:pt x="2521876" y="5660489"/>
                </a:cubicBezTo>
                <a:lnTo>
                  <a:pt x="2521876" y="5619778"/>
                </a:lnTo>
                <a:lnTo>
                  <a:pt x="2492667" y="5619778"/>
                </a:lnTo>
                <a:cubicBezTo>
                  <a:pt x="2444470" y="5619778"/>
                  <a:pt x="2409875" y="5585182"/>
                  <a:pt x="2409875" y="5536987"/>
                </a:cubicBezTo>
                <a:lnTo>
                  <a:pt x="2409875" y="5322477"/>
                </a:lnTo>
                <a:cubicBezTo>
                  <a:pt x="2409875" y="5320286"/>
                  <a:pt x="2410059" y="5318279"/>
                  <a:pt x="2410150" y="5316179"/>
                </a:cubicBezTo>
                <a:cubicBezTo>
                  <a:pt x="2410059" y="5314080"/>
                  <a:pt x="2409875" y="5311980"/>
                  <a:pt x="2409875" y="5309880"/>
                </a:cubicBezTo>
                <a:lnTo>
                  <a:pt x="2409875" y="5095371"/>
                </a:lnTo>
                <a:lnTo>
                  <a:pt x="2409875" y="5095280"/>
                </a:lnTo>
                <a:cubicBezTo>
                  <a:pt x="2409875" y="5047084"/>
                  <a:pt x="2444470" y="5012488"/>
                  <a:pt x="2492667" y="5012488"/>
                </a:cubicBezTo>
                <a:lnTo>
                  <a:pt x="2521876" y="5012488"/>
                </a:lnTo>
                <a:lnTo>
                  <a:pt x="2521876" y="4971777"/>
                </a:lnTo>
                <a:cubicBezTo>
                  <a:pt x="2521876" y="4940559"/>
                  <a:pt x="2545609" y="4917465"/>
                  <a:pt x="2577557" y="4917465"/>
                </a:cubicBezTo>
                <a:close/>
                <a:moveTo>
                  <a:pt x="1580135" y="4917465"/>
                </a:moveTo>
                <a:lnTo>
                  <a:pt x="1669043" y="4917465"/>
                </a:lnTo>
                <a:cubicBezTo>
                  <a:pt x="1700991" y="4917465"/>
                  <a:pt x="1724723" y="4940559"/>
                  <a:pt x="1724723" y="4971777"/>
                </a:cubicBezTo>
                <a:lnTo>
                  <a:pt x="1724723" y="5012488"/>
                </a:lnTo>
                <a:lnTo>
                  <a:pt x="1524454" y="5012488"/>
                </a:lnTo>
                <a:lnTo>
                  <a:pt x="1524454" y="4971777"/>
                </a:lnTo>
                <a:cubicBezTo>
                  <a:pt x="1524454" y="4940559"/>
                  <a:pt x="1548187" y="4917465"/>
                  <a:pt x="1580135" y="4917465"/>
                </a:cubicBezTo>
                <a:close/>
                <a:moveTo>
                  <a:pt x="806715" y="4917465"/>
                </a:moveTo>
                <a:lnTo>
                  <a:pt x="895623" y="4917465"/>
                </a:lnTo>
                <a:cubicBezTo>
                  <a:pt x="927571" y="4917465"/>
                  <a:pt x="951303" y="4940559"/>
                  <a:pt x="951303" y="4971777"/>
                </a:cubicBezTo>
                <a:lnTo>
                  <a:pt x="951303" y="5012488"/>
                </a:lnTo>
                <a:lnTo>
                  <a:pt x="751034" y="5012488"/>
                </a:lnTo>
                <a:lnTo>
                  <a:pt x="751034" y="4971777"/>
                </a:lnTo>
                <a:cubicBezTo>
                  <a:pt x="751034" y="4940559"/>
                  <a:pt x="774767" y="4917465"/>
                  <a:pt x="806715" y="4917465"/>
                </a:cubicBezTo>
                <a:close/>
                <a:moveTo>
                  <a:pt x="2802381" y="4816509"/>
                </a:moveTo>
                <a:lnTo>
                  <a:pt x="3002651" y="4816509"/>
                </a:lnTo>
                <a:lnTo>
                  <a:pt x="3002651" y="4857220"/>
                </a:lnTo>
                <a:cubicBezTo>
                  <a:pt x="3002651" y="4888438"/>
                  <a:pt x="2978918" y="4911532"/>
                  <a:pt x="2946970" y="4911532"/>
                </a:cubicBezTo>
                <a:lnTo>
                  <a:pt x="2858062" y="4911532"/>
                </a:lnTo>
                <a:cubicBezTo>
                  <a:pt x="2826114" y="4911532"/>
                  <a:pt x="2802381" y="4888438"/>
                  <a:pt x="2802381" y="4857220"/>
                </a:cubicBezTo>
                <a:close/>
                <a:moveTo>
                  <a:pt x="2028962" y="4816509"/>
                </a:moveTo>
                <a:lnTo>
                  <a:pt x="2229231" y="4816509"/>
                </a:lnTo>
                <a:lnTo>
                  <a:pt x="2229231" y="4857220"/>
                </a:lnTo>
                <a:cubicBezTo>
                  <a:pt x="2229231" y="4888438"/>
                  <a:pt x="2205497" y="4911532"/>
                  <a:pt x="2173549" y="4911532"/>
                </a:cubicBezTo>
                <a:lnTo>
                  <a:pt x="2084642" y="4911532"/>
                </a:lnTo>
                <a:cubicBezTo>
                  <a:pt x="2052694" y="4911532"/>
                  <a:pt x="2028962" y="4888438"/>
                  <a:pt x="2028962" y="4857220"/>
                </a:cubicBezTo>
                <a:close/>
                <a:moveTo>
                  <a:pt x="1031539" y="4816509"/>
                </a:moveTo>
                <a:lnTo>
                  <a:pt x="1231809" y="4816509"/>
                </a:lnTo>
                <a:lnTo>
                  <a:pt x="1231809" y="4857220"/>
                </a:lnTo>
                <a:cubicBezTo>
                  <a:pt x="1231809" y="4888438"/>
                  <a:pt x="1208076" y="4911532"/>
                  <a:pt x="1176128" y="4911532"/>
                </a:cubicBezTo>
                <a:lnTo>
                  <a:pt x="1087220" y="4911532"/>
                </a:lnTo>
                <a:cubicBezTo>
                  <a:pt x="1055272" y="4911532"/>
                  <a:pt x="1031539" y="4888438"/>
                  <a:pt x="1031539" y="4857220"/>
                </a:cubicBezTo>
                <a:close/>
                <a:moveTo>
                  <a:pt x="258118" y="4816509"/>
                </a:moveTo>
                <a:lnTo>
                  <a:pt x="458388" y="4816509"/>
                </a:lnTo>
                <a:lnTo>
                  <a:pt x="458388" y="4857220"/>
                </a:lnTo>
                <a:cubicBezTo>
                  <a:pt x="458388" y="4888438"/>
                  <a:pt x="434655" y="4911532"/>
                  <a:pt x="402707" y="4911532"/>
                </a:cubicBezTo>
                <a:lnTo>
                  <a:pt x="313799" y="4911532"/>
                </a:lnTo>
                <a:cubicBezTo>
                  <a:pt x="281851" y="4911532"/>
                  <a:pt x="258118" y="4888438"/>
                  <a:pt x="258118" y="4857220"/>
                </a:cubicBezTo>
                <a:close/>
                <a:moveTo>
                  <a:pt x="751034" y="4542667"/>
                </a:moveTo>
                <a:lnTo>
                  <a:pt x="951303" y="4542667"/>
                </a:lnTo>
                <a:lnTo>
                  <a:pt x="951303" y="4583378"/>
                </a:lnTo>
                <a:cubicBezTo>
                  <a:pt x="951303" y="4614596"/>
                  <a:pt x="927571" y="4637690"/>
                  <a:pt x="895623" y="4637690"/>
                </a:cubicBezTo>
                <a:lnTo>
                  <a:pt x="806715" y="4637690"/>
                </a:lnTo>
                <a:cubicBezTo>
                  <a:pt x="774767" y="4637690"/>
                  <a:pt x="751034" y="4614596"/>
                  <a:pt x="751034" y="4583378"/>
                </a:cubicBezTo>
                <a:close/>
                <a:moveTo>
                  <a:pt x="3002651" y="4209219"/>
                </a:moveTo>
                <a:lnTo>
                  <a:pt x="3031861" y="4209219"/>
                </a:lnTo>
                <a:lnTo>
                  <a:pt x="3031861" y="4209311"/>
                </a:lnTo>
                <a:cubicBezTo>
                  <a:pt x="3080057" y="4209311"/>
                  <a:pt x="3114653" y="4243906"/>
                  <a:pt x="3114653" y="4292102"/>
                </a:cubicBezTo>
                <a:lnTo>
                  <a:pt x="3114653" y="4506611"/>
                </a:lnTo>
                <a:cubicBezTo>
                  <a:pt x="3114653" y="4508802"/>
                  <a:pt x="3114469" y="4510811"/>
                  <a:pt x="3114378" y="4512910"/>
                </a:cubicBezTo>
                <a:cubicBezTo>
                  <a:pt x="3114469" y="4515010"/>
                  <a:pt x="3114653" y="4517109"/>
                  <a:pt x="3114653" y="4519208"/>
                </a:cubicBezTo>
                <a:lnTo>
                  <a:pt x="3114653" y="4733718"/>
                </a:lnTo>
                <a:cubicBezTo>
                  <a:pt x="3114653" y="4781913"/>
                  <a:pt x="3080057" y="4816509"/>
                  <a:pt x="3031861" y="4816509"/>
                </a:cubicBezTo>
                <a:lnTo>
                  <a:pt x="3002651" y="4816509"/>
                </a:lnTo>
                <a:close/>
                <a:moveTo>
                  <a:pt x="1999751" y="4209219"/>
                </a:moveTo>
                <a:lnTo>
                  <a:pt x="2028962" y="4209219"/>
                </a:lnTo>
                <a:lnTo>
                  <a:pt x="2028962" y="4816509"/>
                </a:lnTo>
                <a:lnTo>
                  <a:pt x="1999751" y="4816509"/>
                </a:lnTo>
                <a:cubicBezTo>
                  <a:pt x="1951555" y="4816509"/>
                  <a:pt x="1916960" y="4781913"/>
                  <a:pt x="1916960" y="4733718"/>
                </a:cubicBezTo>
                <a:lnTo>
                  <a:pt x="1916960" y="4519208"/>
                </a:lnTo>
                <a:cubicBezTo>
                  <a:pt x="1916960" y="4517017"/>
                  <a:pt x="1917143" y="4515010"/>
                  <a:pt x="1917234" y="4512910"/>
                </a:cubicBezTo>
                <a:cubicBezTo>
                  <a:pt x="1917143" y="4510811"/>
                  <a:pt x="1916960" y="4508711"/>
                  <a:pt x="1916960" y="4506611"/>
                </a:cubicBezTo>
                <a:lnTo>
                  <a:pt x="1916960" y="4292102"/>
                </a:lnTo>
                <a:lnTo>
                  <a:pt x="1916960" y="4292011"/>
                </a:lnTo>
                <a:cubicBezTo>
                  <a:pt x="1916960" y="4243815"/>
                  <a:pt x="1951555" y="4209219"/>
                  <a:pt x="1999751" y="4209219"/>
                </a:cubicBezTo>
                <a:close/>
                <a:moveTo>
                  <a:pt x="1231809" y="4209219"/>
                </a:moveTo>
                <a:lnTo>
                  <a:pt x="1261019" y="4209219"/>
                </a:lnTo>
                <a:lnTo>
                  <a:pt x="1261019" y="4209311"/>
                </a:lnTo>
                <a:cubicBezTo>
                  <a:pt x="1309215" y="4209311"/>
                  <a:pt x="1343810" y="4243906"/>
                  <a:pt x="1343810" y="4292102"/>
                </a:cubicBezTo>
                <a:lnTo>
                  <a:pt x="1343810" y="4506611"/>
                </a:lnTo>
                <a:cubicBezTo>
                  <a:pt x="1343810" y="4508802"/>
                  <a:pt x="1343627" y="4510811"/>
                  <a:pt x="1343536" y="4512910"/>
                </a:cubicBezTo>
                <a:cubicBezTo>
                  <a:pt x="1343627" y="4515010"/>
                  <a:pt x="1343810" y="4517109"/>
                  <a:pt x="1343810" y="4519208"/>
                </a:cubicBezTo>
                <a:lnTo>
                  <a:pt x="1343810" y="4733718"/>
                </a:lnTo>
                <a:cubicBezTo>
                  <a:pt x="1343810" y="4781913"/>
                  <a:pt x="1309215" y="4816509"/>
                  <a:pt x="1261019" y="4816509"/>
                </a:cubicBezTo>
                <a:lnTo>
                  <a:pt x="1231809" y="4816509"/>
                </a:lnTo>
                <a:close/>
                <a:moveTo>
                  <a:pt x="228909" y="4209219"/>
                </a:moveTo>
                <a:lnTo>
                  <a:pt x="258118" y="4209219"/>
                </a:lnTo>
                <a:lnTo>
                  <a:pt x="258118" y="4816509"/>
                </a:lnTo>
                <a:lnTo>
                  <a:pt x="228909" y="4816509"/>
                </a:lnTo>
                <a:cubicBezTo>
                  <a:pt x="180713" y="4816509"/>
                  <a:pt x="146118" y="4781913"/>
                  <a:pt x="146118" y="4733718"/>
                </a:cubicBezTo>
                <a:lnTo>
                  <a:pt x="146118" y="4519208"/>
                </a:lnTo>
                <a:cubicBezTo>
                  <a:pt x="146118" y="4517017"/>
                  <a:pt x="146300" y="4515010"/>
                  <a:pt x="146391" y="4512910"/>
                </a:cubicBezTo>
                <a:cubicBezTo>
                  <a:pt x="146300" y="4510811"/>
                  <a:pt x="146118" y="4508711"/>
                  <a:pt x="146118" y="4506611"/>
                </a:cubicBezTo>
                <a:lnTo>
                  <a:pt x="146118" y="4292102"/>
                </a:lnTo>
                <a:lnTo>
                  <a:pt x="146118" y="4292011"/>
                </a:lnTo>
                <a:cubicBezTo>
                  <a:pt x="146118" y="4243815"/>
                  <a:pt x="180713" y="4209219"/>
                  <a:pt x="228909" y="4209219"/>
                </a:cubicBezTo>
                <a:close/>
                <a:moveTo>
                  <a:pt x="2858062" y="4114196"/>
                </a:moveTo>
                <a:lnTo>
                  <a:pt x="2946970" y="4114196"/>
                </a:lnTo>
                <a:cubicBezTo>
                  <a:pt x="2978918" y="4114196"/>
                  <a:pt x="3002651" y="4137290"/>
                  <a:pt x="3002651" y="4168508"/>
                </a:cubicBezTo>
                <a:lnTo>
                  <a:pt x="3002651" y="4209219"/>
                </a:lnTo>
                <a:lnTo>
                  <a:pt x="2802381" y="4209219"/>
                </a:lnTo>
                <a:lnTo>
                  <a:pt x="2802381" y="4168508"/>
                </a:lnTo>
                <a:cubicBezTo>
                  <a:pt x="2802381" y="4137290"/>
                  <a:pt x="2826114" y="4114196"/>
                  <a:pt x="2858062" y="4114196"/>
                </a:cubicBezTo>
                <a:close/>
                <a:moveTo>
                  <a:pt x="2084642" y="4114196"/>
                </a:moveTo>
                <a:lnTo>
                  <a:pt x="2173549" y="4114196"/>
                </a:lnTo>
                <a:cubicBezTo>
                  <a:pt x="2205497" y="4114196"/>
                  <a:pt x="2229231" y="4137290"/>
                  <a:pt x="2229231" y="4168508"/>
                </a:cubicBezTo>
                <a:lnTo>
                  <a:pt x="2229231" y="4209219"/>
                </a:lnTo>
                <a:lnTo>
                  <a:pt x="2028962" y="4209219"/>
                </a:lnTo>
                <a:lnTo>
                  <a:pt x="2028962" y="4168508"/>
                </a:lnTo>
                <a:cubicBezTo>
                  <a:pt x="2028962" y="4137290"/>
                  <a:pt x="2052694" y="4114196"/>
                  <a:pt x="2084642" y="4114196"/>
                </a:cubicBezTo>
                <a:close/>
                <a:moveTo>
                  <a:pt x="1087220" y="4114196"/>
                </a:moveTo>
                <a:lnTo>
                  <a:pt x="1176128" y="4114196"/>
                </a:lnTo>
                <a:cubicBezTo>
                  <a:pt x="1208076" y="4114196"/>
                  <a:pt x="1231809" y="4137290"/>
                  <a:pt x="1231809" y="4168508"/>
                </a:cubicBezTo>
                <a:lnTo>
                  <a:pt x="1231809" y="4209219"/>
                </a:lnTo>
                <a:lnTo>
                  <a:pt x="1031539" y="4209219"/>
                </a:lnTo>
                <a:lnTo>
                  <a:pt x="1031539" y="4168508"/>
                </a:lnTo>
                <a:cubicBezTo>
                  <a:pt x="1031539" y="4137290"/>
                  <a:pt x="1055272" y="4114196"/>
                  <a:pt x="1087220" y="4114196"/>
                </a:cubicBezTo>
                <a:close/>
                <a:moveTo>
                  <a:pt x="313799" y="4114196"/>
                </a:moveTo>
                <a:lnTo>
                  <a:pt x="402707" y="4114196"/>
                </a:lnTo>
                <a:cubicBezTo>
                  <a:pt x="434655" y="4114196"/>
                  <a:pt x="458388" y="4137290"/>
                  <a:pt x="458388" y="4168508"/>
                </a:cubicBezTo>
                <a:lnTo>
                  <a:pt x="458388" y="4209219"/>
                </a:lnTo>
                <a:lnTo>
                  <a:pt x="258118" y="4209219"/>
                </a:lnTo>
                <a:lnTo>
                  <a:pt x="258118" y="4168508"/>
                </a:lnTo>
                <a:cubicBezTo>
                  <a:pt x="258118" y="4137290"/>
                  <a:pt x="281851" y="4114196"/>
                  <a:pt x="313799" y="4114196"/>
                </a:cubicBezTo>
                <a:close/>
                <a:moveTo>
                  <a:pt x="0" y="3938593"/>
                </a:moveTo>
                <a:lnTo>
                  <a:pt x="16391" y="3941628"/>
                </a:lnTo>
                <a:cubicBezTo>
                  <a:pt x="46454" y="3953617"/>
                  <a:pt x="65913" y="3982114"/>
                  <a:pt x="65913" y="4018261"/>
                </a:cubicBezTo>
                <a:lnTo>
                  <a:pt x="65913" y="4232770"/>
                </a:lnTo>
                <a:cubicBezTo>
                  <a:pt x="65913" y="4234961"/>
                  <a:pt x="65731" y="4236970"/>
                  <a:pt x="65640" y="4239069"/>
                </a:cubicBezTo>
                <a:cubicBezTo>
                  <a:pt x="65731" y="4241168"/>
                  <a:pt x="65913" y="4243267"/>
                  <a:pt x="65913" y="4245367"/>
                </a:cubicBezTo>
                <a:lnTo>
                  <a:pt x="65913" y="4459876"/>
                </a:lnTo>
                <a:cubicBezTo>
                  <a:pt x="65913" y="4496023"/>
                  <a:pt x="46454" y="4524520"/>
                  <a:pt x="16391" y="4536509"/>
                </a:cubicBezTo>
                <a:lnTo>
                  <a:pt x="0" y="4539543"/>
                </a:lnTo>
                <a:close/>
                <a:moveTo>
                  <a:pt x="3495566" y="3935378"/>
                </a:moveTo>
                <a:lnTo>
                  <a:pt x="3524776" y="3935378"/>
                </a:lnTo>
                <a:lnTo>
                  <a:pt x="3524776" y="3935469"/>
                </a:lnTo>
                <a:cubicBezTo>
                  <a:pt x="3572972" y="3935469"/>
                  <a:pt x="3607567" y="3970065"/>
                  <a:pt x="3607567" y="4018261"/>
                </a:cubicBezTo>
                <a:lnTo>
                  <a:pt x="3607567" y="4232770"/>
                </a:lnTo>
                <a:cubicBezTo>
                  <a:pt x="3607567" y="4234961"/>
                  <a:pt x="3607384" y="4236970"/>
                  <a:pt x="3607293" y="4239069"/>
                </a:cubicBezTo>
                <a:cubicBezTo>
                  <a:pt x="3607384" y="4241168"/>
                  <a:pt x="3607567" y="4243267"/>
                  <a:pt x="3607567" y="4245367"/>
                </a:cubicBezTo>
                <a:lnTo>
                  <a:pt x="3607567" y="4459876"/>
                </a:lnTo>
                <a:cubicBezTo>
                  <a:pt x="3607567" y="4508072"/>
                  <a:pt x="3572972" y="4542668"/>
                  <a:pt x="3524776" y="4542668"/>
                </a:cubicBezTo>
                <a:lnTo>
                  <a:pt x="3495566" y="4542668"/>
                </a:lnTo>
                <a:lnTo>
                  <a:pt x="3495566" y="4583378"/>
                </a:lnTo>
                <a:cubicBezTo>
                  <a:pt x="3495566" y="4614596"/>
                  <a:pt x="3471833" y="4637690"/>
                  <a:pt x="3439885" y="4637690"/>
                </a:cubicBezTo>
                <a:lnTo>
                  <a:pt x="3350977" y="4637690"/>
                </a:lnTo>
                <a:cubicBezTo>
                  <a:pt x="3319029" y="4637690"/>
                  <a:pt x="3295296" y="4614596"/>
                  <a:pt x="3295296" y="4583378"/>
                </a:cubicBezTo>
                <a:lnTo>
                  <a:pt x="3295296" y="4542667"/>
                </a:lnTo>
                <a:lnTo>
                  <a:pt x="3495566" y="4542667"/>
                </a:lnTo>
                <a:close/>
                <a:moveTo>
                  <a:pt x="1724723" y="3935378"/>
                </a:moveTo>
                <a:lnTo>
                  <a:pt x="1753934" y="3935378"/>
                </a:lnTo>
                <a:lnTo>
                  <a:pt x="1753934" y="3935469"/>
                </a:lnTo>
                <a:cubicBezTo>
                  <a:pt x="1802129" y="3935469"/>
                  <a:pt x="1836725" y="3970065"/>
                  <a:pt x="1836725" y="4018261"/>
                </a:cubicBezTo>
                <a:lnTo>
                  <a:pt x="1836725" y="4232770"/>
                </a:lnTo>
                <a:cubicBezTo>
                  <a:pt x="1836725" y="4234961"/>
                  <a:pt x="1836542" y="4236970"/>
                  <a:pt x="1836451" y="4239069"/>
                </a:cubicBezTo>
                <a:cubicBezTo>
                  <a:pt x="1836542" y="4241168"/>
                  <a:pt x="1836725" y="4243267"/>
                  <a:pt x="1836725" y="4245367"/>
                </a:cubicBezTo>
                <a:lnTo>
                  <a:pt x="1836725" y="4459876"/>
                </a:lnTo>
                <a:cubicBezTo>
                  <a:pt x="1836725" y="4508072"/>
                  <a:pt x="1802129" y="4542668"/>
                  <a:pt x="1753934" y="4542668"/>
                </a:cubicBezTo>
                <a:lnTo>
                  <a:pt x="1724723" y="4542668"/>
                </a:lnTo>
                <a:lnTo>
                  <a:pt x="1724723" y="4583378"/>
                </a:lnTo>
                <a:cubicBezTo>
                  <a:pt x="1724723" y="4614596"/>
                  <a:pt x="1700991" y="4637690"/>
                  <a:pt x="1669043" y="4637690"/>
                </a:cubicBezTo>
                <a:lnTo>
                  <a:pt x="1580135" y="4637690"/>
                </a:lnTo>
                <a:cubicBezTo>
                  <a:pt x="1548187" y="4637690"/>
                  <a:pt x="1524454" y="4614596"/>
                  <a:pt x="1524454" y="4583378"/>
                </a:cubicBezTo>
                <a:lnTo>
                  <a:pt x="1524454" y="4542667"/>
                </a:lnTo>
                <a:lnTo>
                  <a:pt x="1724723" y="4542667"/>
                </a:lnTo>
                <a:close/>
                <a:moveTo>
                  <a:pt x="721824" y="3935378"/>
                </a:moveTo>
                <a:lnTo>
                  <a:pt x="751033" y="3935378"/>
                </a:lnTo>
                <a:lnTo>
                  <a:pt x="751033" y="4542668"/>
                </a:lnTo>
                <a:lnTo>
                  <a:pt x="721824" y="4542668"/>
                </a:lnTo>
                <a:cubicBezTo>
                  <a:pt x="673628" y="4542668"/>
                  <a:pt x="639032" y="4508072"/>
                  <a:pt x="639032" y="4459876"/>
                </a:cubicBezTo>
                <a:lnTo>
                  <a:pt x="639032" y="4245367"/>
                </a:lnTo>
                <a:cubicBezTo>
                  <a:pt x="639032" y="4243176"/>
                  <a:pt x="639215" y="4241168"/>
                  <a:pt x="639306" y="4239069"/>
                </a:cubicBezTo>
                <a:cubicBezTo>
                  <a:pt x="639215" y="4236970"/>
                  <a:pt x="639032" y="4234870"/>
                  <a:pt x="639032" y="4232770"/>
                </a:cubicBezTo>
                <a:lnTo>
                  <a:pt x="639032" y="4018261"/>
                </a:lnTo>
                <a:lnTo>
                  <a:pt x="639032" y="4018170"/>
                </a:lnTo>
                <a:cubicBezTo>
                  <a:pt x="639032" y="3969973"/>
                  <a:pt x="673628" y="3935378"/>
                  <a:pt x="721824" y="3935378"/>
                </a:cubicBezTo>
                <a:close/>
                <a:moveTo>
                  <a:pt x="3350977" y="3840355"/>
                </a:moveTo>
                <a:lnTo>
                  <a:pt x="3439885" y="3840355"/>
                </a:lnTo>
                <a:cubicBezTo>
                  <a:pt x="3471833" y="3840355"/>
                  <a:pt x="3495566" y="3863449"/>
                  <a:pt x="3495566" y="3894667"/>
                </a:cubicBezTo>
                <a:lnTo>
                  <a:pt x="3495566" y="3935378"/>
                </a:lnTo>
                <a:lnTo>
                  <a:pt x="3295296" y="3935378"/>
                </a:lnTo>
                <a:lnTo>
                  <a:pt x="3295296" y="3894667"/>
                </a:lnTo>
                <a:cubicBezTo>
                  <a:pt x="3295296" y="3863449"/>
                  <a:pt x="3319029" y="3840355"/>
                  <a:pt x="3350977" y="3840355"/>
                </a:cubicBezTo>
                <a:close/>
                <a:moveTo>
                  <a:pt x="2577557" y="3840355"/>
                </a:moveTo>
                <a:lnTo>
                  <a:pt x="2666464" y="3840355"/>
                </a:lnTo>
                <a:cubicBezTo>
                  <a:pt x="2698412" y="3840355"/>
                  <a:pt x="2722146" y="3863449"/>
                  <a:pt x="2722146" y="3894667"/>
                </a:cubicBezTo>
                <a:lnTo>
                  <a:pt x="2722146" y="3935378"/>
                </a:lnTo>
                <a:lnTo>
                  <a:pt x="2521877" y="3935378"/>
                </a:lnTo>
                <a:lnTo>
                  <a:pt x="2521877" y="4542667"/>
                </a:lnTo>
                <a:lnTo>
                  <a:pt x="2722146" y="4542667"/>
                </a:lnTo>
                <a:lnTo>
                  <a:pt x="2722146" y="4583378"/>
                </a:lnTo>
                <a:cubicBezTo>
                  <a:pt x="2722146" y="4614596"/>
                  <a:pt x="2698412" y="4637690"/>
                  <a:pt x="2666464" y="4637690"/>
                </a:cubicBezTo>
                <a:lnTo>
                  <a:pt x="2577557" y="4637690"/>
                </a:lnTo>
                <a:cubicBezTo>
                  <a:pt x="2545609" y="4637690"/>
                  <a:pt x="2521876" y="4614596"/>
                  <a:pt x="2521876" y="4583378"/>
                </a:cubicBezTo>
                <a:lnTo>
                  <a:pt x="2521876" y="4542668"/>
                </a:lnTo>
                <a:lnTo>
                  <a:pt x="2492667" y="4542668"/>
                </a:lnTo>
                <a:cubicBezTo>
                  <a:pt x="2444470" y="4542668"/>
                  <a:pt x="2409875" y="4508072"/>
                  <a:pt x="2409875" y="4459876"/>
                </a:cubicBezTo>
                <a:lnTo>
                  <a:pt x="2409875" y="4245367"/>
                </a:lnTo>
                <a:cubicBezTo>
                  <a:pt x="2409875" y="4243176"/>
                  <a:pt x="2410059" y="4241168"/>
                  <a:pt x="2410150" y="4239069"/>
                </a:cubicBezTo>
                <a:cubicBezTo>
                  <a:pt x="2410059" y="4236970"/>
                  <a:pt x="2409875" y="4234870"/>
                  <a:pt x="2409875" y="4232770"/>
                </a:cubicBezTo>
                <a:lnTo>
                  <a:pt x="2409875" y="4018261"/>
                </a:lnTo>
                <a:lnTo>
                  <a:pt x="2409875" y="4018170"/>
                </a:lnTo>
                <a:cubicBezTo>
                  <a:pt x="2409875" y="3969973"/>
                  <a:pt x="2444470" y="3935378"/>
                  <a:pt x="2492667" y="3935378"/>
                </a:cubicBezTo>
                <a:lnTo>
                  <a:pt x="2521876" y="3935378"/>
                </a:lnTo>
                <a:lnTo>
                  <a:pt x="2521876" y="3894667"/>
                </a:lnTo>
                <a:cubicBezTo>
                  <a:pt x="2521876" y="3863449"/>
                  <a:pt x="2545609" y="3840355"/>
                  <a:pt x="2577557" y="3840355"/>
                </a:cubicBezTo>
                <a:close/>
                <a:moveTo>
                  <a:pt x="1580135" y="3840355"/>
                </a:moveTo>
                <a:lnTo>
                  <a:pt x="1669043" y="3840355"/>
                </a:lnTo>
                <a:cubicBezTo>
                  <a:pt x="1700991" y="3840355"/>
                  <a:pt x="1724723" y="3863449"/>
                  <a:pt x="1724723" y="3894667"/>
                </a:cubicBezTo>
                <a:lnTo>
                  <a:pt x="1724723" y="3935378"/>
                </a:lnTo>
                <a:lnTo>
                  <a:pt x="1524454" y="3935378"/>
                </a:lnTo>
                <a:lnTo>
                  <a:pt x="1524454" y="3894667"/>
                </a:lnTo>
                <a:cubicBezTo>
                  <a:pt x="1524454" y="3863449"/>
                  <a:pt x="1548187" y="3840355"/>
                  <a:pt x="1580135" y="3840355"/>
                </a:cubicBezTo>
                <a:close/>
                <a:moveTo>
                  <a:pt x="806715" y="3840355"/>
                </a:moveTo>
                <a:lnTo>
                  <a:pt x="895623" y="3840355"/>
                </a:lnTo>
                <a:cubicBezTo>
                  <a:pt x="927571" y="3840355"/>
                  <a:pt x="951303" y="3863449"/>
                  <a:pt x="951303" y="3894667"/>
                </a:cubicBezTo>
                <a:lnTo>
                  <a:pt x="951303" y="3935378"/>
                </a:lnTo>
                <a:lnTo>
                  <a:pt x="751034" y="3935378"/>
                </a:lnTo>
                <a:lnTo>
                  <a:pt x="751034" y="3894667"/>
                </a:lnTo>
                <a:cubicBezTo>
                  <a:pt x="751034" y="3863449"/>
                  <a:pt x="774767" y="3840355"/>
                  <a:pt x="806715" y="3840355"/>
                </a:cubicBezTo>
                <a:close/>
                <a:moveTo>
                  <a:pt x="2802381" y="3739399"/>
                </a:moveTo>
                <a:lnTo>
                  <a:pt x="3002651" y="3739399"/>
                </a:lnTo>
                <a:lnTo>
                  <a:pt x="3002651" y="3780110"/>
                </a:lnTo>
                <a:cubicBezTo>
                  <a:pt x="3002651" y="3811328"/>
                  <a:pt x="2978918" y="3834422"/>
                  <a:pt x="2946970" y="3834422"/>
                </a:cubicBezTo>
                <a:lnTo>
                  <a:pt x="2858062" y="3834422"/>
                </a:lnTo>
                <a:cubicBezTo>
                  <a:pt x="2826114" y="3834422"/>
                  <a:pt x="2802381" y="3811328"/>
                  <a:pt x="2802381" y="3780110"/>
                </a:cubicBezTo>
                <a:close/>
                <a:moveTo>
                  <a:pt x="2028962" y="3739399"/>
                </a:moveTo>
                <a:lnTo>
                  <a:pt x="2229231" y="3739399"/>
                </a:lnTo>
                <a:lnTo>
                  <a:pt x="2229231" y="3780110"/>
                </a:lnTo>
                <a:cubicBezTo>
                  <a:pt x="2229231" y="3811328"/>
                  <a:pt x="2205497" y="3834422"/>
                  <a:pt x="2173549" y="3834422"/>
                </a:cubicBezTo>
                <a:lnTo>
                  <a:pt x="2084642" y="3834422"/>
                </a:lnTo>
                <a:cubicBezTo>
                  <a:pt x="2052694" y="3834422"/>
                  <a:pt x="2028962" y="3811328"/>
                  <a:pt x="2028962" y="3780110"/>
                </a:cubicBezTo>
                <a:close/>
                <a:moveTo>
                  <a:pt x="1031539" y="3739399"/>
                </a:moveTo>
                <a:lnTo>
                  <a:pt x="1231809" y="3739399"/>
                </a:lnTo>
                <a:lnTo>
                  <a:pt x="1231809" y="3780110"/>
                </a:lnTo>
                <a:cubicBezTo>
                  <a:pt x="1231809" y="3811328"/>
                  <a:pt x="1208076" y="3834422"/>
                  <a:pt x="1176128" y="3834422"/>
                </a:cubicBezTo>
                <a:lnTo>
                  <a:pt x="1087220" y="3834422"/>
                </a:lnTo>
                <a:cubicBezTo>
                  <a:pt x="1055272" y="3834422"/>
                  <a:pt x="1031539" y="3811328"/>
                  <a:pt x="1031539" y="3780110"/>
                </a:cubicBezTo>
                <a:close/>
                <a:moveTo>
                  <a:pt x="258118" y="3739399"/>
                </a:moveTo>
                <a:lnTo>
                  <a:pt x="458388" y="3739399"/>
                </a:lnTo>
                <a:lnTo>
                  <a:pt x="458388" y="3780110"/>
                </a:lnTo>
                <a:cubicBezTo>
                  <a:pt x="458388" y="3811328"/>
                  <a:pt x="434655" y="3834422"/>
                  <a:pt x="402707" y="3834422"/>
                </a:cubicBezTo>
                <a:lnTo>
                  <a:pt x="313799" y="3834422"/>
                </a:lnTo>
                <a:cubicBezTo>
                  <a:pt x="281851" y="3834422"/>
                  <a:pt x="258118" y="3811328"/>
                  <a:pt x="258118" y="3780110"/>
                </a:cubicBezTo>
                <a:close/>
                <a:moveTo>
                  <a:pt x="3295296" y="3465557"/>
                </a:moveTo>
                <a:lnTo>
                  <a:pt x="3495566" y="3465557"/>
                </a:lnTo>
                <a:lnTo>
                  <a:pt x="3495566" y="3506268"/>
                </a:lnTo>
                <a:cubicBezTo>
                  <a:pt x="3495566" y="3537486"/>
                  <a:pt x="3471833" y="3560580"/>
                  <a:pt x="3439885" y="3560580"/>
                </a:cubicBezTo>
                <a:lnTo>
                  <a:pt x="3350977" y="3560580"/>
                </a:lnTo>
                <a:cubicBezTo>
                  <a:pt x="3319029" y="3560580"/>
                  <a:pt x="3295296" y="3537486"/>
                  <a:pt x="3295296" y="3506268"/>
                </a:cubicBezTo>
                <a:close/>
                <a:moveTo>
                  <a:pt x="1524454" y="3465557"/>
                </a:moveTo>
                <a:lnTo>
                  <a:pt x="1724723" y="3465557"/>
                </a:lnTo>
                <a:lnTo>
                  <a:pt x="1724723" y="3506268"/>
                </a:lnTo>
                <a:cubicBezTo>
                  <a:pt x="1724723" y="3537486"/>
                  <a:pt x="1700991" y="3560580"/>
                  <a:pt x="1669043" y="3560580"/>
                </a:cubicBezTo>
                <a:lnTo>
                  <a:pt x="1580135" y="3560580"/>
                </a:lnTo>
                <a:cubicBezTo>
                  <a:pt x="1548187" y="3560580"/>
                  <a:pt x="1524454" y="3537486"/>
                  <a:pt x="1524454" y="3506268"/>
                </a:cubicBezTo>
                <a:close/>
                <a:moveTo>
                  <a:pt x="751034" y="3465557"/>
                </a:moveTo>
                <a:lnTo>
                  <a:pt x="951303" y="3465557"/>
                </a:lnTo>
                <a:lnTo>
                  <a:pt x="951303" y="3506268"/>
                </a:lnTo>
                <a:cubicBezTo>
                  <a:pt x="951303" y="3537486"/>
                  <a:pt x="927571" y="3560580"/>
                  <a:pt x="895623" y="3560580"/>
                </a:cubicBezTo>
                <a:lnTo>
                  <a:pt x="806715" y="3560580"/>
                </a:lnTo>
                <a:cubicBezTo>
                  <a:pt x="774767" y="3560580"/>
                  <a:pt x="751034" y="3537486"/>
                  <a:pt x="751034" y="3506268"/>
                </a:cubicBezTo>
                <a:close/>
                <a:moveTo>
                  <a:pt x="3002651" y="3132109"/>
                </a:moveTo>
                <a:lnTo>
                  <a:pt x="3031861" y="3132109"/>
                </a:lnTo>
                <a:lnTo>
                  <a:pt x="3031861" y="3132200"/>
                </a:lnTo>
                <a:cubicBezTo>
                  <a:pt x="3080057" y="3132200"/>
                  <a:pt x="3114653" y="3166796"/>
                  <a:pt x="3114653" y="3214992"/>
                </a:cubicBezTo>
                <a:lnTo>
                  <a:pt x="3114653" y="3429501"/>
                </a:lnTo>
                <a:cubicBezTo>
                  <a:pt x="3114653" y="3431692"/>
                  <a:pt x="3114469" y="3433700"/>
                  <a:pt x="3114378" y="3435800"/>
                </a:cubicBezTo>
                <a:cubicBezTo>
                  <a:pt x="3114469" y="3437899"/>
                  <a:pt x="3114653" y="3439998"/>
                  <a:pt x="3114653" y="3442098"/>
                </a:cubicBezTo>
                <a:lnTo>
                  <a:pt x="3114653" y="3656607"/>
                </a:lnTo>
                <a:cubicBezTo>
                  <a:pt x="3114653" y="3704803"/>
                  <a:pt x="3080057" y="3739399"/>
                  <a:pt x="3031861" y="3739399"/>
                </a:cubicBezTo>
                <a:lnTo>
                  <a:pt x="3002651" y="3739399"/>
                </a:lnTo>
                <a:close/>
                <a:moveTo>
                  <a:pt x="1999751" y="3132109"/>
                </a:moveTo>
                <a:lnTo>
                  <a:pt x="2028962" y="3132109"/>
                </a:lnTo>
                <a:lnTo>
                  <a:pt x="2028962" y="3739399"/>
                </a:lnTo>
                <a:lnTo>
                  <a:pt x="1999751" y="3739399"/>
                </a:lnTo>
                <a:cubicBezTo>
                  <a:pt x="1951555" y="3739399"/>
                  <a:pt x="1916960" y="3704803"/>
                  <a:pt x="1916960" y="3656607"/>
                </a:cubicBezTo>
                <a:lnTo>
                  <a:pt x="1916960" y="3442098"/>
                </a:lnTo>
                <a:cubicBezTo>
                  <a:pt x="1916960" y="3439907"/>
                  <a:pt x="1917143" y="3437899"/>
                  <a:pt x="1917234" y="3435800"/>
                </a:cubicBezTo>
                <a:cubicBezTo>
                  <a:pt x="1917143" y="3433700"/>
                  <a:pt x="1916960" y="3431601"/>
                  <a:pt x="1916960" y="3429501"/>
                </a:cubicBezTo>
                <a:lnTo>
                  <a:pt x="1916960" y="3214992"/>
                </a:lnTo>
                <a:lnTo>
                  <a:pt x="1916960" y="3214901"/>
                </a:lnTo>
                <a:cubicBezTo>
                  <a:pt x="1916960" y="3166704"/>
                  <a:pt x="1951555" y="3132109"/>
                  <a:pt x="1999751" y="3132109"/>
                </a:cubicBezTo>
                <a:close/>
                <a:moveTo>
                  <a:pt x="1231809" y="3132109"/>
                </a:moveTo>
                <a:lnTo>
                  <a:pt x="1261019" y="3132109"/>
                </a:lnTo>
                <a:lnTo>
                  <a:pt x="1261019" y="3132200"/>
                </a:lnTo>
                <a:cubicBezTo>
                  <a:pt x="1309215" y="3132200"/>
                  <a:pt x="1343810" y="3166796"/>
                  <a:pt x="1343810" y="3214992"/>
                </a:cubicBezTo>
                <a:lnTo>
                  <a:pt x="1343810" y="3429501"/>
                </a:lnTo>
                <a:cubicBezTo>
                  <a:pt x="1343810" y="3431692"/>
                  <a:pt x="1343627" y="3433700"/>
                  <a:pt x="1343536" y="3435800"/>
                </a:cubicBezTo>
                <a:cubicBezTo>
                  <a:pt x="1343627" y="3437899"/>
                  <a:pt x="1343810" y="3439998"/>
                  <a:pt x="1343810" y="3442098"/>
                </a:cubicBezTo>
                <a:lnTo>
                  <a:pt x="1343810" y="3656607"/>
                </a:lnTo>
                <a:cubicBezTo>
                  <a:pt x="1343810" y="3704803"/>
                  <a:pt x="1309215" y="3739399"/>
                  <a:pt x="1261019" y="3739399"/>
                </a:cubicBezTo>
                <a:lnTo>
                  <a:pt x="1231809" y="3739399"/>
                </a:lnTo>
                <a:close/>
                <a:moveTo>
                  <a:pt x="228909" y="3132109"/>
                </a:moveTo>
                <a:lnTo>
                  <a:pt x="258118" y="3132109"/>
                </a:lnTo>
                <a:lnTo>
                  <a:pt x="258118" y="3739399"/>
                </a:lnTo>
                <a:lnTo>
                  <a:pt x="228909" y="3739399"/>
                </a:lnTo>
                <a:cubicBezTo>
                  <a:pt x="180713" y="3739399"/>
                  <a:pt x="146118" y="3704803"/>
                  <a:pt x="146118" y="3656607"/>
                </a:cubicBezTo>
                <a:lnTo>
                  <a:pt x="146118" y="3442098"/>
                </a:lnTo>
                <a:cubicBezTo>
                  <a:pt x="146118" y="3439907"/>
                  <a:pt x="146300" y="3437899"/>
                  <a:pt x="146391" y="3435800"/>
                </a:cubicBezTo>
                <a:cubicBezTo>
                  <a:pt x="146300" y="3433700"/>
                  <a:pt x="146118" y="3431601"/>
                  <a:pt x="146118" y="3429501"/>
                </a:cubicBezTo>
                <a:lnTo>
                  <a:pt x="146118" y="3214992"/>
                </a:lnTo>
                <a:lnTo>
                  <a:pt x="146118" y="3214901"/>
                </a:lnTo>
                <a:cubicBezTo>
                  <a:pt x="146118" y="3166704"/>
                  <a:pt x="180713" y="3132109"/>
                  <a:pt x="228909" y="3132109"/>
                </a:cubicBezTo>
                <a:close/>
                <a:moveTo>
                  <a:pt x="2858062" y="3037086"/>
                </a:moveTo>
                <a:lnTo>
                  <a:pt x="2946970" y="3037086"/>
                </a:lnTo>
                <a:cubicBezTo>
                  <a:pt x="2978918" y="3037086"/>
                  <a:pt x="3002651" y="3060180"/>
                  <a:pt x="3002651" y="3091398"/>
                </a:cubicBezTo>
                <a:lnTo>
                  <a:pt x="3002651" y="3132109"/>
                </a:lnTo>
                <a:lnTo>
                  <a:pt x="2802381" y="3132109"/>
                </a:lnTo>
                <a:lnTo>
                  <a:pt x="2802381" y="3091398"/>
                </a:lnTo>
                <a:cubicBezTo>
                  <a:pt x="2802381" y="3060180"/>
                  <a:pt x="2826114" y="3037086"/>
                  <a:pt x="2858062" y="3037086"/>
                </a:cubicBezTo>
                <a:close/>
                <a:moveTo>
                  <a:pt x="2084642" y="3037086"/>
                </a:moveTo>
                <a:lnTo>
                  <a:pt x="2173549" y="3037086"/>
                </a:lnTo>
                <a:cubicBezTo>
                  <a:pt x="2205497" y="3037086"/>
                  <a:pt x="2229231" y="3060180"/>
                  <a:pt x="2229231" y="3091398"/>
                </a:cubicBezTo>
                <a:lnTo>
                  <a:pt x="2229231" y="3132109"/>
                </a:lnTo>
                <a:lnTo>
                  <a:pt x="2028962" y="3132109"/>
                </a:lnTo>
                <a:lnTo>
                  <a:pt x="2028962" y="3091398"/>
                </a:lnTo>
                <a:cubicBezTo>
                  <a:pt x="2028962" y="3060180"/>
                  <a:pt x="2052694" y="3037086"/>
                  <a:pt x="2084642" y="3037086"/>
                </a:cubicBezTo>
                <a:close/>
                <a:moveTo>
                  <a:pt x="1087220" y="3037086"/>
                </a:moveTo>
                <a:lnTo>
                  <a:pt x="1176128" y="3037086"/>
                </a:lnTo>
                <a:cubicBezTo>
                  <a:pt x="1208076" y="3037086"/>
                  <a:pt x="1231809" y="3060180"/>
                  <a:pt x="1231809" y="3091398"/>
                </a:cubicBezTo>
                <a:lnTo>
                  <a:pt x="1231809" y="3132109"/>
                </a:lnTo>
                <a:lnTo>
                  <a:pt x="1031539" y="3132109"/>
                </a:lnTo>
                <a:lnTo>
                  <a:pt x="1031539" y="3091398"/>
                </a:lnTo>
                <a:cubicBezTo>
                  <a:pt x="1031539" y="3060180"/>
                  <a:pt x="1055272" y="3037086"/>
                  <a:pt x="1087220" y="3037086"/>
                </a:cubicBezTo>
                <a:close/>
                <a:moveTo>
                  <a:pt x="313799" y="3037086"/>
                </a:moveTo>
                <a:lnTo>
                  <a:pt x="402707" y="3037086"/>
                </a:lnTo>
                <a:cubicBezTo>
                  <a:pt x="434655" y="3037086"/>
                  <a:pt x="458388" y="3060180"/>
                  <a:pt x="458388" y="3091398"/>
                </a:cubicBezTo>
                <a:lnTo>
                  <a:pt x="458388" y="3132109"/>
                </a:lnTo>
                <a:lnTo>
                  <a:pt x="258118" y="3132109"/>
                </a:lnTo>
                <a:lnTo>
                  <a:pt x="258118" y="3091398"/>
                </a:lnTo>
                <a:cubicBezTo>
                  <a:pt x="258118" y="3060180"/>
                  <a:pt x="281851" y="3037086"/>
                  <a:pt x="313799" y="3037086"/>
                </a:cubicBezTo>
                <a:close/>
                <a:moveTo>
                  <a:pt x="0" y="2861483"/>
                </a:moveTo>
                <a:lnTo>
                  <a:pt x="16387" y="2864517"/>
                </a:lnTo>
                <a:cubicBezTo>
                  <a:pt x="46449" y="2876506"/>
                  <a:pt x="65909" y="2905003"/>
                  <a:pt x="65909" y="2941150"/>
                </a:cubicBezTo>
                <a:lnTo>
                  <a:pt x="65909" y="3155659"/>
                </a:lnTo>
                <a:cubicBezTo>
                  <a:pt x="65909" y="3157850"/>
                  <a:pt x="65726" y="3159858"/>
                  <a:pt x="65635" y="3161958"/>
                </a:cubicBezTo>
                <a:cubicBezTo>
                  <a:pt x="65726" y="3164057"/>
                  <a:pt x="65909" y="3166156"/>
                  <a:pt x="65909" y="3168256"/>
                </a:cubicBezTo>
                <a:lnTo>
                  <a:pt x="65909" y="3382765"/>
                </a:lnTo>
                <a:cubicBezTo>
                  <a:pt x="65909" y="3418912"/>
                  <a:pt x="46449" y="3447409"/>
                  <a:pt x="16387" y="3459398"/>
                </a:cubicBezTo>
                <a:lnTo>
                  <a:pt x="0" y="3462431"/>
                </a:lnTo>
                <a:close/>
                <a:moveTo>
                  <a:pt x="721824" y="2858267"/>
                </a:moveTo>
                <a:lnTo>
                  <a:pt x="751033" y="2858267"/>
                </a:lnTo>
                <a:lnTo>
                  <a:pt x="751033" y="3465557"/>
                </a:lnTo>
                <a:lnTo>
                  <a:pt x="721824" y="3465557"/>
                </a:lnTo>
                <a:cubicBezTo>
                  <a:pt x="673628" y="3465557"/>
                  <a:pt x="639032" y="3430961"/>
                  <a:pt x="639032" y="3382765"/>
                </a:cubicBezTo>
                <a:lnTo>
                  <a:pt x="639032" y="3168256"/>
                </a:lnTo>
                <a:cubicBezTo>
                  <a:pt x="639032" y="3166065"/>
                  <a:pt x="639215" y="3164057"/>
                  <a:pt x="639306" y="3161958"/>
                </a:cubicBezTo>
                <a:cubicBezTo>
                  <a:pt x="639215" y="3159858"/>
                  <a:pt x="639032" y="3157759"/>
                  <a:pt x="639032" y="3155659"/>
                </a:cubicBezTo>
                <a:lnTo>
                  <a:pt x="639032" y="2941150"/>
                </a:lnTo>
                <a:lnTo>
                  <a:pt x="639032" y="2941059"/>
                </a:lnTo>
                <a:cubicBezTo>
                  <a:pt x="639032" y="2892862"/>
                  <a:pt x="673628" y="2858267"/>
                  <a:pt x="721824" y="2858267"/>
                </a:cubicBezTo>
                <a:close/>
                <a:moveTo>
                  <a:pt x="3350977" y="2763245"/>
                </a:moveTo>
                <a:lnTo>
                  <a:pt x="3439885" y="2763245"/>
                </a:lnTo>
                <a:cubicBezTo>
                  <a:pt x="3471833" y="2763245"/>
                  <a:pt x="3495566" y="2786339"/>
                  <a:pt x="3495566" y="2817557"/>
                </a:cubicBezTo>
                <a:lnTo>
                  <a:pt x="3495566" y="2858267"/>
                </a:lnTo>
                <a:lnTo>
                  <a:pt x="3524776" y="2858267"/>
                </a:lnTo>
                <a:lnTo>
                  <a:pt x="3524776" y="2858358"/>
                </a:lnTo>
                <a:cubicBezTo>
                  <a:pt x="3572972" y="2858358"/>
                  <a:pt x="3607567" y="2892954"/>
                  <a:pt x="3607567" y="2941150"/>
                </a:cubicBezTo>
                <a:lnTo>
                  <a:pt x="3607567" y="3155659"/>
                </a:lnTo>
                <a:cubicBezTo>
                  <a:pt x="3607567" y="3157850"/>
                  <a:pt x="3607384" y="3159858"/>
                  <a:pt x="3607293" y="3161958"/>
                </a:cubicBezTo>
                <a:cubicBezTo>
                  <a:pt x="3607384" y="3164057"/>
                  <a:pt x="3607567" y="3166156"/>
                  <a:pt x="3607567" y="3168256"/>
                </a:cubicBezTo>
                <a:lnTo>
                  <a:pt x="3607567" y="3382765"/>
                </a:lnTo>
                <a:cubicBezTo>
                  <a:pt x="3607567" y="3430961"/>
                  <a:pt x="3572972" y="3465557"/>
                  <a:pt x="3524776" y="3465557"/>
                </a:cubicBezTo>
                <a:lnTo>
                  <a:pt x="3495566" y="3465557"/>
                </a:lnTo>
                <a:lnTo>
                  <a:pt x="3495566" y="2858268"/>
                </a:lnTo>
                <a:lnTo>
                  <a:pt x="3295296" y="2858268"/>
                </a:lnTo>
                <a:lnTo>
                  <a:pt x="3295296" y="2817557"/>
                </a:lnTo>
                <a:cubicBezTo>
                  <a:pt x="3295296" y="2786339"/>
                  <a:pt x="3319029" y="2763245"/>
                  <a:pt x="3350977" y="2763245"/>
                </a:cubicBezTo>
                <a:close/>
                <a:moveTo>
                  <a:pt x="2577557" y="2763245"/>
                </a:moveTo>
                <a:lnTo>
                  <a:pt x="2666464" y="2763245"/>
                </a:lnTo>
                <a:cubicBezTo>
                  <a:pt x="2698412" y="2763245"/>
                  <a:pt x="2722146" y="2786339"/>
                  <a:pt x="2722146" y="2817557"/>
                </a:cubicBezTo>
                <a:lnTo>
                  <a:pt x="2722146" y="2858268"/>
                </a:lnTo>
                <a:lnTo>
                  <a:pt x="2521877" y="2858268"/>
                </a:lnTo>
                <a:lnTo>
                  <a:pt x="2521877" y="3465557"/>
                </a:lnTo>
                <a:lnTo>
                  <a:pt x="2722146" y="3465557"/>
                </a:lnTo>
                <a:lnTo>
                  <a:pt x="2722146" y="3506268"/>
                </a:lnTo>
                <a:cubicBezTo>
                  <a:pt x="2722146" y="3537486"/>
                  <a:pt x="2698412" y="3560580"/>
                  <a:pt x="2666464" y="3560580"/>
                </a:cubicBezTo>
                <a:lnTo>
                  <a:pt x="2577557" y="3560580"/>
                </a:lnTo>
                <a:cubicBezTo>
                  <a:pt x="2545609" y="3560580"/>
                  <a:pt x="2521876" y="3537486"/>
                  <a:pt x="2521876" y="3506268"/>
                </a:cubicBezTo>
                <a:lnTo>
                  <a:pt x="2521876" y="3465557"/>
                </a:lnTo>
                <a:lnTo>
                  <a:pt x="2492667" y="3465557"/>
                </a:lnTo>
                <a:cubicBezTo>
                  <a:pt x="2444470" y="3465557"/>
                  <a:pt x="2409875" y="3430961"/>
                  <a:pt x="2409875" y="3382765"/>
                </a:cubicBezTo>
                <a:lnTo>
                  <a:pt x="2409875" y="3168256"/>
                </a:lnTo>
                <a:cubicBezTo>
                  <a:pt x="2409875" y="3166065"/>
                  <a:pt x="2410059" y="3164057"/>
                  <a:pt x="2410150" y="3161958"/>
                </a:cubicBezTo>
                <a:cubicBezTo>
                  <a:pt x="2410059" y="3159858"/>
                  <a:pt x="2409875" y="3157759"/>
                  <a:pt x="2409875" y="3155659"/>
                </a:cubicBezTo>
                <a:lnTo>
                  <a:pt x="2409875" y="2941150"/>
                </a:lnTo>
                <a:lnTo>
                  <a:pt x="2409875" y="2941059"/>
                </a:lnTo>
                <a:cubicBezTo>
                  <a:pt x="2409875" y="2892862"/>
                  <a:pt x="2444470" y="2858267"/>
                  <a:pt x="2492667" y="2858267"/>
                </a:cubicBezTo>
                <a:lnTo>
                  <a:pt x="2521876" y="2858267"/>
                </a:lnTo>
                <a:lnTo>
                  <a:pt x="2521876" y="2817557"/>
                </a:lnTo>
                <a:cubicBezTo>
                  <a:pt x="2521876" y="2786339"/>
                  <a:pt x="2545609" y="2763245"/>
                  <a:pt x="2577557" y="2763245"/>
                </a:cubicBezTo>
                <a:close/>
                <a:moveTo>
                  <a:pt x="1580135" y="2763245"/>
                </a:moveTo>
                <a:lnTo>
                  <a:pt x="1669043" y="2763245"/>
                </a:lnTo>
                <a:cubicBezTo>
                  <a:pt x="1700991" y="2763245"/>
                  <a:pt x="1724723" y="2786339"/>
                  <a:pt x="1724723" y="2817557"/>
                </a:cubicBezTo>
                <a:lnTo>
                  <a:pt x="1724723" y="2858267"/>
                </a:lnTo>
                <a:lnTo>
                  <a:pt x="1753934" y="2858267"/>
                </a:lnTo>
                <a:lnTo>
                  <a:pt x="1753934" y="2858358"/>
                </a:lnTo>
                <a:cubicBezTo>
                  <a:pt x="1802129" y="2858358"/>
                  <a:pt x="1836725" y="2892954"/>
                  <a:pt x="1836725" y="2941150"/>
                </a:cubicBezTo>
                <a:lnTo>
                  <a:pt x="1836725" y="3155659"/>
                </a:lnTo>
                <a:cubicBezTo>
                  <a:pt x="1836725" y="3157850"/>
                  <a:pt x="1836542" y="3159858"/>
                  <a:pt x="1836451" y="3161958"/>
                </a:cubicBezTo>
                <a:cubicBezTo>
                  <a:pt x="1836542" y="3164057"/>
                  <a:pt x="1836725" y="3166156"/>
                  <a:pt x="1836725" y="3168256"/>
                </a:cubicBezTo>
                <a:lnTo>
                  <a:pt x="1836725" y="3382765"/>
                </a:lnTo>
                <a:cubicBezTo>
                  <a:pt x="1836725" y="3430961"/>
                  <a:pt x="1802129" y="3465557"/>
                  <a:pt x="1753934" y="3465557"/>
                </a:cubicBezTo>
                <a:lnTo>
                  <a:pt x="1724723" y="3465557"/>
                </a:lnTo>
                <a:lnTo>
                  <a:pt x="1724723" y="2858268"/>
                </a:lnTo>
                <a:lnTo>
                  <a:pt x="1524454" y="2858268"/>
                </a:lnTo>
                <a:lnTo>
                  <a:pt x="1524454" y="2817557"/>
                </a:lnTo>
                <a:cubicBezTo>
                  <a:pt x="1524454" y="2786339"/>
                  <a:pt x="1548187" y="2763245"/>
                  <a:pt x="1580135" y="2763245"/>
                </a:cubicBezTo>
                <a:close/>
                <a:moveTo>
                  <a:pt x="806715" y="2763245"/>
                </a:moveTo>
                <a:lnTo>
                  <a:pt x="895623" y="2763245"/>
                </a:lnTo>
                <a:cubicBezTo>
                  <a:pt x="927571" y="2763245"/>
                  <a:pt x="951303" y="2786339"/>
                  <a:pt x="951303" y="2817557"/>
                </a:cubicBezTo>
                <a:lnTo>
                  <a:pt x="951303" y="2858268"/>
                </a:lnTo>
                <a:lnTo>
                  <a:pt x="751034" y="2858268"/>
                </a:lnTo>
                <a:lnTo>
                  <a:pt x="751034" y="2817557"/>
                </a:lnTo>
                <a:cubicBezTo>
                  <a:pt x="751034" y="2786339"/>
                  <a:pt x="774767" y="2763245"/>
                  <a:pt x="806715" y="2763245"/>
                </a:cubicBezTo>
                <a:close/>
                <a:moveTo>
                  <a:pt x="751034" y="2388446"/>
                </a:moveTo>
                <a:lnTo>
                  <a:pt x="951303" y="2388446"/>
                </a:lnTo>
                <a:lnTo>
                  <a:pt x="951303" y="2394348"/>
                </a:lnTo>
                <a:lnTo>
                  <a:pt x="951303" y="2429158"/>
                </a:lnTo>
                <a:lnTo>
                  <a:pt x="951303" y="2435059"/>
                </a:lnTo>
                <a:cubicBezTo>
                  <a:pt x="951303" y="2466277"/>
                  <a:pt x="927571" y="2489371"/>
                  <a:pt x="895623" y="2489371"/>
                </a:cubicBezTo>
                <a:lnTo>
                  <a:pt x="806715" y="2489371"/>
                </a:lnTo>
                <a:cubicBezTo>
                  <a:pt x="774767" y="2489371"/>
                  <a:pt x="751034" y="2466277"/>
                  <a:pt x="751034" y="2435059"/>
                </a:cubicBezTo>
                <a:lnTo>
                  <a:pt x="751034" y="2429158"/>
                </a:lnTo>
                <a:lnTo>
                  <a:pt x="751034" y="2394348"/>
                </a:lnTo>
                <a:close/>
                <a:moveTo>
                  <a:pt x="2858062" y="1959976"/>
                </a:moveTo>
                <a:lnTo>
                  <a:pt x="2946970" y="1959976"/>
                </a:lnTo>
                <a:cubicBezTo>
                  <a:pt x="2978918" y="1959976"/>
                  <a:pt x="3002651" y="1983070"/>
                  <a:pt x="3002651" y="2014288"/>
                </a:cubicBezTo>
                <a:lnTo>
                  <a:pt x="3002651" y="2020189"/>
                </a:lnTo>
                <a:lnTo>
                  <a:pt x="3002651" y="2054999"/>
                </a:lnTo>
                <a:lnTo>
                  <a:pt x="3031861" y="2054999"/>
                </a:lnTo>
                <a:lnTo>
                  <a:pt x="3031861" y="2055090"/>
                </a:lnTo>
                <a:cubicBezTo>
                  <a:pt x="3080057" y="2055090"/>
                  <a:pt x="3114653" y="2089686"/>
                  <a:pt x="3114653" y="2137882"/>
                </a:cubicBezTo>
                <a:lnTo>
                  <a:pt x="3114653" y="2143782"/>
                </a:lnTo>
                <a:lnTo>
                  <a:pt x="3114653" y="2352391"/>
                </a:lnTo>
                <a:lnTo>
                  <a:pt x="3114653" y="2358292"/>
                </a:lnTo>
                <a:lnTo>
                  <a:pt x="3114507" y="2361639"/>
                </a:lnTo>
                <a:lnTo>
                  <a:pt x="3114653" y="2364988"/>
                </a:lnTo>
                <a:lnTo>
                  <a:pt x="3114653" y="2370889"/>
                </a:lnTo>
                <a:lnTo>
                  <a:pt x="3114653" y="2579497"/>
                </a:lnTo>
                <a:lnTo>
                  <a:pt x="3114653" y="2585398"/>
                </a:lnTo>
                <a:cubicBezTo>
                  <a:pt x="3114653" y="2633594"/>
                  <a:pt x="3080057" y="2668190"/>
                  <a:pt x="3031861" y="2668190"/>
                </a:cubicBezTo>
                <a:lnTo>
                  <a:pt x="3002651" y="2668190"/>
                </a:lnTo>
                <a:lnTo>
                  <a:pt x="3002651" y="2703000"/>
                </a:lnTo>
                <a:lnTo>
                  <a:pt x="3002651" y="2708901"/>
                </a:lnTo>
                <a:cubicBezTo>
                  <a:pt x="3002651" y="2740119"/>
                  <a:pt x="2978918" y="2763213"/>
                  <a:pt x="2946970" y="2763213"/>
                </a:cubicBezTo>
                <a:lnTo>
                  <a:pt x="2858062" y="2763213"/>
                </a:lnTo>
                <a:cubicBezTo>
                  <a:pt x="2826114" y="2763213"/>
                  <a:pt x="2802381" y="2740119"/>
                  <a:pt x="2802381" y="2708901"/>
                </a:cubicBezTo>
                <a:lnTo>
                  <a:pt x="2802381" y="2703000"/>
                </a:lnTo>
                <a:lnTo>
                  <a:pt x="2802381" y="2668190"/>
                </a:lnTo>
                <a:lnTo>
                  <a:pt x="2802381" y="2662289"/>
                </a:lnTo>
                <a:lnTo>
                  <a:pt x="3002651" y="2662289"/>
                </a:lnTo>
                <a:lnTo>
                  <a:pt x="3002651" y="2060900"/>
                </a:lnTo>
                <a:lnTo>
                  <a:pt x="2802381" y="2060900"/>
                </a:lnTo>
                <a:lnTo>
                  <a:pt x="2802381" y="2054999"/>
                </a:lnTo>
                <a:lnTo>
                  <a:pt x="2802381" y="2020189"/>
                </a:lnTo>
                <a:lnTo>
                  <a:pt x="2802381" y="2014288"/>
                </a:lnTo>
                <a:cubicBezTo>
                  <a:pt x="2802381" y="1983070"/>
                  <a:pt x="2826114" y="1959976"/>
                  <a:pt x="2858062" y="1959976"/>
                </a:cubicBezTo>
                <a:close/>
                <a:moveTo>
                  <a:pt x="2084642" y="1959976"/>
                </a:moveTo>
                <a:lnTo>
                  <a:pt x="2173549" y="1959976"/>
                </a:lnTo>
                <a:cubicBezTo>
                  <a:pt x="2205497" y="1959976"/>
                  <a:pt x="2229231" y="1983070"/>
                  <a:pt x="2229231" y="2014288"/>
                </a:cubicBezTo>
                <a:lnTo>
                  <a:pt x="2229231" y="2020189"/>
                </a:lnTo>
                <a:lnTo>
                  <a:pt x="2229231" y="2054999"/>
                </a:lnTo>
                <a:lnTo>
                  <a:pt x="2229231" y="2060900"/>
                </a:lnTo>
                <a:lnTo>
                  <a:pt x="2028962" y="2060900"/>
                </a:lnTo>
                <a:lnTo>
                  <a:pt x="2028962" y="2662289"/>
                </a:lnTo>
                <a:lnTo>
                  <a:pt x="2229231" y="2662289"/>
                </a:lnTo>
                <a:lnTo>
                  <a:pt x="2229231" y="2668190"/>
                </a:lnTo>
                <a:lnTo>
                  <a:pt x="2229231" y="2703000"/>
                </a:lnTo>
                <a:lnTo>
                  <a:pt x="2229231" y="2708901"/>
                </a:lnTo>
                <a:cubicBezTo>
                  <a:pt x="2229231" y="2740119"/>
                  <a:pt x="2205497" y="2763213"/>
                  <a:pt x="2173549" y="2763213"/>
                </a:cubicBezTo>
                <a:lnTo>
                  <a:pt x="2084642" y="2763213"/>
                </a:lnTo>
                <a:cubicBezTo>
                  <a:pt x="2052694" y="2763213"/>
                  <a:pt x="2028962" y="2740119"/>
                  <a:pt x="2028962" y="2708901"/>
                </a:cubicBezTo>
                <a:lnTo>
                  <a:pt x="2028962" y="2703000"/>
                </a:lnTo>
                <a:lnTo>
                  <a:pt x="2028962" y="2668190"/>
                </a:lnTo>
                <a:lnTo>
                  <a:pt x="1999751" y="2668190"/>
                </a:lnTo>
                <a:cubicBezTo>
                  <a:pt x="1951555" y="2668190"/>
                  <a:pt x="1916960" y="2633594"/>
                  <a:pt x="1916960" y="2585398"/>
                </a:cubicBezTo>
                <a:lnTo>
                  <a:pt x="1916960" y="2579497"/>
                </a:lnTo>
                <a:lnTo>
                  <a:pt x="1916960" y="2370889"/>
                </a:lnTo>
                <a:lnTo>
                  <a:pt x="1916960" y="2364988"/>
                </a:lnTo>
                <a:lnTo>
                  <a:pt x="1917106" y="2361639"/>
                </a:lnTo>
                <a:lnTo>
                  <a:pt x="1916960" y="2358292"/>
                </a:lnTo>
                <a:lnTo>
                  <a:pt x="1916960" y="2352391"/>
                </a:lnTo>
                <a:lnTo>
                  <a:pt x="1916960" y="2143782"/>
                </a:lnTo>
                <a:lnTo>
                  <a:pt x="1916960" y="2143691"/>
                </a:lnTo>
                <a:lnTo>
                  <a:pt x="1916960" y="2137882"/>
                </a:lnTo>
                <a:lnTo>
                  <a:pt x="1916960" y="2137790"/>
                </a:lnTo>
                <a:cubicBezTo>
                  <a:pt x="1916960" y="2089595"/>
                  <a:pt x="1951555" y="2054999"/>
                  <a:pt x="1999751" y="2054999"/>
                </a:cubicBezTo>
                <a:lnTo>
                  <a:pt x="2028962" y="2054999"/>
                </a:lnTo>
                <a:lnTo>
                  <a:pt x="2028962" y="2020189"/>
                </a:lnTo>
                <a:lnTo>
                  <a:pt x="2028962" y="2014288"/>
                </a:lnTo>
                <a:cubicBezTo>
                  <a:pt x="2028962" y="1983070"/>
                  <a:pt x="2052694" y="1959976"/>
                  <a:pt x="2084642" y="1959976"/>
                </a:cubicBezTo>
                <a:close/>
                <a:moveTo>
                  <a:pt x="1087220" y="1959976"/>
                </a:moveTo>
                <a:lnTo>
                  <a:pt x="1176128" y="1959976"/>
                </a:lnTo>
                <a:cubicBezTo>
                  <a:pt x="1208076" y="1959976"/>
                  <a:pt x="1231809" y="1983070"/>
                  <a:pt x="1231809" y="2014288"/>
                </a:cubicBezTo>
                <a:lnTo>
                  <a:pt x="1231809" y="2020189"/>
                </a:lnTo>
                <a:lnTo>
                  <a:pt x="1231809" y="2054999"/>
                </a:lnTo>
                <a:lnTo>
                  <a:pt x="1261019" y="2054999"/>
                </a:lnTo>
                <a:lnTo>
                  <a:pt x="1261019" y="2055090"/>
                </a:lnTo>
                <a:cubicBezTo>
                  <a:pt x="1309215" y="2055090"/>
                  <a:pt x="1343810" y="2089686"/>
                  <a:pt x="1343810" y="2137882"/>
                </a:cubicBezTo>
                <a:lnTo>
                  <a:pt x="1343810" y="2143782"/>
                </a:lnTo>
                <a:lnTo>
                  <a:pt x="1343810" y="2352391"/>
                </a:lnTo>
                <a:lnTo>
                  <a:pt x="1343810" y="2358292"/>
                </a:lnTo>
                <a:lnTo>
                  <a:pt x="1343665" y="2361639"/>
                </a:lnTo>
                <a:lnTo>
                  <a:pt x="1343810" y="2364988"/>
                </a:lnTo>
                <a:lnTo>
                  <a:pt x="1343810" y="2370889"/>
                </a:lnTo>
                <a:lnTo>
                  <a:pt x="1343810" y="2579497"/>
                </a:lnTo>
                <a:lnTo>
                  <a:pt x="1343810" y="2585398"/>
                </a:lnTo>
                <a:cubicBezTo>
                  <a:pt x="1343810" y="2633594"/>
                  <a:pt x="1309215" y="2668190"/>
                  <a:pt x="1261019" y="2668190"/>
                </a:cubicBezTo>
                <a:lnTo>
                  <a:pt x="1231809" y="2668190"/>
                </a:lnTo>
                <a:lnTo>
                  <a:pt x="1231809" y="2703000"/>
                </a:lnTo>
                <a:lnTo>
                  <a:pt x="1231809" y="2708901"/>
                </a:lnTo>
                <a:cubicBezTo>
                  <a:pt x="1231809" y="2740119"/>
                  <a:pt x="1208076" y="2763213"/>
                  <a:pt x="1176128" y="2763213"/>
                </a:cubicBezTo>
                <a:lnTo>
                  <a:pt x="1087220" y="2763213"/>
                </a:lnTo>
                <a:cubicBezTo>
                  <a:pt x="1055272" y="2763213"/>
                  <a:pt x="1031539" y="2740119"/>
                  <a:pt x="1031539" y="2708901"/>
                </a:cubicBezTo>
                <a:lnTo>
                  <a:pt x="1031539" y="2703000"/>
                </a:lnTo>
                <a:lnTo>
                  <a:pt x="1031539" y="2668190"/>
                </a:lnTo>
                <a:lnTo>
                  <a:pt x="1031539" y="2662289"/>
                </a:lnTo>
                <a:lnTo>
                  <a:pt x="1231809" y="2662289"/>
                </a:lnTo>
                <a:lnTo>
                  <a:pt x="1231809" y="2060900"/>
                </a:lnTo>
                <a:lnTo>
                  <a:pt x="1031539" y="2060900"/>
                </a:lnTo>
                <a:lnTo>
                  <a:pt x="1031539" y="2054999"/>
                </a:lnTo>
                <a:lnTo>
                  <a:pt x="1031539" y="2020189"/>
                </a:lnTo>
                <a:lnTo>
                  <a:pt x="1031539" y="2014288"/>
                </a:lnTo>
                <a:cubicBezTo>
                  <a:pt x="1031539" y="1983070"/>
                  <a:pt x="1055272" y="1959976"/>
                  <a:pt x="1087220" y="1959976"/>
                </a:cubicBezTo>
                <a:close/>
                <a:moveTo>
                  <a:pt x="313799" y="1959976"/>
                </a:moveTo>
                <a:lnTo>
                  <a:pt x="402707" y="1959976"/>
                </a:lnTo>
                <a:cubicBezTo>
                  <a:pt x="434655" y="1959976"/>
                  <a:pt x="458388" y="1983070"/>
                  <a:pt x="458388" y="2014288"/>
                </a:cubicBezTo>
                <a:lnTo>
                  <a:pt x="458388" y="2020189"/>
                </a:lnTo>
                <a:lnTo>
                  <a:pt x="458388" y="2054999"/>
                </a:lnTo>
                <a:lnTo>
                  <a:pt x="458388" y="2060900"/>
                </a:lnTo>
                <a:lnTo>
                  <a:pt x="258118" y="2060900"/>
                </a:lnTo>
                <a:lnTo>
                  <a:pt x="258118" y="2662289"/>
                </a:lnTo>
                <a:lnTo>
                  <a:pt x="458388" y="2662289"/>
                </a:lnTo>
                <a:lnTo>
                  <a:pt x="458388" y="2668190"/>
                </a:lnTo>
                <a:lnTo>
                  <a:pt x="458388" y="2703000"/>
                </a:lnTo>
                <a:lnTo>
                  <a:pt x="458388" y="2708901"/>
                </a:lnTo>
                <a:cubicBezTo>
                  <a:pt x="458388" y="2740119"/>
                  <a:pt x="434655" y="2763213"/>
                  <a:pt x="402707" y="2763213"/>
                </a:cubicBezTo>
                <a:lnTo>
                  <a:pt x="313799" y="2763213"/>
                </a:lnTo>
                <a:cubicBezTo>
                  <a:pt x="281851" y="2763213"/>
                  <a:pt x="258118" y="2740119"/>
                  <a:pt x="258118" y="2708901"/>
                </a:cubicBezTo>
                <a:lnTo>
                  <a:pt x="258118" y="2703000"/>
                </a:lnTo>
                <a:lnTo>
                  <a:pt x="258118" y="2668190"/>
                </a:lnTo>
                <a:lnTo>
                  <a:pt x="228909" y="2668190"/>
                </a:lnTo>
                <a:cubicBezTo>
                  <a:pt x="180713" y="2668190"/>
                  <a:pt x="146118" y="2633594"/>
                  <a:pt x="146118" y="2585398"/>
                </a:cubicBezTo>
                <a:lnTo>
                  <a:pt x="146118" y="2579497"/>
                </a:lnTo>
                <a:lnTo>
                  <a:pt x="146118" y="2370889"/>
                </a:lnTo>
                <a:lnTo>
                  <a:pt x="146118" y="2364988"/>
                </a:lnTo>
                <a:lnTo>
                  <a:pt x="146263" y="2361639"/>
                </a:lnTo>
                <a:lnTo>
                  <a:pt x="146118" y="2358292"/>
                </a:lnTo>
                <a:lnTo>
                  <a:pt x="146118" y="2352391"/>
                </a:lnTo>
                <a:lnTo>
                  <a:pt x="146118" y="2143782"/>
                </a:lnTo>
                <a:lnTo>
                  <a:pt x="146118" y="2143691"/>
                </a:lnTo>
                <a:lnTo>
                  <a:pt x="146118" y="2137882"/>
                </a:lnTo>
                <a:lnTo>
                  <a:pt x="146118" y="2137790"/>
                </a:lnTo>
                <a:cubicBezTo>
                  <a:pt x="146118" y="2089595"/>
                  <a:pt x="180713" y="2054999"/>
                  <a:pt x="228909" y="2054999"/>
                </a:cubicBezTo>
                <a:lnTo>
                  <a:pt x="258118" y="2054999"/>
                </a:lnTo>
                <a:lnTo>
                  <a:pt x="258118" y="2020189"/>
                </a:lnTo>
                <a:lnTo>
                  <a:pt x="258118" y="2014288"/>
                </a:lnTo>
                <a:cubicBezTo>
                  <a:pt x="258118" y="1983070"/>
                  <a:pt x="281851" y="1959976"/>
                  <a:pt x="313799" y="1959976"/>
                </a:cubicBezTo>
                <a:close/>
                <a:moveTo>
                  <a:pt x="0" y="1784385"/>
                </a:moveTo>
                <a:lnTo>
                  <a:pt x="16382" y="1787418"/>
                </a:lnTo>
                <a:cubicBezTo>
                  <a:pt x="46444" y="1799406"/>
                  <a:pt x="65903" y="1827902"/>
                  <a:pt x="65903" y="1864049"/>
                </a:cubicBezTo>
                <a:lnTo>
                  <a:pt x="65903" y="2078548"/>
                </a:lnTo>
                <a:lnTo>
                  <a:pt x="65898" y="2078664"/>
                </a:lnTo>
                <a:lnTo>
                  <a:pt x="65898" y="2084450"/>
                </a:lnTo>
                <a:lnTo>
                  <a:pt x="65755" y="2087740"/>
                </a:lnTo>
                <a:lnTo>
                  <a:pt x="65903" y="2091146"/>
                </a:lnTo>
                <a:lnTo>
                  <a:pt x="65903" y="2305655"/>
                </a:lnTo>
                <a:lnTo>
                  <a:pt x="65898" y="2305682"/>
                </a:lnTo>
                <a:lnTo>
                  <a:pt x="65898" y="2311557"/>
                </a:lnTo>
                <a:cubicBezTo>
                  <a:pt x="65898" y="2347704"/>
                  <a:pt x="46439" y="2376200"/>
                  <a:pt x="16376" y="2388190"/>
                </a:cubicBezTo>
                <a:lnTo>
                  <a:pt x="0" y="2391221"/>
                </a:lnTo>
                <a:close/>
                <a:moveTo>
                  <a:pt x="721824" y="1781167"/>
                </a:moveTo>
                <a:lnTo>
                  <a:pt x="751033" y="1781167"/>
                </a:lnTo>
                <a:lnTo>
                  <a:pt x="751033" y="1787068"/>
                </a:lnTo>
                <a:lnTo>
                  <a:pt x="751033" y="2388446"/>
                </a:lnTo>
                <a:lnTo>
                  <a:pt x="751033" y="2394348"/>
                </a:lnTo>
                <a:lnTo>
                  <a:pt x="721824" y="2394348"/>
                </a:lnTo>
                <a:cubicBezTo>
                  <a:pt x="673628" y="2394348"/>
                  <a:pt x="639032" y="2359753"/>
                  <a:pt x="639032" y="2311557"/>
                </a:cubicBezTo>
                <a:lnTo>
                  <a:pt x="639032" y="2305655"/>
                </a:lnTo>
                <a:lnTo>
                  <a:pt x="639032" y="2097048"/>
                </a:lnTo>
                <a:lnTo>
                  <a:pt x="639032" y="2091146"/>
                </a:lnTo>
                <a:lnTo>
                  <a:pt x="639178" y="2087798"/>
                </a:lnTo>
                <a:lnTo>
                  <a:pt x="639032" y="2084450"/>
                </a:lnTo>
                <a:lnTo>
                  <a:pt x="639032" y="2078548"/>
                </a:lnTo>
                <a:lnTo>
                  <a:pt x="639032" y="1869952"/>
                </a:lnTo>
                <a:lnTo>
                  <a:pt x="639032" y="1869861"/>
                </a:lnTo>
                <a:lnTo>
                  <a:pt x="639032" y="1864049"/>
                </a:lnTo>
                <a:lnTo>
                  <a:pt x="639032" y="1863959"/>
                </a:lnTo>
                <a:cubicBezTo>
                  <a:pt x="639032" y="1815765"/>
                  <a:pt x="673628" y="1781167"/>
                  <a:pt x="721824" y="1781167"/>
                </a:cubicBezTo>
                <a:close/>
                <a:moveTo>
                  <a:pt x="3350977" y="1686146"/>
                </a:moveTo>
                <a:lnTo>
                  <a:pt x="3439885" y="1686146"/>
                </a:lnTo>
                <a:cubicBezTo>
                  <a:pt x="3471833" y="1686146"/>
                  <a:pt x="3495566" y="1709240"/>
                  <a:pt x="3495566" y="1740458"/>
                </a:cubicBezTo>
                <a:lnTo>
                  <a:pt x="3495566" y="1746359"/>
                </a:lnTo>
                <a:lnTo>
                  <a:pt x="3495566" y="1781167"/>
                </a:lnTo>
                <a:lnTo>
                  <a:pt x="3495566" y="1781259"/>
                </a:lnTo>
                <a:lnTo>
                  <a:pt x="3524776" y="1781259"/>
                </a:lnTo>
                <a:cubicBezTo>
                  <a:pt x="3572972" y="1781259"/>
                  <a:pt x="3607567" y="1815854"/>
                  <a:pt x="3607567" y="1864049"/>
                </a:cubicBezTo>
                <a:lnTo>
                  <a:pt x="3607567" y="1869952"/>
                </a:lnTo>
                <a:lnTo>
                  <a:pt x="3607567" y="2078548"/>
                </a:lnTo>
                <a:lnTo>
                  <a:pt x="3607567" y="2084450"/>
                </a:lnTo>
                <a:lnTo>
                  <a:pt x="3607422" y="2087798"/>
                </a:lnTo>
                <a:lnTo>
                  <a:pt x="3607567" y="2091146"/>
                </a:lnTo>
                <a:lnTo>
                  <a:pt x="3607567" y="2097048"/>
                </a:lnTo>
                <a:lnTo>
                  <a:pt x="3607567" y="2305655"/>
                </a:lnTo>
                <a:lnTo>
                  <a:pt x="3607567" y="2311557"/>
                </a:lnTo>
                <a:cubicBezTo>
                  <a:pt x="3607567" y="2359753"/>
                  <a:pt x="3572972" y="2394348"/>
                  <a:pt x="3524776" y="2394348"/>
                </a:cubicBezTo>
                <a:lnTo>
                  <a:pt x="3495566" y="2394348"/>
                </a:lnTo>
                <a:lnTo>
                  <a:pt x="3495566" y="2429158"/>
                </a:lnTo>
                <a:lnTo>
                  <a:pt x="3495566" y="2435059"/>
                </a:lnTo>
                <a:cubicBezTo>
                  <a:pt x="3495566" y="2466277"/>
                  <a:pt x="3471833" y="2489371"/>
                  <a:pt x="3439885" y="2489371"/>
                </a:cubicBezTo>
                <a:lnTo>
                  <a:pt x="3350977" y="2489371"/>
                </a:lnTo>
                <a:cubicBezTo>
                  <a:pt x="3319029" y="2489371"/>
                  <a:pt x="3295296" y="2466277"/>
                  <a:pt x="3295296" y="2435059"/>
                </a:cubicBezTo>
                <a:lnTo>
                  <a:pt x="3295296" y="2429158"/>
                </a:lnTo>
                <a:lnTo>
                  <a:pt x="3295296" y="2394348"/>
                </a:lnTo>
                <a:lnTo>
                  <a:pt x="3295296" y="2388446"/>
                </a:lnTo>
                <a:lnTo>
                  <a:pt x="3495566" y="2388446"/>
                </a:lnTo>
                <a:lnTo>
                  <a:pt x="3495566" y="1787068"/>
                </a:lnTo>
                <a:lnTo>
                  <a:pt x="3295296" y="1787068"/>
                </a:lnTo>
                <a:lnTo>
                  <a:pt x="3295296" y="1781167"/>
                </a:lnTo>
                <a:lnTo>
                  <a:pt x="3295296" y="1746359"/>
                </a:lnTo>
                <a:lnTo>
                  <a:pt x="3295296" y="1740458"/>
                </a:lnTo>
                <a:cubicBezTo>
                  <a:pt x="3295296" y="1709240"/>
                  <a:pt x="3319029" y="1686146"/>
                  <a:pt x="3350977" y="1686146"/>
                </a:cubicBezTo>
                <a:close/>
                <a:moveTo>
                  <a:pt x="2577557" y="1686146"/>
                </a:moveTo>
                <a:lnTo>
                  <a:pt x="2666464" y="1686146"/>
                </a:lnTo>
                <a:cubicBezTo>
                  <a:pt x="2698412" y="1686146"/>
                  <a:pt x="2722146" y="1709240"/>
                  <a:pt x="2722146" y="1740458"/>
                </a:cubicBezTo>
                <a:lnTo>
                  <a:pt x="2722146" y="1746359"/>
                </a:lnTo>
                <a:lnTo>
                  <a:pt x="2722146" y="1781167"/>
                </a:lnTo>
                <a:lnTo>
                  <a:pt x="2722146" y="1787068"/>
                </a:lnTo>
                <a:lnTo>
                  <a:pt x="2521877" y="1787068"/>
                </a:lnTo>
                <a:lnTo>
                  <a:pt x="2521877" y="2388446"/>
                </a:lnTo>
                <a:lnTo>
                  <a:pt x="2722146" y="2388446"/>
                </a:lnTo>
                <a:lnTo>
                  <a:pt x="2722146" y="2394348"/>
                </a:lnTo>
                <a:lnTo>
                  <a:pt x="2722146" y="2429158"/>
                </a:lnTo>
                <a:lnTo>
                  <a:pt x="2722146" y="2435059"/>
                </a:lnTo>
                <a:cubicBezTo>
                  <a:pt x="2722146" y="2466277"/>
                  <a:pt x="2698412" y="2489371"/>
                  <a:pt x="2666464" y="2489371"/>
                </a:cubicBezTo>
                <a:lnTo>
                  <a:pt x="2577557" y="2489371"/>
                </a:lnTo>
                <a:cubicBezTo>
                  <a:pt x="2545609" y="2489371"/>
                  <a:pt x="2521876" y="2466277"/>
                  <a:pt x="2521876" y="2435059"/>
                </a:cubicBezTo>
                <a:lnTo>
                  <a:pt x="2521876" y="2429158"/>
                </a:lnTo>
                <a:lnTo>
                  <a:pt x="2521876" y="2394348"/>
                </a:lnTo>
                <a:lnTo>
                  <a:pt x="2492667" y="2394348"/>
                </a:lnTo>
                <a:cubicBezTo>
                  <a:pt x="2444470" y="2394348"/>
                  <a:pt x="2409875" y="2359753"/>
                  <a:pt x="2409875" y="2311557"/>
                </a:cubicBezTo>
                <a:lnTo>
                  <a:pt x="2409875" y="2305655"/>
                </a:lnTo>
                <a:lnTo>
                  <a:pt x="2409875" y="2097048"/>
                </a:lnTo>
                <a:lnTo>
                  <a:pt x="2409875" y="2091146"/>
                </a:lnTo>
                <a:lnTo>
                  <a:pt x="2410022" y="2087798"/>
                </a:lnTo>
                <a:lnTo>
                  <a:pt x="2409875" y="2084450"/>
                </a:lnTo>
                <a:lnTo>
                  <a:pt x="2409875" y="2078548"/>
                </a:lnTo>
                <a:lnTo>
                  <a:pt x="2409875" y="1869952"/>
                </a:lnTo>
                <a:lnTo>
                  <a:pt x="2409875" y="1869861"/>
                </a:lnTo>
                <a:lnTo>
                  <a:pt x="2409875" y="1864049"/>
                </a:lnTo>
                <a:lnTo>
                  <a:pt x="2409875" y="1863959"/>
                </a:lnTo>
                <a:cubicBezTo>
                  <a:pt x="2409875" y="1815765"/>
                  <a:pt x="2444470" y="1781167"/>
                  <a:pt x="2492667" y="1781167"/>
                </a:cubicBezTo>
                <a:lnTo>
                  <a:pt x="2521876" y="1781167"/>
                </a:lnTo>
                <a:lnTo>
                  <a:pt x="2521876" y="1746359"/>
                </a:lnTo>
                <a:lnTo>
                  <a:pt x="2521876" y="1740458"/>
                </a:lnTo>
                <a:cubicBezTo>
                  <a:pt x="2521876" y="1709240"/>
                  <a:pt x="2545609" y="1686146"/>
                  <a:pt x="2577557" y="1686146"/>
                </a:cubicBezTo>
                <a:close/>
                <a:moveTo>
                  <a:pt x="1580135" y="1686146"/>
                </a:moveTo>
                <a:lnTo>
                  <a:pt x="1669043" y="1686146"/>
                </a:lnTo>
                <a:cubicBezTo>
                  <a:pt x="1700991" y="1686146"/>
                  <a:pt x="1724723" y="1709240"/>
                  <a:pt x="1724723" y="1740458"/>
                </a:cubicBezTo>
                <a:lnTo>
                  <a:pt x="1724723" y="1746359"/>
                </a:lnTo>
                <a:lnTo>
                  <a:pt x="1724723" y="1781167"/>
                </a:lnTo>
                <a:lnTo>
                  <a:pt x="1753934" y="1781167"/>
                </a:lnTo>
                <a:lnTo>
                  <a:pt x="1753934" y="1781259"/>
                </a:lnTo>
                <a:cubicBezTo>
                  <a:pt x="1802129" y="1781259"/>
                  <a:pt x="1836725" y="1815854"/>
                  <a:pt x="1836725" y="1864049"/>
                </a:cubicBezTo>
                <a:lnTo>
                  <a:pt x="1836725" y="1869952"/>
                </a:lnTo>
                <a:lnTo>
                  <a:pt x="1836725" y="2078548"/>
                </a:lnTo>
                <a:lnTo>
                  <a:pt x="1836725" y="2084450"/>
                </a:lnTo>
                <a:lnTo>
                  <a:pt x="1836580" y="2087798"/>
                </a:lnTo>
                <a:lnTo>
                  <a:pt x="1836725" y="2091146"/>
                </a:lnTo>
                <a:lnTo>
                  <a:pt x="1836725" y="2097048"/>
                </a:lnTo>
                <a:lnTo>
                  <a:pt x="1836725" y="2305655"/>
                </a:lnTo>
                <a:lnTo>
                  <a:pt x="1836725" y="2311557"/>
                </a:lnTo>
                <a:cubicBezTo>
                  <a:pt x="1836725" y="2359753"/>
                  <a:pt x="1802129" y="2394348"/>
                  <a:pt x="1753934" y="2394348"/>
                </a:cubicBezTo>
                <a:lnTo>
                  <a:pt x="1724723" y="2394348"/>
                </a:lnTo>
                <a:lnTo>
                  <a:pt x="1724723" y="2429158"/>
                </a:lnTo>
                <a:lnTo>
                  <a:pt x="1724723" y="2435059"/>
                </a:lnTo>
                <a:cubicBezTo>
                  <a:pt x="1724723" y="2466277"/>
                  <a:pt x="1700991" y="2489371"/>
                  <a:pt x="1669043" y="2489371"/>
                </a:cubicBezTo>
                <a:lnTo>
                  <a:pt x="1580135" y="2489371"/>
                </a:lnTo>
                <a:cubicBezTo>
                  <a:pt x="1548187" y="2489371"/>
                  <a:pt x="1524454" y="2466277"/>
                  <a:pt x="1524454" y="2435059"/>
                </a:cubicBezTo>
                <a:lnTo>
                  <a:pt x="1524454" y="2429158"/>
                </a:lnTo>
                <a:lnTo>
                  <a:pt x="1524454" y="2394348"/>
                </a:lnTo>
                <a:lnTo>
                  <a:pt x="1524454" y="2388446"/>
                </a:lnTo>
                <a:lnTo>
                  <a:pt x="1724723" y="2388446"/>
                </a:lnTo>
                <a:lnTo>
                  <a:pt x="1724723" y="1787068"/>
                </a:lnTo>
                <a:lnTo>
                  <a:pt x="1524454" y="1787068"/>
                </a:lnTo>
                <a:lnTo>
                  <a:pt x="1524454" y="1781167"/>
                </a:lnTo>
                <a:lnTo>
                  <a:pt x="1524454" y="1746359"/>
                </a:lnTo>
                <a:lnTo>
                  <a:pt x="1524454" y="1740458"/>
                </a:lnTo>
                <a:cubicBezTo>
                  <a:pt x="1524454" y="1709240"/>
                  <a:pt x="1548187" y="1686146"/>
                  <a:pt x="1580135" y="1686146"/>
                </a:cubicBezTo>
                <a:close/>
                <a:moveTo>
                  <a:pt x="806715" y="1686146"/>
                </a:moveTo>
                <a:lnTo>
                  <a:pt x="895623" y="1686146"/>
                </a:lnTo>
                <a:cubicBezTo>
                  <a:pt x="927571" y="1686146"/>
                  <a:pt x="951303" y="1709240"/>
                  <a:pt x="951303" y="1740458"/>
                </a:cubicBezTo>
                <a:lnTo>
                  <a:pt x="951303" y="1746359"/>
                </a:lnTo>
                <a:lnTo>
                  <a:pt x="951303" y="1781167"/>
                </a:lnTo>
                <a:lnTo>
                  <a:pt x="951303" y="1787068"/>
                </a:lnTo>
                <a:lnTo>
                  <a:pt x="751034" y="1787068"/>
                </a:lnTo>
                <a:lnTo>
                  <a:pt x="751034" y="1781167"/>
                </a:lnTo>
                <a:lnTo>
                  <a:pt x="751034" y="1746359"/>
                </a:lnTo>
                <a:lnTo>
                  <a:pt x="751034" y="1740458"/>
                </a:lnTo>
                <a:cubicBezTo>
                  <a:pt x="751034" y="1709240"/>
                  <a:pt x="774767" y="1686146"/>
                  <a:pt x="806715" y="1686146"/>
                </a:cubicBezTo>
                <a:close/>
                <a:moveTo>
                  <a:pt x="2802381" y="1591091"/>
                </a:moveTo>
                <a:lnTo>
                  <a:pt x="3002651" y="1591091"/>
                </a:lnTo>
                <a:lnTo>
                  <a:pt x="3002651" y="1631800"/>
                </a:lnTo>
                <a:cubicBezTo>
                  <a:pt x="3002651" y="1663019"/>
                  <a:pt x="2978918" y="1686112"/>
                  <a:pt x="2946970" y="1686112"/>
                </a:cubicBezTo>
                <a:lnTo>
                  <a:pt x="2858062" y="1686112"/>
                </a:lnTo>
                <a:cubicBezTo>
                  <a:pt x="2826114" y="1686112"/>
                  <a:pt x="2802381" y="1663019"/>
                  <a:pt x="2802381" y="1631800"/>
                </a:cubicBezTo>
                <a:close/>
                <a:moveTo>
                  <a:pt x="2028962" y="1591091"/>
                </a:moveTo>
                <a:lnTo>
                  <a:pt x="2229231" y="1591091"/>
                </a:lnTo>
                <a:lnTo>
                  <a:pt x="2229231" y="1631800"/>
                </a:lnTo>
                <a:cubicBezTo>
                  <a:pt x="2229231" y="1663019"/>
                  <a:pt x="2205497" y="1686112"/>
                  <a:pt x="2173549" y="1686112"/>
                </a:cubicBezTo>
                <a:lnTo>
                  <a:pt x="2084642" y="1686112"/>
                </a:lnTo>
                <a:cubicBezTo>
                  <a:pt x="2052694" y="1686112"/>
                  <a:pt x="2028962" y="1663019"/>
                  <a:pt x="2028962" y="1631800"/>
                </a:cubicBezTo>
                <a:close/>
                <a:moveTo>
                  <a:pt x="1031539" y="1591091"/>
                </a:moveTo>
                <a:lnTo>
                  <a:pt x="1231809" y="1591091"/>
                </a:lnTo>
                <a:lnTo>
                  <a:pt x="1231809" y="1631800"/>
                </a:lnTo>
                <a:cubicBezTo>
                  <a:pt x="1231809" y="1663019"/>
                  <a:pt x="1208076" y="1686112"/>
                  <a:pt x="1176128" y="1686112"/>
                </a:cubicBezTo>
                <a:lnTo>
                  <a:pt x="1087220" y="1686112"/>
                </a:lnTo>
                <a:cubicBezTo>
                  <a:pt x="1055272" y="1686112"/>
                  <a:pt x="1031539" y="1663019"/>
                  <a:pt x="1031539" y="1631800"/>
                </a:cubicBezTo>
                <a:close/>
                <a:moveTo>
                  <a:pt x="258118" y="1591091"/>
                </a:moveTo>
                <a:lnTo>
                  <a:pt x="458388" y="1591091"/>
                </a:lnTo>
                <a:lnTo>
                  <a:pt x="458388" y="1631800"/>
                </a:lnTo>
                <a:cubicBezTo>
                  <a:pt x="458388" y="1663019"/>
                  <a:pt x="434655" y="1686112"/>
                  <a:pt x="402707" y="1686112"/>
                </a:cubicBezTo>
                <a:lnTo>
                  <a:pt x="313799" y="1686112"/>
                </a:lnTo>
                <a:cubicBezTo>
                  <a:pt x="281851" y="1686112"/>
                  <a:pt x="258118" y="1663019"/>
                  <a:pt x="258118" y="1631800"/>
                </a:cubicBezTo>
                <a:close/>
                <a:moveTo>
                  <a:pt x="3295296" y="1317248"/>
                </a:moveTo>
                <a:lnTo>
                  <a:pt x="3495566" y="1317248"/>
                </a:lnTo>
                <a:lnTo>
                  <a:pt x="3495566" y="1357959"/>
                </a:lnTo>
                <a:cubicBezTo>
                  <a:pt x="3495566" y="1389175"/>
                  <a:pt x="3471833" y="1412270"/>
                  <a:pt x="3439885" y="1412270"/>
                </a:cubicBezTo>
                <a:lnTo>
                  <a:pt x="3350977" y="1412270"/>
                </a:lnTo>
                <a:cubicBezTo>
                  <a:pt x="3319029" y="1412270"/>
                  <a:pt x="3295296" y="1389175"/>
                  <a:pt x="3295296" y="1357959"/>
                </a:cubicBezTo>
                <a:close/>
                <a:moveTo>
                  <a:pt x="1524454" y="1317248"/>
                </a:moveTo>
                <a:lnTo>
                  <a:pt x="1724723" y="1317248"/>
                </a:lnTo>
                <a:lnTo>
                  <a:pt x="1724723" y="1357959"/>
                </a:lnTo>
                <a:cubicBezTo>
                  <a:pt x="1724723" y="1389175"/>
                  <a:pt x="1700991" y="1412270"/>
                  <a:pt x="1669043" y="1412270"/>
                </a:cubicBezTo>
                <a:lnTo>
                  <a:pt x="1580135" y="1412270"/>
                </a:lnTo>
                <a:cubicBezTo>
                  <a:pt x="1548187" y="1412270"/>
                  <a:pt x="1524454" y="1389175"/>
                  <a:pt x="1524454" y="1357959"/>
                </a:cubicBezTo>
                <a:close/>
                <a:moveTo>
                  <a:pt x="751034" y="1317248"/>
                </a:moveTo>
                <a:lnTo>
                  <a:pt x="951303" y="1317248"/>
                </a:lnTo>
                <a:lnTo>
                  <a:pt x="951303" y="1357959"/>
                </a:lnTo>
                <a:cubicBezTo>
                  <a:pt x="951303" y="1389175"/>
                  <a:pt x="927571" y="1412270"/>
                  <a:pt x="895623" y="1412270"/>
                </a:cubicBezTo>
                <a:lnTo>
                  <a:pt x="806715" y="1412270"/>
                </a:lnTo>
                <a:cubicBezTo>
                  <a:pt x="774767" y="1412270"/>
                  <a:pt x="751034" y="1389175"/>
                  <a:pt x="751034" y="1357959"/>
                </a:cubicBezTo>
                <a:close/>
                <a:moveTo>
                  <a:pt x="3002651" y="983799"/>
                </a:moveTo>
                <a:lnTo>
                  <a:pt x="3031861" y="983799"/>
                </a:lnTo>
                <a:lnTo>
                  <a:pt x="3031861" y="983892"/>
                </a:lnTo>
                <a:cubicBezTo>
                  <a:pt x="3080057" y="983892"/>
                  <a:pt x="3114653" y="1018486"/>
                  <a:pt x="3114653" y="1066684"/>
                </a:cubicBezTo>
                <a:lnTo>
                  <a:pt x="3114653" y="1281192"/>
                </a:lnTo>
                <a:cubicBezTo>
                  <a:pt x="3114653" y="1283385"/>
                  <a:pt x="3114469" y="1285392"/>
                  <a:pt x="3114378" y="1287490"/>
                </a:cubicBezTo>
                <a:cubicBezTo>
                  <a:pt x="3114469" y="1289591"/>
                  <a:pt x="3114653" y="1291688"/>
                  <a:pt x="3114653" y="1293790"/>
                </a:cubicBezTo>
                <a:lnTo>
                  <a:pt x="3114653" y="1508297"/>
                </a:lnTo>
                <a:cubicBezTo>
                  <a:pt x="3114653" y="1556495"/>
                  <a:pt x="3080057" y="1591091"/>
                  <a:pt x="3031861" y="1591091"/>
                </a:cubicBezTo>
                <a:lnTo>
                  <a:pt x="3002651" y="1591091"/>
                </a:lnTo>
                <a:close/>
                <a:moveTo>
                  <a:pt x="1999751" y="983799"/>
                </a:moveTo>
                <a:lnTo>
                  <a:pt x="2028962" y="983799"/>
                </a:lnTo>
                <a:lnTo>
                  <a:pt x="2028962" y="1591091"/>
                </a:lnTo>
                <a:lnTo>
                  <a:pt x="1999751" y="1591091"/>
                </a:lnTo>
                <a:cubicBezTo>
                  <a:pt x="1951555" y="1591091"/>
                  <a:pt x="1916960" y="1556495"/>
                  <a:pt x="1916960" y="1508297"/>
                </a:cubicBezTo>
                <a:lnTo>
                  <a:pt x="1916960" y="1293790"/>
                </a:lnTo>
                <a:cubicBezTo>
                  <a:pt x="1916960" y="1291597"/>
                  <a:pt x="1917143" y="1289591"/>
                  <a:pt x="1917234" y="1287490"/>
                </a:cubicBezTo>
                <a:cubicBezTo>
                  <a:pt x="1917143" y="1285392"/>
                  <a:pt x="1916960" y="1283293"/>
                  <a:pt x="1916960" y="1281192"/>
                </a:cubicBezTo>
                <a:lnTo>
                  <a:pt x="1916960" y="1066684"/>
                </a:lnTo>
                <a:lnTo>
                  <a:pt x="1916960" y="1066591"/>
                </a:lnTo>
                <a:cubicBezTo>
                  <a:pt x="1916960" y="1018398"/>
                  <a:pt x="1951555" y="983799"/>
                  <a:pt x="1999751" y="983799"/>
                </a:cubicBezTo>
                <a:close/>
                <a:moveTo>
                  <a:pt x="1231809" y="983799"/>
                </a:moveTo>
                <a:lnTo>
                  <a:pt x="1261019" y="983799"/>
                </a:lnTo>
                <a:lnTo>
                  <a:pt x="1261019" y="983892"/>
                </a:lnTo>
                <a:cubicBezTo>
                  <a:pt x="1309215" y="983892"/>
                  <a:pt x="1343810" y="1018486"/>
                  <a:pt x="1343810" y="1066684"/>
                </a:cubicBezTo>
                <a:lnTo>
                  <a:pt x="1343810" y="1281192"/>
                </a:lnTo>
                <a:cubicBezTo>
                  <a:pt x="1343810" y="1283385"/>
                  <a:pt x="1343627" y="1285392"/>
                  <a:pt x="1343536" y="1287490"/>
                </a:cubicBezTo>
                <a:cubicBezTo>
                  <a:pt x="1343627" y="1289591"/>
                  <a:pt x="1343810" y="1291688"/>
                  <a:pt x="1343810" y="1293790"/>
                </a:cubicBezTo>
                <a:lnTo>
                  <a:pt x="1343810" y="1508297"/>
                </a:lnTo>
                <a:cubicBezTo>
                  <a:pt x="1343810" y="1556495"/>
                  <a:pt x="1309215" y="1591091"/>
                  <a:pt x="1261019" y="1591091"/>
                </a:cubicBezTo>
                <a:lnTo>
                  <a:pt x="1231809" y="1591091"/>
                </a:lnTo>
                <a:close/>
                <a:moveTo>
                  <a:pt x="228909" y="983799"/>
                </a:moveTo>
                <a:lnTo>
                  <a:pt x="258118" y="983799"/>
                </a:lnTo>
                <a:lnTo>
                  <a:pt x="258118" y="1591091"/>
                </a:lnTo>
                <a:lnTo>
                  <a:pt x="228909" y="1591091"/>
                </a:lnTo>
                <a:cubicBezTo>
                  <a:pt x="180713" y="1591091"/>
                  <a:pt x="146118" y="1556495"/>
                  <a:pt x="146118" y="1508297"/>
                </a:cubicBezTo>
                <a:lnTo>
                  <a:pt x="146118" y="1293790"/>
                </a:lnTo>
                <a:cubicBezTo>
                  <a:pt x="146118" y="1291597"/>
                  <a:pt x="146300" y="1289591"/>
                  <a:pt x="146391" y="1287490"/>
                </a:cubicBezTo>
                <a:cubicBezTo>
                  <a:pt x="146300" y="1285392"/>
                  <a:pt x="146118" y="1283293"/>
                  <a:pt x="146118" y="1281192"/>
                </a:cubicBezTo>
                <a:lnTo>
                  <a:pt x="146118" y="1066684"/>
                </a:lnTo>
                <a:lnTo>
                  <a:pt x="146118" y="1066591"/>
                </a:lnTo>
                <a:cubicBezTo>
                  <a:pt x="146118" y="1018398"/>
                  <a:pt x="180713" y="983799"/>
                  <a:pt x="228909" y="983799"/>
                </a:cubicBezTo>
                <a:close/>
                <a:moveTo>
                  <a:pt x="2858062" y="888778"/>
                </a:moveTo>
                <a:lnTo>
                  <a:pt x="2946970" y="888778"/>
                </a:lnTo>
                <a:cubicBezTo>
                  <a:pt x="2978918" y="888778"/>
                  <a:pt x="3002651" y="911871"/>
                  <a:pt x="3002651" y="943088"/>
                </a:cubicBezTo>
                <a:lnTo>
                  <a:pt x="3002651" y="983799"/>
                </a:lnTo>
                <a:lnTo>
                  <a:pt x="2802381" y="983799"/>
                </a:lnTo>
                <a:lnTo>
                  <a:pt x="2802381" y="943088"/>
                </a:lnTo>
                <a:cubicBezTo>
                  <a:pt x="2802381" y="911871"/>
                  <a:pt x="2826114" y="888778"/>
                  <a:pt x="2858062" y="888778"/>
                </a:cubicBezTo>
                <a:close/>
                <a:moveTo>
                  <a:pt x="2084642" y="888778"/>
                </a:moveTo>
                <a:lnTo>
                  <a:pt x="2173549" y="888778"/>
                </a:lnTo>
                <a:cubicBezTo>
                  <a:pt x="2205497" y="888778"/>
                  <a:pt x="2229231" y="911871"/>
                  <a:pt x="2229231" y="943088"/>
                </a:cubicBezTo>
                <a:lnTo>
                  <a:pt x="2229231" y="983799"/>
                </a:lnTo>
                <a:lnTo>
                  <a:pt x="2028962" y="983799"/>
                </a:lnTo>
                <a:lnTo>
                  <a:pt x="2028962" y="943088"/>
                </a:lnTo>
                <a:cubicBezTo>
                  <a:pt x="2028962" y="911871"/>
                  <a:pt x="2052694" y="888778"/>
                  <a:pt x="2084642" y="888778"/>
                </a:cubicBezTo>
                <a:close/>
                <a:moveTo>
                  <a:pt x="1087220" y="888778"/>
                </a:moveTo>
                <a:lnTo>
                  <a:pt x="1176128" y="888778"/>
                </a:lnTo>
                <a:cubicBezTo>
                  <a:pt x="1208076" y="888778"/>
                  <a:pt x="1231809" y="911871"/>
                  <a:pt x="1231809" y="943088"/>
                </a:cubicBezTo>
                <a:lnTo>
                  <a:pt x="1231809" y="983799"/>
                </a:lnTo>
                <a:lnTo>
                  <a:pt x="1031539" y="983799"/>
                </a:lnTo>
                <a:lnTo>
                  <a:pt x="1031539" y="943088"/>
                </a:lnTo>
                <a:cubicBezTo>
                  <a:pt x="1031539" y="911871"/>
                  <a:pt x="1055272" y="888778"/>
                  <a:pt x="1087220" y="888778"/>
                </a:cubicBezTo>
                <a:close/>
                <a:moveTo>
                  <a:pt x="313799" y="888778"/>
                </a:moveTo>
                <a:lnTo>
                  <a:pt x="402707" y="888778"/>
                </a:lnTo>
                <a:cubicBezTo>
                  <a:pt x="434655" y="888778"/>
                  <a:pt x="458388" y="911871"/>
                  <a:pt x="458388" y="943088"/>
                </a:cubicBezTo>
                <a:lnTo>
                  <a:pt x="458388" y="983799"/>
                </a:lnTo>
                <a:lnTo>
                  <a:pt x="258118" y="983799"/>
                </a:lnTo>
                <a:lnTo>
                  <a:pt x="258118" y="943088"/>
                </a:lnTo>
                <a:cubicBezTo>
                  <a:pt x="258118" y="911871"/>
                  <a:pt x="281851" y="888778"/>
                  <a:pt x="313799" y="888778"/>
                </a:cubicBezTo>
                <a:close/>
                <a:moveTo>
                  <a:pt x="0" y="713178"/>
                </a:moveTo>
                <a:lnTo>
                  <a:pt x="16372" y="716209"/>
                </a:lnTo>
                <a:cubicBezTo>
                  <a:pt x="46434" y="728198"/>
                  <a:pt x="65894" y="756695"/>
                  <a:pt x="65894" y="792842"/>
                </a:cubicBezTo>
                <a:lnTo>
                  <a:pt x="65894" y="1007351"/>
                </a:lnTo>
                <a:cubicBezTo>
                  <a:pt x="65894" y="1009541"/>
                  <a:pt x="65711" y="1011550"/>
                  <a:pt x="65620" y="1013649"/>
                </a:cubicBezTo>
                <a:cubicBezTo>
                  <a:pt x="65711" y="1015749"/>
                  <a:pt x="65894" y="1017848"/>
                  <a:pt x="65894" y="1019949"/>
                </a:cubicBezTo>
                <a:lnTo>
                  <a:pt x="65894" y="1234457"/>
                </a:lnTo>
                <a:cubicBezTo>
                  <a:pt x="65894" y="1270604"/>
                  <a:pt x="46434" y="1299100"/>
                  <a:pt x="16372" y="1311089"/>
                </a:cubicBezTo>
                <a:lnTo>
                  <a:pt x="0" y="1314120"/>
                </a:lnTo>
                <a:close/>
                <a:moveTo>
                  <a:pt x="3495566" y="709960"/>
                </a:moveTo>
                <a:lnTo>
                  <a:pt x="3524776" y="709960"/>
                </a:lnTo>
                <a:lnTo>
                  <a:pt x="3524776" y="710050"/>
                </a:lnTo>
                <a:cubicBezTo>
                  <a:pt x="3572972" y="710050"/>
                  <a:pt x="3607567" y="744646"/>
                  <a:pt x="3607567" y="792842"/>
                </a:cubicBezTo>
                <a:lnTo>
                  <a:pt x="3607567" y="1007351"/>
                </a:lnTo>
                <a:cubicBezTo>
                  <a:pt x="3607567" y="1009541"/>
                  <a:pt x="3607384" y="1011550"/>
                  <a:pt x="3607293" y="1013649"/>
                </a:cubicBezTo>
                <a:cubicBezTo>
                  <a:pt x="3607384" y="1015749"/>
                  <a:pt x="3607567" y="1017848"/>
                  <a:pt x="3607567" y="1019949"/>
                </a:cubicBezTo>
                <a:lnTo>
                  <a:pt x="3607567" y="1234457"/>
                </a:lnTo>
                <a:cubicBezTo>
                  <a:pt x="3607567" y="1282653"/>
                  <a:pt x="3572972" y="1317248"/>
                  <a:pt x="3524776" y="1317248"/>
                </a:cubicBezTo>
                <a:lnTo>
                  <a:pt x="3495566" y="1317248"/>
                </a:lnTo>
                <a:close/>
                <a:moveTo>
                  <a:pt x="1724723" y="709960"/>
                </a:moveTo>
                <a:lnTo>
                  <a:pt x="1753934" y="709960"/>
                </a:lnTo>
                <a:lnTo>
                  <a:pt x="1753934" y="710050"/>
                </a:lnTo>
                <a:cubicBezTo>
                  <a:pt x="1802129" y="710050"/>
                  <a:pt x="1836725" y="744646"/>
                  <a:pt x="1836725" y="792842"/>
                </a:cubicBezTo>
                <a:lnTo>
                  <a:pt x="1836725" y="1007351"/>
                </a:lnTo>
                <a:cubicBezTo>
                  <a:pt x="1836725" y="1009541"/>
                  <a:pt x="1836542" y="1011550"/>
                  <a:pt x="1836451" y="1013649"/>
                </a:cubicBezTo>
                <a:cubicBezTo>
                  <a:pt x="1836542" y="1015749"/>
                  <a:pt x="1836725" y="1017848"/>
                  <a:pt x="1836725" y="1019949"/>
                </a:cubicBezTo>
                <a:lnTo>
                  <a:pt x="1836725" y="1234457"/>
                </a:lnTo>
                <a:cubicBezTo>
                  <a:pt x="1836725" y="1282653"/>
                  <a:pt x="1802129" y="1317248"/>
                  <a:pt x="1753934" y="1317248"/>
                </a:cubicBezTo>
                <a:lnTo>
                  <a:pt x="1724723" y="1317248"/>
                </a:lnTo>
                <a:close/>
                <a:moveTo>
                  <a:pt x="721824" y="709960"/>
                </a:moveTo>
                <a:lnTo>
                  <a:pt x="751033" y="709960"/>
                </a:lnTo>
                <a:lnTo>
                  <a:pt x="751033" y="1317248"/>
                </a:lnTo>
                <a:lnTo>
                  <a:pt x="721824" y="1317248"/>
                </a:lnTo>
                <a:cubicBezTo>
                  <a:pt x="673628" y="1317248"/>
                  <a:pt x="639032" y="1282653"/>
                  <a:pt x="639032" y="1234457"/>
                </a:cubicBezTo>
                <a:lnTo>
                  <a:pt x="639032" y="1019949"/>
                </a:lnTo>
                <a:cubicBezTo>
                  <a:pt x="639032" y="1017758"/>
                  <a:pt x="639215" y="1015749"/>
                  <a:pt x="639306" y="1013649"/>
                </a:cubicBezTo>
                <a:cubicBezTo>
                  <a:pt x="639215" y="1011550"/>
                  <a:pt x="639032" y="1009450"/>
                  <a:pt x="639032" y="1007351"/>
                </a:cubicBezTo>
                <a:lnTo>
                  <a:pt x="639032" y="792842"/>
                </a:lnTo>
                <a:lnTo>
                  <a:pt x="639032" y="792751"/>
                </a:lnTo>
                <a:cubicBezTo>
                  <a:pt x="639032" y="744555"/>
                  <a:pt x="673628" y="709960"/>
                  <a:pt x="721824" y="709960"/>
                </a:cubicBezTo>
                <a:close/>
                <a:moveTo>
                  <a:pt x="3350977" y="614937"/>
                </a:moveTo>
                <a:lnTo>
                  <a:pt x="3439885" y="614937"/>
                </a:lnTo>
                <a:cubicBezTo>
                  <a:pt x="3471833" y="614937"/>
                  <a:pt x="3495566" y="638029"/>
                  <a:pt x="3495566" y="669247"/>
                </a:cubicBezTo>
                <a:lnTo>
                  <a:pt x="3495566" y="709960"/>
                </a:lnTo>
                <a:lnTo>
                  <a:pt x="3295296" y="709960"/>
                </a:lnTo>
                <a:lnTo>
                  <a:pt x="3295296" y="669247"/>
                </a:lnTo>
                <a:cubicBezTo>
                  <a:pt x="3295296" y="638029"/>
                  <a:pt x="3319029" y="614937"/>
                  <a:pt x="3350977" y="614937"/>
                </a:cubicBezTo>
                <a:close/>
                <a:moveTo>
                  <a:pt x="2577557" y="614937"/>
                </a:moveTo>
                <a:lnTo>
                  <a:pt x="2666464" y="614937"/>
                </a:lnTo>
                <a:cubicBezTo>
                  <a:pt x="2698412" y="614937"/>
                  <a:pt x="2722146" y="638029"/>
                  <a:pt x="2722146" y="669247"/>
                </a:cubicBezTo>
                <a:lnTo>
                  <a:pt x="2722146" y="709960"/>
                </a:lnTo>
                <a:lnTo>
                  <a:pt x="2521877" y="709960"/>
                </a:lnTo>
                <a:lnTo>
                  <a:pt x="2521877" y="1317248"/>
                </a:lnTo>
                <a:lnTo>
                  <a:pt x="2722146" y="1317248"/>
                </a:lnTo>
                <a:lnTo>
                  <a:pt x="2722146" y="1357959"/>
                </a:lnTo>
                <a:cubicBezTo>
                  <a:pt x="2722146" y="1389175"/>
                  <a:pt x="2698412" y="1412270"/>
                  <a:pt x="2666464" y="1412270"/>
                </a:cubicBezTo>
                <a:lnTo>
                  <a:pt x="2577557" y="1412270"/>
                </a:lnTo>
                <a:cubicBezTo>
                  <a:pt x="2545609" y="1412270"/>
                  <a:pt x="2521876" y="1389175"/>
                  <a:pt x="2521876" y="1357959"/>
                </a:cubicBezTo>
                <a:lnTo>
                  <a:pt x="2521876" y="1317248"/>
                </a:lnTo>
                <a:lnTo>
                  <a:pt x="2492667" y="1317248"/>
                </a:lnTo>
                <a:cubicBezTo>
                  <a:pt x="2444470" y="1317248"/>
                  <a:pt x="2409875" y="1282653"/>
                  <a:pt x="2409875" y="1234457"/>
                </a:cubicBezTo>
                <a:lnTo>
                  <a:pt x="2409875" y="1019949"/>
                </a:lnTo>
                <a:cubicBezTo>
                  <a:pt x="2409875" y="1017758"/>
                  <a:pt x="2410059" y="1015749"/>
                  <a:pt x="2410150" y="1013649"/>
                </a:cubicBezTo>
                <a:cubicBezTo>
                  <a:pt x="2410059" y="1011550"/>
                  <a:pt x="2409875" y="1009450"/>
                  <a:pt x="2409875" y="1007351"/>
                </a:cubicBezTo>
                <a:lnTo>
                  <a:pt x="2409875" y="792842"/>
                </a:lnTo>
                <a:lnTo>
                  <a:pt x="2409875" y="792751"/>
                </a:lnTo>
                <a:cubicBezTo>
                  <a:pt x="2409875" y="744555"/>
                  <a:pt x="2444470" y="709960"/>
                  <a:pt x="2492667" y="709960"/>
                </a:cubicBezTo>
                <a:lnTo>
                  <a:pt x="2521876" y="709960"/>
                </a:lnTo>
                <a:lnTo>
                  <a:pt x="2521876" y="669247"/>
                </a:lnTo>
                <a:cubicBezTo>
                  <a:pt x="2521876" y="638029"/>
                  <a:pt x="2545609" y="614937"/>
                  <a:pt x="2577557" y="614937"/>
                </a:cubicBezTo>
                <a:close/>
                <a:moveTo>
                  <a:pt x="1580135" y="614937"/>
                </a:moveTo>
                <a:lnTo>
                  <a:pt x="1669043" y="614937"/>
                </a:lnTo>
                <a:cubicBezTo>
                  <a:pt x="1700991" y="614937"/>
                  <a:pt x="1724723" y="638029"/>
                  <a:pt x="1724723" y="669247"/>
                </a:cubicBezTo>
                <a:lnTo>
                  <a:pt x="1724723" y="709960"/>
                </a:lnTo>
                <a:lnTo>
                  <a:pt x="1524454" y="709960"/>
                </a:lnTo>
                <a:lnTo>
                  <a:pt x="1524454" y="669247"/>
                </a:lnTo>
                <a:cubicBezTo>
                  <a:pt x="1524454" y="638029"/>
                  <a:pt x="1548187" y="614937"/>
                  <a:pt x="1580135" y="614937"/>
                </a:cubicBezTo>
                <a:close/>
                <a:moveTo>
                  <a:pt x="806715" y="614937"/>
                </a:moveTo>
                <a:lnTo>
                  <a:pt x="895623" y="614937"/>
                </a:lnTo>
                <a:cubicBezTo>
                  <a:pt x="927571" y="614937"/>
                  <a:pt x="951303" y="638029"/>
                  <a:pt x="951303" y="669247"/>
                </a:cubicBezTo>
                <a:lnTo>
                  <a:pt x="951303" y="709960"/>
                </a:lnTo>
                <a:lnTo>
                  <a:pt x="751034" y="709960"/>
                </a:lnTo>
                <a:lnTo>
                  <a:pt x="751034" y="669247"/>
                </a:lnTo>
                <a:cubicBezTo>
                  <a:pt x="751034" y="638029"/>
                  <a:pt x="774767" y="614937"/>
                  <a:pt x="806715" y="614937"/>
                </a:cubicBezTo>
                <a:close/>
                <a:moveTo>
                  <a:pt x="2028962" y="513979"/>
                </a:moveTo>
                <a:lnTo>
                  <a:pt x="2229231" y="513979"/>
                </a:lnTo>
                <a:lnTo>
                  <a:pt x="2229231" y="554690"/>
                </a:lnTo>
                <a:cubicBezTo>
                  <a:pt x="2229231" y="585910"/>
                  <a:pt x="2205497" y="609001"/>
                  <a:pt x="2173549" y="609001"/>
                </a:cubicBezTo>
                <a:lnTo>
                  <a:pt x="2084642" y="609001"/>
                </a:lnTo>
                <a:cubicBezTo>
                  <a:pt x="2052694" y="609001"/>
                  <a:pt x="2028962" y="585910"/>
                  <a:pt x="2028962" y="554690"/>
                </a:cubicBezTo>
                <a:close/>
                <a:moveTo>
                  <a:pt x="1031539" y="513979"/>
                </a:moveTo>
                <a:lnTo>
                  <a:pt x="1231809" y="513979"/>
                </a:lnTo>
                <a:lnTo>
                  <a:pt x="1231809" y="554690"/>
                </a:lnTo>
                <a:cubicBezTo>
                  <a:pt x="1231809" y="585910"/>
                  <a:pt x="1208076" y="609001"/>
                  <a:pt x="1176128" y="609001"/>
                </a:cubicBezTo>
                <a:lnTo>
                  <a:pt x="1087220" y="609001"/>
                </a:lnTo>
                <a:cubicBezTo>
                  <a:pt x="1055272" y="609001"/>
                  <a:pt x="1031539" y="585910"/>
                  <a:pt x="1031539" y="554690"/>
                </a:cubicBezTo>
                <a:close/>
                <a:moveTo>
                  <a:pt x="258118" y="513979"/>
                </a:moveTo>
                <a:lnTo>
                  <a:pt x="458388" y="513979"/>
                </a:lnTo>
                <a:lnTo>
                  <a:pt x="458388" y="554690"/>
                </a:lnTo>
                <a:cubicBezTo>
                  <a:pt x="458388" y="585910"/>
                  <a:pt x="434655" y="609002"/>
                  <a:pt x="402707" y="609002"/>
                </a:cubicBezTo>
                <a:lnTo>
                  <a:pt x="313799" y="609002"/>
                </a:lnTo>
                <a:cubicBezTo>
                  <a:pt x="281851" y="609002"/>
                  <a:pt x="258118" y="585910"/>
                  <a:pt x="258118" y="554690"/>
                </a:cubicBezTo>
                <a:close/>
                <a:moveTo>
                  <a:pt x="2802381" y="513978"/>
                </a:moveTo>
                <a:lnTo>
                  <a:pt x="3002651" y="513978"/>
                </a:lnTo>
                <a:lnTo>
                  <a:pt x="3002651" y="554689"/>
                </a:lnTo>
                <a:cubicBezTo>
                  <a:pt x="3002651" y="585908"/>
                  <a:pt x="2978918" y="609001"/>
                  <a:pt x="2946970" y="609001"/>
                </a:cubicBezTo>
                <a:lnTo>
                  <a:pt x="2858062" y="609001"/>
                </a:lnTo>
                <a:cubicBezTo>
                  <a:pt x="2826114" y="609001"/>
                  <a:pt x="2802381" y="585908"/>
                  <a:pt x="2802381" y="554689"/>
                </a:cubicBezTo>
                <a:close/>
                <a:moveTo>
                  <a:pt x="1524454" y="240133"/>
                </a:moveTo>
                <a:lnTo>
                  <a:pt x="1724723" y="240133"/>
                </a:lnTo>
                <a:lnTo>
                  <a:pt x="1724723" y="280847"/>
                </a:lnTo>
                <a:cubicBezTo>
                  <a:pt x="1724723" y="312065"/>
                  <a:pt x="1700991" y="335158"/>
                  <a:pt x="1669043" y="335158"/>
                </a:cubicBezTo>
                <a:lnTo>
                  <a:pt x="1580135" y="335158"/>
                </a:lnTo>
                <a:cubicBezTo>
                  <a:pt x="1548187" y="335158"/>
                  <a:pt x="1524454" y="312065"/>
                  <a:pt x="1524454" y="280847"/>
                </a:cubicBezTo>
                <a:close/>
                <a:moveTo>
                  <a:pt x="751034" y="240133"/>
                </a:moveTo>
                <a:lnTo>
                  <a:pt x="951303" y="240133"/>
                </a:lnTo>
                <a:lnTo>
                  <a:pt x="951303" y="280847"/>
                </a:lnTo>
                <a:cubicBezTo>
                  <a:pt x="951303" y="312065"/>
                  <a:pt x="927571" y="335159"/>
                  <a:pt x="895623" y="335159"/>
                </a:cubicBezTo>
                <a:lnTo>
                  <a:pt x="806715" y="335159"/>
                </a:lnTo>
                <a:cubicBezTo>
                  <a:pt x="774767" y="335159"/>
                  <a:pt x="751034" y="312065"/>
                  <a:pt x="751034" y="280847"/>
                </a:cubicBezTo>
                <a:close/>
                <a:moveTo>
                  <a:pt x="3495566" y="0"/>
                </a:moveTo>
                <a:lnTo>
                  <a:pt x="3607567" y="0"/>
                </a:lnTo>
                <a:lnTo>
                  <a:pt x="3607567" y="157342"/>
                </a:lnTo>
                <a:cubicBezTo>
                  <a:pt x="3607567" y="205538"/>
                  <a:pt x="3572972" y="240133"/>
                  <a:pt x="3524776" y="240133"/>
                </a:cubicBezTo>
                <a:lnTo>
                  <a:pt x="3495566" y="240133"/>
                </a:lnTo>
                <a:lnTo>
                  <a:pt x="3495566" y="280846"/>
                </a:lnTo>
                <a:cubicBezTo>
                  <a:pt x="3495566" y="312063"/>
                  <a:pt x="3471833" y="335157"/>
                  <a:pt x="3439885" y="335157"/>
                </a:cubicBezTo>
                <a:lnTo>
                  <a:pt x="3350977" y="335157"/>
                </a:lnTo>
                <a:cubicBezTo>
                  <a:pt x="3319029" y="335157"/>
                  <a:pt x="3295296" y="312063"/>
                  <a:pt x="3295296" y="280846"/>
                </a:cubicBezTo>
                <a:lnTo>
                  <a:pt x="3295296" y="240133"/>
                </a:lnTo>
                <a:lnTo>
                  <a:pt x="3495566" y="240133"/>
                </a:lnTo>
                <a:close/>
                <a:moveTo>
                  <a:pt x="3002651" y="0"/>
                </a:moveTo>
                <a:lnTo>
                  <a:pt x="3114653" y="0"/>
                </a:lnTo>
                <a:lnTo>
                  <a:pt x="3114653" y="204080"/>
                </a:lnTo>
                <a:cubicBezTo>
                  <a:pt x="3114653" y="206272"/>
                  <a:pt x="3114469" y="208279"/>
                  <a:pt x="3114378" y="210379"/>
                </a:cubicBezTo>
                <a:cubicBezTo>
                  <a:pt x="3114469" y="212479"/>
                  <a:pt x="3114653" y="214577"/>
                  <a:pt x="3114653" y="216677"/>
                </a:cubicBezTo>
                <a:lnTo>
                  <a:pt x="3114653" y="431187"/>
                </a:lnTo>
                <a:cubicBezTo>
                  <a:pt x="3114653" y="479382"/>
                  <a:pt x="3080057" y="513978"/>
                  <a:pt x="3031861" y="513978"/>
                </a:cubicBezTo>
                <a:lnTo>
                  <a:pt x="3002651" y="513978"/>
                </a:lnTo>
                <a:close/>
                <a:moveTo>
                  <a:pt x="2409875" y="0"/>
                </a:moveTo>
                <a:lnTo>
                  <a:pt x="2521877" y="0"/>
                </a:lnTo>
                <a:lnTo>
                  <a:pt x="2521877" y="240133"/>
                </a:lnTo>
                <a:lnTo>
                  <a:pt x="2722146" y="240133"/>
                </a:lnTo>
                <a:lnTo>
                  <a:pt x="2722146" y="280846"/>
                </a:lnTo>
                <a:cubicBezTo>
                  <a:pt x="2722146" y="312063"/>
                  <a:pt x="2698412" y="335158"/>
                  <a:pt x="2666464" y="335158"/>
                </a:cubicBezTo>
                <a:lnTo>
                  <a:pt x="2577557" y="335158"/>
                </a:lnTo>
                <a:cubicBezTo>
                  <a:pt x="2545609" y="335158"/>
                  <a:pt x="2521876" y="312063"/>
                  <a:pt x="2521876" y="280846"/>
                </a:cubicBezTo>
                <a:lnTo>
                  <a:pt x="2521876" y="240133"/>
                </a:lnTo>
                <a:lnTo>
                  <a:pt x="2492667" y="240133"/>
                </a:lnTo>
                <a:cubicBezTo>
                  <a:pt x="2444470" y="240133"/>
                  <a:pt x="2409875" y="205538"/>
                  <a:pt x="2409875" y="157342"/>
                </a:cubicBezTo>
                <a:close/>
                <a:moveTo>
                  <a:pt x="1916960" y="0"/>
                </a:moveTo>
                <a:lnTo>
                  <a:pt x="2028962" y="0"/>
                </a:lnTo>
                <a:lnTo>
                  <a:pt x="2028962" y="513978"/>
                </a:lnTo>
                <a:lnTo>
                  <a:pt x="1999751" y="513978"/>
                </a:lnTo>
                <a:cubicBezTo>
                  <a:pt x="1951555" y="513978"/>
                  <a:pt x="1916960" y="479382"/>
                  <a:pt x="1916960" y="431187"/>
                </a:cubicBezTo>
                <a:lnTo>
                  <a:pt x="1916960" y="216677"/>
                </a:lnTo>
                <a:cubicBezTo>
                  <a:pt x="1916960" y="214486"/>
                  <a:pt x="1917143" y="212479"/>
                  <a:pt x="1917234" y="210379"/>
                </a:cubicBezTo>
                <a:cubicBezTo>
                  <a:pt x="1917143" y="208279"/>
                  <a:pt x="1916960" y="206180"/>
                  <a:pt x="1916960" y="204080"/>
                </a:cubicBezTo>
                <a:close/>
                <a:moveTo>
                  <a:pt x="1724723" y="0"/>
                </a:moveTo>
                <a:lnTo>
                  <a:pt x="1836725" y="0"/>
                </a:lnTo>
                <a:lnTo>
                  <a:pt x="1836725" y="157343"/>
                </a:lnTo>
                <a:cubicBezTo>
                  <a:pt x="1836725" y="205538"/>
                  <a:pt x="1802129" y="240133"/>
                  <a:pt x="1753934" y="240133"/>
                </a:cubicBezTo>
                <a:lnTo>
                  <a:pt x="1724723" y="240133"/>
                </a:lnTo>
                <a:close/>
                <a:moveTo>
                  <a:pt x="1231809" y="0"/>
                </a:moveTo>
                <a:lnTo>
                  <a:pt x="1343810" y="0"/>
                </a:lnTo>
                <a:lnTo>
                  <a:pt x="1343810" y="204080"/>
                </a:lnTo>
                <a:cubicBezTo>
                  <a:pt x="1343810" y="206272"/>
                  <a:pt x="1343627" y="208280"/>
                  <a:pt x="1343536" y="210379"/>
                </a:cubicBezTo>
                <a:cubicBezTo>
                  <a:pt x="1343627" y="212479"/>
                  <a:pt x="1343810" y="214578"/>
                  <a:pt x="1343810" y="216677"/>
                </a:cubicBezTo>
                <a:lnTo>
                  <a:pt x="1343810" y="431190"/>
                </a:lnTo>
                <a:cubicBezTo>
                  <a:pt x="1343810" y="479382"/>
                  <a:pt x="1309215" y="513979"/>
                  <a:pt x="1261019" y="513979"/>
                </a:cubicBezTo>
                <a:lnTo>
                  <a:pt x="1231809" y="513979"/>
                </a:lnTo>
                <a:close/>
                <a:moveTo>
                  <a:pt x="639032" y="0"/>
                </a:moveTo>
                <a:lnTo>
                  <a:pt x="751033" y="0"/>
                </a:lnTo>
                <a:lnTo>
                  <a:pt x="751033" y="240133"/>
                </a:lnTo>
                <a:lnTo>
                  <a:pt x="721824" y="240133"/>
                </a:lnTo>
                <a:cubicBezTo>
                  <a:pt x="673628" y="240133"/>
                  <a:pt x="639032" y="205539"/>
                  <a:pt x="639032" y="157343"/>
                </a:cubicBezTo>
                <a:close/>
                <a:moveTo>
                  <a:pt x="146118" y="0"/>
                </a:moveTo>
                <a:lnTo>
                  <a:pt x="258118" y="0"/>
                </a:lnTo>
                <a:lnTo>
                  <a:pt x="258118" y="513979"/>
                </a:lnTo>
                <a:lnTo>
                  <a:pt x="228909" y="513979"/>
                </a:lnTo>
                <a:cubicBezTo>
                  <a:pt x="180713" y="513979"/>
                  <a:pt x="146118" y="479382"/>
                  <a:pt x="146118" y="431190"/>
                </a:cubicBezTo>
                <a:lnTo>
                  <a:pt x="146118" y="216678"/>
                </a:lnTo>
                <a:cubicBezTo>
                  <a:pt x="146118" y="214486"/>
                  <a:pt x="146300" y="212479"/>
                  <a:pt x="146391" y="210379"/>
                </a:cubicBezTo>
                <a:cubicBezTo>
                  <a:pt x="146300" y="208280"/>
                  <a:pt x="146118" y="206180"/>
                  <a:pt x="146118" y="204081"/>
                </a:cubicBezTo>
                <a:close/>
                <a:moveTo>
                  <a:pt x="0" y="0"/>
                </a:moveTo>
                <a:lnTo>
                  <a:pt x="65888" y="0"/>
                </a:lnTo>
                <a:lnTo>
                  <a:pt x="65888" y="157343"/>
                </a:lnTo>
                <a:cubicBezTo>
                  <a:pt x="65888" y="193490"/>
                  <a:pt x="46429" y="221986"/>
                  <a:pt x="16366" y="233976"/>
                </a:cubicBezTo>
                <a:lnTo>
                  <a:pt x="0" y="237005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161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289629B7-78F1-2239-CFF9-9425992159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9692" y="5224084"/>
            <a:ext cx="3032615" cy="859093"/>
          </a:xfrm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noProof="0"/>
              <a:t>Autor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2922245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 Lilás">
    <p:bg>
      <p:bgPr>
        <a:gradFill>
          <a:gsLst>
            <a:gs pos="0">
              <a:schemeClr val="accent4">
                <a:lumMod val="75000"/>
              </a:schemeClr>
            </a:gs>
            <a:gs pos="100000">
              <a:schemeClr val="accent4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Freeform: Shape 202">
            <a:extLst>
              <a:ext uri="{FF2B5EF4-FFF2-40B4-BE49-F238E27FC236}">
                <a16:creationId xmlns:a16="http://schemas.microsoft.com/office/drawing/2014/main" id="{7A12FF1C-98FB-34A1-2D83-7DFFFAE58BB8}"/>
              </a:ext>
            </a:extLst>
          </p:cNvPr>
          <p:cNvSpPr/>
          <p:nvPr userDrawn="1"/>
        </p:nvSpPr>
        <p:spPr>
          <a:xfrm>
            <a:off x="6741162" y="0"/>
            <a:ext cx="5450838" cy="5724038"/>
          </a:xfrm>
          <a:custGeom>
            <a:avLst/>
            <a:gdLst>
              <a:gd name="connsiteX0" fmla="*/ 4397454 w 5450838"/>
              <a:gd name="connsiteY0" fmla="*/ 5566727 h 5724038"/>
              <a:gd name="connsiteX1" fmla="*/ 4729001 w 5450838"/>
              <a:gd name="connsiteY1" fmla="*/ 5566727 h 5724038"/>
              <a:gd name="connsiteX2" fmla="*/ 4729001 w 5450838"/>
              <a:gd name="connsiteY2" fmla="*/ 5634124 h 5724038"/>
              <a:gd name="connsiteX3" fmla="*/ 4636821 w 5450838"/>
              <a:gd name="connsiteY3" fmla="*/ 5724038 h 5724038"/>
              <a:gd name="connsiteX4" fmla="*/ 4489634 w 5450838"/>
              <a:gd name="connsiteY4" fmla="*/ 5724038 h 5724038"/>
              <a:gd name="connsiteX5" fmla="*/ 4397454 w 5450838"/>
              <a:gd name="connsiteY5" fmla="*/ 5634124 h 5724038"/>
              <a:gd name="connsiteX6" fmla="*/ 1465818 w 5450838"/>
              <a:gd name="connsiteY6" fmla="*/ 5566727 h 5724038"/>
              <a:gd name="connsiteX7" fmla="*/ 1797365 w 5450838"/>
              <a:gd name="connsiteY7" fmla="*/ 5566727 h 5724038"/>
              <a:gd name="connsiteX8" fmla="*/ 1797365 w 5450838"/>
              <a:gd name="connsiteY8" fmla="*/ 5634124 h 5724038"/>
              <a:gd name="connsiteX9" fmla="*/ 1705185 w 5450838"/>
              <a:gd name="connsiteY9" fmla="*/ 5724038 h 5724038"/>
              <a:gd name="connsiteX10" fmla="*/ 1557998 w 5450838"/>
              <a:gd name="connsiteY10" fmla="*/ 5724038 h 5724038"/>
              <a:gd name="connsiteX11" fmla="*/ 1465818 w 5450838"/>
              <a:gd name="connsiteY11" fmla="*/ 5634124 h 5724038"/>
              <a:gd name="connsiteX12" fmla="*/ 185419 w 5450838"/>
              <a:gd name="connsiteY12" fmla="*/ 5566727 h 5724038"/>
              <a:gd name="connsiteX13" fmla="*/ 516965 w 5450838"/>
              <a:gd name="connsiteY13" fmla="*/ 5566727 h 5724038"/>
              <a:gd name="connsiteX14" fmla="*/ 516965 w 5450838"/>
              <a:gd name="connsiteY14" fmla="*/ 5634124 h 5724038"/>
              <a:gd name="connsiteX15" fmla="*/ 424785 w 5450838"/>
              <a:gd name="connsiteY15" fmla="*/ 5724038 h 5724038"/>
              <a:gd name="connsiteX16" fmla="*/ 277598 w 5450838"/>
              <a:gd name="connsiteY16" fmla="*/ 5724038 h 5724038"/>
              <a:gd name="connsiteX17" fmla="*/ 185419 w 5450838"/>
              <a:gd name="connsiteY17" fmla="*/ 5634124 h 5724038"/>
              <a:gd name="connsiteX18" fmla="*/ 5213477 w 5450838"/>
              <a:gd name="connsiteY18" fmla="*/ 5113381 h 5724038"/>
              <a:gd name="connsiteX19" fmla="*/ 5450838 w 5450838"/>
              <a:gd name="connsiteY19" fmla="*/ 5113381 h 5724038"/>
              <a:gd name="connsiteX20" fmla="*/ 5450838 w 5450838"/>
              <a:gd name="connsiteY20" fmla="*/ 5270692 h 5724038"/>
              <a:gd name="connsiteX21" fmla="*/ 5305657 w 5450838"/>
              <a:gd name="connsiteY21" fmla="*/ 5270692 h 5724038"/>
              <a:gd name="connsiteX22" fmla="*/ 5213477 w 5450838"/>
              <a:gd name="connsiteY22" fmla="*/ 5180778 h 5724038"/>
              <a:gd name="connsiteX23" fmla="*/ 3933077 w 5450838"/>
              <a:gd name="connsiteY23" fmla="*/ 5113381 h 5724038"/>
              <a:gd name="connsiteX24" fmla="*/ 4264624 w 5450838"/>
              <a:gd name="connsiteY24" fmla="*/ 5113381 h 5724038"/>
              <a:gd name="connsiteX25" fmla="*/ 4264624 w 5450838"/>
              <a:gd name="connsiteY25" fmla="*/ 5180778 h 5724038"/>
              <a:gd name="connsiteX26" fmla="*/ 4172444 w 5450838"/>
              <a:gd name="connsiteY26" fmla="*/ 5270692 h 5724038"/>
              <a:gd name="connsiteX27" fmla="*/ 4025257 w 5450838"/>
              <a:gd name="connsiteY27" fmla="*/ 5270692 h 5724038"/>
              <a:gd name="connsiteX28" fmla="*/ 3933077 w 5450838"/>
              <a:gd name="connsiteY28" fmla="*/ 5180778 h 5724038"/>
              <a:gd name="connsiteX29" fmla="*/ 2281840 w 5450838"/>
              <a:gd name="connsiteY29" fmla="*/ 5113381 h 5724038"/>
              <a:gd name="connsiteX30" fmla="*/ 2613387 w 5450838"/>
              <a:gd name="connsiteY30" fmla="*/ 5113381 h 5724038"/>
              <a:gd name="connsiteX31" fmla="*/ 2613387 w 5450838"/>
              <a:gd name="connsiteY31" fmla="*/ 5180778 h 5724038"/>
              <a:gd name="connsiteX32" fmla="*/ 2521207 w 5450838"/>
              <a:gd name="connsiteY32" fmla="*/ 5270692 h 5724038"/>
              <a:gd name="connsiteX33" fmla="*/ 2374020 w 5450838"/>
              <a:gd name="connsiteY33" fmla="*/ 5270692 h 5724038"/>
              <a:gd name="connsiteX34" fmla="*/ 2281840 w 5450838"/>
              <a:gd name="connsiteY34" fmla="*/ 5180778 h 5724038"/>
              <a:gd name="connsiteX35" fmla="*/ 1001440 w 5450838"/>
              <a:gd name="connsiteY35" fmla="*/ 5113381 h 5724038"/>
              <a:gd name="connsiteX36" fmla="*/ 1332987 w 5450838"/>
              <a:gd name="connsiteY36" fmla="*/ 5113381 h 5724038"/>
              <a:gd name="connsiteX37" fmla="*/ 1332987 w 5450838"/>
              <a:gd name="connsiteY37" fmla="*/ 5180778 h 5724038"/>
              <a:gd name="connsiteX38" fmla="*/ 1240807 w 5450838"/>
              <a:gd name="connsiteY38" fmla="*/ 5270692 h 5724038"/>
              <a:gd name="connsiteX39" fmla="*/ 1093620 w 5450838"/>
              <a:gd name="connsiteY39" fmla="*/ 5270692 h 5724038"/>
              <a:gd name="connsiteX40" fmla="*/ 1001440 w 5450838"/>
              <a:gd name="connsiteY40" fmla="*/ 5180778 h 5724038"/>
              <a:gd name="connsiteX41" fmla="*/ 4729001 w 5450838"/>
              <a:gd name="connsiteY41" fmla="*/ 4561357 h 5724038"/>
              <a:gd name="connsiteX42" fmla="*/ 4777358 w 5450838"/>
              <a:gd name="connsiteY42" fmla="*/ 4561357 h 5724038"/>
              <a:gd name="connsiteX43" fmla="*/ 4777358 w 5450838"/>
              <a:gd name="connsiteY43" fmla="*/ 4561508 h 5724038"/>
              <a:gd name="connsiteX44" fmla="*/ 4914419 w 5450838"/>
              <a:gd name="connsiteY44" fmla="*/ 4698569 h 5724038"/>
              <a:gd name="connsiteX45" fmla="*/ 4914419 w 5450838"/>
              <a:gd name="connsiteY45" fmla="*/ 5053690 h 5724038"/>
              <a:gd name="connsiteX46" fmla="*/ 4913966 w 5450838"/>
              <a:gd name="connsiteY46" fmla="*/ 5064117 h 5724038"/>
              <a:gd name="connsiteX47" fmla="*/ 4914419 w 5450838"/>
              <a:gd name="connsiteY47" fmla="*/ 5074544 h 5724038"/>
              <a:gd name="connsiteX48" fmla="*/ 4914419 w 5450838"/>
              <a:gd name="connsiteY48" fmla="*/ 5429665 h 5724038"/>
              <a:gd name="connsiteX49" fmla="*/ 4777358 w 5450838"/>
              <a:gd name="connsiteY49" fmla="*/ 5566727 h 5724038"/>
              <a:gd name="connsiteX50" fmla="*/ 4729001 w 5450838"/>
              <a:gd name="connsiteY50" fmla="*/ 5566727 h 5724038"/>
              <a:gd name="connsiteX51" fmla="*/ 1797365 w 5450838"/>
              <a:gd name="connsiteY51" fmla="*/ 4561357 h 5724038"/>
              <a:gd name="connsiteX52" fmla="*/ 1845722 w 5450838"/>
              <a:gd name="connsiteY52" fmla="*/ 4561357 h 5724038"/>
              <a:gd name="connsiteX53" fmla="*/ 1845722 w 5450838"/>
              <a:gd name="connsiteY53" fmla="*/ 4561508 h 5724038"/>
              <a:gd name="connsiteX54" fmla="*/ 1982784 w 5450838"/>
              <a:gd name="connsiteY54" fmla="*/ 4698569 h 5724038"/>
              <a:gd name="connsiteX55" fmla="*/ 1982784 w 5450838"/>
              <a:gd name="connsiteY55" fmla="*/ 5053690 h 5724038"/>
              <a:gd name="connsiteX56" fmla="*/ 1982330 w 5450838"/>
              <a:gd name="connsiteY56" fmla="*/ 5064117 h 5724038"/>
              <a:gd name="connsiteX57" fmla="*/ 1982784 w 5450838"/>
              <a:gd name="connsiteY57" fmla="*/ 5074544 h 5724038"/>
              <a:gd name="connsiteX58" fmla="*/ 1982784 w 5450838"/>
              <a:gd name="connsiteY58" fmla="*/ 5429665 h 5724038"/>
              <a:gd name="connsiteX59" fmla="*/ 1845722 w 5450838"/>
              <a:gd name="connsiteY59" fmla="*/ 5566727 h 5724038"/>
              <a:gd name="connsiteX60" fmla="*/ 1797365 w 5450838"/>
              <a:gd name="connsiteY60" fmla="*/ 5566727 h 5724038"/>
              <a:gd name="connsiteX61" fmla="*/ 137062 w 5450838"/>
              <a:gd name="connsiteY61" fmla="*/ 4561357 h 5724038"/>
              <a:gd name="connsiteX62" fmla="*/ 185419 w 5450838"/>
              <a:gd name="connsiteY62" fmla="*/ 4561357 h 5724038"/>
              <a:gd name="connsiteX63" fmla="*/ 185419 w 5450838"/>
              <a:gd name="connsiteY63" fmla="*/ 5566727 h 5724038"/>
              <a:gd name="connsiteX64" fmla="*/ 137062 w 5450838"/>
              <a:gd name="connsiteY64" fmla="*/ 5566727 h 5724038"/>
              <a:gd name="connsiteX65" fmla="*/ 0 w 5450838"/>
              <a:gd name="connsiteY65" fmla="*/ 5429665 h 5724038"/>
              <a:gd name="connsiteX66" fmla="*/ 0 w 5450838"/>
              <a:gd name="connsiteY66" fmla="*/ 5074544 h 5724038"/>
              <a:gd name="connsiteX67" fmla="*/ 453 w 5450838"/>
              <a:gd name="connsiteY67" fmla="*/ 5064117 h 5724038"/>
              <a:gd name="connsiteX68" fmla="*/ 0 w 5450838"/>
              <a:gd name="connsiteY68" fmla="*/ 5053690 h 5724038"/>
              <a:gd name="connsiteX69" fmla="*/ 0 w 5450838"/>
              <a:gd name="connsiteY69" fmla="*/ 4698569 h 5724038"/>
              <a:gd name="connsiteX70" fmla="*/ 0 w 5450838"/>
              <a:gd name="connsiteY70" fmla="*/ 4698419 h 5724038"/>
              <a:gd name="connsiteX71" fmla="*/ 137062 w 5450838"/>
              <a:gd name="connsiteY71" fmla="*/ 4561357 h 5724038"/>
              <a:gd name="connsiteX72" fmla="*/ 4489634 w 5450838"/>
              <a:gd name="connsiteY72" fmla="*/ 4404046 h 5724038"/>
              <a:gd name="connsiteX73" fmla="*/ 4636821 w 5450838"/>
              <a:gd name="connsiteY73" fmla="*/ 4404046 h 5724038"/>
              <a:gd name="connsiteX74" fmla="*/ 4729001 w 5450838"/>
              <a:gd name="connsiteY74" fmla="*/ 4493960 h 5724038"/>
              <a:gd name="connsiteX75" fmla="*/ 4729001 w 5450838"/>
              <a:gd name="connsiteY75" fmla="*/ 4561357 h 5724038"/>
              <a:gd name="connsiteX76" fmla="*/ 4397454 w 5450838"/>
              <a:gd name="connsiteY76" fmla="*/ 4561357 h 5724038"/>
              <a:gd name="connsiteX77" fmla="*/ 4397454 w 5450838"/>
              <a:gd name="connsiteY77" fmla="*/ 4493960 h 5724038"/>
              <a:gd name="connsiteX78" fmla="*/ 4489634 w 5450838"/>
              <a:gd name="connsiteY78" fmla="*/ 4404046 h 5724038"/>
              <a:gd name="connsiteX79" fmla="*/ 3209234 w 5450838"/>
              <a:gd name="connsiteY79" fmla="*/ 4404046 h 5724038"/>
              <a:gd name="connsiteX80" fmla="*/ 3356421 w 5450838"/>
              <a:gd name="connsiteY80" fmla="*/ 4404046 h 5724038"/>
              <a:gd name="connsiteX81" fmla="*/ 3448601 w 5450838"/>
              <a:gd name="connsiteY81" fmla="*/ 4493960 h 5724038"/>
              <a:gd name="connsiteX82" fmla="*/ 3448601 w 5450838"/>
              <a:gd name="connsiteY82" fmla="*/ 4561357 h 5724038"/>
              <a:gd name="connsiteX83" fmla="*/ 3117055 w 5450838"/>
              <a:gd name="connsiteY83" fmla="*/ 4561357 h 5724038"/>
              <a:gd name="connsiteX84" fmla="*/ 3117055 w 5450838"/>
              <a:gd name="connsiteY84" fmla="*/ 5566727 h 5724038"/>
              <a:gd name="connsiteX85" fmla="*/ 3448601 w 5450838"/>
              <a:gd name="connsiteY85" fmla="*/ 5566727 h 5724038"/>
              <a:gd name="connsiteX86" fmla="*/ 3448601 w 5450838"/>
              <a:gd name="connsiteY86" fmla="*/ 5634124 h 5724038"/>
              <a:gd name="connsiteX87" fmla="*/ 3356421 w 5450838"/>
              <a:gd name="connsiteY87" fmla="*/ 5724038 h 5724038"/>
              <a:gd name="connsiteX88" fmla="*/ 3209234 w 5450838"/>
              <a:gd name="connsiteY88" fmla="*/ 5724038 h 5724038"/>
              <a:gd name="connsiteX89" fmla="*/ 3117054 w 5450838"/>
              <a:gd name="connsiteY89" fmla="*/ 5634124 h 5724038"/>
              <a:gd name="connsiteX90" fmla="*/ 3117054 w 5450838"/>
              <a:gd name="connsiteY90" fmla="*/ 5566727 h 5724038"/>
              <a:gd name="connsiteX91" fmla="*/ 3068698 w 5450838"/>
              <a:gd name="connsiteY91" fmla="*/ 5566727 h 5724038"/>
              <a:gd name="connsiteX92" fmla="*/ 2931636 w 5450838"/>
              <a:gd name="connsiteY92" fmla="*/ 5429665 h 5724038"/>
              <a:gd name="connsiteX93" fmla="*/ 2931636 w 5450838"/>
              <a:gd name="connsiteY93" fmla="*/ 5074544 h 5724038"/>
              <a:gd name="connsiteX94" fmla="*/ 2932089 w 5450838"/>
              <a:gd name="connsiteY94" fmla="*/ 5064117 h 5724038"/>
              <a:gd name="connsiteX95" fmla="*/ 2931636 w 5450838"/>
              <a:gd name="connsiteY95" fmla="*/ 5053690 h 5724038"/>
              <a:gd name="connsiteX96" fmla="*/ 2931636 w 5450838"/>
              <a:gd name="connsiteY96" fmla="*/ 4698569 h 5724038"/>
              <a:gd name="connsiteX97" fmla="*/ 2931636 w 5450838"/>
              <a:gd name="connsiteY97" fmla="*/ 4698419 h 5724038"/>
              <a:gd name="connsiteX98" fmla="*/ 3068698 w 5450838"/>
              <a:gd name="connsiteY98" fmla="*/ 4561357 h 5724038"/>
              <a:gd name="connsiteX99" fmla="*/ 3117054 w 5450838"/>
              <a:gd name="connsiteY99" fmla="*/ 4561357 h 5724038"/>
              <a:gd name="connsiteX100" fmla="*/ 3117054 w 5450838"/>
              <a:gd name="connsiteY100" fmla="*/ 4493960 h 5724038"/>
              <a:gd name="connsiteX101" fmla="*/ 3209234 w 5450838"/>
              <a:gd name="connsiteY101" fmla="*/ 4404046 h 5724038"/>
              <a:gd name="connsiteX102" fmla="*/ 1557998 w 5450838"/>
              <a:gd name="connsiteY102" fmla="*/ 4404046 h 5724038"/>
              <a:gd name="connsiteX103" fmla="*/ 1705185 w 5450838"/>
              <a:gd name="connsiteY103" fmla="*/ 4404046 h 5724038"/>
              <a:gd name="connsiteX104" fmla="*/ 1797365 w 5450838"/>
              <a:gd name="connsiteY104" fmla="*/ 4493960 h 5724038"/>
              <a:gd name="connsiteX105" fmla="*/ 1797365 w 5450838"/>
              <a:gd name="connsiteY105" fmla="*/ 4561357 h 5724038"/>
              <a:gd name="connsiteX106" fmla="*/ 1465818 w 5450838"/>
              <a:gd name="connsiteY106" fmla="*/ 4561357 h 5724038"/>
              <a:gd name="connsiteX107" fmla="*/ 1465818 w 5450838"/>
              <a:gd name="connsiteY107" fmla="*/ 4493960 h 5724038"/>
              <a:gd name="connsiteX108" fmla="*/ 1557998 w 5450838"/>
              <a:gd name="connsiteY108" fmla="*/ 4404046 h 5724038"/>
              <a:gd name="connsiteX109" fmla="*/ 277598 w 5450838"/>
              <a:gd name="connsiteY109" fmla="*/ 4404046 h 5724038"/>
              <a:gd name="connsiteX110" fmla="*/ 424785 w 5450838"/>
              <a:gd name="connsiteY110" fmla="*/ 4404046 h 5724038"/>
              <a:gd name="connsiteX111" fmla="*/ 516965 w 5450838"/>
              <a:gd name="connsiteY111" fmla="*/ 4493960 h 5724038"/>
              <a:gd name="connsiteX112" fmla="*/ 516965 w 5450838"/>
              <a:gd name="connsiteY112" fmla="*/ 4561357 h 5724038"/>
              <a:gd name="connsiteX113" fmla="*/ 185419 w 5450838"/>
              <a:gd name="connsiteY113" fmla="*/ 4561357 h 5724038"/>
              <a:gd name="connsiteX114" fmla="*/ 185419 w 5450838"/>
              <a:gd name="connsiteY114" fmla="*/ 4493960 h 5724038"/>
              <a:gd name="connsiteX115" fmla="*/ 277598 w 5450838"/>
              <a:gd name="connsiteY115" fmla="*/ 4404046 h 5724038"/>
              <a:gd name="connsiteX116" fmla="*/ 3884720 w 5450838"/>
              <a:gd name="connsiteY116" fmla="*/ 4108011 h 5724038"/>
              <a:gd name="connsiteX117" fmla="*/ 3933076 w 5450838"/>
              <a:gd name="connsiteY117" fmla="*/ 4108011 h 5724038"/>
              <a:gd name="connsiteX118" fmla="*/ 3933076 w 5450838"/>
              <a:gd name="connsiteY118" fmla="*/ 5113381 h 5724038"/>
              <a:gd name="connsiteX119" fmla="*/ 3884720 w 5450838"/>
              <a:gd name="connsiteY119" fmla="*/ 5113381 h 5724038"/>
              <a:gd name="connsiteX120" fmla="*/ 3747658 w 5450838"/>
              <a:gd name="connsiteY120" fmla="*/ 4976319 h 5724038"/>
              <a:gd name="connsiteX121" fmla="*/ 3747658 w 5450838"/>
              <a:gd name="connsiteY121" fmla="*/ 4621198 h 5724038"/>
              <a:gd name="connsiteX122" fmla="*/ 3748111 w 5450838"/>
              <a:gd name="connsiteY122" fmla="*/ 4610771 h 5724038"/>
              <a:gd name="connsiteX123" fmla="*/ 3747658 w 5450838"/>
              <a:gd name="connsiteY123" fmla="*/ 4600344 h 5724038"/>
              <a:gd name="connsiteX124" fmla="*/ 3747658 w 5450838"/>
              <a:gd name="connsiteY124" fmla="*/ 4245223 h 5724038"/>
              <a:gd name="connsiteX125" fmla="*/ 3747658 w 5450838"/>
              <a:gd name="connsiteY125" fmla="*/ 4245073 h 5724038"/>
              <a:gd name="connsiteX126" fmla="*/ 3884720 w 5450838"/>
              <a:gd name="connsiteY126" fmla="*/ 4108011 h 5724038"/>
              <a:gd name="connsiteX127" fmla="*/ 2613387 w 5450838"/>
              <a:gd name="connsiteY127" fmla="*/ 4108011 h 5724038"/>
              <a:gd name="connsiteX128" fmla="*/ 2661744 w 5450838"/>
              <a:gd name="connsiteY128" fmla="*/ 4108011 h 5724038"/>
              <a:gd name="connsiteX129" fmla="*/ 2661744 w 5450838"/>
              <a:gd name="connsiteY129" fmla="*/ 4108162 h 5724038"/>
              <a:gd name="connsiteX130" fmla="*/ 2798806 w 5450838"/>
              <a:gd name="connsiteY130" fmla="*/ 4245223 h 5724038"/>
              <a:gd name="connsiteX131" fmla="*/ 2798806 w 5450838"/>
              <a:gd name="connsiteY131" fmla="*/ 4600344 h 5724038"/>
              <a:gd name="connsiteX132" fmla="*/ 2798352 w 5450838"/>
              <a:gd name="connsiteY132" fmla="*/ 4610771 h 5724038"/>
              <a:gd name="connsiteX133" fmla="*/ 2798806 w 5450838"/>
              <a:gd name="connsiteY133" fmla="*/ 4621198 h 5724038"/>
              <a:gd name="connsiteX134" fmla="*/ 2798806 w 5450838"/>
              <a:gd name="connsiteY134" fmla="*/ 4976319 h 5724038"/>
              <a:gd name="connsiteX135" fmla="*/ 2661744 w 5450838"/>
              <a:gd name="connsiteY135" fmla="*/ 5113381 h 5724038"/>
              <a:gd name="connsiteX136" fmla="*/ 2613387 w 5450838"/>
              <a:gd name="connsiteY136" fmla="*/ 5113381 h 5724038"/>
              <a:gd name="connsiteX137" fmla="*/ 953084 w 5450838"/>
              <a:gd name="connsiteY137" fmla="*/ 4108011 h 5724038"/>
              <a:gd name="connsiteX138" fmla="*/ 1001440 w 5450838"/>
              <a:gd name="connsiteY138" fmla="*/ 4108011 h 5724038"/>
              <a:gd name="connsiteX139" fmla="*/ 1001440 w 5450838"/>
              <a:gd name="connsiteY139" fmla="*/ 5113381 h 5724038"/>
              <a:gd name="connsiteX140" fmla="*/ 953084 w 5450838"/>
              <a:gd name="connsiteY140" fmla="*/ 5113381 h 5724038"/>
              <a:gd name="connsiteX141" fmla="*/ 816022 w 5450838"/>
              <a:gd name="connsiteY141" fmla="*/ 4976319 h 5724038"/>
              <a:gd name="connsiteX142" fmla="*/ 816022 w 5450838"/>
              <a:gd name="connsiteY142" fmla="*/ 4621198 h 5724038"/>
              <a:gd name="connsiteX143" fmla="*/ 816475 w 5450838"/>
              <a:gd name="connsiteY143" fmla="*/ 4610771 h 5724038"/>
              <a:gd name="connsiteX144" fmla="*/ 816022 w 5450838"/>
              <a:gd name="connsiteY144" fmla="*/ 4600344 h 5724038"/>
              <a:gd name="connsiteX145" fmla="*/ 816022 w 5450838"/>
              <a:gd name="connsiteY145" fmla="*/ 4245223 h 5724038"/>
              <a:gd name="connsiteX146" fmla="*/ 816022 w 5450838"/>
              <a:gd name="connsiteY146" fmla="*/ 4245073 h 5724038"/>
              <a:gd name="connsiteX147" fmla="*/ 953084 w 5450838"/>
              <a:gd name="connsiteY147" fmla="*/ 4108011 h 5724038"/>
              <a:gd name="connsiteX148" fmla="*/ 5305657 w 5450838"/>
              <a:gd name="connsiteY148" fmla="*/ 3950700 h 5724038"/>
              <a:gd name="connsiteX149" fmla="*/ 5450838 w 5450838"/>
              <a:gd name="connsiteY149" fmla="*/ 3950700 h 5724038"/>
              <a:gd name="connsiteX150" fmla="*/ 5450838 w 5450838"/>
              <a:gd name="connsiteY150" fmla="*/ 4108011 h 5724038"/>
              <a:gd name="connsiteX151" fmla="*/ 5213477 w 5450838"/>
              <a:gd name="connsiteY151" fmla="*/ 4108011 h 5724038"/>
              <a:gd name="connsiteX152" fmla="*/ 5213477 w 5450838"/>
              <a:gd name="connsiteY152" fmla="*/ 4040614 h 5724038"/>
              <a:gd name="connsiteX153" fmla="*/ 5305657 w 5450838"/>
              <a:gd name="connsiteY153" fmla="*/ 3950700 h 5724038"/>
              <a:gd name="connsiteX154" fmla="*/ 4025257 w 5450838"/>
              <a:gd name="connsiteY154" fmla="*/ 3950700 h 5724038"/>
              <a:gd name="connsiteX155" fmla="*/ 4172444 w 5450838"/>
              <a:gd name="connsiteY155" fmla="*/ 3950700 h 5724038"/>
              <a:gd name="connsiteX156" fmla="*/ 4264624 w 5450838"/>
              <a:gd name="connsiteY156" fmla="*/ 4040614 h 5724038"/>
              <a:gd name="connsiteX157" fmla="*/ 4264624 w 5450838"/>
              <a:gd name="connsiteY157" fmla="*/ 4108011 h 5724038"/>
              <a:gd name="connsiteX158" fmla="*/ 3933077 w 5450838"/>
              <a:gd name="connsiteY158" fmla="*/ 4108011 h 5724038"/>
              <a:gd name="connsiteX159" fmla="*/ 3933077 w 5450838"/>
              <a:gd name="connsiteY159" fmla="*/ 4040614 h 5724038"/>
              <a:gd name="connsiteX160" fmla="*/ 4025257 w 5450838"/>
              <a:gd name="connsiteY160" fmla="*/ 3950700 h 5724038"/>
              <a:gd name="connsiteX161" fmla="*/ 2374020 w 5450838"/>
              <a:gd name="connsiteY161" fmla="*/ 3950700 h 5724038"/>
              <a:gd name="connsiteX162" fmla="*/ 2521207 w 5450838"/>
              <a:gd name="connsiteY162" fmla="*/ 3950700 h 5724038"/>
              <a:gd name="connsiteX163" fmla="*/ 2613387 w 5450838"/>
              <a:gd name="connsiteY163" fmla="*/ 4040614 h 5724038"/>
              <a:gd name="connsiteX164" fmla="*/ 2613387 w 5450838"/>
              <a:gd name="connsiteY164" fmla="*/ 4108011 h 5724038"/>
              <a:gd name="connsiteX165" fmla="*/ 2281840 w 5450838"/>
              <a:gd name="connsiteY165" fmla="*/ 4108011 h 5724038"/>
              <a:gd name="connsiteX166" fmla="*/ 2281840 w 5450838"/>
              <a:gd name="connsiteY166" fmla="*/ 4040614 h 5724038"/>
              <a:gd name="connsiteX167" fmla="*/ 2374020 w 5450838"/>
              <a:gd name="connsiteY167" fmla="*/ 3950700 h 5724038"/>
              <a:gd name="connsiteX168" fmla="*/ 1093620 w 5450838"/>
              <a:gd name="connsiteY168" fmla="*/ 3950700 h 5724038"/>
              <a:gd name="connsiteX169" fmla="*/ 1240807 w 5450838"/>
              <a:gd name="connsiteY169" fmla="*/ 3950700 h 5724038"/>
              <a:gd name="connsiteX170" fmla="*/ 1332987 w 5450838"/>
              <a:gd name="connsiteY170" fmla="*/ 4040614 h 5724038"/>
              <a:gd name="connsiteX171" fmla="*/ 1332987 w 5450838"/>
              <a:gd name="connsiteY171" fmla="*/ 4108011 h 5724038"/>
              <a:gd name="connsiteX172" fmla="*/ 1001440 w 5450838"/>
              <a:gd name="connsiteY172" fmla="*/ 4108011 h 5724038"/>
              <a:gd name="connsiteX173" fmla="*/ 1001440 w 5450838"/>
              <a:gd name="connsiteY173" fmla="*/ 4040614 h 5724038"/>
              <a:gd name="connsiteX174" fmla="*/ 1093620 w 5450838"/>
              <a:gd name="connsiteY174" fmla="*/ 3950700 h 5724038"/>
              <a:gd name="connsiteX175" fmla="*/ 5213477 w 5450838"/>
              <a:gd name="connsiteY175" fmla="*/ 3330221 h 5724038"/>
              <a:gd name="connsiteX176" fmla="*/ 5450838 w 5450838"/>
              <a:gd name="connsiteY176" fmla="*/ 3330221 h 5724038"/>
              <a:gd name="connsiteX177" fmla="*/ 5450838 w 5450838"/>
              <a:gd name="connsiteY177" fmla="*/ 3487532 h 5724038"/>
              <a:gd name="connsiteX178" fmla="*/ 5305657 w 5450838"/>
              <a:gd name="connsiteY178" fmla="*/ 3487532 h 5724038"/>
              <a:gd name="connsiteX179" fmla="*/ 5213477 w 5450838"/>
              <a:gd name="connsiteY179" fmla="*/ 3397618 h 5724038"/>
              <a:gd name="connsiteX180" fmla="*/ 3933077 w 5450838"/>
              <a:gd name="connsiteY180" fmla="*/ 3330221 h 5724038"/>
              <a:gd name="connsiteX181" fmla="*/ 4264624 w 5450838"/>
              <a:gd name="connsiteY181" fmla="*/ 3330221 h 5724038"/>
              <a:gd name="connsiteX182" fmla="*/ 4264624 w 5450838"/>
              <a:gd name="connsiteY182" fmla="*/ 3397618 h 5724038"/>
              <a:gd name="connsiteX183" fmla="*/ 4172444 w 5450838"/>
              <a:gd name="connsiteY183" fmla="*/ 3487532 h 5724038"/>
              <a:gd name="connsiteX184" fmla="*/ 4025257 w 5450838"/>
              <a:gd name="connsiteY184" fmla="*/ 3487532 h 5724038"/>
              <a:gd name="connsiteX185" fmla="*/ 3933077 w 5450838"/>
              <a:gd name="connsiteY185" fmla="*/ 3397618 h 5724038"/>
              <a:gd name="connsiteX186" fmla="*/ 2281840 w 5450838"/>
              <a:gd name="connsiteY186" fmla="*/ 3330221 h 5724038"/>
              <a:gd name="connsiteX187" fmla="*/ 2613387 w 5450838"/>
              <a:gd name="connsiteY187" fmla="*/ 3330221 h 5724038"/>
              <a:gd name="connsiteX188" fmla="*/ 2613387 w 5450838"/>
              <a:gd name="connsiteY188" fmla="*/ 3397618 h 5724038"/>
              <a:gd name="connsiteX189" fmla="*/ 2521207 w 5450838"/>
              <a:gd name="connsiteY189" fmla="*/ 3487532 h 5724038"/>
              <a:gd name="connsiteX190" fmla="*/ 2374020 w 5450838"/>
              <a:gd name="connsiteY190" fmla="*/ 3487532 h 5724038"/>
              <a:gd name="connsiteX191" fmla="*/ 2281840 w 5450838"/>
              <a:gd name="connsiteY191" fmla="*/ 3397618 h 5724038"/>
              <a:gd name="connsiteX192" fmla="*/ 1001440 w 5450838"/>
              <a:gd name="connsiteY192" fmla="*/ 3330221 h 5724038"/>
              <a:gd name="connsiteX193" fmla="*/ 1332987 w 5450838"/>
              <a:gd name="connsiteY193" fmla="*/ 3330221 h 5724038"/>
              <a:gd name="connsiteX194" fmla="*/ 1332987 w 5450838"/>
              <a:gd name="connsiteY194" fmla="*/ 3397618 h 5724038"/>
              <a:gd name="connsiteX195" fmla="*/ 1240807 w 5450838"/>
              <a:gd name="connsiteY195" fmla="*/ 3487532 h 5724038"/>
              <a:gd name="connsiteX196" fmla="*/ 1093620 w 5450838"/>
              <a:gd name="connsiteY196" fmla="*/ 3487532 h 5724038"/>
              <a:gd name="connsiteX197" fmla="*/ 1001440 w 5450838"/>
              <a:gd name="connsiteY197" fmla="*/ 3397618 h 5724038"/>
              <a:gd name="connsiteX198" fmla="*/ 4729001 w 5450838"/>
              <a:gd name="connsiteY198" fmla="*/ 2778197 h 5724038"/>
              <a:gd name="connsiteX199" fmla="*/ 4777358 w 5450838"/>
              <a:gd name="connsiteY199" fmla="*/ 2778197 h 5724038"/>
              <a:gd name="connsiteX200" fmla="*/ 4777358 w 5450838"/>
              <a:gd name="connsiteY200" fmla="*/ 2778348 h 5724038"/>
              <a:gd name="connsiteX201" fmla="*/ 4914419 w 5450838"/>
              <a:gd name="connsiteY201" fmla="*/ 2915409 h 5724038"/>
              <a:gd name="connsiteX202" fmla="*/ 4914419 w 5450838"/>
              <a:gd name="connsiteY202" fmla="*/ 3270530 h 5724038"/>
              <a:gd name="connsiteX203" fmla="*/ 4913966 w 5450838"/>
              <a:gd name="connsiteY203" fmla="*/ 3280957 h 5724038"/>
              <a:gd name="connsiteX204" fmla="*/ 4914419 w 5450838"/>
              <a:gd name="connsiteY204" fmla="*/ 3291384 h 5724038"/>
              <a:gd name="connsiteX205" fmla="*/ 4914419 w 5450838"/>
              <a:gd name="connsiteY205" fmla="*/ 3646505 h 5724038"/>
              <a:gd name="connsiteX206" fmla="*/ 4777358 w 5450838"/>
              <a:gd name="connsiteY206" fmla="*/ 3783567 h 5724038"/>
              <a:gd name="connsiteX207" fmla="*/ 4729001 w 5450838"/>
              <a:gd name="connsiteY207" fmla="*/ 3783567 h 5724038"/>
              <a:gd name="connsiteX208" fmla="*/ 4729001 w 5450838"/>
              <a:gd name="connsiteY208" fmla="*/ 3850963 h 5724038"/>
              <a:gd name="connsiteX209" fmla="*/ 4636821 w 5450838"/>
              <a:gd name="connsiteY209" fmla="*/ 3940877 h 5724038"/>
              <a:gd name="connsiteX210" fmla="*/ 4489634 w 5450838"/>
              <a:gd name="connsiteY210" fmla="*/ 3940877 h 5724038"/>
              <a:gd name="connsiteX211" fmla="*/ 4397454 w 5450838"/>
              <a:gd name="connsiteY211" fmla="*/ 3850963 h 5724038"/>
              <a:gd name="connsiteX212" fmla="*/ 4397454 w 5450838"/>
              <a:gd name="connsiteY212" fmla="*/ 3783566 h 5724038"/>
              <a:gd name="connsiteX213" fmla="*/ 4729001 w 5450838"/>
              <a:gd name="connsiteY213" fmla="*/ 3783566 h 5724038"/>
              <a:gd name="connsiteX214" fmla="*/ 1797365 w 5450838"/>
              <a:gd name="connsiteY214" fmla="*/ 2778197 h 5724038"/>
              <a:gd name="connsiteX215" fmla="*/ 1845722 w 5450838"/>
              <a:gd name="connsiteY215" fmla="*/ 2778197 h 5724038"/>
              <a:gd name="connsiteX216" fmla="*/ 1845722 w 5450838"/>
              <a:gd name="connsiteY216" fmla="*/ 2778348 h 5724038"/>
              <a:gd name="connsiteX217" fmla="*/ 1982784 w 5450838"/>
              <a:gd name="connsiteY217" fmla="*/ 2915409 h 5724038"/>
              <a:gd name="connsiteX218" fmla="*/ 1982784 w 5450838"/>
              <a:gd name="connsiteY218" fmla="*/ 3270530 h 5724038"/>
              <a:gd name="connsiteX219" fmla="*/ 1982330 w 5450838"/>
              <a:gd name="connsiteY219" fmla="*/ 3280957 h 5724038"/>
              <a:gd name="connsiteX220" fmla="*/ 1982784 w 5450838"/>
              <a:gd name="connsiteY220" fmla="*/ 3291384 h 5724038"/>
              <a:gd name="connsiteX221" fmla="*/ 1982784 w 5450838"/>
              <a:gd name="connsiteY221" fmla="*/ 3646505 h 5724038"/>
              <a:gd name="connsiteX222" fmla="*/ 1845722 w 5450838"/>
              <a:gd name="connsiteY222" fmla="*/ 3783567 h 5724038"/>
              <a:gd name="connsiteX223" fmla="*/ 1797365 w 5450838"/>
              <a:gd name="connsiteY223" fmla="*/ 3783567 h 5724038"/>
              <a:gd name="connsiteX224" fmla="*/ 1797365 w 5450838"/>
              <a:gd name="connsiteY224" fmla="*/ 3850963 h 5724038"/>
              <a:gd name="connsiteX225" fmla="*/ 1705185 w 5450838"/>
              <a:gd name="connsiteY225" fmla="*/ 3940877 h 5724038"/>
              <a:gd name="connsiteX226" fmla="*/ 1557998 w 5450838"/>
              <a:gd name="connsiteY226" fmla="*/ 3940877 h 5724038"/>
              <a:gd name="connsiteX227" fmla="*/ 1465818 w 5450838"/>
              <a:gd name="connsiteY227" fmla="*/ 3850963 h 5724038"/>
              <a:gd name="connsiteX228" fmla="*/ 1465818 w 5450838"/>
              <a:gd name="connsiteY228" fmla="*/ 3783566 h 5724038"/>
              <a:gd name="connsiteX229" fmla="*/ 1797365 w 5450838"/>
              <a:gd name="connsiteY229" fmla="*/ 3783566 h 5724038"/>
              <a:gd name="connsiteX230" fmla="*/ 137062 w 5450838"/>
              <a:gd name="connsiteY230" fmla="*/ 2778197 h 5724038"/>
              <a:gd name="connsiteX231" fmla="*/ 185419 w 5450838"/>
              <a:gd name="connsiteY231" fmla="*/ 2778197 h 5724038"/>
              <a:gd name="connsiteX232" fmla="*/ 185419 w 5450838"/>
              <a:gd name="connsiteY232" fmla="*/ 3783566 h 5724038"/>
              <a:gd name="connsiteX233" fmla="*/ 516965 w 5450838"/>
              <a:gd name="connsiteY233" fmla="*/ 3783566 h 5724038"/>
              <a:gd name="connsiteX234" fmla="*/ 516965 w 5450838"/>
              <a:gd name="connsiteY234" fmla="*/ 3850963 h 5724038"/>
              <a:gd name="connsiteX235" fmla="*/ 424785 w 5450838"/>
              <a:gd name="connsiteY235" fmla="*/ 3940877 h 5724038"/>
              <a:gd name="connsiteX236" fmla="*/ 277598 w 5450838"/>
              <a:gd name="connsiteY236" fmla="*/ 3940877 h 5724038"/>
              <a:gd name="connsiteX237" fmla="*/ 185419 w 5450838"/>
              <a:gd name="connsiteY237" fmla="*/ 3850963 h 5724038"/>
              <a:gd name="connsiteX238" fmla="*/ 185419 w 5450838"/>
              <a:gd name="connsiteY238" fmla="*/ 3783567 h 5724038"/>
              <a:gd name="connsiteX239" fmla="*/ 137062 w 5450838"/>
              <a:gd name="connsiteY239" fmla="*/ 3783567 h 5724038"/>
              <a:gd name="connsiteX240" fmla="*/ 0 w 5450838"/>
              <a:gd name="connsiteY240" fmla="*/ 3646505 h 5724038"/>
              <a:gd name="connsiteX241" fmla="*/ 0 w 5450838"/>
              <a:gd name="connsiteY241" fmla="*/ 3291384 h 5724038"/>
              <a:gd name="connsiteX242" fmla="*/ 453 w 5450838"/>
              <a:gd name="connsiteY242" fmla="*/ 3280957 h 5724038"/>
              <a:gd name="connsiteX243" fmla="*/ 0 w 5450838"/>
              <a:gd name="connsiteY243" fmla="*/ 3270530 h 5724038"/>
              <a:gd name="connsiteX244" fmla="*/ 0 w 5450838"/>
              <a:gd name="connsiteY244" fmla="*/ 2915409 h 5724038"/>
              <a:gd name="connsiteX245" fmla="*/ 0 w 5450838"/>
              <a:gd name="connsiteY245" fmla="*/ 2915259 h 5724038"/>
              <a:gd name="connsiteX246" fmla="*/ 137062 w 5450838"/>
              <a:gd name="connsiteY246" fmla="*/ 2778197 h 5724038"/>
              <a:gd name="connsiteX247" fmla="*/ 4489634 w 5450838"/>
              <a:gd name="connsiteY247" fmla="*/ 2620886 h 5724038"/>
              <a:gd name="connsiteX248" fmla="*/ 4636821 w 5450838"/>
              <a:gd name="connsiteY248" fmla="*/ 2620886 h 5724038"/>
              <a:gd name="connsiteX249" fmla="*/ 4729001 w 5450838"/>
              <a:gd name="connsiteY249" fmla="*/ 2710800 h 5724038"/>
              <a:gd name="connsiteX250" fmla="*/ 4729001 w 5450838"/>
              <a:gd name="connsiteY250" fmla="*/ 2778197 h 5724038"/>
              <a:gd name="connsiteX251" fmla="*/ 4397454 w 5450838"/>
              <a:gd name="connsiteY251" fmla="*/ 2778197 h 5724038"/>
              <a:gd name="connsiteX252" fmla="*/ 4397454 w 5450838"/>
              <a:gd name="connsiteY252" fmla="*/ 2710800 h 5724038"/>
              <a:gd name="connsiteX253" fmla="*/ 4489634 w 5450838"/>
              <a:gd name="connsiteY253" fmla="*/ 2620886 h 5724038"/>
              <a:gd name="connsiteX254" fmla="*/ 3209234 w 5450838"/>
              <a:gd name="connsiteY254" fmla="*/ 2620886 h 5724038"/>
              <a:gd name="connsiteX255" fmla="*/ 3356421 w 5450838"/>
              <a:gd name="connsiteY255" fmla="*/ 2620886 h 5724038"/>
              <a:gd name="connsiteX256" fmla="*/ 3448601 w 5450838"/>
              <a:gd name="connsiteY256" fmla="*/ 2710800 h 5724038"/>
              <a:gd name="connsiteX257" fmla="*/ 3448601 w 5450838"/>
              <a:gd name="connsiteY257" fmla="*/ 2778197 h 5724038"/>
              <a:gd name="connsiteX258" fmla="*/ 3117055 w 5450838"/>
              <a:gd name="connsiteY258" fmla="*/ 2778197 h 5724038"/>
              <a:gd name="connsiteX259" fmla="*/ 3117055 w 5450838"/>
              <a:gd name="connsiteY259" fmla="*/ 3783566 h 5724038"/>
              <a:gd name="connsiteX260" fmla="*/ 3448601 w 5450838"/>
              <a:gd name="connsiteY260" fmla="*/ 3783566 h 5724038"/>
              <a:gd name="connsiteX261" fmla="*/ 3448601 w 5450838"/>
              <a:gd name="connsiteY261" fmla="*/ 3850963 h 5724038"/>
              <a:gd name="connsiteX262" fmla="*/ 3356421 w 5450838"/>
              <a:gd name="connsiteY262" fmla="*/ 3940877 h 5724038"/>
              <a:gd name="connsiteX263" fmla="*/ 3209234 w 5450838"/>
              <a:gd name="connsiteY263" fmla="*/ 3940877 h 5724038"/>
              <a:gd name="connsiteX264" fmla="*/ 3117054 w 5450838"/>
              <a:gd name="connsiteY264" fmla="*/ 3850963 h 5724038"/>
              <a:gd name="connsiteX265" fmla="*/ 3117054 w 5450838"/>
              <a:gd name="connsiteY265" fmla="*/ 3783567 h 5724038"/>
              <a:gd name="connsiteX266" fmla="*/ 3068698 w 5450838"/>
              <a:gd name="connsiteY266" fmla="*/ 3783567 h 5724038"/>
              <a:gd name="connsiteX267" fmla="*/ 2931636 w 5450838"/>
              <a:gd name="connsiteY267" fmla="*/ 3646505 h 5724038"/>
              <a:gd name="connsiteX268" fmla="*/ 2931636 w 5450838"/>
              <a:gd name="connsiteY268" fmla="*/ 3291384 h 5724038"/>
              <a:gd name="connsiteX269" fmla="*/ 2932089 w 5450838"/>
              <a:gd name="connsiteY269" fmla="*/ 3280957 h 5724038"/>
              <a:gd name="connsiteX270" fmla="*/ 2931636 w 5450838"/>
              <a:gd name="connsiteY270" fmla="*/ 3270530 h 5724038"/>
              <a:gd name="connsiteX271" fmla="*/ 2931636 w 5450838"/>
              <a:gd name="connsiteY271" fmla="*/ 2915409 h 5724038"/>
              <a:gd name="connsiteX272" fmla="*/ 2931636 w 5450838"/>
              <a:gd name="connsiteY272" fmla="*/ 2915259 h 5724038"/>
              <a:gd name="connsiteX273" fmla="*/ 3068698 w 5450838"/>
              <a:gd name="connsiteY273" fmla="*/ 2778197 h 5724038"/>
              <a:gd name="connsiteX274" fmla="*/ 3117054 w 5450838"/>
              <a:gd name="connsiteY274" fmla="*/ 2778197 h 5724038"/>
              <a:gd name="connsiteX275" fmla="*/ 3117054 w 5450838"/>
              <a:gd name="connsiteY275" fmla="*/ 2710800 h 5724038"/>
              <a:gd name="connsiteX276" fmla="*/ 3209234 w 5450838"/>
              <a:gd name="connsiteY276" fmla="*/ 2620886 h 5724038"/>
              <a:gd name="connsiteX277" fmla="*/ 1557998 w 5450838"/>
              <a:gd name="connsiteY277" fmla="*/ 2620886 h 5724038"/>
              <a:gd name="connsiteX278" fmla="*/ 1705185 w 5450838"/>
              <a:gd name="connsiteY278" fmla="*/ 2620886 h 5724038"/>
              <a:gd name="connsiteX279" fmla="*/ 1797365 w 5450838"/>
              <a:gd name="connsiteY279" fmla="*/ 2710800 h 5724038"/>
              <a:gd name="connsiteX280" fmla="*/ 1797365 w 5450838"/>
              <a:gd name="connsiteY280" fmla="*/ 2778197 h 5724038"/>
              <a:gd name="connsiteX281" fmla="*/ 1465818 w 5450838"/>
              <a:gd name="connsiteY281" fmla="*/ 2778197 h 5724038"/>
              <a:gd name="connsiteX282" fmla="*/ 1465818 w 5450838"/>
              <a:gd name="connsiteY282" fmla="*/ 2710800 h 5724038"/>
              <a:gd name="connsiteX283" fmla="*/ 1557998 w 5450838"/>
              <a:gd name="connsiteY283" fmla="*/ 2620886 h 5724038"/>
              <a:gd name="connsiteX284" fmla="*/ 277598 w 5450838"/>
              <a:gd name="connsiteY284" fmla="*/ 2620886 h 5724038"/>
              <a:gd name="connsiteX285" fmla="*/ 424785 w 5450838"/>
              <a:gd name="connsiteY285" fmla="*/ 2620886 h 5724038"/>
              <a:gd name="connsiteX286" fmla="*/ 516965 w 5450838"/>
              <a:gd name="connsiteY286" fmla="*/ 2710800 h 5724038"/>
              <a:gd name="connsiteX287" fmla="*/ 516965 w 5450838"/>
              <a:gd name="connsiteY287" fmla="*/ 2778197 h 5724038"/>
              <a:gd name="connsiteX288" fmla="*/ 185419 w 5450838"/>
              <a:gd name="connsiteY288" fmla="*/ 2778197 h 5724038"/>
              <a:gd name="connsiteX289" fmla="*/ 185419 w 5450838"/>
              <a:gd name="connsiteY289" fmla="*/ 2710800 h 5724038"/>
              <a:gd name="connsiteX290" fmla="*/ 277598 w 5450838"/>
              <a:gd name="connsiteY290" fmla="*/ 2620886 h 5724038"/>
              <a:gd name="connsiteX291" fmla="*/ 3884720 w 5450838"/>
              <a:gd name="connsiteY291" fmla="*/ 2324852 h 5724038"/>
              <a:gd name="connsiteX292" fmla="*/ 3933076 w 5450838"/>
              <a:gd name="connsiteY292" fmla="*/ 2324852 h 5724038"/>
              <a:gd name="connsiteX293" fmla="*/ 3933076 w 5450838"/>
              <a:gd name="connsiteY293" fmla="*/ 3330221 h 5724038"/>
              <a:gd name="connsiteX294" fmla="*/ 3884720 w 5450838"/>
              <a:gd name="connsiteY294" fmla="*/ 3330221 h 5724038"/>
              <a:gd name="connsiteX295" fmla="*/ 3747658 w 5450838"/>
              <a:gd name="connsiteY295" fmla="*/ 3193159 h 5724038"/>
              <a:gd name="connsiteX296" fmla="*/ 3747658 w 5450838"/>
              <a:gd name="connsiteY296" fmla="*/ 2838038 h 5724038"/>
              <a:gd name="connsiteX297" fmla="*/ 3748111 w 5450838"/>
              <a:gd name="connsiteY297" fmla="*/ 2827611 h 5724038"/>
              <a:gd name="connsiteX298" fmla="*/ 3747658 w 5450838"/>
              <a:gd name="connsiteY298" fmla="*/ 2817184 h 5724038"/>
              <a:gd name="connsiteX299" fmla="*/ 3747658 w 5450838"/>
              <a:gd name="connsiteY299" fmla="*/ 2462064 h 5724038"/>
              <a:gd name="connsiteX300" fmla="*/ 3747658 w 5450838"/>
              <a:gd name="connsiteY300" fmla="*/ 2461912 h 5724038"/>
              <a:gd name="connsiteX301" fmla="*/ 3884720 w 5450838"/>
              <a:gd name="connsiteY301" fmla="*/ 2324852 h 5724038"/>
              <a:gd name="connsiteX302" fmla="*/ 2613387 w 5450838"/>
              <a:gd name="connsiteY302" fmla="*/ 2324852 h 5724038"/>
              <a:gd name="connsiteX303" fmla="*/ 2661744 w 5450838"/>
              <a:gd name="connsiteY303" fmla="*/ 2324852 h 5724038"/>
              <a:gd name="connsiteX304" fmla="*/ 2661744 w 5450838"/>
              <a:gd name="connsiteY304" fmla="*/ 2325005 h 5724038"/>
              <a:gd name="connsiteX305" fmla="*/ 2798806 w 5450838"/>
              <a:gd name="connsiteY305" fmla="*/ 2462064 h 5724038"/>
              <a:gd name="connsiteX306" fmla="*/ 2798806 w 5450838"/>
              <a:gd name="connsiteY306" fmla="*/ 2817184 h 5724038"/>
              <a:gd name="connsiteX307" fmla="*/ 2798352 w 5450838"/>
              <a:gd name="connsiteY307" fmla="*/ 2827611 h 5724038"/>
              <a:gd name="connsiteX308" fmla="*/ 2798806 w 5450838"/>
              <a:gd name="connsiteY308" fmla="*/ 2838038 h 5724038"/>
              <a:gd name="connsiteX309" fmla="*/ 2798806 w 5450838"/>
              <a:gd name="connsiteY309" fmla="*/ 3193159 h 5724038"/>
              <a:gd name="connsiteX310" fmla="*/ 2661744 w 5450838"/>
              <a:gd name="connsiteY310" fmla="*/ 3330221 h 5724038"/>
              <a:gd name="connsiteX311" fmla="*/ 2613387 w 5450838"/>
              <a:gd name="connsiteY311" fmla="*/ 3330221 h 5724038"/>
              <a:gd name="connsiteX312" fmla="*/ 953084 w 5450838"/>
              <a:gd name="connsiteY312" fmla="*/ 2324852 h 5724038"/>
              <a:gd name="connsiteX313" fmla="*/ 1001440 w 5450838"/>
              <a:gd name="connsiteY313" fmla="*/ 2324852 h 5724038"/>
              <a:gd name="connsiteX314" fmla="*/ 1001440 w 5450838"/>
              <a:gd name="connsiteY314" fmla="*/ 3330221 h 5724038"/>
              <a:gd name="connsiteX315" fmla="*/ 953084 w 5450838"/>
              <a:gd name="connsiteY315" fmla="*/ 3330221 h 5724038"/>
              <a:gd name="connsiteX316" fmla="*/ 816022 w 5450838"/>
              <a:gd name="connsiteY316" fmla="*/ 3193159 h 5724038"/>
              <a:gd name="connsiteX317" fmla="*/ 816022 w 5450838"/>
              <a:gd name="connsiteY317" fmla="*/ 2838038 h 5724038"/>
              <a:gd name="connsiteX318" fmla="*/ 816475 w 5450838"/>
              <a:gd name="connsiteY318" fmla="*/ 2827611 h 5724038"/>
              <a:gd name="connsiteX319" fmla="*/ 816022 w 5450838"/>
              <a:gd name="connsiteY319" fmla="*/ 2817184 h 5724038"/>
              <a:gd name="connsiteX320" fmla="*/ 816022 w 5450838"/>
              <a:gd name="connsiteY320" fmla="*/ 2462064 h 5724038"/>
              <a:gd name="connsiteX321" fmla="*/ 816022 w 5450838"/>
              <a:gd name="connsiteY321" fmla="*/ 2461912 h 5724038"/>
              <a:gd name="connsiteX322" fmla="*/ 953084 w 5450838"/>
              <a:gd name="connsiteY322" fmla="*/ 2324852 h 5724038"/>
              <a:gd name="connsiteX323" fmla="*/ 5305657 w 5450838"/>
              <a:gd name="connsiteY323" fmla="*/ 2167540 h 5724038"/>
              <a:gd name="connsiteX324" fmla="*/ 5450838 w 5450838"/>
              <a:gd name="connsiteY324" fmla="*/ 2167540 h 5724038"/>
              <a:gd name="connsiteX325" fmla="*/ 5450838 w 5450838"/>
              <a:gd name="connsiteY325" fmla="*/ 2324852 h 5724038"/>
              <a:gd name="connsiteX326" fmla="*/ 5213477 w 5450838"/>
              <a:gd name="connsiteY326" fmla="*/ 2324852 h 5724038"/>
              <a:gd name="connsiteX327" fmla="*/ 5213477 w 5450838"/>
              <a:gd name="connsiteY327" fmla="*/ 2257456 h 5724038"/>
              <a:gd name="connsiteX328" fmla="*/ 5305657 w 5450838"/>
              <a:gd name="connsiteY328" fmla="*/ 2167540 h 5724038"/>
              <a:gd name="connsiteX329" fmla="*/ 4025257 w 5450838"/>
              <a:gd name="connsiteY329" fmla="*/ 2167540 h 5724038"/>
              <a:gd name="connsiteX330" fmla="*/ 4172444 w 5450838"/>
              <a:gd name="connsiteY330" fmla="*/ 2167540 h 5724038"/>
              <a:gd name="connsiteX331" fmla="*/ 4264624 w 5450838"/>
              <a:gd name="connsiteY331" fmla="*/ 2257456 h 5724038"/>
              <a:gd name="connsiteX332" fmla="*/ 4264624 w 5450838"/>
              <a:gd name="connsiteY332" fmla="*/ 2324852 h 5724038"/>
              <a:gd name="connsiteX333" fmla="*/ 3933077 w 5450838"/>
              <a:gd name="connsiteY333" fmla="*/ 2324852 h 5724038"/>
              <a:gd name="connsiteX334" fmla="*/ 3933077 w 5450838"/>
              <a:gd name="connsiteY334" fmla="*/ 2257456 h 5724038"/>
              <a:gd name="connsiteX335" fmla="*/ 4025257 w 5450838"/>
              <a:gd name="connsiteY335" fmla="*/ 2167540 h 5724038"/>
              <a:gd name="connsiteX336" fmla="*/ 2374020 w 5450838"/>
              <a:gd name="connsiteY336" fmla="*/ 2167540 h 5724038"/>
              <a:gd name="connsiteX337" fmla="*/ 2521207 w 5450838"/>
              <a:gd name="connsiteY337" fmla="*/ 2167540 h 5724038"/>
              <a:gd name="connsiteX338" fmla="*/ 2613387 w 5450838"/>
              <a:gd name="connsiteY338" fmla="*/ 2257456 h 5724038"/>
              <a:gd name="connsiteX339" fmla="*/ 2613387 w 5450838"/>
              <a:gd name="connsiteY339" fmla="*/ 2324852 h 5724038"/>
              <a:gd name="connsiteX340" fmla="*/ 2281840 w 5450838"/>
              <a:gd name="connsiteY340" fmla="*/ 2324852 h 5724038"/>
              <a:gd name="connsiteX341" fmla="*/ 2281840 w 5450838"/>
              <a:gd name="connsiteY341" fmla="*/ 2257456 h 5724038"/>
              <a:gd name="connsiteX342" fmla="*/ 2374020 w 5450838"/>
              <a:gd name="connsiteY342" fmla="*/ 2167540 h 5724038"/>
              <a:gd name="connsiteX343" fmla="*/ 1093620 w 5450838"/>
              <a:gd name="connsiteY343" fmla="*/ 2167540 h 5724038"/>
              <a:gd name="connsiteX344" fmla="*/ 1240807 w 5450838"/>
              <a:gd name="connsiteY344" fmla="*/ 2167540 h 5724038"/>
              <a:gd name="connsiteX345" fmla="*/ 1332987 w 5450838"/>
              <a:gd name="connsiteY345" fmla="*/ 2257456 h 5724038"/>
              <a:gd name="connsiteX346" fmla="*/ 1332987 w 5450838"/>
              <a:gd name="connsiteY346" fmla="*/ 2324852 h 5724038"/>
              <a:gd name="connsiteX347" fmla="*/ 1001440 w 5450838"/>
              <a:gd name="connsiteY347" fmla="*/ 2324852 h 5724038"/>
              <a:gd name="connsiteX348" fmla="*/ 1001440 w 5450838"/>
              <a:gd name="connsiteY348" fmla="*/ 2257456 h 5724038"/>
              <a:gd name="connsiteX349" fmla="*/ 1093620 w 5450838"/>
              <a:gd name="connsiteY349" fmla="*/ 2167540 h 5724038"/>
              <a:gd name="connsiteX350" fmla="*/ 185419 w 5450838"/>
              <a:gd name="connsiteY350" fmla="*/ 2000417 h 5724038"/>
              <a:gd name="connsiteX351" fmla="*/ 516965 w 5450838"/>
              <a:gd name="connsiteY351" fmla="*/ 2000417 h 5724038"/>
              <a:gd name="connsiteX352" fmla="*/ 516965 w 5450838"/>
              <a:gd name="connsiteY352" fmla="*/ 2067813 h 5724038"/>
              <a:gd name="connsiteX353" fmla="*/ 424785 w 5450838"/>
              <a:gd name="connsiteY353" fmla="*/ 2157719 h 5724038"/>
              <a:gd name="connsiteX354" fmla="*/ 277598 w 5450838"/>
              <a:gd name="connsiteY354" fmla="*/ 2157719 h 5724038"/>
              <a:gd name="connsiteX355" fmla="*/ 185419 w 5450838"/>
              <a:gd name="connsiteY355" fmla="*/ 2067813 h 5724038"/>
              <a:gd name="connsiteX356" fmla="*/ 4397454 w 5450838"/>
              <a:gd name="connsiteY356" fmla="*/ 2000415 h 5724038"/>
              <a:gd name="connsiteX357" fmla="*/ 4729001 w 5450838"/>
              <a:gd name="connsiteY357" fmla="*/ 2000415 h 5724038"/>
              <a:gd name="connsiteX358" fmla="*/ 4729001 w 5450838"/>
              <a:gd name="connsiteY358" fmla="*/ 2067812 h 5724038"/>
              <a:gd name="connsiteX359" fmla="*/ 4636821 w 5450838"/>
              <a:gd name="connsiteY359" fmla="*/ 2157719 h 5724038"/>
              <a:gd name="connsiteX360" fmla="*/ 4489634 w 5450838"/>
              <a:gd name="connsiteY360" fmla="*/ 2157719 h 5724038"/>
              <a:gd name="connsiteX361" fmla="*/ 4397454 w 5450838"/>
              <a:gd name="connsiteY361" fmla="*/ 2067812 h 5724038"/>
              <a:gd name="connsiteX362" fmla="*/ 1465818 w 5450838"/>
              <a:gd name="connsiteY362" fmla="*/ 2000415 h 5724038"/>
              <a:gd name="connsiteX363" fmla="*/ 1797365 w 5450838"/>
              <a:gd name="connsiteY363" fmla="*/ 2000415 h 5724038"/>
              <a:gd name="connsiteX364" fmla="*/ 1797365 w 5450838"/>
              <a:gd name="connsiteY364" fmla="*/ 2067813 h 5724038"/>
              <a:gd name="connsiteX365" fmla="*/ 1705185 w 5450838"/>
              <a:gd name="connsiteY365" fmla="*/ 2157719 h 5724038"/>
              <a:gd name="connsiteX366" fmla="*/ 1557998 w 5450838"/>
              <a:gd name="connsiteY366" fmla="*/ 2157719 h 5724038"/>
              <a:gd name="connsiteX367" fmla="*/ 1465818 w 5450838"/>
              <a:gd name="connsiteY367" fmla="*/ 2067813 h 5724038"/>
              <a:gd name="connsiteX368" fmla="*/ 3933077 w 5450838"/>
              <a:gd name="connsiteY368" fmla="*/ 1547068 h 5724038"/>
              <a:gd name="connsiteX369" fmla="*/ 4264624 w 5450838"/>
              <a:gd name="connsiteY369" fmla="*/ 1547068 h 5724038"/>
              <a:gd name="connsiteX370" fmla="*/ 4264624 w 5450838"/>
              <a:gd name="connsiteY370" fmla="*/ 1614466 h 5724038"/>
              <a:gd name="connsiteX371" fmla="*/ 4172444 w 5450838"/>
              <a:gd name="connsiteY371" fmla="*/ 1704378 h 5724038"/>
              <a:gd name="connsiteX372" fmla="*/ 4025257 w 5450838"/>
              <a:gd name="connsiteY372" fmla="*/ 1704378 h 5724038"/>
              <a:gd name="connsiteX373" fmla="*/ 3933077 w 5450838"/>
              <a:gd name="connsiteY373" fmla="*/ 1614466 h 5724038"/>
              <a:gd name="connsiteX374" fmla="*/ 2281840 w 5450838"/>
              <a:gd name="connsiteY374" fmla="*/ 1547068 h 5724038"/>
              <a:gd name="connsiteX375" fmla="*/ 2613387 w 5450838"/>
              <a:gd name="connsiteY375" fmla="*/ 1547068 h 5724038"/>
              <a:gd name="connsiteX376" fmla="*/ 2613387 w 5450838"/>
              <a:gd name="connsiteY376" fmla="*/ 1614466 h 5724038"/>
              <a:gd name="connsiteX377" fmla="*/ 2521207 w 5450838"/>
              <a:gd name="connsiteY377" fmla="*/ 1704378 h 5724038"/>
              <a:gd name="connsiteX378" fmla="*/ 2374020 w 5450838"/>
              <a:gd name="connsiteY378" fmla="*/ 1704378 h 5724038"/>
              <a:gd name="connsiteX379" fmla="*/ 2281840 w 5450838"/>
              <a:gd name="connsiteY379" fmla="*/ 1614466 h 5724038"/>
              <a:gd name="connsiteX380" fmla="*/ 1001440 w 5450838"/>
              <a:gd name="connsiteY380" fmla="*/ 1547068 h 5724038"/>
              <a:gd name="connsiteX381" fmla="*/ 1332987 w 5450838"/>
              <a:gd name="connsiteY381" fmla="*/ 1547068 h 5724038"/>
              <a:gd name="connsiteX382" fmla="*/ 1332987 w 5450838"/>
              <a:gd name="connsiteY382" fmla="*/ 1614466 h 5724038"/>
              <a:gd name="connsiteX383" fmla="*/ 1240807 w 5450838"/>
              <a:gd name="connsiteY383" fmla="*/ 1704380 h 5724038"/>
              <a:gd name="connsiteX384" fmla="*/ 1093620 w 5450838"/>
              <a:gd name="connsiteY384" fmla="*/ 1704380 h 5724038"/>
              <a:gd name="connsiteX385" fmla="*/ 1001440 w 5450838"/>
              <a:gd name="connsiteY385" fmla="*/ 1614466 h 5724038"/>
              <a:gd name="connsiteX386" fmla="*/ 5213477 w 5450838"/>
              <a:gd name="connsiteY386" fmla="*/ 1547067 h 5724038"/>
              <a:gd name="connsiteX387" fmla="*/ 5450838 w 5450838"/>
              <a:gd name="connsiteY387" fmla="*/ 1547067 h 5724038"/>
              <a:gd name="connsiteX388" fmla="*/ 5450838 w 5450838"/>
              <a:gd name="connsiteY388" fmla="*/ 1704378 h 5724038"/>
              <a:gd name="connsiteX389" fmla="*/ 5305657 w 5450838"/>
              <a:gd name="connsiteY389" fmla="*/ 1704378 h 5724038"/>
              <a:gd name="connsiteX390" fmla="*/ 5213477 w 5450838"/>
              <a:gd name="connsiteY390" fmla="*/ 1614464 h 5724038"/>
              <a:gd name="connsiteX391" fmla="*/ 1797365 w 5450838"/>
              <a:gd name="connsiteY391" fmla="*/ 995044 h 5724038"/>
              <a:gd name="connsiteX392" fmla="*/ 1845722 w 5450838"/>
              <a:gd name="connsiteY392" fmla="*/ 995044 h 5724038"/>
              <a:gd name="connsiteX393" fmla="*/ 1845722 w 5450838"/>
              <a:gd name="connsiteY393" fmla="*/ 995195 h 5724038"/>
              <a:gd name="connsiteX394" fmla="*/ 1982784 w 5450838"/>
              <a:gd name="connsiteY394" fmla="*/ 1132258 h 5724038"/>
              <a:gd name="connsiteX395" fmla="*/ 1982784 w 5450838"/>
              <a:gd name="connsiteY395" fmla="*/ 1487379 h 5724038"/>
              <a:gd name="connsiteX396" fmla="*/ 1982330 w 5450838"/>
              <a:gd name="connsiteY396" fmla="*/ 1497806 h 5724038"/>
              <a:gd name="connsiteX397" fmla="*/ 1982784 w 5450838"/>
              <a:gd name="connsiteY397" fmla="*/ 1508232 h 5724038"/>
              <a:gd name="connsiteX398" fmla="*/ 1982784 w 5450838"/>
              <a:gd name="connsiteY398" fmla="*/ 1863353 h 5724038"/>
              <a:gd name="connsiteX399" fmla="*/ 1845722 w 5450838"/>
              <a:gd name="connsiteY399" fmla="*/ 2000415 h 5724038"/>
              <a:gd name="connsiteX400" fmla="*/ 1797365 w 5450838"/>
              <a:gd name="connsiteY400" fmla="*/ 2000415 h 5724038"/>
              <a:gd name="connsiteX401" fmla="*/ 137062 w 5450838"/>
              <a:gd name="connsiteY401" fmla="*/ 995044 h 5724038"/>
              <a:gd name="connsiteX402" fmla="*/ 185419 w 5450838"/>
              <a:gd name="connsiteY402" fmla="*/ 995044 h 5724038"/>
              <a:gd name="connsiteX403" fmla="*/ 185419 w 5450838"/>
              <a:gd name="connsiteY403" fmla="*/ 2000415 h 5724038"/>
              <a:gd name="connsiteX404" fmla="*/ 137062 w 5450838"/>
              <a:gd name="connsiteY404" fmla="*/ 2000415 h 5724038"/>
              <a:gd name="connsiteX405" fmla="*/ 0 w 5450838"/>
              <a:gd name="connsiteY405" fmla="*/ 1863354 h 5724038"/>
              <a:gd name="connsiteX406" fmla="*/ 0 w 5450838"/>
              <a:gd name="connsiteY406" fmla="*/ 1508232 h 5724038"/>
              <a:gd name="connsiteX407" fmla="*/ 453 w 5450838"/>
              <a:gd name="connsiteY407" fmla="*/ 1497806 h 5724038"/>
              <a:gd name="connsiteX408" fmla="*/ 0 w 5450838"/>
              <a:gd name="connsiteY408" fmla="*/ 1487379 h 5724038"/>
              <a:gd name="connsiteX409" fmla="*/ 0 w 5450838"/>
              <a:gd name="connsiteY409" fmla="*/ 1132259 h 5724038"/>
              <a:gd name="connsiteX410" fmla="*/ 0 w 5450838"/>
              <a:gd name="connsiteY410" fmla="*/ 1132107 h 5724038"/>
              <a:gd name="connsiteX411" fmla="*/ 137062 w 5450838"/>
              <a:gd name="connsiteY411" fmla="*/ 995044 h 5724038"/>
              <a:gd name="connsiteX412" fmla="*/ 4729001 w 5450838"/>
              <a:gd name="connsiteY412" fmla="*/ 995043 h 5724038"/>
              <a:gd name="connsiteX413" fmla="*/ 4777358 w 5450838"/>
              <a:gd name="connsiteY413" fmla="*/ 995043 h 5724038"/>
              <a:gd name="connsiteX414" fmla="*/ 4777358 w 5450838"/>
              <a:gd name="connsiteY414" fmla="*/ 995194 h 5724038"/>
              <a:gd name="connsiteX415" fmla="*/ 4914419 w 5450838"/>
              <a:gd name="connsiteY415" fmla="*/ 1132258 h 5724038"/>
              <a:gd name="connsiteX416" fmla="*/ 4914419 w 5450838"/>
              <a:gd name="connsiteY416" fmla="*/ 1487379 h 5724038"/>
              <a:gd name="connsiteX417" fmla="*/ 4913966 w 5450838"/>
              <a:gd name="connsiteY417" fmla="*/ 1497805 h 5724038"/>
              <a:gd name="connsiteX418" fmla="*/ 4914419 w 5450838"/>
              <a:gd name="connsiteY418" fmla="*/ 1508232 h 5724038"/>
              <a:gd name="connsiteX419" fmla="*/ 4914419 w 5450838"/>
              <a:gd name="connsiteY419" fmla="*/ 1863353 h 5724038"/>
              <a:gd name="connsiteX420" fmla="*/ 4777358 w 5450838"/>
              <a:gd name="connsiteY420" fmla="*/ 2000415 h 5724038"/>
              <a:gd name="connsiteX421" fmla="*/ 4729001 w 5450838"/>
              <a:gd name="connsiteY421" fmla="*/ 2000415 h 5724038"/>
              <a:gd name="connsiteX422" fmla="*/ 277598 w 5450838"/>
              <a:gd name="connsiteY422" fmla="*/ 837733 h 5724038"/>
              <a:gd name="connsiteX423" fmla="*/ 424785 w 5450838"/>
              <a:gd name="connsiteY423" fmla="*/ 837733 h 5724038"/>
              <a:gd name="connsiteX424" fmla="*/ 516965 w 5450838"/>
              <a:gd name="connsiteY424" fmla="*/ 927647 h 5724038"/>
              <a:gd name="connsiteX425" fmla="*/ 516965 w 5450838"/>
              <a:gd name="connsiteY425" fmla="*/ 995044 h 5724038"/>
              <a:gd name="connsiteX426" fmla="*/ 185419 w 5450838"/>
              <a:gd name="connsiteY426" fmla="*/ 995044 h 5724038"/>
              <a:gd name="connsiteX427" fmla="*/ 185419 w 5450838"/>
              <a:gd name="connsiteY427" fmla="*/ 927647 h 5724038"/>
              <a:gd name="connsiteX428" fmla="*/ 277598 w 5450838"/>
              <a:gd name="connsiteY428" fmla="*/ 837733 h 5724038"/>
              <a:gd name="connsiteX429" fmla="*/ 4489634 w 5450838"/>
              <a:gd name="connsiteY429" fmla="*/ 837732 h 5724038"/>
              <a:gd name="connsiteX430" fmla="*/ 4636821 w 5450838"/>
              <a:gd name="connsiteY430" fmla="*/ 837732 h 5724038"/>
              <a:gd name="connsiteX431" fmla="*/ 4729001 w 5450838"/>
              <a:gd name="connsiteY431" fmla="*/ 927646 h 5724038"/>
              <a:gd name="connsiteX432" fmla="*/ 4729001 w 5450838"/>
              <a:gd name="connsiteY432" fmla="*/ 995043 h 5724038"/>
              <a:gd name="connsiteX433" fmla="*/ 4397454 w 5450838"/>
              <a:gd name="connsiteY433" fmla="*/ 995043 h 5724038"/>
              <a:gd name="connsiteX434" fmla="*/ 4397454 w 5450838"/>
              <a:gd name="connsiteY434" fmla="*/ 927646 h 5724038"/>
              <a:gd name="connsiteX435" fmla="*/ 4489634 w 5450838"/>
              <a:gd name="connsiteY435" fmla="*/ 837732 h 5724038"/>
              <a:gd name="connsiteX436" fmla="*/ 3209234 w 5450838"/>
              <a:gd name="connsiteY436" fmla="*/ 837732 h 5724038"/>
              <a:gd name="connsiteX437" fmla="*/ 3356421 w 5450838"/>
              <a:gd name="connsiteY437" fmla="*/ 837732 h 5724038"/>
              <a:gd name="connsiteX438" fmla="*/ 3448601 w 5450838"/>
              <a:gd name="connsiteY438" fmla="*/ 927646 h 5724038"/>
              <a:gd name="connsiteX439" fmla="*/ 3448601 w 5450838"/>
              <a:gd name="connsiteY439" fmla="*/ 995043 h 5724038"/>
              <a:gd name="connsiteX440" fmla="*/ 3117055 w 5450838"/>
              <a:gd name="connsiteY440" fmla="*/ 995043 h 5724038"/>
              <a:gd name="connsiteX441" fmla="*/ 3117055 w 5450838"/>
              <a:gd name="connsiteY441" fmla="*/ 2000415 h 5724038"/>
              <a:gd name="connsiteX442" fmla="*/ 3448601 w 5450838"/>
              <a:gd name="connsiteY442" fmla="*/ 2000415 h 5724038"/>
              <a:gd name="connsiteX443" fmla="*/ 3448601 w 5450838"/>
              <a:gd name="connsiteY443" fmla="*/ 2067812 h 5724038"/>
              <a:gd name="connsiteX444" fmla="*/ 3356421 w 5450838"/>
              <a:gd name="connsiteY444" fmla="*/ 2157719 h 5724038"/>
              <a:gd name="connsiteX445" fmla="*/ 3209234 w 5450838"/>
              <a:gd name="connsiteY445" fmla="*/ 2157719 h 5724038"/>
              <a:gd name="connsiteX446" fmla="*/ 3117054 w 5450838"/>
              <a:gd name="connsiteY446" fmla="*/ 2067812 h 5724038"/>
              <a:gd name="connsiteX447" fmla="*/ 3117054 w 5450838"/>
              <a:gd name="connsiteY447" fmla="*/ 2000415 h 5724038"/>
              <a:gd name="connsiteX448" fmla="*/ 3068698 w 5450838"/>
              <a:gd name="connsiteY448" fmla="*/ 2000415 h 5724038"/>
              <a:gd name="connsiteX449" fmla="*/ 2931636 w 5450838"/>
              <a:gd name="connsiteY449" fmla="*/ 1863353 h 5724038"/>
              <a:gd name="connsiteX450" fmla="*/ 2931636 w 5450838"/>
              <a:gd name="connsiteY450" fmla="*/ 1508232 h 5724038"/>
              <a:gd name="connsiteX451" fmla="*/ 2932089 w 5450838"/>
              <a:gd name="connsiteY451" fmla="*/ 1497805 h 5724038"/>
              <a:gd name="connsiteX452" fmla="*/ 2931636 w 5450838"/>
              <a:gd name="connsiteY452" fmla="*/ 1487379 h 5724038"/>
              <a:gd name="connsiteX453" fmla="*/ 2931636 w 5450838"/>
              <a:gd name="connsiteY453" fmla="*/ 1132258 h 5724038"/>
              <a:gd name="connsiteX454" fmla="*/ 2931636 w 5450838"/>
              <a:gd name="connsiteY454" fmla="*/ 1132106 h 5724038"/>
              <a:gd name="connsiteX455" fmla="*/ 3068698 w 5450838"/>
              <a:gd name="connsiteY455" fmla="*/ 995043 h 5724038"/>
              <a:gd name="connsiteX456" fmla="*/ 3117054 w 5450838"/>
              <a:gd name="connsiteY456" fmla="*/ 995043 h 5724038"/>
              <a:gd name="connsiteX457" fmla="*/ 3117054 w 5450838"/>
              <a:gd name="connsiteY457" fmla="*/ 927646 h 5724038"/>
              <a:gd name="connsiteX458" fmla="*/ 3209234 w 5450838"/>
              <a:gd name="connsiteY458" fmla="*/ 837732 h 5724038"/>
              <a:gd name="connsiteX459" fmla="*/ 1557998 w 5450838"/>
              <a:gd name="connsiteY459" fmla="*/ 837732 h 5724038"/>
              <a:gd name="connsiteX460" fmla="*/ 1705185 w 5450838"/>
              <a:gd name="connsiteY460" fmla="*/ 837732 h 5724038"/>
              <a:gd name="connsiteX461" fmla="*/ 1797365 w 5450838"/>
              <a:gd name="connsiteY461" fmla="*/ 927646 h 5724038"/>
              <a:gd name="connsiteX462" fmla="*/ 1797365 w 5450838"/>
              <a:gd name="connsiteY462" fmla="*/ 995044 h 5724038"/>
              <a:gd name="connsiteX463" fmla="*/ 1465818 w 5450838"/>
              <a:gd name="connsiteY463" fmla="*/ 995044 h 5724038"/>
              <a:gd name="connsiteX464" fmla="*/ 1465818 w 5450838"/>
              <a:gd name="connsiteY464" fmla="*/ 927646 h 5724038"/>
              <a:gd name="connsiteX465" fmla="*/ 1557998 w 5450838"/>
              <a:gd name="connsiteY465" fmla="*/ 837732 h 5724038"/>
              <a:gd name="connsiteX466" fmla="*/ 3884720 w 5450838"/>
              <a:gd name="connsiteY466" fmla="*/ 541697 h 5724038"/>
              <a:gd name="connsiteX467" fmla="*/ 3933076 w 5450838"/>
              <a:gd name="connsiteY467" fmla="*/ 541697 h 5724038"/>
              <a:gd name="connsiteX468" fmla="*/ 3933076 w 5450838"/>
              <a:gd name="connsiteY468" fmla="*/ 1547067 h 5724038"/>
              <a:gd name="connsiteX469" fmla="*/ 3884720 w 5450838"/>
              <a:gd name="connsiteY469" fmla="*/ 1547067 h 5724038"/>
              <a:gd name="connsiteX470" fmla="*/ 3747658 w 5450838"/>
              <a:gd name="connsiteY470" fmla="*/ 1410006 h 5724038"/>
              <a:gd name="connsiteX471" fmla="*/ 3747658 w 5450838"/>
              <a:gd name="connsiteY471" fmla="*/ 1054885 h 5724038"/>
              <a:gd name="connsiteX472" fmla="*/ 3748111 w 5450838"/>
              <a:gd name="connsiteY472" fmla="*/ 1044457 h 5724038"/>
              <a:gd name="connsiteX473" fmla="*/ 3747658 w 5450838"/>
              <a:gd name="connsiteY473" fmla="*/ 1034031 h 5724038"/>
              <a:gd name="connsiteX474" fmla="*/ 3747658 w 5450838"/>
              <a:gd name="connsiteY474" fmla="*/ 678910 h 5724038"/>
              <a:gd name="connsiteX475" fmla="*/ 3747658 w 5450838"/>
              <a:gd name="connsiteY475" fmla="*/ 678758 h 5724038"/>
              <a:gd name="connsiteX476" fmla="*/ 3884720 w 5450838"/>
              <a:gd name="connsiteY476" fmla="*/ 541697 h 5724038"/>
              <a:gd name="connsiteX477" fmla="*/ 2613387 w 5450838"/>
              <a:gd name="connsiteY477" fmla="*/ 541697 h 5724038"/>
              <a:gd name="connsiteX478" fmla="*/ 2661744 w 5450838"/>
              <a:gd name="connsiteY478" fmla="*/ 541697 h 5724038"/>
              <a:gd name="connsiteX479" fmla="*/ 2661744 w 5450838"/>
              <a:gd name="connsiteY479" fmla="*/ 541848 h 5724038"/>
              <a:gd name="connsiteX480" fmla="*/ 2798806 w 5450838"/>
              <a:gd name="connsiteY480" fmla="*/ 678910 h 5724038"/>
              <a:gd name="connsiteX481" fmla="*/ 2798806 w 5450838"/>
              <a:gd name="connsiteY481" fmla="*/ 1034031 h 5724038"/>
              <a:gd name="connsiteX482" fmla="*/ 2798352 w 5450838"/>
              <a:gd name="connsiteY482" fmla="*/ 1044457 h 5724038"/>
              <a:gd name="connsiteX483" fmla="*/ 2798806 w 5450838"/>
              <a:gd name="connsiteY483" fmla="*/ 1054885 h 5724038"/>
              <a:gd name="connsiteX484" fmla="*/ 2798806 w 5450838"/>
              <a:gd name="connsiteY484" fmla="*/ 1410006 h 5724038"/>
              <a:gd name="connsiteX485" fmla="*/ 2661744 w 5450838"/>
              <a:gd name="connsiteY485" fmla="*/ 1547068 h 5724038"/>
              <a:gd name="connsiteX486" fmla="*/ 2613387 w 5450838"/>
              <a:gd name="connsiteY486" fmla="*/ 1547068 h 5724038"/>
              <a:gd name="connsiteX487" fmla="*/ 953084 w 5450838"/>
              <a:gd name="connsiteY487" fmla="*/ 541697 h 5724038"/>
              <a:gd name="connsiteX488" fmla="*/ 1001440 w 5450838"/>
              <a:gd name="connsiteY488" fmla="*/ 541697 h 5724038"/>
              <a:gd name="connsiteX489" fmla="*/ 1001440 w 5450838"/>
              <a:gd name="connsiteY489" fmla="*/ 1547068 h 5724038"/>
              <a:gd name="connsiteX490" fmla="*/ 953084 w 5450838"/>
              <a:gd name="connsiteY490" fmla="*/ 1547068 h 5724038"/>
              <a:gd name="connsiteX491" fmla="*/ 816022 w 5450838"/>
              <a:gd name="connsiteY491" fmla="*/ 1410006 h 5724038"/>
              <a:gd name="connsiteX492" fmla="*/ 816022 w 5450838"/>
              <a:gd name="connsiteY492" fmla="*/ 1054885 h 5724038"/>
              <a:gd name="connsiteX493" fmla="*/ 816475 w 5450838"/>
              <a:gd name="connsiteY493" fmla="*/ 1044457 h 5724038"/>
              <a:gd name="connsiteX494" fmla="*/ 816022 w 5450838"/>
              <a:gd name="connsiteY494" fmla="*/ 1034031 h 5724038"/>
              <a:gd name="connsiteX495" fmla="*/ 816022 w 5450838"/>
              <a:gd name="connsiteY495" fmla="*/ 678910 h 5724038"/>
              <a:gd name="connsiteX496" fmla="*/ 816022 w 5450838"/>
              <a:gd name="connsiteY496" fmla="*/ 678759 h 5724038"/>
              <a:gd name="connsiteX497" fmla="*/ 953084 w 5450838"/>
              <a:gd name="connsiteY497" fmla="*/ 541697 h 5724038"/>
              <a:gd name="connsiteX498" fmla="*/ 2374020 w 5450838"/>
              <a:gd name="connsiteY498" fmla="*/ 384387 h 5724038"/>
              <a:gd name="connsiteX499" fmla="*/ 2521207 w 5450838"/>
              <a:gd name="connsiteY499" fmla="*/ 384387 h 5724038"/>
              <a:gd name="connsiteX500" fmla="*/ 2613387 w 5450838"/>
              <a:gd name="connsiteY500" fmla="*/ 474300 h 5724038"/>
              <a:gd name="connsiteX501" fmla="*/ 2613387 w 5450838"/>
              <a:gd name="connsiteY501" fmla="*/ 541697 h 5724038"/>
              <a:gd name="connsiteX502" fmla="*/ 2281840 w 5450838"/>
              <a:gd name="connsiteY502" fmla="*/ 541697 h 5724038"/>
              <a:gd name="connsiteX503" fmla="*/ 2281840 w 5450838"/>
              <a:gd name="connsiteY503" fmla="*/ 474300 h 5724038"/>
              <a:gd name="connsiteX504" fmla="*/ 2374020 w 5450838"/>
              <a:gd name="connsiteY504" fmla="*/ 384387 h 5724038"/>
              <a:gd name="connsiteX505" fmla="*/ 1093620 w 5450838"/>
              <a:gd name="connsiteY505" fmla="*/ 384387 h 5724038"/>
              <a:gd name="connsiteX506" fmla="*/ 1240807 w 5450838"/>
              <a:gd name="connsiteY506" fmla="*/ 384387 h 5724038"/>
              <a:gd name="connsiteX507" fmla="*/ 1332987 w 5450838"/>
              <a:gd name="connsiteY507" fmla="*/ 474301 h 5724038"/>
              <a:gd name="connsiteX508" fmla="*/ 1332987 w 5450838"/>
              <a:gd name="connsiteY508" fmla="*/ 541697 h 5724038"/>
              <a:gd name="connsiteX509" fmla="*/ 1001440 w 5450838"/>
              <a:gd name="connsiteY509" fmla="*/ 541697 h 5724038"/>
              <a:gd name="connsiteX510" fmla="*/ 1001440 w 5450838"/>
              <a:gd name="connsiteY510" fmla="*/ 474301 h 5724038"/>
              <a:gd name="connsiteX511" fmla="*/ 1093620 w 5450838"/>
              <a:gd name="connsiteY511" fmla="*/ 384387 h 5724038"/>
              <a:gd name="connsiteX512" fmla="*/ 5305657 w 5450838"/>
              <a:gd name="connsiteY512" fmla="*/ 384386 h 5724038"/>
              <a:gd name="connsiteX513" fmla="*/ 5450838 w 5450838"/>
              <a:gd name="connsiteY513" fmla="*/ 384386 h 5724038"/>
              <a:gd name="connsiteX514" fmla="*/ 5450838 w 5450838"/>
              <a:gd name="connsiteY514" fmla="*/ 541697 h 5724038"/>
              <a:gd name="connsiteX515" fmla="*/ 5213477 w 5450838"/>
              <a:gd name="connsiteY515" fmla="*/ 541697 h 5724038"/>
              <a:gd name="connsiteX516" fmla="*/ 5213477 w 5450838"/>
              <a:gd name="connsiteY516" fmla="*/ 474300 h 5724038"/>
              <a:gd name="connsiteX517" fmla="*/ 5305657 w 5450838"/>
              <a:gd name="connsiteY517" fmla="*/ 384386 h 5724038"/>
              <a:gd name="connsiteX518" fmla="*/ 4025257 w 5450838"/>
              <a:gd name="connsiteY518" fmla="*/ 384386 h 5724038"/>
              <a:gd name="connsiteX519" fmla="*/ 4172444 w 5450838"/>
              <a:gd name="connsiteY519" fmla="*/ 384386 h 5724038"/>
              <a:gd name="connsiteX520" fmla="*/ 4264624 w 5450838"/>
              <a:gd name="connsiteY520" fmla="*/ 474300 h 5724038"/>
              <a:gd name="connsiteX521" fmla="*/ 4264624 w 5450838"/>
              <a:gd name="connsiteY521" fmla="*/ 541697 h 5724038"/>
              <a:gd name="connsiteX522" fmla="*/ 3933077 w 5450838"/>
              <a:gd name="connsiteY522" fmla="*/ 541697 h 5724038"/>
              <a:gd name="connsiteX523" fmla="*/ 3933077 w 5450838"/>
              <a:gd name="connsiteY523" fmla="*/ 474300 h 5724038"/>
              <a:gd name="connsiteX524" fmla="*/ 4025257 w 5450838"/>
              <a:gd name="connsiteY524" fmla="*/ 384386 h 5724038"/>
              <a:gd name="connsiteX525" fmla="*/ 4729001 w 5450838"/>
              <a:gd name="connsiteY525" fmla="*/ 0 h 5724038"/>
              <a:gd name="connsiteX526" fmla="*/ 4914419 w 5450838"/>
              <a:gd name="connsiteY526" fmla="*/ 0 h 5724038"/>
              <a:gd name="connsiteX527" fmla="*/ 4914419 w 5450838"/>
              <a:gd name="connsiteY527" fmla="*/ 80189 h 5724038"/>
              <a:gd name="connsiteX528" fmla="*/ 4777358 w 5450838"/>
              <a:gd name="connsiteY528" fmla="*/ 217251 h 5724038"/>
              <a:gd name="connsiteX529" fmla="*/ 4729001 w 5450838"/>
              <a:gd name="connsiteY529" fmla="*/ 217251 h 5724038"/>
              <a:gd name="connsiteX530" fmla="*/ 4729001 w 5450838"/>
              <a:gd name="connsiteY530" fmla="*/ 284647 h 5724038"/>
              <a:gd name="connsiteX531" fmla="*/ 4636821 w 5450838"/>
              <a:gd name="connsiteY531" fmla="*/ 374561 h 5724038"/>
              <a:gd name="connsiteX532" fmla="*/ 4489634 w 5450838"/>
              <a:gd name="connsiteY532" fmla="*/ 374561 h 5724038"/>
              <a:gd name="connsiteX533" fmla="*/ 4397454 w 5450838"/>
              <a:gd name="connsiteY533" fmla="*/ 284647 h 5724038"/>
              <a:gd name="connsiteX534" fmla="*/ 4397454 w 5450838"/>
              <a:gd name="connsiteY534" fmla="*/ 217250 h 5724038"/>
              <a:gd name="connsiteX535" fmla="*/ 4729001 w 5450838"/>
              <a:gd name="connsiteY535" fmla="*/ 217250 h 5724038"/>
              <a:gd name="connsiteX536" fmla="*/ 2931636 w 5450838"/>
              <a:gd name="connsiteY536" fmla="*/ 0 h 5724038"/>
              <a:gd name="connsiteX537" fmla="*/ 3117055 w 5450838"/>
              <a:gd name="connsiteY537" fmla="*/ 0 h 5724038"/>
              <a:gd name="connsiteX538" fmla="*/ 3117055 w 5450838"/>
              <a:gd name="connsiteY538" fmla="*/ 217250 h 5724038"/>
              <a:gd name="connsiteX539" fmla="*/ 3448601 w 5450838"/>
              <a:gd name="connsiteY539" fmla="*/ 217250 h 5724038"/>
              <a:gd name="connsiteX540" fmla="*/ 3448601 w 5450838"/>
              <a:gd name="connsiteY540" fmla="*/ 284647 h 5724038"/>
              <a:gd name="connsiteX541" fmla="*/ 3356421 w 5450838"/>
              <a:gd name="connsiteY541" fmla="*/ 374561 h 5724038"/>
              <a:gd name="connsiteX542" fmla="*/ 3209234 w 5450838"/>
              <a:gd name="connsiteY542" fmla="*/ 374561 h 5724038"/>
              <a:gd name="connsiteX543" fmla="*/ 3117054 w 5450838"/>
              <a:gd name="connsiteY543" fmla="*/ 284647 h 5724038"/>
              <a:gd name="connsiteX544" fmla="*/ 3117054 w 5450838"/>
              <a:gd name="connsiteY544" fmla="*/ 217251 h 5724038"/>
              <a:gd name="connsiteX545" fmla="*/ 3068698 w 5450838"/>
              <a:gd name="connsiteY545" fmla="*/ 217251 h 5724038"/>
              <a:gd name="connsiteX546" fmla="*/ 2931636 w 5450838"/>
              <a:gd name="connsiteY546" fmla="*/ 80189 h 5724038"/>
              <a:gd name="connsiteX547" fmla="*/ 1797365 w 5450838"/>
              <a:gd name="connsiteY547" fmla="*/ 0 h 5724038"/>
              <a:gd name="connsiteX548" fmla="*/ 1982784 w 5450838"/>
              <a:gd name="connsiteY548" fmla="*/ 0 h 5724038"/>
              <a:gd name="connsiteX549" fmla="*/ 1982784 w 5450838"/>
              <a:gd name="connsiteY549" fmla="*/ 80189 h 5724038"/>
              <a:gd name="connsiteX550" fmla="*/ 1845722 w 5450838"/>
              <a:gd name="connsiteY550" fmla="*/ 217251 h 5724038"/>
              <a:gd name="connsiteX551" fmla="*/ 1797365 w 5450838"/>
              <a:gd name="connsiteY551" fmla="*/ 217251 h 5724038"/>
              <a:gd name="connsiteX552" fmla="*/ 1797365 w 5450838"/>
              <a:gd name="connsiteY552" fmla="*/ 284647 h 5724038"/>
              <a:gd name="connsiteX553" fmla="*/ 1705185 w 5450838"/>
              <a:gd name="connsiteY553" fmla="*/ 374561 h 5724038"/>
              <a:gd name="connsiteX554" fmla="*/ 1557998 w 5450838"/>
              <a:gd name="connsiteY554" fmla="*/ 374561 h 5724038"/>
              <a:gd name="connsiteX555" fmla="*/ 1465818 w 5450838"/>
              <a:gd name="connsiteY555" fmla="*/ 284647 h 5724038"/>
              <a:gd name="connsiteX556" fmla="*/ 1465818 w 5450838"/>
              <a:gd name="connsiteY556" fmla="*/ 217250 h 5724038"/>
              <a:gd name="connsiteX557" fmla="*/ 1797365 w 5450838"/>
              <a:gd name="connsiteY557" fmla="*/ 217250 h 5724038"/>
              <a:gd name="connsiteX558" fmla="*/ 0 w 5450838"/>
              <a:gd name="connsiteY558" fmla="*/ 0 h 5724038"/>
              <a:gd name="connsiteX559" fmla="*/ 185419 w 5450838"/>
              <a:gd name="connsiteY559" fmla="*/ 0 h 5724038"/>
              <a:gd name="connsiteX560" fmla="*/ 185419 w 5450838"/>
              <a:gd name="connsiteY560" fmla="*/ 217251 h 5724038"/>
              <a:gd name="connsiteX561" fmla="*/ 516965 w 5450838"/>
              <a:gd name="connsiteY561" fmla="*/ 217251 h 5724038"/>
              <a:gd name="connsiteX562" fmla="*/ 516965 w 5450838"/>
              <a:gd name="connsiteY562" fmla="*/ 284648 h 5724038"/>
              <a:gd name="connsiteX563" fmla="*/ 424785 w 5450838"/>
              <a:gd name="connsiteY563" fmla="*/ 374562 h 5724038"/>
              <a:gd name="connsiteX564" fmla="*/ 277598 w 5450838"/>
              <a:gd name="connsiteY564" fmla="*/ 374562 h 5724038"/>
              <a:gd name="connsiteX565" fmla="*/ 185419 w 5450838"/>
              <a:gd name="connsiteY565" fmla="*/ 284648 h 5724038"/>
              <a:gd name="connsiteX566" fmla="*/ 185419 w 5450838"/>
              <a:gd name="connsiteY566" fmla="*/ 217252 h 5724038"/>
              <a:gd name="connsiteX567" fmla="*/ 137062 w 5450838"/>
              <a:gd name="connsiteY567" fmla="*/ 217252 h 5724038"/>
              <a:gd name="connsiteX568" fmla="*/ 0 w 5450838"/>
              <a:gd name="connsiteY568" fmla="*/ 80190 h 572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</a:cxnLst>
            <a:rect l="l" t="t" r="r" b="b"/>
            <a:pathLst>
              <a:path w="5450838" h="5724038">
                <a:moveTo>
                  <a:pt x="4397454" y="5566727"/>
                </a:moveTo>
                <a:lnTo>
                  <a:pt x="4729001" y="5566727"/>
                </a:lnTo>
                <a:lnTo>
                  <a:pt x="4729001" y="5634124"/>
                </a:lnTo>
                <a:cubicBezTo>
                  <a:pt x="4729001" y="5685806"/>
                  <a:pt x="4689711" y="5724038"/>
                  <a:pt x="4636821" y="5724038"/>
                </a:cubicBezTo>
                <a:lnTo>
                  <a:pt x="4489634" y="5724038"/>
                </a:lnTo>
                <a:cubicBezTo>
                  <a:pt x="4436744" y="5724038"/>
                  <a:pt x="4397454" y="5685806"/>
                  <a:pt x="4397454" y="5634124"/>
                </a:cubicBezTo>
                <a:close/>
                <a:moveTo>
                  <a:pt x="1465818" y="5566727"/>
                </a:moveTo>
                <a:lnTo>
                  <a:pt x="1797365" y="5566727"/>
                </a:lnTo>
                <a:lnTo>
                  <a:pt x="1797365" y="5634124"/>
                </a:lnTo>
                <a:cubicBezTo>
                  <a:pt x="1797365" y="5685806"/>
                  <a:pt x="1758075" y="5724038"/>
                  <a:pt x="1705185" y="5724038"/>
                </a:cubicBezTo>
                <a:lnTo>
                  <a:pt x="1557998" y="5724038"/>
                </a:lnTo>
                <a:cubicBezTo>
                  <a:pt x="1505108" y="5724038"/>
                  <a:pt x="1465818" y="5685806"/>
                  <a:pt x="1465818" y="5634124"/>
                </a:cubicBezTo>
                <a:close/>
                <a:moveTo>
                  <a:pt x="185419" y="5566727"/>
                </a:moveTo>
                <a:lnTo>
                  <a:pt x="516965" y="5566727"/>
                </a:lnTo>
                <a:lnTo>
                  <a:pt x="516965" y="5634124"/>
                </a:lnTo>
                <a:cubicBezTo>
                  <a:pt x="516965" y="5685806"/>
                  <a:pt x="477675" y="5724038"/>
                  <a:pt x="424785" y="5724038"/>
                </a:cubicBezTo>
                <a:lnTo>
                  <a:pt x="277598" y="5724038"/>
                </a:lnTo>
                <a:cubicBezTo>
                  <a:pt x="224708" y="5724038"/>
                  <a:pt x="185419" y="5685806"/>
                  <a:pt x="185419" y="5634124"/>
                </a:cubicBezTo>
                <a:close/>
                <a:moveTo>
                  <a:pt x="5213477" y="5113381"/>
                </a:moveTo>
                <a:lnTo>
                  <a:pt x="5450838" y="5113381"/>
                </a:lnTo>
                <a:lnTo>
                  <a:pt x="5450838" y="5270692"/>
                </a:lnTo>
                <a:lnTo>
                  <a:pt x="5305657" y="5270692"/>
                </a:lnTo>
                <a:cubicBezTo>
                  <a:pt x="5252767" y="5270692"/>
                  <a:pt x="5213477" y="5232460"/>
                  <a:pt x="5213477" y="5180778"/>
                </a:cubicBezTo>
                <a:close/>
                <a:moveTo>
                  <a:pt x="3933077" y="5113381"/>
                </a:moveTo>
                <a:lnTo>
                  <a:pt x="4264624" y="5113381"/>
                </a:lnTo>
                <a:lnTo>
                  <a:pt x="4264624" y="5180778"/>
                </a:lnTo>
                <a:cubicBezTo>
                  <a:pt x="4264624" y="5232460"/>
                  <a:pt x="4225334" y="5270692"/>
                  <a:pt x="4172444" y="5270692"/>
                </a:cubicBezTo>
                <a:lnTo>
                  <a:pt x="4025257" y="5270692"/>
                </a:lnTo>
                <a:cubicBezTo>
                  <a:pt x="3972367" y="5270692"/>
                  <a:pt x="3933077" y="5232460"/>
                  <a:pt x="3933077" y="5180778"/>
                </a:cubicBezTo>
                <a:close/>
                <a:moveTo>
                  <a:pt x="2281840" y="5113381"/>
                </a:moveTo>
                <a:lnTo>
                  <a:pt x="2613387" y="5113381"/>
                </a:lnTo>
                <a:lnTo>
                  <a:pt x="2613387" y="5180778"/>
                </a:lnTo>
                <a:cubicBezTo>
                  <a:pt x="2613387" y="5232460"/>
                  <a:pt x="2574097" y="5270692"/>
                  <a:pt x="2521207" y="5270692"/>
                </a:cubicBezTo>
                <a:lnTo>
                  <a:pt x="2374020" y="5270692"/>
                </a:lnTo>
                <a:cubicBezTo>
                  <a:pt x="2321130" y="5270692"/>
                  <a:pt x="2281840" y="5232460"/>
                  <a:pt x="2281840" y="5180778"/>
                </a:cubicBezTo>
                <a:close/>
                <a:moveTo>
                  <a:pt x="1001440" y="5113381"/>
                </a:moveTo>
                <a:lnTo>
                  <a:pt x="1332987" y="5113381"/>
                </a:lnTo>
                <a:lnTo>
                  <a:pt x="1332987" y="5180778"/>
                </a:lnTo>
                <a:cubicBezTo>
                  <a:pt x="1332987" y="5232460"/>
                  <a:pt x="1293698" y="5270692"/>
                  <a:pt x="1240807" y="5270692"/>
                </a:cubicBezTo>
                <a:lnTo>
                  <a:pt x="1093620" y="5270692"/>
                </a:lnTo>
                <a:cubicBezTo>
                  <a:pt x="1040730" y="5270692"/>
                  <a:pt x="1001440" y="5232460"/>
                  <a:pt x="1001440" y="5180778"/>
                </a:cubicBezTo>
                <a:close/>
                <a:moveTo>
                  <a:pt x="4729001" y="4561357"/>
                </a:moveTo>
                <a:lnTo>
                  <a:pt x="4777358" y="4561357"/>
                </a:lnTo>
                <a:lnTo>
                  <a:pt x="4777358" y="4561508"/>
                </a:lnTo>
                <a:cubicBezTo>
                  <a:pt x="4857147" y="4561508"/>
                  <a:pt x="4914419" y="4618781"/>
                  <a:pt x="4914419" y="4698569"/>
                </a:cubicBezTo>
                <a:lnTo>
                  <a:pt x="4914419" y="5053690"/>
                </a:lnTo>
                <a:cubicBezTo>
                  <a:pt x="4914419" y="5057317"/>
                  <a:pt x="4914117" y="5060642"/>
                  <a:pt x="4913966" y="5064117"/>
                </a:cubicBezTo>
                <a:cubicBezTo>
                  <a:pt x="4914117" y="5067593"/>
                  <a:pt x="4914419" y="5071069"/>
                  <a:pt x="4914419" y="5074544"/>
                </a:cubicBezTo>
                <a:lnTo>
                  <a:pt x="4914419" y="5429665"/>
                </a:lnTo>
                <a:cubicBezTo>
                  <a:pt x="4914419" y="5509454"/>
                  <a:pt x="4857147" y="5566727"/>
                  <a:pt x="4777358" y="5566727"/>
                </a:cubicBezTo>
                <a:lnTo>
                  <a:pt x="4729001" y="5566727"/>
                </a:lnTo>
                <a:close/>
                <a:moveTo>
                  <a:pt x="1797365" y="4561357"/>
                </a:moveTo>
                <a:lnTo>
                  <a:pt x="1845722" y="4561357"/>
                </a:lnTo>
                <a:lnTo>
                  <a:pt x="1845722" y="4561508"/>
                </a:lnTo>
                <a:cubicBezTo>
                  <a:pt x="1925511" y="4561508"/>
                  <a:pt x="1982784" y="4618781"/>
                  <a:pt x="1982784" y="4698569"/>
                </a:cubicBezTo>
                <a:lnTo>
                  <a:pt x="1982784" y="5053690"/>
                </a:lnTo>
                <a:cubicBezTo>
                  <a:pt x="1982784" y="5057317"/>
                  <a:pt x="1982481" y="5060642"/>
                  <a:pt x="1982330" y="5064117"/>
                </a:cubicBezTo>
                <a:cubicBezTo>
                  <a:pt x="1982481" y="5067593"/>
                  <a:pt x="1982784" y="5071069"/>
                  <a:pt x="1982784" y="5074544"/>
                </a:cubicBezTo>
                <a:lnTo>
                  <a:pt x="1982784" y="5429665"/>
                </a:lnTo>
                <a:cubicBezTo>
                  <a:pt x="1982784" y="5509454"/>
                  <a:pt x="1925511" y="5566727"/>
                  <a:pt x="1845722" y="5566727"/>
                </a:cubicBezTo>
                <a:lnTo>
                  <a:pt x="1797365" y="5566727"/>
                </a:lnTo>
                <a:close/>
                <a:moveTo>
                  <a:pt x="137062" y="4561357"/>
                </a:moveTo>
                <a:lnTo>
                  <a:pt x="185419" y="4561357"/>
                </a:lnTo>
                <a:lnTo>
                  <a:pt x="185419" y="5566727"/>
                </a:lnTo>
                <a:lnTo>
                  <a:pt x="137062" y="5566727"/>
                </a:lnTo>
                <a:cubicBezTo>
                  <a:pt x="57273" y="5566727"/>
                  <a:pt x="0" y="5509454"/>
                  <a:pt x="0" y="5429665"/>
                </a:cubicBezTo>
                <a:lnTo>
                  <a:pt x="0" y="5074544"/>
                </a:lnTo>
                <a:cubicBezTo>
                  <a:pt x="0" y="5070918"/>
                  <a:pt x="303" y="5067593"/>
                  <a:pt x="453" y="5064117"/>
                </a:cubicBezTo>
                <a:cubicBezTo>
                  <a:pt x="303" y="5060642"/>
                  <a:pt x="0" y="5057166"/>
                  <a:pt x="0" y="5053690"/>
                </a:cubicBezTo>
                <a:lnTo>
                  <a:pt x="0" y="4698569"/>
                </a:lnTo>
                <a:lnTo>
                  <a:pt x="0" y="4698419"/>
                </a:lnTo>
                <a:cubicBezTo>
                  <a:pt x="0" y="4618630"/>
                  <a:pt x="57273" y="4561357"/>
                  <a:pt x="137062" y="4561357"/>
                </a:cubicBezTo>
                <a:close/>
                <a:moveTo>
                  <a:pt x="4489634" y="4404046"/>
                </a:moveTo>
                <a:lnTo>
                  <a:pt x="4636821" y="4404046"/>
                </a:lnTo>
                <a:cubicBezTo>
                  <a:pt x="4689711" y="4404046"/>
                  <a:pt x="4729001" y="4442278"/>
                  <a:pt x="4729001" y="4493960"/>
                </a:cubicBezTo>
                <a:lnTo>
                  <a:pt x="4729001" y="4561357"/>
                </a:lnTo>
                <a:lnTo>
                  <a:pt x="4397454" y="4561357"/>
                </a:lnTo>
                <a:lnTo>
                  <a:pt x="4397454" y="4493960"/>
                </a:lnTo>
                <a:cubicBezTo>
                  <a:pt x="4397454" y="4442278"/>
                  <a:pt x="4436744" y="4404046"/>
                  <a:pt x="4489634" y="4404046"/>
                </a:cubicBezTo>
                <a:close/>
                <a:moveTo>
                  <a:pt x="3209234" y="4404046"/>
                </a:moveTo>
                <a:lnTo>
                  <a:pt x="3356421" y="4404046"/>
                </a:lnTo>
                <a:cubicBezTo>
                  <a:pt x="3409311" y="4404046"/>
                  <a:pt x="3448601" y="4442278"/>
                  <a:pt x="3448601" y="4493960"/>
                </a:cubicBezTo>
                <a:lnTo>
                  <a:pt x="3448601" y="4561357"/>
                </a:lnTo>
                <a:lnTo>
                  <a:pt x="3117055" y="4561357"/>
                </a:lnTo>
                <a:lnTo>
                  <a:pt x="3117055" y="5566727"/>
                </a:lnTo>
                <a:lnTo>
                  <a:pt x="3448601" y="5566727"/>
                </a:lnTo>
                <a:lnTo>
                  <a:pt x="3448601" y="5634124"/>
                </a:lnTo>
                <a:cubicBezTo>
                  <a:pt x="3448601" y="5685806"/>
                  <a:pt x="3409311" y="5724038"/>
                  <a:pt x="3356421" y="5724038"/>
                </a:cubicBezTo>
                <a:lnTo>
                  <a:pt x="3209234" y="5724038"/>
                </a:lnTo>
                <a:cubicBezTo>
                  <a:pt x="3156344" y="5724038"/>
                  <a:pt x="3117054" y="5685806"/>
                  <a:pt x="3117054" y="5634124"/>
                </a:cubicBezTo>
                <a:lnTo>
                  <a:pt x="3117054" y="5566727"/>
                </a:lnTo>
                <a:lnTo>
                  <a:pt x="3068698" y="5566727"/>
                </a:lnTo>
                <a:cubicBezTo>
                  <a:pt x="2988909" y="5566727"/>
                  <a:pt x="2931636" y="5509454"/>
                  <a:pt x="2931636" y="5429665"/>
                </a:cubicBezTo>
                <a:lnTo>
                  <a:pt x="2931636" y="5074544"/>
                </a:lnTo>
                <a:cubicBezTo>
                  <a:pt x="2931636" y="5070918"/>
                  <a:pt x="2931938" y="5067593"/>
                  <a:pt x="2932089" y="5064117"/>
                </a:cubicBezTo>
                <a:cubicBezTo>
                  <a:pt x="2931938" y="5060642"/>
                  <a:pt x="2931636" y="5057166"/>
                  <a:pt x="2931636" y="5053690"/>
                </a:cubicBezTo>
                <a:lnTo>
                  <a:pt x="2931636" y="4698569"/>
                </a:lnTo>
                <a:lnTo>
                  <a:pt x="2931636" y="4698419"/>
                </a:lnTo>
                <a:cubicBezTo>
                  <a:pt x="2931636" y="4618630"/>
                  <a:pt x="2988909" y="4561357"/>
                  <a:pt x="3068698" y="4561357"/>
                </a:cubicBezTo>
                <a:lnTo>
                  <a:pt x="3117054" y="4561357"/>
                </a:lnTo>
                <a:lnTo>
                  <a:pt x="3117054" y="4493960"/>
                </a:lnTo>
                <a:cubicBezTo>
                  <a:pt x="3117054" y="4442278"/>
                  <a:pt x="3156344" y="4404046"/>
                  <a:pt x="3209234" y="4404046"/>
                </a:cubicBezTo>
                <a:close/>
                <a:moveTo>
                  <a:pt x="1557998" y="4404046"/>
                </a:moveTo>
                <a:lnTo>
                  <a:pt x="1705185" y="4404046"/>
                </a:lnTo>
                <a:cubicBezTo>
                  <a:pt x="1758075" y="4404046"/>
                  <a:pt x="1797365" y="4442278"/>
                  <a:pt x="1797365" y="4493960"/>
                </a:cubicBezTo>
                <a:lnTo>
                  <a:pt x="1797365" y="4561357"/>
                </a:lnTo>
                <a:lnTo>
                  <a:pt x="1465818" y="4561357"/>
                </a:lnTo>
                <a:lnTo>
                  <a:pt x="1465818" y="4493960"/>
                </a:lnTo>
                <a:cubicBezTo>
                  <a:pt x="1465818" y="4442278"/>
                  <a:pt x="1505108" y="4404046"/>
                  <a:pt x="1557998" y="4404046"/>
                </a:cubicBezTo>
                <a:close/>
                <a:moveTo>
                  <a:pt x="277598" y="4404046"/>
                </a:moveTo>
                <a:lnTo>
                  <a:pt x="424785" y="4404046"/>
                </a:lnTo>
                <a:cubicBezTo>
                  <a:pt x="477675" y="4404046"/>
                  <a:pt x="516965" y="4442278"/>
                  <a:pt x="516965" y="4493960"/>
                </a:cubicBezTo>
                <a:lnTo>
                  <a:pt x="516965" y="4561357"/>
                </a:lnTo>
                <a:lnTo>
                  <a:pt x="185419" y="4561357"/>
                </a:lnTo>
                <a:lnTo>
                  <a:pt x="185419" y="4493960"/>
                </a:lnTo>
                <a:cubicBezTo>
                  <a:pt x="185419" y="4442278"/>
                  <a:pt x="224708" y="4404046"/>
                  <a:pt x="277598" y="4404046"/>
                </a:cubicBezTo>
                <a:close/>
                <a:moveTo>
                  <a:pt x="3884720" y="4108011"/>
                </a:moveTo>
                <a:lnTo>
                  <a:pt x="3933076" y="4108011"/>
                </a:lnTo>
                <a:lnTo>
                  <a:pt x="3933076" y="5113381"/>
                </a:lnTo>
                <a:lnTo>
                  <a:pt x="3884720" y="5113381"/>
                </a:lnTo>
                <a:cubicBezTo>
                  <a:pt x="3804931" y="5113381"/>
                  <a:pt x="3747658" y="5056108"/>
                  <a:pt x="3747658" y="4976319"/>
                </a:cubicBezTo>
                <a:lnTo>
                  <a:pt x="3747658" y="4621198"/>
                </a:lnTo>
                <a:cubicBezTo>
                  <a:pt x="3747658" y="4617572"/>
                  <a:pt x="3747960" y="4614247"/>
                  <a:pt x="3748111" y="4610771"/>
                </a:cubicBezTo>
                <a:cubicBezTo>
                  <a:pt x="3747960" y="4607296"/>
                  <a:pt x="3747658" y="4603820"/>
                  <a:pt x="3747658" y="4600344"/>
                </a:cubicBezTo>
                <a:lnTo>
                  <a:pt x="3747658" y="4245223"/>
                </a:lnTo>
                <a:lnTo>
                  <a:pt x="3747658" y="4245073"/>
                </a:lnTo>
                <a:cubicBezTo>
                  <a:pt x="3747658" y="4165284"/>
                  <a:pt x="3804931" y="4108011"/>
                  <a:pt x="3884720" y="4108011"/>
                </a:cubicBezTo>
                <a:close/>
                <a:moveTo>
                  <a:pt x="2613387" y="4108011"/>
                </a:moveTo>
                <a:lnTo>
                  <a:pt x="2661744" y="4108011"/>
                </a:lnTo>
                <a:lnTo>
                  <a:pt x="2661744" y="4108162"/>
                </a:lnTo>
                <a:cubicBezTo>
                  <a:pt x="2741533" y="4108162"/>
                  <a:pt x="2798806" y="4165435"/>
                  <a:pt x="2798806" y="4245223"/>
                </a:cubicBezTo>
                <a:lnTo>
                  <a:pt x="2798806" y="4600344"/>
                </a:lnTo>
                <a:cubicBezTo>
                  <a:pt x="2798806" y="4603971"/>
                  <a:pt x="2798503" y="4607296"/>
                  <a:pt x="2798352" y="4610771"/>
                </a:cubicBezTo>
                <a:cubicBezTo>
                  <a:pt x="2798503" y="4614247"/>
                  <a:pt x="2798806" y="4617723"/>
                  <a:pt x="2798806" y="4621198"/>
                </a:cubicBezTo>
                <a:lnTo>
                  <a:pt x="2798806" y="4976319"/>
                </a:lnTo>
                <a:cubicBezTo>
                  <a:pt x="2798806" y="5056108"/>
                  <a:pt x="2741533" y="5113381"/>
                  <a:pt x="2661744" y="5113381"/>
                </a:cubicBezTo>
                <a:lnTo>
                  <a:pt x="2613387" y="5113381"/>
                </a:lnTo>
                <a:close/>
                <a:moveTo>
                  <a:pt x="953084" y="4108011"/>
                </a:moveTo>
                <a:lnTo>
                  <a:pt x="1001440" y="4108011"/>
                </a:lnTo>
                <a:lnTo>
                  <a:pt x="1001440" y="5113381"/>
                </a:lnTo>
                <a:lnTo>
                  <a:pt x="953084" y="5113381"/>
                </a:lnTo>
                <a:cubicBezTo>
                  <a:pt x="873295" y="5113381"/>
                  <a:pt x="816022" y="5056108"/>
                  <a:pt x="816022" y="4976319"/>
                </a:cubicBezTo>
                <a:lnTo>
                  <a:pt x="816022" y="4621198"/>
                </a:lnTo>
                <a:cubicBezTo>
                  <a:pt x="816022" y="4617572"/>
                  <a:pt x="816324" y="4614247"/>
                  <a:pt x="816475" y="4610771"/>
                </a:cubicBezTo>
                <a:cubicBezTo>
                  <a:pt x="816324" y="4607296"/>
                  <a:pt x="816022" y="4603820"/>
                  <a:pt x="816022" y="4600344"/>
                </a:cubicBezTo>
                <a:lnTo>
                  <a:pt x="816022" y="4245223"/>
                </a:lnTo>
                <a:lnTo>
                  <a:pt x="816022" y="4245073"/>
                </a:lnTo>
                <a:cubicBezTo>
                  <a:pt x="816022" y="4165284"/>
                  <a:pt x="873295" y="4108011"/>
                  <a:pt x="953084" y="4108011"/>
                </a:cubicBezTo>
                <a:close/>
                <a:moveTo>
                  <a:pt x="5305657" y="3950700"/>
                </a:moveTo>
                <a:lnTo>
                  <a:pt x="5450838" y="3950700"/>
                </a:lnTo>
                <a:lnTo>
                  <a:pt x="5450838" y="4108011"/>
                </a:lnTo>
                <a:lnTo>
                  <a:pt x="5213477" y="4108011"/>
                </a:lnTo>
                <a:lnTo>
                  <a:pt x="5213477" y="4040614"/>
                </a:lnTo>
                <a:cubicBezTo>
                  <a:pt x="5213477" y="3988932"/>
                  <a:pt x="5252767" y="3950700"/>
                  <a:pt x="5305657" y="3950700"/>
                </a:cubicBezTo>
                <a:close/>
                <a:moveTo>
                  <a:pt x="4025257" y="3950700"/>
                </a:moveTo>
                <a:lnTo>
                  <a:pt x="4172444" y="3950700"/>
                </a:lnTo>
                <a:cubicBezTo>
                  <a:pt x="4225334" y="3950700"/>
                  <a:pt x="4264624" y="3988932"/>
                  <a:pt x="4264624" y="4040614"/>
                </a:cubicBezTo>
                <a:lnTo>
                  <a:pt x="4264624" y="4108011"/>
                </a:lnTo>
                <a:lnTo>
                  <a:pt x="3933077" y="4108011"/>
                </a:lnTo>
                <a:lnTo>
                  <a:pt x="3933077" y="4040614"/>
                </a:lnTo>
                <a:cubicBezTo>
                  <a:pt x="3933077" y="3988932"/>
                  <a:pt x="3972367" y="3950700"/>
                  <a:pt x="4025257" y="3950700"/>
                </a:cubicBezTo>
                <a:close/>
                <a:moveTo>
                  <a:pt x="2374020" y="3950700"/>
                </a:moveTo>
                <a:lnTo>
                  <a:pt x="2521207" y="3950700"/>
                </a:lnTo>
                <a:cubicBezTo>
                  <a:pt x="2574097" y="3950700"/>
                  <a:pt x="2613387" y="3988932"/>
                  <a:pt x="2613387" y="4040614"/>
                </a:cubicBezTo>
                <a:lnTo>
                  <a:pt x="2613387" y="4108011"/>
                </a:lnTo>
                <a:lnTo>
                  <a:pt x="2281840" y="4108011"/>
                </a:lnTo>
                <a:lnTo>
                  <a:pt x="2281840" y="4040614"/>
                </a:lnTo>
                <a:cubicBezTo>
                  <a:pt x="2281840" y="3988932"/>
                  <a:pt x="2321130" y="3950700"/>
                  <a:pt x="2374020" y="3950700"/>
                </a:cubicBezTo>
                <a:close/>
                <a:moveTo>
                  <a:pt x="1093620" y="3950700"/>
                </a:moveTo>
                <a:lnTo>
                  <a:pt x="1240807" y="3950700"/>
                </a:lnTo>
                <a:cubicBezTo>
                  <a:pt x="1293698" y="3950700"/>
                  <a:pt x="1332987" y="3988932"/>
                  <a:pt x="1332987" y="4040614"/>
                </a:cubicBezTo>
                <a:lnTo>
                  <a:pt x="1332987" y="4108011"/>
                </a:lnTo>
                <a:lnTo>
                  <a:pt x="1001440" y="4108011"/>
                </a:lnTo>
                <a:lnTo>
                  <a:pt x="1001440" y="4040614"/>
                </a:lnTo>
                <a:cubicBezTo>
                  <a:pt x="1001440" y="3988932"/>
                  <a:pt x="1040730" y="3950700"/>
                  <a:pt x="1093620" y="3950700"/>
                </a:cubicBezTo>
                <a:close/>
                <a:moveTo>
                  <a:pt x="5213477" y="3330221"/>
                </a:moveTo>
                <a:lnTo>
                  <a:pt x="5450838" y="3330221"/>
                </a:lnTo>
                <a:lnTo>
                  <a:pt x="5450838" y="3487532"/>
                </a:lnTo>
                <a:lnTo>
                  <a:pt x="5305657" y="3487532"/>
                </a:lnTo>
                <a:cubicBezTo>
                  <a:pt x="5252767" y="3487532"/>
                  <a:pt x="5213477" y="3449300"/>
                  <a:pt x="5213477" y="3397618"/>
                </a:cubicBezTo>
                <a:close/>
                <a:moveTo>
                  <a:pt x="3933077" y="3330221"/>
                </a:moveTo>
                <a:lnTo>
                  <a:pt x="4264624" y="3330221"/>
                </a:lnTo>
                <a:lnTo>
                  <a:pt x="4264624" y="3397618"/>
                </a:lnTo>
                <a:cubicBezTo>
                  <a:pt x="4264624" y="3449300"/>
                  <a:pt x="4225334" y="3487532"/>
                  <a:pt x="4172444" y="3487532"/>
                </a:cubicBezTo>
                <a:lnTo>
                  <a:pt x="4025257" y="3487532"/>
                </a:lnTo>
                <a:cubicBezTo>
                  <a:pt x="3972367" y="3487532"/>
                  <a:pt x="3933077" y="3449300"/>
                  <a:pt x="3933077" y="3397618"/>
                </a:cubicBezTo>
                <a:close/>
                <a:moveTo>
                  <a:pt x="2281840" y="3330221"/>
                </a:moveTo>
                <a:lnTo>
                  <a:pt x="2613387" y="3330221"/>
                </a:lnTo>
                <a:lnTo>
                  <a:pt x="2613387" y="3397618"/>
                </a:lnTo>
                <a:cubicBezTo>
                  <a:pt x="2613387" y="3449300"/>
                  <a:pt x="2574097" y="3487532"/>
                  <a:pt x="2521207" y="3487532"/>
                </a:cubicBezTo>
                <a:lnTo>
                  <a:pt x="2374020" y="3487532"/>
                </a:lnTo>
                <a:cubicBezTo>
                  <a:pt x="2321130" y="3487532"/>
                  <a:pt x="2281840" y="3449300"/>
                  <a:pt x="2281840" y="3397618"/>
                </a:cubicBezTo>
                <a:close/>
                <a:moveTo>
                  <a:pt x="1001440" y="3330221"/>
                </a:moveTo>
                <a:lnTo>
                  <a:pt x="1332987" y="3330221"/>
                </a:lnTo>
                <a:lnTo>
                  <a:pt x="1332987" y="3397618"/>
                </a:lnTo>
                <a:cubicBezTo>
                  <a:pt x="1332987" y="3449300"/>
                  <a:pt x="1293698" y="3487532"/>
                  <a:pt x="1240807" y="3487532"/>
                </a:cubicBezTo>
                <a:lnTo>
                  <a:pt x="1093620" y="3487532"/>
                </a:lnTo>
                <a:cubicBezTo>
                  <a:pt x="1040730" y="3487532"/>
                  <a:pt x="1001440" y="3449300"/>
                  <a:pt x="1001440" y="3397618"/>
                </a:cubicBezTo>
                <a:close/>
                <a:moveTo>
                  <a:pt x="4729001" y="2778197"/>
                </a:moveTo>
                <a:lnTo>
                  <a:pt x="4777358" y="2778197"/>
                </a:lnTo>
                <a:lnTo>
                  <a:pt x="4777358" y="2778348"/>
                </a:lnTo>
                <a:cubicBezTo>
                  <a:pt x="4857147" y="2778348"/>
                  <a:pt x="4914419" y="2835621"/>
                  <a:pt x="4914419" y="2915409"/>
                </a:cubicBezTo>
                <a:lnTo>
                  <a:pt x="4914419" y="3270530"/>
                </a:lnTo>
                <a:cubicBezTo>
                  <a:pt x="4914419" y="3274157"/>
                  <a:pt x="4914117" y="3277482"/>
                  <a:pt x="4913966" y="3280957"/>
                </a:cubicBezTo>
                <a:cubicBezTo>
                  <a:pt x="4914117" y="3284433"/>
                  <a:pt x="4914419" y="3287909"/>
                  <a:pt x="4914419" y="3291384"/>
                </a:cubicBezTo>
                <a:lnTo>
                  <a:pt x="4914419" y="3646505"/>
                </a:lnTo>
                <a:cubicBezTo>
                  <a:pt x="4914419" y="3726294"/>
                  <a:pt x="4857147" y="3783567"/>
                  <a:pt x="4777358" y="3783567"/>
                </a:cubicBezTo>
                <a:lnTo>
                  <a:pt x="4729001" y="3783567"/>
                </a:lnTo>
                <a:lnTo>
                  <a:pt x="4729001" y="3850963"/>
                </a:lnTo>
                <a:cubicBezTo>
                  <a:pt x="4729001" y="3902645"/>
                  <a:pt x="4689711" y="3940877"/>
                  <a:pt x="4636821" y="3940877"/>
                </a:cubicBezTo>
                <a:lnTo>
                  <a:pt x="4489634" y="3940877"/>
                </a:lnTo>
                <a:cubicBezTo>
                  <a:pt x="4436744" y="3940877"/>
                  <a:pt x="4397454" y="3902645"/>
                  <a:pt x="4397454" y="3850963"/>
                </a:cubicBezTo>
                <a:lnTo>
                  <a:pt x="4397454" y="3783566"/>
                </a:lnTo>
                <a:lnTo>
                  <a:pt x="4729001" y="3783566"/>
                </a:lnTo>
                <a:close/>
                <a:moveTo>
                  <a:pt x="1797365" y="2778197"/>
                </a:moveTo>
                <a:lnTo>
                  <a:pt x="1845722" y="2778197"/>
                </a:lnTo>
                <a:lnTo>
                  <a:pt x="1845722" y="2778348"/>
                </a:lnTo>
                <a:cubicBezTo>
                  <a:pt x="1925511" y="2778348"/>
                  <a:pt x="1982784" y="2835621"/>
                  <a:pt x="1982784" y="2915409"/>
                </a:cubicBezTo>
                <a:lnTo>
                  <a:pt x="1982784" y="3270530"/>
                </a:lnTo>
                <a:cubicBezTo>
                  <a:pt x="1982784" y="3274157"/>
                  <a:pt x="1982481" y="3277482"/>
                  <a:pt x="1982330" y="3280957"/>
                </a:cubicBezTo>
                <a:cubicBezTo>
                  <a:pt x="1982481" y="3284433"/>
                  <a:pt x="1982784" y="3287909"/>
                  <a:pt x="1982784" y="3291384"/>
                </a:cubicBezTo>
                <a:lnTo>
                  <a:pt x="1982784" y="3646505"/>
                </a:lnTo>
                <a:cubicBezTo>
                  <a:pt x="1982784" y="3726294"/>
                  <a:pt x="1925511" y="3783567"/>
                  <a:pt x="1845722" y="3783567"/>
                </a:cubicBezTo>
                <a:lnTo>
                  <a:pt x="1797365" y="3783567"/>
                </a:lnTo>
                <a:lnTo>
                  <a:pt x="1797365" y="3850963"/>
                </a:lnTo>
                <a:cubicBezTo>
                  <a:pt x="1797365" y="3902645"/>
                  <a:pt x="1758075" y="3940877"/>
                  <a:pt x="1705185" y="3940877"/>
                </a:cubicBezTo>
                <a:lnTo>
                  <a:pt x="1557998" y="3940877"/>
                </a:lnTo>
                <a:cubicBezTo>
                  <a:pt x="1505108" y="3940877"/>
                  <a:pt x="1465818" y="3902645"/>
                  <a:pt x="1465818" y="3850963"/>
                </a:cubicBezTo>
                <a:lnTo>
                  <a:pt x="1465818" y="3783566"/>
                </a:lnTo>
                <a:lnTo>
                  <a:pt x="1797365" y="3783566"/>
                </a:lnTo>
                <a:close/>
                <a:moveTo>
                  <a:pt x="137062" y="2778197"/>
                </a:moveTo>
                <a:lnTo>
                  <a:pt x="185419" y="2778197"/>
                </a:lnTo>
                <a:lnTo>
                  <a:pt x="185419" y="3783566"/>
                </a:lnTo>
                <a:lnTo>
                  <a:pt x="516965" y="3783566"/>
                </a:lnTo>
                <a:lnTo>
                  <a:pt x="516965" y="3850963"/>
                </a:lnTo>
                <a:cubicBezTo>
                  <a:pt x="516965" y="3902645"/>
                  <a:pt x="477675" y="3940877"/>
                  <a:pt x="424785" y="3940877"/>
                </a:cubicBezTo>
                <a:lnTo>
                  <a:pt x="277598" y="3940877"/>
                </a:lnTo>
                <a:cubicBezTo>
                  <a:pt x="224708" y="3940877"/>
                  <a:pt x="185419" y="3902645"/>
                  <a:pt x="185419" y="3850963"/>
                </a:cubicBezTo>
                <a:lnTo>
                  <a:pt x="185419" y="3783567"/>
                </a:lnTo>
                <a:lnTo>
                  <a:pt x="137062" y="3783567"/>
                </a:lnTo>
                <a:cubicBezTo>
                  <a:pt x="57273" y="3783567"/>
                  <a:pt x="0" y="3726294"/>
                  <a:pt x="0" y="3646505"/>
                </a:cubicBezTo>
                <a:lnTo>
                  <a:pt x="0" y="3291384"/>
                </a:lnTo>
                <a:cubicBezTo>
                  <a:pt x="0" y="3287758"/>
                  <a:pt x="303" y="3284433"/>
                  <a:pt x="453" y="3280957"/>
                </a:cubicBezTo>
                <a:cubicBezTo>
                  <a:pt x="303" y="3277482"/>
                  <a:pt x="0" y="3274006"/>
                  <a:pt x="0" y="3270530"/>
                </a:cubicBezTo>
                <a:lnTo>
                  <a:pt x="0" y="2915409"/>
                </a:lnTo>
                <a:lnTo>
                  <a:pt x="0" y="2915259"/>
                </a:lnTo>
                <a:cubicBezTo>
                  <a:pt x="0" y="2835470"/>
                  <a:pt x="57273" y="2778197"/>
                  <a:pt x="137062" y="2778197"/>
                </a:cubicBezTo>
                <a:close/>
                <a:moveTo>
                  <a:pt x="4489634" y="2620886"/>
                </a:moveTo>
                <a:lnTo>
                  <a:pt x="4636821" y="2620886"/>
                </a:lnTo>
                <a:cubicBezTo>
                  <a:pt x="4689711" y="2620886"/>
                  <a:pt x="4729001" y="2659118"/>
                  <a:pt x="4729001" y="2710800"/>
                </a:cubicBezTo>
                <a:lnTo>
                  <a:pt x="4729001" y="2778197"/>
                </a:lnTo>
                <a:lnTo>
                  <a:pt x="4397454" y="2778197"/>
                </a:lnTo>
                <a:lnTo>
                  <a:pt x="4397454" y="2710800"/>
                </a:lnTo>
                <a:cubicBezTo>
                  <a:pt x="4397454" y="2659118"/>
                  <a:pt x="4436744" y="2620886"/>
                  <a:pt x="4489634" y="2620886"/>
                </a:cubicBezTo>
                <a:close/>
                <a:moveTo>
                  <a:pt x="3209234" y="2620886"/>
                </a:moveTo>
                <a:lnTo>
                  <a:pt x="3356421" y="2620886"/>
                </a:lnTo>
                <a:cubicBezTo>
                  <a:pt x="3409311" y="2620886"/>
                  <a:pt x="3448601" y="2659118"/>
                  <a:pt x="3448601" y="2710800"/>
                </a:cubicBezTo>
                <a:lnTo>
                  <a:pt x="3448601" y="2778197"/>
                </a:lnTo>
                <a:lnTo>
                  <a:pt x="3117055" y="2778197"/>
                </a:lnTo>
                <a:lnTo>
                  <a:pt x="3117055" y="3783566"/>
                </a:lnTo>
                <a:lnTo>
                  <a:pt x="3448601" y="3783566"/>
                </a:lnTo>
                <a:lnTo>
                  <a:pt x="3448601" y="3850963"/>
                </a:lnTo>
                <a:cubicBezTo>
                  <a:pt x="3448601" y="3902645"/>
                  <a:pt x="3409311" y="3940877"/>
                  <a:pt x="3356421" y="3940877"/>
                </a:cubicBezTo>
                <a:lnTo>
                  <a:pt x="3209234" y="3940877"/>
                </a:lnTo>
                <a:cubicBezTo>
                  <a:pt x="3156344" y="3940877"/>
                  <a:pt x="3117054" y="3902645"/>
                  <a:pt x="3117054" y="3850963"/>
                </a:cubicBezTo>
                <a:lnTo>
                  <a:pt x="3117054" y="3783567"/>
                </a:lnTo>
                <a:lnTo>
                  <a:pt x="3068698" y="3783567"/>
                </a:lnTo>
                <a:cubicBezTo>
                  <a:pt x="2988909" y="3783567"/>
                  <a:pt x="2931636" y="3726294"/>
                  <a:pt x="2931636" y="3646505"/>
                </a:cubicBezTo>
                <a:lnTo>
                  <a:pt x="2931636" y="3291384"/>
                </a:lnTo>
                <a:cubicBezTo>
                  <a:pt x="2931636" y="3287758"/>
                  <a:pt x="2931938" y="3284433"/>
                  <a:pt x="2932089" y="3280957"/>
                </a:cubicBezTo>
                <a:cubicBezTo>
                  <a:pt x="2931938" y="3277482"/>
                  <a:pt x="2931636" y="3274006"/>
                  <a:pt x="2931636" y="3270530"/>
                </a:cubicBezTo>
                <a:lnTo>
                  <a:pt x="2931636" y="2915409"/>
                </a:lnTo>
                <a:lnTo>
                  <a:pt x="2931636" y="2915259"/>
                </a:lnTo>
                <a:cubicBezTo>
                  <a:pt x="2931636" y="2835470"/>
                  <a:pt x="2988909" y="2778197"/>
                  <a:pt x="3068698" y="2778197"/>
                </a:cubicBezTo>
                <a:lnTo>
                  <a:pt x="3117054" y="2778197"/>
                </a:lnTo>
                <a:lnTo>
                  <a:pt x="3117054" y="2710800"/>
                </a:lnTo>
                <a:cubicBezTo>
                  <a:pt x="3117054" y="2659118"/>
                  <a:pt x="3156344" y="2620886"/>
                  <a:pt x="3209234" y="2620886"/>
                </a:cubicBezTo>
                <a:close/>
                <a:moveTo>
                  <a:pt x="1557998" y="2620886"/>
                </a:moveTo>
                <a:lnTo>
                  <a:pt x="1705185" y="2620886"/>
                </a:lnTo>
                <a:cubicBezTo>
                  <a:pt x="1758075" y="2620886"/>
                  <a:pt x="1797365" y="2659118"/>
                  <a:pt x="1797365" y="2710800"/>
                </a:cubicBezTo>
                <a:lnTo>
                  <a:pt x="1797365" y="2778197"/>
                </a:lnTo>
                <a:lnTo>
                  <a:pt x="1465818" y="2778197"/>
                </a:lnTo>
                <a:lnTo>
                  <a:pt x="1465818" y="2710800"/>
                </a:lnTo>
                <a:cubicBezTo>
                  <a:pt x="1465818" y="2659118"/>
                  <a:pt x="1505108" y="2620886"/>
                  <a:pt x="1557998" y="2620886"/>
                </a:cubicBezTo>
                <a:close/>
                <a:moveTo>
                  <a:pt x="277598" y="2620886"/>
                </a:moveTo>
                <a:lnTo>
                  <a:pt x="424785" y="2620886"/>
                </a:lnTo>
                <a:cubicBezTo>
                  <a:pt x="477675" y="2620886"/>
                  <a:pt x="516965" y="2659118"/>
                  <a:pt x="516965" y="2710800"/>
                </a:cubicBezTo>
                <a:lnTo>
                  <a:pt x="516965" y="2778197"/>
                </a:lnTo>
                <a:lnTo>
                  <a:pt x="185419" y="2778197"/>
                </a:lnTo>
                <a:lnTo>
                  <a:pt x="185419" y="2710800"/>
                </a:lnTo>
                <a:cubicBezTo>
                  <a:pt x="185419" y="2659118"/>
                  <a:pt x="224708" y="2620886"/>
                  <a:pt x="277598" y="2620886"/>
                </a:cubicBezTo>
                <a:close/>
                <a:moveTo>
                  <a:pt x="3884720" y="2324852"/>
                </a:moveTo>
                <a:lnTo>
                  <a:pt x="3933076" y="2324852"/>
                </a:lnTo>
                <a:lnTo>
                  <a:pt x="3933076" y="3330221"/>
                </a:lnTo>
                <a:lnTo>
                  <a:pt x="3884720" y="3330221"/>
                </a:lnTo>
                <a:cubicBezTo>
                  <a:pt x="3804931" y="3330221"/>
                  <a:pt x="3747658" y="3272948"/>
                  <a:pt x="3747658" y="3193159"/>
                </a:cubicBezTo>
                <a:lnTo>
                  <a:pt x="3747658" y="2838038"/>
                </a:lnTo>
                <a:cubicBezTo>
                  <a:pt x="3747658" y="2834412"/>
                  <a:pt x="3747960" y="2831087"/>
                  <a:pt x="3748111" y="2827611"/>
                </a:cubicBezTo>
                <a:cubicBezTo>
                  <a:pt x="3747960" y="2824136"/>
                  <a:pt x="3747658" y="2820660"/>
                  <a:pt x="3747658" y="2817184"/>
                </a:cubicBezTo>
                <a:lnTo>
                  <a:pt x="3747658" y="2462064"/>
                </a:lnTo>
                <a:lnTo>
                  <a:pt x="3747658" y="2461912"/>
                </a:lnTo>
                <a:cubicBezTo>
                  <a:pt x="3747658" y="2382126"/>
                  <a:pt x="3804931" y="2324852"/>
                  <a:pt x="3884720" y="2324852"/>
                </a:cubicBezTo>
                <a:close/>
                <a:moveTo>
                  <a:pt x="2613387" y="2324852"/>
                </a:moveTo>
                <a:lnTo>
                  <a:pt x="2661744" y="2324852"/>
                </a:lnTo>
                <a:lnTo>
                  <a:pt x="2661744" y="2325005"/>
                </a:lnTo>
                <a:cubicBezTo>
                  <a:pt x="2741533" y="2325005"/>
                  <a:pt x="2798806" y="2382279"/>
                  <a:pt x="2798806" y="2462064"/>
                </a:cubicBezTo>
                <a:lnTo>
                  <a:pt x="2798806" y="2817184"/>
                </a:lnTo>
                <a:cubicBezTo>
                  <a:pt x="2798806" y="2820811"/>
                  <a:pt x="2798503" y="2824136"/>
                  <a:pt x="2798352" y="2827611"/>
                </a:cubicBezTo>
                <a:cubicBezTo>
                  <a:pt x="2798503" y="2831087"/>
                  <a:pt x="2798806" y="2834563"/>
                  <a:pt x="2798806" y="2838038"/>
                </a:cubicBezTo>
                <a:lnTo>
                  <a:pt x="2798806" y="3193159"/>
                </a:lnTo>
                <a:cubicBezTo>
                  <a:pt x="2798806" y="3272948"/>
                  <a:pt x="2741533" y="3330221"/>
                  <a:pt x="2661744" y="3330221"/>
                </a:cubicBezTo>
                <a:lnTo>
                  <a:pt x="2613387" y="3330221"/>
                </a:lnTo>
                <a:close/>
                <a:moveTo>
                  <a:pt x="953084" y="2324852"/>
                </a:moveTo>
                <a:lnTo>
                  <a:pt x="1001440" y="2324852"/>
                </a:lnTo>
                <a:lnTo>
                  <a:pt x="1001440" y="3330221"/>
                </a:lnTo>
                <a:lnTo>
                  <a:pt x="953084" y="3330221"/>
                </a:lnTo>
                <a:cubicBezTo>
                  <a:pt x="873295" y="3330221"/>
                  <a:pt x="816022" y="3272948"/>
                  <a:pt x="816022" y="3193159"/>
                </a:cubicBezTo>
                <a:lnTo>
                  <a:pt x="816022" y="2838038"/>
                </a:lnTo>
                <a:cubicBezTo>
                  <a:pt x="816022" y="2834412"/>
                  <a:pt x="816324" y="2831087"/>
                  <a:pt x="816475" y="2827611"/>
                </a:cubicBezTo>
                <a:cubicBezTo>
                  <a:pt x="816324" y="2824136"/>
                  <a:pt x="816022" y="2820660"/>
                  <a:pt x="816022" y="2817184"/>
                </a:cubicBezTo>
                <a:lnTo>
                  <a:pt x="816022" y="2462064"/>
                </a:lnTo>
                <a:lnTo>
                  <a:pt x="816022" y="2461912"/>
                </a:lnTo>
                <a:cubicBezTo>
                  <a:pt x="816022" y="2382126"/>
                  <a:pt x="873295" y="2324852"/>
                  <a:pt x="953084" y="2324852"/>
                </a:cubicBezTo>
                <a:close/>
                <a:moveTo>
                  <a:pt x="5305657" y="2167540"/>
                </a:moveTo>
                <a:lnTo>
                  <a:pt x="5450838" y="2167540"/>
                </a:lnTo>
                <a:lnTo>
                  <a:pt x="5450838" y="2324852"/>
                </a:lnTo>
                <a:lnTo>
                  <a:pt x="5213477" y="2324852"/>
                </a:lnTo>
                <a:lnTo>
                  <a:pt x="5213477" y="2257456"/>
                </a:lnTo>
                <a:cubicBezTo>
                  <a:pt x="5213477" y="2205772"/>
                  <a:pt x="5252767" y="2167540"/>
                  <a:pt x="5305657" y="2167540"/>
                </a:cubicBezTo>
                <a:close/>
                <a:moveTo>
                  <a:pt x="4025257" y="2167540"/>
                </a:moveTo>
                <a:lnTo>
                  <a:pt x="4172444" y="2167540"/>
                </a:lnTo>
                <a:cubicBezTo>
                  <a:pt x="4225334" y="2167540"/>
                  <a:pt x="4264624" y="2205772"/>
                  <a:pt x="4264624" y="2257456"/>
                </a:cubicBezTo>
                <a:lnTo>
                  <a:pt x="4264624" y="2324852"/>
                </a:lnTo>
                <a:lnTo>
                  <a:pt x="3933077" y="2324852"/>
                </a:lnTo>
                <a:lnTo>
                  <a:pt x="3933077" y="2257456"/>
                </a:lnTo>
                <a:cubicBezTo>
                  <a:pt x="3933077" y="2205772"/>
                  <a:pt x="3972367" y="2167540"/>
                  <a:pt x="4025257" y="2167540"/>
                </a:cubicBezTo>
                <a:close/>
                <a:moveTo>
                  <a:pt x="2374020" y="2167540"/>
                </a:moveTo>
                <a:lnTo>
                  <a:pt x="2521207" y="2167540"/>
                </a:lnTo>
                <a:cubicBezTo>
                  <a:pt x="2574097" y="2167540"/>
                  <a:pt x="2613387" y="2205772"/>
                  <a:pt x="2613387" y="2257456"/>
                </a:cubicBezTo>
                <a:lnTo>
                  <a:pt x="2613387" y="2324852"/>
                </a:lnTo>
                <a:lnTo>
                  <a:pt x="2281840" y="2324852"/>
                </a:lnTo>
                <a:lnTo>
                  <a:pt x="2281840" y="2257456"/>
                </a:lnTo>
                <a:cubicBezTo>
                  <a:pt x="2281840" y="2205772"/>
                  <a:pt x="2321130" y="2167540"/>
                  <a:pt x="2374020" y="2167540"/>
                </a:cubicBezTo>
                <a:close/>
                <a:moveTo>
                  <a:pt x="1093620" y="2167540"/>
                </a:moveTo>
                <a:lnTo>
                  <a:pt x="1240807" y="2167540"/>
                </a:lnTo>
                <a:cubicBezTo>
                  <a:pt x="1293698" y="2167540"/>
                  <a:pt x="1332987" y="2205772"/>
                  <a:pt x="1332987" y="2257456"/>
                </a:cubicBezTo>
                <a:lnTo>
                  <a:pt x="1332987" y="2324852"/>
                </a:lnTo>
                <a:lnTo>
                  <a:pt x="1001440" y="2324852"/>
                </a:lnTo>
                <a:lnTo>
                  <a:pt x="1001440" y="2257456"/>
                </a:lnTo>
                <a:cubicBezTo>
                  <a:pt x="1001440" y="2205772"/>
                  <a:pt x="1040730" y="2167540"/>
                  <a:pt x="1093620" y="2167540"/>
                </a:cubicBezTo>
                <a:close/>
                <a:moveTo>
                  <a:pt x="185419" y="2000417"/>
                </a:moveTo>
                <a:lnTo>
                  <a:pt x="516965" y="2000417"/>
                </a:lnTo>
                <a:lnTo>
                  <a:pt x="516965" y="2067813"/>
                </a:lnTo>
                <a:cubicBezTo>
                  <a:pt x="516965" y="2119488"/>
                  <a:pt x="477675" y="2157719"/>
                  <a:pt x="424785" y="2157719"/>
                </a:cubicBezTo>
                <a:lnTo>
                  <a:pt x="277598" y="2157719"/>
                </a:lnTo>
                <a:cubicBezTo>
                  <a:pt x="224708" y="2157719"/>
                  <a:pt x="185419" y="2119488"/>
                  <a:pt x="185419" y="2067813"/>
                </a:cubicBezTo>
                <a:close/>
                <a:moveTo>
                  <a:pt x="4397454" y="2000415"/>
                </a:moveTo>
                <a:lnTo>
                  <a:pt x="4729001" y="2000415"/>
                </a:lnTo>
                <a:lnTo>
                  <a:pt x="4729001" y="2067812"/>
                </a:lnTo>
                <a:cubicBezTo>
                  <a:pt x="4729001" y="2119488"/>
                  <a:pt x="4689711" y="2157719"/>
                  <a:pt x="4636821" y="2157719"/>
                </a:cubicBezTo>
                <a:lnTo>
                  <a:pt x="4489634" y="2157719"/>
                </a:lnTo>
                <a:cubicBezTo>
                  <a:pt x="4436744" y="2157719"/>
                  <a:pt x="4397454" y="2119488"/>
                  <a:pt x="4397454" y="2067812"/>
                </a:cubicBezTo>
                <a:close/>
                <a:moveTo>
                  <a:pt x="1465818" y="2000415"/>
                </a:moveTo>
                <a:lnTo>
                  <a:pt x="1797365" y="2000415"/>
                </a:lnTo>
                <a:lnTo>
                  <a:pt x="1797365" y="2067813"/>
                </a:lnTo>
                <a:cubicBezTo>
                  <a:pt x="1797365" y="2119488"/>
                  <a:pt x="1758075" y="2157719"/>
                  <a:pt x="1705185" y="2157719"/>
                </a:cubicBezTo>
                <a:lnTo>
                  <a:pt x="1557998" y="2157719"/>
                </a:lnTo>
                <a:cubicBezTo>
                  <a:pt x="1505108" y="2157719"/>
                  <a:pt x="1465818" y="2119488"/>
                  <a:pt x="1465818" y="2067813"/>
                </a:cubicBezTo>
                <a:close/>
                <a:moveTo>
                  <a:pt x="3933077" y="1547068"/>
                </a:moveTo>
                <a:lnTo>
                  <a:pt x="4264624" y="1547068"/>
                </a:lnTo>
                <a:lnTo>
                  <a:pt x="4264624" y="1614466"/>
                </a:lnTo>
                <a:cubicBezTo>
                  <a:pt x="4264624" y="1666147"/>
                  <a:pt x="4225334" y="1704378"/>
                  <a:pt x="4172444" y="1704378"/>
                </a:cubicBezTo>
                <a:lnTo>
                  <a:pt x="4025257" y="1704378"/>
                </a:lnTo>
                <a:cubicBezTo>
                  <a:pt x="3972367" y="1704378"/>
                  <a:pt x="3933077" y="1666147"/>
                  <a:pt x="3933077" y="1614466"/>
                </a:cubicBezTo>
                <a:close/>
                <a:moveTo>
                  <a:pt x="2281840" y="1547068"/>
                </a:moveTo>
                <a:lnTo>
                  <a:pt x="2613387" y="1547068"/>
                </a:lnTo>
                <a:lnTo>
                  <a:pt x="2613387" y="1614466"/>
                </a:lnTo>
                <a:cubicBezTo>
                  <a:pt x="2613387" y="1666147"/>
                  <a:pt x="2574097" y="1704378"/>
                  <a:pt x="2521207" y="1704378"/>
                </a:cubicBezTo>
                <a:lnTo>
                  <a:pt x="2374020" y="1704378"/>
                </a:lnTo>
                <a:cubicBezTo>
                  <a:pt x="2321130" y="1704378"/>
                  <a:pt x="2281840" y="1666147"/>
                  <a:pt x="2281840" y="1614466"/>
                </a:cubicBezTo>
                <a:close/>
                <a:moveTo>
                  <a:pt x="1001440" y="1547068"/>
                </a:moveTo>
                <a:lnTo>
                  <a:pt x="1332987" y="1547068"/>
                </a:lnTo>
                <a:lnTo>
                  <a:pt x="1332987" y="1614466"/>
                </a:lnTo>
                <a:cubicBezTo>
                  <a:pt x="1332987" y="1666148"/>
                  <a:pt x="1293698" y="1704380"/>
                  <a:pt x="1240807" y="1704380"/>
                </a:cubicBezTo>
                <a:lnTo>
                  <a:pt x="1093620" y="1704380"/>
                </a:lnTo>
                <a:cubicBezTo>
                  <a:pt x="1040730" y="1704380"/>
                  <a:pt x="1001440" y="1666148"/>
                  <a:pt x="1001440" y="1614466"/>
                </a:cubicBezTo>
                <a:close/>
                <a:moveTo>
                  <a:pt x="5213477" y="1547067"/>
                </a:moveTo>
                <a:lnTo>
                  <a:pt x="5450838" y="1547067"/>
                </a:lnTo>
                <a:lnTo>
                  <a:pt x="5450838" y="1704378"/>
                </a:lnTo>
                <a:lnTo>
                  <a:pt x="5305657" y="1704378"/>
                </a:lnTo>
                <a:cubicBezTo>
                  <a:pt x="5252767" y="1704378"/>
                  <a:pt x="5213477" y="1666147"/>
                  <a:pt x="5213477" y="1614464"/>
                </a:cubicBezTo>
                <a:close/>
                <a:moveTo>
                  <a:pt x="1797365" y="995044"/>
                </a:moveTo>
                <a:lnTo>
                  <a:pt x="1845722" y="995044"/>
                </a:lnTo>
                <a:lnTo>
                  <a:pt x="1845722" y="995195"/>
                </a:lnTo>
                <a:cubicBezTo>
                  <a:pt x="1925511" y="995195"/>
                  <a:pt x="1982784" y="1052469"/>
                  <a:pt x="1982784" y="1132258"/>
                </a:cubicBezTo>
                <a:lnTo>
                  <a:pt x="1982784" y="1487379"/>
                </a:lnTo>
                <a:cubicBezTo>
                  <a:pt x="1982784" y="1491006"/>
                  <a:pt x="1982481" y="1494331"/>
                  <a:pt x="1982330" y="1497806"/>
                </a:cubicBezTo>
                <a:cubicBezTo>
                  <a:pt x="1982481" y="1501282"/>
                  <a:pt x="1982784" y="1504758"/>
                  <a:pt x="1982784" y="1508232"/>
                </a:cubicBezTo>
                <a:lnTo>
                  <a:pt x="1982784" y="1863353"/>
                </a:lnTo>
                <a:cubicBezTo>
                  <a:pt x="1982784" y="1943143"/>
                  <a:pt x="1925511" y="2000415"/>
                  <a:pt x="1845722" y="2000415"/>
                </a:cubicBezTo>
                <a:lnTo>
                  <a:pt x="1797365" y="2000415"/>
                </a:lnTo>
                <a:close/>
                <a:moveTo>
                  <a:pt x="137062" y="995044"/>
                </a:moveTo>
                <a:lnTo>
                  <a:pt x="185419" y="995044"/>
                </a:lnTo>
                <a:lnTo>
                  <a:pt x="185419" y="2000415"/>
                </a:lnTo>
                <a:lnTo>
                  <a:pt x="137062" y="2000415"/>
                </a:lnTo>
                <a:cubicBezTo>
                  <a:pt x="57273" y="2000415"/>
                  <a:pt x="0" y="1943143"/>
                  <a:pt x="0" y="1863354"/>
                </a:cubicBezTo>
                <a:lnTo>
                  <a:pt x="0" y="1508232"/>
                </a:lnTo>
                <a:cubicBezTo>
                  <a:pt x="0" y="1504607"/>
                  <a:pt x="303" y="1501282"/>
                  <a:pt x="453" y="1497806"/>
                </a:cubicBezTo>
                <a:cubicBezTo>
                  <a:pt x="303" y="1494331"/>
                  <a:pt x="0" y="1490854"/>
                  <a:pt x="0" y="1487379"/>
                </a:cubicBezTo>
                <a:lnTo>
                  <a:pt x="0" y="1132259"/>
                </a:lnTo>
                <a:lnTo>
                  <a:pt x="0" y="1132107"/>
                </a:lnTo>
                <a:cubicBezTo>
                  <a:pt x="0" y="1052319"/>
                  <a:pt x="57273" y="995044"/>
                  <a:pt x="137062" y="995044"/>
                </a:cubicBezTo>
                <a:close/>
                <a:moveTo>
                  <a:pt x="4729001" y="995043"/>
                </a:moveTo>
                <a:lnTo>
                  <a:pt x="4777358" y="995043"/>
                </a:lnTo>
                <a:lnTo>
                  <a:pt x="4777358" y="995194"/>
                </a:lnTo>
                <a:cubicBezTo>
                  <a:pt x="4857147" y="995194"/>
                  <a:pt x="4914419" y="1052469"/>
                  <a:pt x="4914419" y="1132258"/>
                </a:cubicBezTo>
                <a:lnTo>
                  <a:pt x="4914419" y="1487379"/>
                </a:lnTo>
                <a:cubicBezTo>
                  <a:pt x="4914419" y="1491004"/>
                  <a:pt x="4914117" y="1494330"/>
                  <a:pt x="4913966" y="1497805"/>
                </a:cubicBezTo>
                <a:cubicBezTo>
                  <a:pt x="4914117" y="1501281"/>
                  <a:pt x="4914419" y="1504757"/>
                  <a:pt x="4914419" y="1508232"/>
                </a:cubicBezTo>
                <a:lnTo>
                  <a:pt x="4914419" y="1863353"/>
                </a:lnTo>
                <a:cubicBezTo>
                  <a:pt x="4914419" y="1943141"/>
                  <a:pt x="4857147" y="2000415"/>
                  <a:pt x="4777358" y="2000415"/>
                </a:cubicBezTo>
                <a:lnTo>
                  <a:pt x="4729001" y="2000415"/>
                </a:lnTo>
                <a:close/>
                <a:moveTo>
                  <a:pt x="277598" y="837733"/>
                </a:moveTo>
                <a:lnTo>
                  <a:pt x="424785" y="837733"/>
                </a:lnTo>
                <a:cubicBezTo>
                  <a:pt x="477675" y="837733"/>
                  <a:pt x="516965" y="875965"/>
                  <a:pt x="516965" y="927647"/>
                </a:cubicBezTo>
                <a:lnTo>
                  <a:pt x="516965" y="995044"/>
                </a:lnTo>
                <a:lnTo>
                  <a:pt x="185419" y="995044"/>
                </a:lnTo>
                <a:lnTo>
                  <a:pt x="185419" y="927647"/>
                </a:lnTo>
                <a:cubicBezTo>
                  <a:pt x="185419" y="875965"/>
                  <a:pt x="224708" y="837733"/>
                  <a:pt x="277598" y="837733"/>
                </a:cubicBezTo>
                <a:close/>
                <a:moveTo>
                  <a:pt x="4489634" y="837732"/>
                </a:moveTo>
                <a:lnTo>
                  <a:pt x="4636821" y="837732"/>
                </a:lnTo>
                <a:cubicBezTo>
                  <a:pt x="4689711" y="837732"/>
                  <a:pt x="4729001" y="875964"/>
                  <a:pt x="4729001" y="927646"/>
                </a:cubicBezTo>
                <a:lnTo>
                  <a:pt x="4729001" y="995043"/>
                </a:lnTo>
                <a:lnTo>
                  <a:pt x="4397454" y="995043"/>
                </a:lnTo>
                <a:lnTo>
                  <a:pt x="4397454" y="927646"/>
                </a:lnTo>
                <a:cubicBezTo>
                  <a:pt x="4397454" y="875964"/>
                  <a:pt x="4436744" y="837732"/>
                  <a:pt x="4489634" y="837732"/>
                </a:cubicBezTo>
                <a:close/>
                <a:moveTo>
                  <a:pt x="3209234" y="837732"/>
                </a:moveTo>
                <a:lnTo>
                  <a:pt x="3356421" y="837732"/>
                </a:lnTo>
                <a:cubicBezTo>
                  <a:pt x="3409311" y="837732"/>
                  <a:pt x="3448601" y="875964"/>
                  <a:pt x="3448601" y="927646"/>
                </a:cubicBezTo>
                <a:lnTo>
                  <a:pt x="3448601" y="995043"/>
                </a:lnTo>
                <a:lnTo>
                  <a:pt x="3117055" y="995043"/>
                </a:lnTo>
                <a:lnTo>
                  <a:pt x="3117055" y="2000415"/>
                </a:lnTo>
                <a:lnTo>
                  <a:pt x="3448601" y="2000415"/>
                </a:lnTo>
                <a:lnTo>
                  <a:pt x="3448601" y="2067812"/>
                </a:lnTo>
                <a:cubicBezTo>
                  <a:pt x="3448601" y="2119488"/>
                  <a:pt x="3409311" y="2157719"/>
                  <a:pt x="3356421" y="2157719"/>
                </a:cubicBezTo>
                <a:lnTo>
                  <a:pt x="3209234" y="2157719"/>
                </a:lnTo>
                <a:cubicBezTo>
                  <a:pt x="3156344" y="2157719"/>
                  <a:pt x="3117054" y="2119488"/>
                  <a:pt x="3117054" y="2067812"/>
                </a:cubicBezTo>
                <a:lnTo>
                  <a:pt x="3117054" y="2000415"/>
                </a:lnTo>
                <a:lnTo>
                  <a:pt x="3068698" y="2000415"/>
                </a:lnTo>
                <a:cubicBezTo>
                  <a:pt x="2988909" y="2000415"/>
                  <a:pt x="2931636" y="1943143"/>
                  <a:pt x="2931636" y="1863353"/>
                </a:cubicBezTo>
                <a:lnTo>
                  <a:pt x="2931636" y="1508232"/>
                </a:lnTo>
                <a:cubicBezTo>
                  <a:pt x="2931636" y="1504606"/>
                  <a:pt x="2931938" y="1501281"/>
                  <a:pt x="2932089" y="1497805"/>
                </a:cubicBezTo>
                <a:cubicBezTo>
                  <a:pt x="2931938" y="1494330"/>
                  <a:pt x="2931636" y="1490854"/>
                  <a:pt x="2931636" y="1487379"/>
                </a:cubicBezTo>
                <a:lnTo>
                  <a:pt x="2931636" y="1132258"/>
                </a:lnTo>
                <a:lnTo>
                  <a:pt x="2931636" y="1132106"/>
                </a:lnTo>
                <a:cubicBezTo>
                  <a:pt x="2931636" y="1052318"/>
                  <a:pt x="2988909" y="995043"/>
                  <a:pt x="3068698" y="995043"/>
                </a:cubicBezTo>
                <a:lnTo>
                  <a:pt x="3117054" y="995043"/>
                </a:lnTo>
                <a:lnTo>
                  <a:pt x="3117054" y="927646"/>
                </a:lnTo>
                <a:cubicBezTo>
                  <a:pt x="3117054" y="875964"/>
                  <a:pt x="3156344" y="837732"/>
                  <a:pt x="3209234" y="837732"/>
                </a:cubicBezTo>
                <a:close/>
                <a:moveTo>
                  <a:pt x="1557998" y="837732"/>
                </a:moveTo>
                <a:lnTo>
                  <a:pt x="1705185" y="837732"/>
                </a:lnTo>
                <a:cubicBezTo>
                  <a:pt x="1758075" y="837732"/>
                  <a:pt x="1797365" y="875964"/>
                  <a:pt x="1797365" y="927646"/>
                </a:cubicBezTo>
                <a:lnTo>
                  <a:pt x="1797365" y="995044"/>
                </a:lnTo>
                <a:lnTo>
                  <a:pt x="1465818" y="995044"/>
                </a:lnTo>
                <a:lnTo>
                  <a:pt x="1465818" y="927646"/>
                </a:lnTo>
                <a:cubicBezTo>
                  <a:pt x="1465818" y="875964"/>
                  <a:pt x="1505108" y="837732"/>
                  <a:pt x="1557998" y="837732"/>
                </a:cubicBezTo>
                <a:close/>
                <a:moveTo>
                  <a:pt x="3884720" y="541697"/>
                </a:moveTo>
                <a:lnTo>
                  <a:pt x="3933076" y="541697"/>
                </a:lnTo>
                <a:lnTo>
                  <a:pt x="3933076" y="1547067"/>
                </a:lnTo>
                <a:lnTo>
                  <a:pt x="3884720" y="1547067"/>
                </a:lnTo>
                <a:cubicBezTo>
                  <a:pt x="3804931" y="1547067"/>
                  <a:pt x="3747658" y="1489795"/>
                  <a:pt x="3747658" y="1410006"/>
                </a:cubicBezTo>
                <a:lnTo>
                  <a:pt x="3747658" y="1054885"/>
                </a:lnTo>
                <a:cubicBezTo>
                  <a:pt x="3747658" y="1051259"/>
                  <a:pt x="3747960" y="1047932"/>
                  <a:pt x="3748111" y="1044457"/>
                </a:cubicBezTo>
                <a:cubicBezTo>
                  <a:pt x="3747960" y="1040981"/>
                  <a:pt x="3747658" y="1037506"/>
                  <a:pt x="3747658" y="1034031"/>
                </a:cubicBezTo>
                <a:lnTo>
                  <a:pt x="3747658" y="678910"/>
                </a:lnTo>
                <a:lnTo>
                  <a:pt x="3747658" y="678758"/>
                </a:lnTo>
                <a:cubicBezTo>
                  <a:pt x="3747658" y="598970"/>
                  <a:pt x="3804931" y="541697"/>
                  <a:pt x="3884720" y="541697"/>
                </a:cubicBezTo>
                <a:close/>
                <a:moveTo>
                  <a:pt x="2613387" y="541697"/>
                </a:moveTo>
                <a:lnTo>
                  <a:pt x="2661744" y="541697"/>
                </a:lnTo>
                <a:lnTo>
                  <a:pt x="2661744" y="541848"/>
                </a:lnTo>
                <a:cubicBezTo>
                  <a:pt x="2741533" y="541848"/>
                  <a:pt x="2798806" y="599121"/>
                  <a:pt x="2798806" y="678910"/>
                </a:cubicBezTo>
                <a:lnTo>
                  <a:pt x="2798806" y="1034031"/>
                </a:lnTo>
                <a:cubicBezTo>
                  <a:pt x="2798806" y="1037657"/>
                  <a:pt x="2798503" y="1040981"/>
                  <a:pt x="2798352" y="1044457"/>
                </a:cubicBezTo>
                <a:cubicBezTo>
                  <a:pt x="2798503" y="1047933"/>
                  <a:pt x="2798806" y="1051411"/>
                  <a:pt x="2798806" y="1054885"/>
                </a:cubicBezTo>
                <a:lnTo>
                  <a:pt x="2798806" y="1410006"/>
                </a:lnTo>
                <a:cubicBezTo>
                  <a:pt x="2798806" y="1489795"/>
                  <a:pt x="2741533" y="1547068"/>
                  <a:pt x="2661744" y="1547068"/>
                </a:cubicBezTo>
                <a:lnTo>
                  <a:pt x="2613387" y="1547068"/>
                </a:lnTo>
                <a:close/>
                <a:moveTo>
                  <a:pt x="953084" y="541697"/>
                </a:moveTo>
                <a:lnTo>
                  <a:pt x="1001440" y="541697"/>
                </a:lnTo>
                <a:lnTo>
                  <a:pt x="1001440" y="1547068"/>
                </a:lnTo>
                <a:lnTo>
                  <a:pt x="953084" y="1547068"/>
                </a:lnTo>
                <a:cubicBezTo>
                  <a:pt x="873295" y="1547068"/>
                  <a:pt x="816022" y="1489795"/>
                  <a:pt x="816022" y="1410006"/>
                </a:cubicBezTo>
                <a:lnTo>
                  <a:pt x="816022" y="1054885"/>
                </a:lnTo>
                <a:cubicBezTo>
                  <a:pt x="816022" y="1051259"/>
                  <a:pt x="816324" y="1047933"/>
                  <a:pt x="816475" y="1044457"/>
                </a:cubicBezTo>
                <a:cubicBezTo>
                  <a:pt x="816324" y="1040982"/>
                  <a:pt x="816022" y="1037506"/>
                  <a:pt x="816022" y="1034031"/>
                </a:cubicBezTo>
                <a:lnTo>
                  <a:pt x="816022" y="678910"/>
                </a:lnTo>
                <a:lnTo>
                  <a:pt x="816022" y="678759"/>
                </a:lnTo>
                <a:cubicBezTo>
                  <a:pt x="816022" y="598970"/>
                  <a:pt x="873295" y="541697"/>
                  <a:pt x="953084" y="541697"/>
                </a:cubicBezTo>
                <a:close/>
                <a:moveTo>
                  <a:pt x="2374020" y="384387"/>
                </a:moveTo>
                <a:lnTo>
                  <a:pt x="2521207" y="384387"/>
                </a:lnTo>
                <a:cubicBezTo>
                  <a:pt x="2574097" y="384387"/>
                  <a:pt x="2613387" y="422619"/>
                  <a:pt x="2613387" y="474300"/>
                </a:cubicBezTo>
                <a:lnTo>
                  <a:pt x="2613387" y="541697"/>
                </a:lnTo>
                <a:lnTo>
                  <a:pt x="2281840" y="541697"/>
                </a:lnTo>
                <a:lnTo>
                  <a:pt x="2281840" y="474300"/>
                </a:lnTo>
                <a:cubicBezTo>
                  <a:pt x="2281840" y="422619"/>
                  <a:pt x="2321130" y="384387"/>
                  <a:pt x="2374020" y="384387"/>
                </a:cubicBezTo>
                <a:close/>
                <a:moveTo>
                  <a:pt x="1093620" y="384387"/>
                </a:moveTo>
                <a:lnTo>
                  <a:pt x="1240807" y="384387"/>
                </a:lnTo>
                <a:cubicBezTo>
                  <a:pt x="1293698" y="384387"/>
                  <a:pt x="1332987" y="422619"/>
                  <a:pt x="1332987" y="474301"/>
                </a:cubicBezTo>
                <a:lnTo>
                  <a:pt x="1332987" y="541697"/>
                </a:lnTo>
                <a:lnTo>
                  <a:pt x="1001440" y="541697"/>
                </a:lnTo>
                <a:lnTo>
                  <a:pt x="1001440" y="474301"/>
                </a:lnTo>
                <a:cubicBezTo>
                  <a:pt x="1001440" y="422619"/>
                  <a:pt x="1040730" y="384387"/>
                  <a:pt x="1093620" y="384387"/>
                </a:cubicBezTo>
                <a:close/>
                <a:moveTo>
                  <a:pt x="5305657" y="384386"/>
                </a:moveTo>
                <a:lnTo>
                  <a:pt x="5450838" y="384386"/>
                </a:lnTo>
                <a:lnTo>
                  <a:pt x="5450838" y="541697"/>
                </a:lnTo>
                <a:lnTo>
                  <a:pt x="5213477" y="541697"/>
                </a:lnTo>
                <a:lnTo>
                  <a:pt x="5213477" y="474300"/>
                </a:lnTo>
                <a:cubicBezTo>
                  <a:pt x="5213477" y="422618"/>
                  <a:pt x="5252767" y="384386"/>
                  <a:pt x="5305657" y="384386"/>
                </a:cubicBezTo>
                <a:close/>
                <a:moveTo>
                  <a:pt x="4025257" y="384386"/>
                </a:moveTo>
                <a:lnTo>
                  <a:pt x="4172444" y="384386"/>
                </a:lnTo>
                <a:cubicBezTo>
                  <a:pt x="4225334" y="384386"/>
                  <a:pt x="4264624" y="422618"/>
                  <a:pt x="4264624" y="474300"/>
                </a:cubicBezTo>
                <a:lnTo>
                  <a:pt x="4264624" y="541697"/>
                </a:lnTo>
                <a:lnTo>
                  <a:pt x="3933077" y="541697"/>
                </a:lnTo>
                <a:lnTo>
                  <a:pt x="3933077" y="474300"/>
                </a:lnTo>
                <a:cubicBezTo>
                  <a:pt x="3933077" y="422618"/>
                  <a:pt x="3972367" y="384386"/>
                  <a:pt x="4025257" y="384386"/>
                </a:cubicBezTo>
                <a:close/>
                <a:moveTo>
                  <a:pt x="4729001" y="0"/>
                </a:moveTo>
                <a:lnTo>
                  <a:pt x="4914419" y="0"/>
                </a:lnTo>
                <a:lnTo>
                  <a:pt x="4914419" y="80189"/>
                </a:lnTo>
                <a:cubicBezTo>
                  <a:pt x="4914419" y="159978"/>
                  <a:pt x="4857147" y="217251"/>
                  <a:pt x="4777358" y="217251"/>
                </a:cubicBezTo>
                <a:lnTo>
                  <a:pt x="4729001" y="217251"/>
                </a:lnTo>
                <a:lnTo>
                  <a:pt x="4729001" y="284647"/>
                </a:lnTo>
                <a:cubicBezTo>
                  <a:pt x="4729001" y="336329"/>
                  <a:pt x="4689711" y="374561"/>
                  <a:pt x="4636821" y="374561"/>
                </a:cubicBezTo>
                <a:lnTo>
                  <a:pt x="4489634" y="374561"/>
                </a:lnTo>
                <a:cubicBezTo>
                  <a:pt x="4436744" y="374561"/>
                  <a:pt x="4397454" y="336329"/>
                  <a:pt x="4397454" y="284647"/>
                </a:cubicBezTo>
                <a:lnTo>
                  <a:pt x="4397454" y="217250"/>
                </a:lnTo>
                <a:lnTo>
                  <a:pt x="4729001" y="217250"/>
                </a:lnTo>
                <a:close/>
                <a:moveTo>
                  <a:pt x="2931636" y="0"/>
                </a:moveTo>
                <a:lnTo>
                  <a:pt x="3117055" y="0"/>
                </a:lnTo>
                <a:lnTo>
                  <a:pt x="3117055" y="217250"/>
                </a:lnTo>
                <a:lnTo>
                  <a:pt x="3448601" y="217250"/>
                </a:lnTo>
                <a:lnTo>
                  <a:pt x="3448601" y="284647"/>
                </a:lnTo>
                <a:cubicBezTo>
                  <a:pt x="3448601" y="336329"/>
                  <a:pt x="3409311" y="374561"/>
                  <a:pt x="3356421" y="374561"/>
                </a:cubicBezTo>
                <a:lnTo>
                  <a:pt x="3209234" y="374561"/>
                </a:lnTo>
                <a:cubicBezTo>
                  <a:pt x="3156344" y="374561"/>
                  <a:pt x="3117054" y="336329"/>
                  <a:pt x="3117054" y="284647"/>
                </a:cubicBezTo>
                <a:lnTo>
                  <a:pt x="3117054" y="217251"/>
                </a:lnTo>
                <a:lnTo>
                  <a:pt x="3068698" y="217251"/>
                </a:lnTo>
                <a:cubicBezTo>
                  <a:pt x="2988909" y="217251"/>
                  <a:pt x="2931636" y="159978"/>
                  <a:pt x="2931636" y="80189"/>
                </a:cubicBezTo>
                <a:close/>
                <a:moveTo>
                  <a:pt x="1797365" y="0"/>
                </a:moveTo>
                <a:lnTo>
                  <a:pt x="1982784" y="0"/>
                </a:lnTo>
                <a:lnTo>
                  <a:pt x="1982784" y="80189"/>
                </a:lnTo>
                <a:cubicBezTo>
                  <a:pt x="1982784" y="159979"/>
                  <a:pt x="1925511" y="217251"/>
                  <a:pt x="1845722" y="217251"/>
                </a:cubicBezTo>
                <a:lnTo>
                  <a:pt x="1797365" y="217251"/>
                </a:lnTo>
                <a:lnTo>
                  <a:pt x="1797365" y="284647"/>
                </a:lnTo>
                <a:cubicBezTo>
                  <a:pt x="1797365" y="336329"/>
                  <a:pt x="1758075" y="374561"/>
                  <a:pt x="1705185" y="374561"/>
                </a:cubicBezTo>
                <a:lnTo>
                  <a:pt x="1557998" y="374561"/>
                </a:lnTo>
                <a:cubicBezTo>
                  <a:pt x="1505108" y="374561"/>
                  <a:pt x="1465818" y="336329"/>
                  <a:pt x="1465818" y="284647"/>
                </a:cubicBezTo>
                <a:lnTo>
                  <a:pt x="1465818" y="217250"/>
                </a:lnTo>
                <a:lnTo>
                  <a:pt x="1797365" y="217250"/>
                </a:lnTo>
                <a:close/>
                <a:moveTo>
                  <a:pt x="0" y="0"/>
                </a:moveTo>
                <a:lnTo>
                  <a:pt x="185419" y="0"/>
                </a:lnTo>
                <a:lnTo>
                  <a:pt x="185419" y="217251"/>
                </a:lnTo>
                <a:lnTo>
                  <a:pt x="516965" y="217251"/>
                </a:lnTo>
                <a:lnTo>
                  <a:pt x="516965" y="284648"/>
                </a:lnTo>
                <a:cubicBezTo>
                  <a:pt x="516965" y="336330"/>
                  <a:pt x="477675" y="374562"/>
                  <a:pt x="424785" y="374562"/>
                </a:cubicBezTo>
                <a:lnTo>
                  <a:pt x="277598" y="374562"/>
                </a:lnTo>
                <a:cubicBezTo>
                  <a:pt x="224708" y="374562"/>
                  <a:pt x="185419" y="336330"/>
                  <a:pt x="185419" y="284648"/>
                </a:cubicBezTo>
                <a:lnTo>
                  <a:pt x="185419" y="217252"/>
                </a:lnTo>
                <a:lnTo>
                  <a:pt x="137062" y="217252"/>
                </a:lnTo>
                <a:cubicBezTo>
                  <a:pt x="57273" y="217252"/>
                  <a:pt x="0" y="159979"/>
                  <a:pt x="0" y="80190"/>
                </a:cubicBezTo>
                <a:close/>
              </a:path>
            </a:pathLst>
          </a:custGeom>
          <a:solidFill>
            <a:schemeClr val="accent1"/>
          </a:solidFill>
          <a:ln w="151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DF99A-96A4-AEAF-1C83-C2B3A15B5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96A1-EE12-4EB4-8FD2-AF3758B5ADDE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387195-89EF-E5CC-0620-010E2024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93E74-AA2D-ED94-5D4D-FD3A58F6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A60246B-0A56-9927-6CAF-18DE87BB115D}"/>
              </a:ext>
            </a:extLst>
          </p:cNvPr>
          <p:cNvSpPr/>
          <p:nvPr userDrawn="1"/>
        </p:nvSpPr>
        <p:spPr>
          <a:xfrm>
            <a:off x="-44061" y="2482553"/>
            <a:ext cx="682398" cy="2451397"/>
          </a:xfrm>
          <a:custGeom>
            <a:avLst/>
            <a:gdLst>
              <a:gd name="connsiteX0" fmla="*/ 447270 w 1364795"/>
              <a:gd name="connsiteY0" fmla="*/ 4794513 h 4902793"/>
              <a:gd name="connsiteX1" fmla="*/ 675481 w 1364795"/>
              <a:gd name="connsiteY1" fmla="*/ 4794513 h 4902793"/>
              <a:gd name="connsiteX2" fmla="*/ 675481 w 1364795"/>
              <a:gd name="connsiteY2" fmla="*/ 4840904 h 4902793"/>
              <a:gd name="connsiteX3" fmla="*/ 612031 w 1364795"/>
              <a:gd name="connsiteY3" fmla="*/ 4902793 h 4902793"/>
              <a:gd name="connsiteX4" fmla="*/ 510719 w 1364795"/>
              <a:gd name="connsiteY4" fmla="*/ 4902793 h 4902793"/>
              <a:gd name="connsiteX5" fmla="*/ 447270 w 1364795"/>
              <a:gd name="connsiteY5" fmla="*/ 4840904 h 4902793"/>
              <a:gd name="connsiteX6" fmla="*/ 127629 w 1364795"/>
              <a:gd name="connsiteY6" fmla="*/ 4482464 h 4902793"/>
              <a:gd name="connsiteX7" fmla="*/ 355840 w 1364795"/>
              <a:gd name="connsiteY7" fmla="*/ 4482464 h 4902793"/>
              <a:gd name="connsiteX8" fmla="*/ 355840 w 1364795"/>
              <a:gd name="connsiteY8" fmla="*/ 4528855 h 4902793"/>
              <a:gd name="connsiteX9" fmla="*/ 292389 w 1364795"/>
              <a:gd name="connsiteY9" fmla="*/ 4590744 h 4902793"/>
              <a:gd name="connsiteX10" fmla="*/ 191078 w 1364795"/>
              <a:gd name="connsiteY10" fmla="*/ 4590744 h 4902793"/>
              <a:gd name="connsiteX11" fmla="*/ 127629 w 1364795"/>
              <a:gd name="connsiteY11" fmla="*/ 4528855 h 4902793"/>
              <a:gd name="connsiteX12" fmla="*/ 675481 w 1364795"/>
              <a:gd name="connsiteY12" fmla="*/ 4102494 h 4902793"/>
              <a:gd name="connsiteX13" fmla="*/ 708765 w 1364795"/>
              <a:gd name="connsiteY13" fmla="*/ 4102494 h 4902793"/>
              <a:gd name="connsiteX14" fmla="*/ 708765 w 1364795"/>
              <a:gd name="connsiteY14" fmla="*/ 4102598 h 4902793"/>
              <a:gd name="connsiteX15" fmla="*/ 803108 w 1364795"/>
              <a:gd name="connsiteY15" fmla="*/ 4196941 h 4902793"/>
              <a:gd name="connsiteX16" fmla="*/ 803108 w 1364795"/>
              <a:gd name="connsiteY16" fmla="*/ 4441378 h 4902793"/>
              <a:gd name="connsiteX17" fmla="*/ 802795 w 1364795"/>
              <a:gd name="connsiteY17" fmla="*/ 4448555 h 4902793"/>
              <a:gd name="connsiteX18" fmla="*/ 803108 w 1364795"/>
              <a:gd name="connsiteY18" fmla="*/ 4455732 h 4902793"/>
              <a:gd name="connsiteX19" fmla="*/ 803108 w 1364795"/>
              <a:gd name="connsiteY19" fmla="*/ 4700170 h 4902793"/>
              <a:gd name="connsiteX20" fmla="*/ 708765 w 1364795"/>
              <a:gd name="connsiteY20" fmla="*/ 4794513 h 4902793"/>
              <a:gd name="connsiteX21" fmla="*/ 675481 w 1364795"/>
              <a:gd name="connsiteY21" fmla="*/ 4794513 h 4902793"/>
              <a:gd name="connsiteX22" fmla="*/ 510719 w 1364795"/>
              <a:gd name="connsiteY22" fmla="*/ 3994213 h 4902793"/>
              <a:gd name="connsiteX23" fmla="*/ 612031 w 1364795"/>
              <a:gd name="connsiteY23" fmla="*/ 3994213 h 4902793"/>
              <a:gd name="connsiteX24" fmla="*/ 675481 w 1364795"/>
              <a:gd name="connsiteY24" fmla="*/ 4056103 h 4902793"/>
              <a:gd name="connsiteX25" fmla="*/ 675481 w 1364795"/>
              <a:gd name="connsiteY25" fmla="*/ 4102493 h 4902793"/>
              <a:gd name="connsiteX26" fmla="*/ 447270 w 1364795"/>
              <a:gd name="connsiteY26" fmla="*/ 4102493 h 4902793"/>
              <a:gd name="connsiteX27" fmla="*/ 447270 w 1364795"/>
              <a:gd name="connsiteY27" fmla="*/ 4056103 h 4902793"/>
              <a:gd name="connsiteX28" fmla="*/ 510719 w 1364795"/>
              <a:gd name="connsiteY28" fmla="*/ 3994213 h 4902793"/>
              <a:gd name="connsiteX29" fmla="*/ 1237167 w 1364795"/>
              <a:gd name="connsiteY29" fmla="*/ 3790446 h 4902793"/>
              <a:gd name="connsiteX30" fmla="*/ 1270452 w 1364795"/>
              <a:gd name="connsiteY30" fmla="*/ 3790446 h 4902793"/>
              <a:gd name="connsiteX31" fmla="*/ 1270452 w 1364795"/>
              <a:gd name="connsiteY31" fmla="*/ 3790550 h 4902793"/>
              <a:gd name="connsiteX32" fmla="*/ 1364795 w 1364795"/>
              <a:gd name="connsiteY32" fmla="*/ 3884893 h 4902793"/>
              <a:gd name="connsiteX33" fmla="*/ 1364795 w 1364795"/>
              <a:gd name="connsiteY33" fmla="*/ 4129330 h 4902793"/>
              <a:gd name="connsiteX34" fmla="*/ 1364482 w 1364795"/>
              <a:gd name="connsiteY34" fmla="*/ 4136507 h 4902793"/>
              <a:gd name="connsiteX35" fmla="*/ 1364795 w 1364795"/>
              <a:gd name="connsiteY35" fmla="*/ 4143684 h 4902793"/>
              <a:gd name="connsiteX36" fmla="*/ 1364795 w 1364795"/>
              <a:gd name="connsiteY36" fmla="*/ 4388122 h 4902793"/>
              <a:gd name="connsiteX37" fmla="*/ 1270452 w 1364795"/>
              <a:gd name="connsiteY37" fmla="*/ 4482465 h 4902793"/>
              <a:gd name="connsiteX38" fmla="*/ 1237167 w 1364795"/>
              <a:gd name="connsiteY38" fmla="*/ 4482465 h 4902793"/>
              <a:gd name="connsiteX39" fmla="*/ 1237167 w 1364795"/>
              <a:gd name="connsiteY39" fmla="*/ 4528855 h 4902793"/>
              <a:gd name="connsiteX40" fmla="*/ 1173717 w 1364795"/>
              <a:gd name="connsiteY40" fmla="*/ 4590744 h 4902793"/>
              <a:gd name="connsiteX41" fmla="*/ 1072406 w 1364795"/>
              <a:gd name="connsiteY41" fmla="*/ 4590744 h 4902793"/>
              <a:gd name="connsiteX42" fmla="*/ 1008956 w 1364795"/>
              <a:gd name="connsiteY42" fmla="*/ 4528855 h 4902793"/>
              <a:gd name="connsiteX43" fmla="*/ 1008956 w 1364795"/>
              <a:gd name="connsiteY43" fmla="*/ 4482464 h 4902793"/>
              <a:gd name="connsiteX44" fmla="*/ 1237167 w 1364795"/>
              <a:gd name="connsiteY44" fmla="*/ 4482464 h 4902793"/>
              <a:gd name="connsiteX45" fmla="*/ 94343 w 1364795"/>
              <a:gd name="connsiteY45" fmla="*/ 3790446 h 4902793"/>
              <a:gd name="connsiteX46" fmla="*/ 127628 w 1364795"/>
              <a:gd name="connsiteY46" fmla="*/ 3790446 h 4902793"/>
              <a:gd name="connsiteX47" fmla="*/ 127628 w 1364795"/>
              <a:gd name="connsiteY47" fmla="*/ 4482465 h 4902793"/>
              <a:gd name="connsiteX48" fmla="*/ 94343 w 1364795"/>
              <a:gd name="connsiteY48" fmla="*/ 4482465 h 4902793"/>
              <a:gd name="connsiteX49" fmla="*/ 1 w 1364795"/>
              <a:gd name="connsiteY49" fmla="*/ 4388122 h 4902793"/>
              <a:gd name="connsiteX50" fmla="*/ 1 w 1364795"/>
              <a:gd name="connsiteY50" fmla="*/ 4143684 h 4902793"/>
              <a:gd name="connsiteX51" fmla="*/ 313 w 1364795"/>
              <a:gd name="connsiteY51" fmla="*/ 4136507 h 4902793"/>
              <a:gd name="connsiteX52" fmla="*/ 1 w 1364795"/>
              <a:gd name="connsiteY52" fmla="*/ 4129330 h 4902793"/>
              <a:gd name="connsiteX53" fmla="*/ 1 w 1364795"/>
              <a:gd name="connsiteY53" fmla="*/ 3884893 h 4902793"/>
              <a:gd name="connsiteX54" fmla="*/ 1 w 1364795"/>
              <a:gd name="connsiteY54" fmla="*/ 3884789 h 4902793"/>
              <a:gd name="connsiteX55" fmla="*/ 94343 w 1364795"/>
              <a:gd name="connsiteY55" fmla="*/ 3790446 h 4902793"/>
              <a:gd name="connsiteX56" fmla="*/ 1072406 w 1364795"/>
              <a:gd name="connsiteY56" fmla="*/ 3682165 h 4902793"/>
              <a:gd name="connsiteX57" fmla="*/ 1173717 w 1364795"/>
              <a:gd name="connsiteY57" fmla="*/ 3682165 h 4902793"/>
              <a:gd name="connsiteX58" fmla="*/ 1237167 w 1364795"/>
              <a:gd name="connsiteY58" fmla="*/ 3744055 h 4902793"/>
              <a:gd name="connsiteX59" fmla="*/ 1237167 w 1364795"/>
              <a:gd name="connsiteY59" fmla="*/ 3790445 h 4902793"/>
              <a:gd name="connsiteX60" fmla="*/ 1008956 w 1364795"/>
              <a:gd name="connsiteY60" fmla="*/ 3790445 h 4902793"/>
              <a:gd name="connsiteX61" fmla="*/ 1008956 w 1364795"/>
              <a:gd name="connsiteY61" fmla="*/ 3744055 h 4902793"/>
              <a:gd name="connsiteX62" fmla="*/ 1072406 w 1364795"/>
              <a:gd name="connsiteY62" fmla="*/ 3682165 h 4902793"/>
              <a:gd name="connsiteX63" fmla="*/ 191078 w 1364795"/>
              <a:gd name="connsiteY63" fmla="*/ 3682165 h 4902793"/>
              <a:gd name="connsiteX64" fmla="*/ 292389 w 1364795"/>
              <a:gd name="connsiteY64" fmla="*/ 3682165 h 4902793"/>
              <a:gd name="connsiteX65" fmla="*/ 355840 w 1364795"/>
              <a:gd name="connsiteY65" fmla="*/ 3744055 h 4902793"/>
              <a:gd name="connsiteX66" fmla="*/ 355840 w 1364795"/>
              <a:gd name="connsiteY66" fmla="*/ 3790445 h 4902793"/>
              <a:gd name="connsiteX67" fmla="*/ 127629 w 1364795"/>
              <a:gd name="connsiteY67" fmla="*/ 3790445 h 4902793"/>
              <a:gd name="connsiteX68" fmla="*/ 127629 w 1364795"/>
              <a:gd name="connsiteY68" fmla="*/ 3744055 h 4902793"/>
              <a:gd name="connsiteX69" fmla="*/ 191078 w 1364795"/>
              <a:gd name="connsiteY69" fmla="*/ 3682165 h 4902793"/>
              <a:gd name="connsiteX70" fmla="*/ 447269 w 1364795"/>
              <a:gd name="connsiteY70" fmla="*/ 3567124 h 4902793"/>
              <a:gd name="connsiteX71" fmla="*/ 675481 w 1364795"/>
              <a:gd name="connsiteY71" fmla="*/ 3567124 h 4902793"/>
              <a:gd name="connsiteX72" fmla="*/ 675481 w 1364795"/>
              <a:gd name="connsiteY72" fmla="*/ 3613515 h 4902793"/>
              <a:gd name="connsiteX73" fmla="*/ 612031 w 1364795"/>
              <a:gd name="connsiteY73" fmla="*/ 3675404 h 4902793"/>
              <a:gd name="connsiteX74" fmla="*/ 510719 w 1364795"/>
              <a:gd name="connsiteY74" fmla="*/ 3675404 h 4902793"/>
              <a:gd name="connsiteX75" fmla="*/ 447269 w 1364795"/>
              <a:gd name="connsiteY75" fmla="*/ 3613515 h 4902793"/>
              <a:gd name="connsiteX76" fmla="*/ 1008956 w 1364795"/>
              <a:gd name="connsiteY76" fmla="*/ 3255076 h 4902793"/>
              <a:gd name="connsiteX77" fmla="*/ 1237167 w 1364795"/>
              <a:gd name="connsiteY77" fmla="*/ 3255076 h 4902793"/>
              <a:gd name="connsiteX78" fmla="*/ 1237167 w 1364795"/>
              <a:gd name="connsiteY78" fmla="*/ 3301467 h 4902793"/>
              <a:gd name="connsiteX79" fmla="*/ 1173717 w 1364795"/>
              <a:gd name="connsiteY79" fmla="*/ 3363356 h 4902793"/>
              <a:gd name="connsiteX80" fmla="*/ 1072406 w 1364795"/>
              <a:gd name="connsiteY80" fmla="*/ 3363356 h 4902793"/>
              <a:gd name="connsiteX81" fmla="*/ 1008956 w 1364795"/>
              <a:gd name="connsiteY81" fmla="*/ 3301467 h 4902793"/>
              <a:gd name="connsiteX82" fmla="*/ 127628 w 1364795"/>
              <a:gd name="connsiteY82" fmla="*/ 3255076 h 4902793"/>
              <a:gd name="connsiteX83" fmla="*/ 355839 w 1364795"/>
              <a:gd name="connsiteY83" fmla="*/ 3255076 h 4902793"/>
              <a:gd name="connsiteX84" fmla="*/ 355839 w 1364795"/>
              <a:gd name="connsiteY84" fmla="*/ 3301467 h 4902793"/>
              <a:gd name="connsiteX85" fmla="*/ 292389 w 1364795"/>
              <a:gd name="connsiteY85" fmla="*/ 3363356 h 4902793"/>
              <a:gd name="connsiteX86" fmla="*/ 191078 w 1364795"/>
              <a:gd name="connsiteY86" fmla="*/ 3363356 h 4902793"/>
              <a:gd name="connsiteX87" fmla="*/ 127628 w 1364795"/>
              <a:gd name="connsiteY87" fmla="*/ 3301467 h 4902793"/>
              <a:gd name="connsiteX88" fmla="*/ 675481 w 1364795"/>
              <a:gd name="connsiteY88" fmla="*/ 2875105 h 4902793"/>
              <a:gd name="connsiteX89" fmla="*/ 708765 w 1364795"/>
              <a:gd name="connsiteY89" fmla="*/ 2875105 h 4902793"/>
              <a:gd name="connsiteX90" fmla="*/ 708765 w 1364795"/>
              <a:gd name="connsiteY90" fmla="*/ 2875209 h 4902793"/>
              <a:gd name="connsiteX91" fmla="*/ 803108 w 1364795"/>
              <a:gd name="connsiteY91" fmla="*/ 2969552 h 4902793"/>
              <a:gd name="connsiteX92" fmla="*/ 803108 w 1364795"/>
              <a:gd name="connsiteY92" fmla="*/ 3213989 h 4902793"/>
              <a:gd name="connsiteX93" fmla="*/ 802795 w 1364795"/>
              <a:gd name="connsiteY93" fmla="*/ 3221166 h 4902793"/>
              <a:gd name="connsiteX94" fmla="*/ 803108 w 1364795"/>
              <a:gd name="connsiteY94" fmla="*/ 3228343 h 4902793"/>
              <a:gd name="connsiteX95" fmla="*/ 803108 w 1364795"/>
              <a:gd name="connsiteY95" fmla="*/ 3472781 h 4902793"/>
              <a:gd name="connsiteX96" fmla="*/ 708765 w 1364795"/>
              <a:gd name="connsiteY96" fmla="*/ 3567124 h 4902793"/>
              <a:gd name="connsiteX97" fmla="*/ 675481 w 1364795"/>
              <a:gd name="connsiteY97" fmla="*/ 3567124 h 4902793"/>
              <a:gd name="connsiteX98" fmla="*/ 510719 w 1364795"/>
              <a:gd name="connsiteY98" fmla="*/ 2766826 h 4902793"/>
              <a:gd name="connsiteX99" fmla="*/ 612031 w 1364795"/>
              <a:gd name="connsiteY99" fmla="*/ 2766826 h 4902793"/>
              <a:gd name="connsiteX100" fmla="*/ 675481 w 1364795"/>
              <a:gd name="connsiteY100" fmla="*/ 2828716 h 4902793"/>
              <a:gd name="connsiteX101" fmla="*/ 675481 w 1364795"/>
              <a:gd name="connsiteY101" fmla="*/ 2875105 h 4902793"/>
              <a:gd name="connsiteX102" fmla="*/ 447269 w 1364795"/>
              <a:gd name="connsiteY102" fmla="*/ 2875105 h 4902793"/>
              <a:gd name="connsiteX103" fmla="*/ 447269 w 1364795"/>
              <a:gd name="connsiteY103" fmla="*/ 2828716 h 4902793"/>
              <a:gd name="connsiteX104" fmla="*/ 510719 w 1364795"/>
              <a:gd name="connsiteY104" fmla="*/ 2766826 h 4902793"/>
              <a:gd name="connsiteX105" fmla="*/ 94343 w 1364795"/>
              <a:gd name="connsiteY105" fmla="*/ 2563058 h 4902793"/>
              <a:gd name="connsiteX106" fmla="*/ 127628 w 1364795"/>
              <a:gd name="connsiteY106" fmla="*/ 2563058 h 4902793"/>
              <a:gd name="connsiteX107" fmla="*/ 127628 w 1364795"/>
              <a:gd name="connsiteY107" fmla="*/ 3255076 h 4902793"/>
              <a:gd name="connsiteX108" fmla="*/ 94343 w 1364795"/>
              <a:gd name="connsiteY108" fmla="*/ 3255076 h 4902793"/>
              <a:gd name="connsiteX109" fmla="*/ 0 w 1364795"/>
              <a:gd name="connsiteY109" fmla="*/ 3160733 h 4902793"/>
              <a:gd name="connsiteX110" fmla="*/ 0 w 1364795"/>
              <a:gd name="connsiteY110" fmla="*/ 2916295 h 4902793"/>
              <a:gd name="connsiteX111" fmla="*/ 313 w 1364795"/>
              <a:gd name="connsiteY111" fmla="*/ 2909118 h 4902793"/>
              <a:gd name="connsiteX112" fmla="*/ 0 w 1364795"/>
              <a:gd name="connsiteY112" fmla="*/ 2901941 h 4902793"/>
              <a:gd name="connsiteX113" fmla="*/ 0 w 1364795"/>
              <a:gd name="connsiteY113" fmla="*/ 2657504 h 4902793"/>
              <a:gd name="connsiteX114" fmla="*/ 0 w 1364795"/>
              <a:gd name="connsiteY114" fmla="*/ 2657401 h 4902793"/>
              <a:gd name="connsiteX115" fmla="*/ 94343 w 1364795"/>
              <a:gd name="connsiteY115" fmla="*/ 2563058 h 4902793"/>
              <a:gd name="connsiteX116" fmla="*/ 1237167 w 1364795"/>
              <a:gd name="connsiteY116" fmla="*/ 2563058 h 4902793"/>
              <a:gd name="connsiteX117" fmla="*/ 1270452 w 1364795"/>
              <a:gd name="connsiteY117" fmla="*/ 2563058 h 4902793"/>
              <a:gd name="connsiteX118" fmla="*/ 1270452 w 1364795"/>
              <a:gd name="connsiteY118" fmla="*/ 2563162 h 4902793"/>
              <a:gd name="connsiteX119" fmla="*/ 1364795 w 1364795"/>
              <a:gd name="connsiteY119" fmla="*/ 2657504 h 4902793"/>
              <a:gd name="connsiteX120" fmla="*/ 1364795 w 1364795"/>
              <a:gd name="connsiteY120" fmla="*/ 2901941 h 4902793"/>
              <a:gd name="connsiteX121" fmla="*/ 1364482 w 1364795"/>
              <a:gd name="connsiteY121" fmla="*/ 2909118 h 4902793"/>
              <a:gd name="connsiteX122" fmla="*/ 1364795 w 1364795"/>
              <a:gd name="connsiteY122" fmla="*/ 2916295 h 4902793"/>
              <a:gd name="connsiteX123" fmla="*/ 1364795 w 1364795"/>
              <a:gd name="connsiteY123" fmla="*/ 3160733 h 4902793"/>
              <a:gd name="connsiteX124" fmla="*/ 1270452 w 1364795"/>
              <a:gd name="connsiteY124" fmla="*/ 3255076 h 4902793"/>
              <a:gd name="connsiteX125" fmla="*/ 1237167 w 1364795"/>
              <a:gd name="connsiteY125" fmla="*/ 3255076 h 4902793"/>
              <a:gd name="connsiteX126" fmla="*/ 1072406 w 1364795"/>
              <a:gd name="connsiteY126" fmla="*/ 2454778 h 4902793"/>
              <a:gd name="connsiteX127" fmla="*/ 1173717 w 1364795"/>
              <a:gd name="connsiteY127" fmla="*/ 2454778 h 4902793"/>
              <a:gd name="connsiteX128" fmla="*/ 1237167 w 1364795"/>
              <a:gd name="connsiteY128" fmla="*/ 2516667 h 4902793"/>
              <a:gd name="connsiteX129" fmla="*/ 1237167 w 1364795"/>
              <a:gd name="connsiteY129" fmla="*/ 2563058 h 4902793"/>
              <a:gd name="connsiteX130" fmla="*/ 1008956 w 1364795"/>
              <a:gd name="connsiteY130" fmla="*/ 2563058 h 4902793"/>
              <a:gd name="connsiteX131" fmla="*/ 1008956 w 1364795"/>
              <a:gd name="connsiteY131" fmla="*/ 2516667 h 4902793"/>
              <a:gd name="connsiteX132" fmla="*/ 1072406 w 1364795"/>
              <a:gd name="connsiteY132" fmla="*/ 2454778 h 4902793"/>
              <a:gd name="connsiteX133" fmla="*/ 191078 w 1364795"/>
              <a:gd name="connsiteY133" fmla="*/ 2454778 h 4902793"/>
              <a:gd name="connsiteX134" fmla="*/ 292389 w 1364795"/>
              <a:gd name="connsiteY134" fmla="*/ 2454778 h 4902793"/>
              <a:gd name="connsiteX135" fmla="*/ 355839 w 1364795"/>
              <a:gd name="connsiteY135" fmla="*/ 2516667 h 4902793"/>
              <a:gd name="connsiteX136" fmla="*/ 355839 w 1364795"/>
              <a:gd name="connsiteY136" fmla="*/ 2563058 h 4902793"/>
              <a:gd name="connsiteX137" fmla="*/ 127628 w 1364795"/>
              <a:gd name="connsiteY137" fmla="*/ 2563058 h 4902793"/>
              <a:gd name="connsiteX138" fmla="*/ 127628 w 1364795"/>
              <a:gd name="connsiteY138" fmla="*/ 2516667 h 4902793"/>
              <a:gd name="connsiteX139" fmla="*/ 191078 w 1364795"/>
              <a:gd name="connsiteY139" fmla="*/ 2454778 h 4902793"/>
              <a:gd name="connsiteX140" fmla="*/ 127628 w 1364795"/>
              <a:gd name="connsiteY140" fmla="*/ 2027689 h 4902793"/>
              <a:gd name="connsiteX141" fmla="*/ 355839 w 1364795"/>
              <a:gd name="connsiteY141" fmla="*/ 2027689 h 4902793"/>
              <a:gd name="connsiteX142" fmla="*/ 355839 w 1364795"/>
              <a:gd name="connsiteY142" fmla="*/ 2074080 h 4902793"/>
              <a:gd name="connsiteX143" fmla="*/ 292389 w 1364795"/>
              <a:gd name="connsiteY143" fmla="*/ 2135969 h 4902793"/>
              <a:gd name="connsiteX144" fmla="*/ 191078 w 1364795"/>
              <a:gd name="connsiteY144" fmla="*/ 2135969 h 4902793"/>
              <a:gd name="connsiteX145" fmla="*/ 127628 w 1364795"/>
              <a:gd name="connsiteY145" fmla="*/ 2074080 h 4902793"/>
              <a:gd name="connsiteX146" fmla="*/ 675480 w 1364795"/>
              <a:gd name="connsiteY146" fmla="*/ 1647719 h 4902793"/>
              <a:gd name="connsiteX147" fmla="*/ 708765 w 1364795"/>
              <a:gd name="connsiteY147" fmla="*/ 1647719 h 4902793"/>
              <a:gd name="connsiteX148" fmla="*/ 708765 w 1364795"/>
              <a:gd name="connsiteY148" fmla="*/ 1647823 h 4902793"/>
              <a:gd name="connsiteX149" fmla="*/ 803108 w 1364795"/>
              <a:gd name="connsiteY149" fmla="*/ 1742166 h 4902793"/>
              <a:gd name="connsiteX150" fmla="*/ 803108 w 1364795"/>
              <a:gd name="connsiteY150" fmla="*/ 1986603 h 4902793"/>
              <a:gd name="connsiteX151" fmla="*/ 802795 w 1364795"/>
              <a:gd name="connsiteY151" fmla="*/ 1993780 h 4902793"/>
              <a:gd name="connsiteX152" fmla="*/ 803108 w 1364795"/>
              <a:gd name="connsiteY152" fmla="*/ 2000957 h 4902793"/>
              <a:gd name="connsiteX153" fmla="*/ 803108 w 1364795"/>
              <a:gd name="connsiteY153" fmla="*/ 2245395 h 4902793"/>
              <a:gd name="connsiteX154" fmla="*/ 708765 w 1364795"/>
              <a:gd name="connsiteY154" fmla="*/ 2339738 h 4902793"/>
              <a:gd name="connsiteX155" fmla="*/ 675480 w 1364795"/>
              <a:gd name="connsiteY155" fmla="*/ 2339738 h 4902793"/>
              <a:gd name="connsiteX156" fmla="*/ 675480 w 1364795"/>
              <a:gd name="connsiteY156" fmla="*/ 2386127 h 4902793"/>
              <a:gd name="connsiteX157" fmla="*/ 612031 w 1364795"/>
              <a:gd name="connsiteY157" fmla="*/ 2448016 h 4902793"/>
              <a:gd name="connsiteX158" fmla="*/ 510719 w 1364795"/>
              <a:gd name="connsiteY158" fmla="*/ 2448016 h 4902793"/>
              <a:gd name="connsiteX159" fmla="*/ 447269 w 1364795"/>
              <a:gd name="connsiteY159" fmla="*/ 2386127 h 4902793"/>
              <a:gd name="connsiteX160" fmla="*/ 447269 w 1364795"/>
              <a:gd name="connsiteY160" fmla="*/ 2339736 h 4902793"/>
              <a:gd name="connsiteX161" fmla="*/ 675480 w 1364795"/>
              <a:gd name="connsiteY161" fmla="*/ 2339736 h 4902793"/>
              <a:gd name="connsiteX162" fmla="*/ 510719 w 1364795"/>
              <a:gd name="connsiteY162" fmla="*/ 1539438 h 4902793"/>
              <a:gd name="connsiteX163" fmla="*/ 612031 w 1364795"/>
              <a:gd name="connsiteY163" fmla="*/ 1539438 h 4902793"/>
              <a:gd name="connsiteX164" fmla="*/ 675480 w 1364795"/>
              <a:gd name="connsiteY164" fmla="*/ 1601327 h 4902793"/>
              <a:gd name="connsiteX165" fmla="*/ 675480 w 1364795"/>
              <a:gd name="connsiteY165" fmla="*/ 1647718 h 4902793"/>
              <a:gd name="connsiteX166" fmla="*/ 447269 w 1364795"/>
              <a:gd name="connsiteY166" fmla="*/ 1647718 h 4902793"/>
              <a:gd name="connsiteX167" fmla="*/ 447269 w 1364795"/>
              <a:gd name="connsiteY167" fmla="*/ 1601327 h 4902793"/>
              <a:gd name="connsiteX168" fmla="*/ 510719 w 1364795"/>
              <a:gd name="connsiteY168" fmla="*/ 1539438 h 4902793"/>
              <a:gd name="connsiteX169" fmla="*/ 94343 w 1364795"/>
              <a:gd name="connsiteY169" fmla="*/ 1335671 h 4902793"/>
              <a:gd name="connsiteX170" fmla="*/ 127628 w 1364795"/>
              <a:gd name="connsiteY170" fmla="*/ 1335671 h 4902793"/>
              <a:gd name="connsiteX171" fmla="*/ 127628 w 1364795"/>
              <a:gd name="connsiteY171" fmla="*/ 2027690 h 4902793"/>
              <a:gd name="connsiteX172" fmla="*/ 94343 w 1364795"/>
              <a:gd name="connsiteY172" fmla="*/ 2027690 h 4902793"/>
              <a:gd name="connsiteX173" fmla="*/ 0 w 1364795"/>
              <a:gd name="connsiteY173" fmla="*/ 1933347 h 4902793"/>
              <a:gd name="connsiteX174" fmla="*/ 0 w 1364795"/>
              <a:gd name="connsiteY174" fmla="*/ 1688909 h 4902793"/>
              <a:gd name="connsiteX175" fmla="*/ 313 w 1364795"/>
              <a:gd name="connsiteY175" fmla="*/ 1681732 h 4902793"/>
              <a:gd name="connsiteX176" fmla="*/ 0 w 1364795"/>
              <a:gd name="connsiteY176" fmla="*/ 1674555 h 4902793"/>
              <a:gd name="connsiteX177" fmla="*/ 0 w 1364795"/>
              <a:gd name="connsiteY177" fmla="*/ 1430117 h 4902793"/>
              <a:gd name="connsiteX178" fmla="*/ 0 w 1364795"/>
              <a:gd name="connsiteY178" fmla="*/ 1430013 h 4902793"/>
              <a:gd name="connsiteX179" fmla="*/ 94343 w 1364795"/>
              <a:gd name="connsiteY179" fmla="*/ 1335671 h 4902793"/>
              <a:gd name="connsiteX180" fmla="*/ 1237167 w 1364795"/>
              <a:gd name="connsiteY180" fmla="*/ 1335671 h 4902793"/>
              <a:gd name="connsiteX181" fmla="*/ 1270452 w 1364795"/>
              <a:gd name="connsiteY181" fmla="*/ 1335671 h 4902793"/>
              <a:gd name="connsiteX182" fmla="*/ 1270452 w 1364795"/>
              <a:gd name="connsiteY182" fmla="*/ 1335775 h 4902793"/>
              <a:gd name="connsiteX183" fmla="*/ 1364795 w 1364795"/>
              <a:gd name="connsiteY183" fmla="*/ 1430117 h 4902793"/>
              <a:gd name="connsiteX184" fmla="*/ 1364795 w 1364795"/>
              <a:gd name="connsiteY184" fmla="*/ 1674555 h 4902793"/>
              <a:gd name="connsiteX185" fmla="*/ 1364482 w 1364795"/>
              <a:gd name="connsiteY185" fmla="*/ 1681732 h 4902793"/>
              <a:gd name="connsiteX186" fmla="*/ 1364795 w 1364795"/>
              <a:gd name="connsiteY186" fmla="*/ 1688909 h 4902793"/>
              <a:gd name="connsiteX187" fmla="*/ 1364795 w 1364795"/>
              <a:gd name="connsiteY187" fmla="*/ 1933347 h 4902793"/>
              <a:gd name="connsiteX188" fmla="*/ 1270452 w 1364795"/>
              <a:gd name="connsiteY188" fmla="*/ 2027690 h 4902793"/>
              <a:gd name="connsiteX189" fmla="*/ 1237167 w 1364795"/>
              <a:gd name="connsiteY189" fmla="*/ 2027690 h 4902793"/>
              <a:gd name="connsiteX190" fmla="*/ 1237167 w 1364795"/>
              <a:gd name="connsiteY190" fmla="*/ 2074080 h 4902793"/>
              <a:gd name="connsiteX191" fmla="*/ 1173717 w 1364795"/>
              <a:gd name="connsiteY191" fmla="*/ 2135969 h 4902793"/>
              <a:gd name="connsiteX192" fmla="*/ 1072406 w 1364795"/>
              <a:gd name="connsiteY192" fmla="*/ 2135969 h 4902793"/>
              <a:gd name="connsiteX193" fmla="*/ 1008956 w 1364795"/>
              <a:gd name="connsiteY193" fmla="*/ 2074080 h 4902793"/>
              <a:gd name="connsiteX194" fmla="*/ 1008956 w 1364795"/>
              <a:gd name="connsiteY194" fmla="*/ 2027689 h 4902793"/>
              <a:gd name="connsiteX195" fmla="*/ 1237167 w 1364795"/>
              <a:gd name="connsiteY195" fmla="*/ 2027689 h 4902793"/>
              <a:gd name="connsiteX196" fmla="*/ 191078 w 1364795"/>
              <a:gd name="connsiteY196" fmla="*/ 1227390 h 4902793"/>
              <a:gd name="connsiteX197" fmla="*/ 292389 w 1364795"/>
              <a:gd name="connsiteY197" fmla="*/ 1227390 h 4902793"/>
              <a:gd name="connsiteX198" fmla="*/ 355839 w 1364795"/>
              <a:gd name="connsiteY198" fmla="*/ 1289279 h 4902793"/>
              <a:gd name="connsiteX199" fmla="*/ 355839 w 1364795"/>
              <a:gd name="connsiteY199" fmla="*/ 1335670 h 4902793"/>
              <a:gd name="connsiteX200" fmla="*/ 127628 w 1364795"/>
              <a:gd name="connsiteY200" fmla="*/ 1335670 h 4902793"/>
              <a:gd name="connsiteX201" fmla="*/ 127628 w 1364795"/>
              <a:gd name="connsiteY201" fmla="*/ 1289279 h 4902793"/>
              <a:gd name="connsiteX202" fmla="*/ 191078 w 1364795"/>
              <a:gd name="connsiteY202" fmla="*/ 1227390 h 4902793"/>
              <a:gd name="connsiteX203" fmla="*/ 1072406 w 1364795"/>
              <a:gd name="connsiteY203" fmla="*/ 1227390 h 4902793"/>
              <a:gd name="connsiteX204" fmla="*/ 1173717 w 1364795"/>
              <a:gd name="connsiteY204" fmla="*/ 1227390 h 4902793"/>
              <a:gd name="connsiteX205" fmla="*/ 1237167 w 1364795"/>
              <a:gd name="connsiteY205" fmla="*/ 1289279 h 4902793"/>
              <a:gd name="connsiteX206" fmla="*/ 1237167 w 1364795"/>
              <a:gd name="connsiteY206" fmla="*/ 1335670 h 4902793"/>
              <a:gd name="connsiteX207" fmla="*/ 1008956 w 1364795"/>
              <a:gd name="connsiteY207" fmla="*/ 1335670 h 4902793"/>
              <a:gd name="connsiteX208" fmla="*/ 1008956 w 1364795"/>
              <a:gd name="connsiteY208" fmla="*/ 1289279 h 4902793"/>
              <a:gd name="connsiteX209" fmla="*/ 1072406 w 1364795"/>
              <a:gd name="connsiteY209" fmla="*/ 1227390 h 4902793"/>
              <a:gd name="connsiteX210" fmla="*/ 447269 w 1364795"/>
              <a:gd name="connsiteY210" fmla="*/ 1112347 h 4902793"/>
              <a:gd name="connsiteX211" fmla="*/ 675480 w 1364795"/>
              <a:gd name="connsiteY211" fmla="*/ 1112347 h 4902793"/>
              <a:gd name="connsiteX212" fmla="*/ 675480 w 1364795"/>
              <a:gd name="connsiteY212" fmla="*/ 1158738 h 4902793"/>
              <a:gd name="connsiteX213" fmla="*/ 612031 w 1364795"/>
              <a:gd name="connsiteY213" fmla="*/ 1220627 h 4902793"/>
              <a:gd name="connsiteX214" fmla="*/ 510719 w 1364795"/>
              <a:gd name="connsiteY214" fmla="*/ 1220627 h 4902793"/>
              <a:gd name="connsiteX215" fmla="*/ 447269 w 1364795"/>
              <a:gd name="connsiteY215" fmla="*/ 1158738 h 4902793"/>
              <a:gd name="connsiteX216" fmla="*/ 1008956 w 1364795"/>
              <a:gd name="connsiteY216" fmla="*/ 800301 h 4902793"/>
              <a:gd name="connsiteX217" fmla="*/ 1237167 w 1364795"/>
              <a:gd name="connsiteY217" fmla="*/ 800301 h 4902793"/>
              <a:gd name="connsiteX218" fmla="*/ 1237167 w 1364795"/>
              <a:gd name="connsiteY218" fmla="*/ 846692 h 4902793"/>
              <a:gd name="connsiteX219" fmla="*/ 1173717 w 1364795"/>
              <a:gd name="connsiteY219" fmla="*/ 908581 h 4902793"/>
              <a:gd name="connsiteX220" fmla="*/ 1072406 w 1364795"/>
              <a:gd name="connsiteY220" fmla="*/ 908581 h 4902793"/>
              <a:gd name="connsiteX221" fmla="*/ 1008956 w 1364795"/>
              <a:gd name="connsiteY221" fmla="*/ 846692 h 4902793"/>
              <a:gd name="connsiteX222" fmla="*/ 127628 w 1364795"/>
              <a:gd name="connsiteY222" fmla="*/ 800299 h 4902793"/>
              <a:gd name="connsiteX223" fmla="*/ 355839 w 1364795"/>
              <a:gd name="connsiteY223" fmla="*/ 800299 h 4902793"/>
              <a:gd name="connsiteX224" fmla="*/ 355839 w 1364795"/>
              <a:gd name="connsiteY224" fmla="*/ 846690 h 4902793"/>
              <a:gd name="connsiteX225" fmla="*/ 292389 w 1364795"/>
              <a:gd name="connsiteY225" fmla="*/ 908579 h 4902793"/>
              <a:gd name="connsiteX226" fmla="*/ 191078 w 1364795"/>
              <a:gd name="connsiteY226" fmla="*/ 908579 h 4902793"/>
              <a:gd name="connsiteX227" fmla="*/ 127628 w 1364795"/>
              <a:gd name="connsiteY227" fmla="*/ 846690 h 4902793"/>
              <a:gd name="connsiteX228" fmla="*/ 675480 w 1364795"/>
              <a:gd name="connsiteY228" fmla="*/ 420330 h 4902793"/>
              <a:gd name="connsiteX229" fmla="*/ 708765 w 1364795"/>
              <a:gd name="connsiteY229" fmla="*/ 420330 h 4902793"/>
              <a:gd name="connsiteX230" fmla="*/ 708765 w 1364795"/>
              <a:gd name="connsiteY230" fmla="*/ 420433 h 4902793"/>
              <a:gd name="connsiteX231" fmla="*/ 803108 w 1364795"/>
              <a:gd name="connsiteY231" fmla="*/ 514776 h 4902793"/>
              <a:gd name="connsiteX232" fmla="*/ 803108 w 1364795"/>
              <a:gd name="connsiteY232" fmla="*/ 759213 h 4902793"/>
              <a:gd name="connsiteX233" fmla="*/ 802795 w 1364795"/>
              <a:gd name="connsiteY233" fmla="*/ 766391 h 4902793"/>
              <a:gd name="connsiteX234" fmla="*/ 803108 w 1364795"/>
              <a:gd name="connsiteY234" fmla="*/ 773568 h 4902793"/>
              <a:gd name="connsiteX235" fmla="*/ 803108 w 1364795"/>
              <a:gd name="connsiteY235" fmla="*/ 1018006 h 4902793"/>
              <a:gd name="connsiteX236" fmla="*/ 708765 w 1364795"/>
              <a:gd name="connsiteY236" fmla="*/ 1112348 h 4902793"/>
              <a:gd name="connsiteX237" fmla="*/ 675480 w 1364795"/>
              <a:gd name="connsiteY237" fmla="*/ 1112348 h 4902793"/>
              <a:gd name="connsiteX238" fmla="*/ 510719 w 1364795"/>
              <a:gd name="connsiteY238" fmla="*/ 312049 h 4902793"/>
              <a:gd name="connsiteX239" fmla="*/ 612031 w 1364795"/>
              <a:gd name="connsiteY239" fmla="*/ 312049 h 4902793"/>
              <a:gd name="connsiteX240" fmla="*/ 675480 w 1364795"/>
              <a:gd name="connsiteY240" fmla="*/ 373938 h 4902793"/>
              <a:gd name="connsiteX241" fmla="*/ 675480 w 1364795"/>
              <a:gd name="connsiteY241" fmla="*/ 420328 h 4902793"/>
              <a:gd name="connsiteX242" fmla="*/ 447269 w 1364795"/>
              <a:gd name="connsiteY242" fmla="*/ 420328 h 4902793"/>
              <a:gd name="connsiteX243" fmla="*/ 447269 w 1364795"/>
              <a:gd name="connsiteY243" fmla="*/ 373938 h 4902793"/>
              <a:gd name="connsiteX244" fmla="*/ 510719 w 1364795"/>
              <a:gd name="connsiteY244" fmla="*/ 312049 h 4902793"/>
              <a:gd name="connsiteX245" fmla="*/ 1237167 w 1364795"/>
              <a:gd name="connsiteY245" fmla="*/ 108385 h 4902793"/>
              <a:gd name="connsiteX246" fmla="*/ 1270452 w 1364795"/>
              <a:gd name="connsiteY246" fmla="*/ 108385 h 4902793"/>
              <a:gd name="connsiteX247" fmla="*/ 1364795 w 1364795"/>
              <a:gd name="connsiteY247" fmla="*/ 202728 h 4902793"/>
              <a:gd name="connsiteX248" fmla="*/ 1364795 w 1364795"/>
              <a:gd name="connsiteY248" fmla="*/ 447165 h 4902793"/>
              <a:gd name="connsiteX249" fmla="*/ 1364482 w 1364795"/>
              <a:gd name="connsiteY249" fmla="*/ 454342 h 4902793"/>
              <a:gd name="connsiteX250" fmla="*/ 1364795 w 1364795"/>
              <a:gd name="connsiteY250" fmla="*/ 461519 h 4902793"/>
              <a:gd name="connsiteX251" fmla="*/ 1364795 w 1364795"/>
              <a:gd name="connsiteY251" fmla="*/ 705957 h 4902793"/>
              <a:gd name="connsiteX252" fmla="*/ 1270452 w 1364795"/>
              <a:gd name="connsiteY252" fmla="*/ 800299 h 4902793"/>
              <a:gd name="connsiteX253" fmla="*/ 1237167 w 1364795"/>
              <a:gd name="connsiteY253" fmla="*/ 800299 h 4902793"/>
              <a:gd name="connsiteX254" fmla="*/ 94342 w 1364795"/>
              <a:gd name="connsiteY254" fmla="*/ 108281 h 4902793"/>
              <a:gd name="connsiteX255" fmla="*/ 127628 w 1364795"/>
              <a:gd name="connsiteY255" fmla="*/ 108281 h 4902793"/>
              <a:gd name="connsiteX256" fmla="*/ 127628 w 1364795"/>
              <a:gd name="connsiteY256" fmla="*/ 800300 h 4902793"/>
              <a:gd name="connsiteX257" fmla="*/ 94342 w 1364795"/>
              <a:gd name="connsiteY257" fmla="*/ 800300 h 4902793"/>
              <a:gd name="connsiteX258" fmla="*/ 0 w 1364795"/>
              <a:gd name="connsiteY258" fmla="*/ 705957 h 4902793"/>
              <a:gd name="connsiteX259" fmla="*/ 0 w 1364795"/>
              <a:gd name="connsiteY259" fmla="*/ 461519 h 4902793"/>
              <a:gd name="connsiteX260" fmla="*/ 312 w 1364795"/>
              <a:gd name="connsiteY260" fmla="*/ 454342 h 4902793"/>
              <a:gd name="connsiteX261" fmla="*/ 0 w 1364795"/>
              <a:gd name="connsiteY261" fmla="*/ 447165 h 4902793"/>
              <a:gd name="connsiteX262" fmla="*/ 0 w 1364795"/>
              <a:gd name="connsiteY262" fmla="*/ 202728 h 4902793"/>
              <a:gd name="connsiteX263" fmla="*/ 0 w 1364795"/>
              <a:gd name="connsiteY263" fmla="*/ 202624 h 4902793"/>
              <a:gd name="connsiteX264" fmla="*/ 94342 w 1364795"/>
              <a:gd name="connsiteY264" fmla="*/ 108281 h 4902793"/>
              <a:gd name="connsiteX265" fmla="*/ 191078 w 1364795"/>
              <a:gd name="connsiteY265" fmla="*/ 0 h 4902793"/>
              <a:gd name="connsiteX266" fmla="*/ 292389 w 1364795"/>
              <a:gd name="connsiteY266" fmla="*/ 0 h 4902793"/>
              <a:gd name="connsiteX267" fmla="*/ 355839 w 1364795"/>
              <a:gd name="connsiteY267" fmla="*/ 61889 h 4902793"/>
              <a:gd name="connsiteX268" fmla="*/ 355839 w 1364795"/>
              <a:gd name="connsiteY268" fmla="*/ 108280 h 4902793"/>
              <a:gd name="connsiteX269" fmla="*/ 127628 w 1364795"/>
              <a:gd name="connsiteY269" fmla="*/ 108280 h 4902793"/>
              <a:gd name="connsiteX270" fmla="*/ 127628 w 1364795"/>
              <a:gd name="connsiteY270" fmla="*/ 61889 h 4902793"/>
              <a:gd name="connsiteX271" fmla="*/ 191078 w 1364795"/>
              <a:gd name="connsiteY271" fmla="*/ 0 h 4902793"/>
              <a:gd name="connsiteX272" fmla="*/ 1072406 w 1364795"/>
              <a:gd name="connsiteY272" fmla="*/ 0 h 4902793"/>
              <a:gd name="connsiteX273" fmla="*/ 1173717 w 1364795"/>
              <a:gd name="connsiteY273" fmla="*/ 0 h 4902793"/>
              <a:gd name="connsiteX274" fmla="*/ 1237167 w 1364795"/>
              <a:gd name="connsiteY274" fmla="*/ 61889 h 4902793"/>
              <a:gd name="connsiteX275" fmla="*/ 1237167 w 1364795"/>
              <a:gd name="connsiteY275" fmla="*/ 108280 h 4902793"/>
              <a:gd name="connsiteX276" fmla="*/ 1008956 w 1364795"/>
              <a:gd name="connsiteY276" fmla="*/ 108280 h 4902793"/>
              <a:gd name="connsiteX277" fmla="*/ 1008956 w 1364795"/>
              <a:gd name="connsiteY277" fmla="*/ 61889 h 4902793"/>
              <a:gd name="connsiteX278" fmla="*/ 1072406 w 1364795"/>
              <a:gd name="connsiteY278" fmla="*/ 0 h 490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364795" h="4902793">
                <a:moveTo>
                  <a:pt x="447270" y="4794513"/>
                </a:moveTo>
                <a:lnTo>
                  <a:pt x="675481" y="4794513"/>
                </a:lnTo>
                <a:lnTo>
                  <a:pt x="675481" y="4840904"/>
                </a:lnTo>
                <a:cubicBezTo>
                  <a:pt x="675481" y="4876477"/>
                  <a:pt x="648437" y="4902793"/>
                  <a:pt x="612031" y="4902793"/>
                </a:cubicBezTo>
                <a:lnTo>
                  <a:pt x="510719" y="4902793"/>
                </a:lnTo>
                <a:cubicBezTo>
                  <a:pt x="474313" y="4902793"/>
                  <a:pt x="447270" y="4876477"/>
                  <a:pt x="447270" y="4840904"/>
                </a:cubicBezTo>
                <a:close/>
                <a:moveTo>
                  <a:pt x="127629" y="4482464"/>
                </a:moveTo>
                <a:lnTo>
                  <a:pt x="355840" y="4482464"/>
                </a:lnTo>
                <a:lnTo>
                  <a:pt x="355840" y="4528855"/>
                </a:lnTo>
                <a:cubicBezTo>
                  <a:pt x="355840" y="4564428"/>
                  <a:pt x="328795" y="4590744"/>
                  <a:pt x="292389" y="4590744"/>
                </a:cubicBezTo>
                <a:lnTo>
                  <a:pt x="191078" y="4590744"/>
                </a:lnTo>
                <a:cubicBezTo>
                  <a:pt x="154672" y="4590744"/>
                  <a:pt x="127629" y="4564428"/>
                  <a:pt x="127629" y="4528855"/>
                </a:cubicBezTo>
                <a:close/>
                <a:moveTo>
                  <a:pt x="675481" y="4102494"/>
                </a:moveTo>
                <a:lnTo>
                  <a:pt x="708765" y="4102494"/>
                </a:lnTo>
                <a:lnTo>
                  <a:pt x="708765" y="4102598"/>
                </a:lnTo>
                <a:cubicBezTo>
                  <a:pt x="763685" y="4102598"/>
                  <a:pt x="803108" y="4142020"/>
                  <a:pt x="803108" y="4196941"/>
                </a:cubicBezTo>
                <a:lnTo>
                  <a:pt x="803108" y="4441378"/>
                </a:lnTo>
                <a:cubicBezTo>
                  <a:pt x="803108" y="4443875"/>
                  <a:pt x="802899" y="4446163"/>
                  <a:pt x="802795" y="4448555"/>
                </a:cubicBezTo>
                <a:cubicBezTo>
                  <a:pt x="802899" y="4450947"/>
                  <a:pt x="803108" y="4453340"/>
                  <a:pt x="803108" y="4455732"/>
                </a:cubicBezTo>
                <a:lnTo>
                  <a:pt x="803108" y="4700170"/>
                </a:lnTo>
                <a:cubicBezTo>
                  <a:pt x="803108" y="4755090"/>
                  <a:pt x="763685" y="4794513"/>
                  <a:pt x="708765" y="4794513"/>
                </a:cubicBezTo>
                <a:lnTo>
                  <a:pt x="675481" y="4794513"/>
                </a:lnTo>
                <a:close/>
                <a:moveTo>
                  <a:pt x="510719" y="3994213"/>
                </a:moveTo>
                <a:lnTo>
                  <a:pt x="612031" y="3994213"/>
                </a:lnTo>
                <a:cubicBezTo>
                  <a:pt x="648437" y="3994213"/>
                  <a:pt x="675481" y="4020529"/>
                  <a:pt x="675481" y="4056103"/>
                </a:cubicBezTo>
                <a:lnTo>
                  <a:pt x="675481" y="4102493"/>
                </a:lnTo>
                <a:lnTo>
                  <a:pt x="447270" y="4102493"/>
                </a:lnTo>
                <a:lnTo>
                  <a:pt x="447270" y="4056103"/>
                </a:lnTo>
                <a:cubicBezTo>
                  <a:pt x="447270" y="4020529"/>
                  <a:pt x="474313" y="3994213"/>
                  <a:pt x="510719" y="3994213"/>
                </a:cubicBezTo>
                <a:close/>
                <a:moveTo>
                  <a:pt x="1237167" y="3790446"/>
                </a:moveTo>
                <a:lnTo>
                  <a:pt x="1270452" y="3790446"/>
                </a:lnTo>
                <a:lnTo>
                  <a:pt x="1270452" y="3790550"/>
                </a:lnTo>
                <a:cubicBezTo>
                  <a:pt x="1325372" y="3790550"/>
                  <a:pt x="1364795" y="3829972"/>
                  <a:pt x="1364795" y="3884893"/>
                </a:cubicBezTo>
                <a:lnTo>
                  <a:pt x="1364795" y="4129330"/>
                </a:lnTo>
                <a:cubicBezTo>
                  <a:pt x="1364795" y="4131827"/>
                  <a:pt x="1364586" y="4134115"/>
                  <a:pt x="1364482" y="4136507"/>
                </a:cubicBezTo>
                <a:cubicBezTo>
                  <a:pt x="1364586" y="4138899"/>
                  <a:pt x="1364795" y="4141292"/>
                  <a:pt x="1364795" y="4143684"/>
                </a:cubicBezTo>
                <a:lnTo>
                  <a:pt x="1364795" y="4388122"/>
                </a:lnTo>
                <a:cubicBezTo>
                  <a:pt x="1364795" y="4443042"/>
                  <a:pt x="1325372" y="4482465"/>
                  <a:pt x="1270452" y="4482465"/>
                </a:cubicBezTo>
                <a:lnTo>
                  <a:pt x="1237167" y="4482465"/>
                </a:lnTo>
                <a:lnTo>
                  <a:pt x="1237167" y="4528855"/>
                </a:lnTo>
                <a:cubicBezTo>
                  <a:pt x="1237167" y="4564428"/>
                  <a:pt x="1210123" y="4590744"/>
                  <a:pt x="1173717" y="4590744"/>
                </a:cubicBezTo>
                <a:lnTo>
                  <a:pt x="1072406" y="4590744"/>
                </a:lnTo>
                <a:cubicBezTo>
                  <a:pt x="1036000" y="4590744"/>
                  <a:pt x="1008956" y="4564428"/>
                  <a:pt x="1008956" y="4528855"/>
                </a:cubicBezTo>
                <a:lnTo>
                  <a:pt x="1008956" y="4482464"/>
                </a:lnTo>
                <a:lnTo>
                  <a:pt x="1237167" y="4482464"/>
                </a:lnTo>
                <a:close/>
                <a:moveTo>
                  <a:pt x="94343" y="3790446"/>
                </a:moveTo>
                <a:lnTo>
                  <a:pt x="127628" y="3790446"/>
                </a:lnTo>
                <a:lnTo>
                  <a:pt x="127628" y="4482465"/>
                </a:lnTo>
                <a:lnTo>
                  <a:pt x="94343" y="4482465"/>
                </a:lnTo>
                <a:cubicBezTo>
                  <a:pt x="39422" y="4482465"/>
                  <a:pt x="1" y="4443042"/>
                  <a:pt x="1" y="4388122"/>
                </a:cubicBezTo>
                <a:lnTo>
                  <a:pt x="1" y="4143684"/>
                </a:lnTo>
                <a:cubicBezTo>
                  <a:pt x="1" y="4141188"/>
                  <a:pt x="209" y="4138899"/>
                  <a:pt x="313" y="4136507"/>
                </a:cubicBezTo>
                <a:cubicBezTo>
                  <a:pt x="209" y="4134115"/>
                  <a:pt x="1" y="4131722"/>
                  <a:pt x="1" y="4129330"/>
                </a:cubicBezTo>
                <a:lnTo>
                  <a:pt x="1" y="3884893"/>
                </a:lnTo>
                <a:lnTo>
                  <a:pt x="1" y="3884789"/>
                </a:lnTo>
                <a:cubicBezTo>
                  <a:pt x="1" y="3829868"/>
                  <a:pt x="39422" y="3790446"/>
                  <a:pt x="94343" y="3790446"/>
                </a:cubicBezTo>
                <a:close/>
                <a:moveTo>
                  <a:pt x="1072406" y="3682165"/>
                </a:moveTo>
                <a:lnTo>
                  <a:pt x="1173717" y="3682165"/>
                </a:lnTo>
                <a:cubicBezTo>
                  <a:pt x="1210123" y="3682165"/>
                  <a:pt x="1237167" y="3708481"/>
                  <a:pt x="1237167" y="3744055"/>
                </a:cubicBezTo>
                <a:lnTo>
                  <a:pt x="1237167" y="3790445"/>
                </a:lnTo>
                <a:lnTo>
                  <a:pt x="1008956" y="3790445"/>
                </a:lnTo>
                <a:lnTo>
                  <a:pt x="1008956" y="3744055"/>
                </a:lnTo>
                <a:cubicBezTo>
                  <a:pt x="1008956" y="3708481"/>
                  <a:pt x="1036000" y="3682165"/>
                  <a:pt x="1072406" y="3682165"/>
                </a:cubicBezTo>
                <a:close/>
                <a:moveTo>
                  <a:pt x="191078" y="3682165"/>
                </a:moveTo>
                <a:lnTo>
                  <a:pt x="292389" y="3682165"/>
                </a:lnTo>
                <a:cubicBezTo>
                  <a:pt x="328795" y="3682165"/>
                  <a:pt x="355840" y="3708481"/>
                  <a:pt x="355840" y="3744055"/>
                </a:cubicBezTo>
                <a:lnTo>
                  <a:pt x="355840" y="3790445"/>
                </a:lnTo>
                <a:lnTo>
                  <a:pt x="127629" y="3790445"/>
                </a:lnTo>
                <a:lnTo>
                  <a:pt x="127629" y="3744055"/>
                </a:lnTo>
                <a:cubicBezTo>
                  <a:pt x="127629" y="3708481"/>
                  <a:pt x="154672" y="3682165"/>
                  <a:pt x="191078" y="3682165"/>
                </a:cubicBezTo>
                <a:close/>
                <a:moveTo>
                  <a:pt x="447269" y="3567124"/>
                </a:moveTo>
                <a:lnTo>
                  <a:pt x="675481" y="3567124"/>
                </a:lnTo>
                <a:lnTo>
                  <a:pt x="675481" y="3613515"/>
                </a:lnTo>
                <a:cubicBezTo>
                  <a:pt x="675481" y="3649088"/>
                  <a:pt x="648437" y="3675404"/>
                  <a:pt x="612031" y="3675404"/>
                </a:cubicBezTo>
                <a:lnTo>
                  <a:pt x="510719" y="3675404"/>
                </a:lnTo>
                <a:cubicBezTo>
                  <a:pt x="474313" y="3675404"/>
                  <a:pt x="447269" y="3649088"/>
                  <a:pt x="447269" y="3613515"/>
                </a:cubicBezTo>
                <a:close/>
                <a:moveTo>
                  <a:pt x="1008956" y="3255076"/>
                </a:moveTo>
                <a:lnTo>
                  <a:pt x="1237167" y="3255076"/>
                </a:lnTo>
                <a:lnTo>
                  <a:pt x="1237167" y="3301467"/>
                </a:lnTo>
                <a:cubicBezTo>
                  <a:pt x="1237167" y="3337040"/>
                  <a:pt x="1210123" y="3363356"/>
                  <a:pt x="1173717" y="3363356"/>
                </a:cubicBezTo>
                <a:lnTo>
                  <a:pt x="1072406" y="3363356"/>
                </a:lnTo>
                <a:cubicBezTo>
                  <a:pt x="1036000" y="3363356"/>
                  <a:pt x="1008956" y="3337040"/>
                  <a:pt x="1008956" y="3301467"/>
                </a:cubicBezTo>
                <a:close/>
                <a:moveTo>
                  <a:pt x="127628" y="3255076"/>
                </a:moveTo>
                <a:lnTo>
                  <a:pt x="355839" y="3255076"/>
                </a:lnTo>
                <a:lnTo>
                  <a:pt x="355839" y="3301467"/>
                </a:lnTo>
                <a:cubicBezTo>
                  <a:pt x="355839" y="3337040"/>
                  <a:pt x="328795" y="3363356"/>
                  <a:pt x="292389" y="3363356"/>
                </a:cubicBezTo>
                <a:lnTo>
                  <a:pt x="191078" y="3363356"/>
                </a:lnTo>
                <a:cubicBezTo>
                  <a:pt x="154672" y="3363356"/>
                  <a:pt x="127628" y="3337040"/>
                  <a:pt x="127628" y="3301467"/>
                </a:cubicBezTo>
                <a:close/>
                <a:moveTo>
                  <a:pt x="675481" y="2875105"/>
                </a:moveTo>
                <a:lnTo>
                  <a:pt x="708765" y="2875105"/>
                </a:lnTo>
                <a:lnTo>
                  <a:pt x="708765" y="2875209"/>
                </a:lnTo>
                <a:cubicBezTo>
                  <a:pt x="763685" y="2875209"/>
                  <a:pt x="803108" y="2914631"/>
                  <a:pt x="803108" y="2969552"/>
                </a:cubicBezTo>
                <a:lnTo>
                  <a:pt x="803108" y="3213989"/>
                </a:lnTo>
                <a:cubicBezTo>
                  <a:pt x="803108" y="3216486"/>
                  <a:pt x="802899" y="3218774"/>
                  <a:pt x="802795" y="3221166"/>
                </a:cubicBezTo>
                <a:cubicBezTo>
                  <a:pt x="802899" y="3223558"/>
                  <a:pt x="803108" y="3225951"/>
                  <a:pt x="803108" y="3228343"/>
                </a:cubicBezTo>
                <a:lnTo>
                  <a:pt x="803108" y="3472781"/>
                </a:lnTo>
                <a:cubicBezTo>
                  <a:pt x="803108" y="3527701"/>
                  <a:pt x="763685" y="3567124"/>
                  <a:pt x="708765" y="3567124"/>
                </a:cubicBezTo>
                <a:lnTo>
                  <a:pt x="675481" y="3567124"/>
                </a:lnTo>
                <a:close/>
                <a:moveTo>
                  <a:pt x="510719" y="2766826"/>
                </a:moveTo>
                <a:lnTo>
                  <a:pt x="612031" y="2766826"/>
                </a:lnTo>
                <a:cubicBezTo>
                  <a:pt x="648437" y="2766826"/>
                  <a:pt x="675481" y="2793142"/>
                  <a:pt x="675481" y="2828716"/>
                </a:cubicBezTo>
                <a:lnTo>
                  <a:pt x="675481" y="2875105"/>
                </a:lnTo>
                <a:lnTo>
                  <a:pt x="447269" y="2875105"/>
                </a:lnTo>
                <a:lnTo>
                  <a:pt x="447269" y="2828716"/>
                </a:lnTo>
                <a:cubicBezTo>
                  <a:pt x="447269" y="2793142"/>
                  <a:pt x="474313" y="2766826"/>
                  <a:pt x="510719" y="2766826"/>
                </a:cubicBezTo>
                <a:close/>
                <a:moveTo>
                  <a:pt x="94343" y="2563058"/>
                </a:moveTo>
                <a:lnTo>
                  <a:pt x="127628" y="2563058"/>
                </a:lnTo>
                <a:lnTo>
                  <a:pt x="127628" y="3255076"/>
                </a:lnTo>
                <a:lnTo>
                  <a:pt x="94343" y="3255076"/>
                </a:lnTo>
                <a:cubicBezTo>
                  <a:pt x="39422" y="3255076"/>
                  <a:pt x="0" y="3215653"/>
                  <a:pt x="0" y="3160733"/>
                </a:cubicBezTo>
                <a:lnTo>
                  <a:pt x="0" y="2916295"/>
                </a:lnTo>
                <a:cubicBezTo>
                  <a:pt x="0" y="2913799"/>
                  <a:pt x="209" y="2911510"/>
                  <a:pt x="313" y="2909118"/>
                </a:cubicBezTo>
                <a:cubicBezTo>
                  <a:pt x="209" y="2906726"/>
                  <a:pt x="0" y="2904333"/>
                  <a:pt x="0" y="2901941"/>
                </a:cubicBezTo>
                <a:lnTo>
                  <a:pt x="0" y="2657504"/>
                </a:lnTo>
                <a:lnTo>
                  <a:pt x="0" y="2657401"/>
                </a:lnTo>
                <a:cubicBezTo>
                  <a:pt x="0" y="2602480"/>
                  <a:pt x="39422" y="2563058"/>
                  <a:pt x="94343" y="2563058"/>
                </a:cubicBezTo>
                <a:close/>
                <a:moveTo>
                  <a:pt x="1237167" y="2563058"/>
                </a:moveTo>
                <a:lnTo>
                  <a:pt x="1270452" y="2563058"/>
                </a:lnTo>
                <a:lnTo>
                  <a:pt x="1270452" y="2563162"/>
                </a:lnTo>
                <a:cubicBezTo>
                  <a:pt x="1325372" y="2563162"/>
                  <a:pt x="1364795" y="2602584"/>
                  <a:pt x="1364795" y="2657504"/>
                </a:cubicBezTo>
                <a:lnTo>
                  <a:pt x="1364795" y="2901941"/>
                </a:lnTo>
                <a:cubicBezTo>
                  <a:pt x="1364795" y="2904438"/>
                  <a:pt x="1364586" y="2906726"/>
                  <a:pt x="1364482" y="2909118"/>
                </a:cubicBezTo>
                <a:cubicBezTo>
                  <a:pt x="1364586" y="2911510"/>
                  <a:pt x="1364795" y="2913903"/>
                  <a:pt x="1364795" y="2916295"/>
                </a:cubicBezTo>
                <a:lnTo>
                  <a:pt x="1364795" y="3160733"/>
                </a:lnTo>
                <a:cubicBezTo>
                  <a:pt x="1364795" y="3215653"/>
                  <a:pt x="1325372" y="3255076"/>
                  <a:pt x="1270452" y="3255076"/>
                </a:cubicBezTo>
                <a:lnTo>
                  <a:pt x="1237167" y="3255076"/>
                </a:lnTo>
                <a:close/>
                <a:moveTo>
                  <a:pt x="1072406" y="2454778"/>
                </a:moveTo>
                <a:lnTo>
                  <a:pt x="1173717" y="2454778"/>
                </a:lnTo>
                <a:cubicBezTo>
                  <a:pt x="1210123" y="2454778"/>
                  <a:pt x="1237167" y="2481094"/>
                  <a:pt x="1237167" y="2516667"/>
                </a:cubicBezTo>
                <a:lnTo>
                  <a:pt x="1237167" y="2563058"/>
                </a:lnTo>
                <a:lnTo>
                  <a:pt x="1008956" y="2563058"/>
                </a:lnTo>
                <a:lnTo>
                  <a:pt x="1008956" y="2516667"/>
                </a:lnTo>
                <a:cubicBezTo>
                  <a:pt x="1008956" y="2481094"/>
                  <a:pt x="1036000" y="2454778"/>
                  <a:pt x="1072406" y="2454778"/>
                </a:cubicBezTo>
                <a:close/>
                <a:moveTo>
                  <a:pt x="191078" y="2454778"/>
                </a:moveTo>
                <a:lnTo>
                  <a:pt x="292389" y="2454778"/>
                </a:lnTo>
                <a:cubicBezTo>
                  <a:pt x="328795" y="2454778"/>
                  <a:pt x="355839" y="2481094"/>
                  <a:pt x="355839" y="2516667"/>
                </a:cubicBezTo>
                <a:lnTo>
                  <a:pt x="355839" y="2563058"/>
                </a:lnTo>
                <a:lnTo>
                  <a:pt x="127628" y="2563058"/>
                </a:lnTo>
                <a:lnTo>
                  <a:pt x="127628" y="2516667"/>
                </a:lnTo>
                <a:cubicBezTo>
                  <a:pt x="127628" y="2481094"/>
                  <a:pt x="154672" y="2454778"/>
                  <a:pt x="191078" y="2454778"/>
                </a:cubicBezTo>
                <a:close/>
                <a:moveTo>
                  <a:pt x="127628" y="2027689"/>
                </a:moveTo>
                <a:lnTo>
                  <a:pt x="355839" y="2027689"/>
                </a:lnTo>
                <a:lnTo>
                  <a:pt x="355839" y="2074080"/>
                </a:lnTo>
                <a:cubicBezTo>
                  <a:pt x="355839" y="2109653"/>
                  <a:pt x="328795" y="2135969"/>
                  <a:pt x="292389" y="2135969"/>
                </a:cubicBezTo>
                <a:lnTo>
                  <a:pt x="191078" y="2135969"/>
                </a:lnTo>
                <a:cubicBezTo>
                  <a:pt x="154672" y="2135969"/>
                  <a:pt x="127628" y="2109653"/>
                  <a:pt x="127628" y="2074080"/>
                </a:cubicBezTo>
                <a:close/>
                <a:moveTo>
                  <a:pt x="675480" y="1647719"/>
                </a:moveTo>
                <a:lnTo>
                  <a:pt x="708765" y="1647719"/>
                </a:lnTo>
                <a:lnTo>
                  <a:pt x="708765" y="1647823"/>
                </a:lnTo>
                <a:cubicBezTo>
                  <a:pt x="763685" y="1647823"/>
                  <a:pt x="803108" y="1687245"/>
                  <a:pt x="803108" y="1742166"/>
                </a:cubicBezTo>
                <a:lnTo>
                  <a:pt x="803108" y="1986603"/>
                </a:lnTo>
                <a:cubicBezTo>
                  <a:pt x="803108" y="1989099"/>
                  <a:pt x="802899" y="1991387"/>
                  <a:pt x="802795" y="1993780"/>
                </a:cubicBezTo>
                <a:cubicBezTo>
                  <a:pt x="802899" y="1996173"/>
                  <a:pt x="803108" y="1998565"/>
                  <a:pt x="803108" y="2000957"/>
                </a:cubicBezTo>
                <a:lnTo>
                  <a:pt x="803108" y="2245395"/>
                </a:lnTo>
                <a:cubicBezTo>
                  <a:pt x="803108" y="2300315"/>
                  <a:pt x="763685" y="2339738"/>
                  <a:pt x="708765" y="2339738"/>
                </a:cubicBezTo>
                <a:lnTo>
                  <a:pt x="675480" y="2339738"/>
                </a:lnTo>
                <a:lnTo>
                  <a:pt x="675480" y="2386127"/>
                </a:lnTo>
                <a:cubicBezTo>
                  <a:pt x="675480" y="2421700"/>
                  <a:pt x="648437" y="2448016"/>
                  <a:pt x="612031" y="2448016"/>
                </a:cubicBezTo>
                <a:lnTo>
                  <a:pt x="510719" y="2448016"/>
                </a:lnTo>
                <a:cubicBezTo>
                  <a:pt x="474313" y="2448016"/>
                  <a:pt x="447269" y="2421700"/>
                  <a:pt x="447269" y="2386127"/>
                </a:cubicBezTo>
                <a:lnTo>
                  <a:pt x="447269" y="2339736"/>
                </a:lnTo>
                <a:lnTo>
                  <a:pt x="675480" y="2339736"/>
                </a:lnTo>
                <a:close/>
                <a:moveTo>
                  <a:pt x="510719" y="1539438"/>
                </a:moveTo>
                <a:lnTo>
                  <a:pt x="612031" y="1539438"/>
                </a:lnTo>
                <a:cubicBezTo>
                  <a:pt x="648437" y="1539438"/>
                  <a:pt x="675480" y="1565754"/>
                  <a:pt x="675480" y="1601327"/>
                </a:cubicBezTo>
                <a:lnTo>
                  <a:pt x="675480" y="1647718"/>
                </a:lnTo>
                <a:lnTo>
                  <a:pt x="447269" y="1647718"/>
                </a:lnTo>
                <a:lnTo>
                  <a:pt x="447269" y="1601327"/>
                </a:lnTo>
                <a:cubicBezTo>
                  <a:pt x="447269" y="1565754"/>
                  <a:pt x="474313" y="1539438"/>
                  <a:pt x="510719" y="1539438"/>
                </a:cubicBezTo>
                <a:close/>
                <a:moveTo>
                  <a:pt x="94343" y="1335671"/>
                </a:moveTo>
                <a:lnTo>
                  <a:pt x="127628" y="1335671"/>
                </a:lnTo>
                <a:lnTo>
                  <a:pt x="127628" y="2027690"/>
                </a:lnTo>
                <a:lnTo>
                  <a:pt x="94343" y="2027690"/>
                </a:lnTo>
                <a:cubicBezTo>
                  <a:pt x="39422" y="2027690"/>
                  <a:pt x="0" y="1988267"/>
                  <a:pt x="0" y="1933347"/>
                </a:cubicBezTo>
                <a:lnTo>
                  <a:pt x="0" y="1688909"/>
                </a:lnTo>
                <a:cubicBezTo>
                  <a:pt x="0" y="1686413"/>
                  <a:pt x="209" y="1684124"/>
                  <a:pt x="313" y="1681732"/>
                </a:cubicBezTo>
                <a:cubicBezTo>
                  <a:pt x="209" y="1679339"/>
                  <a:pt x="0" y="1676947"/>
                  <a:pt x="0" y="1674555"/>
                </a:cubicBezTo>
                <a:lnTo>
                  <a:pt x="0" y="1430117"/>
                </a:lnTo>
                <a:lnTo>
                  <a:pt x="0" y="1430013"/>
                </a:lnTo>
                <a:cubicBezTo>
                  <a:pt x="0" y="1375093"/>
                  <a:pt x="39422" y="1335671"/>
                  <a:pt x="94343" y="1335671"/>
                </a:cubicBezTo>
                <a:close/>
                <a:moveTo>
                  <a:pt x="1237167" y="1335671"/>
                </a:moveTo>
                <a:lnTo>
                  <a:pt x="1270452" y="1335671"/>
                </a:lnTo>
                <a:lnTo>
                  <a:pt x="1270452" y="1335775"/>
                </a:lnTo>
                <a:cubicBezTo>
                  <a:pt x="1325372" y="1335775"/>
                  <a:pt x="1364795" y="1375196"/>
                  <a:pt x="1364795" y="1430117"/>
                </a:cubicBezTo>
                <a:lnTo>
                  <a:pt x="1364795" y="1674555"/>
                </a:lnTo>
                <a:cubicBezTo>
                  <a:pt x="1364795" y="1677051"/>
                  <a:pt x="1364586" y="1679339"/>
                  <a:pt x="1364482" y="1681732"/>
                </a:cubicBezTo>
                <a:cubicBezTo>
                  <a:pt x="1364586" y="1684124"/>
                  <a:pt x="1364795" y="1686517"/>
                  <a:pt x="1364795" y="1688909"/>
                </a:cubicBezTo>
                <a:lnTo>
                  <a:pt x="1364795" y="1933347"/>
                </a:lnTo>
                <a:cubicBezTo>
                  <a:pt x="1364795" y="1988267"/>
                  <a:pt x="1325372" y="2027690"/>
                  <a:pt x="1270452" y="2027690"/>
                </a:cubicBezTo>
                <a:lnTo>
                  <a:pt x="1237167" y="2027690"/>
                </a:lnTo>
                <a:lnTo>
                  <a:pt x="1237167" y="2074080"/>
                </a:lnTo>
                <a:cubicBezTo>
                  <a:pt x="1237167" y="2109653"/>
                  <a:pt x="1210123" y="2135969"/>
                  <a:pt x="1173717" y="2135969"/>
                </a:cubicBezTo>
                <a:lnTo>
                  <a:pt x="1072406" y="2135969"/>
                </a:lnTo>
                <a:cubicBezTo>
                  <a:pt x="1036000" y="2135969"/>
                  <a:pt x="1008956" y="2109653"/>
                  <a:pt x="1008956" y="2074080"/>
                </a:cubicBezTo>
                <a:lnTo>
                  <a:pt x="1008956" y="2027689"/>
                </a:lnTo>
                <a:lnTo>
                  <a:pt x="1237167" y="2027689"/>
                </a:lnTo>
                <a:close/>
                <a:moveTo>
                  <a:pt x="191078" y="1227390"/>
                </a:moveTo>
                <a:lnTo>
                  <a:pt x="292389" y="1227390"/>
                </a:lnTo>
                <a:cubicBezTo>
                  <a:pt x="328795" y="1227390"/>
                  <a:pt x="355839" y="1253706"/>
                  <a:pt x="355839" y="1289279"/>
                </a:cubicBezTo>
                <a:lnTo>
                  <a:pt x="355839" y="1335670"/>
                </a:lnTo>
                <a:lnTo>
                  <a:pt x="127628" y="1335670"/>
                </a:lnTo>
                <a:lnTo>
                  <a:pt x="127628" y="1289279"/>
                </a:lnTo>
                <a:cubicBezTo>
                  <a:pt x="127628" y="1253706"/>
                  <a:pt x="154672" y="1227390"/>
                  <a:pt x="191078" y="1227390"/>
                </a:cubicBezTo>
                <a:close/>
                <a:moveTo>
                  <a:pt x="1072406" y="1227390"/>
                </a:moveTo>
                <a:lnTo>
                  <a:pt x="1173717" y="1227390"/>
                </a:lnTo>
                <a:cubicBezTo>
                  <a:pt x="1210123" y="1227390"/>
                  <a:pt x="1237167" y="1253706"/>
                  <a:pt x="1237167" y="1289279"/>
                </a:cubicBezTo>
                <a:lnTo>
                  <a:pt x="1237167" y="1335670"/>
                </a:lnTo>
                <a:lnTo>
                  <a:pt x="1008956" y="1335670"/>
                </a:lnTo>
                <a:lnTo>
                  <a:pt x="1008956" y="1289279"/>
                </a:lnTo>
                <a:cubicBezTo>
                  <a:pt x="1008956" y="1253706"/>
                  <a:pt x="1036000" y="1227390"/>
                  <a:pt x="1072406" y="1227390"/>
                </a:cubicBezTo>
                <a:close/>
                <a:moveTo>
                  <a:pt x="447269" y="1112347"/>
                </a:moveTo>
                <a:lnTo>
                  <a:pt x="675480" y="1112347"/>
                </a:lnTo>
                <a:lnTo>
                  <a:pt x="675480" y="1158738"/>
                </a:lnTo>
                <a:cubicBezTo>
                  <a:pt x="675480" y="1194311"/>
                  <a:pt x="648436" y="1220627"/>
                  <a:pt x="612031" y="1220627"/>
                </a:cubicBezTo>
                <a:lnTo>
                  <a:pt x="510719" y="1220627"/>
                </a:lnTo>
                <a:cubicBezTo>
                  <a:pt x="474313" y="1220627"/>
                  <a:pt x="447269" y="1194311"/>
                  <a:pt x="447269" y="1158738"/>
                </a:cubicBezTo>
                <a:close/>
                <a:moveTo>
                  <a:pt x="1008956" y="800301"/>
                </a:moveTo>
                <a:lnTo>
                  <a:pt x="1237167" y="800301"/>
                </a:lnTo>
                <a:lnTo>
                  <a:pt x="1237167" y="846692"/>
                </a:lnTo>
                <a:cubicBezTo>
                  <a:pt x="1237167" y="882265"/>
                  <a:pt x="1210123" y="908581"/>
                  <a:pt x="1173717" y="908581"/>
                </a:cubicBezTo>
                <a:lnTo>
                  <a:pt x="1072406" y="908581"/>
                </a:lnTo>
                <a:cubicBezTo>
                  <a:pt x="1036000" y="908581"/>
                  <a:pt x="1008956" y="882265"/>
                  <a:pt x="1008956" y="846692"/>
                </a:cubicBezTo>
                <a:close/>
                <a:moveTo>
                  <a:pt x="127628" y="800299"/>
                </a:moveTo>
                <a:lnTo>
                  <a:pt x="355839" y="800299"/>
                </a:lnTo>
                <a:lnTo>
                  <a:pt x="355839" y="846690"/>
                </a:lnTo>
                <a:cubicBezTo>
                  <a:pt x="355839" y="882263"/>
                  <a:pt x="328795" y="908579"/>
                  <a:pt x="292389" y="908579"/>
                </a:cubicBezTo>
                <a:lnTo>
                  <a:pt x="191078" y="908579"/>
                </a:lnTo>
                <a:cubicBezTo>
                  <a:pt x="154672" y="908579"/>
                  <a:pt x="127628" y="882263"/>
                  <a:pt x="127628" y="846690"/>
                </a:cubicBezTo>
                <a:close/>
                <a:moveTo>
                  <a:pt x="675480" y="420330"/>
                </a:moveTo>
                <a:lnTo>
                  <a:pt x="708765" y="420330"/>
                </a:lnTo>
                <a:lnTo>
                  <a:pt x="708765" y="420433"/>
                </a:lnTo>
                <a:cubicBezTo>
                  <a:pt x="763685" y="420433"/>
                  <a:pt x="803108" y="459855"/>
                  <a:pt x="803108" y="514776"/>
                </a:cubicBezTo>
                <a:lnTo>
                  <a:pt x="803108" y="759213"/>
                </a:lnTo>
                <a:cubicBezTo>
                  <a:pt x="803108" y="761710"/>
                  <a:pt x="802899" y="763998"/>
                  <a:pt x="802795" y="766391"/>
                </a:cubicBezTo>
                <a:cubicBezTo>
                  <a:pt x="802899" y="768783"/>
                  <a:pt x="803108" y="771175"/>
                  <a:pt x="803108" y="773568"/>
                </a:cubicBezTo>
                <a:lnTo>
                  <a:pt x="803108" y="1018006"/>
                </a:lnTo>
                <a:cubicBezTo>
                  <a:pt x="803108" y="1072926"/>
                  <a:pt x="763685" y="1112348"/>
                  <a:pt x="708765" y="1112348"/>
                </a:cubicBezTo>
                <a:lnTo>
                  <a:pt x="675480" y="1112348"/>
                </a:lnTo>
                <a:close/>
                <a:moveTo>
                  <a:pt x="510719" y="312049"/>
                </a:moveTo>
                <a:lnTo>
                  <a:pt x="612031" y="312049"/>
                </a:lnTo>
                <a:cubicBezTo>
                  <a:pt x="648436" y="312049"/>
                  <a:pt x="675480" y="338364"/>
                  <a:pt x="675480" y="373938"/>
                </a:cubicBezTo>
                <a:lnTo>
                  <a:pt x="675480" y="420328"/>
                </a:lnTo>
                <a:lnTo>
                  <a:pt x="447269" y="420328"/>
                </a:lnTo>
                <a:lnTo>
                  <a:pt x="447269" y="373938"/>
                </a:lnTo>
                <a:cubicBezTo>
                  <a:pt x="447269" y="338364"/>
                  <a:pt x="474313" y="312049"/>
                  <a:pt x="510719" y="312049"/>
                </a:cubicBezTo>
                <a:close/>
                <a:moveTo>
                  <a:pt x="1237167" y="108385"/>
                </a:moveTo>
                <a:lnTo>
                  <a:pt x="1270452" y="108385"/>
                </a:lnTo>
                <a:cubicBezTo>
                  <a:pt x="1325372" y="108385"/>
                  <a:pt x="1364795" y="147807"/>
                  <a:pt x="1364795" y="202728"/>
                </a:cubicBezTo>
                <a:lnTo>
                  <a:pt x="1364795" y="447165"/>
                </a:lnTo>
                <a:cubicBezTo>
                  <a:pt x="1364795" y="449661"/>
                  <a:pt x="1364586" y="451950"/>
                  <a:pt x="1364482" y="454342"/>
                </a:cubicBezTo>
                <a:cubicBezTo>
                  <a:pt x="1364586" y="456734"/>
                  <a:pt x="1364795" y="459127"/>
                  <a:pt x="1364795" y="461519"/>
                </a:cubicBezTo>
                <a:lnTo>
                  <a:pt x="1364795" y="705957"/>
                </a:lnTo>
                <a:cubicBezTo>
                  <a:pt x="1364795" y="760877"/>
                  <a:pt x="1325372" y="800299"/>
                  <a:pt x="1270452" y="800299"/>
                </a:cubicBezTo>
                <a:lnTo>
                  <a:pt x="1237167" y="800299"/>
                </a:lnTo>
                <a:close/>
                <a:moveTo>
                  <a:pt x="94342" y="108281"/>
                </a:moveTo>
                <a:lnTo>
                  <a:pt x="127628" y="108281"/>
                </a:lnTo>
                <a:lnTo>
                  <a:pt x="127628" y="800300"/>
                </a:lnTo>
                <a:lnTo>
                  <a:pt x="94342" y="800300"/>
                </a:lnTo>
                <a:cubicBezTo>
                  <a:pt x="39422" y="800300"/>
                  <a:pt x="0" y="760877"/>
                  <a:pt x="0" y="705957"/>
                </a:cubicBezTo>
                <a:lnTo>
                  <a:pt x="0" y="461519"/>
                </a:lnTo>
                <a:cubicBezTo>
                  <a:pt x="0" y="459023"/>
                  <a:pt x="209" y="456735"/>
                  <a:pt x="312" y="454342"/>
                </a:cubicBezTo>
                <a:cubicBezTo>
                  <a:pt x="209" y="451950"/>
                  <a:pt x="0" y="449557"/>
                  <a:pt x="0" y="447165"/>
                </a:cubicBezTo>
                <a:lnTo>
                  <a:pt x="0" y="202728"/>
                </a:lnTo>
                <a:lnTo>
                  <a:pt x="0" y="202624"/>
                </a:lnTo>
                <a:cubicBezTo>
                  <a:pt x="0" y="147703"/>
                  <a:pt x="39422" y="108281"/>
                  <a:pt x="94342" y="108281"/>
                </a:cubicBezTo>
                <a:close/>
                <a:moveTo>
                  <a:pt x="191078" y="0"/>
                </a:moveTo>
                <a:lnTo>
                  <a:pt x="292389" y="0"/>
                </a:lnTo>
                <a:cubicBezTo>
                  <a:pt x="328795" y="0"/>
                  <a:pt x="355839" y="26316"/>
                  <a:pt x="355839" y="61889"/>
                </a:cubicBezTo>
                <a:lnTo>
                  <a:pt x="355839" y="108280"/>
                </a:lnTo>
                <a:lnTo>
                  <a:pt x="127628" y="108280"/>
                </a:lnTo>
                <a:lnTo>
                  <a:pt x="127628" y="61889"/>
                </a:lnTo>
                <a:cubicBezTo>
                  <a:pt x="127628" y="26316"/>
                  <a:pt x="154672" y="0"/>
                  <a:pt x="191078" y="0"/>
                </a:cubicBezTo>
                <a:close/>
                <a:moveTo>
                  <a:pt x="1072406" y="0"/>
                </a:moveTo>
                <a:lnTo>
                  <a:pt x="1173717" y="0"/>
                </a:lnTo>
                <a:cubicBezTo>
                  <a:pt x="1210123" y="0"/>
                  <a:pt x="1237167" y="26316"/>
                  <a:pt x="1237167" y="61889"/>
                </a:cubicBezTo>
                <a:lnTo>
                  <a:pt x="1237167" y="108280"/>
                </a:lnTo>
                <a:lnTo>
                  <a:pt x="1008956" y="108280"/>
                </a:lnTo>
                <a:lnTo>
                  <a:pt x="1008956" y="61889"/>
                </a:lnTo>
                <a:cubicBezTo>
                  <a:pt x="1008956" y="26316"/>
                  <a:pt x="1036000" y="0"/>
                  <a:pt x="1072406" y="0"/>
                </a:cubicBezTo>
                <a:close/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77683D-00F5-77D0-ECBF-999209B67057}"/>
              </a:ext>
            </a:extLst>
          </p:cNvPr>
          <p:cNvGrpSpPr/>
          <p:nvPr userDrawn="1"/>
        </p:nvGrpSpPr>
        <p:grpSpPr>
          <a:xfrm>
            <a:off x="2783126" y="2224673"/>
            <a:ext cx="2870914" cy="509162"/>
            <a:chOff x="2253032" y="2641711"/>
            <a:chExt cx="8878256" cy="1574576"/>
          </a:xfrm>
          <a:solidFill>
            <a:schemeClr val="tx1"/>
          </a:solidFill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2CA57A4-004F-84FE-EA6A-ED7714CA5F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53032" y="2641711"/>
              <a:ext cx="4679983" cy="1574574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936EDB4-9B65-366A-4D5D-8BA80E8443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41164" y="2641713"/>
              <a:ext cx="3890124" cy="1574574"/>
            </a:xfrm>
            <a:prstGeom prst="rect">
              <a:avLst/>
            </a:prstGeom>
          </p:spPr>
        </p:pic>
      </p:grp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C52AF764-FC77-02D0-143E-6F6AEBEF0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8" y="5127345"/>
            <a:ext cx="4609299" cy="991515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pt-BR" noProof="0"/>
              <a:t>Autor da Apresentação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5658794-4A8F-95D7-6BB1-88EA6D3946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7" y="3362325"/>
            <a:ext cx="4609299" cy="1765019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Nome&amp;</a:t>
            </a:r>
            <a:br>
              <a:rPr lang="en-US"/>
            </a:br>
            <a:r>
              <a:rPr lang="en-US" err="1"/>
              <a:t>Título</a:t>
            </a:r>
            <a:r>
              <a:rPr lang="en-US"/>
              <a:t>&amp;</a:t>
            </a:r>
            <a:br>
              <a:rPr lang="en-US"/>
            </a:br>
            <a:r>
              <a:rPr lang="en-US" err="1"/>
              <a:t>Apresentação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046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utro Lilás">
    <p:bg>
      <p:bgPr>
        <a:gradFill>
          <a:gsLst>
            <a:gs pos="0">
              <a:schemeClr val="accent4">
                <a:lumMod val="75000"/>
              </a:schemeClr>
            </a:gs>
            <a:gs pos="100000">
              <a:schemeClr val="accent4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7EF89-FDEF-F4B8-9583-2164938670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2284653"/>
            <a:ext cx="4457700" cy="1144347"/>
          </a:xfrm>
        </p:spPr>
        <p:txBody>
          <a:bodyPr/>
          <a:lstStyle>
            <a:lvl1pPr>
              <a:defRPr/>
            </a:lvl1pPr>
          </a:lstStyle>
          <a:p>
            <a:r>
              <a:rPr lang="en-US" err="1"/>
              <a:t>Título</a:t>
            </a:r>
            <a:br>
              <a:rPr lang="en-US"/>
            </a:br>
            <a:r>
              <a:rPr lang="en-US"/>
              <a:t>do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DF99A-96A4-AEAF-1C83-C2B3A15B5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96A1-EE12-4EB4-8FD2-AF3758B5ADDE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387195-89EF-E5CC-0620-010E2024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93E74-AA2D-ED94-5D4D-FD3A58F6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t>‹nº›</a:t>
            </a:fld>
            <a:endParaRPr lang="en-US"/>
          </a:p>
        </p:txBody>
      </p:sp>
      <p:sp>
        <p:nvSpPr>
          <p:cNvPr id="510" name="Freeform: Shape 509">
            <a:extLst>
              <a:ext uri="{FF2B5EF4-FFF2-40B4-BE49-F238E27FC236}">
                <a16:creationId xmlns:a16="http://schemas.microsoft.com/office/drawing/2014/main" id="{72FB4C6C-7834-1B84-0BFC-1C647AFAAE25}"/>
              </a:ext>
            </a:extLst>
          </p:cNvPr>
          <p:cNvSpPr/>
          <p:nvPr/>
        </p:nvSpPr>
        <p:spPr>
          <a:xfrm>
            <a:off x="6489407" y="0"/>
            <a:ext cx="5702593" cy="6858000"/>
          </a:xfrm>
          <a:custGeom>
            <a:avLst/>
            <a:gdLst>
              <a:gd name="connsiteX0" fmla="*/ 4982273 w 5702593"/>
              <a:gd name="connsiteY0" fmla="*/ 6571325 h 6858000"/>
              <a:gd name="connsiteX1" fmla="*/ 5217747 w 5702593"/>
              <a:gd name="connsiteY1" fmla="*/ 6571325 h 6858000"/>
              <a:gd name="connsiteX2" fmla="*/ 5217747 w 5702593"/>
              <a:gd name="connsiteY2" fmla="*/ 6619192 h 6858000"/>
              <a:gd name="connsiteX3" fmla="*/ 5152278 w 5702593"/>
              <a:gd name="connsiteY3" fmla="*/ 6683052 h 6858000"/>
              <a:gd name="connsiteX4" fmla="*/ 5047742 w 5702593"/>
              <a:gd name="connsiteY4" fmla="*/ 6683052 h 6858000"/>
              <a:gd name="connsiteX5" fmla="*/ 4982273 w 5702593"/>
              <a:gd name="connsiteY5" fmla="*/ 6619192 h 6858000"/>
              <a:gd name="connsiteX6" fmla="*/ 4209525 w 5702593"/>
              <a:gd name="connsiteY6" fmla="*/ 6571325 h 6858000"/>
              <a:gd name="connsiteX7" fmla="*/ 4444999 w 5702593"/>
              <a:gd name="connsiteY7" fmla="*/ 6571325 h 6858000"/>
              <a:gd name="connsiteX8" fmla="*/ 4444999 w 5702593"/>
              <a:gd name="connsiteY8" fmla="*/ 6619192 h 6858000"/>
              <a:gd name="connsiteX9" fmla="*/ 4379530 w 5702593"/>
              <a:gd name="connsiteY9" fmla="*/ 6683052 h 6858000"/>
              <a:gd name="connsiteX10" fmla="*/ 4274994 w 5702593"/>
              <a:gd name="connsiteY10" fmla="*/ 6683052 h 6858000"/>
              <a:gd name="connsiteX11" fmla="*/ 4209525 w 5702593"/>
              <a:gd name="connsiteY11" fmla="*/ 6619192 h 6858000"/>
              <a:gd name="connsiteX12" fmla="*/ 3436777 w 5702593"/>
              <a:gd name="connsiteY12" fmla="*/ 6571325 h 6858000"/>
              <a:gd name="connsiteX13" fmla="*/ 3672251 w 5702593"/>
              <a:gd name="connsiteY13" fmla="*/ 6571325 h 6858000"/>
              <a:gd name="connsiteX14" fmla="*/ 3672251 w 5702593"/>
              <a:gd name="connsiteY14" fmla="*/ 6619192 h 6858000"/>
              <a:gd name="connsiteX15" fmla="*/ 3606782 w 5702593"/>
              <a:gd name="connsiteY15" fmla="*/ 6683052 h 6858000"/>
              <a:gd name="connsiteX16" fmla="*/ 3502246 w 5702593"/>
              <a:gd name="connsiteY16" fmla="*/ 6683052 h 6858000"/>
              <a:gd name="connsiteX17" fmla="*/ 3436777 w 5702593"/>
              <a:gd name="connsiteY17" fmla="*/ 6619192 h 6858000"/>
              <a:gd name="connsiteX18" fmla="*/ 2664029 w 5702593"/>
              <a:gd name="connsiteY18" fmla="*/ 6571325 h 6858000"/>
              <a:gd name="connsiteX19" fmla="*/ 2899503 w 5702593"/>
              <a:gd name="connsiteY19" fmla="*/ 6571325 h 6858000"/>
              <a:gd name="connsiteX20" fmla="*/ 2899503 w 5702593"/>
              <a:gd name="connsiteY20" fmla="*/ 6619192 h 6858000"/>
              <a:gd name="connsiteX21" fmla="*/ 2834034 w 5702593"/>
              <a:gd name="connsiteY21" fmla="*/ 6683052 h 6858000"/>
              <a:gd name="connsiteX22" fmla="*/ 2729498 w 5702593"/>
              <a:gd name="connsiteY22" fmla="*/ 6683052 h 6858000"/>
              <a:gd name="connsiteX23" fmla="*/ 2664029 w 5702593"/>
              <a:gd name="connsiteY23" fmla="*/ 6619192 h 6858000"/>
              <a:gd name="connsiteX24" fmla="*/ 1891281 w 5702593"/>
              <a:gd name="connsiteY24" fmla="*/ 6571325 h 6858000"/>
              <a:gd name="connsiteX25" fmla="*/ 2126755 w 5702593"/>
              <a:gd name="connsiteY25" fmla="*/ 6571325 h 6858000"/>
              <a:gd name="connsiteX26" fmla="*/ 2126755 w 5702593"/>
              <a:gd name="connsiteY26" fmla="*/ 6619192 h 6858000"/>
              <a:gd name="connsiteX27" fmla="*/ 2061286 w 5702593"/>
              <a:gd name="connsiteY27" fmla="*/ 6683052 h 6858000"/>
              <a:gd name="connsiteX28" fmla="*/ 1956750 w 5702593"/>
              <a:gd name="connsiteY28" fmla="*/ 6683052 h 6858000"/>
              <a:gd name="connsiteX29" fmla="*/ 1891281 w 5702593"/>
              <a:gd name="connsiteY29" fmla="*/ 6619192 h 6858000"/>
              <a:gd name="connsiteX30" fmla="*/ 1118533 w 5702593"/>
              <a:gd name="connsiteY30" fmla="*/ 6571325 h 6858000"/>
              <a:gd name="connsiteX31" fmla="*/ 1354006 w 5702593"/>
              <a:gd name="connsiteY31" fmla="*/ 6571325 h 6858000"/>
              <a:gd name="connsiteX32" fmla="*/ 1354006 w 5702593"/>
              <a:gd name="connsiteY32" fmla="*/ 6619192 h 6858000"/>
              <a:gd name="connsiteX33" fmla="*/ 1288538 w 5702593"/>
              <a:gd name="connsiteY33" fmla="*/ 6683052 h 6858000"/>
              <a:gd name="connsiteX34" fmla="*/ 1184002 w 5702593"/>
              <a:gd name="connsiteY34" fmla="*/ 6683052 h 6858000"/>
              <a:gd name="connsiteX35" fmla="*/ 1118533 w 5702593"/>
              <a:gd name="connsiteY35" fmla="*/ 6619192 h 6858000"/>
              <a:gd name="connsiteX36" fmla="*/ 3134976 w 5702593"/>
              <a:gd name="connsiteY36" fmla="*/ 6571218 h 6858000"/>
              <a:gd name="connsiteX37" fmla="*/ 3169320 w 5702593"/>
              <a:gd name="connsiteY37" fmla="*/ 6571218 h 6858000"/>
              <a:gd name="connsiteX38" fmla="*/ 3169320 w 5702593"/>
              <a:gd name="connsiteY38" fmla="*/ 6571325 h 6858000"/>
              <a:gd name="connsiteX39" fmla="*/ 3266665 w 5702593"/>
              <a:gd name="connsiteY39" fmla="*/ 6668670 h 6858000"/>
              <a:gd name="connsiteX40" fmla="*/ 3266665 w 5702593"/>
              <a:gd name="connsiteY40" fmla="*/ 6858000 h 6858000"/>
              <a:gd name="connsiteX41" fmla="*/ 3134976 w 5702593"/>
              <a:gd name="connsiteY41" fmla="*/ 6858000 h 6858000"/>
              <a:gd name="connsiteX42" fmla="*/ 2362228 w 5702593"/>
              <a:gd name="connsiteY42" fmla="*/ 6571218 h 6858000"/>
              <a:gd name="connsiteX43" fmla="*/ 2396572 w 5702593"/>
              <a:gd name="connsiteY43" fmla="*/ 6571218 h 6858000"/>
              <a:gd name="connsiteX44" fmla="*/ 2396572 w 5702593"/>
              <a:gd name="connsiteY44" fmla="*/ 6571325 h 6858000"/>
              <a:gd name="connsiteX45" fmla="*/ 2493917 w 5702593"/>
              <a:gd name="connsiteY45" fmla="*/ 6668670 h 6858000"/>
              <a:gd name="connsiteX46" fmla="*/ 2493917 w 5702593"/>
              <a:gd name="connsiteY46" fmla="*/ 6858000 h 6858000"/>
              <a:gd name="connsiteX47" fmla="*/ 2362228 w 5702593"/>
              <a:gd name="connsiteY47" fmla="*/ 6858000 h 6858000"/>
              <a:gd name="connsiteX48" fmla="*/ 1589480 w 5702593"/>
              <a:gd name="connsiteY48" fmla="*/ 6571218 h 6858000"/>
              <a:gd name="connsiteX49" fmla="*/ 1623824 w 5702593"/>
              <a:gd name="connsiteY49" fmla="*/ 6571218 h 6858000"/>
              <a:gd name="connsiteX50" fmla="*/ 1623824 w 5702593"/>
              <a:gd name="connsiteY50" fmla="*/ 6571325 h 6858000"/>
              <a:gd name="connsiteX51" fmla="*/ 1721169 w 5702593"/>
              <a:gd name="connsiteY51" fmla="*/ 6668670 h 6858000"/>
              <a:gd name="connsiteX52" fmla="*/ 1721169 w 5702593"/>
              <a:gd name="connsiteY52" fmla="*/ 6858000 h 6858000"/>
              <a:gd name="connsiteX53" fmla="*/ 1589480 w 5702593"/>
              <a:gd name="connsiteY53" fmla="*/ 6858000 h 6858000"/>
              <a:gd name="connsiteX54" fmla="*/ 5283216 w 5702593"/>
              <a:gd name="connsiteY54" fmla="*/ 6459491 h 6858000"/>
              <a:gd name="connsiteX55" fmla="*/ 5387752 w 5702593"/>
              <a:gd name="connsiteY55" fmla="*/ 6459491 h 6858000"/>
              <a:gd name="connsiteX56" fmla="*/ 5453221 w 5702593"/>
              <a:gd name="connsiteY56" fmla="*/ 6523350 h 6858000"/>
              <a:gd name="connsiteX57" fmla="*/ 5453221 w 5702593"/>
              <a:gd name="connsiteY57" fmla="*/ 6571218 h 6858000"/>
              <a:gd name="connsiteX58" fmla="*/ 5487564 w 5702593"/>
              <a:gd name="connsiteY58" fmla="*/ 6571218 h 6858000"/>
              <a:gd name="connsiteX59" fmla="*/ 5487564 w 5702593"/>
              <a:gd name="connsiteY59" fmla="*/ 6571325 h 6858000"/>
              <a:gd name="connsiteX60" fmla="*/ 5584909 w 5702593"/>
              <a:gd name="connsiteY60" fmla="*/ 6668670 h 6858000"/>
              <a:gd name="connsiteX61" fmla="*/ 5584909 w 5702593"/>
              <a:gd name="connsiteY61" fmla="*/ 6858000 h 6858000"/>
              <a:gd name="connsiteX62" fmla="*/ 5453220 w 5702593"/>
              <a:gd name="connsiteY62" fmla="*/ 6858000 h 6858000"/>
              <a:gd name="connsiteX63" fmla="*/ 5453220 w 5702593"/>
              <a:gd name="connsiteY63" fmla="*/ 6571218 h 6858000"/>
              <a:gd name="connsiteX64" fmla="*/ 5217747 w 5702593"/>
              <a:gd name="connsiteY64" fmla="*/ 6571218 h 6858000"/>
              <a:gd name="connsiteX65" fmla="*/ 5217747 w 5702593"/>
              <a:gd name="connsiteY65" fmla="*/ 6523350 h 6858000"/>
              <a:gd name="connsiteX66" fmla="*/ 5283216 w 5702593"/>
              <a:gd name="connsiteY66" fmla="*/ 6459491 h 6858000"/>
              <a:gd name="connsiteX67" fmla="*/ 4510468 w 5702593"/>
              <a:gd name="connsiteY67" fmla="*/ 6459491 h 6858000"/>
              <a:gd name="connsiteX68" fmla="*/ 4615004 w 5702593"/>
              <a:gd name="connsiteY68" fmla="*/ 6459491 h 6858000"/>
              <a:gd name="connsiteX69" fmla="*/ 4680473 w 5702593"/>
              <a:gd name="connsiteY69" fmla="*/ 6523350 h 6858000"/>
              <a:gd name="connsiteX70" fmla="*/ 4680473 w 5702593"/>
              <a:gd name="connsiteY70" fmla="*/ 6571218 h 6858000"/>
              <a:gd name="connsiteX71" fmla="*/ 4714816 w 5702593"/>
              <a:gd name="connsiteY71" fmla="*/ 6571218 h 6858000"/>
              <a:gd name="connsiteX72" fmla="*/ 4714816 w 5702593"/>
              <a:gd name="connsiteY72" fmla="*/ 6571325 h 6858000"/>
              <a:gd name="connsiteX73" fmla="*/ 4812161 w 5702593"/>
              <a:gd name="connsiteY73" fmla="*/ 6668670 h 6858000"/>
              <a:gd name="connsiteX74" fmla="*/ 4812161 w 5702593"/>
              <a:gd name="connsiteY74" fmla="*/ 6858000 h 6858000"/>
              <a:gd name="connsiteX75" fmla="*/ 4680472 w 5702593"/>
              <a:gd name="connsiteY75" fmla="*/ 6858000 h 6858000"/>
              <a:gd name="connsiteX76" fmla="*/ 4680472 w 5702593"/>
              <a:gd name="connsiteY76" fmla="*/ 6571218 h 6858000"/>
              <a:gd name="connsiteX77" fmla="*/ 4444999 w 5702593"/>
              <a:gd name="connsiteY77" fmla="*/ 6571218 h 6858000"/>
              <a:gd name="connsiteX78" fmla="*/ 4444999 w 5702593"/>
              <a:gd name="connsiteY78" fmla="*/ 6523350 h 6858000"/>
              <a:gd name="connsiteX79" fmla="*/ 4510468 w 5702593"/>
              <a:gd name="connsiteY79" fmla="*/ 6459491 h 6858000"/>
              <a:gd name="connsiteX80" fmla="*/ 3737720 w 5702593"/>
              <a:gd name="connsiteY80" fmla="*/ 6459491 h 6858000"/>
              <a:gd name="connsiteX81" fmla="*/ 3842256 w 5702593"/>
              <a:gd name="connsiteY81" fmla="*/ 6459491 h 6858000"/>
              <a:gd name="connsiteX82" fmla="*/ 3907725 w 5702593"/>
              <a:gd name="connsiteY82" fmla="*/ 6523350 h 6858000"/>
              <a:gd name="connsiteX83" fmla="*/ 3907725 w 5702593"/>
              <a:gd name="connsiteY83" fmla="*/ 6571218 h 6858000"/>
              <a:gd name="connsiteX84" fmla="*/ 3942068 w 5702593"/>
              <a:gd name="connsiteY84" fmla="*/ 6571218 h 6858000"/>
              <a:gd name="connsiteX85" fmla="*/ 3942068 w 5702593"/>
              <a:gd name="connsiteY85" fmla="*/ 6571325 h 6858000"/>
              <a:gd name="connsiteX86" fmla="*/ 4039413 w 5702593"/>
              <a:gd name="connsiteY86" fmla="*/ 6668670 h 6858000"/>
              <a:gd name="connsiteX87" fmla="*/ 4039413 w 5702593"/>
              <a:gd name="connsiteY87" fmla="*/ 6858000 h 6858000"/>
              <a:gd name="connsiteX88" fmla="*/ 3907724 w 5702593"/>
              <a:gd name="connsiteY88" fmla="*/ 6858000 h 6858000"/>
              <a:gd name="connsiteX89" fmla="*/ 3907724 w 5702593"/>
              <a:gd name="connsiteY89" fmla="*/ 6571218 h 6858000"/>
              <a:gd name="connsiteX90" fmla="*/ 3672251 w 5702593"/>
              <a:gd name="connsiteY90" fmla="*/ 6571218 h 6858000"/>
              <a:gd name="connsiteX91" fmla="*/ 3672251 w 5702593"/>
              <a:gd name="connsiteY91" fmla="*/ 6523350 h 6858000"/>
              <a:gd name="connsiteX92" fmla="*/ 3737720 w 5702593"/>
              <a:gd name="connsiteY92" fmla="*/ 6459491 h 6858000"/>
              <a:gd name="connsiteX93" fmla="*/ 2964971 w 5702593"/>
              <a:gd name="connsiteY93" fmla="*/ 6459491 h 6858000"/>
              <a:gd name="connsiteX94" fmla="*/ 3069507 w 5702593"/>
              <a:gd name="connsiteY94" fmla="*/ 6459491 h 6858000"/>
              <a:gd name="connsiteX95" fmla="*/ 3134976 w 5702593"/>
              <a:gd name="connsiteY95" fmla="*/ 6523350 h 6858000"/>
              <a:gd name="connsiteX96" fmla="*/ 3134976 w 5702593"/>
              <a:gd name="connsiteY96" fmla="*/ 6571218 h 6858000"/>
              <a:gd name="connsiteX97" fmla="*/ 2899502 w 5702593"/>
              <a:gd name="connsiteY97" fmla="*/ 6571218 h 6858000"/>
              <a:gd name="connsiteX98" fmla="*/ 2899502 w 5702593"/>
              <a:gd name="connsiteY98" fmla="*/ 6523350 h 6858000"/>
              <a:gd name="connsiteX99" fmla="*/ 2964971 w 5702593"/>
              <a:gd name="connsiteY99" fmla="*/ 6459491 h 6858000"/>
              <a:gd name="connsiteX100" fmla="*/ 2192223 w 5702593"/>
              <a:gd name="connsiteY100" fmla="*/ 6459491 h 6858000"/>
              <a:gd name="connsiteX101" fmla="*/ 2296759 w 5702593"/>
              <a:gd name="connsiteY101" fmla="*/ 6459491 h 6858000"/>
              <a:gd name="connsiteX102" fmla="*/ 2362227 w 5702593"/>
              <a:gd name="connsiteY102" fmla="*/ 6523350 h 6858000"/>
              <a:gd name="connsiteX103" fmla="*/ 2362227 w 5702593"/>
              <a:gd name="connsiteY103" fmla="*/ 6571218 h 6858000"/>
              <a:gd name="connsiteX104" fmla="*/ 2126754 w 5702593"/>
              <a:gd name="connsiteY104" fmla="*/ 6571218 h 6858000"/>
              <a:gd name="connsiteX105" fmla="*/ 2126754 w 5702593"/>
              <a:gd name="connsiteY105" fmla="*/ 6523350 h 6858000"/>
              <a:gd name="connsiteX106" fmla="*/ 2192223 w 5702593"/>
              <a:gd name="connsiteY106" fmla="*/ 6459491 h 6858000"/>
              <a:gd name="connsiteX107" fmla="*/ 1419475 w 5702593"/>
              <a:gd name="connsiteY107" fmla="*/ 6459491 h 6858000"/>
              <a:gd name="connsiteX108" fmla="*/ 1524011 w 5702593"/>
              <a:gd name="connsiteY108" fmla="*/ 6459491 h 6858000"/>
              <a:gd name="connsiteX109" fmla="*/ 1589480 w 5702593"/>
              <a:gd name="connsiteY109" fmla="*/ 6523350 h 6858000"/>
              <a:gd name="connsiteX110" fmla="*/ 1589480 w 5702593"/>
              <a:gd name="connsiteY110" fmla="*/ 6571218 h 6858000"/>
              <a:gd name="connsiteX111" fmla="*/ 1354006 w 5702593"/>
              <a:gd name="connsiteY111" fmla="*/ 6571218 h 6858000"/>
              <a:gd name="connsiteX112" fmla="*/ 1354006 w 5702593"/>
              <a:gd name="connsiteY112" fmla="*/ 6523350 h 6858000"/>
              <a:gd name="connsiteX113" fmla="*/ 1419475 w 5702593"/>
              <a:gd name="connsiteY113" fmla="*/ 6459491 h 6858000"/>
              <a:gd name="connsiteX114" fmla="*/ 5702593 w 5702593"/>
              <a:gd name="connsiteY114" fmla="*/ 6127660 h 6858000"/>
              <a:gd name="connsiteX115" fmla="*/ 5702593 w 5702593"/>
              <a:gd name="connsiteY115" fmla="*/ 6567871 h 6858000"/>
              <a:gd name="connsiteX116" fmla="*/ 5681560 w 5702593"/>
              <a:gd name="connsiteY116" fmla="*/ 6563977 h 6858000"/>
              <a:gd name="connsiteX117" fmla="*/ 5623332 w 5702593"/>
              <a:gd name="connsiteY117" fmla="*/ 6473873 h 6858000"/>
              <a:gd name="connsiteX118" fmla="*/ 5623332 w 5702593"/>
              <a:gd name="connsiteY118" fmla="*/ 6221657 h 6858000"/>
              <a:gd name="connsiteX119" fmla="*/ 5681560 w 5702593"/>
              <a:gd name="connsiteY119" fmla="*/ 6131554 h 6858000"/>
              <a:gd name="connsiteX120" fmla="*/ 4980985 w 5702593"/>
              <a:gd name="connsiteY120" fmla="*/ 5677299 h 6858000"/>
              <a:gd name="connsiteX121" fmla="*/ 5015329 w 5702593"/>
              <a:gd name="connsiteY121" fmla="*/ 5677299 h 6858000"/>
              <a:gd name="connsiteX122" fmla="*/ 5112674 w 5702593"/>
              <a:gd name="connsiteY122" fmla="*/ 5774644 h 6858000"/>
              <a:gd name="connsiteX123" fmla="*/ 5112674 w 5702593"/>
              <a:gd name="connsiteY123" fmla="*/ 6026860 h 6858000"/>
              <a:gd name="connsiteX124" fmla="*/ 5015329 w 5702593"/>
              <a:gd name="connsiteY124" fmla="*/ 6124205 h 6858000"/>
              <a:gd name="connsiteX125" fmla="*/ 4982273 w 5702593"/>
              <a:gd name="connsiteY125" fmla="*/ 6124205 h 6858000"/>
              <a:gd name="connsiteX126" fmla="*/ 4982273 w 5702593"/>
              <a:gd name="connsiteY126" fmla="*/ 6571218 h 6858000"/>
              <a:gd name="connsiteX127" fmla="*/ 4947929 w 5702593"/>
              <a:gd name="connsiteY127" fmla="*/ 6571218 h 6858000"/>
              <a:gd name="connsiteX128" fmla="*/ 4850584 w 5702593"/>
              <a:gd name="connsiteY128" fmla="*/ 6473873 h 6858000"/>
              <a:gd name="connsiteX129" fmla="*/ 4850584 w 5702593"/>
              <a:gd name="connsiteY129" fmla="*/ 6221657 h 6858000"/>
              <a:gd name="connsiteX130" fmla="*/ 4947929 w 5702593"/>
              <a:gd name="connsiteY130" fmla="*/ 6124312 h 6858000"/>
              <a:gd name="connsiteX131" fmla="*/ 4980985 w 5702593"/>
              <a:gd name="connsiteY131" fmla="*/ 6124312 h 6858000"/>
              <a:gd name="connsiteX132" fmla="*/ 4208237 w 5702593"/>
              <a:gd name="connsiteY132" fmla="*/ 5677299 h 6858000"/>
              <a:gd name="connsiteX133" fmla="*/ 4242581 w 5702593"/>
              <a:gd name="connsiteY133" fmla="*/ 5677299 h 6858000"/>
              <a:gd name="connsiteX134" fmla="*/ 4339926 w 5702593"/>
              <a:gd name="connsiteY134" fmla="*/ 5774644 h 6858000"/>
              <a:gd name="connsiteX135" fmla="*/ 4339926 w 5702593"/>
              <a:gd name="connsiteY135" fmla="*/ 6026860 h 6858000"/>
              <a:gd name="connsiteX136" fmla="*/ 4242581 w 5702593"/>
              <a:gd name="connsiteY136" fmla="*/ 6124205 h 6858000"/>
              <a:gd name="connsiteX137" fmla="*/ 4209525 w 5702593"/>
              <a:gd name="connsiteY137" fmla="*/ 6124205 h 6858000"/>
              <a:gd name="connsiteX138" fmla="*/ 4209525 w 5702593"/>
              <a:gd name="connsiteY138" fmla="*/ 6571218 h 6858000"/>
              <a:gd name="connsiteX139" fmla="*/ 4175181 w 5702593"/>
              <a:gd name="connsiteY139" fmla="*/ 6571218 h 6858000"/>
              <a:gd name="connsiteX140" fmla="*/ 4077836 w 5702593"/>
              <a:gd name="connsiteY140" fmla="*/ 6473873 h 6858000"/>
              <a:gd name="connsiteX141" fmla="*/ 4077836 w 5702593"/>
              <a:gd name="connsiteY141" fmla="*/ 6221657 h 6858000"/>
              <a:gd name="connsiteX142" fmla="*/ 4175181 w 5702593"/>
              <a:gd name="connsiteY142" fmla="*/ 6124312 h 6858000"/>
              <a:gd name="connsiteX143" fmla="*/ 4208237 w 5702593"/>
              <a:gd name="connsiteY143" fmla="*/ 6124312 h 6858000"/>
              <a:gd name="connsiteX144" fmla="*/ 3435489 w 5702593"/>
              <a:gd name="connsiteY144" fmla="*/ 5677299 h 6858000"/>
              <a:gd name="connsiteX145" fmla="*/ 3469833 w 5702593"/>
              <a:gd name="connsiteY145" fmla="*/ 5677299 h 6858000"/>
              <a:gd name="connsiteX146" fmla="*/ 3567178 w 5702593"/>
              <a:gd name="connsiteY146" fmla="*/ 5774644 h 6858000"/>
              <a:gd name="connsiteX147" fmla="*/ 3567178 w 5702593"/>
              <a:gd name="connsiteY147" fmla="*/ 6026860 h 6858000"/>
              <a:gd name="connsiteX148" fmla="*/ 3469833 w 5702593"/>
              <a:gd name="connsiteY148" fmla="*/ 6124205 h 6858000"/>
              <a:gd name="connsiteX149" fmla="*/ 3436777 w 5702593"/>
              <a:gd name="connsiteY149" fmla="*/ 6124205 h 6858000"/>
              <a:gd name="connsiteX150" fmla="*/ 3436777 w 5702593"/>
              <a:gd name="connsiteY150" fmla="*/ 6571218 h 6858000"/>
              <a:gd name="connsiteX151" fmla="*/ 3402433 w 5702593"/>
              <a:gd name="connsiteY151" fmla="*/ 6571218 h 6858000"/>
              <a:gd name="connsiteX152" fmla="*/ 3305088 w 5702593"/>
              <a:gd name="connsiteY152" fmla="*/ 6473873 h 6858000"/>
              <a:gd name="connsiteX153" fmla="*/ 3305088 w 5702593"/>
              <a:gd name="connsiteY153" fmla="*/ 6221657 h 6858000"/>
              <a:gd name="connsiteX154" fmla="*/ 3402433 w 5702593"/>
              <a:gd name="connsiteY154" fmla="*/ 6124312 h 6858000"/>
              <a:gd name="connsiteX155" fmla="*/ 3435489 w 5702593"/>
              <a:gd name="connsiteY155" fmla="*/ 6124312 h 6858000"/>
              <a:gd name="connsiteX156" fmla="*/ 2662741 w 5702593"/>
              <a:gd name="connsiteY156" fmla="*/ 5677299 h 6858000"/>
              <a:gd name="connsiteX157" fmla="*/ 2697086 w 5702593"/>
              <a:gd name="connsiteY157" fmla="*/ 5677299 h 6858000"/>
              <a:gd name="connsiteX158" fmla="*/ 2794430 w 5702593"/>
              <a:gd name="connsiteY158" fmla="*/ 5774644 h 6858000"/>
              <a:gd name="connsiteX159" fmla="*/ 2794430 w 5702593"/>
              <a:gd name="connsiteY159" fmla="*/ 6026860 h 6858000"/>
              <a:gd name="connsiteX160" fmla="*/ 2697086 w 5702593"/>
              <a:gd name="connsiteY160" fmla="*/ 6124205 h 6858000"/>
              <a:gd name="connsiteX161" fmla="*/ 2664029 w 5702593"/>
              <a:gd name="connsiteY161" fmla="*/ 6124205 h 6858000"/>
              <a:gd name="connsiteX162" fmla="*/ 2664029 w 5702593"/>
              <a:gd name="connsiteY162" fmla="*/ 6571218 h 6858000"/>
              <a:gd name="connsiteX163" fmla="*/ 2629685 w 5702593"/>
              <a:gd name="connsiteY163" fmla="*/ 6571218 h 6858000"/>
              <a:gd name="connsiteX164" fmla="*/ 2532340 w 5702593"/>
              <a:gd name="connsiteY164" fmla="*/ 6473873 h 6858000"/>
              <a:gd name="connsiteX165" fmla="*/ 2532340 w 5702593"/>
              <a:gd name="connsiteY165" fmla="*/ 6221657 h 6858000"/>
              <a:gd name="connsiteX166" fmla="*/ 2629685 w 5702593"/>
              <a:gd name="connsiteY166" fmla="*/ 6124312 h 6858000"/>
              <a:gd name="connsiteX167" fmla="*/ 2662741 w 5702593"/>
              <a:gd name="connsiteY167" fmla="*/ 6124312 h 6858000"/>
              <a:gd name="connsiteX168" fmla="*/ 1889993 w 5702593"/>
              <a:gd name="connsiteY168" fmla="*/ 5677299 h 6858000"/>
              <a:gd name="connsiteX169" fmla="*/ 1924338 w 5702593"/>
              <a:gd name="connsiteY169" fmla="*/ 5677299 h 6858000"/>
              <a:gd name="connsiteX170" fmla="*/ 2021682 w 5702593"/>
              <a:gd name="connsiteY170" fmla="*/ 5774644 h 6858000"/>
              <a:gd name="connsiteX171" fmla="*/ 2021682 w 5702593"/>
              <a:gd name="connsiteY171" fmla="*/ 6026860 h 6858000"/>
              <a:gd name="connsiteX172" fmla="*/ 1924338 w 5702593"/>
              <a:gd name="connsiteY172" fmla="*/ 6124205 h 6858000"/>
              <a:gd name="connsiteX173" fmla="*/ 1891281 w 5702593"/>
              <a:gd name="connsiteY173" fmla="*/ 6124205 h 6858000"/>
              <a:gd name="connsiteX174" fmla="*/ 1891281 w 5702593"/>
              <a:gd name="connsiteY174" fmla="*/ 6571218 h 6858000"/>
              <a:gd name="connsiteX175" fmla="*/ 1856937 w 5702593"/>
              <a:gd name="connsiteY175" fmla="*/ 6571218 h 6858000"/>
              <a:gd name="connsiteX176" fmla="*/ 1759592 w 5702593"/>
              <a:gd name="connsiteY176" fmla="*/ 6473873 h 6858000"/>
              <a:gd name="connsiteX177" fmla="*/ 1759592 w 5702593"/>
              <a:gd name="connsiteY177" fmla="*/ 6221657 h 6858000"/>
              <a:gd name="connsiteX178" fmla="*/ 1856937 w 5702593"/>
              <a:gd name="connsiteY178" fmla="*/ 6124312 h 6858000"/>
              <a:gd name="connsiteX179" fmla="*/ 1889993 w 5702593"/>
              <a:gd name="connsiteY179" fmla="*/ 6124312 h 6858000"/>
              <a:gd name="connsiteX180" fmla="*/ 1117245 w 5702593"/>
              <a:gd name="connsiteY180" fmla="*/ 5677299 h 6858000"/>
              <a:gd name="connsiteX181" fmla="*/ 1151590 w 5702593"/>
              <a:gd name="connsiteY181" fmla="*/ 5677299 h 6858000"/>
              <a:gd name="connsiteX182" fmla="*/ 1248934 w 5702593"/>
              <a:gd name="connsiteY182" fmla="*/ 5774644 h 6858000"/>
              <a:gd name="connsiteX183" fmla="*/ 1248934 w 5702593"/>
              <a:gd name="connsiteY183" fmla="*/ 6026860 h 6858000"/>
              <a:gd name="connsiteX184" fmla="*/ 1151590 w 5702593"/>
              <a:gd name="connsiteY184" fmla="*/ 6124205 h 6858000"/>
              <a:gd name="connsiteX185" fmla="*/ 1118533 w 5702593"/>
              <a:gd name="connsiteY185" fmla="*/ 6124205 h 6858000"/>
              <a:gd name="connsiteX186" fmla="*/ 1118533 w 5702593"/>
              <a:gd name="connsiteY186" fmla="*/ 6571218 h 6858000"/>
              <a:gd name="connsiteX187" fmla="*/ 1084189 w 5702593"/>
              <a:gd name="connsiteY187" fmla="*/ 6571218 h 6858000"/>
              <a:gd name="connsiteX188" fmla="*/ 986844 w 5702593"/>
              <a:gd name="connsiteY188" fmla="*/ 6473873 h 6858000"/>
              <a:gd name="connsiteX189" fmla="*/ 986844 w 5702593"/>
              <a:gd name="connsiteY189" fmla="*/ 6221657 h 6858000"/>
              <a:gd name="connsiteX190" fmla="*/ 1084189 w 5702593"/>
              <a:gd name="connsiteY190" fmla="*/ 6124312 h 6858000"/>
              <a:gd name="connsiteX191" fmla="*/ 1117245 w 5702593"/>
              <a:gd name="connsiteY191" fmla="*/ 6124312 h 6858000"/>
              <a:gd name="connsiteX192" fmla="*/ 5282786 w 5702593"/>
              <a:gd name="connsiteY192" fmla="*/ 5677191 h 6858000"/>
              <a:gd name="connsiteX193" fmla="*/ 5518260 w 5702593"/>
              <a:gd name="connsiteY193" fmla="*/ 5677191 h 6858000"/>
              <a:gd name="connsiteX194" fmla="*/ 5518260 w 5702593"/>
              <a:gd name="connsiteY194" fmla="*/ 5725059 h 6858000"/>
              <a:gd name="connsiteX195" fmla="*/ 5452791 w 5702593"/>
              <a:gd name="connsiteY195" fmla="*/ 5788918 h 6858000"/>
              <a:gd name="connsiteX196" fmla="*/ 5348255 w 5702593"/>
              <a:gd name="connsiteY196" fmla="*/ 5788918 h 6858000"/>
              <a:gd name="connsiteX197" fmla="*/ 5282786 w 5702593"/>
              <a:gd name="connsiteY197" fmla="*/ 5725059 h 6858000"/>
              <a:gd name="connsiteX198" fmla="*/ 4510038 w 5702593"/>
              <a:gd name="connsiteY198" fmla="*/ 5677191 h 6858000"/>
              <a:gd name="connsiteX199" fmla="*/ 4745512 w 5702593"/>
              <a:gd name="connsiteY199" fmla="*/ 5677191 h 6858000"/>
              <a:gd name="connsiteX200" fmla="*/ 4745512 w 5702593"/>
              <a:gd name="connsiteY200" fmla="*/ 5725059 h 6858000"/>
              <a:gd name="connsiteX201" fmla="*/ 4680043 w 5702593"/>
              <a:gd name="connsiteY201" fmla="*/ 5788918 h 6858000"/>
              <a:gd name="connsiteX202" fmla="*/ 4575507 w 5702593"/>
              <a:gd name="connsiteY202" fmla="*/ 5788918 h 6858000"/>
              <a:gd name="connsiteX203" fmla="*/ 4510038 w 5702593"/>
              <a:gd name="connsiteY203" fmla="*/ 5725059 h 6858000"/>
              <a:gd name="connsiteX204" fmla="*/ 3737290 w 5702593"/>
              <a:gd name="connsiteY204" fmla="*/ 5677191 h 6858000"/>
              <a:gd name="connsiteX205" fmla="*/ 3972764 w 5702593"/>
              <a:gd name="connsiteY205" fmla="*/ 5677191 h 6858000"/>
              <a:gd name="connsiteX206" fmla="*/ 3972764 w 5702593"/>
              <a:gd name="connsiteY206" fmla="*/ 5725059 h 6858000"/>
              <a:gd name="connsiteX207" fmla="*/ 3907295 w 5702593"/>
              <a:gd name="connsiteY207" fmla="*/ 5788918 h 6858000"/>
              <a:gd name="connsiteX208" fmla="*/ 3802759 w 5702593"/>
              <a:gd name="connsiteY208" fmla="*/ 5788918 h 6858000"/>
              <a:gd name="connsiteX209" fmla="*/ 3737290 w 5702593"/>
              <a:gd name="connsiteY209" fmla="*/ 5725059 h 6858000"/>
              <a:gd name="connsiteX210" fmla="*/ 2964542 w 5702593"/>
              <a:gd name="connsiteY210" fmla="*/ 5677191 h 6858000"/>
              <a:gd name="connsiteX211" fmla="*/ 3200016 w 5702593"/>
              <a:gd name="connsiteY211" fmla="*/ 5677191 h 6858000"/>
              <a:gd name="connsiteX212" fmla="*/ 3200016 w 5702593"/>
              <a:gd name="connsiteY212" fmla="*/ 5725059 h 6858000"/>
              <a:gd name="connsiteX213" fmla="*/ 3134547 w 5702593"/>
              <a:gd name="connsiteY213" fmla="*/ 5788918 h 6858000"/>
              <a:gd name="connsiteX214" fmla="*/ 3030011 w 5702593"/>
              <a:gd name="connsiteY214" fmla="*/ 5788918 h 6858000"/>
              <a:gd name="connsiteX215" fmla="*/ 2964542 w 5702593"/>
              <a:gd name="connsiteY215" fmla="*/ 5725059 h 6858000"/>
              <a:gd name="connsiteX216" fmla="*/ 2191794 w 5702593"/>
              <a:gd name="connsiteY216" fmla="*/ 5677191 h 6858000"/>
              <a:gd name="connsiteX217" fmla="*/ 2427268 w 5702593"/>
              <a:gd name="connsiteY217" fmla="*/ 5677191 h 6858000"/>
              <a:gd name="connsiteX218" fmla="*/ 2427268 w 5702593"/>
              <a:gd name="connsiteY218" fmla="*/ 5725059 h 6858000"/>
              <a:gd name="connsiteX219" fmla="*/ 2361799 w 5702593"/>
              <a:gd name="connsiteY219" fmla="*/ 5788918 h 6858000"/>
              <a:gd name="connsiteX220" fmla="*/ 2257263 w 5702593"/>
              <a:gd name="connsiteY220" fmla="*/ 5788918 h 6858000"/>
              <a:gd name="connsiteX221" fmla="*/ 2191794 w 5702593"/>
              <a:gd name="connsiteY221" fmla="*/ 5725059 h 6858000"/>
              <a:gd name="connsiteX222" fmla="*/ 1419046 w 5702593"/>
              <a:gd name="connsiteY222" fmla="*/ 5677191 h 6858000"/>
              <a:gd name="connsiteX223" fmla="*/ 1654519 w 5702593"/>
              <a:gd name="connsiteY223" fmla="*/ 5677191 h 6858000"/>
              <a:gd name="connsiteX224" fmla="*/ 1654519 w 5702593"/>
              <a:gd name="connsiteY224" fmla="*/ 5725059 h 6858000"/>
              <a:gd name="connsiteX225" fmla="*/ 1589051 w 5702593"/>
              <a:gd name="connsiteY225" fmla="*/ 5788918 h 6858000"/>
              <a:gd name="connsiteX226" fmla="*/ 1484515 w 5702593"/>
              <a:gd name="connsiteY226" fmla="*/ 5788918 h 6858000"/>
              <a:gd name="connsiteX227" fmla="*/ 1419046 w 5702593"/>
              <a:gd name="connsiteY227" fmla="*/ 5725059 h 6858000"/>
              <a:gd name="connsiteX228" fmla="*/ 646298 w 5702593"/>
              <a:gd name="connsiteY228" fmla="*/ 5677191 h 6858000"/>
              <a:gd name="connsiteX229" fmla="*/ 881771 w 5702593"/>
              <a:gd name="connsiteY229" fmla="*/ 5677191 h 6858000"/>
              <a:gd name="connsiteX230" fmla="*/ 881771 w 5702593"/>
              <a:gd name="connsiteY230" fmla="*/ 5725059 h 6858000"/>
              <a:gd name="connsiteX231" fmla="*/ 816303 w 5702593"/>
              <a:gd name="connsiteY231" fmla="*/ 5788918 h 6858000"/>
              <a:gd name="connsiteX232" fmla="*/ 711767 w 5702593"/>
              <a:gd name="connsiteY232" fmla="*/ 5788918 h 6858000"/>
              <a:gd name="connsiteX233" fmla="*/ 646298 w 5702593"/>
              <a:gd name="connsiteY233" fmla="*/ 5725059 h 6858000"/>
              <a:gd name="connsiteX234" fmla="*/ 5583729 w 5702593"/>
              <a:gd name="connsiteY234" fmla="*/ 5565465 h 6858000"/>
              <a:gd name="connsiteX235" fmla="*/ 5688265 w 5702593"/>
              <a:gd name="connsiteY235" fmla="*/ 5565465 h 6858000"/>
              <a:gd name="connsiteX236" fmla="*/ 5702593 w 5702593"/>
              <a:gd name="connsiteY236" fmla="*/ 5568111 h 6858000"/>
              <a:gd name="connsiteX237" fmla="*/ 5702593 w 5702593"/>
              <a:gd name="connsiteY237" fmla="*/ 5677191 h 6858000"/>
              <a:gd name="connsiteX238" fmla="*/ 5518260 w 5702593"/>
              <a:gd name="connsiteY238" fmla="*/ 5677191 h 6858000"/>
              <a:gd name="connsiteX239" fmla="*/ 5518260 w 5702593"/>
              <a:gd name="connsiteY239" fmla="*/ 5629324 h 6858000"/>
              <a:gd name="connsiteX240" fmla="*/ 5583729 w 5702593"/>
              <a:gd name="connsiteY240" fmla="*/ 5565465 h 6858000"/>
              <a:gd name="connsiteX241" fmla="*/ 4810981 w 5702593"/>
              <a:gd name="connsiteY241" fmla="*/ 5565465 h 6858000"/>
              <a:gd name="connsiteX242" fmla="*/ 4915517 w 5702593"/>
              <a:gd name="connsiteY242" fmla="*/ 5565465 h 6858000"/>
              <a:gd name="connsiteX243" fmla="*/ 4980986 w 5702593"/>
              <a:gd name="connsiteY243" fmla="*/ 5629324 h 6858000"/>
              <a:gd name="connsiteX244" fmla="*/ 4980986 w 5702593"/>
              <a:gd name="connsiteY244" fmla="*/ 5677191 h 6858000"/>
              <a:gd name="connsiteX245" fmla="*/ 4745512 w 5702593"/>
              <a:gd name="connsiteY245" fmla="*/ 5677191 h 6858000"/>
              <a:gd name="connsiteX246" fmla="*/ 4745512 w 5702593"/>
              <a:gd name="connsiteY246" fmla="*/ 5629324 h 6858000"/>
              <a:gd name="connsiteX247" fmla="*/ 4810981 w 5702593"/>
              <a:gd name="connsiteY247" fmla="*/ 5565465 h 6858000"/>
              <a:gd name="connsiteX248" fmla="*/ 4038233 w 5702593"/>
              <a:gd name="connsiteY248" fmla="*/ 5565465 h 6858000"/>
              <a:gd name="connsiteX249" fmla="*/ 4142769 w 5702593"/>
              <a:gd name="connsiteY249" fmla="*/ 5565465 h 6858000"/>
              <a:gd name="connsiteX250" fmla="*/ 4208238 w 5702593"/>
              <a:gd name="connsiteY250" fmla="*/ 5629324 h 6858000"/>
              <a:gd name="connsiteX251" fmla="*/ 4208238 w 5702593"/>
              <a:gd name="connsiteY251" fmla="*/ 5677191 h 6858000"/>
              <a:gd name="connsiteX252" fmla="*/ 3972764 w 5702593"/>
              <a:gd name="connsiteY252" fmla="*/ 5677191 h 6858000"/>
              <a:gd name="connsiteX253" fmla="*/ 3972764 w 5702593"/>
              <a:gd name="connsiteY253" fmla="*/ 5629324 h 6858000"/>
              <a:gd name="connsiteX254" fmla="*/ 4038233 w 5702593"/>
              <a:gd name="connsiteY254" fmla="*/ 5565465 h 6858000"/>
              <a:gd name="connsiteX255" fmla="*/ 3265485 w 5702593"/>
              <a:gd name="connsiteY255" fmla="*/ 5565465 h 6858000"/>
              <a:gd name="connsiteX256" fmla="*/ 3370021 w 5702593"/>
              <a:gd name="connsiteY256" fmla="*/ 5565465 h 6858000"/>
              <a:gd name="connsiteX257" fmla="*/ 3435490 w 5702593"/>
              <a:gd name="connsiteY257" fmla="*/ 5629324 h 6858000"/>
              <a:gd name="connsiteX258" fmla="*/ 3435490 w 5702593"/>
              <a:gd name="connsiteY258" fmla="*/ 5677191 h 6858000"/>
              <a:gd name="connsiteX259" fmla="*/ 3200016 w 5702593"/>
              <a:gd name="connsiteY259" fmla="*/ 5677191 h 6858000"/>
              <a:gd name="connsiteX260" fmla="*/ 3200016 w 5702593"/>
              <a:gd name="connsiteY260" fmla="*/ 5629324 h 6858000"/>
              <a:gd name="connsiteX261" fmla="*/ 3265485 w 5702593"/>
              <a:gd name="connsiteY261" fmla="*/ 5565465 h 6858000"/>
              <a:gd name="connsiteX262" fmla="*/ 2492737 w 5702593"/>
              <a:gd name="connsiteY262" fmla="*/ 5565465 h 6858000"/>
              <a:gd name="connsiteX263" fmla="*/ 2597273 w 5702593"/>
              <a:gd name="connsiteY263" fmla="*/ 5565465 h 6858000"/>
              <a:gd name="connsiteX264" fmla="*/ 2662741 w 5702593"/>
              <a:gd name="connsiteY264" fmla="*/ 5629324 h 6858000"/>
              <a:gd name="connsiteX265" fmla="*/ 2662741 w 5702593"/>
              <a:gd name="connsiteY265" fmla="*/ 5677191 h 6858000"/>
              <a:gd name="connsiteX266" fmla="*/ 2427268 w 5702593"/>
              <a:gd name="connsiteY266" fmla="*/ 5677191 h 6858000"/>
              <a:gd name="connsiteX267" fmla="*/ 2427268 w 5702593"/>
              <a:gd name="connsiteY267" fmla="*/ 5629324 h 6858000"/>
              <a:gd name="connsiteX268" fmla="*/ 2492737 w 5702593"/>
              <a:gd name="connsiteY268" fmla="*/ 5565465 h 6858000"/>
              <a:gd name="connsiteX269" fmla="*/ 1719988 w 5702593"/>
              <a:gd name="connsiteY269" fmla="*/ 5565465 h 6858000"/>
              <a:gd name="connsiteX270" fmla="*/ 1824524 w 5702593"/>
              <a:gd name="connsiteY270" fmla="*/ 5565465 h 6858000"/>
              <a:gd name="connsiteX271" fmla="*/ 1889992 w 5702593"/>
              <a:gd name="connsiteY271" fmla="*/ 5629324 h 6858000"/>
              <a:gd name="connsiteX272" fmla="*/ 1889992 w 5702593"/>
              <a:gd name="connsiteY272" fmla="*/ 5677191 h 6858000"/>
              <a:gd name="connsiteX273" fmla="*/ 1654519 w 5702593"/>
              <a:gd name="connsiteY273" fmla="*/ 5677191 h 6858000"/>
              <a:gd name="connsiteX274" fmla="*/ 1654519 w 5702593"/>
              <a:gd name="connsiteY274" fmla="*/ 5629324 h 6858000"/>
              <a:gd name="connsiteX275" fmla="*/ 1719988 w 5702593"/>
              <a:gd name="connsiteY275" fmla="*/ 5565465 h 6858000"/>
              <a:gd name="connsiteX276" fmla="*/ 947240 w 5702593"/>
              <a:gd name="connsiteY276" fmla="*/ 5565465 h 6858000"/>
              <a:gd name="connsiteX277" fmla="*/ 1051776 w 5702593"/>
              <a:gd name="connsiteY277" fmla="*/ 5565465 h 6858000"/>
              <a:gd name="connsiteX278" fmla="*/ 1117245 w 5702593"/>
              <a:gd name="connsiteY278" fmla="*/ 5629324 h 6858000"/>
              <a:gd name="connsiteX279" fmla="*/ 1117245 w 5702593"/>
              <a:gd name="connsiteY279" fmla="*/ 5677191 h 6858000"/>
              <a:gd name="connsiteX280" fmla="*/ 881771 w 5702593"/>
              <a:gd name="connsiteY280" fmla="*/ 5677191 h 6858000"/>
              <a:gd name="connsiteX281" fmla="*/ 881771 w 5702593"/>
              <a:gd name="connsiteY281" fmla="*/ 5629324 h 6858000"/>
              <a:gd name="connsiteX282" fmla="*/ 947240 w 5702593"/>
              <a:gd name="connsiteY282" fmla="*/ 5565465 h 6858000"/>
              <a:gd name="connsiteX283" fmla="*/ 611954 w 5702593"/>
              <a:gd name="connsiteY283" fmla="*/ 5230071 h 6858000"/>
              <a:gd name="connsiteX284" fmla="*/ 646298 w 5702593"/>
              <a:gd name="connsiteY284" fmla="*/ 5230071 h 6858000"/>
              <a:gd name="connsiteX285" fmla="*/ 646298 w 5702593"/>
              <a:gd name="connsiteY285" fmla="*/ 5677084 h 6858000"/>
              <a:gd name="connsiteX286" fmla="*/ 611954 w 5702593"/>
              <a:gd name="connsiteY286" fmla="*/ 5677084 h 6858000"/>
              <a:gd name="connsiteX287" fmla="*/ 514609 w 5702593"/>
              <a:gd name="connsiteY287" fmla="*/ 5579739 h 6858000"/>
              <a:gd name="connsiteX288" fmla="*/ 514609 w 5702593"/>
              <a:gd name="connsiteY288" fmla="*/ 5327523 h 6858000"/>
              <a:gd name="connsiteX289" fmla="*/ 611954 w 5702593"/>
              <a:gd name="connsiteY289" fmla="*/ 5230178 h 6858000"/>
              <a:gd name="connsiteX290" fmla="*/ 5584480 w 5702593"/>
              <a:gd name="connsiteY290" fmla="*/ 4783165 h 6858000"/>
              <a:gd name="connsiteX291" fmla="*/ 5702593 w 5702593"/>
              <a:gd name="connsiteY291" fmla="*/ 4783165 h 6858000"/>
              <a:gd name="connsiteX292" fmla="*/ 5702593 w 5702593"/>
              <a:gd name="connsiteY292" fmla="*/ 4894891 h 6858000"/>
              <a:gd name="connsiteX293" fmla="*/ 5649949 w 5702593"/>
              <a:gd name="connsiteY293" fmla="*/ 4894891 h 6858000"/>
              <a:gd name="connsiteX294" fmla="*/ 5584480 w 5702593"/>
              <a:gd name="connsiteY294" fmla="*/ 4831032 h 6858000"/>
              <a:gd name="connsiteX295" fmla="*/ 5282786 w 5702593"/>
              <a:gd name="connsiteY295" fmla="*/ 4783165 h 6858000"/>
              <a:gd name="connsiteX296" fmla="*/ 5317130 w 5702593"/>
              <a:gd name="connsiteY296" fmla="*/ 4783165 h 6858000"/>
              <a:gd name="connsiteX297" fmla="*/ 5414475 w 5702593"/>
              <a:gd name="connsiteY297" fmla="*/ 4880510 h 6858000"/>
              <a:gd name="connsiteX298" fmla="*/ 5414475 w 5702593"/>
              <a:gd name="connsiteY298" fmla="*/ 5132726 h 6858000"/>
              <a:gd name="connsiteX299" fmla="*/ 5414475 w 5702593"/>
              <a:gd name="connsiteY299" fmla="*/ 5132833 h 6858000"/>
              <a:gd name="connsiteX300" fmla="*/ 5317130 w 5702593"/>
              <a:gd name="connsiteY300" fmla="*/ 5230178 h 6858000"/>
              <a:gd name="connsiteX301" fmla="*/ 5282786 w 5702593"/>
              <a:gd name="connsiteY301" fmla="*/ 5230178 h 6858000"/>
              <a:gd name="connsiteX302" fmla="*/ 5282786 w 5702593"/>
              <a:gd name="connsiteY302" fmla="*/ 5677084 h 6858000"/>
              <a:gd name="connsiteX303" fmla="*/ 5248442 w 5702593"/>
              <a:gd name="connsiteY303" fmla="*/ 5677084 h 6858000"/>
              <a:gd name="connsiteX304" fmla="*/ 5151097 w 5702593"/>
              <a:gd name="connsiteY304" fmla="*/ 5579739 h 6858000"/>
              <a:gd name="connsiteX305" fmla="*/ 5151097 w 5702593"/>
              <a:gd name="connsiteY305" fmla="*/ 5327523 h 6858000"/>
              <a:gd name="connsiteX306" fmla="*/ 5248442 w 5702593"/>
              <a:gd name="connsiteY306" fmla="*/ 5230178 h 6858000"/>
              <a:gd name="connsiteX307" fmla="*/ 5248442 w 5702593"/>
              <a:gd name="connsiteY307" fmla="*/ 5230071 h 6858000"/>
              <a:gd name="connsiteX308" fmla="*/ 5282786 w 5702593"/>
              <a:gd name="connsiteY308" fmla="*/ 5230071 h 6858000"/>
              <a:gd name="connsiteX309" fmla="*/ 4811732 w 5702593"/>
              <a:gd name="connsiteY309" fmla="*/ 4783165 h 6858000"/>
              <a:gd name="connsiteX310" fmla="*/ 5047206 w 5702593"/>
              <a:gd name="connsiteY310" fmla="*/ 4783165 h 6858000"/>
              <a:gd name="connsiteX311" fmla="*/ 5047206 w 5702593"/>
              <a:gd name="connsiteY311" fmla="*/ 4831032 h 6858000"/>
              <a:gd name="connsiteX312" fmla="*/ 4981737 w 5702593"/>
              <a:gd name="connsiteY312" fmla="*/ 4894891 h 6858000"/>
              <a:gd name="connsiteX313" fmla="*/ 4877201 w 5702593"/>
              <a:gd name="connsiteY313" fmla="*/ 4894891 h 6858000"/>
              <a:gd name="connsiteX314" fmla="*/ 4811732 w 5702593"/>
              <a:gd name="connsiteY314" fmla="*/ 4831032 h 6858000"/>
              <a:gd name="connsiteX315" fmla="*/ 4510038 w 5702593"/>
              <a:gd name="connsiteY315" fmla="*/ 4783165 h 6858000"/>
              <a:gd name="connsiteX316" fmla="*/ 4544382 w 5702593"/>
              <a:gd name="connsiteY316" fmla="*/ 4783165 h 6858000"/>
              <a:gd name="connsiteX317" fmla="*/ 4641727 w 5702593"/>
              <a:gd name="connsiteY317" fmla="*/ 4880510 h 6858000"/>
              <a:gd name="connsiteX318" fmla="*/ 4641727 w 5702593"/>
              <a:gd name="connsiteY318" fmla="*/ 5132726 h 6858000"/>
              <a:gd name="connsiteX319" fmla="*/ 4641727 w 5702593"/>
              <a:gd name="connsiteY319" fmla="*/ 5132833 h 6858000"/>
              <a:gd name="connsiteX320" fmla="*/ 4544382 w 5702593"/>
              <a:gd name="connsiteY320" fmla="*/ 5230178 h 6858000"/>
              <a:gd name="connsiteX321" fmla="*/ 4510038 w 5702593"/>
              <a:gd name="connsiteY321" fmla="*/ 5230178 h 6858000"/>
              <a:gd name="connsiteX322" fmla="*/ 4510038 w 5702593"/>
              <a:gd name="connsiteY322" fmla="*/ 5677084 h 6858000"/>
              <a:gd name="connsiteX323" fmla="*/ 4475694 w 5702593"/>
              <a:gd name="connsiteY323" fmla="*/ 5677084 h 6858000"/>
              <a:gd name="connsiteX324" fmla="*/ 4378349 w 5702593"/>
              <a:gd name="connsiteY324" fmla="*/ 5579739 h 6858000"/>
              <a:gd name="connsiteX325" fmla="*/ 4378349 w 5702593"/>
              <a:gd name="connsiteY325" fmla="*/ 5327523 h 6858000"/>
              <a:gd name="connsiteX326" fmla="*/ 4475694 w 5702593"/>
              <a:gd name="connsiteY326" fmla="*/ 5230178 h 6858000"/>
              <a:gd name="connsiteX327" fmla="*/ 4475694 w 5702593"/>
              <a:gd name="connsiteY327" fmla="*/ 5230071 h 6858000"/>
              <a:gd name="connsiteX328" fmla="*/ 4510038 w 5702593"/>
              <a:gd name="connsiteY328" fmla="*/ 5230071 h 6858000"/>
              <a:gd name="connsiteX329" fmla="*/ 4038984 w 5702593"/>
              <a:gd name="connsiteY329" fmla="*/ 4783165 h 6858000"/>
              <a:gd name="connsiteX330" fmla="*/ 4274458 w 5702593"/>
              <a:gd name="connsiteY330" fmla="*/ 4783165 h 6858000"/>
              <a:gd name="connsiteX331" fmla="*/ 4274458 w 5702593"/>
              <a:gd name="connsiteY331" fmla="*/ 4831032 h 6858000"/>
              <a:gd name="connsiteX332" fmla="*/ 4208989 w 5702593"/>
              <a:gd name="connsiteY332" fmla="*/ 4894891 h 6858000"/>
              <a:gd name="connsiteX333" fmla="*/ 4104453 w 5702593"/>
              <a:gd name="connsiteY333" fmla="*/ 4894891 h 6858000"/>
              <a:gd name="connsiteX334" fmla="*/ 4038984 w 5702593"/>
              <a:gd name="connsiteY334" fmla="*/ 4831032 h 6858000"/>
              <a:gd name="connsiteX335" fmla="*/ 3737290 w 5702593"/>
              <a:gd name="connsiteY335" fmla="*/ 4783165 h 6858000"/>
              <a:gd name="connsiteX336" fmla="*/ 3771634 w 5702593"/>
              <a:gd name="connsiteY336" fmla="*/ 4783165 h 6858000"/>
              <a:gd name="connsiteX337" fmla="*/ 3868979 w 5702593"/>
              <a:gd name="connsiteY337" fmla="*/ 4880510 h 6858000"/>
              <a:gd name="connsiteX338" fmla="*/ 3868979 w 5702593"/>
              <a:gd name="connsiteY338" fmla="*/ 5132726 h 6858000"/>
              <a:gd name="connsiteX339" fmla="*/ 3868979 w 5702593"/>
              <a:gd name="connsiteY339" fmla="*/ 5132833 h 6858000"/>
              <a:gd name="connsiteX340" fmla="*/ 3771634 w 5702593"/>
              <a:gd name="connsiteY340" fmla="*/ 5230178 h 6858000"/>
              <a:gd name="connsiteX341" fmla="*/ 3737290 w 5702593"/>
              <a:gd name="connsiteY341" fmla="*/ 5230178 h 6858000"/>
              <a:gd name="connsiteX342" fmla="*/ 3737290 w 5702593"/>
              <a:gd name="connsiteY342" fmla="*/ 5677084 h 6858000"/>
              <a:gd name="connsiteX343" fmla="*/ 3702946 w 5702593"/>
              <a:gd name="connsiteY343" fmla="*/ 5677084 h 6858000"/>
              <a:gd name="connsiteX344" fmla="*/ 3605601 w 5702593"/>
              <a:gd name="connsiteY344" fmla="*/ 5579739 h 6858000"/>
              <a:gd name="connsiteX345" fmla="*/ 3605601 w 5702593"/>
              <a:gd name="connsiteY345" fmla="*/ 5327523 h 6858000"/>
              <a:gd name="connsiteX346" fmla="*/ 3702946 w 5702593"/>
              <a:gd name="connsiteY346" fmla="*/ 5230178 h 6858000"/>
              <a:gd name="connsiteX347" fmla="*/ 3702946 w 5702593"/>
              <a:gd name="connsiteY347" fmla="*/ 5230071 h 6858000"/>
              <a:gd name="connsiteX348" fmla="*/ 3737290 w 5702593"/>
              <a:gd name="connsiteY348" fmla="*/ 5230071 h 6858000"/>
              <a:gd name="connsiteX349" fmla="*/ 3266236 w 5702593"/>
              <a:gd name="connsiteY349" fmla="*/ 4783165 h 6858000"/>
              <a:gd name="connsiteX350" fmla="*/ 3501710 w 5702593"/>
              <a:gd name="connsiteY350" fmla="*/ 4783165 h 6858000"/>
              <a:gd name="connsiteX351" fmla="*/ 3501710 w 5702593"/>
              <a:gd name="connsiteY351" fmla="*/ 4831032 h 6858000"/>
              <a:gd name="connsiteX352" fmla="*/ 3436241 w 5702593"/>
              <a:gd name="connsiteY352" fmla="*/ 4894891 h 6858000"/>
              <a:gd name="connsiteX353" fmla="*/ 3331705 w 5702593"/>
              <a:gd name="connsiteY353" fmla="*/ 4894891 h 6858000"/>
              <a:gd name="connsiteX354" fmla="*/ 3266236 w 5702593"/>
              <a:gd name="connsiteY354" fmla="*/ 4831032 h 6858000"/>
              <a:gd name="connsiteX355" fmla="*/ 2964542 w 5702593"/>
              <a:gd name="connsiteY355" fmla="*/ 4783165 h 6858000"/>
              <a:gd name="connsiteX356" fmla="*/ 2998886 w 5702593"/>
              <a:gd name="connsiteY356" fmla="*/ 4783165 h 6858000"/>
              <a:gd name="connsiteX357" fmla="*/ 3096231 w 5702593"/>
              <a:gd name="connsiteY357" fmla="*/ 4880510 h 6858000"/>
              <a:gd name="connsiteX358" fmla="*/ 3096231 w 5702593"/>
              <a:gd name="connsiteY358" fmla="*/ 5132726 h 6858000"/>
              <a:gd name="connsiteX359" fmla="*/ 3096231 w 5702593"/>
              <a:gd name="connsiteY359" fmla="*/ 5132833 h 6858000"/>
              <a:gd name="connsiteX360" fmla="*/ 2998886 w 5702593"/>
              <a:gd name="connsiteY360" fmla="*/ 5230178 h 6858000"/>
              <a:gd name="connsiteX361" fmla="*/ 2964542 w 5702593"/>
              <a:gd name="connsiteY361" fmla="*/ 5230178 h 6858000"/>
              <a:gd name="connsiteX362" fmla="*/ 2964542 w 5702593"/>
              <a:gd name="connsiteY362" fmla="*/ 5677084 h 6858000"/>
              <a:gd name="connsiteX363" fmla="*/ 2930198 w 5702593"/>
              <a:gd name="connsiteY363" fmla="*/ 5677084 h 6858000"/>
              <a:gd name="connsiteX364" fmla="*/ 2832853 w 5702593"/>
              <a:gd name="connsiteY364" fmla="*/ 5579739 h 6858000"/>
              <a:gd name="connsiteX365" fmla="*/ 2832853 w 5702593"/>
              <a:gd name="connsiteY365" fmla="*/ 5327523 h 6858000"/>
              <a:gd name="connsiteX366" fmla="*/ 2930198 w 5702593"/>
              <a:gd name="connsiteY366" fmla="*/ 5230178 h 6858000"/>
              <a:gd name="connsiteX367" fmla="*/ 2930198 w 5702593"/>
              <a:gd name="connsiteY367" fmla="*/ 5230071 h 6858000"/>
              <a:gd name="connsiteX368" fmla="*/ 2964542 w 5702593"/>
              <a:gd name="connsiteY368" fmla="*/ 5230071 h 6858000"/>
              <a:gd name="connsiteX369" fmla="*/ 2493488 w 5702593"/>
              <a:gd name="connsiteY369" fmla="*/ 4783165 h 6858000"/>
              <a:gd name="connsiteX370" fmla="*/ 2728962 w 5702593"/>
              <a:gd name="connsiteY370" fmla="*/ 4783165 h 6858000"/>
              <a:gd name="connsiteX371" fmla="*/ 2728962 w 5702593"/>
              <a:gd name="connsiteY371" fmla="*/ 4831032 h 6858000"/>
              <a:gd name="connsiteX372" fmla="*/ 2663493 w 5702593"/>
              <a:gd name="connsiteY372" fmla="*/ 4894891 h 6858000"/>
              <a:gd name="connsiteX373" fmla="*/ 2558957 w 5702593"/>
              <a:gd name="connsiteY373" fmla="*/ 4894891 h 6858000"/>
              <a:gd name="connsiteX374" fmla="*/ 2493488 w 5702593"/>
              <a:gd name="connsiteY374" fmla="*/ 4831032 h 6858000"/>
              <a:gd name="connsiteX375" fmla="*/ 2191794 w 5702593"/>
              <a:gd name="connsiteY375" fmla="*/ 4783165 h 6858000"/>
              <a:gd name="connsiteX376" fmla="*/ 2226138 w 5702593"/>
              <a:gd name="connsiteY376" fmla="*/ 4783165 h 6858000"/>
              <a:gd name="connsiteX377" fmla="*/ 2323483 w 5702593"/>
              <a:gd name="connsiteY377" fmla="*/ 4880510 h 6858000"/>
              <a:gd name="connsiteX378" fmla="*/ 2323483 w 5702593"/>
              <a:gd name="connsiteY378" fmla="*/ 5132726 h 6858000"/>
              <a:gd name="connsiteX379" fmla="*/ 2323483 w 5702593"/>
              <a:gd name="connsiteY379" fmla="*/ 5132833 h 6858000"/>
              <a:gd name="connsiteX380" fmla="*/ 2226138 w 5702593"/>
              <a:gd name="connsiteY380" fmla="*/ 5230178 h 6858000"/>
              <a:gd name="connsiteX381" fmla="*/ 2191794 w 5702593"/>
              <a:gd name="connsiteY381" fmla="*/ 5230178 h 6858000"/>
              <a:gd name="connsiteX382" fmla="*/ 2191794 w 5702593"/>
              <a:gd name="connsiteY382" fmla="*/ 5677084 h 6858000"/>
              <a:gd name="connsiteX383" fmla="*/ 2157450 w 5702593"/>
              <a:gd name="connsiteY383" fmla="*/ 5677084 h 6858000"/>
              <a:gd name="connsiteX384" fmla="*/ 2060105 w 5702593"/>
              <a:gd name="connsiteY384" fmla="*/ 5579739 h 6858000"/>
              <a:gd name="connsiteX385" fmla="*/ 2060105 w 5702593"/>
              <a:gd name="connsiteY385" fmla="*/ 5327523 h 6858000"/>
              <a:gd name="connsiteX386" fmla="*/ 2157450 w 5702593"/>
              <a:gd name="connsiteY386" fmla="*/ 5230178 h 6858000"/>
              <a:gd name="connsiteX387" fmla="*/ 2157450 w 5702593"/>
              <a:gd name="connsiteY387" fmla="*/ 5230071 h 6858000"/>
              <a:gd name="connsiteX388" fmla="*/ 2191794 w 5702593"/>
              <a:gd name="connsiteY388" fmla="*/ 5230071 h 6858000"/>
              <a:gd name="connsiteX389" fmla="*/ 1720740 w 5702593"/>
              <a:gd name="connsiteY389" fmla="*/ 4783165 h 6858000"/>
              <a:gd name="connsiteX390" fmla="*/ 1956214 w 5702593"/>
              <a:gd name="connsiteY390" fmla="*/ 4783165 h 6858000"/>
              <a:gd name="connsiteX391" fmla="*/ 1956214 w 5702593"/>
              <a:gd name="connsiteY391" fmla="*/ 4831032 h 6858000"/>
              <a:gd name="connsiteX392" fmla="*/ 1890745 w 5702593"/>
              <a:gd name="connsiteY392" fmla="*/ 4894891 h 6858000"/>
              <a:gd name="connsiteX393" fmla="*/ 1786209 w 5702593"/>
              <a:gd name="connsiteY393" fmla="*/ 4894891 h 6858000"/>
              <a:gd name="connsiteX394" fmla="*/ 1720740 w 5702593"/>
              <a:gd name="connsiteY394" fmla="*/ 4831032 h 6858000"/>
              <a:gd name="connsiteX395" fmla="*/ 1419046 w 5702593"/>
              <a:gd name="connsiteY395" fmla="*/ 4783165 h 6858000"/>
              <a:gd name="connsiteX396" fmla="*/ 1453390 w 5702593"/>
              <a:gd name="connsiteY396" fmla="*/ 4783165 h 6858000"/>
              <a:gd name="connsiteX397" fmla="*/ 1550735 w 5702593"/>
              <a:gd name="connsiteY397" fmla="*/ 4880510 h 6858000"/>
              <a:gd name="connsiteX398" fmla="*/ 1550735 w 5702593"/>
              <a:gd name="connsiteY398" fmla="*/ 5132726 h 6858000"/>
              <a:gd name="connsiteX399" fmla="*/ 1550735 w 5702593"/>
              <a:gd name="connsiteY399" fmla="*/ 5132833 h 6858000"/>
              <a:gd name="connsiteX400" fmla="*/ 1453390 w 5702593"/>
              <a:gd name="connsiteY400" fmla="*/ 5230178 h 6858000"/>
              <a:gd name="connsiteX401" fmla="*/ 1419046 w 5702593"/>
              <a:gd name="connsiteY401" fmla="*/ 5230178 h 6858000"/>
              <a:gd name="connsiteX402" fmla="*/ 1419046 w 5702593"/>
              <a:gd name="connsiteY402" fmla="*/ 5677084 h 6858000"/>
              <a:gd name="connsiteX403" fmla="*/ 1384702 w 5702593"/>
              <a:gd name="connsiteY403" fmla="*/ 5677084 h 6858000"/>
              <a:gd name="connsiteX404" fmla="*/ 1287357 w 5702593"/>
              <a:gd name="connsiteY404" fmla="*/ 5579739 h 6858000"/>
              <a:gd name="connsiteX405" fmla="*/ 1287357 w 5702593"/>
              <a:gd name="connsiteY405" fmla="*/ 5327523 h 6858000"/>
              <a:gd name="connsiteX406" fmla="*/ 1384702 w 5702593"/>
              <a:gd name="connsiteY406" fmla="*/ 5230178 h 6858000"/>
              <a:gd name="connsiteX407" fmla="*/ 1384702 w 5702593"/>
              <a:gd name="connsiteY407" fmla="*/ 5230071 h 6858000"/>
              <a:gd name="connsiteX408" fmla="*/ 1419046 w 5702593"/>
              <a:gd name="connsiteY408" fmla="*/ 5230071 h 6858000"/>
              <a:gd name="connsiteX409" fmla="*/ 947992 w 5702593"/>
              <a:gd name="connsiteY409" fmla="*/ 4783165 h 6858000"/>
              <a:gd name="connsiteX410" fmla="*/ 1183465 w 5702593"/>
              <a:gd name="connsiteY410" fmla="*/ 4783165 h 6858000"/>
              <a:gd name="connsiteX411" fmla="*/ 1183465 w 5702593"/>
              <a:gd name="connsiteY411" fmla="*/ 4831032 h 6858000"/>
              <a:gd name="connsiteX412" fmla="*/ 1117997 w 5702593"/>
              <a:gd name="connsiteY412" fmla="*/ 4894891 h 6858000"/>
              <a:gd name="connsiteX413" fmla="*/ 1013461 w 5702593"/>
              <a:gd name="connsiteY413" fmla="*/ 4894891 h 6858000"/>
              <a:gd name="connsiteX414" fmla="*/ 947992 w 5702593"/>
              <a:gd name="connsiteY414" fmla="*/ 4831032 h 6858000"/>
              <a:gd name="connsiteX415" fmla="*/ 5112782 w 5702593"/>
              <a:gd name="connsiteY415" fmla="*/ 4671331 h 6858000"/>
              <a:gd name="connsiteX416" fmla="*/ 5217318 w 5702593"/>
              <a:gd name="connsiteY416" fmla="*/ 4671331 h 6858000"/>
              <a:gd name="connsiteX417" fmla="*/ 5282787 w 5702593"/>
              <a:gd name="connsiteY417" fmla="*/ 4735190 h 6858000"/>
              <a:gd name="connsiteX418" fmla="*/ 5282787 w 5702593"/>
              <a:gd name="connsiteY418" fmla="*/ 4783057 h 6858000"/>
              <a:gd name="connsiteX419" fmla="*/ 5047313 w 5702593"/>
              <a:gd name="connsiteY419" fmla="*/ 4783057 h 6858000"/>
              <a:gd name="connsiteX420" fmla="*/ 5047313 w 5702593"/>
              <a:gd name="connsiteY420" fmla="*/ 4735190 h 6858000"/>
              <a:gd name="connsiteX421" fmla="*/ 5112782 w 5702593"/>
              <a:gd name="connsiteY421" fmla="*/ 4671331 h 6858000"/>
              <a:gd name="connsiteX422" fmla="*/ 4340034 w 5702593"/>
              <a:gd name="connsiteY422" fmla="*/ 4671331 h 6858000"/>
              <a:gd name="connsiteX423" fmla="*/ 4444570 w 5702593"/>
              <a:gd name="connsiteY423" fmla="*/ 4671331 h 6858000"/>
              <a:gd name="connsiteX424" fmla="*/ 4510039 w 5702593"/>
              <a:gd name="connsiteY424" fmla="*/ 4735190 h 6858000"/>
              <a:gd name="connsiteX425" fmla="*/ 4510039 w 5702593"/>
              <a:gd name="connsiteY425" fmla="*/ 4783057 h 6858000"/>
              <a:gd name="connsiteX426" fmla="*/ 4274565 w 5702593"/>
              <a:gd name="connsiteY426" fmla="*/ 4783057 h 6858000"/>
              <a:gd name="connsiteX427" fmla="*/ 4274565 w 5702593"/>
              <a:gd name="connsiteY427" fmla="*/ 4735190 h 6858000"/>
              <a:gd name="connsiteX428" fmla="*/ 4340034 w 5702593"/>
              <a:gd name="connsiteY428" fmla="*/ 4671331 h 6858000"/>
              <a:gd name="connsiteX429" fmla="*/ 3567286 w 5702593"/>
              <a:gd name="connsiteY429" fmla="*/ 4671331 h 6858000"/>
              <a:gd name="connsiteX430" fmla="*/ 3671822 w 5702593"/>
              <a:gd name="connsiteY430" fmla="*/ 4671331 h 6858000"/>
              <a:gd name="connsiteX431" fmla="*/ 3737291 w 5702593"/>
              <a:gd name="connsiteY431" fmla="*/ 4735190 h 6858000"/>
              <a:gd name="connsiteX432" fmla="*/ 3737291 w 5702593"/>
              <a:gd name="connsiteY432" fmla="*/ 4783057 h 6858000"/>
              <a:gd name="connsiteX433" fmla="*/ 3501817 w 5702593"/>
              <a:gd name="connsiteY433" fmla="*/ 4783057 h 6858000"/>
              <a:gd name="connsiteX434" fmla="*/ 3501817 w 5702593"/>
              <a:gd name="connsiteY434" fmla="*/ 4735190 h 6858000"/>
              <a:gd name="connsiteX435" fmla="*/ 3567286 w 5702593"/>
              <a:gd name="connsiteY435" fmla="*/ 4671331 h 6858000"/>
              <a:gd name="connsiteX436" fmla="*/ 2794538 w 5702593"/>
              <a:gd name="connsiteY436" fmla="*/ 4671331 h 6858000"/>
              <a:gd name="connsiteX437" fmla="*/ 2899074 w 5702593"/>
              <a:gd name="connsiteY437" fmla="*/ 4671331 h 6858000"/>
              <a:gd name="connsiteX438" fmla="*/ 2964543 w 5702593"/>
              <a:gd name="connsiteY438" fmla="*/ 4735190 h 6858000"/>
              <a:gd name="connsiteX439" fmla="*/ 2964543 w 5702593"/>
              <a:gd name="connsiteY439" fmla="*/ 4783057 h 6858000"/>
              <a:gd name="connsiteX440" fmla="*/ 2729069 w 5702593"/>
              <a:gd name="connsiteY440" fmla="*/ 4783057 h 6858000"/>
              <a:gd name="connsiteX441" fmla="*/ 2729069 w 5702593"/>
              <a:gd name="connsiteY441" fmla="*/ 4735190 h 6858000"/>
              <a:gd name="connsiteX442" fmla="*/ 2794538 w 5702593"/>
              <a:gd name="connsiteY442" fmla="*/ 4671331 h 6858000"/>
              <a:gd name="connsiteX443" fmla="*/ 2021789 w 5702593"/>
              <a:gd name="connsiteY443" fmla="*/ 4671331 h 6858000"/>
              <a:gd name="connsiteX444" fmla="*/ 2126325 w 5702593"/>
              <a:gd name="connsiteY444" fmla="*/ 4671331 h 6858000"/>
              <a:gd name="connsiteX445" fmla="*/ 2191794 w 5702593"/>
              <a:gd name="connsiteY445" fmla="*/ 4735190 h 6858000"/>
              <a:gd name="connsiteX446" fmla="*/ 2191794 w 5702593"/>
              <a:gd name="connsiteY446" fmla="*/ 4783057 h 6858000"/>
              <a:gd name="connsiteX447" fmla="*/ 1956320 w 5702593"/>
              <a:gd name="connsiteY447" fmla="*/ 4783057 h 6858000"/>
              <a:gd name="connsiteX448" fmla="*/ 1956320 w 5702593"/>
              <a:gd name="connsiteY448" fmla="*/ 4735190 h 6858000"/>
              <a:gd name="connsiteX449" fmla="*/ 2021789 w 5702593"/>
              <a:gd name="connsiteY449" fmla="*/ 4671331 h 6858000"/>
              <a:gd name="connsiteX450" fmla="*/ 1249041 w 5702593"/>
              <a:gd name="connsiteY450" fmla="*/ 4671331 h 6858000"/>
              <a:gd name="connsiteX451" fmla="*/ 1353577 w 5702593"/>
              <a:gd name="connsiteY451" fmla="*/ 4671331 h 6858000"/>
              <a:gd name="connsiteX452" fmla="*/ 1419046 w 5702593"/>
              <a:gd name="connsiteY452" fmla="*/ 4735190 h 6858000"/>
              <a:gd name="connsiteX453" fmla="*/ 1419046 w 5702593"/>
              <a:gd name="connsiteY453" fmla="*/ 4783057 h 6858000"/>
              <a:gd name="connsiteX454" fmla="*/ 1183572 w 5702593"/>
              <a:gd name="connsiteY454" fmla="*/ 4783057 h 6858000"/>
              <a:gd name="connsiteX455" fmla="*/ 1183572 w 5702593"/>
              <a:gd name="connsiteY455" fmla="*/ 4735190 h 6858000"/>
              <a:gd name="connsiteX456" fmla="*/ 1249041 w 5702593"/>
              <a:gd name="connsiteY456" fmla="*/ 4671331 h 6858000"/>
              <a:gd name="connsiteX457" fmla="*/ 5583192 w 5702593"/>
              <a:gd name="connsiteY457" fmla="*/ 3889138 h 6858000"/>
              <a:gd name="connsiteX458" fmla="*/ 5617537 w 5702593"/>
              <a:gd name="connsiteY458" fmla="*/ 3889138 h 6858000"/>
              <a:gd name="connsiteX459" fmla="*/ 5687460 w 5702593"/>
              <a:gd name="connsiteY459" fmla="*/ 3916560 h 6858000"/>
              <a:gd name="connsiteX460" fmla="*/ 5702593 w 5702593"/>
              <a:gd name="connsiteY460" fmla="*/ 3939661 h 6858000"/>
              <a:gd name="connsiteX461" fmla="*/ 5702593 w 5702593"/>
              <a:gd name="connsiteY461" fmla="*/ 4285522 h 6858000"/>
              <a:gd name="connsiteX462" fmla="*/ 5687460 w 5702593"/>
              <a:gd name="connsiteY462" fmla="*/ 4308622 h 6858000"/>
              <a:gd name="connsiteX463" fmla="*/ 5617537 w 5702593"/>
              <a:gd name="connsiteY463" fmla="*/ 4336044 h 6858000"/>
              <a:gd name="connsiteX464" fmla="*/ 5584480 w 5702593"/>
              <a:gd name="connsiteY464" fmla="*/ 4336044 h 6858000"/>
              <a:gd name="connsiteX465" fmla="*/ 5584480 w 5702593"/>
              <a:gd name="connsiteY465" fmla="*/ 4783057 h 6858000"/>
              <a:gd name="connsiteX466" fmla="*/ 5550136 w 5702593"/>
              <a:gd name="connsiteY466" fmla="*/ 4783057 h 6858000"/>
              <a:gd name="connsiteX467" fmla="*/ 5452791 w 5702593"/>
              <a:gd name="connsiteY467" fmla="*/ 4685713 h 6858000"/>
              <a:gd name="connsiteX468" fmla="*/ 5452791 w 5702593"/>
              <a:gd name="connsiteY468" fmla="*/ 4433496 h 6858000"/>
              <a:gd name="connsiteX469" fmla="*/ 5550136 w 5702593"/>
              <a:gd name="connsiteY469" fmla="*/ 4336151 h 6858000"/>
              <a:gd name="connsiteX470" fmla="*/ 5583192 w 5702593"/>
              <a:gd name="connsiteY470" fmla="*/ 4336151 h 6858000"/>
              <a:gd name="connsiteX471" fmla="*/ 4810444 w 5702593"/>
              <a:gd name="connsiteY471" fmla="*/ 3889138 h 6858000"/>
              <a:gd name="connsiteX472" fmla="*/ 4844789 w 5702593"/>
              <a:gd name="connsiteY472" fmla="*/ 3889138 h 6858000"/>
              <a:gd name="connsiteX473" fmla="*/ 4942134 w 5702593"/>
              <a:gd name="connsiteY473" fmla="*/ 3986483 h 6858000"/>
              <a:gd name="connsiteX474" fmla="*/ 4942134 w 5702593"/>
              <a:gd name="connsiteY474" fmla="*/ 4238699 h 6858000"/>
              <a:gd name="connsiteX475" fmla="*/ 4844789 w 5702593"/>
              <a:gd name="connsiteY475" fmla="*/ 4336044 h 6858000"/>
              <a:gd name="connsiteX476" fmla="*/ 4811732 w 5702593"/>
              <a:gd name="connsiteY476" fmla="*/ 4336044 h 6858000"/>
              <a:gd name="connsiteX477" fmla="*/ 4811732 w 5702593"/>
              <a:gd name="connsiteY477" fmla="*/ 4783057 h 6858000"/>
              <a:gd name="connsiteX478" fmla="*/ 4777388 w 5702593"/>
              <a:gd name="connsiteY478" fmla="*/ 4783057 h 6858000"/>
              <a:gd name="connsiteX479" fmla="*/ 4680043 w 5702593"/>
              <a:gd name="connsiteY479" fmla="*/ 4685713 h 6858000"/>
              <a:gd name="connsiteX480" fmla="*/ 4680043 w 5702593"/>
              <a:gd name="connsiteY480" fmla="*/ 4433496 h 6858000"/>
              <a:gd name="connsiteX481" fmla="*/ 4777388 w 5702593"/>
              <a:gd name="connsiteY481" fmla="*/ 4336151 h 6858000"/>
              <a:gd name="connsiteX482" fmla="*/ 4810444 w 5702593"/>
              <a:gd name="connsiteY482" fmla="*/ 4336151 h 6858000"/>
              <a:gd name="connsiteX483" fmla="*/ 4037696 w 5702593"/>
              <a:gd name="connsiteY483" fmla="*/ 3889138 h 6858000"/>
              <a:gd name="connsiteX484" fmla="*/ 4072041 w 5702593"/>
              <a:gd name="connsiteY484" fmla="*/ 3889138 h 6858000"/>
              <a:gd name="connsiteX485" fmla="*/ 4169386 w 5702593"/>
              <a:gd name="connsiteY485" fmla="*/ 3986483 h 6858000"/>
              <a:gd name="connsiteX486" fmla="*/ 4169386 w 5702593"/>
              <a:gd name="connsiteY486" fmla="*/ 4238699 h 6858000"/>
              <a:gd name="connsiteX487" fmla="*/ 4072041 w 5702593"/>
              <a:gd name="connsiteY487" fmla="*/ 4336044 h 6858000"/>
              <a:gd name="connsiteX488" fmla="*/ 4038984 w 5702593"/>
              <a:gd name="connsiteY488" fmla="*/ 4336044 h 6858000"/>
              <a:gd name="connsiteX489" fmla="*/ 4038984 w 5702593"/>
              <a:gd name="connsiteY489" fmla="*/ 4783057 h 6858000"/>
              <a:gd name="connsiteX490" fmla="*/ 4004640 w 5702593"/>
              <a:gd name="connsiteY490" fmla="*/ 4783057 h 6858000"/>
              <a:gd name="connsiteX491" fmla="*/ 3907295 w 5702593"/>
              <a:gd name="connsiteY491" fmla="*/ 4685713 h 6858000"/>
              <a:gd name="connsiteX492" fmla="*/ 3907295 w 5702593"/>
              <a:gd name="connsiteY492" fmla="*/ 4433496 h 6858000"/>
              <a:gd name="connsiteX493" fmla="*/ 4004640 w 5702593"/>
              <a:gd name="connsiteY493" fmla="*/ 4336151 h 6858000"/>
              <a:gd name="connsiteX494" fmla="*/ 4037696 w 5702593"/>
              <a:gd name="connsiteY494" fmla="*/ 4336151 h 6858000"/>
              <a:gd name="connsiteX495" fmla="*/ 3264948 w 5702593"/>
              <a:gd name="connsiteY495" fmla="*/ 3889138 h 6858000"/>
              <a:gd name="connsiteX496" fmla="*/ 3299293 w 5702593"/>
              <a:gd name="connsiteY496" fmla="*/ 3889138 h 6858000"/>
              <a:gd name="connsiteX497" fmla="*/ 3396638 w 5702593"/>
              <a:gd name="connsiteY497" fmla="*/ 3986483 h 6858000"/>
              <a:gd name="connsiteX498" fmla="*/ 3396638 w 5702593"/>
              <a:gd name="connsiteY498" fmla="*/ 4238699 h 6858000"/>
              <a:gd name="connsiteX499" fmla="*/ 3299293 w 5702593"/>
              <a:gd name="connsiteY499" fmla="*/ 4336044 h 6858000"/>
              <a:gd name="connsiteX500" fmla="*/ 3266236 w 5702593"/>
              <a:gd name="connsiteY500" fmla="*/ 4336044 h 6858000"/>
              <a:gd name="connsiteX501" fmla="*/ 3266236 w 5702593"/>
              <a:gd name="connsiteY501" fmla="*/ 4783057 h 6858000"/>
              <a:gd name="connsiteX502" fmla="*/ 3231892 w 5702593"/>
              <a:gd name="connsiteY502" fmla="*/ 4783057 h 6858000"/>
              <a:gd name="connsiteX503" fmla="*/ 3134547 w 5702593"/>
              <a:gd name="connsiteY503" fmla="*/ 4685713 h 6858000"/>
              <a:gd name="connsiteX504" fmla="*/ 3134547 w 5702593"/>
              <a:gd name="connsiteY504" fmla="*/ 4433496 h 6858000"/>
              <a:gd name="connsiteX505" fmla="*/ 3231892 w 5702593"/>
              <a:gd name="connsiteY505" fmla="*/ 4336151 h 6858000"/>
              <a:gd name="connsiteX506" fmla="*/ 3264948 w 5702593"/>
              <a:gd name="connsiteY506" fmla="*/ 4336151 h 6858000"/>
              <a:gd name="connsiteX507" fmla="*/ 2492200 w 5702593"/>
              <a:gd name="connsiteY507" fmla="*/ 3889138 h 6858000"/>
              <a:gd name="connsiteX508" fmla="*/ 2526545 w 5702593"/>
              <a:gd name="connsiteY508" fmla="*/ 3889138 h 6858000"/>
              <a:gd name="connsiteX509" fmla="*/ 2623889 w 5702593"/>
              <a:gd name="connsiteY509" fmla="*/ 3986483 h 6858000"/>
              <a:gd name="connsiteX510" fmla="*/ 2623889 w 5702593"/>
              <a:gd name="connsiteY510" fmla="*/ 4238699 h 6858000"/>
              <a:gd name="connsiteX511" fmla="*/ 2526545 w 5702593"/>
              <a:gd name="connsiteY511" fmla="*/ 4336044 h 6858000"/>
              <a:gd name="connsiteX512" fmla="*/ 2493488 w 5702593"/>
              <a:gd name="connsiteY512" fmla="*/ 4336044 h 6858000"/>
              <a:gd name="connsiteX513" fmla="*/ 2493488 w 5702593"/>
              <a:gd name="connsiteY513" fmla="*/ 4783057 h 6858000"/>
              <a:gd name="connsiteX514" fmla="*/ 2459144 w 5702593"/>
              <a:gd name="connsiteY514" fmla="*/ 4783057 h 6858000"/>
              <a:gd name="connsiteX515" fmla="*/ 2361799 w 5702593"/>
              <a:gd name="connsiteY515" fmla="*/ 4685713 h 6858000"/>
              <a:gd name="connsiteX516" fmla="*/ 2361799 w 5702593"/>
              <a:gd name="connsiteY516" fmla="*/ 4433496 h 6858000"/>
              <a:gd name="connsiteX517" fmla="*/ 2459144 w 5702593"/>
              <a:gd name="connsiteY517" fmla="*/ 4336151 h 6858000"/>
              <a:gd name="connsiteX518" fmla="*/ 2492200 w 5702593"/>
              <a:gd name="connsiteY518" fmla="*/ 4336151 h 6858000"/>
              <a:gd name="connsiteX519" fmla="*/ 1719451 w 5702593"/>
              <a:gd name="connsiteY519" fmla="*/ 3889138 h 6858000"/>
              <a:gd name="connsiteX520" fmla="*/ 1753796 w 5702593"/>
              <a:gd name="connsiteY520" fmla="*/ 3889138 h 6858000"/>
              <a:gd name="connsiteX521" fmla="*/ 1851140 w 5702593"/>
              <a:gd name="connsiteY521" fmla="*/ 3986483 h 6858000"/>
              <a:gd name="connsiteX522" fmla="*/ 1851140 w 5702593"/>
              <a:gd name="connsiteY522" fmla="*/ 4238699 h 6858000"/>
              <a:gd name="connsiteX523" fmla="*/ 1753796 w 5702593"/>
              <a:gd name="connsiteY523" fmla="*/ 4336044 h 6858000"/>
              <a:gd name="connsiteX524" fmla="*/ 1720739 w 5702593"/>
              <a:gd name="connsiteY524" fmla="*/ 4336044 h 6858000"/>
              <a:gd name="connsiteX525" fmla="*/ 1720739 w 5702593"/>
              <a:gd name="connsiteY525" fmla="*/ 4783057 h 6858000"/>
              <a:gd name="connsiteX526" fmla="*/ 1686395 w 5702593"/>
              <a:gd name="connsiteY526" fmla="*/ 4783057 h 6858000"/>
              <a:gd name="connsiteX527" fmla="*/ 1589050 w 5702593"/>
              <a:gd name="connsiteY527" fmla="*/ 4685713 h 6858000"/>
              <a:gd name="connsiteX528" fmla="*/ 1589050 w 5702593"/>
              <a:gd name="connsiteY528" fmla="*/ 4433496 h 6858000"/>
              <a:gd name="connsiteX529" fmla="*/ 1686395 w 5702593"/>
              <a:gd name="connsiteY529" fmla="*/ 4336151 h 6858000"/>
              <a:gd name="connsiteX530" fmla="*/ 1719451 w 5702593"/>
              <a:gd name="connsiteY530" fmla="*/ 4336151 h 6858000"/>
              <a:gd name="connsiteX531" fmla="*/ 946703 w 5702593"/>
              <a:gd name="connsiteY531" fmla="*/ 3889138 h 6858000"/>
              <a:gd name="connsiteX532" fmla="*/ 981048 w 5702593"/>
              <a:gd name="connsiteY532" fmla="*/ 3889138 h 6858000"/>
              <a:gd name="connsiteX533" fmla="*/ 1078392 w 5702593"/>
              <a:gd name="connsiteY533" fmla="*/ 3986483 h 6858000"/>
              <a:gd name="connsiteX534" fmla="*/ 1078392 w 5702593"/>
              <a:gd name="connsiteY534" fmla="*/ 4238699 h 6858000"/>
              <a:gd name="connsiteX535" fmla="*/ 981048 w 5702593"/>
              <a:gd name="connsiteY535" fmla="*/ 4336044 h 6858000"/>
              <a:gd name="connsiteX536" fmla="*/ 947991 w 5702593"/>
              <a:gd name="connsiteY536" fmla="*/ 4336044 h 6858000"/>
              <a:gd name="connsiteX537" fmla="*/ 947991 w 5702593"/>
              <a:gd name="connsiteY537" fmla="*/ 4783057 h 6858000"/>
              <a:gd name="connsiteX538" fmla="*/ 913647 w 5702593"/>
              <a:gd name="connsiteY538" fmla="*/ 4783057 h 6858000"/>
              <a:gd name="connsiteX539" fmla="*/ 816302 w 5702593"/>
              <a:gd name="connsiteY539" fmla="*/ 4685713 h 6858000"/>
              <a:gd name="connsiteX540" fmla="*/ 816302 w 5702593"/>
              <a:gd name="connsiteY540" fmla="*/ 4433496 h 6858000"/>
              <a:gd name="connsiteX541" fmla="*/ 913647 w 5702593"/>
              <a:gd name="connsiteY541" fmla="*/ 4336151 h 6858000"/>
              <a:gd name="connsiteX542" fmla="*/ 946703 w 5702593"/>
              <a:gd name="connsiteY542" fmla="*/ 4336151 h 6858000"/>
              <a:gd name="connsiteX543" fmla="*/ 5112245 w 5702593"/>
              <a:gd name="connsiteY543" fmla="*/ 3889031 h 6858000"/>
              <a:gd name="connsiteX544" fmla="*/ 5347719 w 5702593"/>
              <a:gd name="connsiteY544" fmla="*/ 3889031 h 6858000"/>
              <a:gd name="connsiteX545" fmla="*/ 5347719 w 5702593"/>
              <a:gd name="connsiteY545" fmla="*/ 3936898 h 6858000"/>
              <a:gd name="connsiteX546" fmla="*/ 5282250 w 5702593"/>
              <a:gd name="connsiteY546" fmla="*/ 4000757 h 6858000"/>
              <a:gd name="connsiteX547" fmla="*/ 5177714 w 5702593"/>
              <a:gd name="connsiteY547" fmla="*/ 4000757 h 6858000"/>
              <a:gd name="connsiteX548" fmla="*/ 5112245 w 5702593"/>
              <a:gd name="connsiteY548" fmla="*/ 3936898 h 6858000"/>
              <a:gd name="connsiteX549" fmla="*/ 4339497 w 5702593"/>
              <a:gd name="connsiteY549" fmla="*/ 3889031 h 6858000"/>
              <a:gd name="connsiteX550" fmla="*/ 4574971 w 5702593"/>
              <a:gd name="connsiteY550" fmla="*/ 3889031 h 6858000"/>
              <a:gd name="connsiteX551" fmla="*/ 4574971 w 5702593"/>
              <a:gd name="connsiteY551" fmla="*/ 3936898 h 6858000"/>
              <a:gd name="connsiteX552" fmla="*/ 4509502 w 5702593"/>
              <a:gd name="connsiteY552" fmla="*/ 4000757 h 6858000"/>
              <a:gd name="connsiteX553" fmla="*/ 4404966 w 5702593"/>
              <a:gd name="connsiteY553" fmla="*/ 4000757 h 6858000"/>
              <a:gd name="connsiteX554" fmla="*/ 4339497 w 5702593"/>
              <a:gd name="connsiteY554" fmla="*/ 3936898 h 6858000"/>
              <a:gd name="connsiteX555" fmla="*/ 3566749 w 5702593"/>
              <a:gd name="connsiteY555" fmla="*/ 3889031 h 6858000"/>
              <a:gd name="connsiteX556" fmla="*/ 3802223 w 5702593"/>
              <a:gd name="connsiteY556" fmla="*/ 3889031 h 6858000"/>
              <a:gd name="connsiteX557" fmla="*/ 3802223 w 5702593"/>
              <a:gd name="connsiteY557" fmla="*/ 3936898 h 6858000"/>
              <a:gd name="connsiteX558" fmla="*/ 3736754 w 5702593"/>
              <a:gd name="connsiteY558" fmla="*/ 4000757 h 6858000"/>
              <a:gd name="connsiteX559" fmla="*/ 3632218 w 5702593"/>
              <a:gd name="connsiteY559" fmla="*/ 4000757 h 6858000"/>
              <a:gd name="connsiteX560" fmla="*/ 3566749 w 5702593"/>
              <a:gd name="connsiteY560" fmla="*/ 3936898 h 6858000"/>
              <a:gd name="connsiteX561" fmla="*/ 2794001 w 5702593"/>
              <a:gd name="connsiteY561" fmla="*/ 3889031 h 6858000"/>
              <a:gd name="connsiteX562" fmla="*/ 3029475 w 5702593"/>
              <a:gd name="connsiteY562" fmla="*/ 3889031 h 6858000"/>
              <a:gd name="connsiteX563" fmla="*/ 3029475 w 5702593"/>
              <a:gd name="connsiteY563" fmla="*/ 3936898 h 6858000"/>
              <a:gd name="connsiteX564" fmla="*/ 2964006 w 5702593"/>
              <a:gd name="connsiteY564" fmla="*/ 4000757 h 6858000"/>
              <a:gd name="connsiteX565" fmla="*/ 2859470 w 5702593"/>
              <a:gd name="connsiteY565" fmla="*/ 4000757 h 6858000"/>
              <a:gd name="connsiteX566" fmla="*/ 2794001 w 5702593"/>
              <a:gd name="connsiteY566" fmla="*/ 3936898 h 6858000"/>
              <a:gd name="connsiteX567" fmla="*/ 2021253 w 5702593"/>
              <a:gd name="connsiteY567" fmla="*/ 3889031 h 6858000"/>
              <a:gd name="connsiteX568" fmla="*/ 2256727 w 5702593"/>
              <a:gd name="connsiteY568" fmla="*/ 3889031 h 6858000"/>
              <a:gd name="connsiteX569" fmla="*/ 2256727 w 5702593"/>
              <a:gd name="connsiteY569" fmla="*/ 3936898 h 6858000"/>
              <a:gd name="connsiteX570" fmla="*/ 2191258 w 5702593"/>
              <a:gd name="connsiteY570" fmla="*/ 4000757 h 6858000"/>
              <a:gd name="connsiteX571" fmla="*/ 2086722 w 5702593"/>
              <a:gd name="connsiteY571" fmla="*/ 4000757 h 6858000"/>
              <a:gd name="connsiteX572" fmla="*/ 2021253 w 5702593"/>
              <a:gd name="connsiteY572" fmla="*/ 3936898 h 6858000"/>
              <a:gd name="connsiteX573" fmla="*/ 1248505 w 5702593"/>
              <a:gd name="connsiteY573" fmla="*/ 3889031 h 6858000"/>
              <a:gd name="connsiteX574" fmla="*/ 1483979 w 5702593"/>
              <a:gd name="connsiteY574" fmla="*/ 3889031 h 6858000"/>
              <a:gd name="connsiteX575" fmla="*/ 1483979 w 5702593"/>
              <a:gd name="connsiteY575" fmla="*/ 3936898 h 6858000"/>
              <a:gd name="connsiteX576" fmla="*/ 1418510 w 5702593"/>
              <a:gd name="connsiteY576" fmla="*/ 4000757 h 6858000"/>
              <a:gd name="connsiteX577" fmla="*/ 1313974 w 5702593"/>
              <a:gd name="connsiteY577" fmla="*/ 4000757 h 6858000"/>
              <a:gd name="connsiteX578" fmla="*/ 1248505 w 5702593"/>
              <a:gd name="connsiteY578" fmla="*/ 3936898 h 6858000"/>
              <a:gd name="connsiteX579" fmla="*/ 475757 w 5702593"/>
              <a:gd name="connsiteY579" fmla="*/ 3889031 h 6858000"/>
              <a:gd name="connsiteX580" fmla="*/ 711230 w 5702593"/>
              <a:gd name="connsiteY580" fmla="*/ 3889031 h 6858000"/>
              <a:gd name="connsiteX581" fmla="*/ 711230 w 5702593"/>
              <a:gd name="connsiteY581" fmla="*/ 3936898 h 6858000"/>
              <a:gd name="connsiteX582" fmla="*/ 645762 w 5702593"/>
              <a:gd name="connsiteY582" fmla="*/ 4000757 h 6858000"/>
              <a:gd name="connsiteX583" fmla="*/ 541226 w 5702593"/>
              <a:gd name="connsiteY583" fmla="*/ 4000757 h 6858000"/>
              <a:gd name="connsiteX584" fmla="*/ 475757 w 5702593"/>
              <a:gd name="connsiteY584" fmla="*/ 3936898 h 6858000"/>
              <a:gd name="connsiteX585" fmla="*/ 5413295 w 5702593"/>
              <a:gd name="connsiteY585" fmla="*/ 3777304 h 6858000"/>
              <a:gd name="connsiteX586" fmla="*/ 5517831 w 5702593"/>
              <a:gd name="connsiteY586" fmla="*/ 3777304 h 6858000"/>
              <a:gd name="connsiteX587" fmla="*/ 5583300 w 5702593"/>
              <a:gd name="connsiteY587" fmla="*/ 3841163 h 6858000"/>
              <a:gd name="connsiteX588" fmla="*/ 5583300 w 5702593"/>
              <a:gd name="connsiteY588" fmla="*/ 3889031 h 6858000"/>
              <a:gd name="connsiteX589" fmla="*/ 5347826 w 5702593"/>
              <a:gd name="connsiteY589" fmla="*/ 3889031 h 6858000"/>
              <a:gd name="connsiteX590" fmla="*/ 5347826 w 5702593"/>
              <a:gd name="connsiteY590" fmla="*/ 3841163 h 6858000"/>
              <a:gd name="connsiteX591" fmla="*/ 5413295 w 5702593"/>
              <a:gd name="connsiteY591" fmla="*/ 3777304 h 6858000"/>
              <a:gd name="connsiteX592" fmla="*/ 4640547 w 5702593"/>
              <a:gd name="connsiteY592" fmla="*/ 3777304 h 6858000"/>
              <a:gd name="connsiteX593" fmla="*/ 4745083 w 5702593"/>
              <a:gd name="connsiteY593" fmla="*/ 3777304 h 6858000"/>
              <a:gd name="connsiteX594" fmla="*/ 4810552 w 5702593"/>
              <a:gd name="connsiteY594" fmla="*/ 3841163 h 6858000"/>
              <a:gd name="connsiteX595" fmla="*/ 4810552 w 5702593"/>
              <a:gd name="connsiteY595" fmla="*/ 3889031 h 6858000"/>
              <a:gd name="connsiteX596" fmla="*/ 4575078 w 5702593"/>
              <a:gd name="connsiteY596" fmla="*/ 3889031 h 6858000"/>
              <a:gd name="connsiteX597" fmla="*/ 4575078 w 5702593"/>
              <a:gd name="connsiteY597" fmla="*/ 3841163 h 6858000"/>
              <a:gd name="connsiteX598" fmla="*/ 4640547 w 5702593"/>
              <a:gd name="connsiteY598" fmla="*/ 3777304 h 6858000"/>
              <a:gd name="connsiteX599" fmla="*/ 3867799 w 5702593"/>
              <a:gd name="connsiteY599" fmla="*/ 3777304 h 6858000"/>
              <a:gd name="connsiteX600" fmla="*/ 3972335 w 5702593"/>
              <a:gd name="connsiteY600" fmla="*/ 3777304 h 6858000"/>
              <a:gd name="connsiteX601" fmla="*/ 4037804 w 5702593"/>
              <a:gd name="connsiteY601" fmla="*/ 3841163 h 6858000"/>
              <a:gd name="connsiteX602" fmla="*/ 4037804 w 5702593"/>
              <a:gd name="connsiteY602" fmla="*/ 3889031 h 6858000"/>
              <a:gd name="connsiteX603" fmla="*/ 3802330 w 5702593"/>
              <a:gd name="connsiteY603" fmla="*/ 3889031 h 6858000"/>
              <a:gd name="connsiteX604" fmla="*/ 3802330 w 5702593"/>
              <a:gd name="connsiteY604" fmla="*/ 3841163 h 6858000"/>
              <a:gd name="connsiteX605" fmla="*/ 3867799 w 5702593"/>
              <a:gd name="connsiteY605" fmla="*/ 3777304 h 6858000"/>
              <a:gd name="connsiteX606" fmla="*/ 3095051 w 5702593"/>
              <a:gd name="connsiteY606" fmla="*/ 3777304 h 6858000"/>
              <a:gd name="connsiteX607" fmla="*/ 3199587 w 5702593"/>
              <a:gd name="connsiteY607" fmla="*/ 3777304 h 6858000"/>
              <a:gd name="connsiteX608" fmla="*/ 3265056 w 5702593"/>
              <a:gd name="connsiteY608" fmla="*/ 3841163 h 6858000"/>
              <a:gd name="connsiteX609" fmla="*/ 3265056 w 5702593"/>
              <a:gd name="connsiteY609" fmla="*/ 3889031 h 6858000"/>
              <a:gd name="connsiteX610" fmla="*/ 3029582 w 5702593"/>
              <a:gd name="connsiteY610" fmla="*/ 3889031 h 6858000"/>
              <a:gd name="connsiteX611" fmla="*/ 3029582 w 5702593"/>
              <a:gd name="connsiteY611" fmla="*/ 3841163 h 6858000"/>
              <a:gd name="connsiteX612" fmla="*/ 3095051 w 5702593"/>
              <a:gd name="connsiteY612" fmla="*/ 3777304 h 6858000"/>
              <a:gd name="connsiteX613" fmla="*/ 2322303 w 5702593"/>
              <a:gd name="connsiteY613" fmla="*/ 3777304 h 6858000"/>
              <a:gd name="connsiteX614" fmla="*/ 2426839 w 5702593"/>
              <a:gd name="connsiteY614" fmla="*/ 3777304 h 6858000"/>
              <a:gd name="connsiteX615" fmla="*/ 2492308 w 5702593"/>
              <a:gd name="connsiteY615" fmla="*/ 3841163 h 6858000"/>
              <a:gd name="connsiteX616" fmla="*/ 2492308 w 5702593"/>
              <a:gd name="connsiteY616" fmla="*/ 3889031 h 6858000"/>
              <a:gd name="connsiteX617" fmla="*/ 2256834 w 5702593"/>
              <a:gd name="connsiteY617" fmla="*/ 3889031 h 6858000"/>
              <a:gd name="connsiteX618" fmla="*/ 2256834 w 5702593"/>
              <a:gd name="connsiteY618" fmla="*/ 3841163 h 6858000"/>
              <a:gd name="connsiteX619" fmla="*/ 2322303 w 5702593"/>
              <a:gd name="connsiteY619" fmla="*/ 3777304 h 6858000"/>
              <a:gd name="connsiteX620" fmla="*/ 1549555 w 5702593"/>
              <a:gd name="connsiteY620" fmla="*/ 3777304 h 6858000"/>
              <a:gd name="connsiteX621" fmla="*/ 1654091 w 5702593"/>
              <a:gd name="connsiteY621" fmla="*/ 3777304 h 6858000"/>
              <a:gd name="connsiteX622" fmla="*/ 1719560 w 5702593"/>
              <a:gd name="connsiteY622" fmla="*/ 3841163 h 6858000"/>
              <a:gd name="connsiteX623" fmla="*/ 1719560 w 5702593"/>
              <a:gd name="connsiteY623" fmla="*/ 3889031 h 6858000"/>
              <a:gd name="connsiteX624" fmla="*/ 1484086 w 5702593"/>
              <a:gd name="connsiteY624" fmla="*/ 3889031 h 6858000"/>
              <a:gd name="connsiteX625" fmla="*/ 1484086 w 5702593"/>
              <a:gd name="connsiteY625" fmla="*/ 3841163 h 6858000"/>
              <a:gd name="connsiteX626" fmla="*/ 1549555 w 5702593"/>
              <a:gd name="connsiteY626" fmla="*/ 3777304 h 6858000"/>
              <a:gd name="connsiteX627" fmla="*/ 776806 w 5702593"/>
              <a:gd name="connsiteY627" fmla="*/ 3777304 h 6858000"/>
              <a:gd name="connsiteX628" fmla="*/ 881342 w 5702593"/>
              <a:gd name="connsiteY628" fmla="*/ 3777304 h 6858000"/>
              <a:gd name="connsiteX629" fmla="*/ 946810 w 5702593"/>
              <a:gd name="connsiteY629" fmla="*/ 3841163 h 6858000"/>
              <a:gd name="connsiteX630" fmla="*/ 946810 w 5702593"/>
              <a:gd name="connsiteY630" fmla="*/ 3889031 h 6858000"/>
              <a:gd name="connsiteX631" fmla="*/ 711337 w 5702593"/>
              <a:gd name="connsiteY631" fmla="*/ 3889031 h 6858000"/>
              <a:gd name="connsiteX632" fmla="*/ 711337 w 5702593"/>
              <a:gd name="connsiteY632" fmla="*/ 3841163 h 6858000"/>
              <a:gd name="connsiteX633" fmla="*/ 776806 w 5702593"/>
              <a:gd name="connsiteY633" fmla="*/ 3777304 h 6858000"/>
              <a:gd name="connsiteX634" fmla="*/ 441413 w 5702593"/>
              <a:gd name="connsiteY634" fmla="*/ 3442023 h 6858000"/>
              <a:gd name="connsiteX635" fmla="*/ 475757 w 5702593"/>
              <a:gd name="connsiteY635" fmla="*/ 3442023 h 6858000"/>
              <a:gd name="connsiteX636" fmla="*/ 475757 w 5702593"/>
              <a:gd name="connsiteY636" fmla="*/ 3888924 h 6858000"/>
              <a:gd name="connsiteX637" fmla="*/ 441413 w 5702593"/>
              <a:gd name="connsiteY637" fmla="*/ 3888924 h 6858000"/>
              <a:gd name="connsiteX638" fmla="*/ 344068 w 5702593"/>
              <a:gd name="connsiteY638" fmla="*/ 3791579 h 6858000"/>
              <a:gd name="connsiteX639" fmla="*/ 344068 w 5702593"/>
              <a:gd name="connsiteY639" fmla="*/ 3539363 h 6858000"/>
              <a:gd name="connsiteX640" fmla="*/ 441413 w 5702593"/>
              <a:gd name="connsiteY640" fmla="*/ 3442023 h 6858000"/>
              <a:gd name="connsiteX641" fmla="*/ 5410953 w 5702593"/>
              <a:gd name="connsiteY641" fmla="*/ 2997380 h 6858000"/>
              <a:gd name="connsiteX642" fmla="*/ 5646426 w 5702593"/>
              <a:gd name="connsiteY642" fmla="*/ 2997380 h 6858000"/>
              <a:gd name="connsiteX643" fmla="*/ 5646426 w 5702593"/>
              <a:gd name="connsiteY643" fmla="*/ 3045252 h 6858000"/>
              <a:gd name="connsiteX644" fmla="*/ 5580958 w 5702593"/>
              <a:gd name="connsiteY644" fmla="*/ 3109109 h 6858000"/>
              <a:gd name="connsiteX645" fmla="*/ 5476422 w 5702593"/>
              <a:gd name="connsiteY645" fmla="*/ 3109109 h 6858000"/>
              <a:gd name="connsiteX646" fmla="*/ 5410953 w 5702593"/>
              <a:gd name="connsiteY646" fmla="*/ 3045252 h 6858000"/>
              <a:gd name="connsiteX647" fmla="*/ 4638205 w 5702593"/>
              <a:gd name="connsiteY647" fmla="*/ 2997380 h 6858000"/>
              <a:gd name="connsiteX648" fmla="*/ 4873679 w 5702593"/>
              <a:gd name="connsiteY648" fmla="*/ 2997380 h 6858000"/>
              <a:gd name="connsiteX649" fmla="*/ 4873679 w 5702593"/>
              <a:gd name="connsiteY649" fmla="*/ 3045252 h 6858000"/>
              <a:gd name="connsiteX650" fmla="*/ 4808210 w 5702593"/>
              <a:gd name="connsiteY650" fmla="*/ 3109109 h 6858000"/>
              <a:gd name="connsiteX651" fmla="*/ 4703674 w 5702593"/>
              <a:gd name="connsiteY651" fmla="*/ 3109109 h 6858000"/>
              <a:gd name="connsiteX652" fmla="*/ 4638205 w 5702593"/>
              <a:gd name="connsiteY652" fmla="*/ 3045252 h 6858000"/>
              <a:gd name="connsiteX653" fmla="*/ 3865457 w 5702593"/>
              <a:gd name="connsiteY653" fmla="*/ 2997380 h 6858000"/>
              <a:gd name="connsiteX654" fmla="*/ 4100931 w 5702593"/>
              <a:gd name="connsiteY654" fmla="*/ 2997380 h 6858000"/>
              <a:gd name="connsiteX655" fmla="*/ 4100931 w 5702593"/>
              <a:gd name="connsiteY655" fmla="*/ 3045252 h 6858000"/>
              <a:gd name="connsiteX656" fmla="*/ 4035462 w 5702593"/>
              <a:gd name="connsiteY656" fmla="*/ 3109109 h 6858000"/>
              <a:gd name="connsiteX657" fmla="*/ 3930926 w 5702593"/>
              <a:gd name="connsiteY657" fmla="*/ 3109109 h 6858000"/>
              <a:gd name="connsiteX658" fmla="*/ 3865457 w 5702593"/>
              <a:gd name="connsiteY658" fmla="*/ 3045252 h 6858000"/>
              <a:gd name="connsiteX659" fmla="*/ 3092709 w 5702593"/>
              <a:gd name="connsiteY659" fmla="*/ 2997380 h 6858000"/>
              <a:gd name="connsiteX660" fmla="*/ 3328183 w 5702593"/>
              <a:gd name="connsiteY660" fmla="*/ 2997380 h 6858000"/>
              <a:gd name="connsiteX661" fmla="*/ 3328183 w 5702593"/>
              <a:gd name="connsiteY661" fmla="*/ 3045252 h 6858000"/>
              <a:gd name="connsiteX662" fmla="*/ 3262714 w 5702593"/>
              <a:gd name="connsiteY662" fmla="*/ 3109109 h 6858000"/>
              <a:gd name="connsiteX663" fmla="*/ 3158178 w 5702593"/>
              <a:gd name="connsiteY663" fmla="*/ 3109109 h 6858000"/>
              <a:gd name="connsiteX664" fmla="*/ 3092709 w 5702593"/>
              <a:gd name="connsiteY664" fmla="*/ 3045252 h 6858000"/>
              <a:gd name="connsiteX665" fmla="*/ 2319961 w 5702593"/>
              <a:gd name="connsiteY665" fmla="*/ 2997380 h 6858000"/>
              <a:gd name="connsiteX666" fmla="*/ 2555435 w 5702593"/>
              <a:gd name="connsiteY666" fmla="*/ 2997380 h 6858000"/>
              <a:gd name="connsiteX667" fmla="*/ 2555435 w 5702593"/>
              <a:gd name="connsiteY667" fmla="*/ 3045252 h 6858000"/>
              <a:gd name="connsiteX668" fmla="*/ 2489966 w 5702593"/>
              <a:gd name="connsiteY668" fmla="*/ 3109109 h 6858000"/>
              <a:gd name="connsiteX669" fmla="*/ 2385430 w 5702593"/>
              <a:gd name="connsiteY669" fmla="*/ 3109109 h 6858000"/>
              <a:gd name="connsiteX670" fmla="*/ 2319961 w 5702593"/>
              <a:gd name="connsiteY670" fmla="*/ 3045252 h 6858000"/>
              <a:gd name="connsiteX671" fmla="*/ 1547213 w 5702593"/>
              <a:gd name="connsiteY671" fmla="*/ 2997380 h 6858000"/>
              <a:gd name="connsiteX672" fmla="*/ 1782687 w 5702593"/>
              <a:gd name="connsiteY672" fmla="*/ 2997380 h 6858000"/>
              <a:gd name="connsiteX673" fmla="*/ 1782687 w 5702593"/>
              <a:gd name="connsiteY673" fmla="*/ 3045252 h 6858000"/>
              <a:gd name="connsiteX674" fmla="*/ 1717218 w 5702593"/>
              <a:gd name="connsiteY674" fmla="*/ 3109109 h 6858000"/>
              <a:gd name="connsiteX675" fmla="*/ 1612682 w 5702593"/>
              <a:gd name="connsiteY675" fmla="*/ 3109109 h 6858000"/>
              <a:gd name="connsiteX676" fmla="*/ 1547213 w 5702593"/>
              <a:gd name="connsiteY676" fmla="*/ 3045252 h 6858000"/>
              <a:gd name="connsiteX677" fmla="*/ 774465 w 5702593"/>
              <a:gd name="connsiteY677" fmla="*/ 2997380 h 6858000"/>
              <a:gd name="connsiteX678" fmla="*/ 1009938 w 5702593"/>
              <a:gd name="connsiteY678" fmla="*/ 2997380 h 6858000"/>
              <a:gd name="connsiteX679" fmla="*/ 1009938 w 5702593"/>
              <a:gd name="connsiteY679" fmla="*/ 3045252 h 6858000"/>
              <a:gd name="connsiteX680" fmla="*/ 944470 w 5702593"/>
              <a:gd name="connsiteY680" fmla="*/ 3109109 h 6858000"/>
              <a:gd name="connsiteX681" fmla="*/ 839934 w 5702593"/>
              <a:gd name="connsiteY681" fmla="*/ 3109109 h 6858000"/>
              <a:gd name="connsiteX682" fmla="*/ 774465 w 5702593"/>
              <a:gd name="connsiteY682" fmla="*/ 3045252 h 6858000"/>
              <a:gd name="connsiteX683" fmla="*/ 2790908 w 5702593"/>
              <a:gd name="connsiteY683" fmla="*/ 2997273 h 6858000"/>
              <a:gd name="connsiteX684" fmla="*/ 2825252 w 5702593"/>
              <a:gd name="connsiteY684" fmla="*/ 2997273 h 6858000"/>
              <a:gd name="connsiteX685" fmla="*/ 2825252 w 5702593"/>
              <a:gd name="connsiteY685" fmla="*/ 2997380 h 6858000"/>
              <a:gd name="connsiteX686" fmla="*/ 2922597 w 5702593"/>
              <a:gd name="connsiteY686" fmla="*/ 3094727 h 6858000"/>
              <a:gd name="connsiteX687" fmla="*/ 2922597 w 5702593"/>
              <a:gd name="connsiteY687" fmla="*/ 3346934 h 6858000"/>
              <a:gd name="connsiteX688" fmla="*/ 2825252 w 5702593"/>
              <a:gd name="connsiteY688" fmla="*/ 3444271 h 6858000"/>
              <a:gd name="connsiteX689" fmla="*/ 2794001 w 5702593"/>
              <a:gd name="connsiteY689" fmla="*/ 3444271 h 6858000"/>
              <a:gd name="connsiteX690" fmla="*/ 2794001 w 5702593"/>
              <a:gd name="connsiteY690" fmla="*/ 3888924 h 6858000"/>
              <a:gd name="connsiteX691" fmla="*/ 2759657 w 5702593"/>
              <a:gd name="connsiteY691" fmla="*/ 3888924 h 6858000"/>
              <a:gd name="connsiteX692" fmla="*/ 2662312 w 5702593"/>
              <a:gd name="connsiteY692" fmla="*/ 3791579 h 6858000"/>
              <a:gd name="connsiteX693" fmla="*/ 2662312 w 5702593"/>
              <a:gd name="connsiteY693" fmla="*/ 3539363 h 6858000"/>
              <a:gd name="connsiteX694" fmla="*/ 2759657 w 5702593"/>
              <a:gd name="connsiteY694" fmla="*/ 3442023 h 6858000"/>
              <a:gd name="connsiteX695" fmla="*/ 2790908 w 5702593"/>
              <a:gd name="connsiteY695" fmla="*/ 3442023 h 6858000"/>
              <a:gd name="connsiteX696" fmla="*/ 2018160 w 5702593"/>
              <a:gd name="connsiteY696" fmla="*/ 2997273 h 6858000"/>
              <a:gd name="connsiteX697" fmla="*/ 2052504 w 5702593"/>
              <a:gd name="connsiteY697" fmla="*/ 2997273 h 6858000"/>
              <a:gd name="connsiteX698" fmla="*/ 2052504 w 5702593"/>
              <a:gd name="connsiteY698" fmla="*/ 2997380 h 6858000"/>
              <a:gd name="connsiteX699" fmla="*/ 2149849 w 5702593"/>
              <a:gd name="connsiteY699" fmla="*/ 3094727 h 6858000"/>
              <a:gd name="connsiteX700" fmla="*/ 2149849 w 5702593"/>
              <a:gd name="connsiteY700" fmla="*/ 3346934 h 6858000"/>
              <a:gd name="connsiteX701" fmla="*/ 2052504 w 5702593"/>
              <a:gd name="connsiteY701" fmla="*/ 3444271 h 6858000"/>
              <a:gd name="connsiteX702" fmla="*/ 2021253 w 5702593"/>
              <a:gd name="connsiteY702" fmla="*/ 3444271 h 6858000"/>
              <a:gd name="connsiteX703" fmla="*/ 2021253 w 5702593"/>
              <a:gd name="connsiteY703" fmla="*/ 3888924 h 6858000"/>
              <a:gd name="connsiteX704" fmla="*/ 1986909 w 5702593"/>
              <a:gd name="connsiteY704" fmla="*/ 3888924 h 6858000"/>
              <a:gd name="connsiteX705" fmla="*/ 1889564 w 5702593"/>
              <a:gd name="connsiteY705" fmla="*/ 3791579 h 6858000"/>
              <a:gd name="connsiteX706" fmla="*/ 1889564 w 5702593"/>
              <a:gd name="connsiteY706" fmla="*/ 3539363 h 6858000"/>
              <a:gd name="connsiteX707" fmla="*/ 1986909 w 5702593"/>
              <a:gd name="connsiteY707" fmla="*/ 3442023 h 6858000"/>
              <a:gd name="connsiteX708" fmla="*/ 2018160 w 5702593"/>
              <a:gd name="connsiteY708" fmla="*/ 3442023 h 6858000"/>
              <a:gd name="connsiteX709" fmla="*/ 1245412 w 5702593"/>
              <a:gd name="connsiteY709" fmla="*/ 2997273 h 6858000"/>
              <a:gd name="connsiteX710" fmla="*/ 1279756 w 5702593"/>
              <a:gd name="connsiteY710" fmla="*/ 2997273 h 6858000"/>
              <a:gd name="connsiteX711" fmla="*/ 1279756 w 5702593"/>
              <a:gd name="connsiteY711" fmla="*/ 2997380 h 6858000"/>
              <a:gd name="connsiteX712" fmla="*/ 1377101 w 5702593"/>
              <a:gd name="connsiteY712" fmla="*/ 3094727 h 6858000"/>
              <a:gd name="connsiteX713" fmla="*/ 1377101 w 5702593"/>
              <a:gd name="connsiteY713" fmla="*/ 3346934 h 6858000"/>
              <a:gd name="connsiteX714" fmla="*/ 1279756 w 5702593"/>
              <a:gd name="connsiteY714" fmla="*/ 3444271 h 6858000"/>
              <a:gd name="connsiteX715" fmla="*/ 1248505 w 5702593"/>
              <a:gd name="connsiteY715" fmla="*/ 3444271 h 6858000"/>
              <a:gd name="connsiteX716" fmla="*/ 1248505 w 5702593"/>
              <a:gd name="connsiteY716" fmla="*/ 3888924 h 6858000"/>
              <a:gd name="connsiteX717" fmla="*/ 1214161 w 5702593"/>
              <a:gd name="connsiteY717" fmla="*/ 3888924 h 6858000"/>
              <a:gd name="connsiteX718" fmla="*/ 1116816 w 5702593"/>
              <a:gd name="connsiteY718" fmla="*/ 3791579 h 6858000"/>
              <a:gd name="connsiteX719" fmla="*/ 1116816 w 5702593"/>
              <a:gd name="connsiteY719" fmla="*/ 3539363 h 6858000"/>
              <a:gd name="connsiteX720" fmla="*/ 1214161 w 5702593"/>
              <a:gd name="connsiteY720" fmla="*/ 3442023 h 6858000"/>
              <a:gd name="connsiteX721" fmla="*/ 1245412 w 5702593"/>
              <a:gd name="connsiteY721" fmla="*/ 3442023 h 6858000"/>
              <a:gd name="connsiteX722" fmla="*/ 5702593 w 5702593"/>
              <a:gd name="connsiteY722" fmla="*/ 2887261 h 6858000"/>
              <a:gd name="connsiteX723" fmla="*/ 5702593 w 5702593"/>
              <a:gd name="connsiteY723" fmla="*/ 2997273 h 6858000"/>
              <a:gd name="connsiteX724" fmla="*/ 5646426 w 5702593"/>
              <a:gd name="connsiteY724" fmla="*/ 2997273 h 6858000"/>
              <a:gd name="connsiteX725" fmla="*/ 5646426 w 5702593"/>
              <a:gd name="connsiteY725" fmla="*/ 2949402 h 6858000"/>
              <a:gd name="connsiteX726" fmla="*/ 5685818 w 5702593"/>
              <a:gd name="connsiteY726" fmla="*/ 2890359 h 6858000"/>
              <a:gd name="connsiteX727" fmla="*/ 4939148 w 5702593"/>
              <a:gd name="connsiteY727" fmla="*/ 2885543 h 6858000"/>
              <a:gd name="connsiteX728" fmla="*/ 5043684 w 5702593"/>
              <a:gd name="connsiteY728" fmla="*/ 2885543 h 6858000"/>
              <a:gd name="connsiteX729" fmla="*/ 5109153 w 5702593"/>
              <a:gd name="connsiteY729" fmla="*/ 2949402 h 6858000"/>
              <a:gd name="connsiteX730" fmla="*/ 5109153 w 5702593"/>
              <a:gd name="connsiteY730" fmla="*/ 2997273 h 6858000"/>
              <a:gd name="connsiteX731" fmla="*/ 5143496 w 5702593"/>
              <a:gd name="connsiteY731" fmla="*/ 2997273 h 6858000"/>
              <a:gd name="connsiteX732" fmla="*/ 5143496 w 5702593"/>
              <a:gd name="connsiteY732" fmla="*/ 2997380 h 6858000"/>
              <a:gd name="connsiteX733" fmla="*/ 5240841 w 5702593"/>
              <a:gd name="connsiteY733" fmla="*/ 3094727 h 6858000"/>
              <a:gd name="connsiteX734" fmla="*/ 5240841 w 5702593"/>
              <a:gd name="connsiteY734" fmla="*/ 3346934 h 6858000"/>
              <a:gd name="connsiteX735" fmla="*/ 5143496 w 5702593"/>
              <a:gd name="connsiteY735" fmla="*/ 3444271 h 6858000"/>
              <a:gd name="connsiteX736" fmla="*/ 5112245 w 5702593"/>
              <a:gd name="connsiteY736" fmla="*/ 3444271 h 6858000"/>
              <a:gd name="connsiteX737" fmla="*/ 5112245 w 5702593"/>
              <a:gd name="connsiteY737" fmla="*/ 3888924 h 6858000"/>
              <a:gd name="connsiteX738" fmla="*/ 5077901 w 5702593"/>
              <a:gd name="connsiteY738" fmla="*/ 3888924 h 6858000"/>
              <a:gd name="connsiteX739" fmla="*/ 4980556 w 5702593"/>
              <a:gd name="connsiteY739" fmla="*/ 3791579 h 6858000"/>
              <a:gd name="connsiteX740" fmla="*/ 4980556 w 5702593"/>
              <a:gd name="connsiteY740" fmla="*/ 3539363 h 6858000"/>
              <a:gd name="connsiteX741" fmla="*/ 5077901 w 5702593"/>
              <a:gd name="connsiteY741" fmla="*/ 3442021 h 6858000"/>
              <a:gd name="connsiteX742" fmla="*/ 5109152 w 5702593"/>
              <a:gd name="connsiteY742" fmla="*/ 3442021 h 6858000"/>
              <a:gd name="connsiteX743" fmla="*/ 5109152 w 5702593"/>
              <a:gd name="connsiteY743" fmla="*/ 2997273 h 6858000"/>
              <a:gd name="connsiteX744" fmla="*/ 4873679 w 5702593"/>
              <a:gd name="connsiteY744" fmla="*/ 2997273 h 6858000"/>
              <a:gd name="connsiteX745" fmla="*/ 4873679 w 5702593"/>
              <a:gd name="connsiteY745" fmla="*/ 2949402 h 6858000"/>
              <a:gd name="connsiteX746" fmla="*/ 4939148 w 5702593"/>
              <a:gd name="connsiteY746" fmla="*/ 2885543 h 6858000"/>
              <a:gd name="connsiteX747" fmla="*/ 4166400 w 5702593"/>
              <a:gd name="connsiteY747" fmla="*/ 2885543 h 6858000"/>
              <a:gd name="connsiteX748" fmla="*/ 4270936 w 5702593"/>
              <a:gd name="connsiteY748" fmla="*/ 2885543 h 6858000"/>
              <a:gd name="connsiteX749" fmla="*/ 4336405 w 5702593"/>
              <a:gd name="connsiteY749" fmla="*/ 2949402 h 6858000"/>
              <a:gd name="connsiteX750" fmla="*/ 4336405 w 5702593"/>
              <a:gd name="connsiteY750" fmla="*/ 2997273 h 6858000"/>
              <a:gd name="connsiteX751" fmla="*/ 4370748 w 5702593"/>
              <a:gd name="connsiteY751" fmla="*/ 2997273 h 6858000"/>
              <a:gd name="connsiteX752" fmla="*/ 4370748 w 5702593"/>
              <a:gd name="connsiteY752" fmla="*/ 2997380 h 6858000"/>
              <a:gd name="connsiteX753" fmla="*/ 4468093 w 5702593"/>
              <a:gd name="connsiteY753" fmla="*/ 3094727 h 6858000"/>
              <a:gd name="connsiteX754" fmla="*/ 4468093 w 5702593"/>
              <a:gd name="connsiteY754" fmla="*/ 3346934 h 6858000"/>
              <a:gd name="connsiteX755" fmla="*/ 4370748 w 5702593"/>
              <a:gd name="connsiteY755" fmla="*/ 3444271 h 6858000"/>
              <a:gd name="connsiteX756" fmla="*/ 4339497 w 5702593"/>
              <a:gd name="connsiteY756" fmla="*/ 3444271 h 6858000"/>
              <a:gd name="connsiteX757" fmla="*/ 4339497 w 5702593"/>
              <a:gd name="connsiteY757" fmla="*/ 3888924 h 6858000"/>
              <a:gd name="connsiteX758" fmla="*/ 4305153 w 5702593"/>
              <a:gd name="connsiteY758" fmla="*/ 3888924 h 6858000"/>
              <a:gd name="connsiteX759" fmla="*/ 4207808 w 5702593"/>
              <a:gd name="connsiteY759" fmla="*/ 3791579 h 6858000"/>
              <a:gd name="connsiteX760" fmla="*/ 4207808 w 5702593"/>
              <a:gd name="connsiteY760" fmla="*/ 3539363 h 6858000"/>
              <a:gd name="connsiteX761" fmla="*/ 4305153 w 5702593"/>
              <a:gd name="connsiteY761" fmla="*/ 3442023 h 6858000"/>
              <a:gd name="connsiteX762" fmla="*/ 4336404 w 5702593"/>
              <a:gd name="connsiteY762" fmla="*/ 3442023 h 6858000"/>
              <a:gd name="connsiteX763" fmla="*/ 4336404 w 5702593"/>
              <a:gd name="connsiteY763" fmla="*/ 2997273 h 6858000"/>
              <a:gd name="connsiteX764" fmla="*/ 4100931 w 5702593"/>
              <a:gd name="connsiteY764" fmla="*/ 2997273 h 6858000"/>
              <a:gd name="connsiteX765" fmla="*/ 4100931 w 5702593"/>
              <a:gd name="connsiteY765" fmla="*/ 2949402 h 6858000"/>
              <a:gd name="connsiteX766" fmla="*/ 4166400 w 5702593"/>
              <a:gd name="connsiteY766" fmla="*/ 2885543 h 6858000"/>
              <a:gd name="connsiteX767" fmla="*/ 3393652 w 5702593"/>
              <a:gd name="connsiteY767" fmla="*/ 2885543 h 6858000"/>
              <a:gd name="connsiteX768" fmla="*/ 3498188 w 5702593"/>
              <a:gd name="connsiteY768" fmla="*/ 2885543 h 6858000"/>
              <a:gd name="connsiteX769" fmla="*/ 3563657 w 5702593"/>
              <a:gd name="connsiteY769" fmla="*/ 2949402 h 6858000"/>
              <a:gd name="connsiteX770" fmla="*/ 3563657 w 5702593"/>
              <a:gd name="connsiteY770" fmla="*/ 2997273 h 6858000"/>
              <a:gd name="connsiteX771" fmla="*/ 3598000 w 5702593"/>
              <a:gd name="connsiteY771" fmla="*/ 2997273 h 6858000"/>
              <a:gd name="connsiteX772" fmla="*/ 3598000 w 5702593"/>
              <a:gd name="connsiteY772" fmla="*/ 2997380 h 6858000"/>
              <a:gd name="connsiteX773" fmla="*/ 3695345 w 5702593"/>
              <a:gd name="connsiteY773" fmla="*/ 3094727 h 6858000"/>
              <a:gd name="connsiteX774" fmla="*/ 3695345 w 5702593"/>
              <a:gd name="connsiteY774" fmla="*/ 3346934 h 6858000"/>
              <a:gd name="connsiteX775" fmla="*/ 3598000 w 5702593"/>
              <a:gd name="connsiteY775" fmla="*/ 3444271 h 6858000"/>
              <a:gd name="connsiteX776" fmla="*/ 3566749 w 5702593"/>
              <a:gd name="connsiteY776" fmla="*/ 3444271 h 6858000"/>
              <a:gd name="connsiteX777" fmla="*/ 3566749 w 5702593"/>
              <a:gd name="connsiteY777" fmla="*/ 3888924 h 6858000"/>
              <a:gd name="connsiteX778" fmla="*/ 3532405 w 5702593"/>
              <a:gd name="connsiteY778" fmla="*/ 3888924 h 6858000"/>
              <a:gd name="connsiteX779" fmla="*/ 3435060 w 5702593"/>
              <a:gd name="connsiteY779" fmla="*/ 3791579 h 6858000"/>
              <a:gd name="connsiteX780" fmla="*/ 3435060 w 5702593"/>
              <a:gd name="connsiteY780" fmla="*/ 3539363 h 6858000"/>
              <a:gd name="connsiteX781" fmla="*/ 3532405 w 5702593"/>
              <a:gd name="connsiteY781" fmla="*/ 3442023 h 6858000"/>
              <a:gd name="connsiteX782" fmla="*/ 3563656 w 5702593"/>
              <a:gd name="connsiteY782" fmla="*/ 3442023 h 6858000"/>
              <a:gd name="connsiteX783" fmla="*/ 3563656 w 5702593"/>
              <a:gd name="connsiteY783" fmla="*/ 2997273 h 6858000"/>
              <a:gd name="connsiteX784" fmla="*/ 3328183 w 5702593"/>
              <a:gd name="connsiteY784" fmla="*/ 2997273 h 6858000"/>
              <a:gd name="connsiteX785" fmla="*/ 3328183 w 5702593"/>
              <a:gd name="connsiteY785" fmla="*/ 2949402 h 6858000"/>
              <a:gd name="connsiteX786" fmla="*/ 3393652 w 5702593"/>
              <a:gd name="connsiteY786" fmla="*/ 2885543 h 6858000"/>
              <a:gd name="connsiteX787" fmla="*/ 2620903 w 5702593"/>
              <a:gd name="connsiteY787" fmla="*/ 2885543 h 6858000"/>
              <a:gd name="connsiteX788" fmla="*/ 2725439 w 5702593"/>
              <a:gd name="connsiteY788" fmla="*/ 2885543 h 6858000"/>
              <a:gd name="connsiteX789" fmla="*/ 2790908 w 5702593"/>
              <a:gd name="connsiteY789" fmla="*/ 2949402 h 6858000"/>
              <a:gd name="connsiteX790" fmla="*/ 2790908 w 5702593"/>
              <a:gd name="connsiteY790" fmla="*/ 2997273 h 6858000"/>
              <a:gd name="connsiteX791" fmla="*/ 2555434 w 5702593"/>
              <a:gd name="connsiteY791" fmla="*/ 2997273 h 6858000"/>
              <a:gd name="connsiteX792" fmla="*/ 2555434 w 5702593"/>
              <a:gd name="connsiteY792" fmla="*/ 2949402 h 6858000"/>
              <a:gd name="connsiteX793" fmla="*/ 2620903 w 5702593"/>
              <a:gd name="connsiteY793" fmla="*/ 2885543 h 6858000"/>
              <a:gd name="connsiteX794" fmla="*/ 1848155 w 5702593"/>
              <a:gd name="connsiteY794" fmla="*/ 2885543 h 6858000"/>
              <a:gd name="connsiteX795" fmla="*/ 1952691 w 5702593"/>
              <a:gd name="connsiteY795" fmla="*/ 2885543 h 6858000"/>
              <a:gd name="connsiteX796" fmla="*/ 2018159 w 5702593"/>
              <a:gd name="connsiteY796" fmla="*/ 2949402 h 6858000"/>
              <a:gd name="connsiteX797" fmla="*/ 2018159 w 5702593"/>
              <a:gd name="connsiteY797" fmla="*/ 2997273 h 6858000"/>
              <a:gd name="connsiteX798" fmla="*/ 1782686 w 5702593"/>
              <a:gd name="connsiteY798" fmla="*/ 2997273 h 6858000"/>
              <a:gd name="connsiteX799" fmla="*/ 1782686 w 5702593"/>
              <a:gd name="connsiteY799" fmla="*/ 2949402 h 6858000"/>
              <a:gd name="connsiteX800" fmla="*/ 1848155 w 5702593"/>
              <a:gd name="connsiteY800" fmla="*/ 2885543 h 6858000"/>
              <a:gd name="connsiteX801" fmla="*/ 1075407 w 5702593"/>
              <a:gd name="connsiteY801" fmla="*/ 2885543 h 6858000"/>
              <a:gd name="connsiteX802" fmla="*/ 1179943 w 5702593"/>
              <a:gd name="connsiteY802" fmla="*/ 2885543 h 6858000"/>
              <a:gd name="connsiteX803" fmla="*/ 1245412 w 5702593"/>
              <a:gd name="connsiteY803" fmla="*/ 2949402 h 6858000"/>
              <a:gd name="connsiteX804" fmla="*/ 1245412 w 5702593"/>
              <a:gd name="connsiteY804" fmla="*/ 2997273 h 6858000"/>
              <a:gd name="connsiteX805" fmla="*/ 1009938 w 5702593"/>
              <a:gd name="connsiteY805" fmla="*/ 2997273 h 6858000"/>
              <a:gd name="connsiteX806" fmla="*/ 1009938 w 5702593"/>
              <a:gd name="connsiteY806" fmla="*/ 2949402 h 6858000"/>
              <a:gd name="connsiteX807" fmla="*/ 1075407 w 5702593"/>
              <a:gd name="connsiteY807" fmla="*/ 2885543 h 6858000"/>
              <a:gd name="connsiteX808" fmla="*/ 5409665 w 5702593"/>
              <a:gd name="connsiteY808" fmla="*/ 2103353 h 6858000"/>
              <a:gd name="connsiteX809" fmla="*/ 5444009 w 5702593"/>
              <a:gd name="connsiteY809" fmla="*/ 2103353 h 6858000"/>
              <a:gd name="connsiteX810" fmla="*/ 5541354 w 5702593"/>
              <a:gd name="connsiteY810" fmla="*/ 2200699 h 6858000"/>
              <a:gd name="connsiteX811" fmla="*/ 5541354 w 5702593"/>
              <a:gd name="connsiteY811" fmla="*/ 2452915 h 6858000"/>
              <a:gd name="connsiteX812" fmla="*/ 5444009 w 5702593"/>
              <a:gd name="connsiteY812" fmla="*/ 2550261 h 6858000"/>
              <a:gd name="connsiteX813" fmla="*/ 5410953 w 5702593"/>
              <a:gd name="connsiteY813" fmla="*/ 2550261 h 6858000"/>
              <a:gd name="connsiteX814" fmla="*/ 5410953 w 5702593"/>
              <a:gd name="connsiteY814" fmla="*/ 2997273 h 6858000"/>
              <a:gd name="connsiteX815" fmla="*/ 5376609 w 5702593"/>
              <a:gd name="connsiteY815" fmla="*/ 2997273 h 6858000"/>
              <a:gd name="connsiteX816" fmla="*/ 5279264 w 5702593"/>
              <a:gd name="connsiteY816" fmla="*/ 2899922 h 6858000"/>
              <a:gd name="connsiteX817" fmla="*/ 5279264 w 5702593"/>
              <a:gd name="connsiteY817" fmla="*/ 2647710 h 6858000"/>
              <a:gd name="connsiteX818" fmla="*/ 5376609 w 5702593"/>
              <a:gd name="connsiteY818" fmla="*/ 2550368 h 6858000"/>
              <a:gd name="connsiteX819" fmla="*/ 5409665 w 5702593"/>
              <a:gd name="connsiteY819" fmla="*/ 2550368 h 6858000"/>
              <a:gd name="connsiteX820" fmla="*/ 4636917 w 5702593"/>
              <a:gd name="connsiteY820" fmla="*/ 2103353 h 6858000"/>
              <a:gd name="connsiteX821" fmla="*/ 4671261 w 5702593"/>
              <a:gd name="connsiteY821" fmla="*/ 2103353 h 6858000"/>
              <a:gd name="connsiteX822" fmla="*/ 4768606 w 5702593"/>
              <a:gd name="connsiteY822" fmla="*/ 2200699 h 6858000"/>
              <a:gd name="connsiteX823" fmla="*/ 4768606 w 5702593"/>
              <a:gd name="connsiteY823" fmla="*/ 2452915 h 6858000"/>
              <a:gd name="connsiteX824" fmla="*/ 4671261 w 5702593"/>
              <a:gd name="connsiteY824" fmla="*/ 2550261 h 6858000"/>
              <a:gd name="connsiteX825" fmla="*/ 4638205 w 5702593"/>
              <a:gd name="connsiteY825" fmla="*/ 2550261 h 6858000"/>
              <a:gd name="connsiteX826" fmla="*/ 4638205 w 5702593"/>
              <a:gd name="connsiteY826" fmla="*/ 2997273 h 6858000"/>
              <a:gd name="connsiteX827" fmla="*/ 4603861 w 5702593"/>
              <a:gd name="connsiteY827" fmla="*/ 2997273 h 6858000"/>
              <a:gd name="connsiteX828" fmla="*/ 4506516 w 5702593"/>
              <a:gd name="connsiteY828" fmla="*/ 2899922 h 6858000"/>
              <a:gd name="connsiteX829" fmla="*/ 4506516 w 5702593"/>
              <a:gd name="connsiteY829" fmla="*/ 2647710 h 6858000"/>
              <a:gd name="connsiteX830" fmla="*/ 4603861 w 5702593"/>
              <a:gd name="connsiteY830" fmla="*/ 2550368 h 6858000"/>
              <a:gd name="connsiteX831" fmla="*/ 4636917 w 5702593"/>
              <a:gd name="connsiteY831" fmla="*/ 2550368 h 6858000"/>
              <a:gd name="connsiteX832" fmla="*/ 3864169 w 5702593"/>
              <a:gd name="connsiteY832" fmla="*/ 2103353 h 6858000"/>
              <a:gd name="connsiteX833" fmla="*/ 3898513 w 5702593"/>
              <a:gd name="connsiteY833" fmla="*/ 2103353 h 6858000"/>
              <a:gd name="connsiteX834" fmla="*/ 3995858 w 5702593"/>
              <a:gd name="connsiteY834" fmla="*/ 2200699 h 6858000"/>
              <a:gd name="connsiteX835" fmla="*/ 3995858 w 5702593"/>
              <a:gd name="connsiteY835" fmla="*/ 2452915 h 6858000"/>
              <a:gd name="connsiteX836" fmla="*/ 3898513 w 5702593"/>
              <a:gd name="connsiteY836" fmla="*/ 2550261 h 6858000"/>
              <a:gd name="connsiteX837" fmla="*/ 3865457 w 5702593"/>
              <a:gd name="connsiteY837" fmla="*/ 2550261 h 6858000"/>
              <a:gd name="connsiteX838" fmla="*/ 3865457 w 5702593"/>
              <a:gd name="connsiteY838" fmla="*/ 2997273 h 6858000"/>
              <a:gd name="connsiteX839" fmla="*/ 3831113 w 5702593"/>
              <a:gd name="connsiteY839" fmla="*/ 2997273 h 6858000"/>
              <a:gd name="connsiteX840" fmla="*/ 3733768 w 5702593"/>
              <a:gd name="connsiteY840" fmla="*/ 2899922 h 6858000"/>
              <a:gd name="connsiteX841" fmla="*/ 3733768 w 5702593"/>
              <a:gd name="connsiteY841" fmla="*/ 2647710 h 6858000"/>
              <a:gd name="connsiteX842" fmla="*/ 3831113 w 5702593"/>
              <a:gd name="connsiteY842" fmla="*/ 2550368 h 6858000"/>
              <a:gd name="connsiteX843" fmla="*/ 3864169 w 5702593"/>
              <a:gd name="connsiteY843" fmla="*/ 2550368 h 6858000"/>
              <a:gd name="connsiteX844" fmla="*/ 3091421 w 5702593"/>
              <a:gd name="connsiteY844" fmla="*/ 2103353 h 6858000"/>
              <a:gd name="connsiteX845" fmla="*/ 3125765 w 5702593"/>
              <a:gd name="connsiteY845" fmla="*/ 2103353 h 6858000"/>
              <a:gd name="connsiteX846" fmla="*/ 3223110 w 5702593"/>
              <a:gd name="connsiteY846" fmla="*/ 2200699 h 6858000"/>
              <a:gd name="connsiteX847" fmla="*/ 3223110 w 5702593"/>
              <a:gd name="connsiteY847" fmla="*/ 2452915 h 6858000"/>
              <a:gd name="connsiteX848" fmla="*/ 3125765 w 5702593"/>
              <a:gd name="connsiteY848" fmla="*/ 2550261 h 6858000"/>
              <a:gd name="connsiteX849" fmla="*/ 3092709 w 5702593"/>
              <a:gd name="connsiteY849" fmla="*/ 2550261 h 6858000"/>
              <a:gd name="connsiteX850" fmla="*/ 3092709 w 5702593"/>
              <a:gd name="connsiteY850" fmla="*/ 2997273 h 6858000"/>
              <a:gd name="connsiteX851" fmla="*/ 3058365 w 5702593"/>
              <a:gd name="connsiteY851" fmla="*/ 2997273 h 6858000"/>
              <a:gd name="connsiteX852" fmla="*/ 2961020 w 5702593"/>
              <a:gd name="connsiteY852" fmla="*/ 2899922 h 6858000"/>
              <a:gd name="connsiteX853" fmla="*/ 2961020 w 5702593"/>
              <a:gd name="connsiteY853" fmla="*/ 2647710 h 6858000"/>
              <a:gd name="connsiteX854" fmla="*/ 3058365 w 5702593"/>
              <a:gd name="connsiteY854" fmla="*/ 2550368 h 6858000"/>
              <a:gd name="connsiteX855" fmla="*/ 3091421 w 5702593"/>
              <a:gd name="connsiteY855" fmla="*/ 2550368 h 6858000"/>
              <a:gd name="connsiteX856" fmla="*/ 2318673 w 5702593"/>
              <a:gd name="connsiteY856" fmla="*/ 2103353 h 6858000"/>
              <a:gd name="connsiteX857" fmla="*/ 2353018 w 5702593"/>
              <a:gd name="connsiteY857" fmla="*/ 2103353 h 6858000"/>
              <a:gd name="connsiteX858" fmla="*/ 2450362 w 5702593"/>
              <a:gd name="connsiteY858" fmla="*/ 2200699 h 6858000"/>
              <a:gd name="connsiteX859" fmla="*/ 2450362 w 5702593"/>
              <a:gd name="connsiteY859" fmla="*/ 2452915 h 6858000"/>
              <a:gd name="connsiteX860" fmla="*/ 2353018 w 5702593"/>
              <a:gd name="connsiteY860" fmla="*/ 2550261 h 6858000"/>
              <a:gd name="connsiteX861" fmla="*/ 2319961 w 5702593"/>
              <a:gd name="connsiteY861" fmla="*/ 2550261 h 6858000"/>
              <a:gd name="connsiteX862" fmla="*/ 2319961 w 5702593"/>
              <a:gd name="connsiteY862" fmla="*/ 2997273 h 6858000"/>
              <a:gd name="connsiteX863" fmla="*/ 2285617 w 5702593"/>
              <a:gd name="connsiteY863" fmla="*/ 2997273 h 6858000"/>
              <a:gd name="connsiteX864" fmla="*/ 2188272 w 5702593"/>
              <a:gd name="connsiteY864" fmla="*/ 2899922 h 6858000"/>
              <a:gd name="connsiteX865" fmla="*/ 2188272 w 5702593"/>
              <a:gd name="connsiteY865" fmla="*/ 2647710 h 6858000"/>
              <a:gd name="connsiteX866" fmla="*/ 2285617 w 5702593"/>
              <a:gd name="connsiteY866" fmla="*/ 2550368 h 6858000"/>
              <a:gd name="connsiteX867" fmla="*/ 2318673 w 5702593"/>
              <a:gd name="connsiteY867" fmla="*/ 2550368 h 6858000"/>
              <a:gd name="connsiteX868" fmla="*/ 1545925 w 5702593"/>
              <a:gd name="connsiteY868" fmla="*/ 2103353 h 6858000"/>
              <a:gd name="connsiteX869" fmla="*/ 1580270 w 5702593"/>
              <a:gd name="connsiteY869" fmla="*/ 2103353 h 6858000"/>
              <a:gd name="connsiteX870" fmla="*/ 1677614 w 5702593"/>
              <a:gd name="connsiteY870" fmla="*/ 2200699 h 6858000"/>
              <a:gd name="connsiteX871" fmla="*/ 1677614 w 5702593"/>
              <a:gd name="connsiteY871" fmla="*/ 2452915 h 6858000"/>
              <a:gd name="connsiteX872" fmla="*/ 1580270 w 5702593"/>
              <a:gd name="connsiteY872" fmla="*/ 2550261 h 6858000"/>
              <a:gd name="connsiteX873" fmla="*/ 1547213 w 5702593"/>
              <a:gd name="connsiteY873" fmla="*/ 2550261 h 6858000"/>
              <a:gd name="connsiteX874" fmla="*/ 1547213 w 5702593"/>
              <a:gd name="connsiteY874" fmla="*/ 2997273 h 6858000"/>
              <a:gd name="connsiteX875" fmla="*/ 1512869 w 5702593"/>
              <a:gd name="connsiteY875" fmla="*/ 2997273 h 6858000"/>
              <a:gd name="connsiteX876" fmla="*/ 1415524 w 5702593"/>
              <a:gd name="connsiteY876" fmla="*/ 2899922 h 6858000"/>
              <a:gd name="connsiteX877" fmla="*/ 1415524 w 5702593"/>
              <a:gd name="connsiteY877" fmla="*/ 2647710 h 6858000"/>
              <a:gd name="connsiteX878" fmla="*/ 1512869 w 5702593"/>
              <a:gd name="connsiteY878" fmla="*/ 2550368 h 6858000"/>
              <a:gd name="connsiteX879" fmla="*/ 1545925 w 5702593"/>
              <a:gd name="connsiteY879" fmla="*/ 2550368 h 6858000"/>
              <a:gd name="connsiteX880" fmla="*/ 773177 w 5702593"/>
              <a:gd name="connsiteY880" fmla="*/ 2103353 h 6858000"/>
              <a:gd name="connsiteX881" fmla="*/ 807522 w 5702593"/>
              <a:gd name="connsiteY881" fmla="*/ 2103353 h 6858000"/>
              <a:gd name="connsiteX882" fmla="*/ 904866 w 5702593"/>
              <a:gd name="connsiteY882" fmla="*/ 2200699 h 6858000"/>
              <a:gd name="connsiteX883" fmla="*/ 904866 w 5702593"/>
              <a:gd name="connsiteY883" fmla="*/ 2452915 h 6858000"/>
              <a:gd name="connsiteX884" fmla="*/ 807522 w 5702593"/>
              <a:gd name="connsiteY884" fmla="*/ 2550261 h 6858000"/>
              <a:gd name="connsiteX885" fmla="*/ 774465 w 5702593"/>
              <a:gd name="connsiteY885" fmla="*/ 2550261 h 6858000"/>
              <a:gd name="connsiteX886" fmla="*/ 774465 w 5702593"/>
              <a:gd name="connsiteY886" fmla="*/ 2997273 h 6858000"/>
              <a:gd name="connsiteX887" fmla="*/ 740121 w 5702593"/>
              <a:gd name="connsiteY887" fmla="*/ 2997273 h 6858000"/>
              <a:gd name="connsiteX888" fmla="*/ 642776 w 5702593"/>
              <a:gd name="connsiteY888" fmla="*/ 2899922 h 6858000"/>
              <a:gd name="connsiteX889" fmla="*/ 642776 w 5702593"/>
              <a:gd name="connsiteY889" fmla="*/ 2647710 h 6858000"/>
              <a:gd name="connsiteX890" fmla="*/ 740121 w 5702593"/>
              <a:gd name="connsiteY890" fmla="*/ 2550368 h 6858000"/>
              <a:gd name="connsiteX891" fmla="*/ 773177 w 5702593"/>
              <a:gd name="connsiteY891" fmla="*/ 2550368 h 6858000"/>
              <a:gd name="connsiteX892" fmla="*/ 4938718 w 5702593"/>
              <a:gd name="connsiteY892" fmla="*/ 2103245 h 6858000"/>
              <a:gd name="connsiteX893" fmla="*/ 5174192 w 5702593"/>
              <a:gd name="connsiteY893" fmla="*/ 2103245 h 6858000"/>
              <a:gd name="connsiteX894" fmla="*/ 5174192 w 5702593"/>
              <a:gd name="connsiteY894" fmla="*/ 2151113 h 6858000"/>
              <a:gd name="connsiteX895" fmla="*/ 5108723 w 5702593"/>
              <a:gd name="connsiteY895" fmla="*/ 2214973 h 6858000"/>
              <a:gd name="connsiteX896" fmla="*/ 5004187 w 5702593"/>
              <a:gd name="connsiteY896" fmla="*/ 2214973 h 6858000"/>
              <a:gd name="connsiteX897" fmla="*/ 4938718 w 5702593"/>
              <a:gd name="connsiteY897" fmla="*/ 2151113 h 6858000"/>
              <a:gd name="connsiteX898" fmla="*/ 4165970 w 5702593"/>
              <a:gd name="connsiteY898" fmla="*/ 2103245 h 6858000"/>
              <a:gd name="connsiteX899" fmla="*/ 4401444 w 5702593"/>
              <a:gd name="connsiteY899" fmla="*/ 2103245 h 6858000"/>
              <a:gd name="connsiteX900" fmla="*/ 4401444 w 5702593"/>
              <a:gd name="connsiteY900" fmla="*/ 2151113 h 6858000"/>
              <a:gd name="connsiteX901" fmla="*/ 4335975 w 5702593"/>
              <a:gd name="connsiteY901" fmla="*/ 2214973 h 6858000"/>
              <a:gd name="connsiteX902" fmla="*/ 4231439 w 5702593"/>
              <a:gd name="connsiteY902" fmla="*/ 2214973 h 6858000"/>
              <a:gd name="connsiteX903" fmla="*/ 4165970 w 5702593"/>
              <a:gd name="connsiteY903" fmla="*/ 2151113 h 6858000"/>
              <a:gd name="connsiteX904" fmla="*/ 3393222 w 5702593"/>
              <a:gd name="connsiteY904" fmla="*/ 2103245 h 6858000"/>
              <a:gd name="connsiteX905" fmla="*/ 3628696 w 5702593"/>
              <a:gd name="connsiteY905" fmla="*/ 2103245 h 6858000"/>
              <a:gd name="connsiteX906" fmla="*/ 3628696 w 5702593"/>
              <a:gd name="connsiteY906" fmla="*/ 2151113 h 6858000"/>
              <a:gd name="connsiteX907" fmla="*/ 3563227 w 5702593"/>
              <a:gd name="connsiteY907" fmla="*/ 2214973 h 6858000"/>
              <a:gd name="connsiteX908" fmla="*/ 3458691 w 5702593"/>
              <a:gd name="connsiteY908" fmla="*/ 2214973 h 6858000"/>
              <a:gd name="connsiteX909" fmla="*/ 3393222 w 5702593"/>
              <a:gd name="connsiteY909" fmla="*/ 2151113 h 6858000"/>
              <a:gd name="connsiteX910" fmla="*/ 2620474 w 5702593"/>
              <a:gd name="connsiteY910" fmla="*/ 2103245 h 6858000"/>
              <a:gd name="connsiteX911" fmla="*/ 2855948 w 5702593"/>
              <a:gd name="connsiteY911" fmla="*/ 2103245 h 6858000"/>
              <a:gd name="connsiteX912" fmla="*/ 2855948 w 5702593"/>
              <a:gd name="connsiteY912" fmla="*/ 2151113 h 6858000"/>
              <a:gd name="connsiteX913" fmla="*/ 2790479 w 5702593"/>
              <a:gd name="connsiteY913" fmla="*/ 2214973 h 6858000"/>
              <a:gd name="connsiteX914" fmla="*/ 2685943 w 5702593"/>
              <a:gd name="connsiteY914" fmla="*/ 2214973 h 6858000"/>
              <a:gd name="connsiteX915" fmla="*/ 2620474 w 5702593"/>
              <a:gd name="connsiteY915" fmla="*/ 2151113 h 6858000"/>
              <a:gd name="connsiteX916" fmla="*/ 1847726 w 5702593"/>
              <a:gd name="connsiteY916" fmla="*/ 2103245 h 6858000"/>
              <a:gd name="connsiteX917" fmla="*/ 2083200 w 5702593"/>
              <a:gd name="connsiteY917" fmla="*/ 2103245 h 6858000"/>
              <a:gd name="connsiteX918" fmla="*/ 2083200 w 5702593"/>
              <a:gd name="connsiteY918" fmla="*/ 2151113 h 6858000"/>
              <a:gd name="connsiteX919" fmla="*/ 2017731 w 5702593"/>
              <a:gd name="connsiteY919" fmla="*/ 2214973 h 6858000"/>
              <a:gd name="connsiteX920" fmla="*/ 1913195 w 5702593"/>
              <a:gd name="connsiteY920" fmla="*/ 2214973 h 6858000"/>
              <a:gd name="connsiteX921" fmla="*/ 1847726 w 5702593"/>
              <a:gd name="connsiteY921" fmla="*/ 2151113 h 6858000"/>
              <a:gd name="connsiteX922" fmla="*/ 1074978 w 5702593"/>
              <a:gd name="connsiteY922" fmla="*/ 2103245 h 6858000"/>
              <a:gd name="connsiteX923" fmla="*/ 1310451 w 5702593"/>
              <a:gd name="connsiteY923" fmla="*/ 2103245 h 6858000"/>
              <a:gd name="connsiteX924" fmla="*/ 1310451 w 5702593"/>
              <a:gd name="connsiteY924" fmla="*/ 2151113 h 6858000"/>
              <a:gd name="connsiteX925" fmla="*/ 1244983 w 5702593"/>
              <a:gd name="connsiteY925" fmla="*/ 2214973 h 6858000"/>
              <a:gd name="connsiteX926" fmla="*/ 1140447 w 5702593"/>
              <a:gd name="connsiteY926" fmla="*/ 2214973 h 6858000"/>
              <a:gd name="connsiteX927" fmla="*/ 1074978 w 5702593"/>
              <a:gd name="connsiteY927" fmla="*/ 2151113 h 6858000"/>
              <a:gd name="connsiteX928" fmla="*/ 302230 w 5702593"/>
              <a:gd name="connsiteY928" fmla="*/ 2103245 h 6858000"/>
              <a:gd name="connsiteX929" fmla="*/ 537703 w 5702593"/>
              <a:gd name="connsiteY929" fmla="*/ 2103245 h 6858000"/>
              <a:gd name="connsiteX930" fmla="*/ 537703 w 5702593"/>
              <a:gd name="connsiteY930" fmla="*/ 2151113 h 6858000"/>
              <a:gd name="connsiteX931" fmla="*/ 472235 w 5702593"/>
              <a:gd name="connsiteY931" fmla="*/ 2214973 h 6858000"/>
              <a:gd name="connsiteX932" fmla="*/ 367699 w 5702593"/>
              <a:gd name="connsiteY932" fmla="*/ 2214973 h 6858000"/>
              <a:gd name="connsiteX933" fmla="*/ 302230 w 5702593"/>
              <a:gd name="connsiteY933" fmla="*/ 2151113 h 6858000"/>
              <a:gd name="connsiteX934" fmla="*/ 5239661 w 5702593"/>
              <a:gd name="connsiteY934" fmla="*/ 1991523 h 6858000"/>
              <a:gd name="connsiteX935" fmla="*/ 5344197 w 5702593"/>
              <a:gd name="connsiteY935" fmla="*/ 1991523 h 6858000"/>
              <a:gd name="connsiteX936" fmla="*/ 5409666 w 5702593"/>
              <a:gd name="connsiteY936" fmla="*/ 2055383 h 6858000"/>
              <a:gd name="connsiteX937" fmla="*/ 5409666 w 5702593"/>
              <a:gd name="connsiteY937" fmla="*/ 2103245 h 6858000"/>
              <a:gd name="connsiteX938" fmla="*/ 5174192 w 5702593"/>
              <a:gd name="connsiteY938" fmla="*/ 2103245 h 6858000"/>
              <a:gd name="connsiteX939" fmla="*/ 5174192 w 5702593"/>
              <a:gd name="connsiteY939" fmla="*/ 2055383 h 6858000"/>
              <a:gd name="connsiteX940" fmla="*/ 5239661 w 5702593"/>
              <a:gd name="connsiteY940" fmla="*/ 1991523 h 6858000"/>
              <a:gd name="connsiteX941" fmla="*/ 4466913 w 5702593"/>
              <a:gd name="connsiteY941" fmla="*/ 1991523 h 6858000"/>
              <a:gd name="connsiteX942" fmla="*/ 4571449 w 5702593"/>
              <a:gd name="connsiteY942" fmla="*/ 1991523 h 6858000"/>
              <a:gd name="connsiteX943" fmla="*/ 4636918 w 5702593"/>
              <a:gd name="connsiteY943" fmla="*/ 2055383 h 6858000"/>
              <a:gd name="connsiteX944" fmla="*/ 4636918 w 5702593"/>
              <a:gd name="connsiteY944" fmla="*/ 2103245 h 6858000"/>
              <a:gd name="connsiteX945" fmla="*/ 4401444 w 5702593"/>
              <a:gd name="connsiteY945" fmla="*/ 2103245 h 6858000"/>
              <a:gd name="connsiteX946" fmla="*/ 4401444 w 5702593"/>
              <a:gd name="connsiteY946" fmla="*/ 2055383 h 6858000"/>
              <a:gd name="connsiteX947" fmla="*/ 4466913 w 5702593"/>
              <a:gd name="connsiteY947" fmla="*/ 1991523 h 6858000"/>
              <a:gd name="connsiteX948" fmla="*/ 3694165 w 5702593"/>
              <a:gd name="connsiteY948" fmla="*/ 1991523 h 6858000"/>
              <a:gd name="connsiteX949" fmla="*/ 3798701 w 5702593"/>
              <a:gd name="connsiteY949" fmla="*/ 1991523 h 6858000"/>
              <a:gd name="connsiteX950" fmla="*/ 3864170 w 5702593"/>
              <a:gd name="connsiteY950" fmla="*/ 2055383 h 6858000"/>
              <a:gd name="connsiteX951" fmla="*/ 3864170 w 5702593"/>
              <a:gd name="connsiteY951" fmla="*/ 2103245 h 6858000"/>
              <a:gd name="connsiteX952" fmla="*/ 3628696 w 5702593"/>
              <a:gd name="connsiteY952" fmla="*/ 2103245 h 6858000"/>
              <a:gd name="connsiteX953" fmla="*/ 3628696 w 5702593"/>
              <a:gd name="connsiteY953" fmla="*/ 2055383 h 6858000"/>
              <a:gd name="connsiteX954" fmla="*/ 3694165 w 5702593"/>
              <a:gd name="connsiteY954" fmla="*/ 1991523 h 6858000"/>
              <a:gd name="connsiteX955" fmla="*/ 2921417 w 5702593"/>
              <a:gd name="connsiteY955" fmla="*/ 1991523 h 6858000"/>
              <a:gd name="connsiteX956" fmla="*/ 3025953 w 5702593"/>
              <a:gd name="connsiteY956" fmla="*/ 1991523 h 6858000"/>
              <a:gd name="connsiteX957" fmla="*/ 3091422 w 5702593"/>
              <a:gd name="connsiteY957" fmla="*/ 2055383 h 6858000"/>
              <a:gd name="connsiteX958" fmla="*/ 3091422 w 5702593"/>
              <a:gd name="connsiteY958" fmla="*/ 2103245 h 6858000"/>
              <a:gd name="connsiteX959" fmla="*/ 2855948 w 5702593"/>
              <a:gd name="connsiteY959" fmla="*/ 2103245 h 6858000"/>
              <a:gd name="connsiteX960" fmla="*/ 2855948 w 5702593"/>
              <a:gd name="connsiteY960" fmla="*/ 2055383 h 6858000"/>
              <a:gd name="connsiteX961" fmla="*/ 2921417 w 5702593"/>
              <a:gd name="connsiteY961" fmla="*/ 1991523 h 6858000"/>
              <a:gd name="connsiteX962" fmla="*/ 2148669 w 5702593"/>
              <a:gd name="connsiteY962" fmla="*/ 1991523 h 6858000"/>
              <a:gd name="connsiteX963" fmla="*/ 2253205 w 5702593"/>
              <a:gd name="connsiteY963" fmla="*/ 1991523 h 6858000"/>
              <a:gd name="connsiteX964" fmla="*/ 2318673 w 5702593"/>
              <a:gd name="connsiteY964" fmla="*/ 2055383 h 6858000"/>
              <a:gd name="connsiteX965" fmla="*/ 2318673 w 5702593"/>
              <a:gd name="connsiteY965" fmla="*/ 2103245 h 6858000"/>
              <a:gd name="connsiteX966" fmla="*/ 2083200 w 5702593"/>
              <a:gd name="connsiteY966" fmla="*/ 2103245 h 6858000"/>
              <a:gd name="connsiteX967" fmla="*/ 2083200 w 5702593"/>
              <a:gd name="connsiteY967" fmla="*/ 2055383 h 6858000"/>
              <a:gd name="connsiteX968" fmla="*/ 2148669 w 5702593"/>
              <a:gd name="connsiteY968" fmla="*/ 1991523 h 6858000"/>
              <a:gd name="connsiteX969" fmla="*/ 1375920 w 5702593"/>
              <a:gd name="connsiteY969" fmla="*/ 1991523 h 6858000"/>
              <a:gd name="connsiteX970" fmla="*/ 1480456 w 5702593"/>
              <a:gd name="connsiteY970" fmla="*/ 1991523 h 6858000"/>
              <a:gd name="connsiteX971" fmla="*/ 1545924 w 5702593"/>
              <a:gd name="connsiteY971" fmla="*/ 2055383 h 6858000"/>
              <a:gd name="connsiteX972" fmla="*/ 1545924 w 5702593"/>
              <a:gd name="connsiteY972" fmla="*/ 2103245 h 6858000"/>
              <a:gd name="connsiteX973" fmla="*/ 1310451 w 5702593"/>
              <a:gd name="connsiteY973" fmla="*/ 2103245 h 6858000"/>
              <a:gd name="connsiteX974" fmla="*/ 1310451 w 5702593"/>
              <a:gd name="connsiteY974" fmla="*/ 2055383 h 6858000"/>
              <a:gd name="connsiteX975" fmla="*/ 1375920 w 5702593"/>
              <a:gd name="connsiteY975" fmla="*/ 1991523 h 6858000"/>
              <a:gd name="connsiteX976" fmla="*/ 603172 w 5702593"/>
              <a:gd name="connsiteY976" fmla="*/ 1991523 h 6858000"/>
              <a:gd name="connsiteX977" fmla="*/ 707708 w 5702593"/>
              <a:gd name="connsiteY977" fmla="*/ 1991523 h 6858000"/>
              <a:gd name="connsiteX978" fmla="*/ 773177 w 5702593"/>
              <a:gd name="connsiteY978" fmla="*/ 2055383 h 6858000"/>
              <a:gd name="connsiteX979" fmla="*/ 773177 w 5702593"/>
              <a:gd name="connsiteY979" fmla="*/ 2103245 h 6858000"/>
              <a:gd name="connsiteX980" fmla="*/ 537703 w 5702593"/>
              <a:gd name="connsiteY980" fmla="*/ 2103245 h 6858000"/>
              <a:gd name="connsiteX981" fmla="*/ 537703 w 5702593"/>
              <a:gd name="connsiteY981" fmla="*/ 2055383 h 6858000"/>
              <a:gd name="connsiteX982" fmla="*/ 603172 w 5702593"/>
              <a:gd name="connsiteY982" fmla="*/ 1991523 h 6858000"/>
              <a:gd name="connsiteX983" fmla="*/ 267886 w 5702593"/>
              <a:gd name="connsiteY983" fmla="*/ 1656133 h 6858000"/>
              <a:gd name="connsiteX984" fmla="*/ 302230 w 5702593"/>
              <a:gd name="connsiteY984" fmla="*/ 1656133 h 6858000"/>
              <a:gd name="connsiteX985" fmla="*/ 302230 w 5702593"/>
              <a:gd name="connsiteY985" fmla="*/ 2103138 h 6858000"/>
              <a:gd name="connsiteX986" fmla="*/ 267886 w 5702593"/>
              <a:gd name="connsiteY986" fmla="*/ 2103138 h 6858000"/>
              <a:gd name="connsiteX987" fmla="*/ 170541 w 5702593"/>
              <a:gd name="connsiteY987" fmla="*/ 2005797 h 6858000"/>
              <a:gd name="connsiteX988" fmla="*/ 170541 w 5702593"/>
              <a:gd name="connsiteY988" fmla="*/ 1753581 h 6858000"/>
              <a:gd name="connsiteX989" fmla="*/ 267886 w 5702593"/>
              <a:gd name="connsiteY989" fmla="*/ 1656236 h 6858000"/>
              <a:gd name="connsiteX990" fmla="*/ 5677122 w 5702593"/>
              <a:gd name="connsiteY990" fmla="*/ 1656131 h 6858000"/>
              <a:gd name="connsiteX991" fmla="*/ 5702593 w 5702593"/>
              <a:gd name="connsiteY991" fmla="*/ 1656131 h 6858000"/>
              <a:gd name="connsiteX992" fmla="*/ 5702593 w 5702593"/>
              <a:gd name="connsiteY992" fmla="*/ 2103138 h 6858000"/>
              <a:gd name="connsiteX993" fmla="*/ 5677122 w 5702593"/>
              <a:gd name="connsiteY993" fmla="*/ 2103138 h 6858000"/>
              <a:gd name="connsiteX994" fmla="*/ 5579777 w 5702593"/>
              <a:gd name="connsiteY994" fmla="*/ 2005797 h 6858000"/>
              <a:gd name="connsiteX995" fmla="*/ 5579777 w 5702593"/>
              <a:gd name="connsiteY995" fmla="*/ 1753581 h 6858000"/>
              <a:gd name="connsiteX996" fmla="*/ 5677122 w 5702593"/>
              <a:gd name="connsiteY996" fmla="*/ 1656236 h 6858000"/>
              <a:gd name="connsiteX997" fmla="*/ 4938718 w 5702593"/>
              <a:gd name="connsiteY997" fmla="*/ 1209230 h 6858000"/>
              <a:gd name="connsiteX998" fmla="*/ 4973062 w 5702593"/>
              <a:gd name="connsiteY998" fmla="*/ 1209230 h 6858000"/>
              <a:gd name="connsiteX999" fmla="*/ 5070407 w 5702593"/>
              <a:gd name="connsiteY999" fmla="*/ 1306574 h 6858000"/>
              <a:gd name="connsiteX1000" fmla="*/ 5070407 w 5702593"/>
              <a:gd name="connsiteY1000" fmla="*/ 1558789 h 6858000"/>
              <a:gd name="connsiteX1001" fmla="*/ 5070407 w 5702593"/>
              <a:gd name="connsiteY1001" fmla="*/ 1558895 h 6858000"/>
              <a:gd name="connsiteX1002" fmla="*/ 4973062 w 5702593"/>
              <a:gd name="connsiteY1002" fmla="*/ 1656236 h 6858000"/>
              <a:gd name="connsiteX1003" fmla="*/ 4938718 w 5702593"/>
              <a:gd name="connsiteY1003" fmla="*/ 1656236 h 6858000"/>
              <a:gd name="connsiteX1004" fmla="*/ 4938718 w 5702593"/>
              <a:gd name="connsiteY1004" fmla="*/ 2103138 h 6858000"/>
              <a:gd name="connsiteX1005" fmla="*/ 4904374 w 5702593"/>
              <a:gd name="connsiteY1005" fmla="*/ 2103138 h 6858000"/>
              <a:gd name="connsiteX1006" fmla="*/ 4807029 w 5702593"/>
              <a:gd name="connsiteY1006" fmla="*/ 2005797 h 6858000"/>
              <a:gd name="connsiteX1007" fmla="*/ 4807029 w 5702593"/>
              <a:gd name="connsiteY1007" fmla="*/ 1753581 h 6858000"/>
              <a:gd name="connsiteX1008" fmla="*/ 4904374 w 5702593"/>
              <a:gd name="connsiteY1008" fmla="*/ 1656236 h 6858000"/>
              <a:gd name="connsiteX1009" fmla="*/ 4904374 w 5702593"/>
              <a:gd name="connsiteY1009" fmla="*/ 1656131 h 6858000"/>
              <a:gd name="connsiteX1010" fmla="*/ 4938718 w 5702593"/>
              <a:gd name="connsiteY1010" fmla="*/ 1656131 h 6858000"/>
              <a:gd name="connsiteX1011" fmla="*/ 4467664 w 5702593"/>
              <a:gd name="connsiteY1011" fmla="*/ 1209230 h 6858000"/>
              <a:gd name="connsiteX1012" fmla="*/ 4703138 w 5702593"/>
              <a:gd name="connsiteY1012" fmla="*/ 1209230 h 6858000"/>
              <a:gd name="connsiteX1013" fmla="*/ 4703138 w 5702593"/>
              <a:gd name="connsiteY1013" fmla="*/ 1257096 h 6858000"/>
              <a:gd name="connsiteX1014" fmla="*/ 4637669 w 5702593"/>
              <a:gd name="connsiteY1014" fmla="*/ 1320954 h 6858000"/>
              <a:gd name="connsiteX1015" fmla="*/ 4533133 w 5702593"/>
              <a:gd name="connsiteY1015" fmla="*/ 1320954 h 6858000"/>
              <a:gd name="connsiteX1016" fmla="*/ 4467664 w 5702593"/>
              <a:gd name="connsiteY1016" fmla="*/ 1257096 h 6858000"/>
              <a:gd name="connsiteX1017" fmla="*/ 4165970 w 5702593"/>
              <a:gd name="connsiteY1017" fmla="*/ 1209230 h 6858000"/>
              <a:gd name="connsiteX1018" fmla="*/ 4200314 w 5702593"/>
              <a:gd name="connsiteY1018" fmla="*/ 1209230 h 6858000"/>
              <a:gd name="connsiteX1019" fmla="*/ 4297659 w 5702593"/>
              <a:gd name="connsiteY1019" fmla="*/ 1306574 h 6858000"/>
              <a:gd name="connsiteX1020" fmla="*/ 4297659 w 5702593"/>
              <a:gd name="connsiteY1020" fmla="*/ 1558789 h 6858000"/>
              <a:gd name="connsiteX1021" fmla="*/ 4297659 w 5702593"/>
              <a:gd name="connsiteY1021" fmla="*/ 1558895 h 6858000"/>
              <a:gd name="connsiteX1022" fmla="*/ 4200314 w 5702593"/>
              <a:gd name="connsiteY1022" fmla="*/ 1656236 h 6858000"/>
              <a:gd name="connsiteX1023" fmla="*/ 4165970 w 5702593"/>
              <a:gd name="connsiteY1023" fmla="*/ 1656236 h 6858000"/>
              <a:gd name="connsiteX1024" fmla="*/ 4165970 w 5702593"/>
              <a:gd name="connsiteY1024" fmla="*/ 2103138 h 6858000"/>
              <a:gd name="connsiteX1025" fmla="*/ 4131626 w 5702593"/>
              <a:gd name="connsiteY1025" fmla="*/ 2103138 h 6858000"/>
              <a:gd name="connsiteX1026" fmla="*/ 4034281 w 5702593"/>
              <a:gd name="connsiteY1026" fmla="*/ 2005797 h 6858000"/>
              <a:gd name="connsiteX1027" fmla="*/ 4034281 w 5702593"/>
              <a:gd name="connsiteY1027" fmla="*/ 1753581 h 6858000"/>
              <a:gd name="connsiteX1028" fmla="*/ 4131626 w 5702593"/>
              <a:gd name="connsiteY1028" fmla="*/ 1656236 h 6858000"/>
              <a:gd name="connsiteX1029" fmla="*/ 4131626 w 5702593"/>
              <a:gd name="connsiteY1029" fmla="*/ 1656133 h 6858000"/>
              <a:gd name="connsiteX1030" fmla="*/ 4165970 w 5702593"/>
              <a:gd name="connsiteY1030" fmla="*/ 1656133 h 6858000"/>
              <a:gd name="connsiteX1031" fmla="*/ 3694916 w 5702593"/>
              <a:gd name="connsiteY1031" fmla="*/ 1209230 h 6858000"/>
              <a:gd name="connsiteX1032" fmla="*/ 3930390 w 5702593"/>
              <a:gd name="connsiteY1032" fmla="*/ 1209230 h 6858000"/>
              <a:gd name="connsiteX1033" fmla="*/ 3930390 w 5702593"/>
              <a:gd name="connsiteY1033" fmla="*/ 1257096 h 6858000"/>
              <a:gd name="connsiteX1034" fmla="*/ 3864921 w 5702593"/>
              <a:gd name="connsiteY1034" fmla="*/ 1320954 h 6858000"/>
              <a:gd name="connsiteX1035" fmla="*/ 3760385 w 5702593"/>
              <a:gd name="connsiteY1035" fmla="*/ 1320954 h 6858000"/>
              <a:gd name="connsiteX1036" fmla="*/ 3694916 w 5702593"/>
              <a:gd name="connsiteY1036" fmla="*/ 1257096 h 6858000"/>
              <a:gd name="connsiteX1037" fmla="*/ 3393222 w 5702593"/>
              <a:gd name="connsiteY1037" fmla="*/ 1209230 h 6858000"/>
              <a:gd name="connsiteX1038" fmla="*/ 3427566 w 5702593"/>
              <a:gd name="connsiteY1038" fmla="*/ 1209230 h 6858000"/>
              <a:gd name="connsiteX1039" fmla="*/ 3524911 w 5702593"/>
              <a:gd name="connsiteY1039" fmla="*/ 1306574 h 6858000"/>
              <a:gd name="connsiteX1040" fmla="*/ 3524911 w 5702593"/>
              <a:gd name="connsiteY1040" fmla="*/ 1558789 h 6858000"/>
              <a:gd name="connsiteX1041" fmla="*/ 3524911 w 5702593"/>
              <a:gd name="connsiteY1041" fmla="*/ 1558895 h 6858000"/>
              <a:gd name="connsiteX1042" fmla="*/ 3427566 w 5702593"/>
              <a:gd name="connsiteY1042" fmla="*/ 1656236 h 6858000"/>
              <a:gd name="connsiteX1043" fmla="*/ 3393222 w 5702593"/>
              <a:gd name="connsiteY1043" fmla="*/ 1656236 h 6858000"/>
              <a:gd name="connsiteX1044" fmla="*/ 3393222 w 5702593"/>
              <a:gd name="connsiteY1044" fmla="*/ 2103138 h 6858000"/>
              <a:gd name="connsiteX1045" fmla="*/ 3358878 w 5702593"/>
              <a:gd name="connsiteY1045" fmla="*/ 2103138 h 6858000"/>
              <a:gd name="connsiteX1046" fmla="*/ 3261533 w 5702593"/>
              <a:gd name="connsiteY1046" fmla="*/ 2005797 h 6858000"/>
              <a:gd name="connsiteX1047" fmla="*/ 3261533 w 5702593"/>
              <a:gd name="connsiteY1047" fmla="*/ 1753581 h 6858000"/>
              <a:gd name="connsiteX1048" fmla="*/ 3358878 w 5702593"/>
              <a:gd name="connsiteY1048" fmla="*/ 1656236 h 6858000"/>
              <a:gd name="connsiteX1049" fmla="*/ 3358878 w 5702593"/>
              <a:gd name="connsiteY1049" fmla="*/ 1656133 h 6858000"/>
              <a:gd name="connsiteX1050" fmla="*/ 3393222 w 5702593"/>
              <a:gd name="connsiteY1050" fmla="*/ 1656133 h 6858000"/>
              <a:gd name="connsiteX1051" fmla="*/ 2922168 w 5702593"/>
              <a:gd name="connsiteY1051" fmla="*/ 1209230 h 6858000"/>
              <a:gd name="connsiteX1052" fmla="*/ 3157642 w 5702593"/>
              <a:gd name="connsiteY1052" fmla="*/ 1209230 h 6858000"/>
              <a:gd name="connsiteX1053" fmla="*/ 3157642 w 5702593"/>
              <a:gd name="connsiteY1053" fmla="*/ 1257096 h 6858000"/>
              <a:gd name="connsiteX1054" fmla="*/ 3092173 w 5702593"/>
              <a:gd name="connsiteY1054" fmla="*/ 1320954 h 6858000"/>
              <a:gd name="connsiteX1055" fmla="*/ 2987637 w 5702593"/>
              <a:gd name="connsiteY1055" fmla="*/ 1320954 h 6858000"/>
              <a:gd name="connsiteX1056" fmla="*/ 2922168 w 5702593"/>
              <a:gd name="connsiteY1056" fmla="*/ 1257096 h 6858000"/>
              <a:gd name="connsiteX1057" fmla="*/ 2620474 w 5702593"/>
              <a:gd name="connsiteY1057" fmla="*/ 1209230 h 6858000"/>
              <a:gd name="connsiteX1058" fmla="*/ 2654818 w 5702593"/>
              <a:gd name="connsiteY1058" fmla="*/ 1209230 h 6858000"/>
              <a:gd name="connsiteX1059" fmla="*/ 2752163 w 5702593"/>
              <a:gd name="connsiteY1059" fmla="*/ 1306574 h 6858000"/>
              <a:gd name="connsiteX1060" fmla="*/ 2752163 w 5702593"/>
              <a:gd name="connsiteY1060" fmla="*/ 1558789 h 6858000"/>
              <a:gd name="connsiteX1061" fmla="*/ 2752163 w 5702593"/>
              <a:gd name="connsiteY1061" fmla="*/ 1558895 h 6858000"/>
              <a:gd name="connsiteX1062" fmla="*/ 2654818 w 5702593"/>
              <a:gd name="connsiteY1062" fmla="*/ 1656236 h 6858000"/>
              <a:gd name="connsiteX1063" fmla="*/ 2620474 w 5702593"/>
              <a:gd name="connsiteY1063" fmla="*/ 1656236 h 6858000"/>
              <a:gd name="connsiteX1064" fmla="*/ 2620474 w 5702593"/>
              <a:gd name="connsiteY1064" fmla="*/ 2103138 h 6858000"/>
              <a:gd name="connsiteX1065" fmla="*/ 2586130 w 5702593"/>
              <a:gd name="connsiteY1065" fmla="*/ 2103138 h 6858000"/>
              <a:gd name="connsiteX1066" fmla="*/ 2488785 w 5702593"/>
              <a:gd name="connsiteY1066" fmla="*/ 2005797 h 6858000"/>
              <a:gd name="connsiteX1067" fmla="*/ 2488785 w 5702593"/>
              <a:gd name="connsiteY1067" fmla="*/ 1753581 h 6858000"/>
              <a:gd name="connsiteX1068" fmla="*/ 2586130 w 5702593"/>
              <a:gd name="connsiteY1068" fmla="*/ 1656236 h 6858000"/>
              <a:gd name="connsiteX1069" fmla="*/ 2586130 w 5702593"/>
              <a:gd name="connsiteY1069" fmla="*/ 1656133 h 6858000"/>
              <a:gd name="connsiteX1070" fmla="*/ 2620474 w 5702593"/>
              <a:gd name="connsiteY1070" fmla="*/ 1656133 h 6858000"/>
              <a:gd name="connsiteX1071" fmla="*/ 2149420 w 5702593"/>
              <a:gd name="connsiteY1071" fmla="*/ 1209230 h 6858000"/>
              <a:gd name="connsiteX1072" fmla="*/ 2384894 w 5702593"/>
              <a:gd name="connsiteY1072" fmla="*/ 1209230 h 6858000"/>
              <a:gd name="connsiteX1073" fmla="*/ 2384894 w 5702593"/>
              <a:gd name="connsiteY1073" fmla="*/ 1257096 h 6858000"/>
              <a:gd name="connsiteX1074" fmla="*/ 2319425 w 5702593"/>
              <a:gd name="connsiteY1074" fmla="*/ 1320954 h 6858000"/>
              <a:gd name="connsiteX1075" fmla="*/ 2214889 w 5702593"/>
              <a:gd name="connsiteY1075" fmla="*/ 1320954 h 6858000"/>
              <a:gd name="connsiteX1076" fmla="*/ 2149420 w 5702593"/>
              <a:gd name="connsiteY1076" fmla="*/ 1257096 h 6858000"/>
              <a:gd name="connsiteX1077" fmla="*/ 1847726 w 5702593"/>
              <a:gd name="connsiteY1077" fmla="*/ 1209230 h 6858000"/>
              <a:gd name="connsiteX1078" fmla="*/ 1882070 w 5702593"/>
              <a:gd name="connsiteY1078" fmla="*/ 1209230 h 6858000"/>
              <a:gd name="connsiteX1079" fmla="*/ 1979415 w 5702593"/>
              <a:gd name="connsiteY1079" fmla="*/ 1306574 h 6858000"/>
              <a:gd name="connsiteX1080" fmla="*/ 1979415 w 5702593"/>
              <a:gd name="connsiteY1080" fmla="*/ 1558789 h 6858000"/>
              <a:gd name="connsiteX1081" fmla="*/ 1979415 w 5702593"/>
              <a:gd name="connsiteY1081" fmla="*/ 1558895 h 6858000"/>
              <a:gd name="connsiteX1082" fmla="*/ 1882070 w 5702593"/>
              <a:gd name="connsiteY1082" fmla="*/ 1656236 h 6858000"/>
              <a:gd name="connsiteX1083" fmla="*/ 1847726 w 5702593"/>
              <a:gd name="connsiteY1083" fmla="*/ 1656236 h 6858000"/>
              <a:gd name="connsiteX1084" fmla="*/ 1847726 w 5702593"/>
              <a:gd name="connsiteY1084" fmla="*/ 2103138 h 6858000"/>
              <a:gd name="connsiteX1085" fmla="*/ 1813382 w 5702593"/>
              <a:gd name="connsiteY1085" fmla="*/ 2103138 h 6858000"/>
              <a:gd name="connsiteX1086" fmla="*/ 1716037 w 5702593"/>
              <a:gd name="connsiteY1086" fmla="*/ 2005797 h 6858000"/>
              <a:gd name="connsiteX1087" fmla="*/ 1716037 w 5702593"/>
              <a:gd name="connsiteY1087" fmla="*/ 1753581 h 6858000"/>
              <a:gd name="connsiteX1088" fmla="*/ 1813382 w 5702593"/>
              <a:gd name="connsiteY1088" fmla="*/ 1656236 h 6858000"/>
              <a:gd name="connsiteX1089" fmla="*/ 1813382 w 5702593"/>
              <a:gd name="connsiteY1089" fmla="*/ 1656133 h 6858000"/>
              <a:gd name="connsiteX1090" fmla="*/ 1847726 w 5702593"/>
              <a:gd name="connsiteY1090" fmla="*/ 1656133 h 6858000"/>
              <a:gd name="connsiteX1091" fmla="*/ 1376672 w 5702593"/>
              <a:gd name="connsiteY1091" fmla="*/ 1209230 h 6858000"/>
              <a:gd name="connsiteX1092" fmla="*/ 1612146 w 5702593"/>
              <a:gd name="connsiteY1092" fmla="*/ 1209230 h 6858000"/>
              <a:gd name="connsiteX1093" fmla="*/ 1612146 w 5702593"/>
              <a:gd name="connsiteY1093" fmla="*/ 1257096 h 6858000"/>
              <a:gd name="connsiteX1094" fmla="*/ 1546677 w 5702593"/>
              <a:gd name="connsiteY1094" fmla="*/ 1320954 h 6858000"/>
              <a:gd name="connsiteX1095" fmla="*/ 1442141 w 5702593"/>
              <a:gd name="connsiteY1095" fmla="*/ 1320954 h 6858000"/>
              <a:gd name="connsiteX1096" fmla="*/ 1376672 w 5702593"/>
              <a:gd name="connsiteY1096" fmla="*/ 1257096 h 6858000"/>
              <a:gd name="connsiteX1097" fmla="*/ 1074978 w 5702593"/>
              <a:gd name="connsiteY1097" fmla="*/ 1209230 h 6858000"/>
              <a:gd name="connsiteX1098" fmla="*/ 1109322 w 5702593"/>
              <a:gd name="connsiteY1098" fmla="*/ 1209230 h 6858000"/>
              <a:gd name="connsiteX1099" fmla="*/ 1206667 w 5702593"/>
              <a:gd name="connsiteY1099" fmla="*/ 1306574 h 6858000"/>
              <a:gd name="connsiteX1100" fmla="*/ 1206667 w 5702593"/>
              <a:gd name="connsiteY1100" fmla="*/ 1558789 h 6858000"/>
              <a:gd name="connsiteX1101" fmla="*/ 1206667 w 5702593"/>
              <a:gd name="connsiteY1101" fmla="*/ 1558895 h 6858000"/>
              <a:gd name="connsiteX1102" fmla="*/ 1109322 w 5702593"/>
              <a:gd name="connsiteY1102" fmla="*/ 1656236 h 6858000"/>
              <a:gd name="connsiteX1103" fmla="*/ 1074978 w 5702593"/>
              <a:gd name="connsiteY1103" fmla="*/ 1656236 h 6858000"/>
              <a:gd name="connsiteX1104" fmla="*/ 1074978 w 5702593"/>
              <a:gd name="connsiteY1104" fmla="*/ 2103138 h 6858000"/>
              <a:gd name="connsiteX1105" fmla="*/ 1040634 w 5702593"/>
              <a:gd name="connsiteY1105" fmla="*/ 2103138 h 6858000"/>
              <a:gd name="connsiteX1106" fmla="*/ 943289 w 5702593"/>
              <a:gd name="connsiteY1106" fmla="*/ 2005797 h 6858000"/>
              <a:gd name="connsiteX1107" fmla="*/ 943289 w 5702593"/>
              <a:gd name="connsiteY1107" fmla="*/ 1753581 h 6858000"/>
              <a:gd name="connsiteX1108" fmla="*/ 1040634 w 5702593"/>
              <a:gd name="connsiteY1108" fmla="*/ 1656236 h 6858000"/>
              <a:gd name="connsiteX1109" fmla="*/ 1040634 w 5702593"/>
              <a:gd name="connsiteY1109" fmla="*/ 1656133 h 6858000"/>
              <a:gd name="connsiteX1110" fmla="*/ 1074978 w 5702593"/>
              <a:gd name="connsiteY1110" fmla="*/ 1656133 h 6858000"/>
              <a:gd name="connsiteX1111" fmla="*/ 603924 w 5702593"/>
              <a:gd name="connsiteY1111" fmla="*/ 1209230 h 6858000"/>
              <a:gd name="connsiteX1112" fmla="*/ 839397 w 5702593"/>
              <a:gd name="connsiteY1112" fmla="*/ 1209230 h 6858000"/>
              <a:gd name="connsiteX1113" fmla="*/ 839397 w 5702593"/>
              <a:gd name="connsiteY1113" fmla="*/ 1257096 h 6858000"/>
              <a:gd name="connsiteX1114" fmla="*/ 773929 w 5702593"/>
              <a:gd name="connsiteY1114" fmla="*/ 1320954 h 6858000"/>
              <a:gd name="connsiteX1115" fmla="*/ 669393 w 5702593"/>
              <a:gd name="connsiteY1115" fmla="*/ 1320954 h 6858000"/>
              <a:gd name="connsiteX1116" fmla="*/ 603924 w 5702593"/>
              <a:gd name="connsiteY1116" fmla="*/ 1257096 h 6858000"/>
              <a:gd name="connsiteX1117" fmla="*/ 5240412 w 5702593"/>
              <a:gd name="connsiteY1117" fmla="*/ 1209227 h 6858000"/>
              <a:gd name="connsiteX1118" fmla="*/ 5475886 w 5702593"/>
              <a:gd name="connsiteY1118" fmla="*/ 1209227 h 6858000"/>
              <a:gd name="connsiteX1119" fmla="*/ 5475886 w 5702593"/>
              <a:gd name="connsiteY1119" fmla="*/ 1257094 h 6858000"/>
              <a:gd name="connsiteX1120" fmla="*/ 5410417 w 5702593"/>
              <a:gd name="connsiteY1120" fmla="*/ 1320951 h 6858000"/>
              <a:gd name="connsiteX1121" fmla="*/ 5305881 w 5702593"/>
              <a:gd name="connsiteY1121" fmla="*/ 1320951 h 6858000"/>
              <a:gd name="connsiteX1122" fmla="*/ 5240412 w 5702593"/>
              <a:gd name="connsiteY1122" fmla="*/ 1257094 h 6858000"/>
              <a:gd name="connsiteX1123" fmla="*/ 4768714 w 5702593"/>
              <a:gd name="connsiteY1123" fmla="*/ 1097396 h 6858000"/>
              <a:gd name="connsiteX1124" fmla="*/ 4873250 w 5702593"/>
              <a:gd name="connsiteY1124" fmla="*/ 1097396 h 6858000"/>
              <a:gd name="connsiteX1125" fmla="*/ 4938719 w 5702593"/>
              <a:gd name="connsiteY1125" fmla="*/ 1161255 h 6858000"/>
              <a:gd name="connsiteX1126" fmla="*/ 4938719 w 5702593"/>
              <a:gd name="connsiteY1126" fmla="*/ 1209121 h 6858000"/>
              <a:gd name="connsiteX1127" fmla="*/ 4703245 w 5702593"/>
              <a:gd name="connsiteY1127" fmla="*/ 1209121 h 6858000"/>
              <a:gd name="connsiteX1128" fmla="*/ 4703245 w 5702593"/>
              <a:gd name="connsiteY1128" fmla="*/ 1161255 h 6858000"/>
              <a:gd name="connsiteX1129" fmla="*/ 4768714 w 5702593"/>
              <a:gd name="connsiteY1129" fmla="*/ 1097396 h 6858000"/>
              <a:gd name="connsiteX1130" fmla="*/ 3995966 w 5702593"/>
              <a:gd name="connsiteY1130" fmla="*/ 1097396 h 6858000"/>
              <a:gd name="connsiteX1131" fmla="*/ 4100502 w 5702593"/>
              <a:gd name="connsiteY1131" fmla="*/ 1097396 h 6858000"/>
              <a:gd name="connsiteX1132" fmla="*/ 4165971 w 5702593"/>
              <a:gd name="connsiteY1132" fmla="*/ 1161255 h 6858000"/>
              <a:gd name="connsiteX1133" fmla="*/ 4165971 w 5702593"/>
              <a:gd name="connsiteY1133" fmla="*/ 1209121 h 6858000"/>
              <a:gd name="connsiteX1134" fmla="*/ 3930497 w 5702593"/>
              <a:gd name="connsiteY1134" fmla="*/ 1209121 h 6858000"/>
              <a:gd name="connsiteX1135" fmla="*/ 3930497 w 5702593"/>
              <a:gd name="connsiteY1135" fmla="*/ 1161255 h 6858000"/>
              <a:gd name="connsiteX1136" fmla="*/ 3995966 w 5702593"/>
              <a:gd name="connsiteY1136" fmla="*/ 1097396 h 6858000"/>
              <a:gd name="connsiteX1137" fmla="*/ 3223218 w 5702593"/>
              <a:gd name="connsiteY1137" fmla="*/ 1097396 h 6858000"/>
              <a:gd name="connsiteX1138" fmla="*/ 3327754 w 5702593"/>
              <a:gd name="connsiteY1138" fmla="*/ 1097396 h 6858000"/>
              <a:gd name="connsiteX1139" fmla="*/ 3393223 w 5702593"/>
              <a:gd name="connsiteY1139" fmla="*/ 1161255 h 6858000"/>
              <a:gd name="connsiteX1140" fmla="*/ 3393223 w 5702593"/>
              <a:gd name="connsiteY1140" fmla="*/ 1209121 h 6858000"/>
              <a:gd name="connsiteX1141" fmla="*/ 3157749 w 5702593"/>
              <a:gd name="connsiteY1141" fmla="*/ 1209121 h 6858000"/>
              <a:gd name="connsiteX1142" fmla="*/ 3157749 w 5702593"/>
              <a:gd name="connsiteY1142" fmla="*/ 1161255 h 6858000"/>
              <a:gd name="connsiteX1143" fmla="*/ 3223218 w 5702593"/>
              <a:gd name="connsiteY1143" fmla="*/ 1097396 h 6858000"/>
              <a:gd name="connsiteX1144" fmla="*/ 2450470 w 5702593"/>
              <a:gd name="connsiteY1144" fmla="*/ 1097396 h 6858000"/>
              <a:gd name="connsiteX1145" fmla="*/ 2555006 w 5702593"/>
              <a:gd name="connsiteY1145" fmla="*/ 1097396 h 6858000"/>
              <a:gd name="connsiteX1146" fmla="*/ 2620475 w 5702593"/>
              <a:gd name="connsiteY1146" fmla="*/ 1161255 h 6858000"/>
              <a:gd name="connsiteX1147" fmla="*/ 2620475 w 5702593"/>
              <a:gd name="connsiteY1147" fmla="*/ 1209121 h 6858000"/>
              <a:gd name="connsiteX1148" fmla="*/ 2385001 w 5702593"/>
              <a:gd name="connsiteY1148" fmla="*/ 1209121 h 6858000"/>
              <a:gd name="connsiteX1149" fmla="*/ 2385001 w 5702593"/>
              <a:gd name="connsiteY1149" fmla="*/ 1161255 h 6858000"/>
              <a:gd name="connsiteX1150" fmla="*/ 2450470 w 5702593"/>
              <a:gd name="connsiteY1150" fmla="*/ 1097396 h 6858000"/>
              <a:gd name="connsiteX1151" fmla="*/ 1677721 w 5702593"/>
              <a:gd name="connsiteY1151" fmla="*/ 1097396 h 6858000"/>
              <a:gd name="connsiteX1152" fmla="*/ 1782257 w 5702593"/>
              <a:gd name="connsiteY1152" fmla="*/ 1097396 h 6858000"/>
              <a:gd name="connsiteX1153" fmla="*/ 1847726 w 5702593"/>
              <a:gd name="connsiteY1153" fmla="*/ 1161255 h 6858000"/>
              <a:gd name="connsiteX1154" fmla="*/ 1847726 w 5702593"/>
              <a:gd name="connsiteY1154" fmla="*/ 1209121 h 6858000"/>
              <a:gd name="connsiteX1155" fmla="*/ 1612252 w 5702593"/>
              <a:gd name="connsiteY1155" fmla="*/ 1209121 h 6858000"/>
              <a:gd name="connsiteX1156" fmla="*/ 1612252 w 5702593"/>
              <a:gd name="connsiteY1156" fmla="*/ 1161255 h 6858000"/>
              <a:gd name="connsiteX1157" fmla="*/ 1677721 w 5702593"/>
              <a:gd name="connsiteY1157" fmla="*/ 1097396 h 6858000"/>
              <a:gd name="connsiteX1158" fmla="*/ 904973 w 5702593"/>
              <a:gd name="connsiteY1158" fmla="*/ 1097396 h 6858000"/>
              <a:gd name="connsiteX1159" fmla="*/ 1009509 w 5702593"/>
              <a:gd name="connsiteY1159" fmla="*/ 1097396 h 6858000"/>
              <a:gd name="connsiteX1160" fmla="*/ 1074978 w 5702593"/>
              <a:gd name="connsiteY1160" fmla="*/ 1161255 h 6858000"/>
              <a:gd name="connsiteX1161" fmla="*/ 1074978 w 5702593"/>
              <a:gd name="connsiteY1161" fmla="*/ 1209121 h 6858000"/>
              <a:gd name="connsiteX1162" fmla="*/ 839504 w 5702593"/>
              <a:gd name="connsiteY1162" fmla="*/ 1209121 h 6858000"/>
              <a:gd name="connsiteX1163" fmla="*/ 839504 w 5702593"/>
              <a:gd name="connsiteY1163" fmla="*/ 1161255 h 6858000"/>
              <a:gd name="connsiteX1164" fmla="*/ 904973 w 5702593"/>
              <a:gd name="connsiteY1164" fmla="*/ 1097396 h 6858000"/>
              <a:gd name="connsiteX1165" fmla="*/ 5541462 w 5702593"/>
              <a:gd name="connsiteY1165" fmla="*/ 1097394 h 6858000"/>
              <a:gd name="connsiteX1166" fmla="*/ 5645998 w 5702593"/>
              <a:gd name="connsiteY1166" fmla="*/ 1097394 h 6858000"/>
              <a:gd name="connsiteX1167" fmla="*/ 5692819 w 5702593"/>
              <a:gd name="connsiteY1167" fmla="*/ 1115559 h 6858000"/>
              <a:gd name="connsiteX1168" fmla="*/ 5702593 w 5702593"/>
              <a:gd name="connsiteY1168" fmla="*/ 1139510 h 6858000"/>
              <a:gd name="connsiteX1169" fmla="*/ 5702593 w 5702593"/>
              <a:gd name="connsiteY1169" fmla="*/ 1209119 h 6858000"/>
              <a:gd name="connsiteX1170" fmla="*/ 5475993 w 5702593"/>
              <a:gd name="connsiteY1170" fmla="*/ 1209119 h 6858000"/>
              <a:gd name="connsiteX1171" fmla="*/ 5475993 w 5702593"/>
              <a:gd name="connsiteY1171" fmla="*/ 1161253 h 6858000"/>
              <a:gd name="connsiteX1172" fmla="*/ 5541462 w 5702593"/>
              <a:gd name="connsiteY1172" fmla="*/ 1097394 h 6858000"/>
              <a:gd name="connsiteX1173" fmla="*/ 2148132 w 5702593"/>
              <a:gd name="connsiteY1173" fmla="*/ 315201 h 6858000"/>
              <a:gd name="connsiteX1174" fmla="*/ 2182477 w 5702593"/>
              <a:gd name="connsiteY1174" fmla="*/ 315201 h 6858000"/>
              <a:gd name="connsiteX1175" fmla="*/ 2279821 w 5702593"/>
              <a:gd name="connsiteY1175" fmla="*/ 412545 h 6858000"/>
              <a:gd name="connsiteX1176" fmla="*/ 2279821 w 5702593"/>
              <a:gd name="connsiteY1176" fmla="*/ 664762 h 6858000"/>
              <a:gd name="connsiteX1177" fmla="*/ 2182477 w 5702593"/>
              <a:gd name="connsiteY1177" fmla="*/ 762106 h 6858000"/>
              <a:gd name="connsiteX1178" fmla="*/ 2149420 w 5702593"/>
              <a:gd name="connsiteY1178" fmla="*/ 762106 h 6858000"/>
              <a:gd name="connsiteX1179" fmla="*/ 2149420 w 5702593"/>
              <a:gd name="connsiteY1179" fmla="*/ 1209121 h 6858000"/>
              <a:gd name="connsiteX1180" fmla="*/ 2115076 w 5702593"/>
              <a:gd name="connsiteY1180" fmla="*/ 1209121 h 6858000"/>
              <a:gd name="connsiteX1181" fmla="*/ 2017731 w 5702593"/>
              <a:gd name="connsiteY1181" fmla="*/ 1111778 h 6858000"/>
              <a:gd name="connsiteX1182" fmla="*/ 2017731 w 5702593"/>
              <a:gd name="connsiteY1182" fmla="*/ 859558 h 6858000"/>
              <a:gd name="connsiteX1183" fmla="*/ 2115076 w 5702593"/>
              <a:gd name="connsiteY1183" fmla="*/ 762213 h 6858000"/>
              <a:gd name="connsiteX1184" fmla="*/ 2148132 w 5702593"/>
              <a:gd name="connsiteY1184" fmla="*/ 762213 h 6858000"/>
              <a:gd name="connsiteX1185" fmla="*/ 1375383 w 5702593"/>
              <a:gd name="connsiteY1185" fmla="*/ 315201 h 6858000"/>
              <a:gd name="connsiteX1186" fmla="*/ 1409728 w 5702593"/>
              <a:gd name="connsiteY1186" fmla="*/ 315201 h 6858000"/>
              <a:gd name="connsiteX1187" fmla="*/ 1507072 w 5702593"/>
              <a:gd name="connsiteY1187" fmla="*/ 412546 h 6858000"/>
              <a:gd name="connsiteX1188" fmla="*/ 1507072 w 5702593"/>
              <a:gd name="connsiteY1188" fmla="*/ 664762 h 6858000"/>
              <a:gd name="connsiteX1189" fmla="*/ 1409728 w 5702593"/>
              <a:gd name="connsiteY1189" fmla="*/ 762107 h 6858000"/>
              <a:gd name="connsiteX1190" fmla="*/ 1376671 w 5702593"/>
              <a:gd name="connsiteY1190" fmla="*/ 762107 h 6858000"/>
              <a:gd name="connsiteX1191" fmla="*/ 1376671 w 5702593"/>
              <a:gd name="connsiteY1191" fmla="*/ 1209121 h 6858000"/>
              <a:gd name="connsiteX1192" fmla="*/ 1342327 w 5702593"/>
              <a:gd name="connsiteY1192" fmla="*/ 1209121 h 6858000"/>
              <a:gd name="connsiteX1193" fmla="*/ 1244982 w 5702593"/>
              <a:gd name="connsiteY1193" fmla="*/ 1111778 h 6858000"/>
              <a:gd name="connsiteX1194" fmla="*/ 1244982 w 5702593"/>
              <a:gd name="connsiteY1194" fmla="*/ 859558 h 6858000"/>
              <a:gd name="connsiteX1195" fmla="*/ 1342327 w 5702593"/>
              <a:gd name="connsiteY1195" fmla="*/ 762213 h 6858000"/>
              <a:gd name="connsiteX1196" fmla="*/ 1375383 w 5702593"/>
              <a:gd name="connsiteY1196" fmla="*/ 762213 h 6858000"/>
              <a:gd name="connsiteX1197" fmla="*/ 602635 w 5702593"/>
              <a:gd name="connsiteY1197" fmla="*/ 315201 h 6858000"/>
              <a:gd name="connsiteX1198" fmla="*/ 636980 w 5702593"/>
              <a:gd name="connsiteY1198" fmla="*/ 315201 h 6858000"/>
              <a:gd name="connsiteX1199" fmla="*/ 734324 w 5702593"/>
              <a:gd name="connsiteY1199" fmla="*/ 412546 h 6858000"/>
              <a:gd name="connsiteX1200" fmla="*/ 734324 w 5702593"/>
              <a:gd name="connsiteY1200" fmla="*/ 664762 h 6858000"/>
              <a:gd name="connsiteX1201" fmla="*/ 636980 w 5702593"/>
              <a:gd name="connsiteY1201" fmla="*/ 762107 h 6858000"/>
              <a:gd name="connsiteX1202" fmla="*/ 603923 w 5702593"/>
              <a:gd name="connsiteY1202" fmla="*/ 762107 h 6858000"/>
              <a:gd name="connsiteX1203" fmla="*/ 603923 w 5702593"/>
              <a:gd name="connsiteY1203" fmla="*/ 1209121 h 6858000"/>
              <a:gd name="connsiteX1204" fmla="*/ 569579 w 5702593"/>
              <a:gd name="connsiteY1204" fmla="*/ 1209121 h 6858000"/>
              <a:gd name="connsiteX1205" fmla="*/ 472234 w 5702593"/>
              <a:gd name="connsiteY1205" fmla="*/ 1111778 h 6858000"/>
              <a:gd name="connsiteX1206" fmla="*/ 472234 w 5702593"/>
              <a:gd name="connsiteY1206" fmla="*/ 859558 h 6858000"/>
              <a:gd name="connsiteX1207" fmla="*/ 569579 w 5702593"/>
              <a:gd name="connsiteY1207" fmla="*/ 762213 h 6858000"/>
              <a:gd name="connsiteX1208" fmla="*/ 602635 w 5702593"/>
              <a:gd name="connsiteY1208" fmla="*/ 762213 h 6858000"/>
              <a:gd name="connsiteX1209" fmla="*/ 4466376 w 5702593"/>
              <a:gd name="connsiteY1209" fmla="*/ 315200 h 6858000"/>
              <a:gd name="connsiteX1210" fmla="*/ 4500721 w 5702593"/>
              <a:gd name="connsiteY1210" fmla="*/ 315200 h 6858000"/>
              <a:gd name="connsiteX1211" fmla="*/ 4598066 w 5702593"/>
              <a:gd name="connsiteY1211" fmla="*/ 412545 h 6858000"/>
              <a:gd name="connsiteX1212" fmla="*/ 4598066 w 5702593"/>
              <a:gd name="connsiteY1212" fmla="*/ 664761 h 6858000"/>
              <a:gd name="connsiteX1213" fmla="*/ 4500721 w 5702593"/>
              <a:gd name="connsiteY1213" fmla="*/ 762106 h 6858000"/>
              <a:gd name="connsiteX1214" fmla="*/ 4467664 w 5702593"/>
              <a:gd name="connsiteY1214" fmla="*/ 762106 h 6858000"/>
              <a:gd name="connsiteX1215" fmla="*/ 4467664 w 5702593"/>
              <a:gd name="connsiteY1215" fmla="*/ 1209121 h 6858000"/>
              <a:gd name="connsiteX1216" fmla="*/ 4433320 w 5702593"/>
              <a:gd name="connsiteY1216" fmla="*/ 1209121 h 6858000"/>
              <a:gd name="connsiteX1217" fmla="*/ 4335975 w 5702593"/>
              <a:gd name="connsiteY1217" fmla="*/ 1111778 h 6858000"/>
              <a:gd name="connsiteX1218" fmla="*/ 4335975 w 5702593"/>
              <a:gd name="connsiteY1218" fmla="*/ 859558 h 6858000"/>
              <a:gd name="connsiteX1219" fmla="*/ 4433320 w 5702593"/>
              <a:gd name="connsiteY1219" fmla="*/ 762213 h 6858000"/>
              <a:gd name="connsiteX1220" fmla="*/ 4466376 w 5702593"/>
              <a:gd name="connsiteY1220" fmla="*/ 762213 h 6858000"/>
              <a:gd name="connsiteX1221" fmla="*/ 3693628 w 5702593"/>
              <a:gd name="connsiteY1221" fmla="*/ 315200 h 6858000"/>
              <a:gd name="connsiteX1222" fmla="*/ 3727973 w 5702593"/>
              <a:gd name="connsiteY1222" fmla="*/ 315200 h 6858000"/>
              <a:gd name="connsiteX1223" fmla="*/ 3825318 w 5702593"/>
              <a:gd name="connsiteY1223" fmla="*/ 412545 h 6858000"/>
              <a:gd name="connsiteX1224" fmla="*/ 3825318 w 5702593"/>
              <a:gd name="connsiteY1224" fmla="*/ 664761 h 6858000"/>
              <a:gd name="connsiteX1225" fmla="*/ 3727973 w 5702593"/>
              <a:gd name="connsiteY1225" fmla="*/ 762106 h 6858000"/>
              <a:gd name="connsiteX1226" fmla="*/ 3694916 w 5702593"/>
              <a:gd name="connsiteY1226" fmla="*/ 762106 h 6858000"/>
              <a:gd name="connsiteX1227" fmla="*/ 3694916 w 5702593"/>
              <a:gd name="connsiteY1227" fmla="*/ 1209121 h 6858000"/>
              <a:gd name="connsiteX1228" fmla="*/ 3660572 w 5702593"/>
              <a:gd name="connsiteY1228" fmla="*/ 1209121 h 6858000"/>
              <a:gd name="connsiteX1229" fmla="*/ 3563227 w 5702593"/>
              <a:gd name="connsiteY1229" fmla="*/ 1111778 h 6858000"/>
              <a:gd name="connsiteX1230" fmla="*/ 3563227 w 5702593"/>
              <a:gd name="connsiteY1230" fmla="*/ 859558 h 6858000"/>
              <a:gd name="connsiteX1231" fmla="*/ 3660572 w 5702593"/>
              <a:gd name="connsiteY1231" fmla="*/ 762213 h 6858000"/>
              <a:gd name="connsiteX1232" fmla="*/ 3693628 w 5702593"/>
              <a:gd name="connsiteY1232" fmla="*/ 762213 h 6858000"/>
              <a:gd name="connsiteX1233" fmla="*/ 2920880 w 5702593"/>
              <a:gd name="connsiteY1233" fmla="*/ 315200 h 6858000"/>
              <a:gd name="connsiteX1234" fmla="*/ 2955225 w 5702593"/>
              <a:gd name="connsiteY1234" fmla="*/ 315200 h 6858000"/>
              <a:gd name="connsiteX1235" fmla="*/ 3052570 w 5702593"/>
              <a:gd name="connsiteY1235" fmla="*/ 412545 h 6858000"/>
              <a:gd name="connsiteX1236" fmla="*/ 3052570 w 5702593"/>
              <a:gd name="connsiteY1236" fmla="*/ 664762 h 6858000"/>
              <a:gd name="connsiteX1237" fmla="*/ 2955225 w 5702593"/>
              <a:gd name="connsiteY1237" fmla="*/ 762106 h 6858000"/>
              <a:gd name="connsiteX1238" fmla="*/ 2922168 w 5702593"/>
              <a:gd name="connsiteY1238" fmla="*/ 762106 h 6858000"/>
              <a:gd name="connsiteX1239" fmla="*/ 2922168 w 5702593"/>
              <a:gd name="connsiteY1239" fmla="*/ 1209121 h 6858000"/>
              <a:gd name="connsiteX1240" fmla="*/ 2887824 w 5702593"/>
              <a:gd name="connsiteY1240" fmla="*/ 1209121 h 6858000"/>
              <a:gd name="connsiteX1241" fmla="*/ 2790479 w 5702593"/>
              <a:gd name="connsiteY1241" fmla="*/ 1111778 h 6858000"/>
              <a:gd name="connsiteX1242" fmla="*/ 2790479 w 5702593"/>
              <a:gd name="connsiteY1242" fmla="*/ 859558 h 6858000"/>
              <a:gd name="connsiteX1243" fmla="*/ 2887824 w 5702593"/>
              <a:gd name="connsiteY1243" fmla="*/ 762213 h 6858000"/>
              <a:gd name="connsiteX1244" fmla="*/ 2920880 w 5702593"/>
              <a:gd name="connsiteY1244" fmla="*/ 762213 h 6858000"/>
              <a:gd name="connsiteX1245" fmla="*/ 5239124 w 5702593"/>
              <a:gd name="connsiteY1245" fmla="*/ 315198 h 6858000"/>
              <a:gd name="connsiteX1246" fmla="*/ 5273469 w 5702593"/>
              <a:gd name="connsiteY1246" fmla="*/ 315198 h 6858000"/>
              <a:gd name="connsiteX1247" fmla="*/ 5370814 w 5702593"/>
              <a:gd name="connsiteY1247" fmla="*/ 412543 h 6858000"/>
              <a:gd name="connsiteX1248" fmla="*/ 5370814 w 5702593"/>
              <a:gd name="connsiteY1248" fmla="*/ 664759 h 6858000"/>
              <a:gd name="connsiteX1249" fmla="*/ 5273469 w 5702593"/>
              <a:gd name="connsiteY1249" fmla="*/ 762103 h 6858000"/>
              <a:gd name="connsiteX1250" fmla="*/ 5240412 w 5702593"/>
              <a:gd name="connsiteY1250" fmla="*/ 762103 h 6858000"/>
              <a:gd name="connsiteX1251" fmla="*/ 5240412 w 5702593"/>
              <a:gd name="connsiteY1251" fmla="*/ 1209119 h 6858000"/>
              <a:gd name="connsiteX1252" fmla="*/ 5206068 w 5702593"/>
              <a:gd name="connsiteY1252" fmla="*/ 1209119 h 6858000"/>
              <a:gd name="connsiteX1253" fmla="*/ 5108723 w 5702593"/>
              <a:gd name="connsiteY1253" fmla="*/ 1111775 h 6858000"/>
              <a:gd name="connsiteX1254" fmla="*/ 5108723 w 5702593"/>
              <a:gd name="connsiteY1254" fmla="*/ 859556 h 6858000"/>
              <a:gd name="connsiteX1255" fmla="*/ 5206068 w 5702593"/>
              <a:gd name="connsiteY1255" fmla="*/ 762211 h 6858000"/>
              <a:gd name="connsiteX1256" fmla="*/ 5239124 w 5702593"/>
              <a:gd name="connsiteY1256" fmla="*/ 762211 h 6858000"/>
              <a:gd name="connsiteX1257" fmla="*/ 2449933 w 5702593"/>
              <a:gd name="connsiteY1257" fmla="*/ 315094 h 6858000"/>
              <a:gd name="connsiteX1258" fmla="*/ 2685407 w 5702593"/>
              <a:gd name="connsiteY1258" fmla="*/ 315094 h 6858000"/>
              <a:gd name="connsiteX1259" fmla="*/ 2685407 w 5702593"/>
              <a:gd name="connsiteY1259" fmla="*/ 362960 h 6858000"/>
              <a:gd name="connsiteX1260" fmla="*/ 2619938 w 5702593"/>
              <a:gd name="connsiteY1260" fmla="*/ 426819 h 6858000"/>
              <a:gd name="connsiteX1261" fmla="*/ 2515402 w 5702593"/>
              <a:gd name="connsiteY1261" fmla="*/ 426819 h 6858000"/>
              <a:gd name="connsiteX1262" fmla="*/ 2449933 w 5702593"/>
              <a:gd name="connsiteY1262" fmla="*/ 362960 h 6858000"/>
              <a:gd name="connsiteX1263" fmla="*/ 1677185 w 5702593"/>
              <a:gd name="connsiteY1263" fmla="*/ 315094 h 6858000"/>
              <a:gd name="connsiteX1264" fmla="*/ 1912659 w 5702593"/>
              <a:gd name="connsiteY1264" fmla="*/ 315094 h 6858000"/>
              <a:gd name="connsiteX1265" fmla="*/ 1912659 w 5702593"/>
              <a:gd name="connsiteY1265" fmla="*/ 362961 h 6858000"/>
              <a:gd name="connsiteX1266" fmla="*/ 1847190 w 5702593"/>
              <a:gd name="connsiteY1266" fmla="*/ 426819 h 6858000"/>
              <a:gd name="connsiteX1267" fmla="*/ 1742654 w 5702593"/>
              <a:gd name="connsiteY1267" fmla="*/ 426819 h 6858000"/>
              <a:gd name="connsiteX1268" fmla="*/ 1677185 w 5702593"/>
              <a:gd name="connsiteY1268" fmla="*/ 362961 h 6858000"/>
              <a:gd name="connsiteX1269" fmla="*/ 904437 w 5702593"/>
              <a:gd name="connsiteY1269" fmla="*/ 315094 h 6858000"/>
              <a:gd name="connsiteX1270" fmla="*/ 1139911 w 5702593"/>
              <a:gd name="connsiteY1270" fmla="*/ 315094 h 6858000"/>
              <a:gd name="connsiteX1271" fmla="*/ 1139911 w 5702593"/>
              <a:gd name="connsiteY1271" fmla="*/ 362961 h 6858000"/>
              <a:gd name="connsiteX1272" fmla="*/ 1074442 w 5702593"/>
              <a:gd name="connsiteY1272" fmla="*/ 426819 h 6858000"/>
              <a:gd name="connsiteX1273" fmla="*/ 969906 w 5702593"/>
              <a:gd name="connsiteY1273" fmla="*/ 426819 h 6858000"/>
              <a:gd name="connsiteX1274" fmla="*/ 904437 w 5702593"/>
              <a:gd name="connsiteY1274" fmla="*/ 362961 h 6858000"/>
              <a:gd name="connsiteX1275" fmla="*/ 131689 w 5702593"/>
              <a:gd name="connsiteY1275" fmla="*/ 315094 h 6858000"/>
              <a:gd name="connsiteX1276" fmla="*/ 367162 w 5702593"/>
              <a:gd name="connsiteY1276" fmla="*/ 315094 h 6858000"/>
              <a:gd name="connsiteX1277" fmla="*/ 367162 w 5702593"/>
              <a:gd name="connsiteY1277" fmla="*/ 362961 h 6858000"/>
              <a:gd name="connsiteX1278" fmla="*/ 301694 w 5702593"/>
              <a:gd name="connsiteY1278" fmla="*/ 426819 h 6858000"/>
              <a:gd name="connsiteX1279" fmla="*/ 197158 w 5702593"/>
              <a:gd name="connsiteY1279" fmla="*/ 426819 h 6858000"/>
              <a:gd name="connsiteX1280" fmla="*/ 131689 w 5702593"/>
              <a:gd name="connsiteY1280" fmla="*/ 362961 h 6858000"/>
              <a:gd name="connsiteX1281" fmla="*/ 3995429 w 5702593"/>
              <a:gd name="connsiteY1281" fmla="*/ 315093 h 6858000"/>
              <a:gd name="connsiteX1282" fmla="*/ 4230903 w 5702593"/>
              <a:gd name="connsiteY1282" fmla="*/ 315093 h 6858000"/>
              <a:gd name="connsiteX1283" fmla="*/ 4230903 w 5702593"/>
              <a:gd name="connsiteY1283" fmla="*/ 362960 h 6858000"/>
              <a:gd name="connsiteX1284" fmla="*/ 4165434 w 5702593"/>
              <a:gd name="connsiteY1284" fmla="*/ 426819 h 6858000"/>
              <a:gd name="connsiteX1285" fmla="*/ 4060898 w 5702593"/>
              <a:gd name="connsiteY1285" fmla="*/ 426819 h 6858000"/>
              <a:gd name="connsiteX1286" fmla="*/ 3995429 w 5702593"/>
              <a:gd name="connsiteY1286" fmla="*/ 362960 h 6858000"/>
              <a:gd name="connsiteX1287" fmla="*/ 3222681 w 5702593"/>
              <a:gd name="connsiteY1287" fmla="*/ 315093 h 6858000"/>
              <a:gd name="connsiteX1288" fmla="*/ 3458155 w 5702593"/>
              <a:gd name="connsiteY1288" fmla="*/ 315093 h 6858000"/>
              <a:gd name="connsiteX1289" fmla="*/ 3458155 w 5702593"/>
              <a:gd name="connsiteY1289" fmla="*/ 362960 h 6858000"/>
              <a:gd name="connsiteX1290" fmla="*/ 3392686 w 5702593"/>
              <a:gd name="connsiteY1290" fmla="*/ 426819 h 6858000"/>
              <a:gd name="connsiteX1291" fmla="*/ 3288150 w 5702593"/>
              <a:gd name="connsiteY1291" fmla="*/ 426819 h 6858000"/>
              <a:gd name="connsiteX1292" fmla="*/ 3222681 w 5702593"/>
              <a:gd name="connsiteY1292" fmla="*/ 362960 h 6858000"/>
              <a:gd name="connsiteX1293" fmla="*/ 5540925 w 5702593"/>
              <a:gd name="connsiteY1293" fmla="*/ 315091 h 6858000"/>
              <a:gd name="connsiteX1294" fmla="*/ 5702593 w 5702593"/>
              <a:gd name="connsiteY1294" fmla="*/ 315091 h 6858000"/>
              <a:gd name="connsiteX1295" fmla="*/ 5702593 w 5702593"/>
              <a:gd name="connsiteY1295" fmla="*/ 426816 h 6858000"/>
              <a:gd name="connsiteX1296" fmla="*/ 5606394 w 5702593"/>
              <a:gd name="connsiteY1296" fmla="*/ 426816 h 6858000"/>
              <a:gd name="connsiteX1297" fmla="*/ 5540925 w 5702593"/>
              <a:gd name="connsiteY1297" fmla="*/ 362957 h 6858000"/>
              <a:gd name="connsiteX1298" fmla="*/ 4768177 w 5702593"/>
              <a:gd name="connsiteY1298" fmla="*/ 315091 h 6858000"/>
              <a:gd name="connsiteX1299" fmla="*/ 5003651 w 5702593"/>
              <a:gd name="connsiteY1299" fmla="*/ 315091 h 6858000"/>
              <a:gd name="connsiteX1300" fmla="*/ 5003651 w 5702593"/>
              <a:gd name="connsiteY1300" fmla="*/ 362958 h 6858000"/>
              <a:gd name="connsiteX1301" fmla="*/ 4938182 w 5702593"/>
              <a:gd name="connsiteY1301" fmla="*/ 426817 h 6858000"/>
              <a:gd name="connsiteX1302" fmla="*/ 4833646 w 5702593"/>
              <a:gd name="connsiteY1302" fmla="*/ 426817 h 6858000"/>
              <a:gd name="connsiteX1303" fmla="*/ 4768177 w 5702593"/>
              <a:gd name="connsiteY1303" fmla="*/ 362958 h 6858000"/>
              <a:gd name="connsiteX1304" fmla="*/ 432738 w 5702593"/>
              <a:gd name="connsiteY1304" fmla="*/ 203368 h 6858000"/>
              <a:gd name="connsiteX1305" fmla="*/ 537274 w 5702593"/>
              <a:gd name="connsiteY1305" fmla="*/ 203368 h 6858000"/>
              <a:gd name="connsiteX1306" fmla="*/ 602742 w 5702593"/>
              <a:gd name="connsiteY1306" fmla="*/ 267226 h 6858000"/>
              <a:gd name="connsiteX1307" fmla="*/ 602742 w 5702593"/>
              <a:gd name="connsiteY1307" fmla="*/ 315094 h 6858000"/>
              <a:gd name="connsiteX1308" fmla="*/ 367269 w 5702593"/>
              <a:gd name="connsiteY1308" fmla="*/ 315094 h 6858000"/>
              <a:gd name="connsiteX1309" fmla="*/ 367269 w 5702593"/>
              <a:gd name="connsiteY1309" fmla="*/ 267226 h 6858000"/>
              <a:gd name="connsiteX1310" fmla="*/ 432738 w 5702593"/>
              <a:gd name="connsiteY1310" fmla="*/ 203368 h 6858000"/>
              <a:gd name="connsiteX1311" fmla="*/ 4296479 w 5702593"/>
              <a:gd name="connsiteY1311" fmla="*/ 203367 h 6858000"/>
              <a:gd name="connsiteX1312" fmla="*/ 4401015 w 5702593"/>
              <a:gd name="connsiteY1312" fmla="*/ 203367 h 6858000"/>
              <a:gd name="connsiteX1313" fmla="*/ 4466484 w 5702593"/>
              <a:gd name="connsiteY1313" fmla="*/ 267226 h 6858000"/>
              <a:gd name="connsiteX1314" fmla="*/ 4466484 w 5702593"/>
              <a:gd name="connsiteY1314" fmla="*/ 315093 h 6858000"/>
              <a:gd name="connsiteX1315" fmla="*/ 4231010 w 5702593"/>
              <a:gd name="connsiteY1315" fmla="*/ 315093 h 6858000"/>
              <a:gd name="connsiteX1316" fmla="*/ 4231010 w 5702593"/>
              <a:gd name="connsiteY1316" fmla="*/ 267226 h 6858000"/>
              <a:gd name="connsiteX1317" fmla="*/ 4296479 w 5702593"/>
              <a:gd name="connsiteY1317" fmla="*/ 203367 h 6858000"/>
              <a:gd name="connsiteX1318" fmla="*/ 3523731 w 5702593"/>
              <a:gd name="connsiteY1318" fmla="*/ 203367 h 6858000"/>
              <a:gd name="connsiteX1319" fmla="*/ 3628267 w 5702593"/>
              <a:gd name="connsiteY1319" fmla="*/ 203367 h 6858000"/>
              <a:gd name="connsiteX1320" fmla="*/ 3693736 w 5702593"/>
              <a:gd name="connsiteY1320" fmla="*/ 267226 h 6858000"/>
              <a:gd name="connsiteX1321" fmla="*/ 3693736 w 5702593"/>
              <a:gd name="connsiteY1321" fmla="*/ 315093 h 6858000"/>
              <a:gd name="connsiteX1322" fmla="*/ 3458262 w 5702593"/>
              <a:gd name="connsiteY1322" fmla="*/ 315093 h 6858000"/>
              <a:gd name="connsiteX1323" fmla="*/ 3458262 w 5702593"/>
              <a:gd name="connsiteY1323" fmla="*/ 267226 h 6858000"/>
              <a:gd name="connsiteX1324" fmla="*/ 3523731 w 5702593"/>
              <a:gd name="connsiteY1324" fmla="*/ 203367 h 6858000"/>
              <a:gd name="connsiteX1325" fmla="*/ 2750983 w 5702593"/>
              <a:gd name="connsiteY1325" fmla="*/ 203367 h 6858000"/>
              <a:gd name="connsiteX1326" fmla="*/ 2855519 w 5702593"/>
              <a:gd name="connsiteY1326" fmla="*/ 203367 h 6858000"/>
              <a:gd name="connsiteX1327" fmla="*/ 2920988 w 5702593"/>
              <a:gd name="connsiteY1327" fmla="*/ 267226 h 6858000"/>
              <a:gd name="connsiteX1328" fmla="*/ 2920988 w 5702593"/>
              <a:gd name="connsiteY1328" fmla="*/ 315094 h 6858000"/>
              <a:gd name="connsiteX1329" fmla="*/ 2685514 w 5702593"/>
              <a:gd name="connsiteY1329" fmla="*/ 315094 h 6858000"/>
              <a:gd name="connsiteX1330" fmla="*/ 2685514 w 5702593"/>
              <a:gd name="connsiteY1330" fmla="*/ 267226 h 6858000"/>
              <a:gd name="connsiteX1331" fmla="*/ 2750983 w 5702593"/>
              <a:gd name="connsiteY1331" fmla="*/ 203367 h 6858000"/>
              <a:gd name="connsiteX1332" fmla="*/ 1978235 w 5702593"/>
              <a:gd name="connsiteY1332" fmla="*/ 203367 h 6858000"/>
              <a:gd name="connsiteX1333" fmla="*/ 2082771 w 5702593"/>
              <a:gd name="connsiteY1333" fmla="*/ 203367 h 6858000"/>
              <a:gd name="connsiteX1334" fmla="*/ 2148240 w 5702593"/>
              <a:gd name="connsiteY1334" fmla="*/ 267226 h 6858000"/>
              <a:gd name="connsiteX1335" fmla="*/ 2148240 w 5702593"/>
              <a:gd name="connsiteY1335" fmla="*/ 315094 h 6858000"/>
              <a:gd name="connsiteX1336" fmla="*/ 1912766 w 5702593"/>
              <a:gd name="connsiteY1336" fmla="*/ 315094 h 6858000"/>
              <a:gd name="connsiteX1337" fmla="*/ 1912766 w 5702593"/>
              <a:gd name="connsiteY1337" fmla="*/ 267226 h 6858000"/>
              <a:gd name="connsiteX1338" fmla="*/ 1978235 w 5702593"/>
              <a:gd name="connsiteY1338" fmla="*/ 203367 h 6858000"/>
              <a:gd name="connsiteX1339" fmla="*/ 1205487 w 5702593"/>
              <a:gd name="connsiteY1339" fmla="*/ 203367 h 6858000"/>
              <a:gd name="connsiteX1340" fmla="*/ 1310023 w 5702593"/>
              <a:gd name="connsiteY1340" fmla="*/ 203367 h 6858000"/>
              <a:gd name="connsiteX1341" fmla="*/ 1375492 w 5702593"/>
              <a:gd name="connsiteY1341" fmla="*/ 267226 h 6858000"/>
              <a:gd name="connsiteX1342" fmla="*/ 1375492 w 5702593"/>
              <a:gd name="connsiteY1342" fmla="*/ 315094 h 6858000"/>
              <a:gd name="connsiteX1343" fmla="*/ 1140018 w 5702593"/>
              <a:gd name="connsiteY1343" fmla="*/ 315094 h 6858000"/>
              <a:gd name="connsiteX1344" fmla="*/ 1140018 w 5702593"/>
              <a:gd name="connsiteY1344" fmla="*/ 267226 h 6858000"/>
              <a:gd name="connsiteX1345" fmla="*/ 1205487 w 5702593"/>
              <a:gd name="connsiteY1345" fmla="*/ 203367 h 6858000"/>
              <a:gd name="connsiteX1346" fmla="*/ 5069227 w 5702593"/>
              <a:gd name="connsiteY1346" fmla="*/ 203364 h 6858000"/>
              <a:gd name="connsiteX1347" fmla="*/ 5173763 w 5702593"/>
              <a:gd name="connsiteY1347" fmla="*/ 203364 h 6858000"/>
              <a:gd name="connsiteX1348" fmla="*/ 5239232 w 5702593"/>
              <a:gd name="connsiteY1348" fmla="*/ 267223 h 6858000"/>
              <a:gd name="connsiteX1349" fmla="*/ 5239232 w 5702593"/>
              <a:gd name="connsiteY1349" fmla="*/ 315091 h 6858000"/>
              <a:gd name="connsiteX1350" fmla="*/ 5003758 w 5702593"/>
              <a:gd name="connsiteY1350" fmla="*/ 315091 h 6858000"/>
              <a:gd name="connsiteX1351" fmla="*/ 5003758 w 5702593"/>
              <a:gd name="connsiteY1351" fmla="*/ 267223 h 6858000"/>
              <a:gd name="connsiteX1352" fmla="*/ 5069227 w 5702593"/>
              <a:gd name="connsiteY1352" fmla="*/ 203364 h 6858000"/>
              <a:gd name="connsiteX1353" fmla="*/ 5409236 w 5702593"/>
              <a:gd name="connsiteY1353" fmla="*/ 0 h 6858000"/>
              <a:gd name="connsiteX1354" fmla="*/ 5540925 w 5702593"/>
              <a:gd name="connsiteY1354" fmla="*/ 0 h 6858000"/>
              <a:gd name="connsiteX1355" fmla="*/ 5540925 w 5702593"/>
              <a:gd name="connsiteY1355" fmla="*/ 314984 h 6858000"/>
              <a:gd name="connsiteX1356" fmla="*/ 5506581 w 5702593"/>
              <a:gd name="connsiteY1356" fmla="*/ 314984 h 6858000"/>
              <a:gd name="connsiteX1357" fmla="*/ 5409236 w 5702593"/>
              <a:gd name="connsiteY1357" fmla="*/ 217639 h 6858000"/>
              <a:gd name="connsiteX1358" fmla="*/ 4636488 w 5702593"/>
              <a:gd name="connsiteY1358" fmla="*/ 0 h 6858000"/>
              <a:gd name="connsiteX1359" fmla="*/ 4768177 w 5702593"/>
              <a:gd name="connsiteY1359" fmla="*/ 0 h 6858000"/>
              <a:gd name="connsiteX1360" fmla="*/ 4768177 w 5702593"/>
              <a:gd name="connsiteY1360" fmla="*/ 314984 h 6858000"/>
              <a:gd name="connsiteX1361" fmla="*/ 4733833 w 5702593"/>
              <a:gd name="connsiteY1361" fmla="*/ 314984 h 6858000"/>
              <a:gd name="connsiteX1362" fmla="*/ 4636488 w 5702593"/>
              <a:gd name="connsiteY1362" fmla="*/ 217639 h 6858000"/>
              <a:gd name="connsiteX1363" fmla="*/ 3863740 w 5702593"/>
              <a:gd name="connsiteY1363" fmla="*/ 0 h 6858000"/>
              <a:gd name="connsiteX1364" fmla="*/ 3995429 w 5702593"/>
              <a:gd name="connsiteY1364" fmla="*/ 0 h 6858000"/>
              <a:gd name="connsiteX1365" fmla="*/ 3995429 w 5702593"/>
              <a:gd name="connsiteY1365" fmla="*/ 314986 h 6858000"/>
              <a:gd name="connsiteX1366" fmla="*/ 3961085 w 5702593"/>
              <a:gd name="connsiteY1366" fmla="*/ 314986 h 6858000"/>
              <a:gd name="connsiteX1367" fmla="*/ 3863740 w 5702593"/>
              <a:gd name="connsiteY1367" fmla="*/ 217642 h 6858000"/>
              <a:gd name="connsiteX1368" fmla="*/ 3090992 w 5702593"/>
              <a:gd name="connsiteY1368" fmla="*/ 0 h 6858000"/>
              <a:gd name="connsiteX1369" fmla="*/ 3222681 w 5702593"/>
              <a:gd name="connsiteY1369" fmla="*/ 0 h 6858000"/>
              <a:gd name="connsiteX1370" fmla="*/ 3222681 w 5702593"/>
              <a:gd name="connsiteY1370" fmla="*/ 314986 h 6858000"/>
              <a:gd name="connsiteX1371" fmla="*/ 3188337 w 5702593"/>
              <a:gd name="connsiteY1371" fmla="*/ 314986 h 6858000"/>
              <a:gd name="connsiteX1372" fmla="*/ 3090992 w 5702593"/>
              <a:gd name="connsiteY1372" fmla="*/ 217642 h 6858000"/>
              <a:gd name="connsiteX1373" fmla="*/ 2318244 w 5702593"/>
              <a:gd name="connsiteY1373" fmla="*/ 0 h 6858000"/>
              <a:gd name="connsiteX1374" fmla="*/ 2449933 w 5702593"/>
              <a:gd name="connsiteY1374" fmla="*/ 0 h 6858000"/>
              <a:gd name="connsiteX1375" fmla="*/ 2449933 w 5702593"/>
              <a:gd name="connsiteY1375" fmla="*/ 314986 h 6858000"/>
              <a:gd name="connsiteX1376" fmla="*/ 2415589 w 5702593"/>
              <a:gd name="connsiteY1376" fmla="*/ 314986 h 6858000"/>
              <a:gd name="connsiteX1377" fmla="*/ 2318244 w 5702593"/>
              <a:gd name="connsiteY1377" fmla="*/ 217642 h 6858000"/>
              <a:gd name="connsiteX1378" fmla="*/ 1545496 w 5702593"/>
              <a:gd name="connsiteY1378" fmla="*/ 0 h 6858000"/>
              <a:gd name="connsiteX1379" fmla="*/ 1677185 w 5702593"/>
              <a:gd name="connsiteY1379" fmla="*/ 0 h 6858000"/>
              <a:gd name="connsiteX1380" fmla="*/ 1677185 w 5702593"/>
              <a:gd name="connsiteY1380" fmla="*/ 314987 h 6858000"/>
              <a:gd name="connsiteX1381" fmla="*/ 1642841 w 5702593"/>
              <a:gd name="connsiteY1381" fmla="*/ 314987 h 6858000"/>
              <a:gd name="connsiteX1382" fmla="*/ 1545496 w 5702593"/>
              <a:gd name="connsiteY1382" fmla="*/ 217642 h 6858000"/>
              <a:gd name="connsiteX1383" fmla="*/ 772748 w 5702593"/>
              <a:gd name="connsiteY1383" fmla="*/ 0 h 6858000"/>
              <a:gd name="connsiteX1384" fmla="*/ 904437 w 5702593"/>
              <a:gd name="connsiteY1384" fmla="*/ 0 h 6858000"/>
              <a:gd name="connsiteX1385" fmla="*/ 904437 w 5702593"/>
              <a:gd name="connsiteY1385" fmla="*/ 314987 h 6858000"/>
              <a:gd name="connsiteX1386" fmla="*/ 870093 w 5702593"/>
              <a:gd name="connsiteY1386" fmla="*/ 314987 h 6858000"/>
              <a:gd name="connsiteX1387" fmla="*/ 772748 w 5702593"/>
              <a:gd name="connsiteY1387" fmla="*/ 217642 h 6858000"/>
              <a:gd name="connsiteX1388" fmla="*/ 0 w 5702593"/>
              <a:gd name="connsiteY1388" fmla="*/ 0 h 6858000"/>
              <a:gd name="connsiteX1389" fmla="*/ 131689 w 5702593"/>
              <a:gd name="connsiteY1389" fmla="*/ 0 h 6858000"/>
              <a:gd name="connsiteX1390" fmla="*/ 131689 w 5702593"/>
              <a:gd name="connsiteY1390" fmla="*/ 314987 h 6858000"/>
              <a:gd name="connsiteX1391" fmla="*/ 97345 w 5702593"/>
              <a:gd name="connsiteY1391" fmla="*/ 314987 h 6858000"/>
              <a:gd name="connsiteX1392" fmla="*/ 0 w 5702593"/>
              <a:gd name="connsiteY1392" fmla="*/ 2176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</a:cxnLst>
            <a:rect l="l" t="t" r="r" b="b"/>
            <a:pathLst>
              <a:path w="5702593" h="6858000">
                <a:moveTo>
                  <a:pt x="4982273" y="6571325"/>
                </a:moveTo>
                <a:lnTo>
                  <a:pt x="5217747" y="6571325"/>
                </a:lnTo>
                <a:lnTo>
                  <a:pt x="5217747" y="6619192"/>
                </a:lnTo>
                <a:cubicBezTo>
                  <a:pt x="5217747" y="6655898"/>
                  <a:pt x="5189842" y="6683052"/>
                  <a:pt x="5152278" y="6683052"/>
                </a:cubicBezTo>
                <a:lnTo>
                  <a:pt x="5047742" y="6683052"/>
                </a:lnTo>
                <a:cubicBezTo>
                  <a:pt x="5010178" y="6683052"/>
                  <a:pt x="4982273" y="6655898"/>
                  <a:pt x="4982273" y="6619192"/>
                </a:cubicBezTo>
                <a:close/>
                <a:moveTo>
                  <a:pt x="4209525" y="6571325"/>
                </a:moveTo>
                <a:lnTo>
                  <a:pt x="4444999" y="6571325"/>
                </a:lnTo>
                <a:lnTo>
                  <a:pt x="4444999" y="6619192"/>
                </a:lnTo>
                <a:cubicBezTo>
                  <a:pt x="4444999" y="6655898"/>
                  <a:pt x="4417094" y="6683052"/>
                  <a:pt x="4379530" y="6683052"/>
                </a:cubicBezTo>
                <a:lnTo>
                  <a:pt x="4274994" y="6683052"/>
                </a:lnTo>
                <a:cubicBezTo>
                  <a:pt x="4237430" y="6683052"/>
                  <a:pt x="4209525" y="6655898"/>
                  <a:pt x="4209525" y="6619192"/>
                </a:cubicBezTo>
                <a:close/>
                <a:moveTo>
                  <a:pt x="3436777" y="6571325"/>
                </a:moveTo>
                <a:lnTo>
                  <a:pt x="3672251" y="6571325"/>
                </a:lnTo>
                <a:lnTo>
                  <a:pt x="3672251" y="6619192"/>
                </a:lnTo>
                <a:cubicBezTo>
                  <a:pt x="3672251" y="6655898"/>
                  <a:pt x="3644346" y="6683052"/>
                  <a:pt x="3606782" y="6683052"/>
                </a:cubicBezTo>
                <a:lnTo>
                  <a:pt x="3502246" y="6683052"/>
                </a:lnTo>
                <a:cubicBezTo>
                  <a:pt x="3464682" y="6683052"/>
                  <a:pt x="3436777" y="6655898"/>
                  <a:pt x="3436777" y="6619192"/>
                </a:cubicBezTo>
                <a:close/>
                <a:moveTo>
                  <a:pt x="2664029" y="6571325"/>
                </a:moveTo>
                <a:lnTo>
                  <a:pt x="2899503" y="6571325"/>
                </a:lnTo>
                <a:lnTo>
                  <a:pt x="2899503" y="6619192"/>
                </a:lnTo>
                <a:cubicBezTo>
                  <a:pt x="2899503" y="6655898"/>
                  <a:pt x="2871598" y="6683052"/>
                  <a:pt x="2834034" y="6683052"/>
                </a:cubicBezTo>
                <a:lnTo>
                  <a:pt x="2729498" y="6683052"/>
                </a:lnTo>
                <a:cubicBezTo>
                  <a:pt x="2691934" y="6683052"/>
                  <a:pt x="2664029" y="6655898"/>
                  <a:pt x="2664029" y="6619192"/>
                </a:cubicBezTo>
                <a:close/>
                <a:moveTo>
                  <a:pt x="1891281" y="6571325"/>
                </a:moveTo>
                <a:lnTo>
                  <a:pt x="2126755" y="6571325"/>
                </a:lnTo>
                <a:lnTo>
                  <a:pt x="2126755" y="6619192"/>
                </a:lnTo>
                <a:cubicBezTo>
                  <a:pt x="2126755" y="6655898"/>
                  <a:pt x="2098850" y="6683052"/>
                  <a:pt x="2061286" y="6683052"/>
                </a:cubicBezTo>
                <a:lnTo>
                  <a:pt x="1956750" y="6683052"/>
                </a:lnTo>
                <a:cubicBezTo>
                  <a:pt x="1919186" y="6683052"/>
                  <a:pt x="1891281" y="6655898"/>
                  <a:pt x="1891281" y="6619192"/>
                </a:cubicBezTo>
                <a:close/>
                <a:moveTo>
                  <a:pt x="1118533" y="6571325"/>
                </a:moveTo>
                <a:lnTo>
                  <a:pt x="1354006" y="6571325"/>
                </a:lnTo>
                <a:lnTo>
                  <a:pt x="1354006" y="6619192"/>
                </a:lnTo>
                <a:cubicBezTo>
                  <a:pt x="1354006" y="6655898"/>
                  <a:pt x="1326102" y="6683052"/>
                  <a:pt x="1288538" y="6683052"/>
                </a:cubicBezTo>
                <a:lnTo>
                  <a:pt x="1184002" y="6683052"/>
                </a:lnTo>
                <a:cubicBezTo>
                  <a:pt x="1146438" y="6683052"/>
                  <a:pt x="1118533" y="6655898"/>
                  <a:pt x="1118533" y="6619192"/>
                </a:cubicBezTo>
                <a:close/>
                <a:moveTo>
                  <a:pt x="3134976" y="6571218"/>
                </a:moveTo>
                <a:lnTo>
                  <a:pt x="3169320" y="6571218"/>
                </a:lnTo>
                <a:lnTo>
                  <a:pt x="3169320" y="6571325"/>
                </a:lnTo>
                <a:cubicBezTo>
                  <a:pt x="3225988" y="6571325"/>
                  <a:pt x="3266665" y="6612002"/>
                  <a:pt x="3266665" y="6668670"/>
                </a:cubicBezTo>
                <a:lnTo>
                  <a:pt x="3266665" y="6858000"/>
                </a:lnTo>
                <a:lnTo>
                  <a:pt x="3134976" y="6858000"/>
                </a:lnTo>
                <a:close/>
                <a:moveTo>
                  <a:pt x="2362228" y="6571218"/>
                </a:moveTo>
                <a:lnTo>
                  <a:pt x="2396572" y="6571218"/>
                </a:lnTo>
                <a:lnTo>
                  <a:pt x="2396572" y="6571325"/>
                </a:lnTo>
                <a:cubicBezTo>
                  <a:pt x="2453241" y="6571325"/>
                  <a:pt x="2493917" y="6612002"/>
                  <a:pt x="2493917" y="6668670"/>
                </a:cubicBezTo>
                <a:lnTo>
                  <a:pt x="2493917" y="6858000"/>
                </a:lnTo>
                <a:lnTo>
                  <a:pt x="2362228" y="6858000"/>
                </a:lnTo>
                <a:close/>
                <a:moveTo>
                  <a:pt x="1589480" y="6571218"/>
                </a:moveTo>
                <a:lnTo>
                  <a:pt x="1623824" y="6571218"/>
                </a:lnTo>
                <a:lnTo>
                  <a:pt x="1623824" y="6571325"/>
                </a:lnTo>
                <a:cubicBezTo>
                  <a:pt x="1680493" y="6571325"/>
                  <a:pt x="1721169" y="6612002"/>
                  <a:pt x="1721169" y="6668670"/>
                </a:cubicBezTo>
                <a:lnTo>
                  <a:pt x="1721169" y="6858000"/>
                </a:lnTo>
                <a:lnTo>
                  <a:pt x="1589480" y="6858000"/>
                </a:lnTo>
                <a:close/>
                <a:moveTo>
                  <a:pt x="5283216" y="6459491"/>
                </a:moveTo>
                <a:lnTo>
                  <a:pt x="5387752" y="6459491"/>
                </a:lnTo>
                <a:cubicBezTo>
                  <a:pt x="5425316" y="6459491"/>
                  <a:pt x="5453221" y="6486644"/>
                  <a:pt x="5453221" y="6523350"/>
                </a:cubicBezTo>
                <a:lnTo>
                  <a:pt x="5453221" y="6571218"/>
                </a:lnTo>
                <a:lnTo>
                  <a:pt x="5487564" y="6571218"/>
                </a:lnTo>
                <a:lnTo>
                  <a:pt x="5487564" y="6571325"/>
                </a:lnTo>
                <a:cubicBezTo>
                  <a:pt x="5544232" y="6571325"/>
                  <a:pt x="5584909" y="6612002"/>
                  <a:pt x="5584909" y="6668670"/>
                </a:cubicBezTo>
                <a:lnTo>
                  <a:pt x="5584909" y="6858000"/>
                </a:lnTo>
                <a:lnTo>
                  <a:pt x="5453220" y="6858000"/>
                </a:lnTo>
                <a:lnTo>
                  <a:pt x="5453220" y="6571218"/>
                </a:lnTo>
                <a:lnTo>
                  <a:pt x="5217747" y="6571218"/>
                </a:lnTo>
                <a:lnTo>
                  <a:pt x="5217747" y="6523350"/>
                </a:lnTo>
                <a:cubicBezTo>
                  <a:pt x="5217747" y="6486644"/>
                  <a:pt x="5245652" y="6459491"/>
                  <a:pt x="5283216" y="6459491"/>
                </a:cubicBezTo>
                <a:close/>
                <a:moveTo>
                  <a:pt x="4510468" y="6459491"/>
                </a:moveTo>
                <a:lnTo>
                  <a:pt x="4615004" y="6459491"/>
                </a:lnTo>
                <a:cubicBezTo>
                  <a:pt x="4652568" y="6459491"/>
                  <a:pt x="4680473" y="6486644"/>
                  <a:pt x="4680473" y="6523350"/>
                </a:cubicBezTo>
                <a:lnTo>
                  <a:pt x="4680473" y="6571218"/>
                </a:lnTo>
                <a:lnTo>
                  <a:pt x="4714816" y="6571218"/>
                </a:lnTo>
                <a:lnTo>
                  <a:pt x="4714816" y="6571325"/>
                </a:lnTo>
                <a:cubicBezTo>
                  <a:pt x="4771484" y="6571325"/>
                  <a:pt x="4812161" y="6612002"/>
                  <a:pt x="4812161" y="6668670"/>
                </a:cubicBezTo>
                <a:lnTo>
                  <a:pt x="4812161" y="6858000"/>
                </a:lnTo>
                <a:lnTo>
                  <a:pt x="4680472" y="6858000"/>
                </a:lnTo>
                <a:lnTo>
                  <a:pt x="4680472" y="6571218"/>
                </a:lnTo>
                <a:lnTo>
                  <a:pt x="4444999" y="6571218"/>
                </a:lnTo>
                <a:lnTo>
                  <a:pt x="4444999" y="6523350"/>
                </a:lnTo>
                <a:cubicBezTo>
                  <a:pt x="4444999" y="6486644"/>
                  <a:pt x="4472904" y="6459491"/>
                  <a:pt x="4510468" y="6459491"/>
                </a:cubicBezTo>
                <a:close/>
                <a:moveTo>
                  <a:pt x="3737720" y="6459491"/>
                </a:moveTo>
                <a:lnTo>
                  <a:pt x="3842256" y="6459491"/>
                </a:lnTo>
                <a:cubicBezTo>
                  <a:pt x="3879820" y="6459491"/>
                  <a:pt x="3907725" y="6486644"/>
                  <a:pt x="3907725" y="6523350"/>
                </a:cubicBezTo>
                <a:lnTo>
                  <a:pt x="3907725" y="6571218"/>
                </a:lnTo>
                <a:lnTo>
                  <a:pt x="3942068" y="6571218"/>
                </a:lnTo>
                <a:lnTo>
                  <a:pt x="3942068" y="6571325"/>
                </a:lnTo>
                <a:cubicBezTo>
                  <a:pt x="3998736" y="6571325"/>
                  <a:pt x="4039413" y="6612002"/>
                  <a:pt x="4039413" y="6668670"/>
                </a:cubicBezTo>
                <a:lnTo>
                  <a:pt x="4039413" y="6858000"/>
                </a:lnTo>
                <a:lnTo>
                  <a:pt x="3907724" y="6858000"/>
                </a:lnTo>
                <a:lnTo>
                  <a:pt x="3907724" y="6571218"/>
                </a:lnTo>
                <a:lnTo>
                  <a:pt x="3672251" y="6571218"/>
                </a:lnTo>
                <a:lnTo>
                  <a:pt x="3672251" y="6523350"/>
                </a:lnTo>
                <a:cubicBezTo>
                  <a:pt x="3672251" y="6486644"/>
                  <a:pt x="3700156" y="6459491"/>
                  <a:pt x="3737720" y="6459491"/>
                </a:cubicBezTo>
                <a:close/>
                <a:moveTo>
                  <a:pt x="2964971" y="6459491"/>
                </a:moveTo>
                <a:lnTo>
                  <a:pt x="3069507" y="6459491"/>
                </a:lnTo>
                <a:cubicBezTo>
                  <a:pt x="3107071" y="6459491"/>
                  <a:pt x="3134976" y="6486644"/>
                  <a:pt x="3134976" y="6523350"/>
                </a:cubicBezTo>
                <a:lnTo>
                  <a:pt x="3134976" y="6571218"/>
                </a:lnTo>
                <a:lnTo>
                  <a:pt x="2899502" y="6571218"/>
                </a:lnTo>
                <a:lnTo>
                  <a:pt x="2899502" y="6523350"/>
                </a:lnTo>
                <a:cubicBezTo>
                  <a:pt x="2899502" y="6486644"/>
                  <a:pt x="2927407" y="6459491"/>
                  <a:pt x="2964971" y="6459491"/>
                </a:cubicBezTo>
                <a:close/>
                <a:moveTo>
                  <a:pt x="2192223" y="6459491"/>
                </a:moveTo>
                <a:lnTo>
                  <a:pt x="2296759" y="6459491"/>
                </a:lnTo>
                <a:cubicBezTo>
                  <a:pt x="2334323" y="6459491"/>
                  <a:pt x="2362227" y="6486644"/>
                  <a:pt x="2362227" y="6523350"/>
                </a:cubicBezTo>
                <a:lnTo>
                  <a:pt x="2362227" y="6571218"/>
                </a:lnTo>
                <a:lnTo>
                  <a:pt x="2126754" y="6571218"/>
                </a:lnTo>
                <a:lnTo>
                  <a:pt x="2126754" y="6523350"/>
                </a:lnTo>
                <a:cubicBezTo>
                  <a:pt x="2126754" y="6486644"/>
                  <a:pt x="2154659" y="6459491"/>
                  <a:pt x="2192223" y="6459491"/>
                </a:cubicBezTo>
                <a:close/>
                <a:moveTo>
                  <a:pt x="1419475" y="6459491"/>
                </a:moveTo>
                <a:lnTo>
                  <a:pt x="1524011" y="6459491"/>
                </a:lnTo>
                <a:cubicBezTo>
                  <a:pt x="1561575" y="6459491"/>
                  <a:pt x="1589480" y="6486644"/>
                  <a:pt x="1589480" y="6523350"/>
                </a:cubicBezTo>
                <a:lnTo>
                  <a:pt x="1589480" y="6571218"/>
                </a:lnTo>
                <a:lnTo>
                  <a:pt x="1354006" y="6571218"/>
                </a:lnTo>
                <a:lnTo>
                  <a:pt x="1354006" y="6523350"/>
                </a:lnTo>
                <a:cubicBezTo>
                  <a:pt x="1354006" y="6486644"/>
                  <a:pt x="1381911" y="6459491"/>
                  <a:pt x="1419475" y="6459491"/>
                </a:cubicBezTo>
                <a:close/>
                <a:moveTo>
                  <a:pt x="5702593" y="6127660"/>
                </a:moveTo>
                <a:lnTo>
                  <a:pt x="5702593" y="6567871"/>
                </a:lnTo>
                <a:lnTo>
                  <a:pt x="5681560" y="6563977"/>
                </a:lnTo>
                <a:cubicBezTo>
                  <a:pt x="5646212" y="6549881"/>
                  <a:pt x="5623332" y="6516375"/>
                  <a:pt x="5623332" y="6473873"/>
                </a:cubicBezTo>
                <a:lnTo>
                  <a:pt x="5623332" y="6221657"/>
                </a:lnTo>
                <a:cubicBezTo>
                  <a:pt x="5623332" y="6179156"/>
                  <a:pt x="5646212" y="6145650"/>
                  <a:pt x="5681560" y="6131554"/>
                </a:cubicBezTo>
                <a:close/>
                <a:moveTo>
                  <a:pt x="4980985" y="5677299"/>
                </a:moveTo>
                <a:lnTo>
                  <a:pt x="5015329" y="5677299"/>
                </a:lnTo>
                <a:cubicBezTo>
                  <a:pt x="5071998" y="5677299"/>
                  <a:pt x="5112674" y="5717976"/>
                  <a:pt x="5112674" y="5774644"/>
                </a:cubicBezTo>
                <a:lnTo>
                  <a:pt x="5112674" y="6026860"/>
                </a:lnTo>
                <a:cubicBezTo>
                  <a:pt x="5112674" y="6083528"/>
                  <a:pt x="5071998" y="6124205"/>
                  <a:pt x="5015329" y="6124205"/>
                </a:cubicBezTo>
                <a:lnTo>
                  <a:pt x="4982273" y="6124205"/>
                </a:lnTo>
                <a:lnTo>
                  <a:pt x="4982273" y="6571218"/>
                </a:lnTo>
                <a:lnTo>
                  <a:pt x="4947929" y="6571218"/>
                </a:lnTo>
                <a:cubicBezTo>
                  <a:pt x="4891260" y="6571218"/>
                  <a:pt x="4850584" y="6530542"/>
                  <a:pt x="4850584" y="6473873"/>
                </a:cubicBezTo>
                <a:lnTo>
                  <a:pt x="4850584" y="6221657"/>
                </a:lnTo>
                <a:cubicBezTo>
                  <a:pt x="4850584" y="6164989"/>
                  <a:pt x="4891260" y="6124312"/>
                  <a:pt x="4947929" y="6124312"/>
                </a:cubicBezTo>
                <a:lnTo>
                  <a:pt x="4980985" y="6124312"/>
                </a:lnTo>
                <a:close/>
                <a:moveTo>
                  <a:pt x="4208237" y="5677299"/>
                </a:moveTo>
                <a:lnTo>
                  <a:pt x="4242581" y="5677299"/>
                </a:lnTo>
                <a:cubicBezTo>
                  <a:pt x="4299250" y="5677299"/>
                  <a:pt x="4339926" y="5717976"/>
                  <a:pt x="4339926" y="5774644"/>
                </a:cubicBezTo>
                <a:lnTo>
                  <a:pt x="4339926" y="6026860"/>
                </a:lnTo>
                <a:cubicBezTo>
                  <a:pt x="4339926" y="6083528"/>
                  <a:pt x="4299250" y="6124205"/>
                  <a:pt x="4242581" y="6124205"/>
                </a:cubicBezTo>
                <a:lnTo>
                  <a:pt x="4209525" y="6124205"/>
                </a:lnTo>
                <a:lnTo>
                  <a:pt x="4209525" y="6571218"/>
                </a:lnTo>
                <a:lnTo>
                  <a:pt x="4175181" y="6571218"/>
                </a:lnTo>
                <a:cubicBezTo>
                  <a:pt x="4118512" y="6571218"/>
                  <a:pt x="4077836" y="6530542"/>
                  <a:pt x="4077836" y="6473873"/>
                </a:cubicBezTo>
                <a:lnTo>
                  <a:pt x="4077836" y="6221657"/>
                </a:lnTo>
                <a:cubicBezTo>
                  <a:pt x="4077836" y="6164989"/>
                  <a:pt x="4118512" y="6124312"/>
                  <a:pt x="4175181" y="6124312"/>
                </a:cubicBezTo>
                <a:lnTo>
                  <a:pt x="4208237" y="6124312"/>
                </a:lnTo>
                <a:close/>
                <a:moveTo>
                  <a:pt x="3435489" y="5677299"/>
                </a:moveTo>
                <a:lnTo>
                  <a:pt x="3469833" y="5677299"/>
                </a:lnTo>
                <a:cubicBezTo>
                  <a:pt x="3526502" y="5677299"/>
                  <a:pt x="3567178" y="5717976"/>
                  <a:pt x="3567178" y="5774644"/>
                </a:cubicBezTo>
                <a:lnTo>
                  <a:pt x="3567178" y="6026860"/>
                </a:lnTo>
                <a:cubicBezTo>
                  <a:pt x="3567178" y="6083528"/>
                  <a:pt x="3526502" y="6124205"/>
                  <a:pt x="3469833" y="6124205"/>
                </a:cubicBezTo>
                <a:lnTo>
                  <a:pt x="3436777" y="6124205"/>
                </a:lnTo>
                <a:lnTo>
                  <a:pt x="3436777" y="6571218"/>
                </a:lnTo>
                <a:lnTo>
                  <a:pt x="3402433" y="6571218"/>
                </a:lnTo>
                <a:cubicBezTo>
                  <a:pt x="3345764" y="6571218"/>
                  <a:pt x="3305088" y="6530542"/>
                  <a:pt x="3305088" y="6473873"/>
                </a:cubicBezTo>
                <a:lnTo>
                  <a:pt x="3305088" y="6221657"/>
                </a:lnTo>
                <a:cubicBezTo>
                  <a:pt x="3305088" y="6164989"/>
                  <a:pt x="3345764" y="6124312"/>
                  <a:pt x="3402433" y="6124312"/>
                </a:cubicBezTo>
                <a:lnTo>
                  <a:pt x="3435489" y="6124312"/>
                </a:lnTo>
                <a:close/>
                <a:moveTo>
                  <a:pt x="2662741" y="5677299"/>
                </a:moveTo>
                <a:lnTo>
                  <a:pt x="2697086" y="5677299"/>
                </a:lnTo>
                <a:cubicBezTo>
                  <a:pt x="2753754" y="5677299"/>
                  <a:pt x="2794430" y="5717976"/>
                  <a:pt x="2794430" y="5774644"/>
                </a:cubicBezTo>
                <a:lnTo>
                  <a:pt x="2794430" y="6026860"/>
                </a:lnTo>
                <a:cubicBezTo>
                  <a:pt x="2794430" y="6083528"/>
                  <a:pt x="2753754" y="6124205"/>
                  <a:pt x="2697086" y="6124205"/>
                </a:cubicBezTo>
                <a:lnTo>
                  <a:pt x="2664029" y="6124205"/>
                </a:lnTo>
                <a:lnTo>
                  <a:pt x="2664029" y="6571218"/>
                </a:lnTo>
                <a:lnTo>
                  <a:pt x="2629685" y="6571218"/>
                </a:lnTo>
                <a:cubicBezTo>
                  <a:pt x="2573017" y="6571218"/>
                  <a:pt x="2532340" y="6530542"/>
                  <a:pt x="2532340" y="6473873"/>
                </a:cubicBezTo>
                <a:lnTo>
                  <a:pt x="2532340" y="6221657"/>
                </a:lnTo>
                <a:cubicBezTo>
                  <a:pt x="2532340" y="6164989"/>
                  <a:pt x="2573017" y="6124312"/>
                  <a:pt x="2629685" y="6124312"/>
                </a:cubicBezTo>
                <a:lnTo>
                  <a:pt x="2662741" y="6124312"/>
                </a:lnTo>
                <a:close/>
                <a:moveTo>
                  <a:pt x="1889993" y="5677299"/>
                </a:moveTo>
                <a:lnTo>
                  <a:pt x="1924338" y="5677299"/>
                </a:lnTo>
                <a:cubicBezTo>
                  <a:pt x="1981006" y="5677299"/>
                  <a:pt x="2021682" y="5717976"/>
                  <a:pt x="2021682" y="5774644"/>
                </a:cubicBezTo>
                <a:lnTo>
                  <a:pt x="2021682" y="6026860"/>
                </a:lnTo>
                <a:cubicBezTo>
                  <a:pt x="2021682" y="6083528"/>
                  <a:pt x="1981006" y="6124205"/>
                  <a:pt x="1924338" y="6124205"/>
                </a:cubicBezTo>
                <a:lnTo>
                  <a:pt x="1891281" y="6124205"/>
                </a:lnTo>
                <a:lnTo>
                  <a:pt x="1891281" y="6571218"/>
                </a:lnTo>
                <a:lnTo>
                  <a:pt x="1856937" y="6571218"/>
                </a:lnTo>
                <a:cubicBezTo>
                  <a:pt x="1800269" y="6571218"/>
                  <a:pt x="1759592" y="6530542"/>
                  <a:pt x="1759592" y="6473873"/>
                </a:cubicBezTo>
                <a:lnTo>
                  <a:pt x="1759592" y="6221657"/>
                </a:lnTo>
                <a:cubicBezTo>
                  <a:pt x="1759592" y="6164989"/>
                  <a:pt x="1800269" y="6124312"/>
                  <a:pt x="1856937" y="6124312"/>
                </a:cubicBezTo>
                <a:lnTo>
                  <a:pt x="1889993" y="6124312"/>
                </a:lnTo>
                <a:close/>
                <a:moveTo>
                  <a:pt x="1117245" y="5677299"/>
                </a:moveTo>
                <a:lnTo>
                  <a:pt x="1151590" y="5677299"/>
                </a:lnTo>
                <a:cubicBezTo>
                  <a:pt x="1208258" y="5677299"/>
                  <a:pt x="1248934" y="5717976"/>
                  <a:pt x="1248934" y="5774644"/>
                </a:cubicBezTo>
                <a:lnTo>
                  <a:pt x="1248934" y="6026860"/>
                </a:lnTo>
                <a:cubicBezTo>
                  <a:pt x="1248934" y="6083528"/>
                  <a:pt x="1208258" y="6124205"/>
                  <a:pt x="1151590" y="6124205"/>
                </a:cubicBezTo>
                <a:lnTo>
                  <a:pt x="1118533" y="6124205"/>
                </a:lnTo>
                <a:lnTo>
                  <a:pt x="1118533" y="6571218"/>
                </a:lnTo>
                <a:lnTo>
                  <a:pt x="1084189" y="6571218"/>
                </a:lnTo>
                <a:cubicBezTo>
                  <a:pt x="1027521" y="6571218"/>
                  <a:pt x="986844" y="6530542"/>
                  <a:pt x="986844" y="6473873"/>
                </a:cubicBezTo>
                <a:lnTo>
                  <a:pt x="986844" y="6221657"/>
                </a:lnTo>
                <a:cubicBezTo>
                  <a:pt x="986844" y="6164989"/>
                  <a:pt x="1027521" y="6124312"/>
                  <a:pt x="1084189" y="6124312"/>
                </a:cubicBezTo>
                <a:lnTo>
                  <a:pt x="1117245" y="6124312"/>
                </a:lnTo>
                <a:close/>
                <a:moveTo>
                  <a:pt x="5282786" y="5677191"/>
                </a:moveTo>
                <a:lnTo>
                  <a:pt x="5518260" y="5677191"/>
                </a:lnTo>
                <a:lnTo>
                  <a:pt x="5518260" y="5725059"/>
                </a:lnTo>
                <a:cubicBezTo>
                  <a:pt x="5518260" y="5761764"/>
                  <a:pt x="5490355" y="5788918"/>
                  <a:pt x="5452791" y="5788918"/>
                </a:cubicBezTo>
                <a:lnTo>
                  <a:pt x="5348255" y="5788918"/>
                </a:lnTo>
                <a:cubicBezTo>
                  <a:pt x="5310691" y="5788918"/>
                  <a:pt x="5282786" y="5761764"/>
                  <a:pt x="5282786" y="5725059"/>
                </a:cubicBezTo>
                <a:close/>
                <a:moveTo>
                  <a:pt x="4510038" y="5677191"/>
                </a:moveTo>
                <a:lnTo>
                  <a:pt x="4745512" y="5677191"/>
                </a:lnTo>
                <a:lnTo>
                  <a:pt x="4745512" y="5725059"/>
                </a:lnTo>
                <a:cubicBezTo>
                  <a:pt x="4745512" y="5761764"/>
                  <a:pt x="4717607" y="5788918"/>
                  <a:pt x="4680043" y="5788918"/>
                </a:cubicBezTo>
                <a:lnTo>
                  <a:pt x="4575507" y="5788918"/>
                </a:lnTo>
                <a:cubicBezTo>
                  <a:pt x="4537943" y="5788918"/>
                  <a:pt x="4510038" y="5761764"/>
                  <a:pt x="4510038" y="5725059"/>
                </a:cubicBezTo>
                <a:close/>
                <a:moveTo>
                  <a:pt x="3737290" y="5677191"/>
                </a:moveTo>
                <a:lnTo>
                  <a:pt x="3972764" y="5677191"/>
                </a:lnTo>
                <a:lnTo>
                  <a:pt x="3972764" y="5725059"/>
                </a:lnTo>
                <a:cubicBezTo>
                  <a:pt x="3972764" y="5761764"/>
                  <a:pt x="3944859" y="5788918"/>
                  <a:pt x="3907295" y="5788918"/>
                </a:cubicBezTo>
                <a:lnTo>
                  <a:pt x="3802759" y="5788918"/>
                </a:lnTo>
                <a:cubicBezTo>
                  <a:pt x="3765195" y="5788918"/>
                  <a:pt x="3737290" y="5761764"/>
                  <a:pt x="3737290" y="5725059"/>
                </a:cubicBezTo>
                <a:close/>
                <a:moveTo>
                  <a:pt x="2964542" y="5677191"/>
                </a:moveTo>
                <a:lnTo>
                  <a:pt x="3200016" y="5677191"/>
                </a:lnTo>
                <a:lnTo>
                  <a:pt x="3200016" y="5725059"/>
                </a:lnTo>
                <a:cubicBezTo>
                  <a:pt x="3200016" y="5761764"/>
                  <a:pt x="3172111" y="5788918"/>
                  <a:pt x="3134547" y="5788918"/>
                </a:cubicBezTo>
                <a:lnTo>
                  <a:pt x="3030011" y="5788918"/>
                </a:lnTo>
                <a:cubicBezTo>
                  <a:pt x="2992447" y="5788918"/>
                  <a:pt x="2964542" y="5761764"/>
                  <a:pt x="2964542" y="5725059"/>
                </a:cubicBezTo>
                <a:close/>
                <a:moveTo>
                  <a:pt x="2191794" y="5677191"/>
                </a:moveTo>
                <a:lnTo>
                  <a:pt x="2427268" y="5677191"/>
                </a:lnTo>
                <a:lnTo>
                  <a:pt x="2427268" y="5725059"/>
                </a:lnTo>
                <a:cubicBezTo>
                  <a:pt x="2427268" y="5761764"/>
                  <a:pt x="2399363" y="5788918"/>
                  <a:pt x="2361799" y="5788918"/>
                </a:cubicBezTo>
                <a:lnTo>
                  <a:pt x="2257263" y="5788918"/>
                </a:lnTo>
                <a:cubicBezTo>
                  <a:pt x="2219699" y="5788918"/>
                  <a:pt x="2191794" y="5761764"/>
                  <a:pt x="2191794" y="5725059"/>
                </a:cubicBezTo>
                <a:close/>
                <a:moveTo>
                  <a:pt x="1419046" y="5677191"/>
                </a:moveTo>
                <a:lnTo>
                  <a:pt x="1654519" y="5677191"/>
                </a:lnTo>
                <a:lnTo>
                  <a:pt x="1654519" y="5725059"/>
                </a:lnTo>
                <a:cubicBezTo>
                  <a:pt x="1654519" y="5761764"/>
                  <a:pt x="1626615" y="5788918"/>
                  <a:pt x="1589051" y="5788918"/>
                </a:cubicBezTo>
                <a:lnTo>
                  <a:pt x="1484515" y="5788918"/>
                </a:lnTo>
                <a:cubicBezTo>
                  <a:pt x="1446951" y="5788918"/>
                  <a:pt x="1419046" y="5761764"/>
                  <a:pt x="1419046" y="5725059"/>
                </a:cubicBezTo>
                <a:close/>
                <a:moveTo>
                  <a:pt x="646298" y="5677191"/>
                </a:moveTo>
                <a:lnTo>
                  <a:pt x="881771" y="5677191"/>
                </a:lnTo>
                <a:lnTo>
                  <a:pt x="881771" y="5725059"/>
                </a:lnTo>
                <a:cubicBezTo>
                  <a:pt x="881771" y="5761764"/>
                  <a:pt x="853867" y="5788918"/>
                  <a:pt x="816303" y="5788918"/>
                </a:cubicBezTo>
                <a:lnTo>
                  <a:pt x="711767" y="5788918"/>
                </a:lnTo>
                <a:cubicBezTo>
                  <a:pt x="674203" y="5788918"/>
                  <a:pt x="646298" y="5761764"/>
                  <a:pt x="646298" y="5725059"/>
                </a:cubicBezTo>
                <a:close/>
                <a:moveTo>
                  <a:pt x="5583729" y="5565465"/>
                </a:moveTo>
                <a:lnTo>
                  <a:pt x="5688265" y="5565465"/>
                </a:lnTo>
                <a:lnTo>
                  <a:pt x="5702593" y="5568111"/>
                </a:lnTo>
                <a:lnTo>
                  <a:pt x="5702593" y="5677191"/>
                </a:lnTo>
                <a:lnTo>
                  <a:pt x="5518260" y="5677191"/>
                </a:lnTo>
                <a:lnTo>
                  <a:pt x="5518260" y="5629324"/>
                </a:lnTo>
                <a:cubicBezTo>
                  <a:pt x="5518260" y="5592618"/>
                  <a:pt x="5546165" y="5565465"/>
                  <a:pt x="5583729" y="5565465"/>
                </a:cubicBezTo>
                <a:close/>
                <a:moveTo>
                  <a:pt x="4810981" y="5565465"/>
                </a:moveTo>
                <a:lnTo>
                  <a:pt x="4915517" y="5565465"/>
                </a:lnTo>
                <a:cubicBezTo>
                  <a:pt x="4953081" y="5565465"/>
                  <a:pt x="4980986" y="5592618"/>
                  <a:pt x="4980986" y="5629324"/>
                </a:cubicBezTo>
                <a:lnTo>
                  <a:pt x="4980986" y="5677191"/>
                </a:lnTo>
                <a:lnTo>
                  <a:pt x="4745512" y="5677191"/>
                </a:lnTo>
                <a:lnTo>
                  <a:pt x="4745512" y="5629324"/>
                </a:lnTo>
                <a:cubicBezTo>
                  <a:pt x="4745512" y="5592618"/>
                  <a:pt x="4773417" y="5565465"/>
                  <a:pt x="4810981" y="5565465"/>
                </a:cubicBezTo>
                <a:close/>
                <a:moveTo>
                  <a:pt x="4038233" y="5565465"/>
                </a:moveTo>
                <a:lnTo>
                  <a:pt x="4142769" y="5565465"/>
                </a:lnTo>
                <a:cubicBezTo>
                  <a:pt x="4180333" y="5565465"/>
                  <a:pt x="4208238" y="5592618"/>
                  <a:pt x="4208238" y="5629324"/>
                </a:cubicBezTo>
                <a:lnTo>
                  <a:pt x="4208238" y="5677191"/>
                </a:lnTo>
                <a:lnTo>
                  <a:pt x="3972764" y="5677191"/>
                </a:lnTo>
                <a:lnTo>
                  <a:pt x="3972764" y="5629324"/>
                </a:lnTo>
                <a:cubicBezTo>
                  <a:pt x="3972764" y="5592618"/>
                  <a:pt x="4000669" y="5565465"/>
                  <a:pt x="4038233" y="5565465"/>
                </a:cubicBezTo>
                <a:close/>
                <a:moveTo>
                  <a:pt x="3265485" y="5565465"/>
                </a:moveTo>
                <a:lnTo>
                  <a:pt x="3370021" y="5565465"/>
                </a:lnTo>
                <a:cubicBezTo>
                  <a:pt x="3407585" y="5565465"/>
                  <a:pt x="3435490" y="5592618"/>
                  <a:pt x="3435490" y="5629324"/>
                </a:cubicBezTo>
                <a:lnTo>
                  <a:pt x="3435490" y="5677191"/>
                </a:lnTo>
                <a:lnTo>
                  <a:pt x="3200016" y="5677191"/>
                </a:lnTo>
                <a:lnTo>
                  <a:pt x="3200016" y="5629324"/>
                </a:lnTo>
                <a:cubicBezTo>
                  <a:pt x="3200016" y="5592618"/>
                  <a:pt x="3227921" y="5565465"/>
                  <a:pt x="3265485" y="5565465"/>
                </a:cubicBezTo>
                <a:close/>
                <a:moveTo>
                  <a:pt x="2492737" y="5565465"/>
                </a:moveTo>
                <a:lnTo>
                  <a:pt x="2597273" y="5565465"/>
                </a:lnTo>
                <a:cubicBezTo>
                  <a:pt x="2634837" y="5565465"/>
                  <a:pt x="2662741" y="5592618"/>
                  <a:pt x="2662741" y="5629324"/>
                </a:cubicBezTo>
                <a:lnTo>
                  <a:pt x="2662741" y="5677191"/>
                </a:lnTo>
                <a:lnTo>
                  <a:pt x="2427268" y="5677191"/>
                </a:lnTo>
                <a:lnTo>
                  <a:pt x="2427268" y="5629324"/>
                </a:lnTo>
                <a:cubicBezTo>
                  <a:pt x="2427268" y="5592618"/>
                  <a:pt x="2455173" y="5565465"/>
                  <a:pt x="2492737" y="5565465"/>
                </a:cubicBezTo>
                <a:close/>
                <a:moveTo>
                  <a:pt x="1719988" y="5565465"/>
                </a:moveTo>
                <a:lnTo>
                  <a:pt x="1824524" y="5565465"/>
                </a:lnTo>
                <a:cubicBezTo>
                  <a:pt x="1862088" y="5565465"/>
                  <a:pt x="1889992" y="5592618"/>
                  <a:pt x="1889992" y="5629324"/>
                </a:cubicBezTo>
                <a:lnTo>
                  <a:pt x="1889992" y="5677191"/>
                </a:lnTo>
                <a:lnTo>
                  <a:pt x="1654519" y="5677191"/>
                </a:lnTo>
                <a:lnTo>
                  <a:pt x="1654519" y="5629324"/>
                </a:lnTo>
                <a:cubicBezTo>
                  <a:pt x="1654519" y="5592618"/>
                  <a:pt x="1682424" y="5565465"/>
                  <a:pt x="1719988" y="5565465"/>
                </a:cubicBezTo>
                <a:close/>
                <a:moveTo>
                  <a:pt x="947240" y="5565465"/>
                </a:moveTo>
                <a:lnTo>
                  <a:pt x="1051776" y="5565465"/>
                </a:lnTo>
                <a:cubicBezTo>
                  <a:pt x="1089340" y="5565465"/>
                  <a:pt x="1117245" y="5592618"/>
                  <a:pt x="1117245" y="5629324"/>
                </a:cubicBezTo>
                <a:lnTo>
                  <a:pt x="1117245" y="5677191"/>
                </a:lnTo>
                <a:lnTo>
                  <a:pt x="881771" y="5677191"/>
                </a:lnTo>
                <a:lnTo>
                  <a:pt x="881771" y="5629324"/>
                </a:lnTo>
                <a:cubicBezTo>
                  <a:pt x="881771" y="5592618"/>
                  <a:pt x="909676" y="5565465"/>
                  <a:pt x="947240" y="5565465"/>
                </a:cubicBezTo>
                <a:close/>
                <a:moveTo>
                  <a:pt x="611954" y="5230071"/>
                </a:moveTo>
                <a:lnTo>
                  <a:pt x="646298" y="5230071"/>
                </a:lnTo>
                <a:lnTo>
                  <a:pt x="646298" y="5677084"/>
                </a:lnTo>
                <a:lnTo>
                  <a:pt x="611954" y="5677084"/>
                </a:lnTo>
                <a:cubicBezTo>
                  <a:pt x="555286" y="5677084"/>
                  <a:pt x="514609" y="5636408"/>
                  <a:pt x="514609" y="5579739"/>
                </a:cubicBezTo>
                <a:lnTo>
                  <a:pt x="514609" y="5327523"/>
                </a:lnTo>
                <a:cubicBezTo>
                  <a:pt x="514609" y="5270855"/>
                  <a:pt x="555286" y="5230178"/>
                  <a:pt x="611954" y="5230178"/>
                </a:cubicBezTo>
                <a:close/>
                <a:moveTo>
                  <a:pt x="5584480" y="4783165"/>
                </a:moveTo>
                <a:lnTo>
                  <a:pt x="5702593" y="4783165"/>
                </a:lnTo>
                <a:lnTo>
                  <a:pt x="5702593" y="4894891"/>
                </a:lnTo>
                <a:lnTo>
                  <a:pt x="5649949" y="4894891"/>
                </a:lnTo>
                <a:cubicBezTo>
                  <a:pt x="5612385" y="4894891"/>
                  <a:pt x="5584480" y="4867738"/>
                  <a:pt x="5584480" y="4831032"/>
                </a:cubicBezTo>
                <a:close/>
                <a:moveTo>
                  <a:pt x="5282786" y="4783165"/>
                </a:moveTo>
                <a:lnTo>
                  <a:pt x="5317130" y="4783165"/>
                </a:lnTo>
                <a:cubicBezTo>
                  <a:pt x="5373799" y="4783165"/>
                  <a:pt x="5414475" y="4823842"/>
                  <a:pt x="5414475" y="4880510"/>
                </a:cubicBezTo>
                <a:lnTo>
                  <a:pt x="5414475" y="5132726"/>
                </a:lnTo>
                <a:lnTo>
                  <a:pt x="5414475" y="5132833"/>
                </a:lnTo>
                <a:cubicBezTo>
                  <a:pt x="5414475" y="5189502"/>
                  <a:pt x="5373799" y="5230178"/>
                  <a:pt x="5317130" y="5230178"/>
                </a:cubicBezTo>
                <a:lnTo>
                  <a:pt x="5282786" y="5230178"/>
                </a:lnTo>
                <a:lnTo>
                  <a:pt x="5282786" y="5677084"/>
                </a:lnTo>
                <a:lnTo>
                  <a:pt x="5248442" y="5677084"/>
                </a:lnTo>
                <a:cubicBezTo>
                  <a:pt x="5191773" y="5677084"/>
                  <a:pt x="5151097" y="5636408"/>
                  <a:pt x="5151097" y="5579739"/>
                </a:cubicBezTo>
                <a:lnTo>
                  <a:pt x="5151097" y="5327523"/>
                </a:lnTo>
                <a:cubicBezTo>
                  <a:pt x="5151097" y="5270855"/>
                  <a:pt x="5191773" y="5230178"/>
                  <a:pt x="5248442" y="5230178"/>
                </a:cubicBezTo>
                <a:lnTo>
                  <a:pt x="5248442" y="5230071"/>
                </a:lnTo>
                <a:lnTo>
                  <a:pt x="5282786" y="5230071"/>
                </a:lnTo>
                <a:close/>
                <a:moveTo>
                  <a:pt x="4811732" y="4783165"/>
                </a:moveTo>
                <a:lnTo>
                  <a:pt x="5047206" y="4783165"/>
                </a:lnTo>
                <a:lnTo>
                  <a:pt x="5047206" y="4831032"/>
                </a:lnTo>
                <a:cubicBezTo>
                  <a:pt x="5047206" y="4867738"/>
                  <a:pt x="5019301" y="4894891"/>
                  <a:pt x="4981737" y="4894891"/>
                </a:cubicBezTo>
                <a:lnTo>
                  <a:pt x="4877201" y="4894891"/>
                </a:lnTo>
                <a:cubicBezTo>
                  <a:pt x="4839637" y="4894891"/>
                  <a:pt x="4811732" y="4867738"/>
                  <a:pt x="4811732" y="4831032"/>
                </a:cubicBezTo>
                <a:close/>
                <a:moveTo>
                  <a:pt x="4510038" y="4783165"/>
                </a:moveTo>
                <a:lnTo>
                  <a:pt x="4544382" y="4783165"/>
                </a:lnTo>
                <a:cubicBezTo>
                  <a:pt x="4601051" y="4783165"/>
                  <a:pt x="4641727" y="4823842"/>
                  <a:pt x="4641727" y="4880510"/>
                </a:cubicBezTo>
                <a:lnTo>
                  <a:pt x="4641727" y="5132726"/>
                </a:lnTo>
                <a:lnTo>
                  <a:pt x="4641727" y="5132833"/>
                </a:lnTo>
                <a:cubicBezTo>
                  <a:pt x="4641727" y="5189502"/>
                  <a:pt x="4601051" y="5230178"/>
                  <a:pt x="4544382" y="5230178"/>
                </a:cubicBezTo>
                <a:lnTo>
                  <a:pt x="4510038" y="5230178"/>
                </a:lnTo>
                <a:lnTo>
                  <a:pt x="4510038" y="5677084"/>
                </a:lnTo>
                <a:lnTo>
                  <a:pt x="4475694" y="5677084"/>
                </a:lnTo>
                <a:cubicBezTo>
                  <a:pt x="4419025" y="5677084"/>
                  <a:pt x="4378349" y="5636408"/>
                  <a:pt x="4378349" y="5579739"/>
                </a:cubicBezTo>
                <a:lnTo>
                  <a:pt x="4378349" y="5327523"/>
                </a:lnTo>
                <a:cubicBezTo>
                  <a:pt x="4378349" y="5270855"/>
                  <a:pt x="4419025" y="5230178"/>
                  <a:pt x="4475694" y="5230178"/>
                </a:cubicBezTo>
                <a:lnTo>
                  <a:pt x="4475694" y="5230071"/>
                </a:lnTo>
                <a:lnTo>
                  <a:pt x="4510038" y="5230071"/>
                </a:lnTo>
                <a:close/>
                <a:moveTo>
                  <a:pt x="4038984" y="4783165"/>
                </a:moveTo>
                <a:lnTo>
                  <a:pt x="4274458" y="4783165"/>
                </a:lnTo>
                <a:lnTo>
                  <a:pt x="4274458" y="4831032"/>
                </a:lnTo>
                <a:cubicBezTo>
                  <a:pt x="4274458" y="4867738"/>
                  <a:pt x="4246553" y="4894891"/>
                  <a:pt x="4208989" y="4894891"/>
                </a:cubicBezTo>
                <a:lnTo>
                  <a:pt x="4104453" y="4894891"/>
                </a:lnTo>
                <a:cubicBezTo>
                  <a:pt x="4066889" y="4894891"/>
                  <a:pt x="4038984" y="4867738"/>
                  <a:pt x="4038984" y="4831032"/>
                </a:cubicBezTo>
                <a:close/>
                <a:moveTo>
                  <a:pt x="3737290" y="4783165"/>
                </a:moveTo>
                <a:lnTo>
                  <a:pt x="3771634" y="4783165"/>
                </a:lnTo>
                <a:cubicBezTo>
                  <a:pt x="3828303" y="4783165"/>
                  <a:pt x="3868979" y="4823842"/>
                  <a:pt x="3868979" y="4880510"/>
                </a:cubicBezTo>
                <a:lnTo>
                  <a:pt x="3868979" y="5132726"/>
                </a:lnTo>
                <a:lnTo>
                  <a:pt x="3868979" y="5132833"/>
                </a:lnTo>
                <a:cubicBezTo>
                  <a:pt x="3868979" y="5189502"/>
                  <a:pt x="3828303" y="5230178"/>
                  <a:pt x="3771634" y="5230178"/>
                </a:cubicBezTo>
                <a:lnTo>
                  <a:pt x="3737290" y="5230178"/>
                </a:lnTo>
                <a:lnTo>
                  <a:pt x="3737290" y="5677084"/>
                </a:lnTo>
                <a:lnTo>
                  <a:pt x="3702946" y="5677084"/>
                </a:lnTo>
                <a:cubicBezTo>
                  <a:pt x="3646277" y="5677084"/>
                  <a:pt x="3605601" y="5636408"/>
                  <a:pt x="3605601" y="5579739"/>
                </a:cubicBezTo>
                <a:lnTo>
                  <a:pt x="3605601" y="5327523"/>
                </a:lnTo>
                <a:cubicBezTo>
                  <a:pt x="3605601" y="5270855"/>
                  <a:pt x="3646277" y="5230178"/>
                  <a:pt x="3702946" y="5230178"/>
                </a:cubicBezTo>
                <a:lnTo>
                  <a:pt x="3702946" y="5230071"/>
                </a:lnTo>
                <a:lnTo>
                  <a:pt x="3737290" y="5230071"/>
                </a:lnTo>
                <a:close/>
                <a:moveTo>
                  <a:pt x="3266236" y="4783165"/>
                </a:moveTo>
                <a:lnTo>
                  <a:pt x="3501710" y="4783165"/>
                </a:lnTo>
                <a:lnTo>
                  <a:pt x="3501710" y="4831032"/>
                </a:lnTo>
                <a:cubicBezTo>
                  <a:pt x="3501710" y="4867738"/>
                  <a:pt x="3473805" y="4894891"/>
                  <a:pt x="3436241" y="4894891"/>
                </a:cubicBezTo>
                <a:lnTo>
                  <a:pt x="3331705" y="4894891"/>
                </a:lnTo>
                <a:cubicBezTo>
                  <a:pt x="3294141" y="4894891"/>
                  <a:pt x="3266236" y="4867738"/>
                  <a:pt x="3266236" y="4831032"/>
                </a:cubicBezTo>
                <a:close/>
                <a:moveTo>
                  <a:pt x="2964542" y="4783165"/>
                </a:moveTo>
                <a:lnTo>
                  <a:pt x="2998886" y="4783165"/>
                </a:lnTo>
                <a:cubicBezTo>
                  <a:pt x="3055555" y="4783165"/>
                  <a:pt x="3096231" y="4823842"/>
                  <a:pt x="3096231" y="4880510"/>
                </a:cubicBezTo>
                <a:lnTo>
                  <a:pt x="3096231" y="5132726"/>
                </a:lnTo>
                <a:lnTo>
                  <a:pt x="3096231" y="5132833"/>
                </a:lnTo>
                <a:cubicBezTo>
                  <a:pt x="3096231" y="5189502"/>
                  <a:pt x="3055555" y="5230178"/>
                  <a:pt x="2998886" y="5230178"/>
                </a:cubicBezTo>
                <a:lnTo>
                  <a:pt x="2964542" y="5230178"/>
                </a:lnTo>
                <a:lnTo>
                  <a:pt x="2964542" y="5677084"/>
                </a:lnTo>
                <a:lnTo>
                  <a:pt x="2930198" y="5677084"/>
                </a:lnTo>
                <a:cubicBezTo>
                  <a:pt x="2873530" y="5677084"/>
                  <a:pt x="2832853" y="5636408"/>
                  <a:pt x="2832853" y="5579739"/>
                </a:cubicBezTo>
                <a:lnTo>
                  <a:pt x="2832853" y="5327523"/>
                </a:lnTo>
                <a:cubicBezTo>
                  <a:pt x="2832853" y="5270855"/>
                  <a:pt x="2873530" y="5230178"/>
                  <a:pt x="2930198" y="5230178"/>
                </a:cubicBezTo>
                <a:lnTo>
                  <a:pt x="2930198" y="5230071"/>
                </a:lnTo>
                <a:lnTo>
                  <a:pt x="2964542" y="5230071"/>
                </a:lnTo>
                <a:close/>
                <a:moveTo>
                  <a:pt x="2493488" y="4783165"/>
                </a:moveTo>
                <a:lnTo>
                  <a:pt x="2728962" y="4783165"/>
                </a:lnTo>
                <a:lnTo>
                  <a:pt x="2728962" y="4831032"/>
                </a:lnTo>
                <a:cubicBezTo>
                  <a:pt x="2728962" y="4867738"/>
                  <a:pt x="2701057" y="4894891"/>
                  <a:pt x="2663493" y="4894891"/>
                </a:cubicBezTo>
                <a:lnTo>
                  <a:pt x="2558957" y="4894891"/>
                </a:lnTo>
                <a:cubicBezTo>
                  <a:pt x="2521393" y="4894891"/>
                  <a:pt x="2493488" y="4867738"/>
                  <a:pt x="2493488" y="4831032"/>
                </a:cubicBezTo>
                <a:close/>
                <a:moveTo>
                  <a:pt x="2191794" y="4783165"/>
                </a:moveTo>
                <a:lnTo>
                  <a:pt x="2226138" y="4783165"/>
                </a:lnTo>
                <a:cubicBezTo>
                  <a:pt x="2282807" y="4783165"/>
                  <a:pt x="2323483" y="4823842"/>
                  <a:pt x="2323483" y="4880510"/>
                </a:cubicBezTo>
                <a:lnTo>
                  <a:pt x="2323483" y="5132726"/>
                </a:lnTo>
                <a:lnTo>
                  <a:pt x="2323483" y="5132833"/>
                </a:lnTo>
                <a:cubicBezTo>
                  <a:pt x="2323483" y="5189502"/>
                  <a:pt x="2282807" y="5230178"/>
                  <a:pt x="2226138" y="5230178"/>
                </a:cubicBezTo>
                <a:lnTo>
                  <a:pt x="2191794" y="5230178"/>
                </a:lnTo>
                <a:lnTo>
                  <a:pt x="2191794" y="5677084"/>
                </a:lnTo>
                <a:lnTo>
                  <a:pt x="2157450" y="5677084"/>
                </a:lnTo>
                <a:cubicBezTo>
                  <a:pt x="2100782" y="5677084"/>
                  <a:pt x="2060105" y="5636408"/>
                  <a:pt x="2060105" y="5579739"/>
                </a:cubicBezTo>
                <a:lnTo>
                  <a:pt x="2060105" y="5327523"/>
                </a:lnTo>
                <a:cubicBezTo>
                  <a:pt x="2060105" y="5270855"/>
                  <a:pt x="2100782" y="5230178"/>
                  <a:pt x="2157450" y="5230178"/>
                </a:cubicBezTo>
                <a:lnTo>
                  <a:pt x="2157450" y="5230071"/>
                </a:lnTo>
                <a:lnTo>
                  <a:pt x="2191794" y="5230071"/>
                </a:lnTo>
                <a:close/>
                <a:moveTo>
                  <a:pt x="1720740" y="4783165"/>
                </a:moveTo>
                <a:lnTo>
                  <a:pt x="1956214" y="4783165"/>
                </a:lnTo>
                <a:lnTo>
                  <a:pt x="1956214" y="4831032"/>
                </a:lnTo>
                <a:cubicBezTo>
                  <a:pt x="1956214" y="4867738"/>
                  <a:pt x="1928309" y="4894891"/>
                  <a:pt x="1890745" y="4894891"/>
                </a:cubicBezTo>
                <a:lnTo>
                  <a:pt x="1786209" y="4894891"/>
                </a:lnTo>
                <a:cubicBezTo>
                  <a:pt x="1748645" y="4894891"/>
                  <a:pt x="1720740" y="4867738"/>
                  <a:pt x="1720740" y="4831032"/>
                </a:cubicBezTo>
                <a:close/>
                <a:moveTo>
                  <a:pt x="1419046" y="4783165"/>
                </a:moveTo>
                <a:lnTo>
                  <a:pt x="1453390" y="4783165"/>
                </a:lnTo>
                <a:cubicBezTo>
                  <a:pt x="1510059" y="4783165"/>
                  <a:pt x="1550735" y="4823842"/>
                  <a:pt x="1550735" y="4880510"/>
                </a:cubicBezTo>
                <a:lnTo>
                  <a:pt x="1550735" y="5132726"/>
                </a:lnTo>
                <a:lnTo>
                  <a:pt x="1550735" y="5132833"/>
                </a:lnTo>
                <a:cubicBezTo>
                  <a:pt x="1550735" y="5189502"/>
                  <a:pt x="1510059" y="5230178"/>
                  <a:pt x="1453390" y="5230178"/>
                </a:cubicBezTo>
                <a:lnTo>
                  <a:pt x="1419046" y="5230178"/>
                </a:lnTo>
                <a:lnTo>
                  <a:pt x="1419046" y="5677084"/>
                </a:lnTo>
                <a:lnTo>
                  <a:pt x="1384702" y="5677084"/>
                </a:lnTo>
                <a:cubicBezTo>
                  <a:pt x="1328034" y="5677084"/>
                  <a:pt x="1287357" y="5636408"/>
                  <a:pt x="1287357" y="5579739"/>
                </a:cubicBezTo>
                <a:lnTo>
                  <a:pt x="1287357" y="5327523"/>
                </a:lnTo>
                <a:cubicBezTo>
                  <a:pt x="1287357" y="5270855"/>
                  <a:pt x="1328034" y="5230178"/>
                  <a:pt x="1384702" y="5230178"/>
                </a:cubicBezTo>
                <a:lnTo>
                  <a:pt x="1384702" y="5230071"/>
                </a:lnTo>
                <a:lnTo>
                  <a:pt x="1419046" y="5230071"/>
                </a:lnTo>
                <a:close/>
                <a:moveTo>
                  <a:pt x="947992" y="4783165"/>
                </a:moveTo>
                <a:lnTo>
                  <a:pt x="1183465" y="4783165"/>
                </a:lnTo>
                <a:lnTo>
                  <a:pt x="1183465" y="4831032"/>
                </a:lnTo>
                <a:cubicBezTo>
                  <a:pt x="1183465" y="4867738"/>
                  <a:pt x="1155561" y="4894891"/>
                  <a:pt x="1117997" y="4894891"/>
                </a:cubicBezTo>
                <a:lnTo>
                  <a:pt x="1013461" y="4894891"/>
                </a:lnTo>
                <a:cubicBezTo>
                  <a:pt x="975897" y="4894891"/>
                  <a:pt x="947992" y="4867738"/>
                  <a:pt x="947992" y="4831032"/>
                </a:cubicBezTo>
                <a:close/>
                <a:moveTo>
                  <a:pt x="5112782" y="4671331"/>
                </a:moveTo>
                <a:lnTo>
                  <a:pt x="5217318" y="4671331"/>
                </a:lnTo>
                <a:cubicBezTo>
                  <a:pt x="5254882" y="4671331"/>
                  <a:pt x="5282787" y="4698484"/>
                  <a:pt x="5282787" y="4735190"/>
                </a:cubicBezTo>
                <a:lnTo>
                  <a:pt x="5282787" y="4783057"/>
                </a:lnTo>
                <a:lnTo>
                  <a:pt x="5047313" y="4783057"/>
                </a:lnTo>
                <a:lnTo>
                  <a:pt x="5047313" y="4735190"/>
                </a:lnTo>
                <a:cubicBezTo>
                  <a:pt x="5047313" y="4698484"/>
                  <a:pt x="5075218" y="4671331"/>
                  <a:pt x="5112782" y="4671331"/>
                </a:cubicBezTo>
                <a:close/>
                <a:moveTo>
                  <a:pt x="4340034" y="4671331"/>
                </a:moveTo>
                <a:lnTo>
                  <a:pt x="4444570" y="4671331"/>
                </a:lnTo>
                <a:cubicBezTo>
                  <a:pt x="4482134" y="4671331"/>
                  <a:pt x="4510039" y="4698484"/>
                  <a:pt x="4510039" y="4735190"/>
                </a:cubicBezTo>
                <a:lnTo>
                  <a:pt x="4510039" y="4783057"/>
                </a:lnTo>
                <a:lnTo>
                  <a:pt x="4274565" y="4783057"/>
                </a:lnTo>
                <a:lnTo>
                  <a:pt x="4274565" y="4735190"/>
                </a:lnTo>
                <a:cubicBezTo>
                  <a:pt x="4274565" y="4698484"/>
                  <a:pt x="4302470" y="4671331"/>
                  <a:pt x="4340034" y="4671331"/>
                </a:cubicBezTo>
                <a:close/>
                <a:moveTo>
                  <a:pt x="3567286" y="4671331"/>
                </a:moveTo>
                <a:lnTo>
                  <a:pt x="3671822" y="4671331"/>
                </a:lnTo>
                <a:cubicBezTo>
                  <a:pt x="3709386" y="4671331"/>
                  <a:pt x="3737291" y="4698484"/>
                  <a:pt x="3737291" y="4735190"/>
                </a:cubicBezTo>
                <a:lnTo>
                  <a:pt x="3737291" y="4783057"/>
                </a:lnTo>
                <a:lnTo>
                  <a:pt x="3501817" y="4783057"/>
                </a:lnTo>
                <a:lnTo>
                  <a:pt x="3501817" y="4735190"/>
                </a:lnTo>
                <a:cubicBezTo>
                  <a:pt x="3501817" y="4698484"/>
                  <a:pt x="3529722" y="4671331"/>
                  <a:pt x="3567286" y="4671331"/>
                </a:cubicBezTo>
                <a:close/>
                <a:moveTo>
                  <a:pt x="2794538" y="4671331"/>
                </a:moveTo>
                <a:lnTo>
                  <a:pt x="2899074" y="4671331"/>
                </a:lnTo>
                <a:cubicBezTo>
                  <a:pt x="2936638" y="4671331"/>
                  <a:pt x="2964543" y="4698484"/>
                  <a:pt x="2964543" y="4735190"/>
                </a:cubicBezTo>
                <a:lnTo>
                  <a:pt x="2964543" y="4783057"/>
                </a:lnTo>
                <a:lnTo>
                  <a:pt x="2729069" y="4783057"/>
                </a:lnTo>
                <a:lnTo>
                  <a:pt x="2729069" y="4735190"/>
                </a:lnTo>
                <a:cubicBezTo>
                  <a:pt x="2729069" y="4698484"/>
                  <a:pt x="2756974" y="4671331"/>
                  <a:pt x="2794538" y="4671331"/>
                </a:cubicBezTo>
                <a:close/>
                <a:moveTo>
                  <a:pt x="2021789" y="4671331"/>
                </a:moveTo>
                <a:lnTo>
                  <a:pt x="2126325" y="4671331"/>
                </a:lnTo>
                <a:cubicBezTo>
                  <a:pt x="2163889" y="4671331"/>
                  <a:pt x="2191794" y="4698484"/>
                  <a:pt x="2191794" y="4735190"/>
                </a:cubicBezTo>
                <a:lnTo>
                  <a:pt x="2191794" y="4783057"/>
                </a:lnTo>
                <a:lnTo>
                  <a:pt x="1956320" y="4783057"/>
                </a:lnTo>
                <a:lnTo>
                  <a:pt x="1956320" y="4735190"/>
                </a:lnTo>
                <a:cubicBezTo>
                  <a:pt x="1956320" y="4698484"/>
                  <a:pt x="1984225" y="4671331"/>
                  <a:pt x="2021789" y="4671331"/>
                </a:cubicBezTo>
                <a:close/>
                <a:moveTo>
                  <a:pt x="1249041" y="4671331"/>
                </a:moveTo>
                <a:lnTo>
                  <a:pt x="1353577" y="4671331"/>
                </a:lnTo>
                <a:cubicBezTo>
                  <a:pt x="1391141" y="4671331"/>
                  <a:pt x="1419046" y="4698484"/>
                  <a:pt x="1419046" y="4735190"/>
                </a:cubicBezTo>
                <a:lnTo>
                  <a:pt x="1419046" y="4783057"/>
                </a:lnTo>
                <a:lnTo>
                  <a:pt x="1183572" y="4783057"/>
                </a:lnTo>
                <a:lnTo>
                  <a:pt x="1183572" y="4735190"/>
                </a:lnTo>
                <a:cubicBezTo>
                  <a:pt x="1183572" y="4698484"/>
                  <a:pt x="1211477" y="4671331"/>
                  <a:pt x="1249041" y="4671331"/>
                </a:cubicBezTo>
                <a:close/>
                <a:moveTo>
                  <a:pt x="5583192" y="3889138"/>
                </a:moveTo>
                <a:lnTo>
                  <a:pt x="5617537" y="3889138"/>
                </a:lnTo>
                <a:cubicBezTo>
                  <a:pt x="5645871" y="3889138"/>
                  <a:pt x="5670207" y="3899307"/>
                  <a:pt x="5687460" y="3916560"/>
                </a:cubicBezTo>
                <a:lnTo>
                  <a:pt x="5702593" y="3939661"/>
                </a:lnTo>
                <a:lnTo>
                  <a:pt x="5702593" y="4285522"/>
                </a:lnTo>
                <a:lnTo>
                  <a:pt x="5687460" y="4308622"/>
                </a:lnTo>
                <a:cubicBezTo>
                  <a:pt x="5670207" y="4325875"/>
                  <a:pt x="5645871" y="4336044"/>
                  <a:pt x="5617537" y="4336044"/>
                </a:cubicBezTo>
                <a:lnTo>
                  <a:pt x="5584480" y="4336044"/>
                </a:lnTo>
                <a:lnTo>
                  <a:pt x="5584480" y="4783057"/>
                </a:lnTo>
                <a:lnTo>
                  <a:pt x="5550136" y="4783057"/>
                </a:lnTo>
                <a:cubicBezTo>
                  <a:pt x="5493468" y="4783057"/>
                  <a:pt x="5452791" y="4742381"/>
                  <a:pt x="5452791" y="4685713"/>
                </a:cubicBezTo>
                <a:lnTo>
                  <a:pt x="5452791" y="4433496"/>
                </a:lnTo>
                <a:cubicBezTo>
                  <a:pt x="5452791" y="4376828"/>
                  <a:pt x="5493468" y="4336151"/>
                  <a:pt x="5550136" y="4336151"/>
                </a:cubicBezTo>
                <a:lnTo>
                  <a:pt x="5583192" y="4336151"/>
                </a:lnTo>
                <a:close/>
                <a:moveTo>
                  <a:pt x="4810444" y="3889138"/>
                </a:moveTo>
                <a:lnTo>
                  <a:pt x="4844789" y="3889138"/>
                </a:lnTo>
                <a:cubicBezTo>
                  <a:pt x="4901457" y="3889138"/>
                  <a:pt x="4942134" y="3929815"/>
                  <a:pt x="4942134" y="3986483"/>
                </a:cubicBezTo>
                <a:lnTo>
                  <a:pt x="4942134" y="4238699"/>
                </a:lnTo>
                <a:cubicBezTo>
                  <a:pt x="4942134" y="4295367"/>
                  <a:pt x="4901457" y="4336044"/>
                  <a:pt x="4844789" y="4336044"/>
                </a:cubicBezTo>
                <a:lnTo>
                  <a:pt x="4811732" y="4336044"/>
                </a:lnTo>
                <a:lnTo>
                  <a:pt x="4811732" y="4783057"/>
                </a:lnTo>
                <a:lnTo>
                  <a:pt x="4777388" y="4783057"/>
                </a:lnTo>
                <a:cubicBezTo>
                  <a:pt x="4720720" y="4783057"/>
                  <a:pt x="4680043" y="4742381"/>
                  <a:pt x="4680043" y="4685713"/>
                </a:cubicBezTo>
                <a:lnTo>
                  <a:pt x="4680043" y="4433496"/>
                </a:lnTo>
                <a:cubicBezTo>
                  <a:pt x="4680043" y="4376828"/>
                  <a:pt x="4720720" y="4336151"/>
                  <a:pt x="4777388" y="4336151"/>
                </a:cubicBezTo>
                <a:lnTo>
                  <a:pt x="4810444" y="4336151"/>
                </a:lnTo>
                <a:close/>
                <a:moveTo>
                  <a:pt x="4037696" y="3889138"/>
                </a:moveTo>
                <a:lnTo>
                  <a:pt x="4072041" y="3889138"/>
                </a:lnTo>
                <a:cubicBezTo>
                  <a:pt x="4128709" y="3889138"/>
                  <a:pt x="4169386" y="3929815"/>
                  <a:pt x="4169386" y="3986483"/>
                </a:cubicBezTo>
                <a:lnTo>
                  <a:pt x="4169386" y="4238699"/>
                </a:lnTo>
                <a:cubicBezTo>
                  <a:pt x="4169386" y="4295367"/>
                  <a:pt x="4128709" y="4336044"/>
                  <a:pt x="4072041" y="4336044"/>
                </a:cubicBezTo>
                <a:lnTo>
                  <a:pt x="4038984" y="4336044"/>
                </a:lnTo>
                <a:lnTo>
                  <a:pt x="4038984" y="4783057"/>
                </a:lnTo>
                <a:lnTo>
                  <a:pt x="4004640" y="4783057"/>
                </a:lnTo>
                <a:cubicBezTo>
                  <a:pt x="3947972" y="4783057"/>
                  <a:pt x="3907295" y="4742381"/>
                  <a:pt x="3907295" y="4685713"/>
                </a:cubicBezTo>
                <a:lnTo>
                  <a:pt x="3907295" y="4433496"/>
                </a:lnTo>
                <a:cubicBezTo>
                  <a:pt x="3907295" y="4376828"/>
                  <a:pt x="3947972" y="4336151"/>
                  <a:pt x="4004640" y="4336151"/>
                </a:cubicBezTo>
                <a:lnTo>
                  <a:pt x="4037696" y="4336151"/>
                </a:lnTo>
                <a:close/>
                <a:moveTo>
                  <a:pt x="3264948" y="3889138"/>
                </a:moveTo>
                <a:lnTo>
                  <a:pt x="3299293" y="3889138"/>
                </a:lnTo>
                <a:cubicBezTo>
                  <a:pt x="3355961" y="3889138"/>
                  <a:pt x="3396638" y="3929815"/>
                  <a:pt x="3396638" y="3986483"/>
                </a:cubicBezTo>
                <a:lnTo>
                  <a:pt x="3396638" y="4238699"/>
                </a:lnTo>
                <a:cubicBezTo>
                  <a:pt x="3396638" y="4295367"/>
                  <a:pt x="3355961" y="4336044"/>
                  <a:pt x="3299293" y="4336044"/>
                </a:cubicBezTo>
                <a:lnTo>
                  <a:pt x="3266236" y="4336044"/>
                </a:lnTo>
                <a:lnTo>
                  <a:pt x="3266236" y="4783057"/>
                </a:lnTo>
                <a:lnTo>
                  <a:pt x="3231892" y="4783057"/>
                </a:lnTo>
                <a:cubicBezTo>
                  <a:pt x="3175224" y="4783057"/>
                  <a:pt x="3134547" y="4742381"/>
                  <a:pt x="3134547" y="4685713"/>
                </a:cubicBezTo>
                <a:lnTo>
                  <a:pt x="3134547" y="4433496"/>
                </a:lnTo>
                <a:cubicBezTo>
                  <a:pt x="3134547" y="4376828"/>
                  <a:pt x="3175224" y="4336151"/>
                  <a:pt x="3231892" y="4336151"/>
                </a:cubicBezTo>
                <a:lnTo>
                  <a:pt x="3264948" y="4336151"/>
                </a:lnTo>
                <a:close/>
                <a:moveTo>
                  <a:pt x="2492200" y="3889138"/>
                </a:moveTo>
                <a:lnTo>
                  <a:pt x="2526545" y="3889138"/>
                </a:lnTo>
                <a:cubicBezTo>
                  <a:pt x="2583213" y="3889138"/>
                  <a:pt x="2623889" y="3929815"/>
                  <a:pt x="2623889" y="3986483"/>
                </a:cubicBezTo>
                <a:lnTo>
                  <a:pt x="2623889" y="4238699"/>
                </a:lnTo>
                <a:cubicBezTo>
                  <a:pt x="2623889" y="4295367"/>
                  <a:pt x="2583213" y="4336044"/>
                  <a:pt x="2526545" y="4336044"/>
                </a:cubicBezTo>
                <a:lnTo>
                  <a:pt x="2493488" y="4336044"/>
                </a:lnTo>
                <a:lnTo>
                  <a:pt x="2493488" y="4783057"/>
                </a:lnTo>
                <a:lnTo>
                  <a:pt x="2459144" y="4783057"/>
                </a:lnTo>
                <a:cubicBezTo>
                  <a:pt x="2402476" y="4783057"/>
                  <a:pt x="2361799" y="4742381"/>
                  <a:pt x="2361799" y="4685713"/>
                </a:cubicBezTo>
                <a:lnTo>
                  <a:pt x="2361799" y="4433496"/>
                </a:lnTo>
                <a:cubicBezTo>
                  <a:pt x="2361799" y="4376828"/>
                  <a:pt x="2402476" y="4336151"/>
                  <a:pt x="2459144" y="4336151"/>
                </a:cubicBezTo>
                <a:lnTo>
                  <a:pt x="2492200" y="4336151"/>
                </a:lnTo>
                <a:close/>
                <a:moveTo>
                  <a:pt x="1719451" y="3889138"/>
                </a:moveTo>
                <a:lnTo>
                  <a:pt x="1753796" y="3889138"/>
                </a:lnTo>
                <a:cubicBezTo>
                  <a:pt x="1810464" y="3889138"/>
                  <a:pt x="1851140" y="3929815"/>
                  <a:pt x="1851140" y="3986483"/>
                </a:cubicBezTo>
                <a:lnTo>
                  <a:pt x="1851140" y="4238699"/>
                </a:lnTo>
                <a:cubicBezTo>
                  <a:pt x="1851140" y="4295367"/>
                  <a:pt x="1810464" y="4336044"/>
                  <a:pt x="1753796" y="4336044"/>
                </a:cubicBezTo>
                <a:lnTo>
                  <a:pt x="1720739" y="4336044"/>
                </a:lnTo>
                <a:lnTo>
                  <a:pt x="1720739" y="4783057"/>
                </a:lnTo>
                <a:lnTo>
                  <a:pt x="1686395" y="4783057"/>
                </a:lnTo>
                <a:cubicBezTo>
                  <a:pt x="1629727" y="4783057"/>
                  <a:pt x="1589050" y="4742381"/>
                  <a:pt x="1589050" y="4685713"/>
                </a:cubicBezTo>
                <a:lnTo>
                  <a:pt x="1589050" y="4433496"/>
                </a:lnTo>
                <a:cubicBezTo>
                  <a:pt x="1589050" y="4376828"/>
                  <a:pt x="1629727" y="4336151"/>
                  <a:pt x="1686395" y="4336151"/>
                </a:cubicBezTo>
                <a:lnTo>
                  <a:pt x="1719451" y="4336151"/>
                </a:lnTo>
                <a:close/>
                <a:moveTo>
                  <a:pt x="946703" y="3889138"/>
                </a:moveTo>
                <a:lnTo>
                  <a:pt x="981048" y="3889138"/>
                </a:lnTo>
                <a:cubicBezTo>
                  <a:pt x="1037716" y="3889138"/>
                  <a:pt x="1078392" y="3929815"/>
                  <a:pt x="1078392" y="3986483"/>
                </a:cubicBezTo>
                <a:lnTo>
                  <a:pt x="1078392" y="4238699"/>
                </a:lnTo>
                <a:cubicBezTo>
                  <a:pt x="1078392" y="4295367"/>
                  <a:pt x="1037716" y="4336044"/>
                  <a:pt x="981048" y="4336044"/>
                </a:cubicBezTo>
                <a:lnTo>
                  <a:pt x="947991" y="4336044"/>
                </a:lnTo>
                <a:lnTo>
                  <a:pt x="947991" y="4783057"/>
                </a:lnTo>
                <a:lnTo>
                  <a:pt x="913647" y="4783057"/>
                </a:lnTo>
                <a:cubicBezTo>
                  <a:pt x="856979" y="4783057"/>
                  <a:pt x="816302" y="4742381"/>
                  <a:pt x="816302" y="4685713"/>
                </a:cubicBezTo>
                <a:lnTo>
                  <a:pt x="816302" y="4433496"/>
                </a:lnTo>
                <a:cubicBezTo>
                  <a:pt x="816302" y="4376828"/>
                  <a:pt x="856979" y="4336151"/>
                  <a:pt x="913647" y="4336151"/>
                </a:cubicBezTo>
                <a:lnTo>
                  <a:pt x="946703" y="4336151"/>
                </a:lnTo>
                <a:close/>
                <a:moveTo>
                  <a:pt x="5112245" y="3889031"/>
                </a:moveTo>
                <a:lnTo>
                  <a:pt x="5347719" y="3889031"/>
                </a:lnTo>
                <a:lnTo>
                  <a:pt x="5347719" y="3936898"/>
                </a:lnTo>
                <a:cubicBezTo>
                  <a:pt x="5347719" y="3973604"/>
                  <a:pt x="5319814" y="4000757"/>
                  <a:pt x="5282250" y="4000757"/>
                </a:cubicBezTo>
                <a:lnTo>
                  <a:pt x="5177714" y="4000757"/>
                </a:lnTo>
                <a:cubicBezTo>
                  <a:pt x="5140150" y="4000757"/>
                  <a:pt x="5112245" y="3973604"/>
                  <a:pt x="5112245" y="3936898"/>
                </a:cubicBezTo>
                <a:close/>
                <a:moveTo>
                  <a:pt x="4339497" y="3889031"/>
                </a:moveTo>
                <a:lnTo>
                  <a:pt x="4574971" y="3889031"/>
                </a:lnTo>
                <a:lnTo>
                  <a:pt x="4574971" y="3936898"/>
                </a:lnTo>
                <a:cubicBezTo>
                  <a:pt x="4574971" y="3973604"/>
                  <a:pt x="4547066" y="4000757"/>
                  <a:pt x="4509502" y="4000757"/>
                </a:cubicBezTo>
                <a:lnTo>
                  <a:pt x="4404966" y="4000757"/>
                </a:lnTo>
                <a:cubicBezTo>
                  <a:pt x="4367402" y="4000757"/>
                  <a:pt x="4339497" y="3973604"/>
                  <a:pt x="4339497" y="3936898"/>
                </a:cubicBezTo>
                <a:close/>
                <a:moveTo>
                  <a:pt x="3566749" y="3889031"/>
                </a:moveTo>
                <a:lnTo>
                  <a:pt x="3802223" y="3889031"/>
                </a:lnTo>
                <a:lnTo>
                  <a:pt x="3802223" y="3936898"/>
                </a:lnTo>
                <a:cubicBezTo>
                  <a:pt x="3802223" y="3973604"/>
                  <a:pt x="3774318" y="4000757"/>
                  <a:pt x="3736754" y="4000757"/>
                </a:cubicBezTo>
                <a:lnTo>
                  <a:pt x="3632218" y="4000757"/>
                </a:lnTo>
                <a:cubicBezTo>
                  <a:pt x="3594654" y="4000757"/>
                  <a:pt x="3566749" y="3973604"/>
                  <a:pt x="3566749" y="3936898"/>
                </a:cubicBezTo>
                <a:close/>
                <a:moveTo>
                  <a:pt x="2794001" y="3889031"/>
                </a:moveTo>
                <a:lnTo>
                  <a:pt x="3029475" y="3889031"/>
                </a:lnTo>
                <a:lnTo>
                  <a:pt x="3029475" y="3936898"/>
                </a:lnTo>
                <a:cubicBezTo>
                  <a:pt x="3029475" y="3973604"/>
                  <a:pt x="3001570" y="4000757"/>
                  <a:pt x="2964006" y="4000757"/>
                </a:cubicBezTo>
                <a:lnTo>
                  <a:pt x="2859470" y="4000757"/>
                </a:lnTo>
                <a:cubicBezTo>
                  <a:pt x="2821906" y="4000757"/>
                  <a:pt x="2794001" y="3973604"/>
                  <a:pt x="2794001" y="3936898"/>
                </a:cubicBezTo>
                <a:close/>
                <a:moveTo>
                  <a:pt x="2021253" y="3889031"/>
                </a:moveTo>
                <a:lnTo>
                  <a:pt x="2256727" y="3889031"/>
                </a:lnTo>
                <a:lnTo>
                  <a:pt x="2256727" y="3936898"/>
                </a:lnTo>
                <a:cubicBezTo>
                  <a:pt x="2256727" y="3973604"/>
                  <a:pt x="2228822" y="4000757"/>
                  <a:pt x="2191258" y="4000757"/>
                </a:cubicBezTo>
                <a:lnTo>
                  <a:pt x="2086722" y="4000757"/>
                </a:lnTo>
                <a:cubicBezTo>
                  <a:pt x="2049158" y="4000757"/>
                  <a:pt x="2021253" y="3973604"/>
                  <a:pt x="2021253" y="3936898"/>
                </a:cubicBezTo>
                <a:close/>
                <a:moveTo>
                  <a:pt x="1248505" y="3889031"/>
                </a:moveTo>
                <a:lnTo>
                  <a:pt x="1483979" y="3889031"/>
                </a:lnTo>
                <a:lnTo>
                  <a:pt x="1483979" y="3936898"/>
                </a:lnTo>
                <a:cubicBezTo>
                  <a:pt x="1483979" y="3973604"/>
                  <a:pt x="1456074" y="4000757"/>
                  <a:pt x="1418510" y="4000757"/>
                </a:cubicBezTo>
                <a:lnTo>
                  <a:pt x="1313974" y="4000757"/>
                </a:lnTo>
                <a:cubicBezTo>
                  <a:pt x="1276410" y="4000757"/>
                  <a:pt x="1248505" y="3973604"/>
                  <a:pt x="1248505" y="3936898"/>
                </a:cubicBezTo>
                <a:close/>
                <a:moveTo>
                  <a:pt x="475757" y="3889031"/>
                </a:moveTo>
                <a:lnTo>
                  <a:pt x="711230" y="3889031"/>
                </a:lnTo>
                <a:lnTo>
                  <a:pt x="711230" y="3936898"/>
                </a:lnTo>
                <a:cubicBezTo>
                  <a:pt x="711230" y="3973604"/>
                  <a:pt x="683326" y="4000757"/>
                  <a:pt x="645762" y="4000757"/>
                </a:cubicBezTo>
                <a:lnTo>
                  <a:pt x="541226" y="4000757"/>
                </a:lnTo>
                <a:cubicBezTo>
                  <a:pt x="503662" y="4000757"/>
                  <a:pt x="475757" y="3973604"/>
                  <a:pt x="475757" y="3936898"/>
                </a:cubicBezTo>
                <a:close/>
                <a:moveTo>
                  <a:pt x="5413295" y="3777304"/>
                </a:moveTo>
                <a:lnTo>
                  <a:pt x="5517831" y="3777304"/>
                </a:lnTo>
                <a:cubicBezTo>
                  <a:pt x="5555395" y="3777304"/>
                  <a:pt x="5583300" y="3804458"/>
                  <a:pt x="5583300" y="3841163"/>
                </a:cubicBezTo>
                <a:lnTo>
                  <a:pt x="5583300" y="3889031"/>
                </a:lnTo>
                <a:lnTo>
                  <a:pt x="5347826" y="3889031"/>
                </a:lnTo>
                <a:lnTo>
                  <a:pt x="5347826" y="3841163"/>
                </a:lnTo>
                <a:cubicBezTo>
                  <a:pt x="5347826" y="3804458"/>
                  <a:pt x="5375731" y="3777304"/>
                  <a:pt x="5413295" y="3777304"/>
                </a:cubicBezTo>
                <a:close/>
                <a:moveTo>
                  <a:pt x="4640547" y="3777304"/>
                </a:moveTo>
                <a:lnTo>
                  <a:pt x="4745083" y="3777304"/>
                </a:lnTo>
                <a:cubicBezTo>
                  <a:pt x="4782647" y="3777304"/>
                  <a:pt x="4810552" y="3804458"/>
                  <a:pt x="4810552" y="3841163"/>
                </a:cubicBezTo>
                <a:lnTo>
                  <a:pt x="4810552" y="3889031"/>
                </a:lnTo>
                <a:lnTo>
                  <a:pt x="4575078" y="3889031"/>
                </a:lnTo>
                <a:lnTo>
                  <a:pt x="4575078" y="3841163"/>
                </a:lnTo>
                <a:cubicBezTo>
                  <a:pt x="4575078" y="3804458"/>
                  <a:pt x="4602983" y="3777304"/>
                  <a:pt x="4640547" y="3777304"/>
                </a:cubicBezTo>
                <a:close/>
                <a:moveTo>
                  <a:pt x="3867799" y="3777304"/>
                </a:moveTo>
                <a:lnTo>
                  <a:pt x="3972335" y="3777304"/>
                </a:lnTo>
                <a:cubicBezTo>
                  <a:pt x="4009899" y="3777304"/>
                  <a:pt x="4037804" y="3804458"/>
                  <a:pt x="4037804" y="3841163"/>
                </a:cubicBezTo>
                <a:lnTo>
                  <a:pt x="4037804" y="3889031"/>
                </a:lnTo>
                <a:lnTo>
                  <a:pt x="3802330" y="3889031"/>
                </a:lnTo>
                <a:lnTo>
                  <a:pt x="3802330" y="3841163"/>
                </a:lnTo>
                <a:cubicBezTo>
                  <a:pt x="3802330" y="3804458"/>
                  <a:pt x="3830235" y="3777304"/>
                  <a:pt x="3867799" y="3777304"/>
                </a:cubicBezTo>
                <a:close/>
                <a:moveTo>
                  <a:pt x="3095051" y="3777304"/>
                </a:moveTo>
                <a:lnTo>
                  <a:pt x="3199587" y="3777304"/>
                </a:lnTo>
                <a:cubicBezTo>
                  <a:pt x="3237151" y="3777304"/>
                  <a:pt x="3265056" y="3804458"/>
                  <a:pt x="3265056" y="3841163"/>
                </a:cubicBezTo>
                <a:lnTo>
                  <a:pt x="3265056" y="3889031"/>
                </a:lnTo>
                <a:lnTo>
                  <a:pt x="3029582" y="3889031"/>
                </a:lnTo>
                <a:lnTo>
                  <a:pt x="3029582" y="3841163"/>
                </a:lnTo>
                <a:cubicBezTo>
                  <a:pt x="3029582" y="3804458"/>
                  <a:pt x="3057487" y="3777304"/>
                  <a:pt x="3095051" y="3777304"/>
                </a:cubicBezTo>
                <a:close/>
                <a:moveTo>
                  <a:pt x="2322303" y="3777304"/>
                </a:moveTo>
                <a:lnTo>
                  <a:pt x="2426839" y="3777304"/>
                </a:lnTo>
                <a:cubicBezTo>
                  <a:pt x="2464403" y="3777304"/>
                  <a:pt x="2492308" y="3804458"/>
                  <a:pt x="2492308" y="3841163"/>
                </a:cubicBezTo>
                <a:lnTo>
                  <a:pt x="2492308" y="3889031"/>
                </a:lnTo>
                <a:lnTo>
                  <a:pt x="2256834" y="3889031"/>
                </a:lnTo>
                <a:lnTo>
                  <a:pt x="2256834" y="3841163"/>
                </a:lnTo>
                <a:cubicBezTo>
                  <a:pt x="2256834" y="3804458"/>
                  <a:pt x="2284739" y="3777304"/>
                  <a:pt x="2322303" y="3777304"/>
                </a:cubicBezTo>
                <a:close/>
                <a:moveTo>
                  <a:pt x="1549555" y="3777304"/>
                </a:moveTo>
                <a:lnTo>
                  <a:pt x="1654091" y="3777304"/>
                </a:lnTo>
                <a:cubicBezTo>
                  <a:pt x="1691655" y="3777304"/>
                  <a:pt x="1719560" y="3804458"/>
                  <a:pt x="1719560" y="3841163"/>
                </a:cubicBezTo>
                <a:lnTo>
                  <a:pt x="1719560" y="3889031"/>
                </a:lnTo>
                <a:lnTo>
                  <a:pt x="1484086" y="3889031"/>
                </a:lnTo>
                <a:lnTo>
                  <a:pt x="1484086" y="3841163"/>
                </a:lnTo>
                <a:cubicBezTo>
                  <a:pt x="1484086" y="3804458"/>
                  <a:pt x="1511991" y="3777304"/>
                  <a:pt x="1549555" y="3777304"/>
                </a:cubicBezTo>
                <a:close/>
                <a:moveTo>
                  <a:pt x="776806" y="3777304"/>
                </a:moveTo>
                <a:lnTo>
                  <a:pt x="881342" y="3777304"/>
                </a:lnTo>
                <a:cubicBezTo>
                  <a:pt x="918906" y="3777304"/>
                  <a:pt x="946810" y="3804458"/>
                  <a:pt x="946810" y="3841163"/>
                </a:cubicBezTo>
                <a:lnTo>
                  <a:pt x="946810" y="3889031"/>
                </a:lnTo>
                <a:lnTo>
                  <a:pt x="711337" y="3889031"/>
                </a:lnTo>
                <a:lnTo>
                  <a:pt x="711337" y="3841163"/>
                </a:lnTo>
                <a:cubicBezTo>
                  <a:pt x="711337" y="3804458"/>
                  <a:pt x="739242" y="3777304"/>
                  <a:pt x="776806" y="3777304"/>
                </a:cubicBezTo>
                <a:close/>
                <a:moveTo>
                  <a:pt x="441413" y="3442023"/>
                </a:moveTo>
                <a:lnTo>
                  <a:pt x="475757" y="3442023"/>
                </a:lnTo>
                <a:lnTo>
                  <a:pt x="475757" y="3888924"/>
                </a:lnTo>
                <a:lnTo>
                  <a:pt x="441413" y="3888924"/>
                </a:lnTo>
                <a:cubicBezTo>
                  <a:pt x="384745" y="3888924"/>
                  <a:pt x="344068" y="3848247"/>
                  <a:pt x="344068" y="3791579"/>
                </a:cubicBezTo>
                <a:lnTo>
                  <a:pt x="344068" y="3539363"/>
                </a:lnTo>
                <a:cubicBezTo>
                  <a:pt x="344068" y="3482695"/>
                  <a:pt x="384745" y="3442023"/>
                  <a:pt x="441413" y="3442023"/>
                </a:cubicBezTo>
                <a:close/>
                <a:moveTo>
                  <a:pt x="5410953" y="2997380"/>
                </a:moveTo>
                <a:lnTo>
                  <a:pt x="5646426" y="2997380"/>
                </a:lnTo>
                <a:lnTo>
                  <a:pt x="5646426" y="3045252"/>
                </a:lnTo>
                <a:cubicBezTo>
                  <a:pt x="5646426" y="3081954"/>
                  <a:pt x="5618522" y="3109109"/>
                  <a:pt x="5580958" y="3109109"/>
                </a:cubicBezTo>
                <a:lnTo>
                  <a:pt x="5476422" y="3109109"/>
                </a:lnTo>
                <a:cubicBezTo>
                  <a:pt x="5438858" y="3109109"/>
                  <a:pt x="5410953" y="3081954"/>
                  <a:pt x="5410953" y="3045252"/>
                </a:cubicBezTo>
                <a:close/>
                <a:moveTo>
                  <a:pt x="4638205" y="2997380"/>
                </a:moveTo>
                <a:lnTo>
                  <a:pt x="4873679" y="2997380"/>
                </a:lnTo>
                <a:lnTo>
                  <a:pt x="4873679" y="3045252"/>
                </a:lnTo>
                <a:cubicBezTo>
                  <a:pt x="4873679" y="3081954"/>
                  <a:pt x="4845774" y="3109109"/>
                  <a:pt x="4808210" y="3109109"/>
                </a:cubicBezTo>
                <a:lnTo>
                  <a:pt x="4703674" y="3109109"/>
                </a:lnTo>
                <a:cubicBezTo>
                  <a:pt x="4666110" y="3109109"/>
                  <a:pt x="4638205" y="3081954"/>
                  <a:pt x="4638205" y="3045252"/>
                </a:cubicBezTo>
                <a:close/>
                <a:moveTo>
                  <a:pt x="3865457" y="2997380"/>
                </a:moveTo>
                <a:lnTo>
                  <a:pt x="4100931" y="2997380"/>
                </a:lnTo>
                <a:lnTo>
                  <a:pt x="4100931" y="3045252"/>
                </a:lnTo>
                <a:cubicBezTo>
                  <a:pt x="4100931" y="3081954"/>
                  <a:pt x="4073026" y="3109109"/>
                  <a:pt x="4035462" y="3109109"/>
                </a:cubicBezTo>
                <a:lnTo>
                  <a:pt x="3930926" y="3109109"/>
                </a:lnTo>
                <a:cubicBezTo>
                  <a:pt x="3893362" y="3109109"/>
                  <a:pt x="3865457" y="3081954"/>
                  <a:pt x="3865457" y="3045252"/>
                </a:cubicBezTo>
                <a:close/>
                <a:moveTo>
                  <a:pt x="3092709" y="2997380"/>
                </a:moveTo>
                <a:lnTo>
                  <a:pt x="3328183" y="2997380"/>
                </a:lnTo>
                <a:lnTo>
                  <a:pt x="3328183" y="3045252"/>
                </a:lnTo>
                <a:cubicBezTo>
                  <a:pt x="3328183" y="3081954"/>
                  <a:pt x="3300278" y="3109109"/>
                  <a:pt x="3262714" y="3109109"/>
                </a:cubicBezTo>
                <a:lnTo>
                  <a:pt x="3158178" y="3109109"/>
                </a:lnTo>
                <a:cubicBezTo>
                  <a:pt x="3120614" y="3109109"/>
                  <a:pt x="3092709" y="3081954"/>
                  <a:pt x="3092709" y="3045252"/>
                </a:cubicBezTo>
                <a:close/>
                <a:moveTo>
                  <a:pt x="2319961" y="2997380"/>
                </a:moveTo>
                <a:lnTo>
                  <a:pt x="2555435" y="2997380"/>
                </a:lnTo>
                <a:lnTo>
                  <a:pt x="2555435" y="3045252"/>
                </a:lnTo>
                <a:cubicBezTo>
                  <a:pt x="2555435" y="3081954"/>
                  <a:pt x="2527530" y="3109109"/>
                  <a:pt x="2489966" y="3109109"/>
                </a:cubicBezTo>
                <a:lnTo>
                  <a:pt x="2385430" y="3109109"/>
                </a:lnTo>
                <a:cubicBezTo>
                  <a:pt x="2347866" y="3109109"/>
                  <a:pt x="2319961" y="3081954"/>
                  <a:pt x="2319961" y="3045252"/>
                </a:cubicBezTo>
                <a:close/>
                <a:moveTo>
                  <a:pt x="1547213" y="2997380"/>
                </a:moveTo>
                <a:lnTo>
                  <a:pt x="1782687" y="2997380"/>
                </a:lnTo>
                <a:lnTo>
                  <a:pt x="1782687" y="3045252"/>
                </a:lnTo>
                <a:cubicBezTo>
                  <a:pt x="1782687" y="3081954"/>
                  <a:pt x="1754782" y="3109109"/>
                  <a:pt x="1717218" y="3109109"/>
                </a:cubicBezTo>
                <a:lnTo>
                  <a:pt x="1612682" y="3109109"/>
                </a:lnTo>
                <a:cubicBezTo>
                  <a:pt x="1575118" y="3109109"/>
                  <a:pt x="1547213" y="3081954"/>
                  <a:pt x="1547213" y="3045252"/>
                </a:cubicBezTo>
                <a:close/>
                <a:moveTo>
                  <a:pt x="774465" y="2997380"/>
                </a:moveTo>
                <a:lnTo>
                  <a:pt x="1009938" y="2997380"/>
                </a:lnTo>
                <a:lnTo>
                  <a:pt x="1009938" y="3045252"/>
                </a:lnTo>
                <a:cubicBezTo>
                  <a:pt x="1009938" y="3081954"/>
                  <a:pt x="982034" y="3109109"/>
                  <a:pt x="944470" y="3109109"/>
                </a:cubicBezTo>
                <a:lnTo>
                  <a:pt x="839934" y="3109109"/>
                </a:lnTo>
                <a:cubicBezTo>
                  <a:pt x="802370" y="3109109"/>
                  <a:pt x="774465" y="3081954"/>
                  <a:pt x="774465" y="3045252"/>
                </a:cubicBezTo>
                <a:close/>
                <a:moveTo>
                  <a:pt x="2790908" y="2997273"/>
                </a:moveTo>
                <a:lnTo>
                  <a:pt x="2825252" y="2997273"/>
                </a:lnTo>
                <a:lnTo>
                  <a:pt x="2825252" y="2997380"/>
                </a:lnTo>
                <a:cubicBezTo>
                  <a:pt x="2881920" y="2997380"/>
                  <a:pt x="2922597" y="3038061"/>
                  <a:pt x="2922597" y="3094727"/>
                </a:cubicBezTo>
                <a:lnTo>
                  <a:pt x="2922597" y="3346934"/>
                </a:lnTo>
                <a:cubicBezTo>
                  <a:pt x="2922597" y="3403600"/>
                  <a:pt x="2881920" y="3444271"/>
                  <a:pt x="2825252" y="3444271"/>
                </a:cubicBezTo>
                <a:lnTo>
                  <a:pt x="2794001" y="3444271"/>
                </a:lnTo>
                <a:lnTo>
                  <a:pt x="2794001" y="3888924"/>
                </a:lnTo>
                <a:lnTo>
                  <a:pt x="2759657" y="3888924"/>
                </a:lnTo>
                <a:cubicBezTo>
                  <a:pt x="2702989" y="3888924"/>
                  <a:pt x="2662312" y="3848247"/>
                  <a:pt x="2662312" y="3791579"/>
                </a:cubicBezTo>
                <a:lnTo>
                  <a:pt x="2662312" y="3539363"/>
                </a:lnTo>
                <a:cubicBezTo>
                  <a:pt x="2662312" y="3482695"/>
                  <a:pt x="2702989" y="3442023"/>
                  <a:pt x="2759657" y="3442023"/>
                </a:cubicBezTo>
                <a:lnTo>
                  <a:pt x="2790908" y="3442023"/>
                </a:lnTo>
                <a:close/>
                <a:moveTo>
                  <a:pt x="2018160" y="2997273"/>
                </a:moveTo>
                <a:lnTo>
                  <a:pt x="2052504" y="2997273"/>
                </a:lnTo>
                <a:lnTo>
                  <a:pt x="2052504" y="2997380"/>
                </a:lnTo>
                <a:cubicBezTo>
                  <a:pt x="2109173" y="2997380"/>
                  <a:pt x="2149849" y="3038061"/>
                  <a:pt x="2149849" y="3094727"/>
                </a:cubicBezTo>
                <a:lnTo>
                  <a:pt x="2149849" y="3346934"/>
                </a:lnTo>
                <a:cubicBezTo>
                  <a:pt x="2149849" y="3403600"/>
                  <a:pt x="2109173" y="3444271"/>
                  <a:pt x="2052504" y="3444271"/>
                </a:cubicBezTo>
                <a:lnTo>
                  <a:pt x="2021253" y="3444271"/>
                </a:lnTo>
                <a:lnTo>
                  <a:pt x="2021253" y="3888924"/>
                </a:lnTo>
                <a:lnTo>
                  <a:pt x="1986909" y="3888924"/>
                </a:lnTo>
                <a:cubicBezTo>
                  <a:pt x="1930241" y="3888924"/>
                  <a:pt x="1889564" y="3848247"/>
                  <a:pt x="1889564" y="3791579"/>
                </a:cubicBezTo>
                <a:lnTo>
                  <a:pt x="1889564" y="3539363"/>
                </a:lnTo>
                <a:cubicBezTo>
                  <a:pt x="1889564" y="3482695"/>
                  <a:pt x="1930241" y="3442023"/>
                  <a:pt x="1986909" y="3442023"/>
                </a:cubicBezTo>
                <a:lnTo>
                  <a:pt x="2018160" y="3442023"/>
                </a:lnTo>
                <a:close/>
                <a:moveTo>
                  <a:pt x="1245412" y="2997273"/>
                </a:moveTo>
                <a:lnTo>
                  <a:pt x="1279756" y="2997273"/>
                </a:lnTo>
                <a:lnTo>
                  <a:pt x="1279756" y="2997380"/>
                </a:lnTo>
                <a:cubicBezTo>
                  <a:pt x="1336425" y="2997380"/>
                  <a:pt x="1377101" y="3038061"/>
                  <a:pt x="1377101" y="3094727"/>
                </a:cubicBezTo>
                <a:lnTo>
                  <a:pt x="1377101" y="3346934"/>
                </a:lnTo>
                <a:cubicBezTo>
                  <a:pt x="1377101" y="3403600"/>
                  <a:pt x="1336425" y="3444271"/>
                  <a:pt x="1279756" y="3444271"/>
                </a:cubicBezTo>
                <a:lnTo>
                  <a:pt x="1248505" y="3444271"/>
                </a:lnTo>
                <a:lnTo>
                  <a:pt x="1248505" y="3888924"/>
                </a:lnTo>
                <a:lnTo>
                  <a:pt x="1214161" y="3888924"/>
                </a:lnTo>
                <a:cubicBezTo>
                  <a:pt x="1157493" y="3888924"/>
                  <a:pt x="1116816" y="3848247"/>
                  <a:pt x="1116816" y="3791579"/>
                </a:cubicBezTo>
                <a:lnTo>
                  <a:pt x="1116816" y="3539363"/>
                </a:lnTo>
                <a:cubicBezTo>
                  <a:pt x="1116816" y="3482695"/>
                  <a:pt x="1157493" y="3442023"/>
                  <a:pt x="1214161" y="3442023"/>
                </a:cubicBezTo>
                <a:lnTo>
                  <a:pt x="1245412" y="3442023"/>
                </a:lnTo>
                <a:close/>
                <a:moveTo>
                  <a:pt x="5702593" y="2887261"/>
                </a:moveTo>
                <a:lnTo>
                  <a:pt x="5702593" y="2997273"/>
                </a:lnTo>
                <a:lnTo>
                  <a:pt x="5646426" y="2997273"/>
                </a:lnTo>
                <a:lnTo>
                  <a:pt x="5646426" y="2949402"/>
                </a:lnTo>
                <a:cubicBezTo>
                  <a:pt x="5646426" y="2921870"/>
                  <a:pt x="5662123" y="2899716"/>
                  <a:pt x="5685818" y="2890359"/>
                </a:cubicBezTo>
                <a:close/>
                <a:moveTo>
                  <a:pt x="4939148" y="2885543"/>
                </a:moveTo>
                <a:lnTo>
                  <a:pt x="5043684" y="2885543"/>
                </a:lnTo>
                <a:cubicBezTo>
                  <a:pt x="5081248" y="2885543"/>
                  <a:pt x="5109153" y="2912693"/>
                  <a:pt x="5109153" y="2949402"/>
                </a:cubicBezTo>
                <a:lnTo>
                  <a:pt x="5109153" y="2997273"/>
                </a:lnTo>
                <a:lnTo>
                  <a:pt x="5143496" y="2997273"/>
                </a:lnTo>
                <a:lnTo>
                  <a:pt x="5143496" y="2997380"/>
                </a:lnTo>
                <a:cubicBezTo>
                  <a:pt x="5200164" y="2997380"/>
                  <a:pt x="5240841" y="3038061"/>
                  <a:pt x="5240841" y="3094727"/>
                </a:cubicBezTo>
                <a:lnTo>
                  <a:pt x="5240841" y="3346934"/>
                </a:lnTo>
                <a:cubicBezTo>
                  <a:pt x="5240841" y="3403600"/>
                  <a:pt x="5200164" y="3444271"/>
                  <a:pt x="5143496" y="3444271"/>
                </a:cubicBezTo>
                <a:lnTo>
                  <a:pt x="5112245" y="3444271"/>
                </a:lnTo>
                <a:lnTo>
                  <a:pt x="5112245" y="3888924"/>
                </a:lnTo>
                <a:lnTo>
                  <a:pt x="5077901" y="3888924"/>
                </a:lnTo>
                <a:cubicBezTo>
                  <a:pt x="5021233" y="3888924"/>
                  <a:pt x="4980556" y="3848247"/>
                  <a:pt x="4980556" y="3791579"/>
                </a:cubicBezTo>
                <a:lnTo>
                  <a:pt x="4980556" y="3539363"/>
                </a:lnTo>
                <a:cubicBezTo>
                  <a:pt x="4980556" y="3482695"/>
                  <a:pt x="5021233" y="3442021"/>
                  <a:pt x="5077901" y="3442021"/>
                </a:cubicBezTo>
                <a:lnTo>
                  <a:pt x="5109152" y="3442021"/>
                </a:lnTo>
                <a:lnTo>
                  <a:pt x="5109152" y="2997273"/>
                </a:lnTo>
                <a:lnTo>
                  <a:pt x="4873679" y="2997273"/>
                </a:lnTo>
                <a:lnTo>
                  <a:pt x="4873679" y="2949402"/>
                </a:lnTo>
                <a:cubicBezTo>
                  <a:pt x="4873679" y="2912693"/>
                  <a:pt x="4901584" y="2885543"/>
                  <a:pt x="4939148" y="2885543"/>
                </a:cubicBezTo>
                <a:close/>
                <a:moveTo>
                  <a:pt x="4166400" y="2885543"/>
                </a:moveTo>
                <a:lnTo>
                  <a:pt x="4270936" y="2885543"/>
                </a:lnTo>
                <a:cubicBezTo>
                  <a:pt x="4308500" y="2885543"/>
                  <a:pt x="4336405" y="2912693"/>
                  <a:pt x="4336405" y="2949402"/>
                </a:cubicBezTo>
                <a:lnTo>
                  <a:pt x="4336405" y="2997273"/>
                </a:lnTo>
                <a:lnTo>
                  <a:pt x="4370748" y="2997273"/>
                </a:lnTo>
                <a:lnTo>
                  <a:pt x="4370748" y="2997380"/>
                </a:lnTo>
                <a:cubicBezTo>
                  <a:pt x="4427416" y="2997380"/>
                  <a:pt x="4468093" y="3038061"/>
                  <a:pt x="4468093" y="3094727"/>
                </a:cubicBezTo>
                <a:lnTo>
                  <a:pt x="4468093" y="3346934"/>
                </a:lnTo>
                <a:cubicBezTo>
                  <a:pt x="4468093" y="3403600"/>
                  <a:pt x="4427416" y="3444271"/>
                  <a:pt x="4370748" y="3444271"/>
                </a:cubicBezTo>
                <a:lnTo>
                  <a:pt x="4339497" y="3444271"/>
                </a:lnTo>
                <a:lnTo>
                  <a:pt x="4339497" y="3888924"/>
                </a:lnTo>
                <a:lnTo>
                  <a:pt x="4305153" y="3888924"/>
                </a:lnTo>
                <a:cubicBezTo>
                  <a:pt x="4248485" y="3888924"/>
                  <a:pt x="4207808" y="3848247"/>
                  <a:pt x="4207808" y="3791579"/>
                </a:cubicBezTo>
                <a:lnTo>
                  <a:pt x="4207808" y="3539363"/>
                </a:lnTo>
                <a:cubicBezTo>
                  <a:pt x="4207808" y="3482695"/>
                  <a:pt x="4248485" y="3442023"/>
                  <a:pt x="4305153" y="3442023"/>
                </a:cubicBezTo>
                <a:lnTo>
                  <a:pt x="4336404" y="3442023"/>
                </a:lnTo>
                <a:lnTo>
                  <a:pt x="4336404" y="2997273"/>
                </a:lnTo>
                <a:lnTo>
                  <a:pt x="4100931" y="2997273"/>
                </a:lnTo>
                <a:lnTo>
                  <a:pt x="4100931" y="2949402"/>
                </a:lnTo>
                <a:cubicBezTo>
                  <a:pt x="4100931" y="2912693"/>
                  <a:pt x="4128836" y="2885543"/>
                  <a:pt x="4166400" y="2885543"/>
                </a:cubicBezTo>
                <a:close/>
                <a:moveTo>
                  <a:pt x="3393652" y="2885543"/>
                </a:moveTo>
                <a:lnTo>
                  <a:pt x="3498188" y="2885543"/>
                </a:lnTo>
                <a:cubicBezTo>
                  <a:pt x="3535752" y="2885543"/>
                  <a:pt x="3563657" y="2912693"/>
                  <a:pt x="3563657" y="2949402"/>
                </a:cubicBezTo>
                <a:lnTo>
                  <a:pt x="3563657" y="2997273"/>
                </a:lnTo>
                <a:lnTo>
                  <a:pt x="3598000" y="2997273"/>
                </a:lnTo>
                <a:lnTo>
                  <a:pt x="3598000" y="2997380"/>
                </a:lnTo>
                <a:cubicBezTo>
                  <a:pt x="3654668" y="2997380"/>
                  <a:pt x="3695345" y="3038061"/>
                  <a:pt x="3695345" y="3094727"/>
                </a:cubicBezTo>
                <a:lnTo>
                  <a:pt x="3695345" y="3346934"/>
                </a:lnTo>
                <a:cubicBezTo>
                  <a:pt x="3695345" y="3403600"/>
                  <a:pt x="3654668" y="3444271"/>
                  <a:pt x="3598000" y="3444271"/>
                </a:cubicBezTo>
                <a:lnTo>
                  <a:pt x="3566749" y="3444271"/>
                </a:lnTo>
                <a:lnTo>
                  <a:pt x="3566749" y="3888924"/>
                </a:lnTo>
                <a:lnTo>
                  <a:pt x="3532405" y="3888924"/>
                </a:lnTo>
                <a:cubicBezTo>
                  <a:pt x="3475737" y="3888924"/>
                  <a:pt x="3435060" y="3848247"/>
                  <a:pt x="3435060" y="3791579"/>
                </a:cubicBezTo>
                <a:lnTo>
                  <a:pt x="3435060" y="3539363"/>
                </a:lnTo>
                <a:cubicBezTo>
                  <a:pt x="3435060" y="3482695"/>
                  <a:pt x="3475737" y="3442023"/>
                  <a:pt x="3532405" y="3442023"/>
                </a:cubicBezTo>
                <a:lnTo>
                  <a:pt x="3563656" y="3442023"/>
                </a:lnTo>
                <a:lnTo>
                  <a:pt x="3563656" y="2997273"/>
                </a:lnTo>
                <a:lnTo>
                  <a:pt x="3328183" y="2997273"/>
                </a:lnTo>
                <a:lnTo>
                  <a:pt x="3328183" y="2949402"/>
                </a:lnTo>
                <a:cubicBezTo>
                  <a:pt x="3328183" y="2912693"/>
                  <a:pt x="3356088" y="2885543"/>
                  <a:pt x="3393652" y="2885543"/>
                </a:cubicBezTo>
                <a:close/>
                <a:moveTo>
                  <a:pt x="2620903" y="2885543"/>
                </a:moveTo>
                <a:lnTo>
                  <a:pt x="2725439" y="2885543"/>
                </a:lnTo>
                <a:cubicBezTo>
                  <a:pt x="2763003" y="2885543"/>
                  <a:pt x="2790908" y="2912693"/>
                  <a:pt x="2790908" y="2949402"/>
                </a:cubicBezTo>
                <a:lnTo>
                  <a:pt x="2790908" y="2997273"/>
                </a:lnTo>
                <a:lnTo>
                  <a:pt x="2555434" y="2997273"/>
                </a:lnTo>
                <a:lnTo>
                  <a:pt x="2555434" y="2949402"/>
                </a:lnTo>
                <a:cubicBezTo>
                  <a:pt x="2555434" y="2912693"/>
                  <a:pt x="2583339" y="2885543"/>
                  <a:pt x="2620903" y="2885543"/>
                </a:cubicBezTo>
                <a:close/>
                <a:moveTo>
                  <a:pt x="1848155" y="2885543"/>
                </a:moveTo>
                <a:lnTo>
                  <a:pt x="1952691" y="2885543"/>
                </a:lnTo>
                <a:cubicBezTo>
                  <a:pt x="1990255" y="2885543"/>
                  <a:pt x="2018159" y="2912693"/>
                  <a:pt x="2018159" y="2949402"/>
                </a:cubicBezTo>
                <a:lnTo>
                  <a:pt x="2018159" y="2997273"/>
                </a:lnTo>
                <a:lnTo>
                  <a:pt x="1782686" y="2997273"/>
                </a:lnTo>
                <a:lnTo>
                  <a:pt x="1782686" y="2949402"/>
                </a:lnTo>
                <a:cubicBezTo>
                  <a:pt x="1782686" y="2912693"/>
                  <a:pt x="1810591" y="2885543"/>
                  <a:pt x="1848155" y="2885543"/>
                </a:cubicBezTo>
                <a:close/>
                <a:moveTo>
                  <a:pt x="1075407" y="2885543"/>
                </a:moveTo>
                <a:lnTo>
                  <a:pt x="1179943" y="2885543"/>
                </a:lnTo>
                <a:cubicBezTo>
                  <a:pt x="1217507" y="2885543"/>
                  <a:pt x="1245412" y="2912693"/>
                  <a:pt x="1245412" y="2949402"/>
                </a:cubicBezTo>
                <a:lnTo>
                  <a:pt x="1245412" y="2997273"/>
                </a:lnTo>
                <a:lnTo>
                  <a:pt x="1009938" y="2997273"/>
                </a:lnTo>
                <a:lnTo>
                  <a:pt x="1009938" y="2949402"/>
                </a:lnTo>
                <a:cubicBezTo>
                  <a:pt x="1009938" y="2912693"/>
                  <a:pt x="1037843" y="2885543"/>
                  <a:pt x="1075407" y="2885543"/>
                </a:cubicBezTo>
                <a:close/>
                <a:moveTo>
                  <a:pt x="5409665" y="2103353"/>
                </a:moveTo>
                <a:lnTo>
                  <a:pt x="5444009" y="2103353"/>
                </a:lnTo>
                <a:cubicBezTo>
                  <a:pt x="5500678" y="2103353"/>
                  <a:pt x="5541354" y="2144031"/>
                  <a:pt x="5541354" y="2200699"/>
                </a:cubicBezTo>
                <a:lnTo>
                  <a:pt x="5541354" y="2452915"/>
                </a:lnTo>
                <a:cubicBezTo>
                  <a:pt x="5541354" y="2509581"/>
                  <a:pt x="5500678" y="2550261"/>
                  <a:pt x="5444009" y="2550261"/>
                </a:cubicBezTo>
                <a:lnTo>
                  <a:pt x="5410953" y="2550261"/>
                </a:lnTo>
                <a:lnTo>
                  <a:pt x="5410953" y="2997273"/>
                </a:lnTo>
                <a:lnTo>
                  <a:pt x="5376609" y="2997273"/>
                </a:lnTo>
                <a:cubicBezTo>
                  <a:pt x="5319940" y="2997273"/>
                  <a:pt x="5279264" y="2956594"/>
                  <a:pt x="5279264" y="2899922"/>
                </a:cubicBezTo>
                <a:lnTo>
                  <a:pt x="5279264" y="2647710"/>
                </a:lnTo>
                <a:cubicBezTo>
                  <a:pt x="5279264" y="2591045"/>
                  <a:pt x="5319940" y="2550368"/>
                  <a:pt x="5376609" y="2550368"/>
                </a:cubicBezTo>
                <a:lnTo>
                  <a:pt x="5409665" y="2550368"/>
                </a:lnTo>
                <a:close/>
                <a:moveTo>
                  <a:pt x="4636917" y="2103353"/>
                </a:moveTo>
                <a:lnTo>
                  <a:pt x="4671261" y="2103353"/>
                </a:lnTo>
                <a:cubicBezTo>
                  <a:pt x="4727930" y="2103353"/>
                  <a:pt x="4768606" y="2144031"/>
                  <a:pt x="4768606" y="2200699"/>
                </a:cubicBezTo>
                <a:lnTo>
                  <a:pt x="4768606" y="2452915"/>
                </a:lnTo>
                <a:cubicBezTo>
                  <a:pt x="4768606" y="2509581"/>
                  <a:pt x="4727930" y="2550261"/>
                  <a:pt x="4671261" y="2550261"/>
                </a:cubicBezTo>
                <a:lnTo>
                  <a:pt x="4638205" y="2550261"/>
                </a:lnTo>
                <a:lnTo>
                  <a:pt x="4638205" y="2997273"/>
                </a:lnTo>
                <a:lnTo>
                  <a:pt x="4603861" y="2997273"/>
                </a:lnTo>
                <a:cubicBezTo>
                  <a:pt x="4547192" y="2997273"/>
                  <a:pt x="4506516" y="2956594"/>
                  <a:pt x="4506516" y="2899922"/>
                </a:cubicBezTo>
                <a:lnTo>
                  <a:pt x="4506516" y="2647710"/>
                </a:lnTo>
                <a:cubicBezTo>
                  <a:pt x="4506516" y="2591045"/>
                  <a:pt x="4547192" y="2550368"/>
                  <a:pt x="4603861" y="2550368"/>
                </a:cubicBezTo>
                <a:lnTo>
                  <a:pt x="4636917" y="2550368"/>
                </a:lnTo>
                <a:close/>
                <a:moveTo>
                  <a:pt x="3864169" y="2103353"/>
                </a:moveTo>
                <a:lnTo>
                  <a:pt x="3898513" y="2103353"/>
                </a:lnTo>
                <a:cubicBezTo>
                  <a:pt x="3955182" y="2103353"/>
                  <a:pt x="3995858" y="2144031"/>
                  <a:pt x="3995858" y="2200699"/>
                </a:cubicBezTo>
                <a:lnTo>
                  <a:pt x="3995858" y="2452915"/>
                </a:lnTo>
                <a:cubicBezTo>
                  <a:pt x="3995858" y="2509581"/>
                  <a:pt x="3955182" y="2550261"/>
                  <a:pt x="3898513" y="2550261"/>
                </a:cubicBezTo>
                <a:lnTo>
                  <a:pt x="3865457" y="2550261"/>
                </a:lnTo>
                <a:lnTo>
                  <a:pt x="3865457" y="2997273"/>
                </a:lnTo>
                <a:lnTo>
                  <a:pt x="3831113" y="2997273"/>
                </a:lnTo>
                <a:cubicBezTo>
                  <a:pt x="3774444" y="2997273"/>
                  <a:pt x="3733768" y="2956594"/>
                  <a:pt x="3733768" y="2899922"/>
                </a:cubicBezTo>
                <a:lnTo>
                  <a:pt x="3733768" y="2647710"/>
                </a:lnTo>
                <a:cubicBezTo>
                  <a:pt x="3733768" y="2591045"/>
                  <a:pt x="3774444" y="2550368"/>
                  <a:pt x="3831113" y="2550368"/>
                </a:cubicBezTo>
                <a:lnTo>
                  <a:pt x="3864169" y="2550368"/>
                </a:lnTo>
                <a:close/>
                <a:moveTo>
                  <a:pt x="3091421" y="2103353"/>
                </a:moveTo>
                <a:lnTo>
                  <a:pt x="3125765" y="2103353"/>
                </a:lnTo>
                <a:cubicBezTo>
                  <a:pt x="3182434" y="2103353"/>
                  <a:pt x="3223110" y="2144031"/>
                  <a:pt x="3223110" y="2200699"/>
                </a:cubicBezTo>
                <a:lnTo>
                  <a:pt x="3223110" y="2452915"/>
                </a:lnTo>
                <a:cubicBezTo>
                  <a:pt x="3223110" y="2509581"/>
                  <a:pt x="3182434" y="2550261"/>
                  <a:pt x="3125765" y="2550261"/>
                </a:cubicBezTo>
                <a:lnTo>
                  <a:pt x="3092709" y="2550261"/>
                </a:lnTo>
                <a:lnTo>
                  <a:pt x="3092709" y="2997273"/>
                </a:lnTo>
                <a:lnTo>
                  <a:pt x="3058365" y="2997273"/>
                </a:lnTo>
                <a:cubicBezTo>
                  <a:pt x="3001696" y="2997273"/>
                  <a:pt x="2961020" y="2956594"/>
                  <a:pt x="2961020" y="2899922"/>
                </a:cubicBezTo>
                <a:lnTo>
                  <a:pt x="2961020" y="2647710"/>
                </a:lnTo>
                <a:cubicBezTo>
                  <a:pt x="2961020" y="2591045"/>
                  <a:pt x="3001696" y="2550368"/>
                  <a:pt x="3058365" y="2550368"/>
                </a:cubicBezTo>
                <a:lnTo>
                  <a:pt x="3091421" y="2550368"/>
                </a:lnTo>
                <a:close/>
                <a:moveTo>
                  <a:pt x="2318673" y="2103353"/>
                </a:moveTo>
                <a:lnTo>
                  <a:pt x="2353018" y="2103353"/>
                </a:lnTo>
                <a:cubicBezTo>
                  <a:pt x="2409686" y="2103353"/>
                  <a:pt x="2450362" y="2144031"/>
                  <a:pt x="2450362" y="2200699"/>
                </a:cubicBezTo>
                <a:lnTo>
                  <a:pt x="2450362" y="2452915"/>
                </a:lnTo>
                <a:cubicBezTo>
                  <a:pt x="2450362" y="2509581"/>
                  <a:pt x="2409686" y="2550261"/>
                  <a:pt x="2353018" y="2550261"/>
                </a:cubicBezTo>
                <a:lnTo>
                  <a:pt x="2319961" y="2550261"/>
                </a:lnTo>
                <a:lnTo>
                  <a:pt x="2319961" y="2997273"/>
                </a:lnTo>
                <a:lnTo>
                  <a:pt x="2285617" y="2997273"/>
                </a:lnTo>
                <a:cubicBezTo>
                  <a:pt x="2228949" y="2997273"/>
                  <a:pt x="2188272" y="2956594"/>
                  <a:pt x="2188272" y="2899922"/>
                </a:cubicBezTo>
                <a:lnTo>
                  <a:pt x="2188272" y="2647710"/>
                </a:lnTo>
                <a:cubicBezTo>
                  <a:pt x="2188272" y="2591045"/>
                  <a:pt x="2228949" y="2550368"/>
                  <a:pt x="2285617" y="2550368"/>
                </a:cubicBezTo>
                <a:lnTo>
                  <a:pt x="2318673" y="2550368"/>
                </a:lnTo>
                <a:close/>
                <a:moveTo>
                  <a:pt x="1545925" y="2103353"/>
                </a:moveTo>
                <a:lnTo>
                  <a:pt x="1580270" y="2103353"/>
                </a:lnTo>
                <a:cubicBezTo>
                  <a:pt x="1636938" y="2103353"/>
                  <a:pt x="1677614" y="2144031"/>
                  <a:pt x="1677614" y="2200699"/>
                </a:cubicBezTo>
                <a:lnTo>
                  <a:pt x="1677614" y="2452915"/>
                </a:lnTo>
                <a:cubicBezTo>
                  <a:pt x="1677614" y="2509581"/>
                  <a:pt x="1636938" y="2550261"/>
                  <a:pt x="1580270" y="2550261"/>
                </a:cubicBezTo>
                <a:lnTo>
                  <a:pt x="1547213" y="2550261"/>
                </a:lnTo>
                <a:lnTo>
                  <a:pt x="1547213" y="2997273"/>
                </a:lnTo>
                <a:lnTo>
                  <a:pt x="1512869" y="2997273"/>
                </a:lnTo>
                <a:cubicBezTo>
                  <a:pt x="1456201" y="2997273"/>
                  <a:pt x="1415524" y="2956594"/>
                  <a:pt x="1415524" y="2899922"/>
                </a:cubicBezTo>
                <a:lnTo>
                  <a:pt x="1415524" y="2647710"/>
                </a:lnTo>
                <a:cubicBezTo>
                  <a:pt x="1415524" y="2591045"/>
                  <a:pt x="1456201" y="2550368"/>
                  <a:pt x="1512869" y="2550368"/>
                </a:cubicBezTo>
                <a:lnTo>
                  <a:pt x="1545925" y="2550368"/>
                </a:lnTo>
                <a:close/>
                <a:moveTo>
                  <a:pt x="773177" y="2103353"/>
                </a:moveTo>
                <a:lnTo>
                  <a:pt x="807522" y="2103353"/>
                </a:lnTo>
                <a:cubicBezTo>
                  <a:pt x="864190" y="2103353"/>
                  <a:pt x="904866" y="2144031"/>
                  <a:pt x="904866" y="2200699"/>
                </a:cubicBezTo>
                <a:lnTo>
                  <a:pt x="904866" y="2452915"/>
                </a:lnTo>
                <a:cubicBezTo>
                  <a:pt x="904866" y="2509581"/>
                  <a:pt x="864190" y="2550261"/>
                  <a:pt x="807522" y="2550261"/>
                </a:cubicBezTo>
                <a:lnTo>
                  <a:pt x="774465" y="2550261"/>
                </a:lnTo>
                <a:lnTo>
                  <a:pt x="774465" y="2997273"/>
                </a:lnTo>
                <a:lnTo>
                  <a:pt x="740121" y="2997273"/>
                </a:lnTo>
                <a:cubicBezTo>
                  <a:pt x="683453" y="2997273"/>
                  <a:pt x="642776" y="2956594"/>
                  <a:pt x="642776" y="2899922"/>
                </a:cubicBezTo>
                <a:lnTo>
                  <a:pt x="642776" y="2647710"/>
                </a:lnTo>
                <a:cubicBezTo>
                  <a:pt x="642776" y="2591045"/>
                  <a:pt x="683453" y="2550368"/>
                  <a:pt x="740121" y="2550368"/>
                </a:cubicBezTo>
                <a:lnTo>
                  <a:pt x="773177" y="2550368"/>
                </a:lnTo>
                <a:close/>
                <a:moveTo>
                  <a:pt x="4938718" y="2103245"/>
                </a:moveTo>
                <a:lnTo>
                  <a:pt x="5174192" y="2103245"/>
                </a:lnTo>
                <a:lnTo>
                  <a:pt x="5174192" y="2151113"/>
                </a:lnTo>
                <a:cubicBezTo>
                  <a:pt x="5174192" y="2187819"/>
                  <a:pt x="5146287" y="2214973"/>
                  <a:pt x="5108723" y="2214973"/>
                </a:cubicBezTo>
                <a:lnTo>
                  <a:pt x="5004187" y="2214973"/>
                </a:lnTo>
                <a:cubicBezTo>
                  <a:pt x="4966623" y="2214973"/>
                  <a:pt x="4938718" y="2187819"/>
                  <a:pt x="4938718" y="2151113"/>
                </a:cubicBezTo>
                <a:close/>
                <a:moveTo>
                  <a:pt x="4165970" y="2103245"/>
                </a:moveTo>
                <a:lnTo>
                  <a:pt x="4401444" y="2103245"/>
                </a:lnTo>
                <a:lnTo>
                  <a:pt x="4401444" y="2151113"/>
                </a:lnTo>
                <a:cubicBezTo>
                  <a:pt x="4401444" y="2187819"/>
                  <a:pt x="4373539" y="2214973"/>
                  <a:pt x="4335975" y="2214973"/>
                </a:cubicBezTo>
                <a:lnTo>
                  <a:pt x="4231439" y="2214973"/>
                </a:lnTo>
                <a:cubicBezTo>
                  <a:pt x="4193875" y="2214973"/>
                  <a:pt x="4165970" y="2187819"/>
                  <a:pt x="4165970" y="2151113"/>
                </a:cubicBezTo>
                <a:close/>
                <a:moveTo>
                  <a:pt x="3393222" y="2103245"/>
                </a:moveTo>
                <a:lnTo>
                  <a:pt x="3628696" y="2103245"/>
                </a:lnTo>
                <a:lnTo>
                  <a:pt x="3628696" y="2151113"/>
                </a:lnTo>
                <a:cubicBezTo>
                  <a:pt x="3628696" y="2187819"/>
                  <a:pt x="3600791" y="2214973"/>
                  <a:pt x="3563227" y="2214973"/>
                </a:cubicBezTo>
                <a:lnTo>
                  <a:pt x="3458691" y="2214973"/>
                </a:lnTo>
                <a:cubicBezTo>
                  <a:pt x="3421127" y="2214973"/>
                  <a:pt x="3393222" y="2187819"/>
                  <a:pt x="3393222" y="2151113"/>
                </a:cubicBezTo>
                <a:close/>
                <a:moveTo>
                  <a:pt x="2620474" y="2103245"/>
                </a:moveTo>
                <a:lnTo>
                  <a:pt x="2855948" y="2103245"/>
                </a:lnTo>
                <a:lnTo>
                  <a:pt x="2855948" y="2151113"/>
                </a:lnTo>
                <a:cubicBezTo>
                  <a:pt x="2855948" y="2187819"/>
                  <a:pt x="2828043" y="2214973"/>
                  <a:pt x="2790479" y="2214973"/>
                </a:cubicBezTo>
                <a:lnTo>
                  <a:pt x="2685943" y="2214973"/>
                </a:lnTo>
                <a:cubicBezTo>
                  <a:pt x="2648379" y="2214973"/>
                  <a:pt x="2620474" y="2187819"/>
                  <a:pt x="2620474" y="2151113"/>
                </a:cubicBezTo>
                <a:close/>
                <a:moveTo>
                  <a:pt x="1847726" y="2103245"/>
                </a:moveTo>
                <a:lnTo>
                  <a:pt x="2083200" y="2103245"/>
                </a:lnTo>
                <a:lnTo>
                  <a:pt x="2083200" y="2151113"/>
                </a:lnTo>
                <a:cubicBezTo>
                  <a:pt x="2083200" y="2187819"/>
                  <a:pt x="2055295" y="2214973"/>
                  <a:pt x="2017731" y="2214973"/>
                </a:cubicBezTo>
                <a:lnTo>
                  <a:pt x="1913195" y="2214973"/>
                </a:lnTo>
                <a:cubicBezTo>
                  <a:pt x="1875631" y="2214973"/>
                  <a:pt x="1847726" y="2187819"/>
                  <a:pt x="1847726" y="2151113"/>
                </a:cubicBezTo>
                <a:close/>
                <a:moveTo>
                  <a:pt x="1074978" y="2103245"/>
                </a:moveTo>
                <a:lnTo>
                  <a:pt x="1310451" y="2103245"/>
                </a:lnTo>
                <a:lnTo>
                  <a:pt x="1310451" y="2151113"/>
                </a:lnTo>
                <a:cubicBezTo>
                  <a:pt x="1310451" y="2187819"/>
                  <a:pt x="1282547" y="2214973"/>
                  <a:pt x="1244983" y="2214973"/>
                </a:cubicBezTo>
                <a:lnTo>
                  <a:pt x="1140447" y="2214973"/>
                </a:lnTo>
                <a:cubicBezTo>
                  <a:pt x="1102883" y="2214973"/>
                  <a:pt x="1074978" y="2187819"/>
                  <a:pt x="1074978" y="2151113"/>
                </a:cubicBezTo>
                <a:close/>
                <a:moveTo>
                  <a:pt x="302230" y="2103245"/>
                </a:moveTo>
                <a:lnTo>
                  <a:pt x="537703" y="2103245"/>
                </a:lnTo>
                <a:lnTo>
                  <a:pt x="537703" y="2151113"/>
                </a:lnTo>
                <a:cubicBezTo>
                  <a:pt x="537703" y="2187819"/>
                  <a:pt x="509799" y="2214973"/>
                  <a:pt x="472235" y="2214973"/>
                </a:cubicBezTo>
                <a:lnTo>
                  <a:pt x="367699" y="2214973"/>
                </a:lnTo>
                <a:cubicBezTo>
                  <a:pt x="330135" y="2214973"/>
                  <a:pt x="302230" y="2187819"/>
                  <a:pt x="302230" y="2151113"/>
                </a:cubicBezTo>
                <a:close/>
                <a:moveTo>
                  <a:pt x="5239661" y="1991523"/>
                </a:moveTo>
                <a:lnTo>
                  <a:pt x="5344197" y="1991523"/>
                </a:lnTo>
                <a:cubicBezTo>
                  <a:pt x="5381761" y="1991523"/>
                  <a:pt x="5409666" y="2018676"/>
                  <a:pt x="5409666" y="2055383"/>
                </a:cubicBezTo>
                <a:lnTo>
                  <a:pt x="5409666" y="2103245"/>
                </a:lnTo>
                <a:lnTo>
                  <a:pt x="5174192" y="2103245"/>
                </a:lnTo>
                <a:lnTo>
                  <a:pt x="5174192" y="2055383"/>
                </a:lnTo>
                <a:cubicBezTo>
                  <a:pt x="5174192" y="2018676"/>
                  <a:pt x="5202097" y="1991523"/>
                  <a:pt x="5239661" y="1991523"/>
                </a:cubicBezTo>
                <a:close/>
                <a:moveTo>
                  <a:pt x="4466913" y="1991523"/>
                </a:moveTo>
                <a:lnTo>
                  <a:pt x="4571449" y="1991523"/>
                </a:lnTo>
                <a:cubicBezTo>
                  <a:pt x="4609013" y="1991523"/>
                  <a:pt x="4636918" y="2018676"/>
                  <a:pt x="4636918" y="2055383"/>
                </a:cubicBezTo>
                <a:lnTo>
                  <a:pt x="4636918" y="2103245"/>
                </a:lnTo>
                <a:lnTo>
                  <a:pt x="4401444" y="2103245"/>
                </a:lnTo>
                <a:lnTo>
                  <a:pt x="4401444" y="2055383"/>
                </a:lnTo>
                <a:cubicBezTo>
                  <a:pt x="4401444" y="2018676"/>
                  <a:pt x="4429349" y="1991523"/>
                  <a:pt x="4466913" y="1991523"/>
                </a:cubicBezTo>
                <a:close/>
                <a:moveTo>
                  <a:pt x="3694165" y="1991523"/>
                </a:moveTo>
                <a:lnTo>
                  <a:pt x="3798701" y="1991523"/>
                </a:lnTo>
                <a:cubicBezTo>
                  <a:pt x="3836265" y="1991523"/>
                  <a:pt x="3864170" y="2018676"/>
                  <a:pt x="3864170" y="2055383"/>
                </a:cubicBezTo>
                <a:lnTo>
                  <a:pt x="3864170" y="2103245"/>
                </a:lnTo>
                <a:lnTo>
                  <a:pt x="3628696" y="2103245"/>
                </a:lnTo>
                <a:lnTo>
                  <a:pt x="3628696" y="2055383"/>
                </a:lnTo>
                <a:cubicBezTo>
                  <a:pt x="3628696" y="2018676"/>
                  <a:pt x="3656601" y="1991523"/>
                  <a:pt x="3694165" y="1991523"/>
                </a:cubicBezTo>
                <a:close/>
                <a:moveTo>
                  <a:pt x="2921417" y="1991523"/>
                </a:moveTo>
                <a:lnTo>
                  <a:pt x="3025953" y="1991523"/>
                </a:lnTo>
                <a:cubicBezTo>
                  <a:pt x="3063517" y="1991523"/>
                  <a:pt x="3091422" y="2018676"/>
                  <a:pt x="3091422" y="2055383"/>
                </a:cubicBezTo>
                <a:lnTo>
                  <a:pt x="3091422" y="2103245"/>
                </a:lnTo>
                <a:lnTo>
                  <a:pt x="2855948" y="2103245"/>
                </a:lnTo>
                <a:lnTo>
                  <a:pt x="2855948" y="2055383"/>
                </a:lnTo>
                <a:cubicBezTo>
                  <a:pt x="2855948" y="2018676"/>
                  <a:pt x="2883853" y="1991523"/>
                  <a:pt x="2921417" y="1991523"/>
                </a:cubicBezTo>
                <a:close/>
                <a:moveTo>
                  <a:pt x="2148669" y="1991523"/>
                </a:moveTo>
                <a:lnTo>
                  <a:pt x="2253205" y="1991523"/>
                </a:lnTo>
                <a:cubicBezTo>
                  <a:pt x="2290769" y="1991523"/>
                  <a:pt x="2318673" y="2018676"/>
                  <a:pt x="2318673" y="2055383"/>
                </a:cubicBezTo>
                <a:lnTo>
                  <a:pt x="2318673" y="2103245"/>
                </a:lnTo>
                <a:lnTo>
                  <a:pt x="2083200" y="2103245"/>
                </a:lnTo>
                <a:lnTo>
                  <a:pt x="2083200" y="2055383"/>
                </a:lnTo>
                <a:cubicBezTo>
                  <a:pt x="2083200" y="2018676"/>
                  <a:pt x="2111105" y="1991523"/>
                  <a:pt x="2148669" y="1991523"/>
                </a:cubicBezTo>
                <a:close/>
                <a:moveTo>
                  <a:pt x="1375920" y="1991523"/>
                </a:moveTo>
                <a:lnTo>
                  <a:pt x="1480456" y="1991523"/>
                </a:lnTo>
                <a:cubicBezTo>
                  <a:pt x="1518020" y="1991523"/>
                  <a:pt x="1545924" y="2018676"/>
                  <a:pt x="1545924" y="2055383"/>
                </a:cubicBezTo>
                <a:lnTo>
                  <a:pt x="1545924" y="2103245"/>
                </a:lnTo>
                <a:lnTo>
                  <a:pt x="1310451" y="2103245"/>
                </a:lnTo>
                <a:lnTo>
                  <a:pt x="1310451" y="2055383"/>
                </a:lnTo>
                <a:cubicBezTo>
                  <a:pt x="1310451" y="2018676"/>
                  <a:pt x="1338356" y="1991523"/>
                  <a:pt x="1375920" y="1991523"/>
                </a:cubicBezTo>
                <a:close/>
                <a:moveTo>
                  <a:pt x="603172" y="1991523"/>
                </a:moveTo>
                <a:lnTo>
                  <a:pt x="707708" y="1991523"/>
                </a:lnTo>
                <a:cubicBezTo>
                  <a:pt x="745272" y="1991523"/>
                  <a:pt x="773177" y="2018676"/>
                  <a:pt x="773177" y="2055383"/>
                </a:cubicBezTo>
                <a:lnTo>
                  <a:pt x="773177" y="2103245"/>
                </a:lnTo>
                <a:lnTo>
                  <a:pt x="537703" y="2103245"/>
                </a:lnTo>
                <a:lnTo>
                  <a:pt x="537703" y="2055383"/>
                </a:lnTo>
                <a:cubicBezTo>
                  <a:pt x="537703" y="2018676"/>
                  <a:pt x="565608" y="1991523"/>
                  <a:pt x="603172" y="1991523"/>
                </a:cubicBezTo>
                <a:close/>
                <a:moveTo>
                  <a:pt x="267886" y="1656133"/>
                </a:moveTo>
                <a:lnTo>
                  <a:pt x="302230" y="1656133"/>
                </a:lnTo>
                <a:lnTo>
                  <a:pt x="302230" y="2103138"/>
                </a:lnTo>
                <a:lnTo>
                  <a:pt x="267886" y="2103138"/>
                </a:lnTo>
                <a:cubicBezTo>
                  <a:pt x="211218" y="2103138"/>
                  <a:pt x="170541" y="2062466"/>
                  <a:pt x="170541" y="2005797"/>
                </a:cubicBezTo>
                <a:lnTo>
                  <a:pt x="170541" y="1753581"/>
                </a:lnTo>
                <a:cubicBezTo>
                  <a:pt x="170541" y="1696913"/>
                  <a:pt x="211218" y="1656236"/>
                  <a:pt x="267886" y="1656236"/>
                </a:cubicBezTo>
                <a:close/>
                <a:moveTo>
                  <a:pt x="5677122" y="1656131"/>
                </a:moveTo>
                <a:lnTo>
                  <a:pt x="5702593" y="1656131"/>
                </a:lnTo>
                <a:lnTo>
                  <a:pt x="5702593" y="2103138"/>
                </a:lnTo>
                <a:lnTo>
                  <a:pt x="5677122" y="2103138"/>
                </a:lnTo>
                <a:cubicBezTo>
                  <a:pt x="5620453" y="2103138"/>
                  <a:pt x="5579777" y="2062466"/>
                  <a:pt x="5579777" y="2005797"/>
                </a:cubicBezTo>
                <a:lnTo>
                  <a:pt x="5579777" y="1753581"/>
                </a:lnTo>
                <a:cubicBezTo>
                  <a:pt x="5579777" y="1696913"/>
                  <a:pt x="5620453" y="1656236"/>
                  <a:pt x="5677122" y="1656236"/>
                </a:cubicBezTo>
                <a:close/>
                <a:moveTo>
                  <a:pt x="4938718" y="1209230"/>
                </a:moveTo>
                <a:lnTo>
                  <a:pt x="4973062" y="1209230"/>
                </a:lnTo>
                <a:cubicBezTo>
                  <a:pt x="5029731" y="1209230"/>
                  <a:pt x="5070407" y="1249906"/>
                  <a:pt x="5070407" y="1306574"/>
                </a:cubicBezTo>
                <a:lnTo>
                  <a:pt x="5070407" y="1558789"/>
                </a:lnTo>
                <a:lnTo>
                  <a:pt x="5070407" y="1558895"/>
                </a:lnTo>
                <a:cubicBezTo>
                  <a:pt x="5070407" y="1615564"/>
                  <a:pt x="5029731" y="1656236"/>
                  <a:pt x="4973062" y="1656236"/>
                </a:cubicBezTo>
                <a:lnTo>
                  <a:pt x="4938718" y="1656236"/>
                </a:lnTo>
                <a:lnTo>
                  <a:pt x="4938718" y="2103138"/>
                </a:lnTo>
                <a:lnTo>
                  <a:pt x="4904374" y="2103138"/>
                </a:lnTo>
                <a:cubicBezTo>
                  <a:pt x="4847705" y="2103138"/>
                  <a:pt x="4807029" y="2062466"/>
                  <a:pt x="4807029" y="2005797"/>
                </a:cubicBezTo>
                <a:lnTo>
                  <a:pt x="4807029" y="1753581"/>
                </a:lnTo>
                <a:cubicBezTo>
                  <a:pt x="4807029" y="1696913"/>
                  <a:pt x="4847705" y="1656236"/>
                  <a:pt x="4904374" y="1656236"/>
                </a:cubicBezTo>
                <a:lnTo>
                  <a:pt x="4904374" y="1656131"/>
                </a:lnTo>
                <a:lnTo>
                  <a:pt x="4938718" y="1656131"/>
                </a:lnTo>
                <a:close/>
                <a:moveTo>
                  <a:pt x="4467664" y="1209230"/>
                </a:moveTo>
                <a:lnTo>
                  <a:pt x="4703138" y="1209230"/>
                </a:lnTo>
                <a:lnTo>
                  <a:pt x="4703138" y="1257096"/>
                </a:lnTo>
                <a:cubicBezTo>
                  <a:pt x="4703138" y="1293801"/>
                  <a:pt x="4675233" y="1320954"/>
                  <a:pt x="4637669" y="1320954"/>
                </a:cubicBezTo>
                <a:lnTo>
                  <a:pt x="4533133" y="1320954"/>
                </a:lnTo>
                <a:cubicBezTo>
                  <a:pt x="4495569" y="1320954"/>
                  <a:pt x="4467664" y="1293801"/>
                  <a:pt x="4467664" y="1257096"/>
                </a:cubicBezTo>
                <a:close/>
                <a:moveTo>
                  <a:pt x="4165970" y="1209230"/>
                </a:moveTo>
                <a:lnTo>
                  <a:pt x="4200314" y="1209230"/>
                </a:lnTo>
                <a:cubicBezTo>
                  <a:pt x="4256983" y="1209230"/>
                  <a:pt x="4297659" y="1249906"/>
                  <a:pt x="4297659" y="1306574"/>
                </a:cubicBezTo>
                <a:lnTo>
                  <a:pt x="4297659" y="1558789"/>
                </a:lnTo>
                <a:lnTo>
                  <a:pt x="4297659" y="1558895"/>
                </a:lnTo>
                <a:cubicBezTo>
                  <a:pt x="4297659" y="1615564"/>
                  <a:pt x="4256983" y="1656236"/>
                  <a:pt x="4200314" y="1656236"/>
                </a:cubicBezTo>
                <a:lnTo>
                  <a:pt x="4165970" y="1656236"/>
                </a:lnTo>
                <a:lnTo>
                  <a:pt x="4165970" y="2103138"/>
                </a:lnTo>
                <a:lnTo>
                  <a:pt x="4131626" y="2103138"/>
                </a:lnTo>
                <a:cubicBezTo>
                  <a:pt x="4074957" y="2103138"/>
                  <a:pt x="4034281" y="2062466"/>
                  <a:pt x="4034281" y="2005797"/>
                </a:cubicBezTo>
                <a:lnTo>
                  <a:pt x="4034281" y="1753581"/>
                </a:lnTo>
                <a:cubicBezTo>
                  <a:pt x="4034281" y="1696913"/>
                  <a:pt x="4074957" y="1656236"/>
                  <a:pt x="4131626" y="1656236"/>
                </a:cubicBezTo>
                <a:lnTo>
                  <a:pt x="4131626" y="1656133"/>
                </a:lnTo>
                <a:lnTo>
                  <a:pt x="4165970" y="1656133"/>
                </a:lnTo>
                <a:close/>
                <a:moveTo>
                  <a:pt x="3694916" y="1209230"/>
                </a:moveTo>
                <a:lnTo>
                  <a:pt x="3930390" y="1209230"/>
                </a:lnTo>
                <a:lnTo>
                  <a:pt x="3930390" y="1257096"/>
                </a:lnTo>
                <a:cubicBezTo>
                  <a:pt x="3930390" y="1293801"/>
                  <a:pt x="3902485" y="1320954"/>
                  <a:pt x="3864921" y="1320954"/>
                </a:cubicBezTo>
                <a:lnTo>
                  <a:pt x="3760385" y="1320954"/>
                </a:lnTo>
                <a:cubicBezTo>
                  <a:pt x="3722821" y="1320954"/>
                  <a:pt x="3694916" y="1293801"/>
                  <a:pt x="3694916" y="1257096"/>
                </a:cubicBezTo>
                <a:close/>
                <a:moveTo>
                  <a:pt x="3393222" y="1209230"/>
                </a:moveTo>
                <a:lnTo>
                  <a:pt x="3427566" y="1209230"/>
                </a:lnTo>
                <a:cubicBezTo>
                  <a:pt x="3484235" y="1209230"/>
                  <a:pt x="3524911" y="1249906"/>
                  <a:pt x="3524911" y="1306574"/>
                </a:cubicBezTo>
                <a:lnTo>
                  <a:pt x="3524911" y="1558789"/>
                </a:lnTo>
                <a:lnTo>
                  <a:pt x="3524911" y="1558895"/>
                </a:lnTo>
                <a:cubicBezTo>
                  <a:pt x="3524911" y="1615564"/>
                  <a:pt x="3484235" y="1656236"/>
                  <a:pt x="3427566" y="1656236"/>
                </a:cubicBezTo>
                <a:lnTo>
                  <a:pt x="3393222" y="1656236"/>
                </a:lnTo>
                <a:lnTo>
                  <a:pt x="3393222" y="2103138"/>
                </a:lnTo>
                <a:lnTo>
                  <a:pt x="3358878" y="2103138"/>
                </a:lnTo>
                <a:cubicBezTo>
                  <a:pt x="3302209" y="2103138"/>
                  <a:pt x="3261533" y="2062466"/>
                  <a:pt x="3261533" y="2005797"/>
                </a:cubicBezTo>
                <a:lnTo>
                  <a:pt x="3261533" y="1753581"/>
                </a:lnTo>
                <a:cubicBezTo>
                  <a:pt x="3261533" y="1696913"/>
                  <a:pt x="3302209" y="1656236"/>
                  <a:pt x="3358878" y="1656236"/>
                </a:cubicBezTo>
                <a:lnTo>
                  <a:pt x="3358878" y="1656133"/>
                </a:lnTo>
                <a:lnTo>
                  <a:pt x="3393222" y="1656133"/>
                </a:lnTo>
                <a:close/>
                <a:moveTo>
                  <a:pt x="2922168" y="1209230"/>
                </a:moveTo>
                <a:lnTo>
                  <a:pt x="3157642" y="1209230"/>
                </a:lnTo>
                <a:lnTo>
                  <a:pt x="3157642" y="1257096"/>
                </a:lnTo>
                <a:cubicBezTo>
                  <a:pt x="3157642" y="1293801"/>
                  <a:pt x="3129737" y="1320954"/>
                  <a:pt x="3092173" y="1320954"/>
                </a:cubicBezTo>
                <a:lnTo>
                  <a:pt x="2987637" y="1320954"/>
                </a:lnTo>
                <a:cubicBezTo>
                  <a:pt x="2950073" y="1320954"/>
                  <a:pt x="2922168" y="1293801"/>
                  <a:pt x="2922168" y="1257096"/>
                </a:cubicBezTo>
                <a:close/>
                <a:moveTo>
                  <a:pt x="2620474" y="1209230"/>
                </a:moveTo>
                <a:lnTo>
                  <a:pt x="2654818" y="1209230"/>
                </a:lnTo>
                <a:cubicBezTo>
                  <a:pt x="2711487" y="1209230"/>
                  <a:pt x="2752163" y="1249906"/>
                  <a:pt x="2752163" y="1306574"/>
                </a:cubicBezTo>
                <a:lnTo>
                  <a:pt x="2752163" y="1558789"/>
                </a:lnTo>
                <a:lnTo>
                  <a:pt x="2752163" y="1558895"/>
                </a:lnTo>
                <a:cubicBezTo>
                  <a:pt x="2752163" y="1615564"/>
                  <a:pt x="2711487" y="1656236"/>
                  <a:pt x="2654818" y="1656236"/>
                </a:cubicBezTo>
                <a:lnTo>
                  <a:pt x="2620474" y="1656236"/>
                </a:lnTo>
                <a:lnTo>
                  <a:pt x="2620474" y="2103138"/>
                </a:lnTo>
                <a:lnTo>
                  <a:pt x="2586130" y="2103138"/>
                </a:lnTo>
                <a:cubicBezTo>
                  <a:pt x="2529462" y="2103138"/>
                  <a:pt x="2488785" y="2062466"/>
                  <a:pt x="2488785" y="2005797"/>
                </a:cubicBezTo>
                <a:lnTo>
                  <a:pt x="2488785" y="1753581"/>
                </a:lnTo>
                <a:cubicBezTo>
                  <a:pt x="2488785" y="1696913"/>
                  <a:pt x="2529462" y="1656236"/>
                  <a:pt x="2586130" y="1656236"/>
                </a:cubicBezTo>
                <a:lnTo>
                  <a:pt x="2586130" y="1656133"/>
                </a:lnTo>
                <a:lnTo>
                  <a:pt x="2620474" y="1656133"/>
                </a:lnTo>
                <a:close/>
                <a:moveTo>
                  <a:pt x="2149420" y="1209230"/>
                </a:moveTo>
                <a:lnTo>
                  <a:pt x="2384894" y="1209230"/>
                </a:lnTo>
                <a:lnTo>
                  <a:pt x="2384894" y="1257096"/>
                </a:lnTo>
                <a:cubicBezTo>
                  <a:pt x="2384894" y="1293801"/>
                  <a:pt x="2356989" y="1320954"/>
                  <a:pt x="2319425" y="1320954"/>
                </a:cubicBezTo>
                <a:lnTo>
                  <a:pt x="2214889" y="1320954"/>
                </a:lnTo>
                <a:cubicBezTo>
                  <a:pt x="2177325" y="1320954"/>
                  <a:pt x="2149420" y="1293801"/>
                  <a:pt x="2149420" y="1257096"/>
                </a:cubicBezTo>
                <a:close/>
                <a:moveTo>
                  <a:pt x="1847726" y="1209230"/>
                </a:moveTo>
                <a:lnTo>
                  <a:pt x="1882070" y="1209230"/>
                </a:lnTo>
                <a:cubicBezTo>
                  <a:pt x="1938739" y="1209230"/>
                  <a:pt x="1979415" y="1249906"/>
                  <a:pt x="1979415" y="1306574"/>
                </a:cubicBezTo>
                <a:lnTo>
                  <a:pt x="1979415" y="1558789"/>
                </a:lnTo>
                <a:lnTo>
                  <a:pt x="1979415" y="1558895"/>
                </a:lnTo>
                <a:cubicBezTo>
                  <a:pt x="1979415" y="1615564"/>
                  <a:pt x="1938739" y="1656236"/>
                  <a:pt x="1882070" y="1656236"/>
                </a:cubicBezTo>
                <a:lnTo>
                  <a:pt x="1847726" y="1656236"/>
                </a:lnTo>
                <a:lnTo>
                  <a:pt x="1847726" y="2103138"/>
                </a:lnTo>
                <a:lnTo>
                  <a:pt x="1813382" y="2103138"/>
                </a:lnTo>
                <a:cubicBezTo>
                  <a:pt x="1756714" y="2103138"/>
                  <a:pt x="1716037" y="2062466"/>
                  <a:pt x="1716037" y="2005797"/>
                </a:cubicBezTo>
                <a:lnTo>
                  <a:pt x="1716037" y="1753581"/>
                </a:lnTo>
                <a:cubicBezTo>
                  <a:pt x="1716037" y="1696913"/>
                  <a:pt x="1756714" y="1656236"/>
                  <a:pt x="1813382" y="1656236"/>
                </a:cubicBezTo>
                <a:lnTo>
                  <a:pt x="1813382" y="1656133"/>
                </a:lnTo>
                <a:lnTo>
                  <a:pt x="1847726" y="1656133"/>
                </a:lnTo>
                <a:close/>
                <a:moveTo>
                  <a:pt x="1376672" y="1209230"/>
                </a:moveTo>
                <a:lnTo>
                  <a:pt x="1612146" y="1209230"/>
                </a:lnTo>
                <a:lnTo>
                  <a:pt x="1612146" y="1257096"/>
                </a:lnTo>
                <a:cubicBezTo>
                  <a:pt x="1612146" y="1293801"/>
                  <a:pt x="1584241" y="1320954"/>
                  <a:pt x="1546677" y="1320954"/>
                </a:cubicBezTo>
                <a:lnTo>
                  <a:pt x="1442141" y="1320954"/>
                </a:lnTo>
                <a:cubicBezTo>
                  <a:pt x="1404577" y="1320954"/>
                  <a:pt x="1376672" y="1293801"/>
                  <a:pt x="1376672" y="1257096"/>
                </a:cubicBezTo>
                <a:close/>
                <a:moveTo>
                  <a:pt x="1074978" y="1209230"/>
                </a:moveTo>
                <a:lnTo>
                  <a:pt x="1109322" y="1209230"/>
                </a:lnTo>
                <a:cubicBezTo>
                  <a:pt x="1165991" y="1209230"/>
                  <a:pt x="1206667" y="1249906"/>
                  <a:pt x="1206667" y="1306574"/>
                </a:cubicBezTo>
                <a:lnTo>
                  <a:pt x="1206667" y="1558789"/>
                </a:lnTo>
                <a:lnTo>
                  <a:pt x="1206667" y="1558895"/>
                </a:lnTo>
                <a:cubicBezTo>
                  <a:pt x="1206667" y="1615564"/>
                  <a:pt x="1165991" y="1656236"/>
                  <a:pt x="1109322" y="1656236"/>
                </a:cubicBezTo>
                <a:lnTo>
                  <a:pt x="1074978" y="1656236"/>
                </a:lnTo>
                <a:lnTo>
                  <a:pt x="1074978" y="2103138"/>
                </a:lnTo>
                <a:lnTo>
                  <a:pt x="1040634" y="2103138"/>
                </a:lnTo>
                <a:cubicBezTo>
                  <a:pt x="983966" y="2103138"/>
                  <a:pt x="943289" y="2062466"/>
                  <a:pt x="943289" y="2005797"/>
                </a:cubicBezTo>
                <a:lnTo>
                  <a:pt x="943289" y="1753581"/>
                </a:lnTo>
                <a:cubicBezTo>
                  <a:pt x="943289" y="1696913"/>
                  <a:pt x="983966" y="1656236"/>
                  <a:pt x="1040634" y="1656236"/>
                </a:cubicBezTo>
                <a:lnTo>
                  <a:pt x="1040634" y="1656133"/>
                </a:lnTo>
                <a:lnTo>
                  <a:pt x="1074978" y="1656133"/>
                </a:lnTo>
                <a:close/>
                <a:moveTo>
                  <a:pt x="603924" y="1209230"/>
                </a:moveTo>
                <a:lnTo>
                  <a:pt x="839397" y="1209230"/>
                </a:lnTo>
                <a:lnTo>
                  <a:pt x="839397" y="1257096"/>
                </a:lnTo>
                <a:cubicBezTo>
                  <a:pt x="839397" y="1293801"/>
                  <a:pt x="811493" y="1320954"/>
                  <a:pt x="773929" y="1320954"/>
                </a:cubicBezTo>
                <a:lnTo>
                  <a:pt x="669393" y="1320954"/>
                </a:lnTo>
                <a:cubicBezTo>
                  <a:pt x="631829" y="1320954"/>
                  <a:pt x="603924" y="1293801"/>
                  <a:pt x="603924" y="1257096"/>
                </a:cubicBezTo>
                <a:close/>
                <a:moveTo>
                  <a:pt x="5240412" y="1209227"/>
                </a:moveTo>
                <a:lnTo>
                  <a:pt x="5475886" y="1209227"/>
                </a:lnTo>
                <a:lnTo>
                  <a:pt x="5475886" y="1257094"/>
                </a:lnTo>
                <a:cubicBezTo>
                  <a:pt x="5475886" y="1293800"/>
                  <a:pt x="5447981" y="1320951"/>
                  <a:pt x="5410417" y="1320951"/>
                </a:cubicBezTo>
                <a:lnTo>
                  <a:pt x="5305881" y="1320951"/>
                </a:lnTo>
                <a:cubicBezTo>
                  <a:pt x="5268317" y="1320951"/>
                  <a:pt x="5240412" y="1293800"/>
                  <a:pt x="5240412" y="1257094"/>
                </a:cubicBezTo>
                <a:close/>
                <a:moveTo>
                  <a:pt x="4768714" y="1097396"/>
                </a:moveTo>
                <a:lnTo>
                  <a:pt x="4873250" y="1097396"/>
                </a:lnTo>
                <a:cubicBezTo>
                  <a:pt x="4910814" y="1097396"/>
                  <a:pt x="4938719" y="1124550"/>
                  <a:pt x="4938719" y="1161255"/>
                </a:cubicBezTo>
                <a:lnTo>
                  <a:pt x="4938719" y="1209121"/>
                </a:lnTo>
                <a:lnTo>
                  <a:pt x="4703245" y="1209121"/>
                </a:lnTo>
                <a:lnTo>
                  <a:pt x="4703245" y="1161255"/>
                </a:lnTo>
                <a:cubicBezTo>
                  <a:pt x="4703245" y="1124550"/>
                  <a:pt x="4731150" y="1097396"/>
                  <a:pt x="4768714" y="1097396"/>
                </a:cubicBezTo>
                <a:close/>
                <a:moveTo>
                  <a:pt x="3995966" y="1097396"/>
                </a:moveTo>
                <a:lnTo>
                  <a:pt x="4100502" y="1097396"/>
                </a:lnTo>
                <a:cubicBezTo>
                  <a:pt x="4138066" y="1097396"/>
                  <a:pt x="4165971" y="1124550"/>
                  <a:pt x="4165971" y="1161255"/>
                </a:cubicBezTo>
                <a:lnTo>
                  <a:pt x="4165971" y="1209121"/>
                </a:lnTo>
                <a:lnTo>
                  <a:pt x="3930497" y="1209121"/>
                </a:lnTo>
                <a:lnTo>
                  <a:pt x="3930497" y="1161255"/>
                </a:lnTo>
                <a:cubicBezTo>
                  <a:pt x="3930497" y="1124550"/>
                  <a:pt x="3958402" y="1097396"/>
                  <a:pt x="3995966" y="1097396"/>
                </a:cubicBezTo>
                <a:close/>
                <a:moveTo>
                  <a:pt x="3223218" y="1097396"/>
                </a:moveTo>
                <a:lnTo>
                  <a:pt x="3327754" y="1097396"/>
                </a:lnTo>
                <a:cubicBezTo>
                  <a:pt x="3365318" y="1097396"/>
                  <a:pt x="3393223" y="1124550"/>
                  <a:pt x="3393223" y="1161255"/>
                </a:cubicBezTo>
                <a:lnTo>
                  <a:pt x="3393223" y="1209121"/>
                </a:lnTo>
                <a:lnTo>
                  <a:pt x="3157749" y="1209121"/>
                </a:lnTo>
                <a:lnTo>
                  <a:pt x="3157749" y="1161255"/>
                </a:lnTo>
                <a:cubicBezTo>
                  <a:pt x="3157749" y="1124550"/>
                  <a:pt x="3185654" y="1097396"/>
                  <a:pt x="3223218" y="1097396"/>
                </a:cubicBezTo>
                <a:close/>
                <a:moveTo>
                  <a:pt x="2450470" y="1097396"/>
                </a:moveTo>
                <a:lnTo>
                  <a:pt x="2555006" y="1097396"/>
                </a:lnTo>
                <a:cubicBezTo>
                  <a:pt x="2592570" y="1097396"/>
                  <a:pt x="2620475" y="1124550"/>
                  <a:pt x="2620475" y="1161255"/>
                </a:cubicBezTo>
                <a:lnTo>
                  <a:pt x="2620475" y="1209121"/>
                </a:lnTo>
                <a:lnTo>
                  <a:pt x="2385001" y="1209121"/>
                </a:lnTo>
                <a:lnTo>
                  <a:pt x="2385001" y="1161255"/>
                </a:lnTo>
                <a:cubicBezTo>
                  <a:pt x="2385001" y="1124550"/>
                  <a:pt x="2412906" y="1097396"/>
                  <a:pt x="2450470" y="1097396"/>
                </a:cubicBezTo>
                <a:close/>
                <a:moveTo>
                  <a:pt x="1677721" y="1097396"/>
                </a:moveTo>
                <a:lnTo>
                  <a:pt x="1782257" y="1097396"/>
                </a:lnTo>
                <a:cubicBezTo>
                  <a:pt x="1819821" y="1097396"/>
                  <a:pt x="1847726" y="1124550"/>
                  <a:pt x="1847726" y="1161255"/>
                </a:cubicBezTo>
                <a:lnTo>
                  <a:pt x="1847726" y="1209121"/>
                </a:lnTo>
                <a:lnTo>
                  <a:pt x="1612252" y="1209121"/>
                </a:lnTo>
                <a:lnTo>
                  <a:pt x="1612252" y="1161255"/>
                </a:lnTo>
                <a:cubicBezTo>
                  <a:pt x="1612252" y="1124550"/>
                  <a:pt x="1640157" y="1097396"/>
                  <a:pt x="1677721" y="1097396"/>
                </a:cubicBezTo>
                <a:close/>
                <a:moveTo>
                  <a:pt x="904973" y="1097396"/>
                </a:moveTo>
                <a:lnTo>
                  <a:pt x="1009509" y="1097396"/>
                </a:lnTo>
                <a:cubicBezTo>
                  <a:pt x="1047073" y="1097396"/>
                  <a:pt x="1074978" y="1124550"/>
                  <a:pt x="1074978" y="1161255"/>
                </a:cubicBezTo>
                <a:lnTo>
                  <a:pt x="1074978" y="1209121"/>
                </a:lnTo>
                <a:lnTo>
                  <a:pt x="839504" y="1209121"/>
                </a:lnTo>
                <a:lnTo>
                  <a:pt x="839504" y="1161255"/>
                </a:lnTo>
                <a:cubicBezTo>
                  <a:pt x="839504" y="1124550"/>
                  <a:pt x="867409" y="1097396"/>
                  <a:pt x="904973" y="1097396"/>
                </a:cubicBezTo>
                <a:close/>
                <a:moveTo>
                  <a:pt x="5541462" y="1097394"/>
                </a:moveTo>
                <a:lnTo>
                  <a:pt x="5645998" y="1097394"/>
                </a:lnTo>
                <a:cubicBezTo>
                  <a:pt x="5664780" y="1097394"/>
                  <a:pt x="5681147" y="1104182"/>
                  <a:pt x="5692819" y="1115559"/>
                </a:cubicBezTo>
                <a:lnTo>
                  <a:pt x="5702593" y="1139510"/>
                </a:lnTo>
                <a:lnTo>
                  <a:pt x="5702593" y="1209119"/>
                </a:lnTo>
                <a:lnTo>
                  <a:pt x="5475993" y="1209119"/>
                </a:lnTo>
                <a:lnTo>
                  <a:pt x="5475993" y="1161253"/>
                </a:lnTo>
                <a:cubicBezTo>
                  <a:pt x="5475993" y="1124547"/>
                  <a:pt x="5503898" y="1097394"/>
                  <a:pt x="5541462" y="1097394"/>
                </a:cubicBezTo>
                <a:close/>
                <a:moveTo>
                  <a:pt x="2148132" y="315201"/>
                </a:moveTo>
                <a:lnTo>
                  <a:pt x="2182477" y="315201"/>
                </a:lnTo>
                <a:cubicBezTo>
                  <a:pt x="2239145" y="315201"/>
                  <a:pt x="2279821" y="355878"/>
                  <a:pt x="2279821" y="412545"/>
                </a:cubicBezTo>
                <a:lnTo>
                  <a:pt x="2279821" y="664762"/>
                </a:lnTo>
                <a:cubicBezTo>
                  <a:pt x="2279821" y="721430"/>
                  <a:pt x="2239145" y="762106"/>
                  <a:pt x="2182477" y="762106"/>
                </a:cubicBezTo>
                <a:lnTo>
                  <a:pt x="2149420" y="762106"/>
                </a:lnTo>
                <a:lnTo>
                  <a:pt x="2149420" y="1209121"/>
                </a:lnTo>
                <a:lnTo>
                  <a:pt x="2115076" y="1209121"/>
                </a:lnTo>
                <a:cubicBezTo>
                  <a:pt x="2058408" y="1209121"/>
                  <a:pt x="2017731" y="1168446"/>
                  <a:pt x="2017731" y="1111778"/>
                </a:cubicBezTo>
                <a:lnTo>
                  <a:pt x="2017731" y="859558"/>
                </a:lnTo>
                <a:cubicBezTo>
                  <a:pt x="2017731" y="802890"/>
                  <a:pt x="2058408" y="762213"/>
                  <a:pt x="2115076" y="762213"/>
                </a:cubicBezTo>
                <a:lnTo>
                  <a:pt x="2148132" y="762213"/>
                </a:lnTo>
                <a:close/>
                <a:moveTo>
                  <a:pt x="1375383" y="315201"/>
                </a:moveTo>
                <a:lnTo>
                  <a:pt x="1409728" y="315201"/>
                </a:lnTo>
                <a:cubicBezTo>
                  <a:pt x="1466396" y="315201"/>
                  <a:pt x="1507072" y="355878"/>
                  <a:pt x="1507072" y="412546"/>
                </a:cubicBezTo>
                <a:lnTo>
                  <a:pt x="1507072" y="664762"/>
                </a:lnTo>
                <a:cubicBezTo>
                  <a:pt x="1507072" y="721430"/>
                  <a:pt x="1466396" y="762107"/>
                  <a:pt x="1409728" y="762107"/>
                </a:cubicBezTo>
                <a:lnTo>
                  <a:pt x="1376671" y="762107"/>
                </a:lnTo>
                <a:lnTo>
                  <a:pt x="1376671" y="1209121"/>
                </a:lnTo>
                <a:lnTo>
                  <a:pt x="1342327" y="1209121"/>
                </a:lnTo>
                <a:cubicBezTo>
                  <a:pt x="1285659" y="1209121"/>
                  <a:pt x="1244982" y="1168446"/>
                  <a:pt x="1244982" y="1111778"/>
                </a:cubicBezTo>
                <a:lnTo>
                  <a:pt x="1244982" y="859558"/>
                </a:lnTo>
                <a:cubicBezTo>
                  <a:pt x="1244982" y="802890"/>
                  <a:pt x="1285659" y="762213"/>
                  <a:pt x="1342327" y="762213"/>
                </a:cubicBezTo>
                <a:lnTo>
                  <a:pt x="1375383" y="762213"/>
                </a:lnTo>
                <a:close/>
                <a:moveTo>
                  <a:pt x="602635" y="315201"/>
                </a:moveTo>
                <a:lnTo>
                  <a:pt x="636980" y="315201"/>
                </a:lnTo>
                <a:cubicBezTo>
                  <a:pt x="693648" y="315201"/>
                  <a:pt x="734324" y="355878"/>
                  <a:pt x="734324" y="412546"/>
                </a:cubicBezTo>
                <a:lnTo>
                  <a:pt x="734324" y="664762"/>
                </a:lnTo>
                <a:cubicBezTo>
                  <a:pt x="734324" y="721430"/>
                  <a:pt x="693648" y="762107"/>
                  <a:pt x="636980" y="762107"/>
                </a:cubicBezTo>
                <a:lnTo>
                  <a:pt x="603923" y="762107"/>
                </a:lnTo>
                <a:lnTo>
                  <a:pt x="603923" y="1209121"/>
                </a:lnTo>
                <a:lnTo>
                  <a:pt x="569579" y="1209121"/>
                </a:lnTo>
                <a:cubicBezTo>
                  <a:pt x="512911" y="1209121"/>
                  <a:pt x="472234" y="1168446"/>
                  <a:pt x="472234" y="1111778"/>
                </a:cubicBezTo>
                <a:lnTo>
                  <a:pt x="472234" y="859558"/>
                </a:lnTo>
                <a:cubicBezTo>
                  <a:pt x="472234" y="802890"/>
                  <a:pt x="512911" y="762213"/>
                  <a:pt x="569579" y="762213"/>
                </a:cubicBezTo>
                <a:lnTo>
                  <a:pt x="602635" y="762213"/>
                </a:lnTo>
                <a:close/>
                <a:moveTo>
                  <a:pt x="4466376" y="315200"/>
                </a:moveTo>
                <a:lnTo>
                  <a:pt x="4500721" y="315200"/>
                </a:lnTo>
                <a:cubicBezTo>
                  <a:pt x="4557389" y="315200"/>
                  <a:pt x="4598066" y="355877"/>
                  <a:pt x="4598066" y="412545"/>
                </a:cubicBezTo>
                <a:lnTo>
                  <a:pt x="4598066" y="664761"/>
                </a:lnTo>
                <a:cubicBezTo>
                  <a:pt x="4598066" y="721430"/>
                  <a:pt x="4557389" y="762106"/>
                  <a:pt x="4500721" y="762106"/>
                </a:cubicBezTo>
                <a:lnTo>
                  <a:pt x="4467664" y="762106"/>
                </a:lnTo>
                <a:lnTo>
                  <a:pt x="4467664" y="1209121"/>
                </a:lnTo>
                <a:lnTo>
                  <a:pt x="4433320" y="1209121"/>
                </a:lnTo>
                <a:cubicBezTo>
                  <a:pt x="4376652" y="1209121"/>
                  <a:pt x="4335975" y="1168446"/>
                  <a:pt x="4335975" y="1111778"/>
                </a:cubicBezTo>
                <a:lnTo>
                  <a:pt x="4335975" y="859558"/>
                </a:lnTo>
                <a:cubicBezTo>
                  <a:pt x="4335975" y="802890"/>
                  <a:pt x="4376652" y="762213"/>
                  <a:pt x="4433320" y="762213"/>
                </a:cubicBezTo>
                <a:lnTo>
                  <a:pt x="4466376" y="762213"/>
                </a:lnTo>
                <a:close/>
                <a:moveTo>
                  <a:pt x="3693628" y="315200"/>
                </a:moveTo>
                <a:lnTo>
                  <a:pt x="3727973" y="315200"/>
                </a:lnTo>
                <a:cubicBezTo>
                  <a:pt x="3784641" y="315200"/>
                  <a:pt x="3825318" y="355877"/>
                  <a:pt x="3825318" y="412545"/>
                </a:cubicBezTo>
                <a:lnTo>
                  <a:pt x="3825318" y="664761"/>
                </a:lnTo>
                <a:cubicBezTo>
                  <a:pt x="3825318" y="721430"/>
                  <a:pt x="3784641" y="762106"/>
                  <a:pt x="3727973" y="762106"/>
                </a:cubicBezTo>
                <a:lnTo>
                  <a:pt x="3694916" y="762106"/>
                </a:lnTo>
                <a:lnTo>
                  <a:pt x="3694916" y="1209121"/>
                </a:lnTo>
                <a:lnTo>
                  <a:pt x="3660572" y="1209121"/>
                </a:lnTo>
                <a:cubicBezTo>
                  <a:pt x="3603904" y="1209121"/>
                  <a:pt x="3563227" y="1168446"/>
                  <a:pt x="3563227" y="1111778"/>
                </a:cubicBezTo>
                <a:lnTo>
                  <a:pt x="3563227" y="859558"/>
                </a:lnTo>
                <a:cubicBezTo>
                  <a:pt x="3563227" y="802890"/>
                  <a:pt x="3603904" y="762213"/>
                  <a:pt x="3660572" y="762213"/>
                </a:cubicBezTo>
                <a:lnTo>
                  <a:pt x="3693628" y="762213"/>
                </a:lnTo>
                <a:close/>
                <a:moveTo>
                  <a:pt x="2920880" y="315200"/>
                </a:moveTo>
                <a:lnTo>
                  <a:pt x="2955225" y="315200"/>
                </a:lnTo>
                <a:cubicBezTo>
                  <a:pt x="3011893" y="315200"/>
                  <a:pt x="3052570" y="355878"/>
                  <a:pt x="3052570" y="412545"/>
                </a:cubicBezTo>
                <a:lnTo>
                  <a:pt x="3052570" y="664762"/>
                </a:lnTo>
                <a:cubicBezTo>
                  <a:pt x="3052570" y="721430"/>
                  <a:pt x="3011893" y="762106"/>
                  <a:pt x="2955225" y="762106"/>
                </a:cubicBezTo>
                <a:lnTo>
                  <a:pt x="2922168" y="762106"/>
                </a:lnTo>
                <a:lnTo>
                  <a:pt x="2922168" y="1209121"/>
                </a:lnTo>
                <a:lnTo>
                  <a:pt x="2887824" y="1209121"/>
                </a:lnTo>
                <a:cubicBezTo>
                  <a:pt x="2831156" y="1209121"/>
                  <a:pt x="2790479" y="1168446"/>
                  <a:pt x="2790479" y="1111778"/>
                </a:cubicBezTo>
                <a:lnTo>
                  <a:pt x="2790479" y="859558"/>
                </a:lnTo>
                <a:cubicBezTo>
                  <a:pt x="2790479" y="802890"/>
                  <a:pt x="2831156" y="762213"/>
                  <a:pt x="2887824" y="762213"/>
                </a:cubicBezTo>
                <a:lnTo>
                  <a:pt x="2920880" y="762213"/>
                </a:lnTo>
                <a:close/>
                <a:moveTo>
                  <a:pt x="5239124" y="315198"/>
                </a:moveTo>
                <a:lnTo>
                  <a:pt x="5273469" y="315198"/>
                </a:lnTo>
                <a:cubicBezTo>
                  <a:pt x="5330137" y="315198"/>
                  <a:pt x="5370814" y="355875"/>
                  <a:pt x="5370814" y="412543"/>
                </a:cubicBezTo>
                <a:lnTo>
                  <a:pt x="5370814" y="664759"/>
                </a:lnTo>
                <a:cubicBezTo>
                  <a:pt x="5370814" y="721426"/>
                  <a:pt x="5330137" y="762103"/>
                  <a:pt x="5273469" y="762103"/>
                </a:cubicBezTo>
                <a:lnTo>
                  <a:pt x="5240412" y="762103"/>
                </a:lnTo>
                <a:lnTo>
                  <a:pt x="5240412" y="1209119"/>
                </a:lnTo>
                <a:lnTo>
                  <a:pt x="5206068" y="1209119"/>
                </a:lnTo>
                <a:cubicBezTo>
                  <a:pt x="5149400" y="1209119"/>
                  <a:pt x="5108723" y="1168444"/>
                  <a:pt x="5108723" y="1111775"/>
                </a:cubicBezTo>
                <a:lnTo>
                  <a:pt x="5108723" y="859556"/>
                </a:lnTo>
                <a:cubicBezTo>
                  <a:pt x="5108723" y="802887"/>
                  <a:pt x="5149400" y="762211"/>
                  <a:pt x="5206068" y="762211"/>
                </a:cubicBezTo>
                <a:lnTo>
                  <a:pt x="5239124" y="762211"/>
                </a:lnTo>
                <a:close/>
                <a:moveTo>
                  <a:pt x="2449933" y="315094"/>
                </a:moveTo>
                <a:lnTo>
                  <a:pt x="2685407" y="315094"/>
                </a:lnTo>
                <a:lnTo>
                  <a:pt x="2685407" y="362960"/>
                </a:lnTo>
                <a:cubicBezTo>
                  <a:pt x="2685407" y="399666"/>
                  <a:pt x="2657502" y="426819"/>
                  <a:pt x="2619938" y="426819"/>
                </a:cubicBezTo>
                <a:lnTo>
                  <a:pt x="2515402" y="426819"/>
                </a:lnTo>
                <a:cubicBezTo>
                  <a:pt x="2477838" y="426819"/>
                  <a:pt x="2449933" y="399666"/>
                  <a:pt x="2449933" y="362960"/>
                </a:cubicBezTo>
                <a:close/>
                <a:moveTo>
                  <a:pt x="1677185" y="315094"/>
                </a:moveTo>
                <a:lnTo>
                  <a:pt x="1912659" y="315094"/>
                </a:lnTo>
                <a:lnTo>
                  <a:pt x="1912659" y="362961"/>
                </a:lnTo>
                <a:cubicBezTo>
                  <a:pt x="1912659" y="399666"/>
                  <a:pt x="1884754" y="426819"/>
                  <a:pt x="1847190" y="426819"/>
                </a:cubicBezTo>
                <a:lnTo>
                  <a:pt x="1742654" y="426819"/>
                </a:lnTo>
                <a:cubicBezTo>
                  <a:pt x="1705090" y="426819"/>
                  <a:pt x="1677185" y="399666"/>
                  <a:pt x="1677185" y="362961"/>
                </a:cubicBezTo>
                <a:close/>
                <a:moveTo>
                  <a:pt x="904437" y="315094"/>
                </a:moveTo>
                <a:lnTo>
                  <a:pt x="1139911" y="315094"/>
                </a:lnTo>
                <a:lnTo>
                  <a:pt x="1139911" y="362961"/>
                </a:lnTo>
                <a:cubicBezTo>
                  <a:pt x="1139911" y="399667"/>
                  <a:pt x="1112006" y="426819"/>
                  <a:pt x="1074442" y="426819"/>
                </a:cubicBezTo>
                <a:lnTo>
                  <a:pt x="969906" y="426819"/>
                </a:lnTo>
                <a:cubicBezTo>
                  <a:pt x="932342" y="426819"/>
                  <a:pt x="904437" y="399667"/>
                  <a:pt x="904437" y="362961"/>
                </a:cubicBezTo>
                <a:close/>
                <a:moveTo>
                  <a:pt x="131689" y="315094"/>
                </a:moveTo>
                <a:lnTo>
                  <a:pt x="367162" y="315094"/>
                </a:lnTo>
                <a:lnTo>
                  <a:pt x="367162" y="362961"/>
                </a:lnTo>
                <a:cubicBezTo>
                  <a:pt x="367162" y="399667"/>
                  <a:pt x="339258" y="426819"/>
                  <a:pt x="301694" y="426819"/>
                </a:cubicBezTo>
                <a:lnTo>
                  <a:pt x="197158" y="426819"/>
                </a:lnTo>
                <a:cubicBezTo>
                  <a:pt x="159594" y="426819"/>
                  <a:pt x="131689" y="399667"/>
                  <a:pt x="131689" y="362961"/>
                </a:cubicBezTo>
                <a:close/>
                <a:moveTo>
                  <a:pt x="3995429" y="315093"/>
                </a:moveTo>
                <a:lnTo>
                  <a:pt x="4230903" y="315093"/>
                </a:lnTo>
                <a:lnTo>
                  <a:pt x="4230903" y="362960"/>
                </a:lnTo>
                <a:cubicBezTo>
                  <a:pt x="4230903" y="399666"/>
                  <a:pt x="4202998" y="426819"/>
                  <a:pt x="4165434" y="426819"/>
                </a:cubicBezTo>
                <a:lnTo>
                  <a:pt x="4060898" y="426819"/>
                </a:lnTo>
                <a:cubicBezTo>
                  <a:pt x="4023334" y="426819"/>
                  <a:pt x="3995429" y="399666"/>
                  <a:pt x="3995429" y="362960"/>
                </a:cubicBezTo>
                <a:close/>
                <a:moveTo>
                  <a:pt x="3222681" y="315093"/>
                </a:moveTo>
                <a:lnTo>
                  <a:pt x="3458155" y="315093"/>
                </a:lnTo>
                <a:lnTo>
                  <a:pt x="3458155" y="362960"/>
                </a:lnTo>
                <a:cubicBezTo>
                  <a:pt x="3458155" y="399666"/>
                  <a:pt x="3430250" y="426819"/>
                  <a:pt x="3392686" y="426819"/>
                </a:cubicBezTo>
                <a:lnTo>
                  <a:pt x="3288150" y="426819"/>
                </a:lnTo>
                <a:cubicBezTo>
                  <a:pt x="3250586" y="426819"/>
                  <a:pt x="3222681" y="399666"/>
                  <a:pt x="3222681" y="362960"/>
                </a:cubicBezTo>
                <a:close/>
                <a:moveTo>
                  <a:pt x="5540925" y="315091"/>
                </a:moveTo>
                <a:lnTo>
                  <a:pt x="5702593" y="315091"/>
                </a:lnTo>
                <a:lnTo>
                  <a:pt x="5702593" y="426816"/>
                </a:lnTo>
                <a:lnTo>
                  <a:pt x="5606394" y="426816"/>
                </a:lnTo>
                <a:cubicBezTo>
                  <a:pt x="5568830" y="426816"/>
                  <a:pt x="5540925" y="399663"/>
                  <a:pt x="5540925" y="362957"/>
                </a:cubicBezTo>
                <a:close/>
                <a:moveTo>
                  <a:pt x="4768177" y="315091"/>
                </a:moveTo>
                <a:lnTo>
                  <a:pt x="5003651" y="315091"/>
                </a:lnTo>
                <a:lnTo>
                  <a:pt x="5003651" y="362958"/>
                </a:lnTo>
                <a:cubicBezTo>
                  <a:pt x="5003651" y="399664"/>
                  <a:pt x="4975746" y="426817"/>
                  <a:pt x="4938182" y="426817"/>
                </a:cubicBezTo>
                <a:lnTo>
                  <a:pt x="4833646" y="426817"/>
                </a:lnTo>
                <a:cubicBezTo>
                  <a:pt x="4796082" y="426817"/>
                  <a:pt x="4768177" y="399664"/>
                  <a:pt x="4768177" y="362958"/>
                </a:cubicBezTo>
                <a:close/>
                <a:moveTo>
                  <a:pt x="432738" y="203368"/>
                </a:moveTo>
                <a:lnTo>
                  <a:pt x="537274" y="203368"/>
                </a:lnTo>
                <a:cubicBezTo>
                  <a:pt x="574838" y="203368"/>
                  <a:pt x="602742" y="230521"/>
                  <a:pt x="602742" y="267226"/>
                </a:cubicBezTo>
                <a:lnTo>
                  <a:pt x="602742" y="315094"/>
                </a:lnTo>
                <a:lnTo>
                  <a:pt x="367269" y="315094"/>
                </a:lnTo>
                <a:lnTo>
                  <a:pt x="367269" y="267226"/>
                </a:lnTo>
                <a:cubicBezTo>
                  <a:pt x="367269" y="230521"/>
                  <a:pt x="395174" y="203368"/>
                  <a:pt x="432738" y="203368"/>
                </a:cubicBezTo>
                <a:close/>
                <a:moveTo>
                  <a:pt x="4296479" y="203367"/>
                </a:moveTo>
                <a:lnTo>
                  <a:pt x="4401015" y="203367"/>
                </a:lnTo>
                <a:cubicBezTo>
                  <a:pt x="4438579" y="203367"/>
                  <a:pt x="4466484" y="230521"/>
                  <a:pt x="4466484" y="267226"/>
                </a:cubicBezTo>
                <a:lnTo>
                  <a:pt x="4466484" y="315093"/>
                </a:lnTo>
                <a:lnTo>
                  <a:pt x="4231010" y="315093"/>
                </a:lnTo>
                <a:lnTo>
                  <a:pt x="4231010" y="267226"/>
                </a:lnTo>
                <a:cubicBezTo>
                  <a:pt x="4231010" y="230521"/>
                  <a:pt x="4258915" y="203367"/>
                  <a:pt x="4296479" y="203367"/>
                </a:cubicBezTo>
                <a:close/>
                <a:moveTo>
                  <a:pt x="3523731" y="203367"/>
                </a:moveTo>
                <a:lnTo>
                  <a:pt x="3628267" y="203367"/>
                </a:lnTo>
                <a:cubicBezTo>
                  <a:pt x="3665831" y="203367"/>
                  <a:pt x="3693736" y="230521"/>
                  <a:pt x="3693736" y="267226"/>
                </a:cubicBezTo>
                <a:lnTo>
                  <a:pt x="3693736" y="315093"/>
                </a:lnTo>
                <a:lnTo>
                  <a:pt x="3458262" y="315093"/>
                </a:lnTo>
                <a:lnTo>
                  <a:pt x="3458262" y="267226"/>
                </a:lnTo>
                <a:cubicBezTo>
                  <a:pt x="3458262" y="230521"/>
                  <a:pt x="3486167" y="203367"/>
                  <a:pt x="3523731" y="203367"/>
                </a:cubicBezTo>
                <a:close/>
                <a:moveTo>
                  <a:pt x="2750983" y="203367"/>
                </a:moveTo>
                <a:lnTo>
                  <a:pt x="2855519" y="203367"/>
                </a:lnTo>
                <a:cubicBezTo>
                  <a:pt x="2893083" y="203367"/>
                  <a:pt x="2920988" y="230521"/>
                  <a:pt x="2920988" y="267226"/>
                </a:cubicBezTo>
                <a:lnTo>
                  <a:pt x="2920988" y="315094"/>
                </a:lnTo>
                <a:lnTo>
                  <a:pt x="2685514" y="315094"/>
                </a:lnTo>
                <a:lnTo>
                  <a:pt x="2685514" y="267226"/>
                </a:lnTo>
                <a:cubicBezTo>
                  <a:pt x="2685514" y="230521"/>
                  <a:pt x="2713419" y="203367"/>
                  <a:pt x="2750983" y="203367"/>
                </a:cubicBezTo>
                <a:close/>
                <a:moveTo>
                  <a:pt x="1978235" y="203367"/>
                </a:moveTo>
                <a:lnTo>
                  <a:pt x="2082771" y="203367"/>
                </a:lnTo>
                <a:cubicBezTo>
                  <a:pt x="2120335" y="203367"/>
                  <a:pt x="2148240" y="230521"/>
                  <a:pt x="2148240" y="267226"/>
                </a:cubicBezTo>
                <a:lnTo>
                  <a:pt x="2148240" y="315094"/>
                </a:lnTo>
                <a:lnTo>
                  <a:pt x="1912766" y="315094"/>
                </a:lnTo>
                <a:lnTo>
                  <a:pt x="1912766" y="267226"/>
                </a:lnTo>
                <a:cubicBezTo>
                  <a:pt x="1912766" y="230521"/>
                  <a:pt x="1940671" y="203367"/>
                  <a:pt x="1978235" y="203367"/>
                </a:cubicBezTo>
                <a:close/>
                <a:moveTo>
                  <a:pt x="1205487" y="203367"/>
                </a:moveTo>
                <a:lnTo>
                  <a:pt x="1310023" y="203367"/>
                </a:lnTo>
                <a:cubicBezTo>
                  <a:pt x="1347587" y="203367"/>
                  <a:pt x="1375492" y="230521"/>
                  <a:pt x="1375492" y="267226"/>
                </a:cubicBezTo>
                <a:lnTo>
                  <a:pt x="1375492" y="315094"/>
                </a:lnTo>
                <a:lnTo>
                  <a:pt x="1140018" y="315094"/>
                </a:lnTo>
                <a:lnTo>
                  <a:pt x="1140018" y="267226"/>
                </a:lnTo>
                <a:cubicBezTo>
                  <a:pt x="1140018" y="230521"/>
                  <a:pt x="1167923" y="203367"/>
                  <a:pt x="1205487" y="203367"/>
                </a:cubicBezTo>
                <a:close/>
                <a:moveTo>
                  <a:pt x="5069227" y="203364"/>
                </a:moveTo>
                <a:lnTo>
                  <a:pt x="5173763" y="203364"/>
                </a:lnTo>
                <a:cubicBezTo>
                  <a:pt x="5211327" y="203364"/>
                  <a:pt x="5239232" y="230518"/>
                  <a:pt x="5239232" y="267223"/>
                </a:cubicBezTo>
                <a:lnTo>
                  <a:pt x="5239232" y="315091"/>
                </a:lnTo>
                <a:lnTo>
                  <a:pt x="5003758" y="315091"/>
                </a:lnTo>
                <a:lnTo>
                  <a:pt x="5003758" y="267223"/>
                </a:lnTo>
                <a:cubicBezTo>
                  <a:pt x="5003758" y="230518"/>
                  <a:pt x="5031663" y="203364"/>
                  <a:pt x="5069227" y="203364"/>
                </a:cubicBezTo>
                <a:close/>
                <a:moveTo>
                  <a:pt x="5409236" y="0"/>
                </a:moveTo>
                <a:lnTo>
                  <a:pt x="5540925" y="0"/>
                </a:lnTo>
                <a:lnTo>
                  <a:pt x="5540925" y="314984"/>
                </a:lnTo>
                <a:lnTo>
                  <a:pt x="5506581" y="314984"/>
                </a:lnTo>
                <a:cubicBezTo>
                  <a:pt x="5449913" y="314984"/>
                  <a:pt x="5409236" y="274307"/>
                  <a:pt x="5409236" y="217639"/>
                </a:cubicBezTo>
                <a:close/>
                <a:moveTo>
                  <a:pt x="4636488" y="0"/>
                </a:moveTo>
                <a:lnTo>
                  <a:pt x="4768177" y="0"/>
                </a:lnTo>
                <a:lnTo>
                  <a:pt x="4768177" y="314984"/>
                </a:lnTo>
                <a:lnTo>
                  <a:pt x="4733833" y="314984"/>
                </a:lnTo>
                <a:cubicBezTo>
                  <a:pt x="4677165" y="314984"/>
                  <a:pt x="4636488" y="274307"/>
                  <a:pt x="4636488" y="217639"/>
                </a:cubicBezTo>
                <a:close/>
                <a:moveTo>
                  <a:pt x="3863740" y="0"/>
                </a:moveTo>
                <a:lnTo>
                  <a:pt x="3995429" y="0"/>
                </a:lnTo>
                <a:lnTo>
                  <a:pt x="3995429" y="314986"/>
                </a:lnTo>
                <a:lnTo>
                  <a:pt x="3961085" y="314986"/>
                </a:lnTo>
                <a:cubicBezTo>
                  <a:pt x="3904417" y="314986"/>
                  <a:pt x="3863740" y="274310"/>
                  <a:pt x="3863740" y="217642"/>
                </a:cubicBezTo>
                <a:close/>
                <a:moveTo>
                  <a:pt x="3090992" y="0"/>
                </a:moveTo>
                <a:lnTo>
                  <a:pt x="3222681" y="0"/>
                </a:lnTo>
                <a:lnTo>
                  <a:pt x="3222681" y="314986"/>
                </a:lnTo>
                <a:lnTo>
                  <a:pt x="3188337" y="314986"/>
                </a:lnTo>
                <a:cubicBezTo>
                  <a:pt x="3131669" y="314986"/>
                  <a:pt x="3090992" y="274310"/>
                  <a:pt x="3090992" y="217642"/>
                </a:cubicBezTo>
                <a:close/>
                <a:moveTo>
                  <a:pt x="2318244" y="0"/>
                </a:moveTo>
                <a:lnTo>
                  <a:pt x="2449933" y="0"/>
                </a:lnTo>
                <a:lnTo>
                  <a:pt x="2449933" y="314986"/>
                </a:lnTo>
                <a:lnTo>
                  <a:pt x="2415589" y="314986"/>
                </a:lnTo>
                <a:cubicBezTo>
                  <a:pt x="2358921" y="314986"/>
                  <a:pt x="2318244" y="274310"/>
                  <a:pt x="2318244" y="217642"/>
                </a:cubicBezTo>
                <a:close/>
                <a:moveTo>
                  <a:pt x="1545496" y="0"/>
                </a:moveTo>
                <a:lnTo>
                  <a:pt x="1677185" y="0"/>
                </a:lnTo>
                <a:lnTo>
                  <a:pt x="1677185" y="314987"/>
                </a:lnTo>
                <a:lnTo>
                  <a:pt x="1642841" y="314987"/>
                </a:lnTo>
                <a:cubicBezTo>
                  <a:pt x="1586173" y="314987"/>
                  <a:pt x="1545496" y="274310"/>
                  <a:pt x="1545496" y="217642"/>
                </a:cubicBezTo>
                <a:close/>
                <a:moveTo>
                  <a:pt x="772748" y="0"/>
                </a:moveTo>
                <a:lnTo>
                  <a:pt x="904437" y="0"/>
                </a:lnTo>
                <a:lnTo>
                  <a:pt x="904437" y="314987"/>
                </a:lnTo>
                <a:lnTo>
                  <a:pt x="870093" y="314987"/>
                </a:lnTo>
                <a:cubicBezTo>
                  <a:pt x="813425" y="314987"/>
                  <a:pt x="772748" y="274310"/>
                  <a:pt x="772748" y="217642"/>
                </a:cubicBezTo>
                <a:close/>
                <a:moveTo>
                  <a:pt x="0" y="0"/>
                </a:moveTo>
                <a:lnTo>
                  <a:pt x="131689" y="0"/>
                </a:lnTo>
                <a:lnTo>
                  <a:pt x="131689" y="314987"/>
                </a:lnTo>
                <a:lnTo>
                  <a:pt x="97345" y="314987"/>
                </a:lnTo>
                <a:cubicBezTo>
                  <a:pt x="40677" y="314987"/>
                  <a:pt x="0" y="274310"/>
                  <a:pt x="0" y="217642"/>
                </a:cubicBezTo>
                <a:close/>
              </a:path>
            </a:pathLst>
          </a:custGeom>
          <a:solidFill>
            <a:schemeClr val="accent1"/>
          </a:solidFill>
          <a:ln w="107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DDBF87A-1606-A51B-5C51-EA75138A0BB3}"/>
              </a:ext>
            </a:extLst>
          </p:cNvPr>
          <p:cNvSpPr/>
          <p:nvPr userDrawn="1"/>
        </p:nvSpPr>
        <p:spPr>
          <a:xfrm>
            <a:off x="-80996" y="935398"/>
            <a:ext cx="682398" cy="2451397"/>
          </a:xfrm>
          <a:custGeom>
            <a:avLst/>
            <a:gdLst>
              <a:gd name="connsiteX0" fmla="*/ 447270 w 1364795"/>
              <a:gd name="connsiteY0" fmla="*/ 4794513 h 4902793"/>
              <a:gd name="connsiteX1" fmla="*/ 675481 w 1364795"/>
              <a:gd name="connsiteY1" fmla="*/ 4794513 h 4902793"/>
              <a:gd name="connsiteX2" fmla="*/ 675481 w 1364795"/>
              <a:gd name="connsiteY2" fmla="*/ 4840904 h 4902793"/>
              <a:gd name="connsiteX3" fmla="*/ 612031 w 1364795"/>
              <a:gd name="connsiteY3" fmla="*/ 4902793 h 4902793"/>
              <a:gd name="connsiteX4" fmla="*/ 510719 w 1364795"/>
              <a:gd name="connsiteY4" fmla="*/ 4902793 h 4902793"/>
              <a:gd name="connsiteX5" fmla="*/ 447270 w 1364795"/>
              <a:gd name="connsiteY5" fmla="*/ 4840904 h 4902793"/>
              <a:gd name="connsiteX6" fmla="*/ 127629 w 1364795"/>
              <a:gd name="connsiteY6" fmla="*/ 4482464 h 4902793"/>
              <a:gd name="connsiteX7" fmla="*/ 355840 w 1364795"/>
              <a:gd name="connsiteY7" fmla="*/ 4482464 h 4902793"/>
              <a:gd name="connsiteX8" fmla="*/ 355840 w 1364795"/>
              <a:gd name="connsiteY8" fmla="*/ 4528855 h 4902793"/>
              <a:gd name="connsiteX9" fmla="*/ 292389 w 1364795"/>
              <a:gd name="connsiteY9" fmla="*/ 4590744 h 4902793"/>
              <a:gd name="connsiteX10" fmla="*/ 191078 w 1364795"/>
              <a:gd name="connsiteY10" fmla="*/ 4590744 h 4902793"/>
              <a:gd name="connsiteX11" fmla="*/ 127629 w 1364795"/>
              <a:gd name="connsiteY11" fmla="*/ 4528855 h 4902793"/>
              <a:gd name="connsiteX12" fmla="*/ 675481 w 1364795"/>
              <a:gd name="connsiteY12" fmla="*/ 4102494 h 4902793"/>
              <a:gd name="connsiteX13" fmla="*/ 708765 w 1364795"/>
              <a:gd name="connsiteY13" fmla="*/ 4102494 h 4902793"/>
              <a:gd name="connsiteX14" fmla="*/ 708765 w 1364795"/>
              <a:gd name="connsiteY14" fmla="*/ 4102598 h 4902793"/>
              <a:gd name="connsiteX15" fmla="*/ 803108 w 1364795"/>
              <a:gd name="connsiteY15" fmla="*/ 4196941 h 4902793"/>
              <a:gd name="connsiteX16" fmla="*/ 803108 w 1364795"/>
              <a:gd name="connsiteY16" fmla="*/ 4441378 h 4902793"/>
              <a:gd name="connsiteX17" fmla="*/ 802795 w 1364795"/>
              <a:gd name="connsiteY17" fmla="*/ 4448555 h 4902793"/>
              <a:gd name="connsiteX18" fmla="*/ 803108 w 1364795"/>
              <a:gd name="connsiteY18" fmla="*/ 4455732 h 4902793"/>
              <a:gd name="connsiteX19" fmla="*/ 803108 w 1364795"/>
              <a:gd name="connsiteY19" fmla="*/ 4700170 h 4902793"/>
              <a:gd name="connsiteX20" fmla="*/ 708765 w 1364795"/>
              <a:gd name="connsiteY20" fmla="*/ 4794513 h 4902793"/>
              <a:gd name="connsiteX21" fmla="*/ 675481 w 1364795"/>
              <a:gd name="connsiteY21" fmla="*/ 4794513 h 4902793"/>
              <a:gd name="connsiteX22" fmla="*/ 510719 w 1364795"/>
              <a:gd name="connsiteY22" fmla="*/ 3994213 h 4902793"/>
              <a:gd name="connsiteX23" fmla="*/ 612031 w 1364795"/>
              <a:gd name="connsiteY23" fmla="*/ 3994213 h 4902793"/>
              <a:gd name="connsiteX24" fmla="*/ 675481 w 1364795"/>
              <a:gd name="connsiteY24" fmla="*/ 4056103 h 4902793"/>
              <a:gd name="connsiteX25" fmla="*/ 675481 w 1364795"/>
              <a:gd name="connsiteY25" fmla="*/ 4102493 h 4902793"/>
              <a:gd name="connsiteX26" fmla="*/ 447270 w 1364795"/>
              <a:gd name="connsiteY26" fmla="*/ 4102493 h 4902793"/>
              <a:gd name="connsiteX27" fmla="*/ 447270 w 1364795"/>
              <a:gd name="connsiteY27" fmla="*/ 4056103 h 4902793"/>
              <a:gd name="connsiteX28" fmla="*/ 510719 w 1364795"/>
              <a:gd name="connsiteY28" fmla="*/ 3994213 h 4902793"/>
              <a:gd name="connsiteX29" fmla="*/ 1237167 w 1364795"/>
              <a:gd name="connsiteY29" fmla="*/ 3790446 h 4902793"/>
              <a:gd name="connsiteX30" fmla="*/ 1270452 w 1364795"/>
              <a:gd name="connsiteY30" fmla="*/ 3790446 h 4902793"/>
              <a:gd name="connsiteX31" fmla="*/ 1270452 w 1364795"/>
              <a:gd name="connsiteY31" fmla="*/ 3790550 h 4902793"/>
              <a:gd name="connsiteX32" fmla="*/ 1364795 w 1364795"/>
              <a:gd name="connsiteY32" fmla="*/ 3884893 h 4902793"/>
              <a:gd name="connsiteX33" fmla="*/ 1364795 w 1364795"/>
              <a:gd name="connsiteY33" fmla="*/ 4129330 h 4902793"/>
              <a:gd name="connsiteX34" fmla="*/ 1364482 w 1364795"/>
              <a:gd name="connsiteY34" fmla="*/ 4136507 h 4902793"/>
              <a:gd name="connsiteX35" fmla="*/ 1364795 w 1364795"/>
              <a:gd name="connsiteY35" fmla="*/ 4143684 h 4902793"/>
              <a:gd name="connsiteX36" fmla="*/ 1364795 w 1364795"/>
              <a:gd name="connsiteY36" fmla="*/ 4388122 h 4902793"/>
              <a:gd name="connsiteX37" fmla="*/ 1270452 w 1364795"/>
              <a:gd name="connsiteY37" fmla="*/ 4482465 h 4902793"/>
              <a:gd name="connsiteX38" fmla="*/ 1237167 w 1364795"/>
              <a:gd name="connsiteY38" fmla="*/ 4482465 h 4902793"/>
              <a:gd name="connsiteX39" fmla="*/ 1237167 w 1364795"/>
              <a:gd name="connsiteY39" fmla="*/ 4528855 h 4902793"/>
              <a:gd name="connsiteX40" fmla="*/ 1173717 w 1364795"/>
              <a:gd name="connsiteY40" fmla="*/ 4590744 h 4902793"/>
              <a:gd name="connsiteX41" fmla="*/ 1072406 w 1364795"/>
              <a:gd name="connsiteY41" fmla="*/ 4590744 h 4902793"/>
              <a:gd name="connsiteX42" fmla="*/ 1008956 w 1364795"/>
              <a:gd name="connsiteY42" fmla="*/ 4528855 h 4902793"/>
              <a:gd name="connsiteX43" fmla="*/ 1008956 w 1364795"/>
              <a:gd name="connsiteY43" fmla="*/ 4482464 h 4902793"/>
              <a:gd name="connsiteX44" fmla="*/ 1237167 w 1364795"/>
              <a:gd name="connsiteY44" fmla="*/ 4482464 h 4902793"/>
              <a:gd name="connsiteX45" fmla="*/ 94343 w 1364795"/>
              <a:gd name="connsiteY45" fmla="*/ 3790446 h 4902793"/>
              <a:gd name="connsiteX46" fmla="*/ 127628 w 1364795"/>
              <a:gd name="connsiteY46" fmla="*/ 3790446 h 4902793"/>
              <a:gd name="connsiteX47" fmla="*/ 127628 w 1364795"/>
              <a:gd name="connsiteY47" fmla="*/ 4482465 h 4902793"/>
              <a:gd name="connsiteX48" fmla="*/ 94343 w 1364795"/>
              <a:gd name="connsiteY48" fmla="*/ 4482465 h 4902793"/>
              <a:gd name="connsiteX49" fmla="*/ 1 w 1364795"/>
              <a:gd name="connsiteY49" fmla="*/ 4388122 h 4902793"/>
              <a:gd name="connsiteX50" fmla="*/ 1 w 1364795"/>
              <a:gd name="connsiteY50" fmla="*/ 4143684 h 4902793"/>
              <a:gd name="connsiteX51" fmla="*/ 313 w 1364795"/>
              <a:gd name="connsiteY51" fmla="*/ 4136507 h 4902793"/>
              <a:gd name="connsiteX52" fmla="*/ 1 w 1364795"/>
              <a:gd name="connsiteY52" fmla="*/ 4129330 h 4902793"/>
              <a:gd name="connsiteX53" fmla="*/ 1 w 1364795"/>
              <a:gd name="connsiteY53" fmla="*/ 3884893 h 4902793"/>
              <a:gd name="connsiteX54" fmla="*/ 1 w 1364795"/>
              <a:gd name="connsiteY54" fmla="*/ 3884789 h 4902793"/>
              <a:gd name="connsiteX55" fmla="*/ 94343 w 1364795"/>
              <a:gd name="connsiteY55" fmla="*/ 3790446 h 4902793"/>
              <a:gd name="connsiteX56" fmla="*/ 1072406 w 1364795"/>
              <a:gd name="connsiteY56" fmla="*/ 3682165 h 4902793"/>
              <a:gd name="connsiteX57" fmla="*/ 1173717 w 1364795"/>
              <a:gd name="connsiteY57" fmla="*/ 3682165 h 4902793"/>
              <a:gd name="connsiteX58" fmla="*/ 1237167 w 1364795"/>
              <a:gd name="connsiteY58" fmla="*/ 3744055 h 4902793"/>
              <a:gd name="connsiteX59" fmla="*/ 1237167 w 1364795"/>
              <a:gd name="connsiteY59" fmla="*/ 3790445 h 4902793"/>
              <a:gd name="connsiteX60" fmla="*/ 1008956 w 1364795"/>
              <a:gd name="connsiteY60" fmla="*/ 3790445 h 4902793"/>
              <a:gd name="connsiteX61" fmla="*/ 1008956 w 1364795"/>
              <a:gd name="connsiteY61" fmla="*/ 3744055 h 4902793"/>
              <a:gd name="connsiteX62" fmla="*/ 1072406 w 1364795"/>
              <a:gd name="connsiteY62" fmla="*/ 3682165 h 4902793"/>
              <a:gd name="connsiteX63" fmla="*/ 191078 w 1364795"/>
              <a:gd name="connsiteY63" fmla="*/ 3682165 h 4902793"/>
              <a:gd name="connsiteX64" fmla="*/ 292389 w 1364795"/>
              <a:gd name="connsiteY64" fmla="*/ 3682165 h 4902793"/>
              <a:gd name="connsiteX65" fmla="*/ 355840 w 1364795"/>
              <a:gd name="connsiteY65" fmla="*/ 3744055 h 4902793"/>
              <a:gd name="connsiteX66" fmla="*/ 355840 w 1364795"/>
              <a:gd name="connsiteY66" fmla="*/ 3790445 h 4902793"/>
              <a:gd name="connsiteX67" fmla="*/ 127629 w 1364795"/>
              <a:gd name="connsiteY67" fmla="*/ 3790445 h 4902793"/>
              <a:gd name="connsiteX68" fmla="*/ 127629 w 1364795"/>
              <a:gd name="connsiteY68" fmla="*/ 3744055 h 4902793"/>
              <a:gd name="connsiteX69" fmla="*/ 191078 w 1364795"/>
              <a:gd name="connsiteY69" fmla="*/ 3682165 h 4902793"/>
              <a:gd name="connsiteX70" fmla="*/ 447269 w 1364795"/>
              <a:gd name="connsiteY70" fmla="*/ 3567124 h 4902793"/>
              <a:gd name="connsiteX71" fmla="*/ 675481 w 1364795"/>
              <a:gd name="connsiteY71" fmla="*/ 3567124 h 4902793"/>
              <a:gd name="connsiteX72" fmla="*/ 675481 w 1364795"/>
              <a:gd name="connsiteY72" fmla="*/ 3613515 h 4902793"/>
              <a:gd name="connsiteX73" fmla="*/ 612031 w 1364795"/>
              <a:gd name="connsiteY73" fmla="*/ 3675404 h 4902793"/>
              <a:gd name="connsiteX74" fmla="*/ 510719 w 1364795"/>
              <a:gd name="connsiteY74" fmla="*/ 3675404 h 4902793"/>
              <a:gd name="connsiteX75" fmla="*/ 447269 w 1364795"/>
              <a:gd name="connsiteY75" fmla="*/ 3613515 h 4902793"/>
              <a:gd name="connsiteX76" fmla="*/ 1008956 w 1364795"/>
              <a:gd name="connsiteY76" fmla="*/ 3255076 h 4902793"/>
              <a:gd name="connsiteX77" fmla="*/ 1237167 w 1364795"/>
              <a:gd name="connsiteY77" fmla="*/ 3255076 h 4902793"/>
              <a:gd name="connsiteX78" fmla="*/ 1237167 w 1364795"/>
              <a:gd name="connsiteY78" fmla="*/ 3301467 h 4902793"/>
              <a:gd name="connsiteX79" fmla="*/ 1173717 w 1364795"/>
              <a:gd name="connsiteY79" fmla="*/ 3363356 h 4902793"/>
              <a:gd name="connsiteX80" fmla="*/ 1072406 w 1364795"/>
              <a:gd name="connsiteY80" fmla="*/ 3363356 h 4902793"/>
              <a:gd name="connsiteX81" fmla="*/ 1008956 w 1364795"/>
              <a:gd name="connsiteY81" fmla="*/ 3301467 h 4902793"/>
              <a:gd name="connsiteX82" fmla="*/ 127628 w 1364795"/>
              <a:gd name="connsiteY82" fmla="*/ 3255076 h 4902793"/>
              <a:gd name="connsiteX83" fmla="*/ 355839 w 1364795"/>
              <a:gd name="connsiteY83" fmla="*/ 3255076 h 4902793"/>
              <a:gd name="connsiteX84" fmla="*/ 355839 w 1364795"/>
              <a:gd name="connsiteY84" fmla="*/ 3301467 h 4902793"/>
              <a:gd name="connsiteX85" fmla="*/ 292389 w 1364795"/>
              <a:gd name="connsiteY85" fmla="*/ 3363356 h 4902793"/>
              <a:gd name="connsiteX86" fmla="*/ 191078 w 1364795"/>
              <a:gd name="connsiteY86" fmla="*/ 3363356 h 4902793"/>
              <a:gd name="connsiteX87" fmla="*/ 127628 w 1364795"/>
              <a:gd name="connsiteY87" fmla="*/ 3301467 h 4902793"/>
              <a:gd name="connsiteX88" fmla="*/ 675481 w 1364795"/>
              <a:gd name="connsiteY88" fmla="*/ 2875105 h 4902793"/>
              <a:gd name="connsiteX89" fmla="*/ 708765 w 1364795"/>
              <a:gd name="connsiteY89" fmla="*/ 2875105 h 4902793"/>
              <a:gd name="connsiteX90" fmla="*/ 708765 w 1364795"/>
              <a:gd name="connsiteY90" fmla="*/ 2875209 h 4902793"/>
              <a:gd name="connsiteX91" fmla="*/ 803108 w 1364795"/>
              <a:gd name="connsiteY91" fmla="*/ 2969552 h 4902793"/>
              <a:gd name="connsiteX92" fmla="*/ 803108 w 1364795"/>
              <a:gd name="connsiteY92" fmla="*/ 3213989 h 4902793"/>
              <a:gd name="connsiteX93" fmla="*/ 802795 w 1364795"/>
              <a:gd name="connsiteY93" fmla="*/ 3221166 h 4902793"/>
              <a:gd name="connsiteX94" fmla="*/ 803108 w 1364795"/>
              <a:gd name="connsiteY94" fmla="*/ 3228343 h 4902793"/>
              <a:gd name="connsiteX95" fmla="*/ 803108 w 1364795"/>
              <a:gd name="connsiteY95" fmla="*/ 3472781 h 4902793"/>
              <a:gd name="connsiteX96" fmla="*/ 708765 w 1364795"/>
              <a:gd name="connsiteY96" fmla="*/ 3567124 h 4902793"/>
              <a:gd name="connsiteX97" fmla="*/ 675481 w 1364795"/>
              <a:gd name="connsiteY97" fmla="*/ 3567124 h 4902793"/>
              <a:gd name="connsiteX98" fmla="*/ 510719 w 1364795"/>
              <a:gd name="connsiteY98" fmla="*/ 2766826 h 4902793"/>
              <a:gd name="connsiteX99" fmla="*/ 612031 w 1364795"/>
              <a:gd name="connsiteY99" fmla="*/ 2766826 h 4902793"/>
              <a:gd name="connsiteX100" fmla="*/ 675481 w 1364795"/>
              <a:gd name="connsiteY100" fmla="*/ 2828716 h 4902793"/>
              <a:gd name="connsiteX101" fmla="*/ 675481 w 1364795"/>
              <a:gd name="connsiteY101" fmla="*/ 2875105 h 4902793"/>
              <a:gd name="connsiteX102" fmla="*/ 447269 w 1364795"/>
              <a:gd name="connsiteY102" fmla="*/ 2875105 h 4902793"/>
              <a:gd name="connsiteX103" fmla="*/ 447269 w 1364795"/>
              <a:gd name="connsiteY103" fmla="*/ 2828716 h 4902793"/>
              <a:gd name="connsiteX104" fmla="*/ 510719 w 1364795"/>
              <a:gd name="connsiteY104" fmla="*/ 2766826 h 4902793"/>
              <a:gd name="connsiteX105" fmla="*/ 94343 w 1364795"/>
              <a:gd name="connsiteY105" fmla="*/ 2563058 h 4902793"/>
              <a:gd name="connsiteX106" fmla="*/ 127628 w 1364795"/>
              <a:gd name="connsiteY106" fmla="*/ 2563058 h 4902793"/>
              <a:gd name="connsiteX107" fmla="*/ 127628 w 1364795"/>
              <a:gd name="connsiteY107" fmla="*/ 3255076 h 4902793"/>
              <a:gd name="connsiteX108" fmla="*/ 94343 w 1364795"/>
              <a:gd name="connsiteY108" fmla="*/ 3255076 h 4902793"/>
              <a:gd name="connsiteX109" fmla="*/ 0 w 1364795"/>
              <a:gd name="connsiteY109" fmla="*/ 3160733 h 4902793"/>
              <a:gd name="connsiteX110" fmla="*/ 0 w 1364795"/>
              <a:gd name="connsiteY110" fmla="*/ 2916295 h 4902793"/>
              <a:gd name="connsiteX111" fmla="*/ 313 w 1364795"/>
              <a:gd name="connsiteY111" fmla="*/ 2909118 h 4902793"/>
              <a:gd name="connsiteX112" fmla="*/ 0 w 1364795"/>
              <a:gd name="connsiteY112" fmla="*/ 2901941 h 4902793"/>
              <a:gd name="connsiteX113" fmla="*/ 0 w 1364795"/>
              <a:gd name="connsiteY113" fmla="*/ 2657504 h 4902793"/>
              <a:gd name="connsiteX114" fmla="*/ 0 w 1364795"/>
              <a:gd name="connsiteY114" fmla="*/ 2657401 h 4902793"/>
              <a:gd name="connsiteX115" fmla="*/ 94343 w 1364795"/>
              <a:gd name="connsiteY115" fmla="*/ 2563058 h 4902793"/>
              <a:gd name="connsiteX116" fmla="*/ 1237167 w 1364795"/>
              <a:gd name="connsiteY116" fmla="*/ 2563058 h 4902793"/>
              <a:gd name="connsiteX117" fmla="*/ 1270452 w 1364795"/>
              <a:gd name="connsiteY117" fmla="*/ 2563058 h 4902793"/>
              <a:gd name="connsiteX118" fmla="*/ 1270452 w 1364795"/>
              <a:gd name="connsiteY118" fmla="*/ 2563162 h 4902793"/>
              <a:gd name="connsiteX119" fmla="*/ 1364795 w 1364795"/>
              <a:gd name="connsiteY119" fmla="*/ 2657504 h 4902793"/>
              <a:gd name="connsiteX120" fmla="*/ 1364795 w 1364795"/>
              <a:gd name="connsiteY120" fmla="*/ 2901941 h 4902793"/>
              <a:gd name="connsiteX121" fmla="*/ 1364482 w 1364795"/>
              <a:gd name="connsiteY121" fmla="*/ 2909118 h 4902793"/>
              <a:gd name="connsiteX122" fmla="*/ 1364795 w 1364795"/>
              <a:gd name="connsiteY122" fmla="*/ 2916295 h 4902793"/>
              <a:gd name="connsiteX123" fmla="*/ 1364795 w 1364795"/>
              <a:gd name="connsiteY123" fmla="*/ 3160733 h 4902793"/>
              <a:gd name="connsiteX124" fmla="*/ 1270452 w 1364795"/>
              <a:gd name="connsiteY124" fmla="*/ 3255076 h 4902793"/>
              <a:gd name="connsiteX125" fmla="*/ 1237167 w 1364795"/>
              <a:gd name="connsiteY125" fmla="*/ 3255076 h 4902793"/>
              <a:gd name="connsiteX126" fmla="*/ 1072406 w 1364795"/>
              <a:gd name="connsiteY126" fmla="*/ 2454778 h 4902793"/>
              <a:gd name="connsiteX127" fmla="*/ 1173717 w 1364795"/>
              <a:gd name="connsiteY127" fmla="*/ 2454778 h 4902793"/>
              <a:gd name="connsiteX128" fmla="*/ 1237167 w 1364795"/>
              <a:gd name="connsiteY128" fmla="*/ 2516667 h 4902793"/>
              <a:gd name="connsiteX129" fmla="*/ 1237167 w 1364795"/>
              <a:gd name="connsiteY129" fmla="*/ 2563058 h 4902793"/>
              <a:gd name="connsiteX130" fmla="*/ 1008956 w 1364795"/>
              <a:gd name="connsiteY130" fmla="*/ 2563058 h 4902793"/>
              <a:gd name="connsiteX131" fmla="*/ 1008956 w 1364795"/>
              <a:gd name="connsiteY131" fmla="*/ 2516667 h 4902793"/>
              <a:gd name="connsiteX132" fmla="*/ 1072406 w 1364795"/>
              <a:gd name="connsiteY132" fmla="*/ 2454778 h 4902793"/>
              <a:gd name="connsiteX133" fmla="*/ 191078 w 1364795"/>
              <a:gd name="connsiteY133" fmla="*/ 2454778 h 4902793"/>
              <a:gd name="connsiteX134" fmla="*/ 292389 w 1364795"/>
              <a:gd name="connsiteY134" fmla="*/ 2454778 h 4902793"/>
              <a:gd name="connsiteX135" fmla="*/ 355839 w 1364795"/>
              <a:gd name="connsiteY135" fmla="*/ 2516667 h 4902793"/>
              <a:gd name="connsiteX136" fmla="*/ 355839 w 1364795"/>
              <a:gd name="connsiteY136" fmla="*/ 2563058 h 4902793"/>
              <a:gd name="connsiteX137" fmla="*/ 127628 w 1364795"/>
              <a:gd name="connsiteY137" fmla="*/ 2563058 h 4902793"/>
              <a:gd name="connsiteX138" fmla="*/ 127628 w 1364795"/>
              <a:gd name="connsiteY138" fmla="*/ 2516667 h 4902793"/>
              <a:gd name="connsiteX139" fmla="*/ 191078 w 1364795"/>
              <a:gd name="connsiteY139" fmla="*/ 2454778 h 4902793"/>
              <a:gd name="connsiteX140" fmla="*/ 127628 w 1364795"/>
              <a:gd name="connsiteY140" fmla="*/ 2027689 h 4902793"/>
              <a:gd name="connsiteX141" fmla="*/ 355839 w 1364795"/>
              <a:gd name="connsiteY141" fmla="*/ 2027689 h 4902793"/>
              <a:gd name="connsiteX142" fmla="*/ 355839 w 1364795"/>
              <a:gd name="connsiteY142" fmla="*/ 2074080 h 4902793"/>
              <a:gd name="connsiteX143" fmla="*/ 292389 w 1364795"/>
              <a:gd name="connsiteY143" fmla="*/ 2135969 h 4902793"/>
              <a:gd name="connsiteX144" fmla="*/ 191078 w 1364795"/>
              <a:gd name="connsiteY144" fmla="*/ 2135969 h 4902793"/>
              <a:gd name="connsiteX145" fmla="*/ 127628 w 1364795"/>
              <a:gd name="connsiteY145" fmla="*/ 2074080 h 4902793"/>
              <a:gd name="connsiteX146" fmla="*/ 675480 w 1364795"/>
              <a:gd name="connsiteY146" fmla="*/ 1647719 h 4902793"/>
              <a:gd name="connsiteX147" fmla="*/ 708765 w 1364795"/>
              <a:gd name="connsiteY147" fmla="*/ 1647719 h 4902793"/>
              <a:gd name="connsiteX148" fmla="*/ 708765 w 1364795"/>
              <a:gd name="connsiteY148" fmla="*/ 1647823 h 4902793"/>
              <a:gd name="connsiteX149" fmla="*/ 803108 w 1364795"/>
              <a:gd name="connsiteY149" fmla="*/ 1742166 h 4902793"/>
              <a:gd name="connsiteX150" fmla="*/ 803108 w 1364795"/>
              <a:gd name="connsiteY150" fmla="*/ 1986603 h 4902793"/>
              <a:gd name="connsiteX151" fmla="*/ 802795 w 1364795"/>
              <a:gd name="connsiteY151" fmla="*/ 1993780 h 4902793"/>
              <a:gd name="connsiteX152" fmla="*/ 803108 w 1364795"/>
              <a:gd name="connsiteY152" fmla="*/ 2000957 h 4902793"/>
              <a:gd name="connsiteX153" fmla="*/ 803108 w 1364795"/>
              <a:gd name="connsiteY153" fmla="*/ 2245395 h 4902793"/>
              <a:gd name="connsiteX154" fmla="*/ 708765 w 1364795"/>
              <a:gd name="connsiteY154" fmla="*/ 2339738 h 4902793"/>
              <a:gd name="connsiteX155" fmla="*/ 675480 w 1364795"/>
              <a:gd name="connsiteY155" fmla="*/ 2339738 h 4902793"/>
              <a:gd name="connsiteX156" fmla="*/ 675480 w 1364795"/>
              <a:gd name="connsiteY156" fmla="*/ 2386127 h 4902793"/>
              <a:gd name="connsiteX157" fmla="*/ 612031 w 1364795"/>
              <a:gd name="connsiteY157" fmla="*/ 2448016 h 4902793"/>
              <a:gd name="connsiteX158" fmla="*/ 510719 w 1364795"/>
              <a:gd name="connsiteY158" fmla="*/ 2448016 h 4902793"/>
              <a:gd name="connsiteX159" fmla="*/ 447269 w 1364795"/>
              <a:gd name="connsiteY159" fmla="*/ 2386127 h 4902793"/>
              <a:gd name="connsiteX160" fmla="*/ 447269 w 1364795"/>
              <a:gd name="connsiteY160" fmla="*/ 2339736 h 4902793"/>
              <a:gd name="connsiteX161" fmla="*/ 675480 w 1364795"/>
              <a:gd name="connsiteY161" fmla="*/ 2339736 h 4902793"/>
              <a:gd name="connsiteX162" fmla="*/ 510719 w 1364795"/>
              <a:gd name="connsiteY162" fmla="*/ 1539438 h 4902793"/>
              <a:gd name="connsiteX163" fmla="*/ 612031 w 1364795"/>
              <a:gd name="connsiteY163" fmla="*/ 1539438 h 4902793"/>
              <a:gd name="connsiteX164" fmla="*/ 675480 w 1364795"/>
              <a:gd name="connsiteY164" fmla="*/ 1601327 h 4902793"/>
              <a:gd name="connsiteX165" fmla="*/ 675480 w 1364795"/>
              <a:gd name="connsiteY165" fmla="*/ 1647718 h 4902793"/>
              <a:gd name="connsiteX166" fmla="*/ 447269 w 1364795"/>
              <a:gd name="connsiteY166" fmla="*/ 1647718 h 4902793"/>
              <a:gd name="connsiteX167" fmla="*/ 447269 w 1364795"/>
              <a:gd name="connsiteY167" fmla="*/ 1601327 h 4902793"/>
              <a:gd name="connsiteX168" fmla="*/ 510719 w 1364795"/>
              <a:gd name="connsiteY168" fmla="*/ 1539438 h 4902793"/>
              <a:gd name="connsiteX169" fmla="*/ 94343 w 1364795"/>
              <a:gd name="connsiteY169" fmla="*/ 1335671 h 4902793"/>
              <a:gd name="connsiteX170" fmla="*/ 127628 w 1364795"/>
              <a:gd name="connsiteY170" fmla="*/ 1335671 h 4902793"/>
              <a:gd name="connsiteX171" fmla="*/ 127628 w 1364795"/>
              <a:gd name="connsiteY171" fmla="*/ 2027690 h 4902793"/>
              <a:gd name="connsiteX172" fmla="*/ 94343 w 1364795"/>
              <a:gd name="connsiteY172" fmla="*/ 2027690 h 4902793"/>
              <a:gd name="connsiteX173" fmla="*/ 0 w 1364795"/>
              <a:gd name="connsiteY173" fmla="*/ 1933347 h 4902793"/>
              <a:gd name="connsiteX174" fmla="*/ 0 w 1364795"/>
              <a:gd name="connsiteY174" fmla="*/ 1688909 h 4902793"/>
              <a:gd name="connsiteX175" fmla="*/ 313 w 1364795"/>
              <a:gd name="connsiteY175" fmla="*/ 1681732 h 4902793"/>
              <a:gd name="connsiteX176" fmla="*/ 0 w 1364795"/>
              <a:gd name="connsiteY176" fmla="*/ 1674555 h 4902793"/>
              <a:gd name="connsiteX177" fmla="*/ 0 w 1364795"/>
              <a:gd name="connsiteY177" fmla="*/ 1430117 h 4902793"/>
              <a:gd name="connsiteX178" fmla="*/ 0 w 1364795"/>
              <a:gd name="connsiteY178" fmla="*/ 1430013 h 4902793"/>
              <a:gd name="connsiteX179" fmla="*/ 94343 w 1364795"/>
              <a:gd name="connsiteY179" fmla="*/ 1335671 h 4902793"/>
              <a:gd name="connsiteX180" fmla="*/ 1237167 w 1364795"/>
              <a:gd name="connsiteY180" fmla="*/ 1335671 h 4902793"/>
              <a:gd name="connsiteX181" fmla="*/ 1270452 w 1364795"/>
              <a:gd name="connsiteY181" fmla="*/ 1335671 h 4902793"/>
              <a:gd name="connsiteX182" fmla="*/ 1270452 w 1364795"/>
              <a:gd name="connsiteY182" fmla="*/ 1335775 h 4902793"/>
              <a:gd name="connsiteX183" fmla="*/ 1364795 w 1364795"/>
              <a:gd name="connsiteY183" fmla="*/ 1430117 h 4902793"/>
              <a:gd name="connsiteX184" fmla="*/ 1364795 w 1364795"/>
              <a:gd name="connsiteY184" fmla="*/ 1674555 h 4902793"/>
              <a:gd name="connsiteX185" fmla="*/ 1364482 w 1364795"/>
              <a:gd name="connsiteY185" fmla="*/ 1681732 h 4902793"/>
              <a:gd name="connsiteX186" fmla="*/ 1364795 w 1364795"/>
              <a:gd name="connsiteY186" fmla="*/ 1688909 h 4902793"/>
              <a:gd name="connsiteX187" fmla="*/ 1364795 w 1364795"/>
              <a:gd name="connsiteY187" fmla="*/ 1933347 h 4902793"/>
              <a:gd name="connsiteX188" fmla="*/ 1270452 w 1364795"/>
              <a:gd name="connsiteY188" fmla="*/ 2027690 h 4902793"/>
              <a:gd name="connsiteX189" fmla="*/ 1237167 w 1364795"/>
              <a:gd name="connsiteY189" fmla="*/ 2027690 h 4902793"/>
              <a:gd name="connsiteX190" fmla="*/ 1237167 w 1364795"/>
              <a:gd name="connsiteY190" fmla="*/ 2074080 h 4902793"/>
              <a:gd name="connsiteX191" fmla="*/ 1173717 w 1364795"/>
              <a:gd name="connsiteY191" fmla="*/ 2135969 h 4902793"/>
              <a:gd name="connsiteX192" fmla="*/ 1072406 w 1364795"/>
              <a:gd name="connsiteY192" fmla="*/ 2135969 h 4902793"/>
              <a:gd name="connsiteX193" fmla="*/ 1008956 w 1364795"/>
              <a:gd name="connsiteY193" fmla="*/ 2074080 h 4902793"/>
              <a:gd name="connsiteX194" fmla="*/ 1008956 w 1364795"/>
              <a:gd name="connsiteY194" fmla="*/ 2027689 h 4902793"/>
              <a:gd name="connsiteX195" fmla="*/ 1237167 w 1364795"/>
              <a:gd name="connsiteY195" fmla="*/ 2027689 h 4902793"/>
              <a:gd name="connsiteX196" fmla="*/ 191078 w 1364795"/>
              <a:gd name="connsiteY196" fmla="*/ 1227390 h 4902793"/>
              <a:gd name="connsiteX197" fmla="*/ 292389 w 1364795"/>
              <a:gd name="connsiteY197" fmla="*/ 1227390 h 4902793"/>
              <a:gd name="connsiteX198" fmla="*/ 355839 w 1364795"/>
              <a:gd name="connsiteY198" fmla="*/ 1289279 h 4902793"/>
              <a:gd name="connsiteX199" fmla="*/ 355839 w 1364795"/>
              <a:gd name="connsiteY199" fmla="*/ 1335670 h 4902793"/>
              <a:gd name="connsiteX200" fmla="*/ 127628 w 1364795"/>
              <a:gd name="connsiteY200" fmla="*/ 1335670 h 4902793"/>
              <a:gd name="connsiteX201" fmla="*/ 127628 w 1364795"/>
              <a:gd name="connsiteY201" fmla="*/ 1289279 h 4902793"/>
              <a:gd name="connsiteX202" fmla="*/ 191078 w 1364795"/>
              <a:gd name="connsiteY202" fmla="*/ 1227390 h 4902793"/>
              <a:gd name="connsiteX203" fmla="*/ 1072406 w 1364795"/>
              <a:gd name="connsiteY203" fmla="*/ 1227390 h 4902793"/>
              <a:gd name="connsiteX204" fmla="*/ 1173717 w 1364795"/>
              <a:gd name="connsiteY204" fmla="*/ 1227390 h 4902793"/>
              <a:gd name="connsiteX205" fmla="*/ 1237167 w 1364795"/>
              <a:gd name="connsiteY205" fmla="*/ 1289279 h 4902793"/>
              <a:gd name="connsiteX206" fmla="*/ 1237167 w 1364795"/>
              <a:gd name="connsiteY206" fmla="*/ 1335670 h 4902793"/>
              <a:gd name="connsiteX207" fmla="*/ 1008956 w 1364795"/>
              <a:gd name="connsiteY207" fmla="*/ 1335670 h 4902793"/>
              <a:gd name="connsiteX208" fmla="*/ 1008956 w 1364795"/>
              <a:gd name="connsiteY208" fmla="*/ 1289279 h 4902793"/>
              <a:gd name="connsiteX209" fmla="*/ 1072406 w 1364795"/>
              <a:gd name="connsiteY209" fmla="*/ 1227390 h 4902793"/>
              <a:gd name="connsiteX210" fmla="*/ 447269 w 1364795"/>
              <a:gd name="connsiteY210" fmla="*/ 1112347 h 4902793"/>
              <a:gd name="connsiteX211" fmla="*/ 675480 w 1364795"/>
              <a:gd name="connsiteY211" fmla="*/ 1112347 h 4902793"/>
              <a:gd name="connsiteX212" fmla="*/ 675480 w 1364795"/>
              <a:gd name="connsiteY212" fmla="*/ 1158738 h 4902793"/>
              <a:gd name="connsiteX213" fmla="*/ 612031 w 1364795"/>
              <a:gd name="connsiteY213" fmla="*/ 1220627 h 4902793"/>
              <a:gd name="connsiteX214" fmla="*/ 510719 w 1364795"/>
              <a:gd name="connsiteY214" fmla="*/ 1220627 h 4902793"/>
              <a:gd name="connsiteX215" fmla="*/ 447269 w 1364795"/>
              <a:gd name="connsiteY215" fmla="*/ 1158738 h 4902793"/>
              <a:gd name="connsiteX216" fmla="*/ 1008956 w 1364795"/>
              <a:gd name="connsiteY216" fmla="*/ 800301 h 4902793"/>
              <a:gd name="connsiteX217" fmla="*/ 1237167 w 1364795"/>
              <a:gd name="connsiteY217" fmla="*/ 800301 h 4902793"/>
              <a:gd name="connsiteX218" fmla="*/ 1237167 w 1364795"/>
              <a:gd name="connsiteY218" fmla="*/ 846692 h 4902793"/>
              <a:gd name="connsiteX219" fmla="*/ 1173717 w 1364795"/>
              <a:gd name="connsiteY219" fmla="*/ 908581 h 4902793"/>
              <a:gd name="connsiteX220" fmla="*/ 1072406 w 1364795"/>
              <a:gd name="connsiteY220" fmla="*/ 908581 h 4902793"/>
              <a:gd name="connsiteX221" fmla="*/ 1008956 w 1364795"/>
              <a:gd name="connsiteY221" fmla="*/ 846692 h 4902793"/>
              <a:gd name="connsiteX222" fmla="*/ 127628 w 1364795"/>
              <a:gd name="connsiteY222" fmla="*/ 800299 h 4902793"/>
              <a:gd name="connsiteX223" fmla="*/ 355839 w 1364795"/>
              <a:gd name="connsiteY223" fmla="*/ 800299 h 4902793"/>
              <a:gd name="connsiteX224" fmla="*/ 355839 w 1364795"/>
              <a:gd name="connsiteY224" fmla="*/ 846690 h 4902793"/>
              <a:gd name="connsiteX225" fmla="*/ 292389 w 1364795"/>
              <a:gd name="connsiteY225" fmla="*/ 908579 h 4902793"/>
              <a:gd name="connsiteX226" fmla="*/ 191078 w 1364795"/>
              <a:gd name="connsiteY226" fmla="*/ 908579 h 4902793"/>
              <a:gd name="connsiteX227" fmla="*/ 127628 w 1364795"/>
              <a:gd name="connsiteY227" fmla="*/ 846690 h 4902793"/>
              <a:gd name="connsiteX228" fmla="*/ 675480 w 1364795"/>
              <a:gd name="connsiteY228" fmla="*/ 420330 h 4902793"/>
              <a:gd name="connsiteX229" fmla="*/ 708765 w 1364795"/>
              <a:gd name="connsiteY229" fmla="*/ 420330 h 4902793"/>
              <a:gd name="connsiteX230" fmla="*/ 708765 w 1364795"/>
              <a:gd name="connsiteY230" fmla="*/ 420433 h 4902793"/>
              <a:gd name="connsiteX231" fmla="*/ 803108 w 1364795"/>
              <a:gd name="connsiteY231" fmla="*/ 514776 h 4902793"/>
              <a:gd name="connsiteX232" fmla="*/ 803108 w 1364795"/>
              <a:gd name="connsiteY232" fmla="*/ 759213 h 4902793"/>
              <a:gd name="connsiteX233" fmla="*/ 802795 w 1364795"/>
              <a:gd name="connsiteY233" fmla="*/ 766391 h 4902793"/>
              <a:gd name="connsiteX234" fmla="*/ 803108 w 1364795"/>
              <a:gd name="connsiteY234" fmla="*/ 773568 h 4902793"/>
              <a:gd name="connsiteX235" fmla="*/ 803108 w 1364795"/>
              <a:gd name="connsiteY235" fmla="*/ 1018006 h 4902793"/>
              <a:gd name="connsiteX236" fmla="*/ 708765 w 1364795"/>
              <a:gd name="connsiteY236" fmla="*/ 1112348 h 4902793"/>
              <a:gd name="connsiteX237" fmla="*/ 675480 w 1364795"/>
              <a:gd name="connsiteY237" fmla="*/ 1112348 h 4902793"/>
              <a:gd name="connsiteX238" fmla="*/ 510719 w 1364795"/>
              <a:gd name="connsiteY238" fmla="*/ 312049 h 4902793"/>
              <a:gd name="connsiteX239" fmla="*/ 612031 w 1364795"/>
              <a:gd name="connsiteY239" fmla="*/ 312049 h 4902793"/>
              <a:gd name="connsiteX240" fmla="*/ 675480 w 1364795"/>
              <a:gd name="connsiteY240" fmla="*/ 373938 h 4902793"/>
              <a:gd name="connsiteX241" fmla="*/ 675480 w 1364795"/>
              <a:gd name="connsiteY241" fmla="*/ 420328 h 4902793"/>
              <a:gd name="connsiteX242" fmla="*/ 447269 w 1364795"/>
              <a:gd name="connsiteY242" fmla="*/ 420328 h 4902793"/>
              <a:gd name="connsiteX243" fmla="*/ 447269 w 1364795"/>
              <a:gd name="connsiteY243" fmla="*/ 373938 h 4902793"/>
              <a:gd name="connsiteX244" fmla="*/ 510719 w 1364795"/>
              <a:gd name="connsiteY244" fmla="*/ 312049 h 4902793"/>
              <a:gd name="connsiteX245" fmla="*/ 1237167 w 1364795"/>
              <a:gd name="connsiteY245" fmla="*/ 108385 h 4902793"/>
              <a:gd name="connsiteX246" fmla="*/ 1270452 w 1364795"/>
              <a:gd name="connsiteY246" fmla="*/ 108385 h 4902793"/>
              <a:gd name="connsiteX247" fmla="*/ 1364795 w 1364795"/>
              <a:gd name="connsiteY247" fmla="*/ 202728 h 4902793"/>
              <a:gd name="connsiteX248" fmla="*/ 1364795 w 1364795"/>
              <a:gd name="connsiteY248" fmla="*/ 447165 h 4902793"/>
              <a:gd name="connsiteX249" fmla="*/ 1364482 w 1364795"/>
              <a:gd name="connsiteY249" fmla="*/ 454342 h 4902793"/>
              <a:gd name="connsiteX250" fmla="*/ 1364795 w 1364795"/>
              <a:gd name="connsiteY250" fmla="*/ 461519 h 4902793"/>
              <a:gd name="connsiteX251" fmla="*/ 1364795 w 1364795"/>
              <a:gd name="connsiteY251" fmla="*/ 705957 h 4902793"/>
              <a:gd name="connsiteX252" fmla="*/ 1270452 w 1364795"/>
              <a:gd name="connsiteY252" fmla="*/ 800299 h 4902793"/>
              <a:gd name="connsiteX253" fmla="*/ 1237167 w 1364795"/>
              <a:gd name="connsiteY253" fmla="*/ 800299 h 4902793"/>
              <a:gd name="connsiteX254" fmla="*/ 94342 w 1364795"/>
              <a:gd name="connsiteY254" fmla="*/ 108281 h 4902793"/>
              <a:gd name="connsiteX255" fmla="*/ 127628 w 1364795"/>
              <a:gd name="connsiteY255" fmla="*/ 108281 h 4902793"/>
              <a:gd name="connsiteX256" fmla="*/ 127628 w 1364795"/>
              <a:gd name="connsiteY256" fmla="*/ 800300 h 4902793"/>
              <a:gd name="connsiteX257" fmla="*/ 94342 w 1364795"/>
              <a:gd name="connsiteY257" fmla="*/ 800300 h 4902793"/>
              <a:gd name="connsiteX258" fmla="*/ 0 w 1364795"/>
              <a:gd name="connsiteY258" fmla="*/ 705957 h 4902793"/>
              <a:gd name="connsiteX259" fmla="*/ 0 w 1364795"/>
              <a:gd name="connsiteY259" fmla="*/ 461519 h 4902793"/>
              <a:gd name="connsiteX260" fmla="*/ 312 w 1364795"/>
              <a:gd name="connsiteY260" fmla="*/ 454342 h 4902793"/>
              <a:gd name="connsiteX261" fmla="*/ 0 w 1364795"/>
              <a:gd name="connsiteY261" fmla="*/ 447165 h 4902793"/>
              <a:gd name="connsiteX262" fmla="*/ 0 w 1364795"/>
              <a:gd name="connsiteY262" fmla="*/ 202728 h 4902793"/>
              <a:gd name="connsiteX263" fmla="*/ 0 w 1364795"/>
              <a:gd name="connsiteY263" fmla="*/ 202624 h 4902793"/>
              <a:gd name="connsiteX264" fmla="*/ 94342 w 1364795"/>
              <a:gd name="connsiteY264" fmla="*/ 108281 h 4902793"/>
              <a:gd name="connsiteX265" fmla="*/ 191078 w 1364795"/>
              <a:gd name="connsiteY265" fmla="*/ 0 h 4902793"/>
              <a:gd name="connsiteX266" fmla="*/ 292389 w 1364795"/>
              <a:gd name="connsiteY266" fmla="*/ 0 h 4902793"/>
              <a:gd name="connsiteX267" fmla="*/ 355839 w 1364795"/>
              <a:gd name="connsiteY267" fmla="*/ 61889 h 4902793"/>
              <a:gd name="connsiteX268" fmla="*/ 355839 w 1364795"/>
              <a:gd name="connsiteY268" fmla="*/ 108280 h 4902793"/>
              <a:gd name="connsiteX269" fmla="*/ 127628 w 1364795"/>
              <a:gd name="connsiteY269" fmla="*/ 108280 h 4902793"/>
              <a:gd name="connsiteX270" fmla="*/ 127628 w 1364795"/>
              <a:gd name="connsiteY270" fmla="*/ 61889 h 4902793"/>
              <a:gd name="connsiteX271" fmla="*/ 191078 w 1364795"/>
              <a:gd name="connsiteY271" fmla="*/ 0 h 4902793"/>
              <a:gd name="connsiteX272" fmla="*/ 1072406 w 1364795"/>
              <a:gd name="connsiteY272" fmla="*/ 0 h 4902793"/>
              <a:gd name="connsiteX273" fmla="*/ 1173717 w 1364795"/>
              <a:gd name="connsiteY273" fmla="*/ 0 h 4902793"/>
              <a:gd name="connsiteX274" fmla="*/ 1237167 w 1364795"/>
              <a:gd name="connsiteY274" fmla="*/ 61889 h 4902793"/>
              <a:gd name="connsiteX275" fmla="*/ 1237167 w 1364795"/>
              <a:gd name="connsiteY275" fmla="*/ 108280 h 4902793"/>
              <a:gd name="connsiteX276" fmla="*/ 1008956 w 1364795"/>
              <a:gd name="connsiteY276" fmla="*/ 108280 h 4902793"/>
              <a:gd name="connsiteX277" fmla="*/ 1008956 w 1364795"/>
              <a:gd name="connsiteY277" fmla="*/ 61889 h 4902793"/>
              <a:gd name="connsiteX278" fmla="*/ 1072406 w 1364795"/>
              <a:gd name="connsiteY278" fmla="*/ 0 h 490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364795" h="4902793">
                <a:moveTo>
                  <a:pt x="447270" y="4794513"/>
                </a:moveTo>
                <a:lnTo>
                  <a:pt x="675481" y="4794513"/>
                </a:lnTo>
                <a:lnTo>
                  <a:pt x="675481" y="4840904"/>
                </a:lnTo>
                <a:cubicBezTo>
                  <a:pt x="675481" y="4876477"/>
                  <a:pt x="648437" y="4902793"/>
                  <a:pt x="612031" y="4902793"/>
                </a:cubicBezTo>
                <a:lnTo>
                  <a:pt x="510719" y="4902793"/>
                </a:lnTo>
                <a:cubicBezTo>
                  <a:pt x="474313" y="4902793"/>
                  <a:pt x="447270" y="4876477"/>
                  <a:pt x="447270" y="4840904"/>
                </a:cubicBezTo>
                <a:close/>
                <a:moveTo>
                  <a:pt x="127629" y="4482464"/>
                </a:moveTo>
                <a:lnTo>
                  <a:pt x="355840" y="4482464"/>
                </a:lnTo>
                <a:lnTo>
                  <a:pt x="355840" y="4528855"/>
                </a:lnTo>
                <a:cubicBezTo>
                  <a:pt x="355840" y="4564428"/>
                  <a:pt x="328795" y="4590744"/>
                  <a:pt x="292389" y="4590744"/>
                </a:cubicBezTo>
                <a:lnTo>
                  <a:pt x="191078" y="4590744"/>
                </a:lnTo>
                <a:cubicBezTo>
                  <a:pt x="154672" y="4590744"/>
                  <a:pt x="127629" y="4564428"/>
                  <a:pt x="127629" y="4528855"/>
                </a:cubicBezTo>
                <a:close/>
                <a:moveTo>
                  <a:pt x="675481" y="4102494"/>
                </a:moveTo>
                <a:lnTo>
                  <a:pt x="708765" y="4102494"/>
                </a:lnTo>
                <a:lnTo>
                  <a:pt x="708765" y="4102598"/>
                </a:lnTo>
                <a:cubicBezTo>
                  <a:pt x="763685" y="4102598"/>
                  <a:pt x="803108" y="4142020"/>
                  <a:pt x="803108" y="4196941"/>
                </a:cubicBezTo>
                <a:lnTo>
                  <a:pt x="803108" y="4441378"/>
                </a:lnTo>
                <a:cubicBezTo>
                  <a:pt x="803108" y="4443875"/>
                  <a:pt x="802899" y="4446163"/>
                  <a:pt x="802795" y="4448555"/>
                </a:cubicBezTo>
                <a:cubicBezTo>
                  <a:pt x="802899" y="4450947"/>
                  <a:pt x="803108" y="4453340"/>
                  <a:pt x="803108" y="4455732"/>
                </a:cubicBezTo>
                <a:lnTo>
                  <a:pt x="803108" y="4700170"/>
                </a:lnTo>
                <a:cubicBezTo>
                  <a:pt x="803108" y="4755090"/>
                  <a:pt x="763685" y="4794513"/>
                  <a:pt x="708765" y="4794513"/>
                </a:cubicBezTo>
                <a:lnTo>
                  <a:pt x="675481" y="4794513"/>
                </a:lnTo>
                <a:close/>
                <a:moveTo>
                  <a:pt x="510719" y="3994213"/>
                </a:moveTo>
                <a:lnTo>
                  <a:pt x="612031" y="3994213"/>
                </a:lnTo>
                <a:cubicBezTo>
                  <a:pt x="648437" y="3994213"/>
                  <a:pt x="675481" y="4020529"/>
                  <a:pt x="675481" y="4056103"/>
                </a:cubicBezTo>
                <a:lnTo>
                  <a:pt x="675481" y="4102493"/>
                </a:lnTo>
                <a:lnTo>
                  <a:pt x="447270" y="4102493"/>
                </a:lnTo>
                <a:lnTo>
                  <a:pt x="447270" y="4056103"/>
                </a:lnTo>
                <a:cubicBezTo>
                  <a:pt x="447270" y="4020529"/>
                  <a:pt x="474313" y="3994213"/>
                  <a:pt x="510719" y="3994213"/>
                </a:cubicBezTo>
                <a:close/>
                <a:moveTo>
                  <a:pt x="1237167" y="3790446"/>
                </a:moveTo>
                <a:lnTo>
                  <a:pt x="1270452" y="3790446"/>
                </a:lnTo>
                <a:lnTo>
                  <a:pt x="1270452" y="3790550"/>
                </a:lnTo>
                <a:cubicBezTo>
                  <a:pt x="1325372" y="3790550"/>
                  <a:pt x="1364795" y="3829972"/>
                  <a:pt x="1364795" y="3884893"/>
                </a:cubicBezTo>
                <a:lnTo>
                  <a:pt x="1364795" y="4129330"/>
                </a:lnTo>
                <a:cubicBezTo>
                  <a:pt x="1364795" y="4131827"/>
                  <a:pt x="1364586" y="4134115"/>
                  <a:pt x="1364482" y="4136507"/>
                </a:cubicBezTo>
                <a:cubicBezTo>
                  <a:pt x="1364586" y="4138899"/>
                  <a:pt x="1364795" y="4141292"/>
                  <a:pt x="1364795" y="4143684"/>
                </a:cubicBezTo>
                <a:lnTo>
                  <a:pt x="1364795" y="4388122"/>
                </a:lnTo>
                <a:cubicBezTo>
                  <a:pt x="1364795" y="4443042"/>
                  <a:pt x="1325372" y="4482465"/>
                  <a:pt x="1270452" y="4482465"/>
                </a:cubicBezTo>
                <a:lnTo>
                  <a:pt x="1237167" y="4482465"/>
                </a:lnTo>
                <a:lnTo>
                  <a:pt x="1237167" y="4528855"/>
                </a:lnTo>
                <a:cubicBezTo>
                  <a:pt x="1237167" y="4564428"/>
                  <a:pt x="1210123" y="4590744"/>
                  <a:pt x="1173717" y="4590744"/>
                </a:cubicBezTo>
                <a:lnTo>
                  <a:pt x="1072406" y="4590744"/>
                </a:lnTo>
                <a:cubicBezTo>
                  <a:pt x="1036000" y="4590744"/>
                  <a:pt x="1008956" y="4564428"/>
                  <a:pt x="1008956" y="4528855"/>
                </a:cubicBezTo>
                <a:lnTo>
                  <a:pt x="1008956" y="4482464"/>
                </a:lnTo>
                <a:lnTo>
                  <a:pt x="1237167" y="4482464"/>
                </a:lnTo>
                <a:close/>
                <a:moveTo>
                  <a:pt x="94343" y="3790446"/>
                </a:moveTo>
                <a:lnTo>
                  <a:pt x="127628" y="3790446"/>
                </a:lnTo>
                <a:lnTo>
                  <a:pt x="127628" y="4482465"/>
                </a:lnTo>
                <a:lnTo>
                  <a:pt x="94343" y="4482465"/>
                </a:lnTo>
                <a:cubicBezTo>
                  <a:pt x="39422" y="4482465"/>
                  <a:pt x="1" y="4443042"/>
                  <a:pt x="1" y="4388122"/>
                </a:cubicBezTo>
                <a:lnTo>
                  <a:pt x="1" y="4143684"/>
                </a:lnTo>
                <a:cubicBezTo>
                  <a:pt x="1" y="4141188"/>
                  <a:pt x="209" y="4138899"/>
                  <a:pt x="313" y="4136507"/>
                </a:cubicBezTo>
                <a:cubicBezTo>
                  <a:pt x="209" y="4134115"/>
                  <a:pt x="1" y="4131722"/>
                  <a:pt x="1" y="4129330"/>
                </a:cubicBezTo>
                <a:lnTo>
                  <a:pt x="1" y="3884893"/>
                </a:lnTo>
                <a:lnTo>
                  <a:pt x="1" y="3884789"/>
                </a:lnTo>
                <a:cubicBezTo>
                  <a:pt x="1" y="3829868"/>
                  <a:pt x="39422" y="3790446"/>
                  <a:pt x="94343" y="3790446"/>
                </a:cubicBezTo>
                <a:close/>
                <a:moveTo>
                  <a:pt x="1072406" y="3682165"/>
                </a:moveTo>
                <a:lnTo>
                  <a:pt x="1173717" y="3682165"/>
                </a:lnTo>
                <a:cubicBezTo>
                  <a:pt x="1210123" y="3682165"/>
                  <a:pt x="1237167" y="3708481"/>
                  <a:pt x="1237167" y="3744055"/>
                </a:cubicBezTo>
                <a:lnTo>
                  <a:pt x="1237167" y="3790445"/>
                </a:lnTo>
                <a:lnTo>
                  <a:pt x="1008956" y="3790445"/>
                </a:lnTo>
                <a:lnTo>
                  <a:pt x="1008956" y="3744055"/>
                </a:lnTo>
                <a:cubicBezTo>
                  <a:pt x="1008956" y="3708481"/>
                  <a:pt x="1036000" y="3682165"/>
                  <a:pt x="1072406" y="3682165"/>
                </a:cubicBezTo>
                <a:close/>
                <a:moveTo>
                  <a:pt x="191078" y="3682165"/>
                </a:moveTo>
                <a:lnTo>
                  <a:pt x="292389" y="3682165"/>
                </a:lnTo>
                <a:cubicBezTo>
                  <a:pt x="328795" y="3682165"/>
                  <a:pt x="355840" y="3708481"/>
                  <a:pt x="355840" y="3744055"/>
                </a:cubicBezTo>
                <a:lnTo>
                  <a:pt x="355840" y="3790445"/>
                </a:lnTo>
                <a:lnTo>
                  <a:pt x="127629" y="3790445"/>
                </a:lnTo>
                <a:lnTo>
                  <a:pt x="127629" y="3744055"/>
                </a:lnTo>
                <a:cubicBezTo>
                  <a:pt x="127629" y="3708481"/>
                  <a:pt x="154672" y="3682165"/>
                  <a:pt x="191078" y="3682165"/>
                </a:cubicBezTo>
                <a:close/>
                <a:moveTo>
                  <a:pt x="447269" y="3567124"/>
                </a:moveTo>
                <a:lnTo>
                  <a:pt x="675481" y="3567124"/>
                </a:lnTo>
                <a:lnTo>
                  <a:pt x="675481" y="3613515"/>
                </a:lnTo>
                <a:cubicBezTo>
                  <a:pt x="675481" y="3649088"/>
                  <a:pt x="648437" y="3675404"/>
                  <a:pt x="612031" y="3675404"/>
                </a:cubicBezTo>
                <a:lnTo>
                  <a:pt x="510719" y="3675404"/>
                </a:lnTo>
                <a:cubicBezTo>
                  <a:pt x="474313" y="3675404"/>
                  <a:pt x="447269" y="3649088"/>
                  <a:pt x="447269" y="3613515"/>
                </a:cubicBezTo>
                <a:close/>
                <a:moveTo>
                  <a:pt x="1008956" y="3255076"/>
                </a:moveTo>
                <a:lnTo>
                  <a:pt x="1237167" y="3255076"/>
                </a:lnTo>
                <a:lnTo>
                  <a:pt x="1237167" y="3301467"/>
                </a:lnTo>
                <a:cubicBezTo>
                  <a:pt x="1237167" y="3337040"/>
                  <a:pt x="1210123" y="3363356"/>
                  <a:pt x="1173717" y="3363356"/>
                </a:cubicBezTo>
                <a:lnTo>
                  <a:pt x="1072406" y="3363356"/>
                </a:lnTo>
                <a:cubicBezTo>
                  <a:pt x="1036000" y="3363356"/>
                  <a:pt x="1008956" y="3337040"/>
                  <a:pt x="1008956" y="3301467"/>
                </a:cubicBezTo>
                <a:close/>
                <a:moveTo>
                  <a:pt x="127628" y="3255076"/>
                </a:moveTo>
                <a:lnTo>
                  <a:pt x="355839" y="3255076"/>
                </a:lnTo>
                <a:lnTo>
                  <a:pt x="355839" y="3301467"/>
                </a:lnTo>
                <a:cubicBezTo>
                  <a:pt x="355839" y="3337040"/>
                  <a:pt x="328795" y="3363356"/>
                  <a:pt x="292389" y="3363356"/>
                </a:cubicBezTo>
                <a:lnTo>
                  <a:pt x="191078" y="3363356"/>
                </a:lnTo>
                <a:cubicBezTo>
                  <a:pt x="154672" y="3363356"/>
                  <a:pt x="127628" y="3337040"/>
                  <a:pt x="127628" y="3301467"/>
                </a:cubicBezTo>
                <a:close/>
                <a:moveTo>
                  <a:pt x="675481" y="2875105"/>
                </a:moveTo>
                <a:lnTo>
                  <a:pt x="708765" y="2875105"/>
                </a:lnTo>
                <a:lnTo>
                  <a:pt x="708765" y="2875209"/>
                </a:lnTo>
                <a:cubicBezTo>
                  <a:pt x="763685" y="2875209"/>
                  <a:pt x="803108" y="2914631"/>
                  <a:pt x="803108" y="2969552"/>
                </a:cubicBezTo>
                <a:lnTo>
                  <a:pt x="803108" y="3213989"/>
                </a:lnTo>
                <a:cubicBezTo>
                  <a:pt x="803108" y="3216486"/>
                  <a:pt x="802899" y="3218774"/>
                  <a:pt x="802795" y="3221166"/>
                </a:cubicBezTo>
                <a:cubicBezTo>
                  <a:pt x="802899" y="3223558"/>
                  <a:pt x="803108" y="3225951"/>
                  <a:pt x="803108" y="3228343"/>
                </a:cubicBezTo>
                <a:lnTo>
                  <a:pt x="803108" y="3472781"/>
                </a:lnTo>
                <a:cubicBezTo>
                  <a:pt x="803108" y="3527701"/>
                  <a:pt x="763685" y="3567124"/>
                  <a:pt x="708765" y="3567124"/>
                </a:cubicBezTo>
                <a:lnTo>
                  <a:pt x="675481" y="3567124"/>
                </a:lnTo>
                <a:close/>
                <a:moveTo>
                  <a:pt x="510719" y="2766826"/>
                </a:moveTo>
                <a:lnTo>
                  <a:pt x="612031" y="2766826"/>
                </a:lnTo>
                <a:cubicBezTo>
                  <a:pt x="648437" y="2766826"/>
                  <a:pt x="675481" y="2793142"/>
                  <a:pt x="675481" y="2828716"/>
                </a:cubicBezTo>
                <a:lnTo>
                  <a:pt x="675481" y="2875105"/>
                </a:lnTo>
                <a:lnTo>
                  <a:pt x="447269" y="2875105"/>
                </a:lnTo>
                <a:lnTo>
                  <a:pt x="447269" y="2828716"/>
                </a:lnTo>
                <a:cubicBezTo>
                  <a:pt x="447269" y="2793142"/>
                  <a:pt x="474313" y="2766826"/>
                  <a:pt x="510719" y="2766826"/>
                </a:cubicBezTo>
                <a:close/>
                <a:moveTo>
                  <a:pt x="94343" y="2563058"/>
                </a:moveTo>
                <a:lnTo>
                  <a:pt x="127628" y="2563058"/>
                </a:lnTo>
                <a:lnTo>
                  <a:pt x="127628" y="3255076"/>
                </a:lnTo>
                <a:lnTo>
                  <a:pt x="94343" y="3255076"/>
                </a:lnTo>
                <a:cubicBezTo>
                  <a:pt x="39422" y="3255076"/>
                  <a:pt x="0" y="3215653"/>
                  <a:pt x="0" y="3160733"/>
                </a:cubicBezTo>
                <a:lnTo>
                  <a:pt x="0" y="2916295"/>
                </a:lnTo>
                <a:cubicBezTo>
                  <a:pt x="0" y="2913799"/>
                  <a:pt x="209" y="2911510"/>
                  <a:pt x="313" y="2909118"/>
                </a:cubicBezTo>
                <a:cubicBezTo>
                  <a:pt x="209" y="2906726"/>
                  <a:pt x="0" y="2904333"/>
                  <a:pt x="0" y="2901941"/>
                </a:cubicBezTo>
                <a:lnTo>
                  <a:pt x="0" y="2657504"/>
                </a:lnTo>
                <a:lnTo>
                  <a:pt x="0" y="2657401"/>
                </a:lnTo>
                <a:cubicBezTo>
                  <a:pt x="0" y="2602480"/>
                  <a:pt x="39422" y="2563058"/>
                  <a:pt x="94343" y="2563058"/>
                </a:cubicBezTo>
                <a:close/>
                <a:moveTo>
                  <a:pt x="1237167" y="2563058"/>
                </a:moveTo>
                <a:lnTo>
                  <a:pt x="1270452" y="2563058"/>
                </a:lnTo>
                <a:lnTo>
                  <a:pt x="1270452" y="2563162"/>
                </a:lnTo>
                <a:cubicBezTo>
                  <a:pt x="1325372" y="2563162"/>
                  <a:pt x="1364795" y="2602584"/>
                  <a:pt x="1364795" y="2657504"/>
                </a:cubicBezTo>
                <a:lnTo>
                  <a:pt x="1364795" y="2901941"/>
                </a:lnTo>
                <a:cubicBezTo>
                  <a:pt x="1364795" y="2904438"/>
                  <a:pt x="1364586" y="2906726"/>
                  <a:pt x="1364482" y="2909118"/>
                </a:cubicBezTo>
                <a:cubicBezTo>
                  <a:pt x="1364586" y="2911510"/>
                  <a:pt x="1364795" y="2913903"/>
                  <a:pt x="1364795" y="2916295"/>
                </a:cubicBezTo>
                <a:lnTo>
                  <a:pt x="1364795" y="3160733"/>
                </a:lnTo>
                <a:cubicBezTo>
                  <a:pt x="1364795" y="3215653"/>
                  <a:pt x="1325372" y="3255076"/>
                  <a:pt x="1270452" y="3255076"/>
                </a:cubicBezTo>
                <a:lnTo>
                  <a:pt x="1237167" y="3255076"/>
                </a:lnTo>
                <a:close/>
                <a:moveTo>
                  <a:pt x="1072406" y="2454778"/>
                </a:moveTo>
                <a:lnTo>
                  <a:pt x="1173717" y="2454778"/>
                </a:lnTo>
                <a:cubicBezTo>
                  <a:pt x="1210123" y="2454778"/>
                  <a:pt x="1237167" y="2481094"/>
                  <a:pt x="1237167" y="2516667"/>
                </a:cubicBezTo>
                <a:lnTo>
                  <a:pt x="1237167" y="2563058"/>
                </a:lnTo>
                <a:lnTo>
                  <a:pt x="1008956" y="2563058"/>
                </a:lnTo>
                <a:lnTo>
                  <a:pt x="1008956" y="2516667"/>
                </a:lnTo>
                <a:cubicBezTo>
                  <a:pt x="1008956" y="2481094"/>
                  <a:pt x="1036000" y="2454778"/>
                  <a:pt x="1072406" y="2454778"/>
                </a:cubicBezTo>
                <a:close/>
                <a:moveTo>
                  <a:pt x="191078" y="2454778"/>
                </a:moveTo>
                <a:lnTo>
                  <a:pt x="292389" y="2454778"/>
                </a:lnTo>
                <a:cubicBezTo>
                  <a:pt x="328795" y="2454778"/>
                  <a:pt x="355839" y="2481094"/>
                  <a:pt x="355839" y="2516667"/>
                </a:cubicBezTo>
                <a:lnTo>
                  <a:pt x="355839" y="2563058"/>
                </a:lnTo>
                <a:lnTo>
                  <a:pt x="127628" y="2563058"/>
                </a:lnTo>
                <a:lnTo>
                  <a:pt x="127628" y="2516667"/>
                </a:lnTo>
                <a:cubicBezTo>
                  <a:pt x="127628" y="2481094"/>
                  <a:pt x="154672" y="2454778"/>
                  <a:pt x="191078" y="2454778"/>
                </a:cubicBezTo>
                <a:close/>
                <a:moveTo>
                  <a:pt x="127628" y="2027689"/>
                </a:moveTo>
                <a:lnTo>
                  <a:pt x="355839" y="2027689"/>
                </a:lnTo>
                <a:lnTo>
                  <a:pt x="355839" y="2074080"/>
                </a:lnTo>
                <a:cubicBezTo>
                  <a:pt x="355839" y="2109653"/>
                  <a:pt x="328795" y="2135969"/>
                  <a:pt x="292389" y="2135969"/>
                </a:cubicBezTo>
                <a:lnTo>
                  <a:pt x="191078" y="2135969"/>
                </a:lnTo>
                <a:cubicBezTo>
                  <a:pt x="154672" y="2135969"/>
                  <a:pt x="127628" y="2109653"/>
                  <a:pt x="127628" y="2074080"/>
                </a:cubicBezTo>
                <a:close/>
                <a:moveTo>
                  <a:pt x="675480" y="1647719"/>
                </a:moveTo>
                <a:lnTo>
                  <a:pt x="708765" y="1647719"/>
                </a:lnTo>
                <a:lnTo>
                  <a:pt x="708765" y="1647823"/>
                </a:lnTo>
                <a:cubicBezTo>
                  <a:pt x="763685" y="1647823"/>
                  <a:pt x="803108" y="1687245"/>
                  <a:pt x="803108" y="1742166"/>
                </a:cubicBezTo>
                <a:lnTo>
                  <a:pt x="803108" y="1986603"/>
                </a:lnTo>
                <a:cubicBezTo>
                  <a:pt x="803108" y="1989099"/>
                  <a:pt x="802899" y="1991387"/>
                  <a:pt x="802795" y="1993780"/>
                </a:cubicBezTo>
                <a:cubicBezTo>
                  <a:pt x="802899" y="1996173"/>
                  <a:pt x="803108" y="1998565"/>
                  <a:pt x="803108" y="2000957"/>
                </a:cubicBezTo>
                <a:lnTo>
                  <a:pt x="803108" y="2245395"/>
                </a:lnTo>
                <a:cubicBezTo>
                  <a:pt x="803108" y="2300315"/>
                  <a:pt x="763685" y="2339738"/>
                  <a:pt x="708765" y="2339738"/>
                </a:cubicBezTo>
                <a:lnTo>
                  <a:pt x="675480" y="2339738"/>
                </a:lnTo>
                <a:lnTo>
                  <a:pt x="675480" y="2386127"/>
                </a:lnTo>
                <a:cubicBezTo>
                  <a:pt x="675480" y="2421700"/>
                  <a:pt x="648437" y="2448016"/>
                  <a:pt x="612031" y="2448016"/>
                </a:cubicBezTo>
                <a:lnTo>
                  <a:pt x="510719" y="2448016"/>
                </a:lnTo>
                <a:cubicBezTo>
                  <a:pt x="474313" y="2448016"/>
                  <a:pt x="447269" y="2421700"/>
                  <a:pt x="447269" y="2386127"/>
                </a:cubicBezTo>
                <a:lnTo>
                  <a:pt x="447269" y="2339736"/>
                </a:lnTo>
                <a:lnTo>
                  <a:pt x="675480" y="2339736"/>
                </a:lnTo>
                <a:close/>
                <a:moveTo>
                  <a:pt x="510719" y="1539438"/>
                </a:moveTo>
                <a:lnTo>
                  <a:pt x="612031" y="1539438"/>
                </a:lnTo>
                <a:cubicBezTo>
                  <a:pt x="648437" y="1539438"/>
                  <a:pt x="675480" y="1565754"/>
                  <a:pt x="675480" y="1601327"/>
                </a:cubicBezTo>
                <a:lnTo>
                  <a:pt x="675480" y="1647718"/>
                </a:lnTo>
                <a:lnTo>
                  <a:pt x="447269" y="1647718"/>
                </a:lnTo>
                <a:lnTo>
                  <a:pt x="447269" y="1601327"/>
                </a:lnTo>
                <a:cubicBezTo>
                  <a:pt x="447269" y="1565754"/>
                  <a:pt x="474313" y="1539438"/>
                  <a:pt x="510719" y="1539438"/>
                </a:cubicBezTo>
                <a:close/>
                <a:moveTo>
                  <a:pt x="94343" y="1335671"/>
                </a:moveTo>
                <a:lnTo>
                  <a:pt x="127628" y="1335671"/>
                </a:lnTo>
                <a:lnTo>
                  <a:pt x="127628" y="2027690"/>
                </a:lnTo>
                <a:lnTo>
                  <a:pt x="94343" y="2027690"/>
                </a:lnTo>
                <a:cubicBezTo>
                  <a:pt x="39422" y="2027690"/>
                  <a:pt x="0" y="1988267"/>
                  <a:pt x="0" y="1933347"/>
                </a:cubicBezTo>
                <a:lnTo>
                  <a:pt x="0" y="1688909"/>
                </a:lnTo>
                <a:cubicBezTo>
                  <a:pt x="0" y="1686413"/>
                  <a:pt x="209" y="1684124"/>
                  <a:pt x="313" y="1681732"/>
                </a:cubicBezTo>
                <a:cubicBezTo>
                  <a:pt x="209" y="1679339"/>
                  <a:pt x="0" y="1676947"/>
                  <a:pt x="0" y="1674555"/>
                </a:cubicBezTo>
                <a:lnTo>
                  <a:pt x="0" y="1430117"/>
                </a:lnTo>
                <a:lnTo>
                  <a:pt x="0" y="1430013"/>
                </a:lnTo>
                <a:cubicBezTo>
                  <a:pt x="0" y="1375093"/>
                  <a:pt x="39422" y="1335671"/>
                  <a:pt x="94343" y="1335671"/>
                </a:cubicBezTo>
                <a:close/>
                <a:moveTo>
                  <a:pt x="1237167" y="1335671"/>
                </a:moveTo>
                <a:lnTo>
                  <a:pt x="1270452" y="1335671"/>
                </a:lnTo>
                <a:lnTo>
                  <a:pt x="1270452" y="1335775"/>
                </a:lnTo>
                <a:cubicBezTo>
                  <a:pt x="1325372" y="1335775"/>
                  <a:pt x="1364795" y="1375196"/>
                  <a:pt x="1364795" y="1430117"/>
                </a:cubicBezTo>
                <a:lnTo>
                  <a:pt x="1364795" y="1674555"/>
                </a:lnTo>
                <a:cubicBezTo>
                  <a:pt x="1364795" y="1677051"/>
                  <a:pt x="1364586" y="1679339"/>
                  <a:pt x="1364482" y="1681732"/>
                </a:cubicBezTo>
                <a:cubicBezTo>
                  <a:pt x="1364586" y="1684124"/>
                  <a:pt x="1364795" y="1686517"/>
                  <a:pt x="1364795" y="1688909"/>
                </a:cubicBezTo>
                <a:lnTo>
                  <a:pt x="1364795" y="1933347"/>
                </a:lnTo>
                <a:cubicBezTo>
                  <a:pt x="1364795" y="1988267"/>
                  <a:pt x="1325372" y="2027690"/>
                  <a:pt x="1270452" y="2027690"/>
                </a:cubicBezTo>
                <a:lnTo>
                  <a:pt x="1237167" y="2027690"/>
                </a:lnTo>
                <a:lnTo>
                  <a:pt x="1237167" y="2074080"/>
                </a:lnTo>
                <a:cubicBezTo>
                  <a:pt x="1237167" y="2109653"/>
                  <a:pt x="1210123" y="2135969"/>
                  <a:pt x="1173717" y="2135969"/>
                </a:cubicBezTo>
                <a:lnTo>
                  <a:pt x="1072406" y="2135969"/>
                </a:lnTo>
                <a:cubicBezTo>
                  <a:pt x="1036000" y="2135969"/>
                  <a:pt x="1008956" y="2109653"/>
                  <a:pt x="1008956" y="2074080"/>
                </a:cubicBezTo>
                <a:lnTo>
                  <a:pt x="1008956" y="2027689"/>
                </a:lnTo>
                <a:lnTo>
                  <a:pt x="1237167" y="2027689"/>
                </a:lnTo>
                <a:close/>
                <a:moveTo>
                  <a:pt x="191078" y="1227390"/>
                </a:moveTo>
                <a:lnTo>
                  <a:pt x="292389" y="1227390"/>
                </a:lnTo>
                <a:cubicBezTo>
                  <a:pt x="328795" y="1227390"/>
                  <a:pt x="355839" y="1253706"/>
                  <a:pt x="355839" y="1289279"/>
                </a:cubicBezTo>
                <a:lnTo>
                  <a:pt x="355839" y="1335670"/>
                </a:lnTo>
                <a:lnTo>
                  <a:pt x="127628" y="1335670"/>
                </a:lnTo>
                <a:lnTo>
                  <a:pt x="127628" y="1289279"/>
                </a:lnTo>
                <a:cubicBezTo>
                  <a:pt x="127628" y="1253706"/>
                  <a:pt x="154672" y="1227390"/>
                  <a:pt x="191078" y="1227390"/>
                </a:cubicBezTo>
                <a:close/>
                <a:moveTo>
                  <a:pt x="1072406" y="1227390"/>
                </a:moveTo>
                <a:lnTo>
                  <a:pt x="1173717" y="1227390"/>
                </a:lnTo>
                <a:cubicBezTo>
                  <a:pt x="1210123" y="1227390"/>
                  <a:pt x="1237167" y="1253706"/>
                  <a:pt x="1237167" y="1289279"/>
                </a:cubicBezTo>
                <a:lnTo>
                  <a:pt x="1237167" y="1335670"/>
                </a:lnTo>
                <a:lnTo>
                  <a:pt x="1008956" y="1335670"/>
                </a:lnTo>
                <a:lnTo>
                  <a:pt x="1008956" y="1289279"/>
                </a:lnTo>
                <a:cubicBezTo>
                  <a:pt x="1008956" y="1253706"/>
                  <a:pt x="1036000" y="1227390"/>
                  <a:pt x="1072406" y="1227390"/>
                </a:cubicBezTo>
                <a:close/>
                <a:moveTo>
                  <a:pt x="447269" y="1112347"/>
                </a:moveTo>
                <a:lnTo>
                  <a:pt x="675480" y="1112347"/>
                </a:lnTo>
                <a:lnTo>
                  <a:pt x="675480" y="1158738"/>
                </a:lnTo>
                <a:cubicBezTo>
                  <a:pt x="675480" y="1194311"/>
                  <a:pt x="648436" y="1220627"/>
                  <a:pt x="612031" y="1220627"/>
                </a:cubicBezTo>
                <a:lnTo>
                  <a:pt x="510719" y="1220627"/>
                </a:lnTo>
                <a:cubicBezTo>
                  <a:pt x="474313" y="1220627"/>
                  <a:pt x="447269" y="1194311"/>
                  <a:pt x="447269" y="1158738"/>
                </a:cubicBezTo>
                <a:close/>
                <a:moveTo>
                  <a:pt x="1008956" y="800301"/>
                </a:moveTo>
                <a:lnTo>
                  <a:pt x="1237167" y="800301"/>
                </a:lnTo>
                <a:lnTo>
                  <a:pt x="1237167" y="846692"/>
                </a:lnTo>
                <a:cubicBezTo>
                  <a:pt x="1237167" y="882265"/>
                  <a:pt x="1210123" y="908581"/>
                  <a:pt x="1173717" y="908581"/>
                </a:cubicBezTo>
                <a:lnTo>
                  <a:pt x="1072406" y="908581"/>
                </a:lnTo>
                <a:cubicBezTo>
                  <a:pt x="1036000" y="908581"/>
                  <a:pt x="1008956" y="882265"/>
                  <a:pt x="1008956" y="846692"/>
                </a:cubicBezTo>
                <a:close/>
                <a:moveTo>
                  <a:pt x="127628" y="800299"/>
                </a:moveTo>
                <a:lnTo>
                  <a:pt x="355839" y="800299"/>
                </a:lnTo>
                <a:lnTo>
                  <a:pt x="355839" y="846690"/>
                </a:lnTo>
                <a:cubicBezTo>
                  <a:pt x="355839" y="882263"/>
                  <a:pt x="328795" y="908579"/>
                  <a:pt x="292389" y="908579"/>
                </a:cubicBezTo>
                <a:lnTo>
                  <a:pt x="191078" y="908579"/>
                </a:lnTo>
                <a:cubicBezTo>
                  <a:pt x="154672" y="908579"/>
                  <a:pt x="127628" y="882263"/>
                  <a:pt x="127628" y="846690"/>
                </a:cubicBezTo>
                <a:close/>
                <a:moveTo>
                  <a:pt x="675480" y="420330"/>
                </a:moveTo>
                <a:lnTo>
                  <a:pt x="708765" y="420330"/>
                </a:lnTo>
                <a:lnTo>
                  <a:pt x="708765" y="420433"/>
                </a:lnTo>
                <a:cubicBezTo>
                  <a:pt x="763685" y="420433"/>
                  <a:pt x="803108" y="459855"/>
                  <a:pt x="803108" y="514776"/>
                </a:cubicBezTo>
                <a:lnTo>
                  <a:pt x="803108" y="759213"/>
                </a:lnTo>
                <a:cubicBezTo>
                  <a:pt x="803108" y="761710"/>
                  <a:pt x="802899" y="763998"/>
                  <a:pt x="802795" y="766391"/>
                </a:cubicBezTo>
                <a:cubicBezTo>
                  <a:pt x="802899" y="768783"/>
                  <a:pt x="803108" y="771175"/>
                  <a:pt x="803108" y="773568"/>
                </a:cubicBezTo>
                <a:lnTo>
                  <a:pt x="803108" y="1018006"/>
                </a:lnTo>
                <a:cubicBezTo>
                  <a:pt x="803108" y="1072926"/>
                  <a:pt x="763685" y="1112348"/>
                  <a:pt x="708765" y="1112348"/>
                </a:cubicBezTo>
                <a:lnTo>
                  <a:pt x="675480" y="1112348"/>
                </a:lnTo>
                <a:close/>
                <a:moveTo>
                  <a:pt x="510719" y="312049"/>
                </a:moveTo>
                <a:lnTo>
                  <a:pt x="612031" y="312049"/>
                </a:lnTo>
                <a:cubicBezTo>
                  <a:pt x="648436" y="312049"/>
                  <a:pt x="675480" y="338364"/>
                  <a:pt x="675480" y="373938"/>
                </a:cubicBezTo>
                <a:lnTo>
                  <a:pt x="675480" y="420328"/>
                </a:lnTo>
                <a:lnTo>
                  <a:pt x="447269" y="420328"/>
                </a:lnTo>
                <a:lnTo>
                  <a:pt x="447269" y="373938"/>
                </a:lnTo>
                <a:cubicBezTo>
                  <a:pt x="447269" y="338364"/>
                  <a:pt x="474313" y="312049"/>
                  <a:pt x="510719" y="312049"/>
                </a:cubicBezTo>
                <a:close/>
                <a:moveTo>
                  <a:pt x="1237167" y="108385"/>
                </a:moveTo>
                <a:lnTo>
                  <a:pt x="1270452" y="108385"/>
                </a:lnTo>
                <a:cubicBezTo>
                  <a:pt x="1325372" y="108385"/>
                  <a:pt x="1364795" y="147807"/>
                  <a:pt x="1364795" y="202728"/>
                </a:cubicBezTo>
                <a:lnTo>
                  <a:pt x="1364795" y="447165"/>
                </a:lnTo>
                <a:cubicBezTo>
                  <a:pt x="1364795" y="449661"/>
                  <a:pt x="1364586" y="451950"/>
                  <a:pt x="1364482" y="454342"/>
                </a:cubicBezTo>
                <a:cubicBezTo>
                  <a:pt x="1364586" y="456734"/>
                  <a:pt x="1364795" y="459127"/>
                  <a:pt x="1364795" y="461519"/>
                </a:cubicBezTo>
                <a:lnTo>
                  <a:pt x="1364795" y="705957"/>
                </a:lnTo>
                <a:cubicBezTo>
                  <a:pt x="1364795" y="760877"/>
                  <a:pt x="1325372" y="800299"/>
                  <a:pt x="1270452" y="800299"/>
                </a:cubicBezTo>
                <a:lnTo>
                  <a:pt x="1237167" y="800299"/>
                </a:lnTo>
                <a:close/>
                <a:moveTo>
                  <a:pt x="94342" y="108281"/>
                </a:moveTo>
                <a:lnTo>
                  <a:pt x="127628" y="108281"/>
                </a:lnTo>
                <a:lnTo>
                  <a:pt x="127628" y="800300"/>
                </a:lnTo>
                <a:lnTo>
                  <a:pt x="94342" y="800300"/>
                </a:lnTo>
                <a:cubicBezTo>
                  <a:pt x="39422" y="800300"/>
                  <a:pt x="0" y="760877"/>
                  <a:pt x="0" y="705957"/>
                </a:cubicBezTo>
                <a:lnTo>
                  <a:pt x="0" y="461519"/>
                </a:lnTo>
                <a:cubicBezTo>
                  <a:pt x="0" y="459023"/>
                  <a:pt x="209" y="456735"/>
                  <a:pt x="312" y="454342"/>
                </a:cubicBezTo>
                <a:cubicBezTo>
                  <a:pt x="209" y="451950"/>
                  <a:pt x="0" y="449557"/>
                  <a:pt x="0" y="447165"/>
                </a:cubicBezTo>
                <a:lnTo>
                  <a:pt x="0" y="202728"/>
                </a:lnTo>
                <a:lnTo>
                  <a:pt x="0" y="202624"/>
                </a:lnTo>
                <a:cubicBezTo>
                  <a:pt x="0" y="147703"/>
                  <a:pt x="39422" y="108281"/>
                  <a:pt x="94342" y="108281"/>
                </a:cubicBezTo>
                <a:close/>
                <a:moveTo>
                  <a:pt x="191078" y="0"/>
                </a:moveTo>
                <a:lnTo>
                  <a:pt x="292389" y="0"/>
                </a:lnTo>
                <a:cubicBezTo>
                  <a:pt x="328795" y="0"/>
                  <a:pt x="355839" y="26316"/>
                  <a:pt x="355839" y="61889"/>
                </a:cubicBezTo>
                <a:lnTo>
                  <a:pt x="355839" y="108280"/>
                </a:lnTo>
                <a:lnTo>
                  <a:pt x="127628" y="108280"/>
                </a:lnTo>
                <a:lnTo>
                  <a:pt x="127628" y="61889"/>
                </a:lnTo>
                <a:cubicBezTo>
                  <a:pt x="127628" y="26316"/>
                  <a:pt x="154672" y="0"/>
                  <a:pt x="191078" y="0"/>
                </a:cubicBezTo>
                <a:close/>
                <a:moveTo>
                  <a:pt x="1072406" y="0"/>
                </a:moveTo>
                <a:lnTo>
                  <a:pt x="1173717" y="0"/>
                </a:lnTo>
                <a:cubicBezTo>
                  <a:pt x="1210123" y="0"/>
                  <a:pt x="1237167" y="26316"/>
                  <a:pt x="1237167" y="61889"/>
                </a:cubicBezTo>
                <a:lnTo>
                  <a:pt x="1237167" y="108280"/>
                </a:lnTo>
                <a:lnTo>
                  <a:pt x="1008956" y="108280"/>
                </a:lnTo>
                <a:lnTo>
                  <a:pt x="1008956" y="61889"/>
                </a:lnTo>
                <a:cubicBezTo>
                  <a:pt x="1008956" y="26316"/>
                  <a:pt x="1036000" y="0"/>
                  <a:pt x="1072406" y="0"/>
                </a:cubicBezTo>
                <a:close/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88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ás Vinheta">
    <p:bg>
      <p:bgPr>
        <a:gradFill>
          <a:gsLst>
            <a:gs pos="0">
              <a:schemeClr val="accent4">
                <a:lumMod val="75000"/>
              </a:schemeClr>
            </a:gs>
            <a:gs pos="100000">
              <a:schemeClr val="accent4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Top Corners Rounded 49" hidden="1">
            <a:extLst>
              <a:ext uri="{FF2B5EF4-FFF2-40B4-BE49-F238E27FC236}">
                <a16:creationId xmlns:a16="http://schemas.microsoft.com/office/drawing/2014/main" id="{A4D0E0E4-E1A6-0BE0-98AD-5A24EA75CA85}"/>
              </a:ext>
            </a:extLst>
          </p:cNvPr>
          <p:cNvSpPr/>
          <p:nvPr userDrawn="1"/>
        </p:nvSpPr>
        <p:spPr>
          <a:xfrm rot="16200000">
            <a:off x="606852" y="197296"/>
            <a:ext cx="6217919" cy="6474876"/>
          </a:xfrm>
          <a:prstGeom prst="round2SameRect">
            <a:avLst>
              <a:gd name="adj1" fmla="val 9383"/>
              <a:gd name="adj2" fmla="val 0"/>
            </a:avLst>
          </a:prstGeom>
          <a:solidFill>
            <a:srgbClr val="F3F2E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30F3B43-F2AA-5A7D-E87F-636C388BA5E0}"/>
              </a:ext>
            </a:extLst>
          </p:cNvPr>
          <p:cNvSpPr/>
          <p:nvPr userDrawn="1"/>
        </p:nvSpPr>
        <p:spPr>
          <a:xfrm>
            <a:off x="6608457" y="-137159"/>
            <a:ext cx="5791552" cy="7126588"/>
          </a:xfrm>
          <a:custGeom>
            <a:avLst/>
            <a:gdLst>
              <a:gd name="connsiteX0" fmla="*/ 4480547 w 5053103"/>
              <a:gd name="connsiteY0" fmla="*/ 6139432 h 6217919"/>
              <a:gd name="connsiteX1" fmla="*/ 4645966 w 5053103"/>
              <a:gd name="connsiteY1" fmla="*/ 6139432 h 6217919"/>
              <a:gd name="connsiteX2" fmla="*/ 4645966 w 5053103"/>
              <a:gd name="connsiteY2" fmla="*/ 6173059 h 6217919"/>
              <a:gd name="connsiteX3" fmla="*/ 4632866 w 5053103"/>
              <a:gd name="connsiteY3" fmla="*/ 6205159 h 6217919"/>
              <a:gd name="connsiteX4" fmla="*/ 4623448 w 5053103"/>
              <a:gd name="connsiteY4" fmla="*/ 6208812 h 6217919"/>
              <a:gd name="connsiteX5" fmla="*/ 4533109 w 5053103"/>
              <a:gd name="connsiteY5" fmla="*/ 6217919 h 6217919"/>
              <a:gd name="connsiteX6" fmla="*/ 4526539 w 5053103"/>
              <a:gd name="connsiteY6" fmla="*/ 6217919 h 6217919"/>
              <a:gd name="connsiteX7" fmla="*/ 4480547 w 5053103"/>
              <a:gd name="connsiteY7" fmla="*/ 6173059 h 6217919"/>
              <a:gd name="connsiteX8" fmla="*/ 3656697 w 5053103"/>
              <a:gd name="connsiteY8" fmla="*/ 6139432 h 6217919"/>
              <a:gd name="connsiteX9" fmla="*/ 3822116 w 5053103"/>
              <a:gd name="connsiteY9" fmla="*/ 6139432 h 6217919"/>
              <a:gd name="connsiteX10" fmla="*/ 3822116 w 5053103"/>
              <a:gd name="connsiteY10" fmla="*/ 6173059 h 6217919"/>
              <a:gd name="connsiteX11" fmla="*/ 3776125 w 5053103"/>
              <a:gd name="connsiteY11" fmla="*/ 6217919 h 6217919"/>
              <a:gd name="connsiteX12" fmla="*/ 3702689 w 5053103"/>
              <a:gd name="connsiteY12" fmla="*/ 6217919 h 6217919"/>
              <a:gd name="connsiteX13" fmla="*/ 3656697 w 5053103"/>
              <a:gd name="connsiteY13" fmla="*/ 6173059 h 6217919"/>
              <a:gd name="connsiteX14" fmla="*/ 3017868 w 5053103"/>
              <a:gd name="connsiteY14" fmla="*/ 6139432 h 6217919"/>
              <a:gd name="connsiteX15" fmla="*/ 3183287 w 5053103"/>
              <a:gd name="connsiteY15" fmla="*/ 6139432 h 6217919"/>
              <a:gd name="connsiteX16" fmla="*/ 3183287 w 5053103"/>
              <a:gd name="connsiteY16" fmla="*/ 6173059 h 6217919"/>
              <a:gd name="connsiteX17" fmla="*/ 3137295 w 5053103"/>
              <a:gd name="connsiteY17" fmla="*/ 6217919 h 6217919"/>
              <a:gd name="connsiteX18" fmla="*/ 3063859 w 5053103"/>
              <a:gd name="connsiteY18" fmla="*/ 6217919 h 6217919"/>
              <a:gd name="connsiteX19" fmla="*/ 3017868 w 5053103"/>
              <a:gd name="connsiteY19" fmla="*/ 6173059 h 6217919"/>
              <a:gd name="connsiteX20" fmla="*/ 2194049 w 5053103"/>
              <a:gd name="connsiteY20" fmla="*/ 6139432 h 6217919"/>
              <a:gd name="connsiteX21" fmla="*/ 2359467 w 5053103"/>
              <a:gd name="connsiteY21" fmla="*/ 6139432 h 6217919"/>
              <a:gd name="connsiteX22" fmla="*/ 2359467 w 5053103"/>
              <a:gd name="connsiteY22" fmla="*/ 6173059 h 6217919"/>
              <a:gd name="connsiteX23" fmla="*/ 2313476 w 5053103"/>
              <a:gd name="connsiteY23" fmla="*/ 6217919 h 6217919"/>
              <a:gd name="connsiteX24" fmla="*/ 2240041 w 5053103"/>
              <a:gd name="connsiteY24" fmla="*/ 6217919 h 6217919"/>
              <a:gd name="connsiteX25" fmla="*/ 2194049 w 5053103"/>
              <a:gd name="connsiteY25" fmla="*/ 6173059 h 6217919"/>
              <a:gd name="connsiteX26" fmla="*/ 731372 w 5053103"/>
              <a:gd name="connsiteY26" fmla="*/ 6139432 h 6217919"/>
              <a:gd name="connsiteX27" fmla="*/ 896790 w 5053103"/>
              <a:gd name="connsiteY27" fmla="*/ 6139432 h 6217919"/>
              <a:gd name="connsiteX28" fmla="*/ 896790 w 5053103"/>
              <a:gd name="connsiteY28" fmla="*/ 6173059 h 6217919"/>
              <a:gd name="connsiteX29" fmla="*/ 850799 w 5053103"/>
              <a:gd name="connsiteY29" fmla="*/ 6217919 h 6217919"/>
              <a:gd name="connsiteX30" fmla="*/ 777362 w 5053103"/>
              <a:gd name="connsiteY30" fmla="*/ 6217919 h 6217919"/>
              <a:gd name="connsiteX31" fmla="*/ 731372 w 5053103"/>
              <a:gd name="connsiteY31" fmla="*/ 6173059 h 6217919"/>
              <a:gd name="connsiteX32" fmla="*/ 92518 w 5053103"/>
              <a:gd name="connsiteY32" fmla="*/ 6139432 h 6217919"/>
              <a:gd name="connsiteX33" fmla="*/ 257935 w 5053103"/>
              <a:gd name="connsiteY33" fmla="*/ 6139432 h 6217919"/>
              <a:gd name="connsiteX34" fmla="*/ 257935 w 5053103"/>
              <a:gd name="connsiteY34" fmla="*/ 6173059 h 6217919"/>
              <a:gd name="connsiteX35" fmla="*/ 211944 w 5053103"/>
              <a:gd name="connsiteY35" fmla="*/ 6217919 h 6217919"/>
              <a:gd name="connsiteX36" fmla="*/ 138508 w 5053103"/>
              <a:gd name="connsiteY36" fmla="*/ 6217919 h 6217919"/>
              <a:gd name="connsiteX37" fmla="*/ 92518 w 5053103"/>
              <a:gd name="connsiteY37" fmla="*/ 6173059 h 6217919"/>
              <a:gd name="connsiteX38" fmla="*/ 4887685 w 5053103"/>
              <a:gd name="connsiteY38" fmla="*/ 5913245 h 6217919"/>
              <a:gd name="connsiteX39" fmla="*/ 5031756 w 5053103"/>
              <a:gd name="connsiteY39" fmla="*/ 5913245 h 6217919"/>
              <a:gd name="connsiteX40" fmla="*/ 5001583 w 5053103"/>
              <a:gd name="connsiteY40" fmla="*/ 5968834 h 6217919"/>
              <a:gd name="connsiteX41" fmla="*/ 4982690 w 5053103"/>
              <a:gd name="connsiteY41" fmla="*/ 5991732 h 6217919"/>
              <a:gd name="connsiteX42" fmla="*/ 4933676 w 5053103"/>
              <a:gd name="connsiteY42" fmla="*/ 5991732 h 6217919"/>
              <a:gd name="connsiteX43" fmla="*/ 4887685 w 5053103"/>
              <a:gd name="connsiteY43" fmla="*/ 5946872 h 6217919"/>
              <a:gd name="connsiteX44" fmla="*/ 4063835 w 5053103"/>
              <a:gd name="connsiteY44" fmla="*/ 5913245 h 6217919"/>
              <a:gd name="connsiteX45" fmla="*/ 4229253 w 5053103"/>
              <a:gd name="connsiteY45" fmla="*/ 5913245 h 6217919"/>
              <a:gd name="connsiteX46" fmla="*/ 4229253 w 5053103"/>
              <a:gd name="connsiteY46" fmla="*/ 5946872 h 6217919"/>
              <a:gd name="connsiteX47" fmla="*/ 4183262 w 5053103"/>
              <a:gd name="connsiteY47" fmla="*/ 5991732 h 6217919"/>
              <a:gd name="connsiteX48" fmla="*/ 4109826 w 5053103"/>
              <a:gd name="connsiteY48" fmla="*/ 5991732 h 6217919"/>
              <a:gd name="connsiteX49" fmla="*/ 4063835 w 5053103"/>
              <a:gd name="connsiteY49" fmla="*/ 5946872 h 6217919"/>
              <a:gd name="connsiteX50" fmla="*/ 3425006 w 5053103"/>
              <a:gd name="connsiteY50" fmla="*/ 5913245 h 6217919"/>
              <a:gd name="connsiteX51" fmla="*/ 3590425 w 5053103"/>
              <a:gd name="connsiteY51" fmla="*/ 5913245 h 6217919"/>
              <a:gd name="connsiteX52" fmla="*/ 3590425 w 5053103"/>
              <a:gd name="connsiteY52" fmla="*/ 5946872 h 6217919"/>
              <a:gd name="connsiteX53" fmla="*/ 3544433 w 5053103"/>
              <a:gd name="connsiteY53" fmla="*/ 5991732 h 6217919"/>
              <a:gd name="connsiteX54" fmla="*/ 3470997 w 5053103"/>
              <a:gd name="connsiteY54" fmla="*/ 5991732 h 6217919"/>
              <a:gd name="connsiteX55" fmla="*/ 3425006 w 5053103"/>
              <a:gd name="connsiteY55" fmla="*/ 5946872 h 6217919"/>
              <a:gd name="connsiteX56" fmla="*/ 2601186 w 5053103"/>
              <a:gd name="connsiteY56" fmla="*/ 5913245 h 6217919"/>
              <a:gd name="connsiteX57" fmla="*/ 2766603 w 5053103"/>
              <a:gd name="connsiteY57" fmla="*/ 5913245 h 6217919"/>
              <a:gd name="connsiteX58" fmla="*/ 2766603 w 5053103"/>
              <a:gd name="connsiteY58" fmla="*/ 5946872 h 6217919"/>
              <a:gd name="connsiteX59" fmla="*/ 2720612 w 5053103"/>
              <a:gd name="connsiteY59" fmla="*/ 5991732 h 6217919"/>
              <a:gd name="connsiteX60" fmla="*/ 2647177 w 5053103"/>
              <a:gd name="connsiteY60" fmla="*/ 5991732 h 6217919"/>
              <a:gd name="connsiteX61" fmla="*/ 2601186 w 5053103"/>
              <a:gd name="connsiteY61" fmla="*/ 5946872 h 6217919"/>
              <a:gd name="connsiteX62" fmla="*/ 1962358 w 5053103"/>
              <a:gd name="connsiteY62" fmla="*/ 5913245 h 6217919"/>
              <a:gd name="connsiteX63" fmla="*/ 2127776 w 5053103"/>
              <a:gd name="connsiteY63" fmla="*/ 5913245 h 6217919"/>
              <a:gd name="connsiteX64" fmla="*/ 2127776 w 5053103"/>
              <a:gd name="connsiteY64" fmla="*/ 5946872 h 6217919"/>
              <a:gd name="connsiteX65" fmla="*/ 2081785 w 5053103"/>
              <a:gd name="connsiteY65" fmla="*/ 5991732 h 6217919"/>
              <a:gd name="connsiteX66" fmla="*/ 2008349 w 5053103"/>
              <a:gd name="connsiteY66" fmla="*/ 5991732 h 6217919"/>
              <a:gd name="connsiteX67" fmla="*/ 1962358 w 5053103"/>
              <a:gd name="connsiteY67" fmla="*/ 5946872 h 6217919"/>
              <a:gd name="connsiteX68" fmla="*/ 1138508 w 5053103"/>
              <a:gd name="connsiteY68" fmla="*/ 5913245 h 6217919"/>
              <a:gd name="connsiteX69" fmla="*/ 1303926 w 5053103"/>
              <a:gd name="connsiteY69" fmla="*/ 5913245 h 6217919"/>
              <a:gd name="connsiteX70" fmla="*/ 1303926 w 5053103"/>
              <a:gd name="connsiteY70" fmla="*/ 5946872 h 6217919"/>
              <a:gd name="connsiteX71" fmla="*/ 1257935 w 5053103"/>
              <a:gd name="connsiteY71" fmla="*/ 5991732 h 6217919"/>
              <a:gd name="connsiteX72" fmla="*/ 1184499 w 5053103"/>
              <a:gd name="connsiteY72" fmla="*/ 5991732 h 6217919"/>
              <a:gd name="connsiteX73" fmla="*/ 1138508 w 5053103"/>
              <a:gd name="connsiteY73" fmla="*/ 5946872 h 6217919"/>
              <a:gd name="connsiteX74" fmla="*/ 499653 w 5053103"/>
              <a:gd name="connsiteY74" fmla="*/ 5913245 h 6217919"/>
              <a:gd name="connsiteX75" fmla="*/ 665098 w 5053103"/>
              <a:gd name="connsiteY75" fmla="*/ 5913245 h 6217919"/>
              <a:gd name="connsiteX76" fmla="*/ 665098 w 5053103"/>
              <a:gd name="connsiteY76" fmla="*/ 5946872 h 6217919"/>
              <a:gd name="connsiteX77" fmla="*/ 619080 w 5053103"/>
              <a:gd name="connsiteY77" fmla="*/ 5991732 h 6217919"/>
              <a:gd name="connsiteX78" fmla="*/ 545644 w 5053103"/>
              <a:gd name="connsiteY78" fmla="*/ 5991732 h 6217919"/>
              <a:gd name="connsiteX79" fmla="*/ 499653 w 5053103"/>
              <a:gd name="connsiteY79" fmla="*/ 5946872 h 6217919"/>
              <a:gd name="connsiteX80" fmla="*/ 4456421 w 5053103"/>
              <a:gd name="connsiteY80" fmla="*/ 5637824 h 6217919"/>
              <a:gd name="connsiteX81" fmla="*/ 4480547 w 5053103"/>
              <a:gd name="connsiteY81" fmla="*/ 5637824 h 6217919"/>
              <a:gd name="connsiteX82" fmla="*/ 4480547 w 5053103"/>
              <a:gd name="connsiteY82" fmla="*/ 6139432 h 6217919"/>
              <a:gd name="connsiteX83" fmla="*/ 4456421 w 5053103"/>
              <a:gd name="connsiteY83" fmla="*/ 6139432 h 6217919"/>
              <a:gd name="connsiteX84" fmla="*/ 4388037 w 5053103"/>
              <a:gd name="connsiteY84" fmla="*/ 6071048 h 6217919"/>
              <a:gd name="connsiteX85" fmla="*/ 4388037 w 5053103"/>
              <a:gd name="connsiteY85" fmla="*/ 5893868 h 6217919"/>
              <a:gd name="connsiteX86" fmla="*/ 4388263 w 5053103"/>
              <a:gd name="connsiteY86" fmla="*/ 5888665 h 6217919"/>
              <a:gd name="connsiteX87" fmla="*/ 4388037 w 5053103"/>
              <a:gd name="connsiteY87" fmla="*/ 5883463 h 6217919"/>
              <a:gd name="connsiteX88" fmla="*/ 4388037 w 5053103"/>
              <a:gd name="connsiteY88" fmla="*/ 5706283 h 6217919"/>
              <a:gd name="connsiteX89" fmla="*/ 4388037 w 5053103"/>
              <a:gd name="connsiteY89" fmla="*/ 5706208 h 6217919"/>
              <a:gd name="connsiteX90" fmla="*/ 4456421 w 5053103"/>
              <a:gd name="connsiteY90" fmla="*/ 5637824 h 6217919"/>
              <a:gd name="connsiteX91" fmla="*/ 3822116 w 5053103"/>
              <a:gd name="connsiteY91" fmla="*/ 5637824 h 6217919"/>
              <a:gd name="connsiteX92" fmla="*/ 3846243 w 5053103"/>
              <a:gd name="connsiteY92" fmla="*/ 5637824 h 6217919"/>
              <a:gd name="connsiteX93" fmla="*/ 3846243 w 5053103"/>
              <a:gd name="connsiteY93" fmla="*/ 5637899 h 6217919"/>
              <a:gd name="connsiteX94" fmla="*/ 3914627 w 5053103"/>
              <a:gd name="connsiteY94" fmla="*/ 5706283 h 6217919"/>
              <a:gd name="connsiteX95" fmla="*/ 3914627 w 5053103"/>
              <a:gd name="connsiteY95" fmla="*/ 5883463 h 6217919"/>
              <a:gd name="connsiteX96" fmla="*/ 3914400 w 5053103"/>
              <a:gd name="connsiteY96" fmla="*/ 5888665 h 6217919"/>
              <a:gd name="connsiteX97" fmla="*/ 3914627 w 5053103"/>
              <a:gd name="connsiteY97" fmla="*/ 5893868 h 6217919"/>
              <a:gd name="connsiteX98" fmla="*/ 3914627 w 5053103"/>
              <a:gd name="connsiteY98" fmla="*/ 6071048 h 6217919"/>
              <a:gd name="connsiteX99" fmla="*/ 3846243 w 5053103"/>
              <a:gd name="connsiteY99" fmla="*/ 6139432 h 6217919"/>
              <a:gd name="connsiteX100" fmla="*/ 3822116 w 5053103"/>
              <a:gd name="connsiteY100" fmla="*/ 6139432 h 6217919"/>
              <a:gd name="connsiteX101" fmla="*/ 2993742 w 5053103"/>
              <a:gd name="connsiteY101" fmla="*/ 5637824 h 6217919"/>
              <a:gd name="connsiteX102" fmla="*/ 3017868 w 5053103"/>
              <a:gd name="connsiteY102" fmla="*/ 5637824 h 6217919"/>
              <a:gd name="connsiteX103" fmla="*/ 3017868 w 5053103"/>
              <a:gd name="connsiteY103" fmla="*/ 6139432 h 6217919"/>
              <a:gd name="connsiteX104" fmla="*/ 2993742 w 5053103"/>
              <a:gd name="connsiteY104" fmla="*/ 6139432 h 6217919"/>
              <a:gd name="connsiteX105" fmla="*/ 2925358 w 5053103"/>
              <a:gd name="connsiteY105" fmla="*/ 6071048 h 6217919"/>
              <a:gd name="connsiteX106" fmla="*/ 2925358 w 5053103"/>
              <a:gd name="connsiteY106" fmla="*/ 5893868 h 6217919"/>
              <a:gd name="connsiteX107" fmla="*/ 2925583 w 5053103"/>
              <a:gd name="connsiteY107" fmla="*/ 5888665 h 6217919"/>
              <a:gd name="connsiteX108" fmla="*/ 2925358 w 5053103"/>
              <a:gd name="connsiteY108" fmla="*/ 5883463 h 6217919"/>
              <a:gd name="connsiteX109" fmla="*/ 2925358 w 5053103"/>
              <a:gd name="connsiteY109" fmla="*/ 5706283 h 6217919"/>
              <a:gd name="connsiteX110" fmla="*/ 2925358 w 5053103"/>
              <a:gd name="connsiteY110" fmla="*/ 5706208 h 6217919"/>
              <a:gd name="connsiteX111" fmla="*/ 2993742 w 5053103"/>
              <a:gd name="connsiteY111" fmla="*/ 5637824 h 6217919"/>
              <a:gd name="connsiteX112" fmla="*/ 2359467 w 5053103"/>
              <a:gd name="connsiteY112" fmla="*/ 5637824 h 6217919"/>
              <a:gd name="connsiteX113" fmla="*/ 2383595 w 5053103"/>
              <a:gd name="connsiteY113" fmla="*/ 5637824 h 6217919"/>
              <a:gd name="connsiteX114" fmla="*/ 2383595 w 5053103"/>
              <a:gd name="connsiteY114" fmla="*/ 5637899 h 6217919"/>
              <a:gd name="connsiteX115" fmla="*/ 2451978 w 5053103"/>
              <a:gd name="connsiteY115" fmla="*/ 5706283 h 6217919"/>
              <a:gd name="connsiteX116" fmla="*/ 2451978 w 5053103"/>
              <a:gd name="connsiteY116" fmla="*/ 5883463 h 6217919"/>
              <a:gd name="connsiteX117" fmla="*/ 2451752 w 5053103"/>
              <a:gd name="connsiteY117" fmla="*/ 5888665 h 6217919"/>
              <a:gd name="connsiteX118" fmla="*/ 2451978 w 5053103"/>
              <a:gd name="connsiteY118" fmla="*/ 5893868 h 6217919"/>
              <a:gd name="connsiteX119" fmla="*/ 2451978 w 5053103"/>
              <a:gd name="connsiteY119" fmla="*/ 6071048 h 6217919"/>
              <a:gd name="connsiteX120" fmla="*/ 2383595 w 5053103"/>
              <a:gd name="connsiteY120" fmla="*/ 6139432 h 6217919"/>
              <a:gd name="connsiteX121" fmla="*/ 2359467 w 5053103"/>
              <a:gd name="connsiteY121" fmla="*/ 6139432 h 6217919"/>
              <a:gd name="connsiteX122" fmla="*/ 896790 w 5053103"/>
              <a:gd name="connsiteY122" fmla="*/ 5637824 h 6217919"/>
              <a:gd name="connsiteX123" fmla="*/ 920917 w 5053103"/>
              <a:gd name="connsiteY123" fmla="*/ 5637824 h 6217919"/>
              <a:gd name="connsiteX124" fmla="*/ 920917 w 5053103"/>
              <a:gd name="connsiteY124" fmla="*/ 5637899 h 6217919"/>
              <a:gd name="connsiteX125" fmla="*/ 989301 w 5053103"/>
              <a:gd name="connsiteY125" fmla="*/ 5706283 h 6217919"/>
              <a:gd name="connsiteX126" fmla="*/ 989301 w 5053103"/>
              <a:gd name="connsiteY126" fmla="*/ 5883463 h 6217919"/>
              <a:gd name="connsiteX127" fmla="*/ 989075 w 5053103"/>
              <a:gd name="connsiteY127" fmla="*/ 5888665 h 6217919"/>
              <a:gd name="connsiteX128" fmla="*/ 989301 w 5053103"/>
              <a:gd name="connsiteY128" fmla="*/ 5893868 h 6217919"/>
              <a:gd name="connsiteX129" fmla="*/ 989301 w 5053103"/>
              <a:gd name="connsiteY129" fmla="*/ 6071048 h 6217919"/>
              <a:gd name="connsiteX130" fmla="*/ 920917 w 5053103"/>
              <a:gd name="connsiteY130" fmla="*/ 6139432 h 6217919"/>
              <a:gd name="connsiteX131" fmla="*/ 896790 w 5053103"/>
              <a:gd name="connsiteY131" fmla="*/ 6139432 h 6217919"/>
              <a:gd name="connsiteX132" fmla="*/ 68389 w 5053103"/>
              <a:gd name="connsiteY132" fmla="*/ 5637824 h 6217919"/>
              <a:gd name="connsiteX133" fmla="*/ 92518 w 5053103"/>
              <a:gd name="connsiteY133" fmla="*/ 5637824 h 6217919"/>
              <a:gd name="connsiteX134" fmla="*/ 92518 w 5053103"/>
              <a:gd name="connsiteY134" fmla="*/ 6139432 h 6217919"/>
              <a:gd name="connsiteX135" fmla="*/ 68389 w 5053103"/>
              <a:gd name="connsiteY135" fmla="*/ 6139432 h 6217919"/>
              <a:gd name="connsiteX136" fmla="*/ 5 w 5053103"/>
              <a:gd name="connsiteY136" fmla="*/ 6071048 h 6217919"/>
              <a:gd name="connsiteX137" fmla="*/ 5 w 5053103"/>
              <a:gd name="connsiteY137" fmla="*/ 5893868 h 6217919"/>
              <a:gd name="connsiteX138" fmla="*/ 231 w 5053103"/>
              <a:gd name="connsiteY138" fmla="*/ 5888665 h 6217919"/>
              <a:gd name="connsiteX139" fmla="*/ 5 w 5053103"/>
              <a:gd name="connsiteY139" fmla="*/ 5883463 h 6217919"/>
              <a:gd name="connsiteX140" fmla="*/ 5 w 5053103"/>
              <a:gd name="connsiteY140" fmla="*/ 5706283 h 6217919"/>
              <a:gd name="connsiteX141" fmla="*/ 5 w 5053103"/>
              <a:gd name="connsiteY141" fmla="*/ 5706208 h 6217919"/>
              <a:gd name="connsiteX142" fmla="*/ 68389 w 5053103"/>
              <a:gd name="connsiteY142" fmla="*/ 5637824 h 6217919"/>
              <a:gd name="connsiteX143" fmla="*/ 4526539 w 5053103"/>
              <a:gd name="connsiteY143" fmla="*/ 5559336 h 6217919"/>
              <a:gd name="connsiteX144" fmla="*/ 4599974 w 5053103"/>
              <a:gd name="connsiteY144" fmla="*/ 5559336 h 6217919"/>
              <a:gd name="connsiteX145" fmla="*/ 4645966 w 5053103"/>
              <a:gd name="connsiteY145" fmla="*/ 5604197 h 6217919"/>
              <a:gd name="connsiteX146" fmla="*/ 4645966 w 5053103"/>
              <a:gd name="connsiteY146" fmla="*/ 5637824 h 6217919"/>
              <a:gd name="connsiteX147" fmla="*/ 4480547 w 5053103"/>
              <a:gd name="connsiteY147" fmla="*/ 5637824 h 6217919"/>
              <a:gd name="connsiteX148" fmla="*/ 4480547 w 5053103"/>
              <a:gd name="connsiteY148" fmla="*/ 5604197 h 6217919"/>
              <a:gd name="connsiteX149" fmla="*/ 4526539 w 5053103"/>
              <a:gd name="connsiteY149" fmla="*/ 5559336 h 6217919"/>
              <a:gd name="connsiteX150" fmla="*/ 3702689 w 5053103"/>
              <a:gd name="connsiteY150" fmla="*/ 5559336 h 6217919"/>
              <a:gd name="connsiteX151" fmla="*/ 3776125 w 5053103"/>
              <a:gd name="connsiteY151" fmla="*/ 5559336 h 6217919"/>
              <a:gd name="connsiteX152" fmla="*/ 3822116 w 5053103"/>
              <a:gd name="connsiteY152" fmla="*/ 5604197 h 6217919"/>
              <a:gd name="connsiteX153" fmla="*/ 3822116 w 5053103"/>
              <a:gd name="connsiteY153" fmla="*/ 5637824 h 6217919"/>
              <a:gd name="connsiteX154" fmla="*/ 3656697 w 5053103"/>
              <a:gd name="connsiteY154" fmla="*/ 5637824 h 6217919"/>
              <a:gd name="connsiteX155" fmla="*/ 3656697 w 5053103"/>
              <a:gd name="connsiteY155" fmla="*/ 5604197 h 6217919"/>
              <a:gd name="connsiteX156" fmla="*/ 3702689 w 5053103"/>
              <a:gd name="connsiteY156" fmla="*/ 5559336 h 6217919"/>
              <a:gd name="connsiteX157" fmla="*/ 3063859 w 5053103"/>
              <a:gd name="connsiteY157" fmla="*/ 5559336 h 6217919"/>
              <a:gd name="connsiteX158" fmla="*/ 3137295 w 5053103"/>
              <a:gd name="connsiteY158" fmla="*/ 5559336 h 6217919"/>
              <a:gd name="connsiteX159" fmla="*/ 3183287 w 5053103"/>
              <a:gd name="connsiteY159" fmla="*/ 5604197 h 6217919"/>
              <a:gd name="connsiteX160" fmla="*/ 3183287 w 5053103"/>
              <a:gd name="connsiteY160" fmla="*/ 5637824 h 6217919"/>
              <a:gd name="connsiteX161" fmla="*/ 3017868 w 5053103"/>
              <a:gd name="connsiteY161" fmla="*/ 5637824 h 6217919"/>
              <a:gd name="connsiteX162" fmla="*/ 3017868 w 5053103"/>
              <a:gd name="connsiteY162" fmla="*/ 5604197 h 6217919"/>
              <a:gd name="connsiteX163" fmla="*/ 3063859 w 5053103"/>
              <a:gd name="connsiteY163" fmla="*/ 5559336 h 6217919"/>
              <a:gd name="connsiteX164" fmla="*/ 2240041 w 5053103"/>
              <a:gd name="connsiteY164" fmla="*/ 5559336 h 6217919"/>
              <a:gd name="connsiteX165" fmla="*/ 2313476 w 5053103"/>
              <a:gd name="connsiteY165" fmla="*/ 5559336 h 6217919"/>
              <a:gd name="connsiteX166" fmla="*/ 2359467 w 5053103"/>
              <a:gd name="connsiteY166" fmla="*/ 5604197 h 6217919"/>
              <a:gd name="connsiteX167" fmla="*/ 2359467 w 5053103"/>
              <a:gd name="connsiteY167" fmla="*/ 5637824 h 6217919"/>
              <a:gd name="connsiteX168" fmla="*/ 2194049 w 5053103"/>
              <a:gd name="connsiteY168" fmla="*/ 5637824 h 6217919"/>
              <a:gd name="connsiteX169" fmla="*/ 2194049 w 5053103"/>
              <a:gd name="connsiteY169" fmla="*/ 5604197 h 6217919"/>
              <a:gd name="connsiteX170" fmla="*/ 2240041 w 5053103"/>
              <a:gd name="connsiteY170" fmla="*/ 5559336 h 6217919"/>
              <a:gd name="connsiteX171" fmla="*/ 1601212 w 5053103"/>
              <a:gd name="connsiteY171" fmla="*/ 5559336 h 6217919"/>
              <a:gd name="connsiteX172" fmla="*/ 1674649 w 5053103"/>
              <a:gd name="connsiteY172" fmla="*/ 5559336 h 6217919"/>
              <a:gd name="connsiteX173" fmla="*/ 1720640 w 5053103"/>
              <a:gd name="connsiteY173" fmla="*/ 5604197 h 6217919"/>
              <a:gd name="connsiteX174" fmla="*/ 1720640 w 5053103"/>
              <a:gd name="connsiteY174" fmla="*/ 5637824 h 6217919"/>
              <a:gd name="connsiteX175" fmla="*/ 1555222 w 5053103"/>
              <a:gd name="connsiteY175" fmla="*/ 5637824 h 6217919"/>
              <a:gd name="connsiteX176" fmla="*/ 1555222 w 5053103"/>
              <a:gd name="connsiteY176" fmla="*/ 6139432 h 6217919"/>
              <a:gd name="connsiteX177" fmla="*/ 1720640 w 5053103"/>
              <a:gd name="connsiteY177" fmla="*/ 6139432 h 6217919"/>
              <a:gd name="connsiteX178" fmla="*/ 1720640 w 5053103"/>
              <a:gd name="connsiteY178" fmla="*/ 6173059 h 6217919"/>
              <a:gd name="connsiteX179" fmla="*/ 1674649 w 5053103"/>
              <a:gd name="connsiteY179" fmla="*/ 6217919 h 6217919"/>
              <a:gd name="connsiteX180" fmla="*/ 1601212 w 5053103"/>
              <a:gd name="connsiteY180" fmla="*/ 6217919 h 6217919"/>
              <a:gd name="connsiteX181" fmla="*/ 1555222 w 5053103"/>
              <a:gd name="connsiteY181" fmla="*/ 6173059 h 6217919"/>
              <a:gd name="connsiteX182" fmla="*/ 1555222 w 5053103"/>
              <a:gd name="connsiteY182" fmla="*/ 6139432 h 6217919"/>
              <a:gd name="connsiteX183" fmla="*/ 1531095 w 5053103"/>
              <a:gd name="connsiteY183" fmla="*/ 6139432 h 6217919"/>
              <a:gd name="connsiteX184" fmla="*/ 1462711 w 5053103"/>
              <a:gd name="connsiteY184" fmla="*/ 6071048 h 6217919"/>
              <a:gd name="connsiteX185" fmla="*/ 1462711 w 5053103"/>
              <a:gd name="connsiteY185" fmla="*/ 5893868 h 6217919"/>
              <a:gd name="connsiteX186" fmla="*/ 1462937 w 5053103"/>
              <a:gd name="connsiteY186" fmla="*/ 5888665 h 6217919"/>
              <a:gd name="connsiteX187" fmla="*/ 1462711 w 5053103"/>
              <a:gd name="connsiteY187" fmla="*/ 5883463 h 6217919"/>
              <a:gd name="connsiteX188" fmla="*/ 1462711 w 5053103"/>
              <a:gd name="connsiteY188" fmla="*/ 5706283 h 6217919"/>
              <a:gd name="connsiteX189" fmla="*/ 1462711 w 5053103"/>
              <a:gd name="connsiteY189" fmla="*/ 5706208 h 6217919"/>
              <a:gd name="connsiteX190" fmla="*/ 1531095 w 5053103"/>
              <a:gd name="connsiteY190" fmla="*/ 5637824 h 6217919"/>
              <a:gd name="connsiteX191" fmla="*/ 1555222 w 5053103"/>
              <a:gd name="connsiteY191" fmla="*/ 5637824 h 6217919"/>
              <a:gd name="connsiteX192" fmla="*/ 1555222 w 5053103"/>
              <a:gd name="connsiteY192" fmla="*/ 5604197 h 6217919"/>
              <a:gd name="connsiteX193" fmla="*/ 1601212 w 5053103"/>
              <a:gd name="connsiteY193" fmla="*/ 5559336 h 6217919"/>
              <a:gd name="connsiteX194" fmla="*/ 777362 w 5053103"/>
              <a:gd name="connsiteY194" fmla="*/ 5559336 h 6217919"/>
              <a:gd name="connsiteX195" fmla="*/ 850799 w 5053103"/>
              <a:gd name="connsiteY195" fmla="*/ 5559336 h 6217919"/>
              <a:gd name="connsiteX196" fmla="*/ 896790 w 5053103"/>
              <a:gd name="connsiteY196" fmla="*/ 5604197 h 6217919"/>
              <a:gd name="connsiteX197" fmla="*/ 896790 w 5053103"/>
              <a:gd name="connsiteY197" fmla="*/ 5637824 h 6217919"/>
              <a:gd name="connsiteX198" fmla="*/ 731372 w 5053103"/>
              <a:gd name="connsiteY198" fmla="*/ 5637824 h 6217919"/>
              <a:gd name="connsiteX199" fmla="*/ 731372 w 5053103"/>
              <a:gd name="connsiteY199" fmla="*/ 5604197 h 6217919"/>
              <a:gd name="connsiteX200" fmla="*/ 777362 w 5053103"/>
              <a:gd name="connsiteY200" fmla="*/ 5559336 h 6217919"/>
              <a:gd name="connsiteX201" fmla="*/ 138508 w 5053103"/>
              <a:gd name="connsiteY201" fmla="*/ 5559336 h 6217919"/>
              <a:gd name="connsiteX202" fmla="*/ 211944 w 5053103"/>
              <a:gd name="connsiteY202" fmla="*/ 5559336 h 6217919"/>
              <a:gd name="connsiteX203" fmla="*/ 257935 w 5053103"/>
              <a:gd name="connsiteY203" fmla="*/ 5604197 h 6217919"/>
              <a:gd name="connsiteX204" fmla="*/ 257935 w 5053103"/>
              <a:gd name="connsiteY204" fmla="*/ 5637824 h 6217919"/>
              <a:gd name="connsiteX205" fmla="*/ 92518 w 5053103"/>
              <a:gd name="connsiteY205" fmla="*/ 5637824 h 6217919"/>
              <a:gd name="connsiteX206" fmla="*/ 92518 w 5053103"/>
              <a:gd name="connsiteY206" fmla="*/ 5604197 h 6217919"/>
              <a:gd name="connsiteX207" fmla="*/ 138508 w 5053103"/>
              <a:gd name="connsiteY207" fmla="*/ 5559336 h 6217919"/>
              <a:gd name="connsiteX208" fmla="*/ 4863559 w 5053103"/>
              <a:gd name="connsiteY208" fmla="*/ 5411636 h 6217919"/>
              <a:gd name="connsiteX209" fmla="*/ 4887685 w 5053103"/>
              <a:gd name="connsiteY209" fmla="*/ 5411636 h 6217919"/>
              <a:gd name="connsiteX210" fmla="*/ 4887685 w 5053103"/>
              <a:gd name="connsiteY210" fmla="*/ 5913245 h 6217919"/>
              <a:gd name="connsiteX211" fmla="*/ 4863559 w 5053103"/>
              <a:gd name="connsiteY211" fmla="*/ 5913245 h 6217919"/>
              <a:gd name="connsiteX212" fmla="*/ 4795175 w 5053103"/>
              <a:gd name="connsiteY212" fmla="*/ 5844861 h 6217919"/>
              <a:gd name="connsiteX213" fmla="*/ 4795175 w 5053103"/>
              <a:gd name="connsiteY213" fmla="*/ 5667681 h 6217919"/>
              <a:gd name="connsiteX214" fmla="*/ 4795401 w 5053103"/>
              <a:gd name="connsiteY214" fmla="*/ 5662478 h 6217919"/>
              <a:gd name="connsiteX215" fmla="*/ 4795175 w 5053103"/>
              <a:gd name="connsiteY215" fmla="*/ 5657276 h 6217919"/>
              <a:gd name="connsiteX216" fmla="*/ 4795175 w 5053103"/>
              <a:gd name="connsiteY216" fmla="*/ 5480096 h 6217919"/>
              <a:gd name="connsiteX217" fmla="*/ 4795175 w 5053103"/>
              <a:gd name="connsiteY217" fmla="*/ 5480020 h 6217919"/>
              <a:gd name="connsiteX218" fmla="*/ 4863559 w 5053103"/>
              <a:gd name="connsiteY218" fmla="*/ 5411636 h 6217919"/>
              <a:gd name="connsiteX219" fmla="*/ 4229253 w 5053103"/>
              <a:gd name="connsiteY219" fmla="*/ 5411636 h 6217919"/>
              <a:gd name="connsiteX220" fmla="*/ 4253380 w 5053103"/>
              <a:gd name="connsiteY220" fmla="*/ 5411636 h 6217919"/>
              <a:gd name="connsiteX221" fmla="*/ 4253380 w 5053103"/>
              <a:gd name="connsiteY221" fmla="*/ 5411712 h 6217919"/>
              <a:gd name="connsiteX222" fmla="*/ 4321764 w 5053103"/>
              <a:gd name="connsiteY222" fmla="*/ 5480096 h 6217919"/>
              <a:gd name="connsiteX223" fmla="*/ 4321764 w 5053103"/>
              <a:gd name="connsiteY223" fmla="*/ 5657276 h 6217919"/>
              <a:gd name="connsiteX224" fmla="*/ 4321537 w 5053103"/>
              <a:gd name="connsiteY224" fmla="*/ 5662478 h 6217919"/>
              <a:gd name="connsiteX225" fmla="*/ 4321764 w 5053103"/>
              <a:gd name="connsiteY225" fmla="*/ 5667681 h 6217919"/>
              <a:gd name="connsiteX226" fmla="*/ 4321764 w 5053103"/>
              <a:gd name="connsiteY226" fmla="*/ 5844861 h 6217919"/>
              <a:gd name="connsiteX227" fmla="*/ 4253380 w 5053103"/>
              <a:gd name="connsiteY227" fmla="*/ 5913245 h 6217919"/>
              <a:gd name="connsiteX228" fmla="*/ 4229253 w 5053103"/>
              <a:gd name="connsiteY228" fmla="*/ 5913245 h 6217919"/>
              <a:gd name="connsiteX229" fmla="*/ 3400879 w 5053103"/>
              <a:gd name="connsiteY229" fmla="*/ 5411636 h 6217919"/>
              <a:gd name="connsiteX230" fmla="*/ 3425005 w 5053103"/>
              <a:gd name="connsiteY230" fmla="*/ 5411636 h 6217919"/>
              <a:gd name="connsiteX231" fmla="*/ 3425005 w 5053103"/>
              <a:gd name="connsiteY231" fmla="*/ 5913245 h 6217919"/>
              <a:gd name="connsiteX232" fmla="*/ 3400879 w 5053103"/>
              <a:gd name="connsiteY232" fmla="*/ 5913245 h 6217919"/>
              <a:gd name="connsiteX233" fmla="*/ 3332495 w 5053103"/>
              <a:gd name="connsiteY233" fmla="*/ 5844861 h 6217919"/>
              <a:gd name="connsiteX234" fmla="*/ 3332495 w 5053103"/>
              <a:gd name="connsiteY234" fmla="*/ 5667681 h 6217919"/>
              <a:gd name="connsiteX235" fmla="*/ 3332721 w 5053103"/>
              <a:gd name="connsiteY235" fmla="*/ 5662478 h 6217919"/>
              <a:gd name="connsiteX236" fmla="*/ 3332495 w 5053103"/>
              <a:gd name="connsiteY236" fmla="*/ 5657276 h 6217919"/>
              <a:gd name="connsiteX237" fmla="*/ 3332495 w 5053103"/>
              <a:gd name="connsiteY237" fmla="*/ 5480096 h 6217919"/>
              <a:gd name="connsiteX238" fmla="*/ 3332495 w 5053103"/>
              <a:gd name="connsiteY238" fmla="*/ 5480020 h 6217919"/>
              <a:gd name="connsiteX239" fmla="*/ 3400879 w 5053103"/>
              <a:gd name="connsiteY239" fmla="*/ 5411636 h 6217919"/>
              <a:gd name="connsiteX240" fmla="*/ 2766603 w 5053103"/>
              <a:gd name="connsiteY240" fmla="*/ 5411636 h 6217919"/>
              <a:gd name="connsiteX241" fmla="*/ 2790731 w 5053103"/>
              <a:gd name="connsiteY241" fmla="*/ 5411636 h 6217919"/>
              <a:gd name="connsiteX242" fmla="*/ 2790731 w 5053103"/>
              <a:gd name="connsiteY242" fmla="*/ 5411712 h 6217919"/>
              <a:gd name="connsiteX243" fmla="*/ 2859114 w 5053103"/>
              <a:gd name="connsiteY243" fmla="*/ 5480096 h 6217919"/>
              <a:gd name="connsiteX244" fmla="*/ 2859114 w 5053103"/>
              <a:gd name="connsiteY244" fmla="*/ 5657276 h 6217919"/>
              <a:gd name="connsiteX245" fmla="*/ 2858888 w 5053103"/>
              <a:gd name="connsiteY245" fmla="*/ 5662478 h 6217919"/>
              <a:gd name="connsiteX246" fmla="*/ 2859114 w 5053103"/>
              <a:gd name="connsiteY246" fmla="*/ 5667681 h 6217919"/>
              <a:gd name="connsiteX247" fmla="*/ 2859114 w 5053103"/>
              <a:gd name="connsiteY247" fmla="*/ 5844861 h 6217919"/>
              <a:gd name="connsiteX248" fmla="*/ 2790731 w 5053103"/>
              <a:gd name="connsiteY248" fmla="*/ 5913245 h 6217919"/>
              <a:gd name="connsiteX249" fmla="*/ 2766603 w 5053103"/>
              <a:gd name="connsiteY249" fmla="*/ 5913245 h 6217919"/>
              <a:gd name="connsiteX250" fmla="*/ 1938231 w 5053103"/>
              <a:gd name="connsiteY250" fmla="*/ 5411636 h 6217919"/>
              <a:gd name="connsiteX251" fmla="*/ 1962358 w 5053103"/>
              <a:gd name="connsiteY251" fmla="*/ 5411636 h 6217919"/>
              <a:gd name="connsiteX252" fmla="*/ 1962358 w 5053103"/>
              <a:gd name="connsiteY252" fmla="*/ 5913245 h 6217919"/>
              <a:gd name="connsiteX253" fmla="*/ 1938231 w 5053103"/>
              <a:gd name="connsiteY253" fmla="*/ 5913245 h 6217919"/>
              <a:gd name="connsiteX254" fmla="*/ 1869847 w 5053103"/>
              <a:gd name="connsiteY254" fmla="*/ 5844861 h 6217919"/>
              <a:gd name="connsiteX255" fmla="*/ 1869847 w 5053103"/>
              <a:gd name="connsiteY255" fmla="*/ 5667681 h 6217919"/>
              <a:gd name="connsiteX256" fmla="*/ 1870073 w 5053103"/>
              <a:gd name="connsiteY256" fmla="*/ 5662478 h 6217919"/>
              <a:gd name="connsiteX257" fmla="*/ 1869847 w 5053103"/>
              <a:gd name="connsiteY257" fmla="*/ 5657276 h 6217919"/>
              <a:gd name="connsiteX258" fmla="*/ 1869847 w 5053103"/>
              <a:gd name="connsiteY258" fmla="*/ 5480096 h 6217919"/>
              <a:gd name="connsiteX259" fmla="*/ 1869847 w 5053103"/>
              <a:gd name="connsiteY259" fmla="*/ 5480020 h 6217919"/>
              <a:gd name="connsiteX260" fmla="*/ 1938231 w 5053103"/>
              <a:gd name="connsiteY260" fmla="*/ 5411636 h 6217919"/>
              <a:gd name="connsiteX261" fmla="*/ 1303926 w 5053103"/>
              <a:gd name="connsiteY261" fmla="*/ 5411636 h 6217919"/>
              <a:gd name="connsiteX262" fmla="*/ 1328053 w 5053103"/>
              <a:gd name="connsiteY262" fmla="*/ 5411636 h 6217919"/>
              <a:gd name="connsiteX263" fmla="*/ 1328053 w 5053103"/>
              <a:gd name="connsiteY263" fmla="*/ 5411712 h 6217919"/>
              <a:gd name="connsiteX264" fmla="*/ 1396437 w 5053103"/>
              <a:gd name="connsiteY264" fmla="*/ 5480096 h 6217919"/>
              <a:gd name="connsiteX265" fmla="*/ 1396437 w 5053103"/>
              <a:gd name="connsiteY265" fmla="*/ 5657276 h 6217919"/>
              <a:gd name="connsiteX266" fmla="*/ 1396211 w 5053103"/>
              <a:gd name="connsiteY266" fmla="*/ 5662478 h 6217919"/>
              <a:gd name="connsiteX267" fmla="*/ 1396437 w 5053103"/>
              <a:gd name="connsiteY267" fmla="*/ 5667681 h 6217919"/>
              <a:gd name="connsiteX268" fmla="*/ 1396437 w 5053103"/>
              <a:gd name="connsiteY268" fmla="*/ 5844861 h 6217919"/>
              <a:gd name="connsiteX269" fmla="*/ 1328053 w 5053103"/>
              <a:gd name="connsiteY269" fmla="*/ 5913245 h 6217919"/>
              <a:gd name="connsiteX270" fmla="*/ 1303926 w 5053103"/>
              <a:gd name="connsiteY270" fmla="*/ 5913245 h 6217919"/>
              <a:gd name="connsiteX271" fmla="*/ 475525 w 5053103"/>
              <a:gd name="connsiteY271" fmla="*/ 5411636 h 6217919"/>
              <a:gd name="connsiteX272" fmla="*/ 499653 w 5053103"/>
              <a:gd name="connsiteY272" fmla="*/ 5411636 h 6217919"/>
              <a:gd name="connsiteX273" fmla="*/ 499653 w 5053103"/>
              <a:gd name="connsiteY273" fmla="*/ 5913245 h 6217919"/>
              <a:gd name="connsiteX274" fmla="*/ 475525 w 5053103"/>
              <a:gd name="connsiteY274" fmla="*/ 5913245 h 6217919"/>
              <a:gd name="connsiteX275" fmla="*/ 407141 w 5053103"/>
              <a:gd name="connsiteY275" fmla="*/ 5844861 h 6217919"/>
              <a:gd name="connsiteX276" fmla="*/ 407141 w 5053103"/>
              <a:gd name="connsiteY276" fmla="*/ 5667681 h 6217919"/>
              <a:gd name="connsiteX277" fmla="*/ 407367 w 5053103"/>
              <a:gd name="connsiteY277" fmla="*/ 5662478 h 6217919"/>
              <a:gd name="connsiteX278" fmla="*/ 407141 w 5053103"/>
              <a:gd name="connsiteY278" fmla="*/ 5657276 h 6217919"/>
              <a:gd name="connsiteX279" fmla="*/ 407141 w 5053103"/>
              <a:gd name="connsiteY279" fmla="*/ 5480096 h 6217919"/>
              <a:gd name="connsiteX280" fmla="*/ 407141 w 5053103"/>
              <a:gd name="connsiteY280" fmla="*/ 5480020 h 6217919"/>
              <a:gd name="connsiteX281" fmla="*/ 475525 w 5053103"/>
              <a:gd name="connsiteY281" fmla="*/ 5411636 h 6217919"/>
              <a:gd name="connsiteX282" fmla="*/ 4933676 w 5053103"/>
              <a:gd name="connsiteY282" fmla="*/ 5333149 h 6217919"/>
              <a:gd name="connsiteX283" fmla="*/ 5007111 w 5053103"/>
              <a:gd name="connsiteY283" fmla="*/ 5333149 h 6217919"/>
              <a:gd name="connsiteX284" fmla="*/ 5053103 w 5053103"/>
              <a:gd name="connsiteY284" fmla="*/ 5378010 h 6217919"/>
              <a:gd name="connsiteX285" fmla="*/ 5053103 w 5053103"/>
              <a:gd name="connsiteY285" fmla="*/ 5411636 h 6217919"/>
              <a:gd name="connsiteX286" fmla="*/ 4887685 w 5053103"/>
              <a:gd name="connsiteY286" fmla="*/ 5411636 h 6217919"/>
              <a:gd name="connsiteX287" fmla="*/ 4887685 w 5053103"/>
              <a:gd name="connsiteY287" fmla="*/ 5378010 h 6217919"/>
              <a:gd name="connsiteX288" fmla="*/ 4933676 w 5053103"/>
              <a:gd name="connsiteY288" fmla="*/ 5333149 h 6217919"/>
              <a:gd name="connsiteX289" fmla="*/ 4109826 w 5053103"/>
              <a:gd name="connsiteY289" fmla="*/ 5333149 h 6217919"/>
              <a:gd name="connsiteX290" fmla="*/ 4183262 w 5053103"/>
              <a:gd name="connsiteY290" fmla="*/ 5333149 h 6217919"/>
              <a:gd name="connsiteX291" fmla="*/ 4229253 w 5053103"/>
              <a:gd name="connsiteY291" fmla="*/ 5378010 h 6217919"/>
              <a:gd name="connsiteX292" fmla="*/ 4229253 w 5053103"/>
              <a:gd name="connsiteY292" fmla="*/ 5411636 h 6217919"/>
              <a:gd name="connsiteX293" fmla="*/ 4063835 w 5053103"/>
              <a:gd name="connsiteY293" fmla="*/ 5411636 h 6217919"/>
              <a:gd name="connsiteX294" fmla="*/ 4063835 w 5053103"/>
              <a:gd name="connsiteY294" fmla="*/ 5378010 h 6217919"/>
              <a:gd name="connsiteX295" fmla="*/ 4109826 w 5053103"/>
              <a:gd name="connsiteY295" fmla="*/ 5333149 h 6217919"/>
              <a:gd name="connsiteX296" fmla="*/ 3470997 w 5053103"/>
              <a:gd name="connsiteY296" fmla="*/ 5333149 h 6217919"/>
              <a:gd name="connsiteX297" fmla="*/ 3544433 w 5053103"/>
              <a:gd name="connsiteY297" fmla="*/ 5333149 h 6217919"/>
              <a:gd name="connsiteX298" fmla="*/ 3590425 w 5053103"/>
              <a:gd name="connsiteY298" fmla="*/ 5378010 h 6217919"/>
              <a:gd name="connsiteX299" fmla="*/ 3590425 w 5053103"/>
              <a:gd name="connsiteY299" fmla="*/ 5411636 h 6217919"/>
              <a:gd name="connsiteX300" fmla="*/ 3425006 w 5053103"/>
              <a:gd name="connsiteY300" fmla="*/ 5411636 h 6217919"/>
              <a:gd name="connsiteX301" fmla="*/ 3425006 w 5053103"/>
              <a:gd name="connsiteY301" fmla="*/ 5378010 h 6217919"/>
              <a:gd name="connsiteX302" fmla="*/ 3470997 w 5053103"/>
              <a:gd name="connsiteY302" fmla="*/ 5333149 h 6217919"/>
              <a:gd name="connsiteX303" fmla="*/ 2647177 w 5053103"/>
              <a:gd name="connsiteY303" fmla="*/ 5333149 h 6217919"/>
              <a:gd name="connsiteX304" fmla="*/ 2720612 w 5053103"/>
              <a:gd name="connsiteY304" fmla="*/ 5333149 h 6217919"/>
              <a:gd name="connsiteX305" fmla="*/ 2766603 w 5053103"/>
              <a:gd name="connsiteY305" fmla="*/ 5378010 h 6217919"/>
              <a:gd name="connsiteX306" fmla="*/ 2766603 w 5053103"/>
              <a:gd name="connsiteY306" fmla="*/ 5411636 h 6217919"/>
              <a:gd name="connsiteX307" fmla="*/ 2601186 w 5053103"/>
              <a:gd name="connsiteY307" fmla="*/ 5411636 h 6217919"/>
              <a:gd name="connsiteX308" fmla="*/ 2601186 w 5053103"/>
              <a:gd name="connsiteY308" fmla="*/ 5378010 h 6217919"/>
              <a:gd name="connsiteX309" fmla="*/ 2647177 w 5053103"/>
              <a:gd name="connsiteY309" fmla="*/ 5333149 h 6217919"/>
              <a:gd name="connsiteX310" fmla="*/ 2008349 w 5053103"/>
              <a:gd name="connsiteY310" fmla="*/ 5333149 h 6217919"/>
              <a:gd name="connsiteX311" fmla="*/ 2081785 w 5053103"/>
              <a:gd name="connsiteY311" fmla="*/ 5333149 h 6217919"/>
              <a:gd name="connsiteX312" fmla="*/ 2127776 w 5053103"/>
              <a:gd name="connsiteY312" fmla="*/ 5378010 h 6217919"/>
              <a:gd name="connsiteX313" fmla="*/ 2127776 w 5053103"/>
              <a:gd name="connsiteY313" fmla="*/ 5411636 h 6217919"/>
              <a:gd name="connsiteX314" fmla="*/ 1962358 w 5053103"/>
              <a:gd name="connsiteY314" fmla="*/ 5411636 h 6217919"/>
              <a:gd name="connsiteX315" fmla="*/ 1962358 w 5053103"/>
              <a:gd name="connsiteY315" fmla="*/ 5378010 h 6217919"/>
              <a:gd name="connsiteX316" fmla="*/ 2008349 w 5053103"/>
              <a:gd name="connsiteY316" fmla="*/ 5333149 h 6217919"/>
              <a:gd name="connsiteX317" fmla="*/ 1184499 w 5053103"/>
              <a:gd name="connsiteY317" fmla="*/ 5333149 h 6217919"/>
              <a:gd name="connsiteX318" fmla="*/ 1257936 w 5053103"/>
              <a:gd name="connsiteY318" fmla="*/ 5333149 h 6217919"/>
              <a:gd name="connsiteX319" fmla="*/ 1303926 w 5053103"/>
              <a:gd name="connsiteY319" fmla="*/ 5378010 h 6217919"/>
              <a:gd name="connsiteX320" fmla="*/ 1303926 w 5053103"/>
              <a:gd name="connsiteY320" fmla="*/ 5411636 h 6217919"/>
              <a:gd name="connsiteX321" fmla="*/ 1138508 w 5053103"/>
              <a:gd name="connsiteY321" fmla="*/ 5411636 h 6217919"/>
              <a:gd name="connsiteX322" fmla="*/ 1138508 w 5053103"/>
              <a:gd name="connsiteY322" fmla="*/ 5378010 h 6217919"/>
              <a:gd name="connsiteX323" fmla="*/ 1184499 w 5053103"/>
              <a:gd name="connsiteY323" fmla="*/ 5333149 h 6217919"/>
              <a:gd name="connsiteX324" fmla="*/ 545644 w 5053103"/>
              <a:gd name="connsiteY324" fmla="*/ 5333149 h 6217919"/>
              <a:gd name="connsiteX325" fmla="*/ 619080 w 5053103"/>
              <a:gd name="connsiteY325" fmla="*/ 5333149 h 6217919"/>
              <a:gd name="connsiteX326" fmla="*/ 665097 w 5053103"/>
              <a:gd name="connsiteY326" fmla="*/ 5378010 h 6217919"/>
              <a:gd name="connsiteX327" fmla="*/ 665097 w 5053103"/>
              <a:gd name="connsiteY327" fmla="*/ 5411636 h 6217919"/>
              <a:gd name="connsiteX328" fmla="*/ 499653 w 5053103"/>
              <a:gd name="connsiteY328" fmla="*/ 5411636 h 6217919"/>
              <a:gd name="connsiteX329" fmla="*/ 499653 w 5053103"/>
              <a:gd name="connsiteY329" fmla="*/ 5378010 h 6217919"/>
              <a:gd name="connsiteX330" fmla="*/ 545644 w 5053103"/>
              <a:gd name="connsiteY330" fmla="*/ 5333149 h 6217919"/>
              <a:gd name="connsiteX331" fmla="*/ 4480547 w 5053103"/>
              <a:gd name="connsiteY331" fmla="*/ 5249761 h 6217919"/>
              <a:gd name="connsiteX332" fmla="*/ 4645966 w 5053103"/>
              <a:gd name="connsiteY332" fmla="*/ 5249761 h 6217919"/>
              <a:gd name="connsiteX333" fmla="*/ 4645966 w 5053103"/>
              <a:gd name="connsiteY333" fmla="*/ 5283388 h 6217919"/>
              <a:gd name="connsiteX334" fmla="*/ 4599974 w 5053103"/>
              <a:gd name="connsiteY334" fmla="*/ 5328249 h 6217919"/>
              <a:gd name="connsiteX335" fmla="*/ 4526539 w 5053103"/>
              <a:gd name="connsiteY335" fmla="*/ 5328249 h 6217919"/>
              <a:gd name="connsiteX336" fmla="*/ 4480547 w 5053103"/>
              <a:gd name="connsiteY336" fmla="*/ 5283388 h 6217919"/>
              <a:gd name="connsiteX337" fmla="*/ 3656697 w 5053103"/>
              <a:gd name="connsiteY337" fmla="*/ 5249761 h 6217919"/>
              <a:gd name="connsiteX338" fmla="*/ 3822116 w 5053103"/>
              <a:gd name="connsiteY338" fmla="*/ 5249761 h 6217919"/>
              <a:gd name="connsiteX339" fmla="*/ 3822116 w 5053103"/>
              <a:gd name="connsiteY339" fmla="*/ 5283388 h 6217919"/>
              <a:gd name="connsiteX340" fmla="*/ 3776125 w 5053103"/>
              <a:gd name="connsiteY340" fmla="*/ 5328249 h 6217919"/>
              <a:gd name="connsiteX341" fmla="*/ 3702689 w 5053103"/>
              <a:gd name="connsiteY341" fmla="*/ 5328249 h 6217919"/>
              <a:gd name="connsiteX342" fmla="*/ 3656697 w 5053103"/>
              <a:gd name="connsiteY342" fmla="*/ 5283388 h 6217919"/>
              <a:gd name="connsiteX343" fmla="*/ 3017868 w 5053103"/>
              <a:gd name="connsiteY343" fmla="*/ 5249761 h 6217919"/>
              <a:gd name="connsiteX344" fmla="*/ 3183287 w 5053103"/>
              <a:gd name="connsiteY344" fmla="*/ 5249761 h 6217919"/>
              <a:gd name="connsiteX345" fmla="*/ 3183287 w 5053103"/>
              <a:gd name="connsiteY345" fmla="*/ 5283388 h 6217919"/>
              <a:gd name="connsiteX346" fmla="*/ 3137295 w 5053103"/>
              <a:gd name="connsiteY346" fmla="*/ 5328249 h 6217919"/>
              <a:gd name="connsiteX347" fmla="*/ 3063859 w 5053103"/>
              <a:gd name="connsiteY347" fmla="*/ 5328249 h 6217919"/>
              <a:gd name="connsiteX348" fmla="*/ 3017868 w 5053103"/>
              <a:gd name="connsiteY348" fmla="*/ 5283388 h 6217919"/>
              <a:gd name="connsiteX349" fmla="*/ 2194046 w 5053103"/>
              <a:gd name="connsiteY349" fmla="*/ 5249761 h 6217919"/>
              <a:gd name="connsiteX350" fmla="*/ 2359464 w 5053103"/>
              <a:gd name="connsiteY350" fmla="*/ 5249761 h 6217919"/>
              <a:gd name="connsiteX351" fmla="*/ 2359464 w 5053103"/>
              <a:gd name="connsiteY351" fmla="*/ 5283388 h 6217919"/>
              <a:gd name="connsiteX352" fmla="*/ 2313473 w 5053103"/>
              <a:gd name="connsiteY352" fmla="*/ 5328249 h 6217919"/>
              <a:gd name="connsiteX353" fmla="*/ 2240037 w 5053103"/>
              <a:gd name="connsiteY353" fmla="*/ 5328249 h 6217919"/>
              <a:gd name="connsiteX354" fmla="*/ 2194046 w 5053103"/>
              <a:gd name="connsiteY354" fmla="*/ 5283388 h 6217919"/>
              <a:gd name="connsiteX355" fmla="*/ 731369 w 5053103"/>
              <a:gd name="connsiteY355" fmla="*/ 5249761 h 6217919"/>
              <a:gd name="connsiteX356" fmla="*/ 896787 w 5053103"/>
              <a:gd name="connsiteY356" fmla="*/ 5249761 h 6217919"/>
              <a:gd name="connsiteX357" fmla="*/ 896787 w 5053103"/>
              <a:gd name="connsiteY357" fmla="*/ 5283388 h 6217919"/>
              <a:gd name="connsiteX358" fmla="*/ 850796 w 5053103"/>
              <a:gd name="connsiteY358" fmla="*/ 5328249 h 6217919"/>
              <a:gd name="connsiteX359" fmla="*/ 777360 w 5053103"/>
              <a:gd name="connsiteY359" fmla="*/ 5328249 h 6217919"/>
              <a:gd name="connsiteX360" fmla="*/ 731369 w 5053103"/>
              <a:gd name="connsiteY360" fmla="*/ 5283388 h 6217919"/>
              <a:gd name="connsiteX361" fmla="*/ 92514 w 5053103"/>
              <a:gd name="connsiteY361" fmla="*/ 5249761 h 6217919"/>
              <a:gd name="connsiteX362" fmla="*/ 257933 w 5053103"/>
              <a:gd name="connsiteY362" fmla="*/ 5249761 h 6217919"/>
              <a:gd name="connsiteX363" fmla="*/ 257933 w 5053103"/>
              <a:gd name="connsiteY363" fmla="*/ 5283388 h 6217919"/>
              <a:gd name="connsiteX364" fmla="*/ 211942 w 5053103"/>
              <a:gd name="connsiteY364" fmla="*/ 5328249 h 6217919"/>
              <a:gd name="connsiteX365" fmla="*/ 138506 w 5053103"/>
              <a:gd name="connsiteY365" fmla="*/ 5328249 h 6217919"/>
              <a:gd name="connsiteX366" fmla="*/ 92514 w 5053103"/>
              <a:gd name="connsiteY366" fmla="*/ 5283388 h 6217919"/>
              <a:gd name="connsiteX367" fmla="*/ 3425006 w 5053103"/>
              <a:gd name="connsiteY367" fmla="*/ 5023574 h 6217919"/>
              <a:gd name="connsiteX368" fmla="*/ 3590425 w 5053103"/>
              <a:gd name="connsiteY368" fmla="*/ 5023574 h 6217919"/>
              <a:gd name="connsiteX369" fmla="*/ 3590425 w 5053103"/>
              <a:gd name="connsiteY369" fmla="*/ 5057200 h 6217919"/>
              <a:gd name="connsiteX370" fmla="*/ 3544433 w 5053103"/>
              <a:gd name="connsiteY370" fmla="*/ 5102061 h 6217919"/>
              <a:gd name="connsiteX371" fmla="*/ 3470997 w 5053103"/>
              <a:gd name="connsiteY371" fmla="*/ 5102061 h 6217919"/>
              <a:gd name="connsiteX372" fmla="*/ 3425006 w 5053103"/>
              <a:gd name="connsiteY372" fmla="*/ 5057200 h 6217919"/>
              <a:gd name="connsiteX373" fmla="*/ 1962354 w 5053103"/>
              <a:gd name="connsiteY373" fmla="*/ 5023574 h 6217919"/>
              <a:gd name="connsiteX374" fmla="*/ 2127772 w 5053103"/>
              <a:gd name="connsiteY374" fmla="*/ 5023574 h 6217919"/>
              <a:gd name="connsiteX375" fmla="*/ 2127772 w 5053103"/>
              <a:gd name="connsiteY375" fmla="*/ 5057200 h 6217919"/>
              <a:gd name="connsiteX376" fmla="*/ 2081781 w 5053103"/>
              <a:gd name="connsiteY376" fmla="*/ 5102061 h 6217919"/>
              <a:gd name="connsiteX377" fmla="*/ 2008345 w 5053103"/>
              <a:gd name="connsiteY377" fmla="*/ 5102061 h 6217919"/>
              <a:gd name="connsiteX378" fmla="*/ 1962354 w 5053103"/>
              <a:gd name="connsiteY378" fmla="*/ 5057200 h 6217919"/>
              <a:gd name="connsiteX379" fmla="*/ 4456421 w 5053103"/>
              <a:gd name="connsiteY379" fmla="*/ 4748153 h 6217919"/>
              <a:gd name="connsiteX380" fmla="*/ 4480547 w 5053103"/>
              <a:gd name="connsiteY380" fmla="*/ 4748153 h 6217919"/>
              <a:gd name="connsiteX381" fmla="*/ 4480547 w 5053103"/>
              <a:gd name="connsiteY381" fmla="*/ 5249761 h 6217919"/>
              <a:gd name="connsiteX382" fmla="*/ 4456421 w 5053103"/>
              <a:gd name="connsiteY382" fmla="*/ 5249761 h 6217919"/>
              <a:gd name="connsiteX383" fmla="*/ 4388037 w 5053103"/>
              <a:gd name="connsiteY383" fmla="*/ 5181377 h 6217919"/>
              <a:gd name="connsiteX384" fmla="*/ 4388037 w 5053103"/>
              <a:gd name="connsiteY384" fmla="*/ 5004197 h 6217919"/>
              <a:gd name="connsiteX385" fmla="*/ 4388263 w 5053103"/>
              <a:gd name="connsiteY385" fmla="*/ 4998995 h 6217919"/>
              <a:gd name="connsiteX386" fmla="*/ 4388037 w 5053103"/>
              <a:gd name="connsiteY386" fmla="*/ 4993792 h 6217919"/>
              <a:gd name="connsiteX387" fmla="*/ 4388037 w 5053103"/>
              <a:gd name="connsiteY387" fmla="*/ 4816612 h 6217919"/>
              <a:gd name="connsiteX388" fmla="*/ 4388037 w 5053103"/>
              <a:gd name="connsiteY388" fmla="*/ 4816537 h 6217919"/>
              <a:gd name="connsiteX389" fmla="*/ 4456421 w 5053103"/>
              <a:gd name="connsiteY389" fmla="*/ 4748153 h 6217919"/>
              <a:gd name="connsiteX390" fmla="*/ 3822116 w 5053103"/>
              <a:gd name="connsiteY390" fmla="*/ 4748153 h 6217919"/>
              <a:gd name="connsiteX391" fmla="*/ 3846243 w 5053103"/>
              <a:gd name="connsiteY391" fmla="*/ 4748153 h 6217919"/>
              <a:gd name="connsiteX392" fmla="*/ 3846243 w 5053103"/>
              <a:gd name="connsiteY392" fmla="*/ 4748228 h 6217919"/>
              <a:gd name="connsiteX393" fmla="*/ 3914627 w 5053103"/>
              <a:gd name="connsiteY393" fmla="*/ 4816612 h 6217919"/>
              <a:gd name="connsiteX394" fmla="*/ 3914627 w 5053103"/>
              <a:gd name="connsiteY394" fmla="*/ 4993792 h 6217919"/>
              <a:gd name="connsiteX395" fmla="*/ 3914400 w 5053103"/>
              <a:gd name="connsiteY395" fmla="*/ 4998995 h 6217919"/>
              <a:gd name="connsiteX396" fmla="*/ 3914627 w 5053103"/>
              <a:gd name="connsiteY396" fmla="*/ 5004197 h 6217919"/>
              <a:gd name="connsiteX397" fmla="*/ 3914627 w 5053103"/>
              <a:gd name="connsiteY397" fmla="*/ 5181377 h 6217919"/>
              <a:gd name="connsiteX398" fmla="*/ 3846243 w 5053103"/>
              <a:gd name="connsiteY398" fmla="*/ 5249761 h 6217919"/>
              <a:gd name="connsiteX399" fmla="*/ 3822116 w 5053103"/>
              <a:gd name="connsiteY399" fmla="*/ 5249761 h 6217919"/>
              <a:gd name="connsiteX400" fmla="*/ 2993742 w 5053103"/>
              <a:gd name="connsiteY400" fmla="*/ 4748153 h 6217919"/>
              <a:gd name="connsiteX401" fmla="*/ 3017868 w 5053103"/>
              <a:gd name="connsiteY401" fmla="*/ 4748153 h 6217919"/>
              <a:gd name="connsiteX402" fmla="*/ 3017868 w 5053103"/>
              <a:gd name="connsiteY402" fmla="*/ 5249761 h 6217919"/>
              <a:gd name="connsiteX403" fmla="*/ 2993742 w 5053103"/>
              <a:gd name="connsiteY403" fmla="*/ 5249761 h 6217919"/>
              <a:gd name="connsiteX404" fmla="*/ 2925358 w 5053103"/>
              <a:gd name="connsiteY404" fmla="*/ 5181377 h 6217919"/>
              <a:gd name="connsiteX405" fmla="*/ 2925358 w 5053103"/>
              <a:gd name="connsiteY405" fmla="*/ 5004197 h 6217919"/>
              <a:gd name="connsiteX406" fmla="*/ 2925583 w 5053103"/>
              <a:gd name="connsiteY406" fmla="*/ 4998995 h 6217919"/>
              <a:gd name="connsiteX407" fmla="*/ 2925358 w 5053103"/>
              <a:gd name="connsiteY407" fmla="*/ 4993792 h 6217919"/>
              <a:gd name="connsiteX408" fmla="*/ 2925358 w 5053103"/>
              <a:gd name="connsiteY408" fmla="*/ 4816612 h 6217919"/>
              <a:gd name="connsiteX409" fmla="*/ 2925358 w 5053103"/>
              <a:gd name="connsiteY409" fmla="*/ 4816537 h 6217919"/>
              <a:gd name="connsiteX410" fmla="*/ 2993742 w 5053103"/>
              <a:gd name="connsiteY410" fmla="*/ 4748153 h 6217919"/>
              <a:gd name="connsiteX411" fmla="*/ 2359464 w 5053103"/>
              <a:gd name="connsiteY411" fmla="*/ 4748153 h 6217919"/>
              <a:gd name="connsiteX412" fmla="*/ 2383591 w 5053103"/>
              <a:gd name="connsiteY412" fmla="*/ 4748153 h 6217919"/>
              <a:gd name="connsiteX413" fmla="*/ 2383591 w 5053103"/>
              <a:gd name="connsiteY413" fmla="*/ 4748228 h 6217919"/>
              <a:gd name="connsiteX414" fmla="*/ 2451975 w 5053103"/>
              <a:gd name="connsiteY414" fmla="*/ 4816612 h 6217919"/>
              <a:gd name="connsiteX415" fmla="*/ 2451975 w 5053103"/>
              <a:gd name="connsiteY415" fmla="*/ 4993792 h 6217919"/>
              <a:gd name="connsiteX416" fmla="*/ 2451749 w 5053103"/>
              <a:gd name="connsiteY416" fmla="*/ 4998995 h 6217919"/>
              <a:gd name="connsiteX417" fmla="*/ 2451975 w 5053103"/>
              <a:gd name="connsiteY417" fmla="*/ 5004197 h 6217919"/>
              <a:gd name="connsiteX418" fmla="*/ 2451975 w 5053103"/>
              <a:gd name="connsiteY418" fmla="*/ 5181377 h 6217919"/>
              <a:gd name="connsiteX419" fmla="*/ 2383591 w 5053103"/>
              <a:gd name="connsiteY419" fmla="*/ 5249761 h 6217919"/>
              <a:gd name="connsiteX420" fmla="*/ 2359464 w 5053103"/>
              <a:gd name="connsiteY420" fmla="*/ 5249761 h 6217919"/>
              <a:gd name="connsiteX421" fmla="*/ 896787 w 5053103"/>
              <a:gd name="connsiteY421" fmla="*/ 4748153 h 6217919"/>
              <a:gd name="connsiteX422" fmla="*/ 920913 w 5053103"/>
              <a:gd name="connsiteY422" fmla="*/ 4748153 h 6217919"/>
              <a:gd name="connsiteX423" fmla="*/ 920913 w 5053103"/>
              <a:gd name="connsiteY423" fmla="*/ 4748228 h 6217919"/>
              <a:gd name="connsiteX424" fmla="*/ 989299 w 5053103"/>
              <a:gd name="connsiteY424" fmla="*/ 4816612 h 6217919"/>
              <a:gd name="connsiteX425" fmla="*/ 989299 w 5053103"/>
              <a:gd name="connsiteY425" fmla="*/ 4993792 h 6217919"/>
              <a:gd name="connsiteX426" fmla="*/ 989071 w 5053103"/>
              <a:gd name="connsiteY426" fmla="*/ 4998995 h 6217919"/>
              <a:gd name="connsiteX427" fmla="*/ 989299 w 5053103"/>
              <a:gd name="connsiteY427" fmla="*/ 5004197 h 6217919"/>
              <a:gd name="connsiteX428" fmla="*/ 989299 w 5053103"/>
              <a:gd name="connsiteY428" fmla="*/ 5181377 h 6217919"/>
              <a:gd name="connsiteX429" fmla="*/ 920913 w 5053103"/>
              <a:gd name="connsiteY429" fmla="*/ 5249761 h 6217919"/>
              <a:gd name="connsiteX430" fmla="*/ 896787 w 5053103"/>
              <a:gd name="connsiteY430" fmla="*/ 5249761 h 6217919"/>
              <a:gd name="connsiteX431" fmla="*/ 68388 w 5053103"/>
              <a:gd name="connsiteY431" fmla="*/ 4748153 h 6217919"/>
              <a:gd name="connsiteX432" fmla="*/ 92514 w 5053103"/>
              <a:gd name="connsiteY432" fmla="*/ 4748153 h 6217919"/>
              <a:gd name="connsiteX433" fmla="*/ 92514 w 5053103"/>
              <a:gd name="connsiteY433" fmla="*/ 5249761 h 6217919"/>
              <a:gd name="connsiteX434" fmla="*/ 68388 w 5053103"/>
              <a:gd name="connsiteY434" fmla="*/ 5249761 h 6217919"/>
              <a:gd name="connsiteX435" fmla="*/ 5 w 5053103"/>
              <a:gd name="connsiteY435" fmla="*/ 5181377 h 6217919"/>
              <a:gd name="connsiteX436" fmla="*/ 5 w 5053103"/>
              <a:gd name="connsiteY436" fmla="*/ 5004197 h 6217919"/>
              <a:gd name="connsiteX437" fmla="*/ 231 w 5053103"/>
              <a:gd name="connsiteY437" fmla="*/ 4998995 h 6217919"/>
              <a:gd name="connsiteX438" fmla="*/ 5 w 5053103"/>
              <a:gd name="connsiteY438" fmla="*/ 4993792 h 6217919"/>
              <a:gd name="connsiteX439" fmla="*/ 5 w 5053103"/>
              <a:gd name="connsiteY439" fmla="*/ 4816612 h 6217919"/>
              <a:gd name="connsiteX440" fmla="*/ 5 w 5053103"/>
              <a:gd name="connsiteY440" fmla="*/ 4816537 h 6217919"/>
              <a:gd name="connsiteX441" fmla="*/ 68388 w 5053103"/>
              <a:gd name="connsiteY441" fmla="*/ 4748153 h 6217919"/>
              <a:gd name="connsiteX442" fmla="*/ 4526539 w 5053103"/>
              <a:gd name="connsiteY442" fmla="*/ 4669666 h 6217919"/>
              <a:gd name="connsiteX443" fmla="*/ 4599974 w 5053103"/>
              <a:gd name="connsiteY443" fmla="*/ 4669666 h 6217919"/>
              <a:gd name="connsiteX444" fmla="*/ 4645966 w 5053103"/>
              <a:gd name="connsiteY444" fmla="*/ 4714526 h 6217919"/>
              <a:gd name="connsiteX445" fmla="*/ 4645966 w 5053103"/>
              <a:gd name="connsiteY445" fmla="*/ 4748153 h 6217919"/>
              <a:gd name="connsiteX446" fmla="*/ 4480547 w 5053103"/>
              <a:gd name="connsiteY446" fmla="*/ 4748153 h 6217919"/>
              <a:gd name="connsiteX447" fmla="*/ 4480547 w 5053103"/>
              <a:gd name="connsiteY447" fmla="*/ 4714526 h 6217919"/>
              <a:gd name="connsiteX448" fmla="*/ 4526539 w 5053103"/>
              <a:gd name="connsiteY448" fmla="*/ 4669666 h 6217919"/>
              <a:gd name="connsiteX449" fmla="*/ 3702689 w 5053103"/>
              <a:gd name="connsiteY449" fmla="*/ 4669666 h 6217919"/>
              <a:gd name="connsiteX450" fmla="*/ 3776125 w 5053103"/>
              <a:gd name="connsiteY450" fmla="*/ 4669666 h 6217919"/>
              <a:gd name="connsiteX451" fmla="*/ 3822116 w 5053103"/>
              <a:gd name="connsiteY451" fmla="*/ 4714526 h 6217919"/>
              <a:gd name="connsiteX452" fmla="*/ 3822116 w 5053103"/>
              <a:gd name="connsiteY452" fmla="*/ 4748153 h 6217919"/>
              <a:gd name="connsiteX453" fmla="*/ 3656697 w 5053103"/>
              <a:gd name="connsiteY453" fmla="*/ 4748153 h 6217919"/>
              <a:gd name="connsiteX454" fmla="*/ 3656697 w 5053103"/>
              <a:gd name="connsiteY454" fmla="*/ 4714526 h 6217919"/>
              <a:gd name="connsiteX455" fmla="*/ 3702689 w 5053103"/>
              <a:gd name="connsiteY455" fmla="*/ 4669666 h 6217919"/>
              <a:gd name="connsiteX456" fmla="*/ 3063859 w 5053103"/>
              <a:gd name="connsiteY456" fmla="*/ 4669666 h 6217919"/>
              <a:gd name="connsiteX457" fmla="*/ 3137295 w 5053103"/>
              <a:gd name="connsiteY457" fmla="*/ 4669666 h 6217919"/>
              <a:gd name="connsiteX458" fmla="*/ 3183287 w 5053103"/>
              <a:gd name="connsiteY458" fmla="*/ 4714526 h 6217919"/>
              <a:gd name="connsiteX459" fmla="*/ 3183287 w 5053103"/>
              <a:gd name="connsiteY459" fmla="*/ 4748153 h 6217919"/>
              <a:gd name="connsiteX460" fmla="*/ 3017868 w 5053103"/>
              <a:gd name="connsiteY460" fmla="*/ 4748153 h 6217919"/>
              <a:gd name="connsiteX461" fmla="*/ 3017868 w 5053103"/>
              <a:gd name="connsiteY461" fmla="*/ 4714526 h 6217919"/>
              <a:gd name="connsiteX462" fmla="*/ 3063859 w 5053103"/>
              <a:gd name="connsiteY462" fmla="*/ 4669666 h 6217919"/>
              <a:gd name="connsiteX463" fmla="*/ 2240037 w 5053103"/>
              <a:gd name="connsiteY463" fmla="*/ 4669666 h 6217919"/>
              <a:gd name="connsiteX464" fmla="*/ 2313473 w 5053103"/>
              <a:gd name="connsiteY464" fmla="*/ 4669666 h 6217919"/>
              <a:gd name="connsiteX465" fmla="*/ 2359464 w 5053103"/>
              <a:gd name="connsiteY465" fmla="*/ 4714526 h 6217919"/>
              <a:gd name="connsiteX466" fmla="*/ 2359464 w 5053103"/>
              <a:gd name="connsiteY466" fmla="*/ 4748153 h 6217919"/>
              <a:gd name="connsiteX467" fmla="*/ 2194046 w 5053103"/>
              <a:gd name="connsiteY467" fmla="*/ 4748153 h 6217919"/>
              <a:gd name="connsiteX468" fmla="*/ 2194046 w 5053103"/>
              <a:gd name="connsiteY468" fmla="*/ 4714526 h 6217919"/>
              <a:gd name="connsiteX469" fmla="*/ 2240037 w 5053103"/>
              <a:gd name="connsiteY469" fmla="*/ 4669666 h 6217919"/>
              <a:gd name="connsiteX470" fmla="*/ 1601210 w 5053103"/>
              <a:gd name="connsiteY470" fmla="*/ 4669666 h 6217919"/>
              <a:gd name="connsiteX471" fmla="*/ 1674646 w 5053103"/>
              <a:gd name="connsiteY471" fmla="*/ 4669666 h 6217919"/>
              <a:gd name="connsiteX472" fmla="*/ 1720637 w 5053103"/>
              <a:gd name="connsiteY472" fmla="*/ 4714526 h 6217919"/>
              <a:gd name="connsiteX473" fmla="*/ 1720637 w 5053103"/>
              <a:gd name="connsiteY473" fmla="*/ 4748153 h 6217919"/>
              <a:gd name="connsiteX474" fmla="*/ 1555219 w 5053103"/>
              <a:gd name="connsiteY474" fmla="*/ 4748153 h 6217919"/>
              <a:gd name="connsiteX475" fmla="*/ 1555219 w 5053103"/>
              <a:gd name="connsiteY475" fmla="*/ 5249761 h 6217919"/>
              <a:gd name="connsiteX476" fmla="*/ 1720637 w 5053103"/>
              <a:gd name="connsiteY476" fmla="*/ 5249761 h 6217919"/>
              <a:gd name="connsiteX477" fmla="*/ 1720637 w 5053103"/>
              <a:gd name="connsiteY477" fmla="*/ 5283388 h 6217919"/>
              <a:gd name="connsiteX478" fmla="*/ 1674646 w 5053103"/>
              <a:gd name="connsiteY478" fmla="*/ 5328249 h 6217919"/>
              <a:gd name="connsiteX479" fmla="*/ 1601210 w 5053103"/>
              <a:gd name="connsiteY479" fmla="*/ 5328249 h 6217919"/>
              <a:gd name="connsiteX480" fmla="*/ 1555219 w 5053103"/>
              <a:gd name="connsiteY480" fmla="*/ 5283388 h 6217919"/>
              <a:gd name="connsiteX481" fmla="*/ 1555219 w 5053103"/>
              <a:gd name="connsiteY481" fmla="*/ 5249761 h 6217919"/>
              <a:gd name="connsiteX482" fmla="*/ 1531092 w 5053103"/>
              <a:gd name="connsiteY482" fmla="*/ 5249761 h 6217919"/>
              <a:gd name="connsiteX483" fmla="*/ 1462708 w 5053103"/>
              <a:gd name="connsiteY483" fmla="*/ 5181377 h 6217919"/>
              <a:gd name="connsiteX484" fmla="*/ 1462708 w 5053103"/>
              <a:gd name="connsiteY484" fmla="*/ 5004197 h 6217919"/>
              <a:gd name="connsiteX485" fmla="*/ 1462934 w 5053103"/>
              <a:gd name="connsiteY485" fmla="*/ 4998995 h 6217919"/>
              <a:gd name="connsiteX486" fmla="*/ 1462708 w 5053103"/>
              <a:gd name="connsiteY486" fmla="*/ 4993792 h 6217919"/>
              <a:gd name="connsiteX487" fmla="*/ 1462708 w 5053103"/>
              <a:gd name="connsiteY487" fmla="*/ 4816612 h 6217919"/>
              <a:gd name="connsiteX488" fmla="*/ 1462708 w 5053103"/>
              <a:gd name="connsiteY488" fmla="*/ 4816537 h 6217919"/>
              <a:gd name="connsiteX489" fmla="*/ 1531092 w 5053103"/>
              <a:gd name="connsiteY489" fmla="*/ 4748153 h 6217919"/>
              <a:gd name="connsiteX490" fmla="*/ 1555219 w 5053103"/>
              <a:gd name="connsiteY490" fmla="*/ 4748153 h 6217919"/>
              <a:gd name="connsiteX491" fmla="*/ 1555219 w 5053103"/>
              <a:gd name="connsiteY491" fmla="*/ 4714526 h 6217919"/>
              <a:gd name="connsiteX492" fmla="*/ 1601210 w 5053103"/>
              <a:gd name="connsiteY492" fmla="*/ 4669666 h 6217919"/>
              <a:gd name="connsiteX493" fmla="*/ 777360 w 5053103"/>
              <a:gd name="connsiteY493" fmla="*/ 4669666 h 6217919"/>
              <a:gd name="connsiteX494" fmla="*/ 850796 w 5053103"/>
              <a:gd name="connsiteY494" fmla="*/ 4669666 h 6217919"/>
              <a:gd name="connsiteX495" fmla="*/ 896787 w 5053103"/>
              <a:gd name="connsiteY495" fmla="*/ 4714526 h 6217919"/>
              <a:gd name="connsiteX496" fmla="*/ 896787 w 5053103"/>
              <a:gd name="connsiteY496" fmla="*/ 4748153 h 6217919"/>
              <a:gd name="connsiteX497" fmla="*/ 731369 w 5053103"/>
              <a:gd name="connsiteY497" fmla="*/ 4748153 h 6217919"/>
              <a:gd name="connsiteX498" fmla="*/ 731369 w 5053103"/>
              <a:gd name="connsiteY498" fmla="*/ 4714526 h 6217919"/>
              <a:gd name="connsiteX499" fmla="*/ 777360 w 5053103"/>
              <a:gd name="connsiteY499" fmla="*/ 4669666 h 6217919"/>
              <a:gd name="connsiteX500" fmla="*/ 138506 w 5053103"/>
              <a:gd name="connsiteY500" fmla="*/ 4669666 h 6217919"/>
              <a:gd name="connsiteX501" fmla="*/ 211941 w 5053103"/>
              <a:gd name="connsiteY501" fmla="*/ 4669666 h 6217919"/>
              <a:gd name="connsiteX502" fmla="*/ 257933 w 5053103"/>
              <a:gd name="connsiteY502" fmla="*/ 4714526 h 6217919"/>
              <a:gd name="connsiteX503" fmla="*/ 257933 w 5053103"/>
              <a:gd name="connsiteY503" fmla="*/ 4748153 h 6217919"/>
              <a:gd name="connsiteX504" fmla="*/ 92514 w 5053103"/>
              <a:gd name="connsiteY504" fmla="*/ 4748153 h 6217919"/>
              <a:gd name="connsiteX505" fmla="*/ 92514 w 5053103"/>
              <a:gd name="connsiteY505" fmla="*/ 4714526 h 6217919"/>
              <a:gd name="connsiteX506" fmla="*/ 138506 w 5053103"/>
              <a:gd name="connsiteY506" fmla="*/ 4669666 h 6217919"/>
              <a:gd name="connsiteX507" fmla="*/ 4863559 w 5053103"/>
              <a:gd name="connsiteY507" fmla="*/ 4521966 h 6217919"/>
              <a:gd name="connsiteX508" fmla="*/ 4887685 w 5053103"/>
              <a:gd name="connsiteY508" fmla="*/ 4521966 h 6217919"/>
              <a:gd name="connsiteX509" fmla="*/ 4887685 w 5053103"/>
              <a:gd name="connsiteY509" fmla="*/ 5023574 h 6217919"/>
              <a:gd name="connsiteX510" fmla="*/ 5053103 w 5053103"/>
              <a:gd name="connsiteY510" fmla="*/ 5023574 h 6217919"/>
              <a:gd name="connsiteX511" fmla="*/ 5053103 w 5053103"/>
              <a:gd name="connsiteY511" fmla="*/ 5057200 h 6217919"/>
              <a:gd name="connsiteX512" fmla="*/ 5007111 w 5053103"/>
              <a:gd name="connsiteY512" fmla="*/ 5102061 h 6217919"/>
              <a:gd name="connsiteX513" fmla="*/ 4933676 w 5053103"/>
              <a:gd name="connsiteY513" fmla="*/ 5102061 h 6217919"/>
              <a:gd name="connsiteX514" fmla="*/ 4887685 w 5053103"/>
              <a:gd name="connsiteY514" fmla="*/ 5057200 h 6217919"/>
              <a:gd name="connsiteX515" fmla="*/ 4887685 w 5053103"/>
              <a:gd name="connsiteY515" fmla="*/ 5023574 h 6217919"/>
              <a:gd name="connsiteX516" fmla="*/ 4863559 w 5053103"/>
              <a:gd name="connsiteY516" fmla="*/ 5023574 h 6217919"/>
              <a:gd name="connsiteX517" fmla="*/ 4795175 w 5053103"/>
              <a:gd name="connsiteY517" fmla="*/ 4955190 h 6217919"/>
              <a:gd name="connsiteX518" fmla="*/ 4795175 w 5053103"/>
              <a:gd name="connsiteY518" fmla="*/ 4778010 h 6217919"/>
              <a:gd name="connsiteX519" fmla="*/ 4795401 w 5053103"/>
              <a:gd name="connsiteY519" fmla="*/ 4772808 h 6217919"/>
              <a:gd name="connsiteX520" fmla="*/ 4795175 w 5053103"/>
              <a:gd name="connsiteY520" fmla="*/ 4767605 h 6217919"/>
              <a:gd name="connsiteX521" fmla="*/ 4795175 w 5053103"/>
              <a:gd name="connsiteY521" fmla="*/ 4590425 h 6217919"/>
              <a:gd name="connsiteX522" fmla="*/ 4795175 w 5053103"/>
              <a:gd name="connsiteY522" fmla="*/ 4590350 h 6217919"/>
              <a:gd name="connsiteX523" fmla="*/ 4863559 w 5053103"/>
              <a:gd name="connsiteY523" fmla="*/ 4521966 h 6217919"/>
              <a:gd name="connsiteX524" fmla="*/ 4229253 w 5053103"/>
              <a:gd name="connsiteY524" fmla="*/ 4521966 h 6217919"/>
              <a:gd name="connsiteX525" fmla="*/ 4253380 w 5053103"/>
              <a:gd name="connsiteY525" fmla="*/ 4521966 h 6217919"/>
              <a:gd name="connsiteX526" fmla="*/ 4253380 w 5053103"/>
              <a:gd name="connsiteY526" fmla="*/ 4522041 h 6217919"/>
              <a:gd name="connsiteX527" fmla="*/ 4321764 w 5053103"/>
              <a:gd name="connsiteY527" fmla="*/ 4590425 h 6217919"/>
              <a:gd name="connsiteX528" fmla="*/ 4321764 w 5053103"/>
              <a:gd name="connsiteY528" fmla="*/ 4767605 h 6217919"/>
              <a:gd name="connsiteX529" fmla="*/ 4321537 w 5053103"/>
              <a:gd name="connsiteY529" fmla="*/ 4772808 h 6217919"/>
              <a:gd name="connsiteX530" fmla="*/ 4321764 w 5053103"/>
              <a:gd name="connsiteY530" fmla="*/ 4778010 h 6217919"/>
              <a:gd name="connsiteX531" fmla="*/ 4321764 w 5053103"/>
              <a:gd name="connsiteY531" fmla="*/ 4955190 h 6217919"/>
              <a:gd name="connsiteX532" fmla="*/ 4253380 w 5053103"/>
              <a:gd name="connsiteY532" fmla="*/ 5023574 h 6217919"/>
              <a:gd name="connsiteX533" fmla="*/ 4229253 w 5053103"/>
              <a:gd name="connsiteY533" fmla="*/ 5023574 h 6217919"/>
              <a:gd name="connsiteX534" fmla="*/ 4229253 w 5053103"/>
              <a:gd name="connsiteY534" fmla="*/ 5057200 h 6217919"/>
              <a:gd name="connsiteX535" fmla="*/ 4183262 w 5053103"/>
              <a:gd name="connsiteY535" fmla="*/ 5102061 h 6217919"/>
              <a:gd name="connsiteX536" fmla="*/ 4109826 w 5053103"/>
              <a:gd name="connsiteY536" fmla="*/ 5102061 h 6217919"/>
              <a:gd name="connsiteX537" fmla="*/ 4063835 w 5053103"/>
              <a:gd name="connsiteY537" fmla="*/ 5057200 h 6217919"/>
              <a:gd name="connsiteX538" fmla="*/ 4063835 w 5053103"/>
              <a:gd name="connsiteY538" fmla="*/ 5023574 h 6217919"/>
              <a:gd name="connsiteX539" fmla="*/ 4229253 w 5053103"/>
              <a:gd name="connsiteY539" fmla="*/ 5023574 h 6217919"/>
              <a:gd name="connsiteX540" fmla="*/ 3400879 w 5053103"/>
              <a:gd name="connsiteY540" fmla="*/ 4521966 h 6217919"/>
              <a:gd name="connsiteX541" fmla="*/ 3425005 w 5053103"/>
              <a:gd name="connsiteY541" fmla="*/ 4521966 h 6217919"/>
              <a:gd name="connsiteX542" fmla="*/ 3425005 w 5053103"/>
              <a:gd name="connsiteY542" fmla="*/ 5023574 h 6217919"/>
              <a:gd name="connsiteX543" fmla="*/ 3400879 w 5053103"/>
              <a:gd name="connsiteY543" fmla="*/ 5023574 h 6217919"/>
              <a:gd name="connsiteX544" fmla="*/ 3332495 w 5053103"/>
              <a:gd name="connsiteY544" fmla="*/ 4955190 h 6217919"/>
              <a:gd name="connsiteX545" fmla="*/ 3332495 w 5053103"/>
              <a:gd name="connsiteY545" fmla="*/ 4778010 h 6217919"/>
              <a:gd name="connsiteX546" fmla="*/ 3332721 w 5053103"/>
              <a:gd name="connsiteY546" fmla="*/ 4772808 h 6217919"/>
              <a:gd name="connsiteX547" fmla="*/ 3332495 w 5053103"/>
              <a:gd name="connsiteY547" fmla="*/ 4767605 h 6217919"/>
              <a:gd name="connsiteX548" fmla="*/ 3332495 w 5053103"/>
              <a:gd name="connsiteY548" fmla="*/ 4590425 h 6217919"/>
              <a:gd name="connsiteX549" fmla="*/ 3332495 w 5053103"/>
              <a:gd name="connsiteY549" fmla="*/ 4590350 h 6217919"/>
              <a:gd name="connsiteX550" fmla="*/ 3400879 w 5053103"/>
              <a:gd name="connsiteY550" fmla="*/ 4521966 h 6217919"/>
              <a:gd name="connsiteX551" fmla="*/ 2766600 w 5053103"/>
              <a:gd name="connsiteY551" fmla="*/ 4521966 h 6217919"/>
              <a:gd name="connsiteX552" fmla="*/ 2790727 w 5053103"/>
              <a:gd name="connsiteY552" fmla="*/ 4521966 h 6217919"/>
              <a:gd name="connsiteX553" fmla="*/ 2790727 w 5053103"/>
              <a:gd name="connsiteY553" fmla="*/ 4522041 h 6217919"/>
              <a:gd name="connsiteX554" fmla="*/ 2859111 w 5053103"/>
              <a:gd name="connsiteY554" fmla="*/ 4590425 h 6217919"/>
              <a:gd name="connsiteX555" fmla="*/ 2859111 w 5053103"/>
              <a:gd name="connsiteY555" fmla="*/ 4767605 h 6217919"/>
              <a:gd name="connsiteX556" fmla="*/ 2858885 w 5053103"/>
              <a:gd name="connsiteY556" fmla="*/ 4772808 h 6217919"/>
              <a:gd name="connsiteX557" fmla="*/ 2859111 w 5053103"/>
              <a:gd name="connsiteY557" fmla="*/ 4778010 h 6217919"/>
              <a:gd name="connsiteX558" fmla="*/ 2859111 w 5053103"/>
              <a:gd name="connsiteY558" fmla="*/ 4955190 h 6217919"/>
              <a:gd name="connsiteX559" fmla="*/ 2790727 w 5053103"/>
              <a:gd name="connsiteY559" fmla="*/ 5023574 h 6217919"/>
              <a:gd name="connsiteX560" fmla="*/ 2766600 w 5053103"/>
              <a:gd name="connsiteY560" fmla="*/ 5023574 h 6217919"/>
              <a:gd name="connsiteX561" fmla="*/ 2766600 w 5053103"/>
              <a:gd name="connsiteY561" fmla="*/ 5057200 h 6217919"/>
              <a:gd name="connsiteX562" fmla="*/ 2720609 w 5053103"/>
              <a:gd name="connsiteY562" fmla="*/ 5102061 h 6217919"/>
              <a:gd name="connsiteX563" fmla="*/ 2647173 w 5053103"/>
              <a:gd name="connsiteY563" fmla="*/ 5102061 h 6217919"/>
              <a:gd name="connsiteX564" fmla="*/ 2601182 w 5053103"/>
              <a:gd name="connsiteY564" fmla="*/ 5057200 h 6217919"/>
              <a:gd name="connsiteX565" fmla="*/ 2601182 w 5053103"/>
              <a:gd name="connsiteY565" fmla="*/ 5023574 h 6217919"/>
              <a:gd name="connsiteX566" fmla="*/ 2766600 w 5053103"/>
              <a:gd name="connsiteY566" fmla="*/ 5023574 h 6217919"/>
              <a:gd name="connsiteX567" fmla="*/ 1938227 w 5053103"/>
              <a:gd name="connsiteY567" fmla="*/ 4521966 h 6217919"/>
              <a:gd name="connsiteX568" fmla="*/ 1962353 w 5053103"/>
              <a:gd name="connsiteY568" fmla="*/ 4521966 h 6217919"/>
              <a:gd name="connsiteX569" fmla="*/ 1962353 w 5053103"/>
              <a:gd name="connsiteY569" fmla="*/ 5023574 h 6217919"/>
              <a:gd name="connsiteX570" fmla="*/ 1938227 w 5053103"/>
              <a:gd name="connsiteY570" fmla="*/ 5023574 h 6217919"/>
              <a:gd name="connsiteX571" fmla="*/ 1869843 w 5053103"/>
              <a:gd name="connsiteY571" fmla="*/ 4955190 h 6217919"/>
              <a:gd name="connsiteX572" fmla="*/ 1869843 w 5053103"/>
              <a:gd name="connsiteY572" fmla="*/ 4778010 h 6217919"/>
              <a:gd name="connsiteX573" fmla="*/ 1870069 w 5053103"/>
              <a:gd name="connsiteY573" fmla="*/ 4772808 h 6217919"/>
              <a:gd name="connsiteX574" fmla="*/ 1869843 w 5053103"/>
              <a:gd name="connsiteY574" fmla="*/ 4767605 h 6217919"/>
              <a:gd name="connsiteX575" fmla="*/ 1869843 w 5053103"/>
              <a:gd name="connsiteY575" fmla="*/ 4590425 h 6217919"/>
              <a:gd name="connsiteX576" fmla="*/ 1869843 w 5053103"/>
              <a:gd name="connsiteY576" fmla="*/ 4590350 h 6217919"/>
              <a:gd name="connsiteX577" fmla="*/ 1938227 w 5053103"/>
              <a:gd name="connsiteY577" fmla="*/ 4521966 h 6217919"/>
              <a:gd name="connsiteX578" fmla="*/ 1303922 w 5053103"/>
              <a:gd name="connsiteY578" fmla="*/ 4521966 h 6217919"/>
              <a:gd name="connsiteX579" fmla="*/ 1328049 w 5053103"/>
              <a:gd name="connsiteY579" fmla="*/ 4521966 h 6217919"/>
              <a:gd name="connsiteX580" fmla="*/ 1328049 w 5053103"/>
              <a:gd name="connsiteY580" fmla="*/ 4522041 h 6217919"/>
              <a:gd name="connsiteX581" fmla="*/ 1396433 w 5053103"/>
              <a:gd name="connsiteY581" fmla="*/ 4590425 h 6217919"/>
              <a:gd name="connsiteX582" fmla="*/ 1396433 w 5053103"/>
              <a:gd name="connsiteY582" fmla="*/ 4767605 h 6217919"/>
              <a:gd name="connsiteX583" fmla="*/ 1396207 w 5053103"/>
              <a:gd name="connsiteY583" fmla="*/ 4772808 h 6217919"/>
              <a:gd name="connsiteX584" fmla="*/ 1396433 w 5053103"/>
              <a:gd name="connsiteY584" fmla="*/ 4778010 h 6217919"/>
              <a:gd name="connsiteX585" fmla="*/ 1396433 w 5053103"/>
              <a:gd name="connsiteY585" fmla="*/ 4955190 h 6217919"/>
              <a:gd name="connsiteX586" fmla="*/ 1328049 w 5053103"/>
              <a:gd name="connsiteY586" fmla="*/ 5023574 h 6217919"/>
              <a:gd name="connsiteX587" fmla="*/ 1303922 w 5053103"/>
              <a:gd name="connsiteY587" fmla="*/ 5023574 h 6217919"/>
              <a:gd name="connsiteX588" fmla="*/ 1303922 w 5053103"/>
              <a:gd name="connsiteY588" fmla="*/ 5057200 h 6217919"/>
              <a:gd name="connsiteX589" fmla="*/ 1257931 w 5053103"/>
              <a:gd name="connsiteY589" fmla="*/ 5102061 h 6217919"/>
              <a:gd name="connsiteX590" fmla="*/ 1184495 w 5053103"/>
              <a:gd name="connsiteY590" fmla="*/ 5102061 h 6217919"/>
              <a:gd name="connsiteX591" fmla="*/ 1138504 w 5053103"/>
              <a:gd name="connsiteY591" fmla="*/ 5057200 h 6217919"/>
              <a:gd name="connsiteX592" fmla="*/ 1138504 w 5053103"/>
              <a:gd name="connsiteY592" fmla="*/ 5023574 h 6217919"/>
              <a:gd name="connsiteX593" fmla="*/ 1303922 w 5053103"/>
              <a:gd name="connsiteY593" fmla="*/ 5023574 h 6217919"/>
              <a:gd name="connsiteX594" fmla="*/ 4933676 w 5053103"/>
              <a:gd name="connsiteY594" fmla="*/ 4443479 h 6217919"/>
              <a:gd name="connsiteX595" fmla="*/ 5007111 w 5053103"/>
              <a:gd name="connsiteY595" fmla="*/ 4443479 h 6217919"/>
              <a:gd name="connsiteX596" fmla="*/ 5053103 w 5053103"/>
              <a:gd name="connsiteY596" fmla="*/ 4488339 h 6217919"/>
              <a:gd name="connsiteX597" fmla="*/ 5053103 w 5053103"/>
              <a:gd name="connsiteY597" fmla="*/ 4521966 h 6217919"/>
              <a:gd name="connsiteX598" fmla="*/ 4887685 w 5053103"/>
              <a:gd name="connsiteY598" fmla="*/ 4521966 h 6217919"/>
              <a:gd name="connsiteX599" fmla="*/ 4887685 w 5053103"/>
              <a:gd name="connsiteY599" fmla="*/ 4488339 h 6217919"/>
              <a:gd name="connsiteX600" fmla="*/ 4933676 w 5053103"/>
              <a:gd name="connsiteY600" fmla="*/ 4443479 h 6217919"/>
              <a:gd name="connsiteX601" fmla="*/ 4109826 w 5053103"/>
              <a:gd name="connsiteY601" fmla="*/ 4443479 h 6217919"/>
              <a:gd name="connsiteX602" fmla="*/ 4183262 w 5053103"/>
              <a:gd name="connsiteY602" fmla="*/ 4443479 h 6217919"/>
              <a:gd name="connsiteX603" fmla="*/ 4229253 w 5053103"/>
              <a:gd name="connsiteY603" fmla="*/ 4488339 h 6217919"/>
              <a:gd name="connsiteX604" fmla="*/ 4229253 w 5053103"/>
              <a:gd name="connsiteY604" fmla="*/ 4521966 h 6217919"/>
              <a:gd name="connsiteX605" fmla="*/ 4063835 w 5053103"/>
              <a:gd name="connsiteY605" fmla="*/ 4521966 h 6217919"/>
              <a:gd name="connsiteX606" fmla="*/ 4063835 w 5053103"/>
              <a:gd name="connsiteY606" fmla="*/ 4488339 h 6217919"/>
              <a:gd name="connsiteX607" fmla="*/ 4109826 w 5053103"/>
              <a:gd name="connsiteY607" fmla="*/ 4443479 h 6217919"/>
              <a:gd name="connsiteX608" fmla="*/ 3470997 w 5053103"/>
              <a:gd name="connsiteY608" fmla="*/ 4443479 h 6217919"/>
              <a:gd name="connsiteX609" fmla="*/ 3544433 w 5053103"/>
              <a:gd name="connsiteY609" fmla="*/ 4443479 h 6217919"/>
              <a:gd name="connsiteX610" fmla="*/ 3590425 w 5053103"/>
              <a:gd name="connsiteY610" fmla="*/ 4488339 h 6217919"/>
              <a:gd name="connsiteX611" fmla="*/ 3590425 w 5053103"/>
              <a:gd name="connsiteY611" fmla="*/ 4521966 h 6217919"/>
              <a:gd name="connsiteX612" fmla="*/ 3425006 w 5053103"/>
              <a:gd name="connsiteY612" fmla="*/ 4521966 h 6217919"/>
              <a:gd name="connsiteX613" fmla="*/ 3425006 w 5053103"/>
              <a:gd name="connsiteY613" fmla="*/ 4488339 h 6217919"/>
              <a:gd name="connsiteX614" fmla="*/ 3470997 w 5053103"/>
              <a:gd name="connsiteY614" fmla="*/ 4443479 h 6217919"/>
              <a:gd name="connsiteX615" fmla="*/ 2647173 w 5053103"/>
              <a:gd name="connsiteY615" fmla="*/ 4443479 h 6217919"/>
              <a:gd name="connsiteX616" fmla="*/ 2720609 w 5053103"/>
              <a:gd name="connsiteY616" fmla="*/ 4443479 h 6217919"/>
              <a:gd name="connsiteX617" fmla="*/ 2766600 w 5053103"/>
              <a:gd name="connsiteY617" fmla="*/ 4488339 h 6217919"/>
              <a:gd name="connsiteX618" fmla="*/ 2766600 w 5053103"/>
              <a:gd name="connsiteY618" fmla="*/ 4521966 h 6217919"/>
              <a:gd name="connsiteX619" fmla="*/ 2601182 w 5053103"/>
              <a:gd name="connsiteY619" fmla="*/ 4521966 h 6217919"/>
              <a:gd name="connsiteX620" fmla="*/ 2601182 w 5053103"/>
              <a:gd name="connsiteY620" fmla="*/ 4488339 h 6217919"/>
              <a:gd name="connsiteX621" fmla="*/ 2647173 w 5053103"/>
              <a:gd name="connsiteY621" fmla="*/ 4443479 h 6217919"/>
              <a:gd name="connsiteX622" fmla="*/ 2008344 w 5053103"/>
              <a:gd name="connsiteY622" fmla="*/ 4443479 h 6217919"/>
              <a:gd name="connsiteX623" fmla="*/ 2081780 w 5053103"/>
              <a:gd name="connsiteY623" fmla="*/ 4443479 h 6217919"/>
              <a:gd name="connsiteX624" fmla="*/ 2127771 w 5053103"/>
              <a:gd name="connsiteY624" fmla="*/ 4488339 h 6217919"/>
              <a:gd name="connsiteX625" fmla="*/ 2127771 w 5053103"/>
              <a:gd name="connsiteY625" fmla="*/ 4521966 h 6217919"/>
              <a:gd name="connsiteX626" fmla="*/ 1962353 w 5053103"/>
              <a:gd name="connsiteY626" fmla="*/ 4521966 h 6217919"/>
              <a:gd name="connsiteX627" fmla="*/ 1962353 w 5053103"/>
              <a:gd name="connsiteY627" fmla="*/ 4488339 h 6217919"/>
              <a:gd name="connsiteX628" fmla="*/ 2008344 w 5053103"/>
              <a:gd name="connsiteY628" fmla="*/ 4443479 h 6217919"/>
              <a:gd name="connsiteX629" fmla="*/ 1184495 w 5053103"/>
              <a:gd name="connsiteY629" fmla="*/ 4443479 h 6217919"/>
              <a:gd name="connsiteX630" fmla="*/ 1257931 w 5053103"/>
              <a:gd name="connsiteY630" fmla="*/ 4443479 h 6217919"/>
              <a:gd name="connsiteX631" fmla="*/ 1303922 w 5053103"/>
              <a:gd name="connsiteY631" fmla="*/ 4488339 h 6217919"/>
              <a:gd name="connsiteX632" fmla="*/ 1303922 w 5053103"/>
              <a:gd name="connsiteY632" fmla="*/ 4521966 h 6217919"/>
              <a:gd name="connsiteX633" fmla="*/ 1138504 w 5053103"/>
              <a:gd name="connsiteY633" fmla="*/ 4521966 h 6217919"/>
              <a:gd name="connsiteX634" fmla="*/ 1138504 w 5053103"/>
              <a:gd name="connsiteY634" fmla="*/ 4488339 h 6217919"/>
              <a:gd name="connsiteX635" fmla="*/ 1184495 w 5053103"/>
              <a:gd name="connsiteY635" fmla="*/ 4443479 h 6217919"/>
              <a:gd name="connsiteX636" fmla="*/ 545642 w 5053103"/>
              <a:gd name="connsiteY636" fmla="*/ 4443479 h 6217919"/>
              <a:gd name="connsiteX637" fmla="*/ 619078 w 5053103"/>
              <a:gd name="connsiteY637" fmla="*/ 4443479 h 6217919"/>
              <a:gd name="connsiteX638" fmla="*/ 665094 w 5053103"/>
              <a:gd name="connsiteY638" fmla="*/ 4488339 h 6217919"/>
              <a:gd name="connsiteX639" fmla="*/ 665094 w 5053103"/>
              <a:gd name="connsiteY639" fmla="*/ 4521966 h 6217919"/>
              <a:gd name="connsiteX640" fmla="*/ 499652 w 5053103"/>
              <a:gd name="connsiteY640" fmla="*/ 4521966 h 6217919"/>
              <a:gd name="connsiteX641" fmla="*/ 499652 w 5053103"/>
              <a:gd name="connsiteY641" fmla="*/ 5023574 h 6217919"/>
              <a:gd name="connsiteX642" fmla="*/ 665094 w 5053103"/>
              <a:gd name="connsiteY642" fmla="*/ 5023574 h 6217919"/>
              <a:gd name="connsiteX643" fmla="*/ 665094 w 5053103"/>
              <a:gd name="connsiteY643" fmla="*/ 5057200 h 6217919"/>
              <a:gd name="connsiteX644" fmla="*/ 619078 w 5053103"/>
              <a:gd name="connsiteY644" fmla="*/ 5102061 h 6217919"/>
              <a:gd name="connsiteX645" fmla="*/ 545642 w 5053103"/>
              <a:gd name="connsiteY645" fmla="*/ 5102061 h 6217919"/>
              <a:gd name="connsiteX646" fmla="*/ 499650 w 5053103"/>
              <a:gd name="connsiteY646" fmla="*/ 5057200 h 6217919"/>
              <a:gd name="connsiteX647" fmla="*/ 499650 w 5053103"/>
              <a:gd name="connsiteY647" fmla="*/ 5023574 h 6217919"/>
              <a:gd name="connsiteX648" fmla="*/ 475525 w 5053103"/>
              <a:gd name="connsiteY648" fmla="*/ 5023574 h 6217919"/>
              <a:gd name="connsiteX649" fmla="*/ 407141 w 5053103"/>
              <a:gd name="connsiteY649" fmla="*/ 4955190 h 6217919"/>
              <a:gd name="connsiteX650" fmla="*/ 407141 w 5053103"/>
              <a:gd name="connsiteY650" fmla="*/ 4778010 h 6217919"/>
              <a:gd name="connsiteX651" fmla="*/ 407366 w 5053103"/>
              <a:gd name="connsiteY651" fmla="*/ 4772808 h 6217919"/>
              <a:gd name="connsiteX652" fmla="*/ 407141 w 5053103"/>
              <a:gd name="connsiteY652" fmla="*/ 4767605 h 6217919"/>
              <a:gd name="connsiteX653" fmla="*/ 407141 w 5053103"/>
              <a:gd name="connsiteY653" fmla="*/ 4590425 h 6217919"/>
              <a:gd name="connsiteX654" fmla="*/ 407141 w 5053103"/>
              <a:gd name="connsiteY654" fmla="*/ 4590350 h 6217919"/>
              <a:gd name="connsiteX655" fmla="*/ 475525 w 5053103"/>
              <a:gd name="connsiteY655" fmla="*/ 4521966 h 6217919"/>
              <a:gd name="connsiteX656" fmla="*/ 499650 w 5053103"/>
              <a:gd name="connsiteY656" fmla="*/ 4521966 h 6217919"/>
              <a:gd name="connsiteX657" fmla="*/ 499650 w 5053103"/>
              <a:gd name="connsiteY657" fmla="*/ 4488339 h 6217919"/>
              <a:gd name="connsiteX658" fmla="*/ 545642 w 5053103"/>
              <a:gd name="connsiteY658" fmla="*/ 4443479 h 6217919"/>
              <a:gd name="connsiteX659" fmla="*/ 4480547 w 5053103"/>
              <a:gd name="connsiteY659" fmla="*/ 4360091 h 6217919"/>
              <a:gd name="connsiteX660" fmla="*/ 4645966 w 5053103"/>
              <a:gd name="connsiteY660" fmla="*/ 4360091 h 6217919"/>
              <a:gd name="connsiteX661" fmla="*/ 4645966 w 5053103"/>
              <a:gd name="connsiteY661" fmla="*/ 4393717 h 6217919"/>
              <a:gd name="connsiteX662" fmla="*/ 4599974 w 5053103"/>
              <a:gd name="connsiteY662" fmla="*/ 4438578 h 6217919"/>
              <a:gd name="connsiteX663" fmla="*/ 4526539 w 5053103"/>
              <a:gd name="connsiteY663" fmla="*/ 4438578 h 6217919"/>
              <a:gd name="connsiteX664" fmla="*/ 4480547 w 5053103"/>
              <a:gd name="connsiteY664" fmla="*/ 4393717 h 6217919"/>
              <a:gd name="connsiteX665" fmla="*/ 3656697 w 5053103"/>
              <a:gd name="connsiteY665" fmla="*/ 4360091 h 6217919"/>
              <a:gd name="connsiteX666" fmla="*/ 3822116 w 5053103"/>
              <a:gd name="connsiteY666" fmla="*/ 4360091 h 6217919"/>
              <a:gd name="connsiteX667" fmla="*/ 3822116 w 5053103"/>
              <a:gd name="connsiteY667" fmla="*/ 4393717 h 6217919"/>
              <a:gd name="connsiteX668" fmla="*/ 3776125 w 5053103"/>
              <a:gd name="connsiteY668" fmla="*/ 4438578 h 6217919"/>
              <a:gd name="connsiteX669" fmla="*/ 3702689 w 5053103"/>
              <a:gd name="connsiteY669" fmla="*/ 4438578 h 6217919"/>
              <a:gd name="connsiteX670" fmla="*/ 3656697 w 5053103"/>
              <a:gd name="connsiteY670" fmla="*/ 4393717 h 6217919"/>
              <a:gd name="connsiteX671" fmla="*/ 3017868 w 5053103"/>
              <a:gd name="connsiteY671" fmla="*/ 4360091 h 6217919"/>
              <a:gd name="connsiteX672" fmla="*/ 3183287 w 5053103"/>
              <a:gd name="connsiteY672" fmla="*/ 4360091 h 6217919"/>
              <a:gd name="connsiteX673" fmla="*/ 3183287 w 5053103"/>
              <a:gd name="connsiteY673" fmla="*/ 4393717 h 6217919"/>
              <a:gd name="connsiteX674" fmla="*/ 3137295 w 5053103"/>
              <a:gd name="connsiteY674" fmla="*/ 4438578 h 6217919"/>
              <a:gd name="connsiteX675" fmla="*/ 3063859 w 5053103"/>
              <a:gd name="connsiteY675" fmla="*/ 4438578 h 6217919"/>
              <a:gd name="connsiteX676" fmla="*/ 3017868 w 5053103"/>
              <a:gd name="connsiteY676" fmla="*/ 4393717 h 6217919"/>
              <a:gd name="connsiteX677" fmla="*/ 2194042 w 5053103"/>
              <a:gd name="connsiteY677" fmla="*/ 4360091 h 6217919"/>
              <a:gd name="connsiteX678" fmla="*/ 2359461 w 5053103"/>
              <a:gd name="connsiteY678" fmla="*/ 4360091 h 6217919"/>
              <a:gd name="connsiteX679" fmla="*/ 2359461 w 5053103"/>
              <a:gd name="connsiteY679" fmla="*/ 4393717 h 6217919"/>
              <a:gd name="connsiteX680" fmla="*/ 2313469 w 5053103"/>
              <a:gd name="connsiteY680" fmla="*/ 4438578 h 6217919"/>
              <a:gd name="connsiteX681" fmla="*/ 2240033 w 5053103"/>
              <a:gd name="connsiteY681" fmla="*/ 4438578 h 6217919"/>
              <a:gd name="connsiteX682" fmla="*/ 2194042 w 5053103"/>
              <a:gd name="connsiteY682" fmla="*/ 4393717 h 6217919"/>
              <a:gd name="connsiteX683" fmla="*/ 731365 w 5053103"/>
              <a:gd name="connsiteY683" fmla="*/ 4360091 h 6217919"/>
              <a:gd name="connsiteX684" fmla="*/ 896783 w 5053103"/>
              <a:gd name="connsiteY684" fmla="*/ 4360091 h 6217919"/>
              <a:gd name="connsiteX685" fmla="*/ 896783 w 5053103"/>
              <a:gd name="connsiteY685" fmla="*/ 4393717 h 6217919"/>
              <a:gd name="connsiteX686" fmla="*/ 850792 w 5053103"/>
              <a:gd name="connsiteY686" fmla="*/ 4438578 h 6217919"/>
              <a:gd name="connsiteX687" fmla="*/ 777356 w 5053103"/>
              <a:gd name="connsiteY687" fmla="*/ 4438578 h 6217919"/>
              <a:gd name="connsiteX688" fmla="*/ 731365 w 5053103"/>
              <a:gd name="connsiteY688" fmla="*/ 4393717 h 6217919"/>
              <a:gd name="connsiteX689" fmla="*/ 92514 w 5053103"/>
              <a:gd name="connsiteY689" fmla="*/ 4360091 h 6217919"/>
              <a:gd name="connsiteX690" fmla="*/ 257933 w 5053103"/>
              <a:gd name="connsiteY690" fmla="*/ 4360091 h 6217919"/>
              <a:gd name="connsiteX691" fmla="*/ 257933 w 5053103"/>
              <a:gd name="connsiteY691" fmla="*/ 4393717 h 6217919"/>
              <a:gd name="connsiteX692" fmla="*/ 211941 w 5053103"/>
              <a:gd name="connsiteY692" fmla="*/ 4438578 h 6217919"/>
              <a:gd name="connsiteX693" fmla="*/ 138505 w 5053103"/>
              <a:gd name="connsiteY693" fmla="*/ 4438578 h 6217919"/>
              <a:gd name="connsiteX694" fmla="*/ 92514 w 5053103"/>
              <a:gd name="connsiteY694" fmla="*/ 4393717 h 6217919"/>
              <a:gd name="connsiteX695" fmla="*/ 4887685 w 5053103"/>
              <a:gd name="connsiteY695" fmla="*/ 4133903 h 6217919"/>
              <a:gd name="connsiteX696" fmla="*/ 5053103 w 5053103"/>
              <a:gd name="connsiteY696" fmla="*/ 4133903 h 6217919"/>
              <a:gd name="connsiteX697" fmla="*/ 5053103 w 5053103"/>
              <a:gd name="connsiteY697" fmla="*/ 4167529 h 6217919"/>
              <a:gd name="connsiteX698" fmla="*/ 5007111 w 5053103"/>
              <a:gd name="connsiteY698" fmla="*/ 4212390 h 6217919"/>
              <a:gd name="connsiteX699" fmla="*/ 4933676 w 5053103"/>
              <a:gd name="connsiteY699" fmla="*/ 4212390 h 6217919"/>
              <a:gd name="connsiteX700" fmla="*/ 4887685 w 5053103"/>
              <a:gd name="connsiteY700" fmla="*/ 4167529 h 6217919"/>
              <a:gd name="connsiteX701" fmla="*/ 4063835 w 5053103"/>
              <a:gd name="connsiteY701" fmla="*/ 4133903 h 6217919"/>
              <a:gd name="connsiteX702" fmla="*/ 4229253 w 5053103"/>
              <a:gd name="connsiteY702" fmla="*/ 4133903 h 6217919"/>
              <a:gd name="connsiteX703" fmla="*/ 4229253 w 5053103"/>
              <a:gd name="connsiteY703" fmla="*/ 4167529 h 6217919"/>
              <a:gd name="connsiteX704" fmla="*/ 4183262 w 5053103"/>
              <a:gd name="connsiteY704" fmla="*/ 4212390 h 6217919"/>
              <a:gd name="connsiteX705" fmla="*/ 4109826 w 5053103"/>
              <a:gd name="connsiteY705" fmla="*/ 4212390 h 6217919"/>
              <a:gd name="connsiteX706" fmla="*/ 4063835 w 5053103"/>
              <a:gd name="connsiteY706" fmla="*/ 4167529 h 6217919"/>
              <a:gd name="connsiteX707" fmla="*/ 3425006 w 5053103"/>
              <a:gd name="connsiteY707" fmla="*/ 4133903 h 6217919"/>
              <a:gd name="connsiteX708" fmla="*/ 3590425 w 5053103"/>
              <a:gd name="connsiteY708" fmla="*/ 4133903 h 6217919"/>
              <a:gd name="connsiteX709" fmla="*/ 3590425 w 5053103"/>
              <a:gd name="connsiteY709" fmla="*/ 4167529 h 6217919"/>
              <a:gd name="connsiteX710" fmla="*/ 3544433 w 5053103"/>
              <a:gd name="connsiteY710" fmla="*/ 4212390 h 6217919"/>
              <a:gd name="connsiteX711" fmla="*/ 3470997 w 5053103"/>
              <a:gd name="connsiteY711" fmla="*/ 4212390 h 6217919"/>
              <a:gd name="connsiteX712" fmla="*/ 3425006 w 5053103"/>
              <a:gd name="connsiteY712" fmla="*/ 4167529 h 6217919"/>
              <a:gd name="connsiteX713" fmla="*/ 2601178 w 5053103"/>
              <a:gd name="connsiteY713" fmla="*/ 4133903 h 6217919"/>
              <a:gd name="connsiteX714" fmla="*/ 2766597 w 5053103"/>
              <a:gd name="connsiteY714" fmla="*/ 4133903 h 6217919"/>
              <a:gd name="connsiteX715" fmla="*/ 2766597 w 5053103"/>
              <a:gd name="connsiteY715" fmla="*/ 4167529 h 6217919"/>
              <a:gd name="connsiteX716" fmla="*/ 2720605 w 5053103"/>
              <a:gd name="connsiteY716" fmla="*/ 4212390 h 6217919"/>
              <a:gd name="connsiteX717" fmla="*/ 2647169 w 5053103"/>
              <a:gd name="connsiteY717" fmla="*/ 4212390 h 6217919"/>
              <a:gd name="connsiteX718" fmla="*/ 2601178 w 5053103"/>
              <a:gd name="connsiteY718" fmla="*/ 4167529 h 6217919"/>
              <a:gd name="connsiteX719" fmla="*/ 1962349 w 5053103"/>
              <a:gd name="connsiteY719" fmla="*/ 4133903 h 6217919"/>
              <a:gd name="connsiteX720" fmla="*/ 2127767 w 5053103"/>
              <a:gd name="connsiteY720" fmla="*/ 4133903 h 6217919"/>
              <a:gd name="connsiteX721" fmla="*/ 2127767 w 5053103"/>
              <a:gd name="connsiteY721" fmla="*/ 4167529 h 6217919"/>
              <a:gd name="connsiteX722" fmla="*/ 2081776 w 5053103"/>
              <a:gd name="connsiteY722" fmla="*/ 4212390 h 6217919"/>
              <a:gd name="connsiteX723" fmla="*/ 2008341 w 5053103"/>
              <a:gd name="connsiteY723" fmla="*/ 4212390 h 6217919"/>
              <a:gd name="connsiteX724" fmla="*/ 1962349 w 5053103"/>
              <a:gd name="connsiteY724" fmla="*/ 4167529 h 6217919"/>
              <a:gd name="connsiteX725" fmla="*/ 1138499 w 5053103"/>
              <a:gd name="connsiteY725" fmla="*/ 4133903 h 6217919"/>
              <a:gd name="connsiteX726" fmla="*/ 1303918 w 5053103"/>
              <a:gd name="connsiteY726" fmla="*/ 4133903 h 6217919"/>
              <a:gd name="connsiteX727" fmla="*/ 1303918 w 5053103"/>
              <a:gd name="connsiteY727" fmla="*/ 4167529 h 6217919"/>
              <a:gd name="connsiteX728" fmla="*/ 1257927 w 5053103"/>
              <a:gd name="connsiteY728" fmla="*/ 4212390 h 6217919"/>
              <a:gd name="connsiteX729" fmla="*/ 1184491 w 5053103"/>
              <a:gd name="connsiteY729" fmla="*/ 4212390 h 6217919"/>
              <a:gd name="connsiteX730" fmla="*/ 1138499 w 5053103"/>
              <a:gd name="connsiteY730" fmla="*/ 4167529 h 6217919"/>
              <a:gd name="connsiteX731" fmla="*/ 499650 w 5053103"/>
              <a:gd name="connsiteY731" fmla="*/ 4133903 h 6217919"/>
              <a:gd name="connsiteX732" fmla="*/ 665090 w 5053103"/>
              <a:gd name="connsiteY732" fmla="*/ 4133903 h 6217919"/>
              <a:gd name="connsiteX733" fmla="*/ 665090 w 5053103"/>
              <a:gd name="connsiteY733" fmla="*/ 4167529 h 6217919"/>
              <a:gd name="connsiteX734" fmla="*/ 619078 w 5053103"/>
              <a:gd name="connsiteY734" fmla="*/ 4212390 h 6217919"/>
              <a:gd name="connsiteX735" fmla="*/ 545642 w 5053103"/>
              <a:gd name="connsiteY735" fmla="*/ 4212390 h 6217919"/>
              <a:gd name="connsiteX736" fmla="*/ 499650 w 5053103"/>
              <a:gd name="connsiteY736" fmla="*/ 4167529 h 6217919"/>
              <a:gd name="connsiteX737" fmla="*/ 4456421 w 5053103"/>
              <a:gd name="connsiteY737" fmla="*/ 3858482 h 6217919"/>
              <a:gd name="connsiteX738" fmla="*/ 4480547 w 5053103"/>
              <a:gd name="connsiteY738" fmla="*/ 3858482 h 6217919"/>
              <a:gd name="connsiteX739" fmla="*/ 4480547 w 5053103"/>
              <a:gd name="connsiteY739" fmla="*/ 4360091 h 6217919"/>
              <a:gd name="connsiteX740" fmla="*/ 4456421 w 5053103"/>
              <a:gd name="connsiteY740" fmla="*/ 4360091 h 6217919"/>
              <a:gd name="connsiteX741" fmla="*/ 4388037 w 5053103"/>
              <a:gd name="connsiteY741" fmla="*/ 4291707 h 6217919"/>
              <a:gd name="connsiteX742" fmla="*/ 4388037 w 5053103"/>
              <a:gd name="connsiteY742" fmla="*/ 4114527 h 6217919"/>
              <a:gd name="connsiteX743" fmla="*/ 4388263 w 5053103"/>
              <a:gd name="connsiteY743" fmla="*/ 4109324 h 6217919"/>
              <a:gd name="connsiteX744" fmla="*/ 4388037 w 5053103"/>
              <a:gd name="connsiteY744" fmla="*/ 4104121 h 6217919"/>
              <a:gd name="connsiteX745" fmla="*/ 4388037 w 5053103"/>
              <a:gd name="connsiteY745" fmla="*/ 3926941 h 6217919"/>
              <a:gd name="connsiteX746" fmla="*/ 4388037 w 5053103"/>
              <a:gd name="connsiteY746" fmla="*/ 3926866 h 6217919"/>
              <a:gd name="connsiteX747" fmla="*/ 4456421 w 5053103"/>
              <a:gd name="connsiteY747" fmla="*/ 3858482 h 6217919"/>
              <a:gd name="connsiteX748" fmla="*/ 3822116 w 5053103"/>
              <a:gd name="connsiteY748" fmla="*/ 3858482 h 6217919"/>
              <a:gd name="connsiteX749" fmla="*/ 3846243 w 5053103"/>
              <a:gd name="connsiteY749" fmla="*/ 3858482 h 6217919"/>
              <a:gd name="connsiteX750" fmla="*/ 3846243 w 5053103"/>
              <a:gd name="connsiteY750" fmla="*/ 3858557 h 6217919"/>
              <a:gd name="connsiteX751" fmla="*/ 3914627 w 5053103"/>
              <a:gd name="connsiteY751" fmla="*/ 3926941 h 6217919"/>
              <a:gd name="connsiteX752" fmla="*/ 3914627 w 5053103"/>
              <a:gd name="connsiteY752" fmla="*/ 4104121 h 6217919"/>
              <a:gd name="connsiteX753" fmla="*/ 3914400 w 5053103"/>
              <a:gd name="connsiteY753" fmla="*/ 4109324 h 6217919"/>
              <a:gd name="connsiteX754" fmla="*/ 3914627 w 5053103"/>
              <a:gd name="connsiteY754" fmla="*/ 4114527 h 6217919"/>
              <a:gd name="connsiteX755" fmla="*/ 3914627 w 5053103"/>
              <a:gd name="connsiteY755" fmla="*/ 4291707 h 6217919"/>
              <a:gd name="connsiteX756" fmla="*/ 3846243 w 5053103"/>
              <a:gd name="connsiteY756" fmla="*/ 4360091 h 6217919"/>
              <a:gd name="connsiteX757" fmla="*/ 3822116 w 5053103"/>
              <a:gd name="connsiteY757" fmla="*/ 4360091 h 6217919"/>
              <a:gd name="connsiteX758" fmla="*/ 2993742 w 5053103"/>
              <a:gd name="connsiteY758" fmla="*/ 3858482 h 6217919"/>
              <a:gd name="connsiteX759" fmla="*/ 3017868 w 5053103"/>
              <a:gd name="connsiteY759" fmla="*/ 3858482 h 6217919"/>
              <a:gd name="connsiteX760" fmla="*/ 3017868 w 5053103"/>
              <a:gd name="connsiteY760" fmla="*/ 4360091 h 6217919"/>
              <a:gd name="connsiteX761" fmla="*/ 2993742 w 5053103"/>
              <a:gd name="connsiteY761" fmla="*/ 4360091 h 6217919"/>
              <a:gd name="connsiteX762" fmla="*/ 2925358 w 5053103"/>
              <a:gd name="connsiteY762" fmla="*/ 4291707 h 6217919"/>
              <a:gd name="connsiteX763" fmla="*/ 2925358 w 5053103"/>
              <a:gd name="connsiteY763" fmla="*/ 4114527 h 6217919"/>
              <a:gd name="connsiteX764" fmla="*/ 2925583 w 5053103"/>
              <a:gd name="connsiteY764" fmla="*/ 4109324 h 6217919"/>
              <a:gd name="connsiteX765" fmla="*/ 2925358 w 5053103"/>
              <a:gd name="connsiteY765" fmla="*/ 4104121 h 6217919"/>
              <a:gd name="connsiteX766" fmla="*/ 2925358 w 5053103"/>
              <a:gd name="connsiteY766" fmla="*/ 3926941 h 6217919"/>
              <a:gd name="connsiteX767" fmla="*/ 2925358 w 5053103"/>
              <a:gd name="connsiteY767" fmla="*/ 3926866 h 6217919"/>
              <a:gd name="connsiteX768" fmla="*/ 2993742 w 5053103"/>
              <a:gd name="connsiteY768" fmla="*/ 3858482 h 6217919"/>
              <a:gd name="connsiteX769" fmla="*/ 2359461 w 5053103"/>
              <a:gd name="connsiteY769" fmla="*/ 3858482 h 6217919"/>
              <a:gd name="connsiteX770" fmla="*/ 2383587 w 5053103"/>
              <a:gd name="connsiteY770" fmla="*/ 3858482 h 6217919"/>
              <a:gd name="connsiteX771" fmla="*/ 2383587 w 5053103"/>
              <a:gd name="connsiteY771" fmla="*/ 3858557 h 6217919"/>
              <a:gd name="connsiteX772" fmla="*/ 2451971 w 5053103"/>
              <a:gd name="connsiteY772" fmla="*/ 3926941 h 6217919"/>
              <a:gd name="connsiteX773" fmla="*/ 2451971 w 5053103"/>
              <a:gd name="connsiteY773" fmla="*/ 4104121 h 6217919"/>
              <a:gd name="connsiteX774" fmla="*/ 2451745 w 5053103"/>
              <a:gd name="connsiteY774" fmla="*/ 4109324 h 6217919"/>
              <a:gd name="connsiteX775" fmla="*/ 2451971 w 5053103"/>
              <a:gd name="connsiteY775" fmla="*/ 4114527 h 6217919"/>
              <a:gd name="connsiteX776" fmla="*/ 2451971 w 5053103"/>
              <a:gd name="connsiteY776" fmla="*/ 4291707 h 6217919"/>
              <a:gd name="connsiteX777" fmla="*/ 2383587 w 5053103"/>
              <a:gd name="connsiteY777" fmla="*/ 4360091 h 6217919"/>
              <a:gd name="connsiteX778" fmla="*/ 2359461 w 5053103"/>
              <a:gd name="connsiteY778" fmla="*/ 4360091 h 6217919"/>
              <a:gd name="connsiteX779" fmla="*/ 896783 w 5053103"/>
              <a:gd name="connsiteY779" fmla="*/ 3858482 h 6217919"/>
              <a:gd name="connsiteX780" fmla="*/ 920909 w 5053103"/>
              <a:gd name="connsiteY780" fmla="*/ 3858482 h 6217919"/>
              <a:gd name="connsiteX781" fmla="*/ 920909 w 5053103"/>
              <a:gd name="connsiteY781" fmla="*/ 3858557 h 6217919"/>
              <a:gd name="connsiteX782" fmla="*/ 989294 w 5053103"/>
              <a:gd name="connsiteY782" fmla="*/ 3926941 h 6217919"/>
              <a:gd name="connsiteX783" fmla="*/ 989294 w 5053103"/>
              <a:gd name="connsiteY783" fmla="*/ 4104121 h 6217919"/>
              <a:gd name="connsiteX784" fmla="*/ 989068 w 5053103"/>
              <a:gd name="connsiteY784" fmla="*/ 4109324 h 6217919"/>
              <a:gd name="connsiteX785" fmla="*/ 989294 w 5053103"/>
              <a:gd name="connsiteY785" fmla="*/ 4114527 h 6217919"/>
              <a:gd name="connsiteX786" fmla="*/ 989294 w 5053103"/>
              <a:gd name="connsiteY786" fmla="*/ 4291707 h 6217919"/>
              <a:gd name="connsiteX787" fmla="*/ 920909 w 5053103"/>
              <a:gd name="connsiteY787" fmla="*/ 4360091 h 6217919"/>
              <a:gd name="connsiteX788" fmla="*/ 896783 w 5053103"/>
              <a:gd name="connsiteY788" fmla="*/ 4360091 h 6217919"/>
              <a:gd name="connsiteX789" fmla="*/ 68388 w 5053103"/>
              <a:gd name="connsiteY789" fmla="*/ 3858482 h 6217919"/>
              <a:gd name="connsiteX790" fmla="*/ 92514 w 5053103"/>
              <a:gd name="connsiteY790" fmla="*/ 3858482 h 6217919"/>
              <a:gd name="connsiteX791" fmla="*/ 92514 w 5053103"/>
              <a:gd name="connsiteY791" fmla="*/ 4360091 h 6217919"/>
              <a:gd name="connsiteX792" fmla="*/ 68388 w 5053103"/>
              <a:gd name="connsiteY792" fmla="*/ 4360091 h 6217919"/>
              <a:gd name="connsiteX793" fmla="*/ 4 w 5053103"/>
              <a:gd name="connsiteY793" fmla="*/ 4291707 h 6217919"/>
              <a:gd name="connsiteX794" fmla="*/ 4 w 5053103"/>
              <a:gd name="connsiteY794" fmla="*/ 4114527 h 6217919"/>
              <a:gd name="connsiteX795" fmla="*/ 230 w 5053103"/>
              <a:gd name="connsiteY795" fmla="*/ 4109324 h 6217919"/>
              <a:gd name="connsiteX796" fmla="*/ 4 w 5053103"/>
              <a:gd name="connsiteY796" fmla="*/ 4104121 h 6217919"/>
              <a:gd name="connsiteX797" fmla="*/ 4 w 5053103"/>
              <a:gd name="connsiteY797" fmla="*/ 3926941 h 6217919"/>
              <a:gd name="connsiteX798" fmla="*/ 4 w 5053103"/>
              <a:gd name="connsiteY798" fmla="*/ 3926866 h 6217919"/>
              <a:gd name="connsiteX799" fmla="*/ 68388 w 5053103"/>
              <a:gd name="connsiteY799" fmla="*/ 3858482 h 6217919"/>
              <a:gd name="connsiteX800" fmla="*/ 4526539 w 5053103"/>
              <a:gd name="connsiteY800" fmla="*/ 3779995 h 6217919"/>
              <a:gd name="connsiteX801" fmla="*/ 4599974 w 5053103"/>
              <a:gd name="connsiteY801" fmla="*/ 3779995 h 6217919"/>
              <a:gd name="connsiteX802" fmla="*/ 4645966 w 5053103"/>
              <a:gd name="connsiteY802" fmla="*/ 3824855 h 6217919"/>
              <a:gd name="connsiteX803" fmla="*/ 4645966 w 5053103"/>
              <a:gd name="connsiteY803" fmla="*/ 3858482 h 6217919"/>
              <a:gd name="connsiteX804" fmla="*/ 4480547 w 5053103"/>
              <a:gd name="connsiteY804" fmla="*/ 3858482 h 6217919"/>
              <a:gd name="connsiteX805" fmla="*/ 4480547 w 5053103"/>
              <a:gd name="connsiteY805" fmla="*/ 3824855 h 6217919"/>
              <a:gd name="connsiteX806" fmla="*/ 4526539 w 5053103"/>
              <a:gd name="connsiteY806" fmla="*/ 3779995 h 6217919"/>
              <a:gd name="connsiteX807" fmla="*/ 3702689 w 5053103"/>
              <a:gd name="connsiteY807" fmla="*/ 3779995 h 6217919"/>
              <a:gd name="connsiteX808" fmla="*/ 3776125 w 5053103"/>
              <a:gd name="connsiteY808" fmla="*/ 3779995 h 6217919"/>
              <a:gd name="connsiteX809" fmla="*/ 3822116 w 5053103"/>
              <a:gd name="connsiteY809" fmla="*/ 3824855 h 6217919"/>
              <a:gd name="connsiteX810" fmla="*/ 3822116 w 5053103"/>
              <a:gd name="connsiteY810" fmla="*/ 3858482 h 6217919"/>
              <a:gd name="connsiteX811" fmla="*/ 3656697 w 5053103"/>
              <a:gd name="connsiteY811" fmla="*/ 3858482 h 6217919"/>
              <a:gd name="connsiteX812" fmla="*/ 3656697 w 5053103"/>
              <a:gd name="connsiteY812" fmla="*/ 3824855 h 6217919"/>
              <a:gd name="connsiteX813" fmla="*/ 3702689 w 5053103"/>
              <a:gd name="connsiteY813" fmla="*/ 3779995 h 6217919"/>
              <a:gd name="connsiteX814" fmla="*/ 3063859 w 5053103"/>
              <a:gd name="connsiteY814" fmla="*/ 3779995 h 6217919"/>
              <a:gd name="connsiteX815" fmla="*/ 3137295 w 5053103"/>
              <a:gd name="connsiteY815" fmla="*/ 3779995 h 6217919"/>
              <a:gd name="connsiteX816" fmla="*/ 3183287 w 5053103"/>
              <a:gd name="connsiteY816" fmla="*/ 3824855 h 6217919"/>
              <a:gd name="connsiteX817" fmla="*/ 3183287 w 5053103"/>
              <a:gd name="connsiteY817" fmla="*/ 3858482 h 6217919"/>
              <a:gd name="connsiteX818" fmla="*/ 3017868 w 5053103"/>
              <a:gd name="connsiteY818" fmla="*/ 3858482 h 6217919"/>
              <a:gd name="connsiteX819" fmla="*/ 3017868 w 5053103"/>
              <a:gd name="connsiteY819" fmla="*/ 3824855 h 6217919"/>
              <a:gd name="connsiteX820" fmla="*/ 3063859 w 5053103"/>
              <a:gd name="connsiteY820" fmla="*/ 3779995 h 6217919"/>
              <a:gd name="connsiteX821" fmla="*/ 2240033 w 5053103"/>
              <a:gd name="connsiteY821" fmla="*/ 3779995 h 6217919"/>
              <a:gd name="connsiteX822" fmla="*/ 2313469 w 5053103"/>
              <a:gd name="connsiteY822" fmla="*/ 3779995 h 6217919"/>
              <a:gd name="connsiteX823" fmla="*/ 2359461 w 5053103"/>
              <a:gd name="connsiteY823" fmla="*/ 3824855 h 6217919"/>
              <a:gd name="connsiteX824" fmla="*/ 2359461 w 5053103"/>
              <a:gd name="connsiteY824" fmla="*/ 3858482 h 6217919"/>
              <a:gd name="connsiteX825" fmla="*/ 2194042 w 5053103"/>
              <a:gd name="connsiteY825" fmla="*/ 3858482 h 6217919"/>
              <a:gd name="connsiteX826" fmla="*/ 2194042 w 5053103"/>
              <a:gd name="connsiteY826" fmla="*/ 3824855 h 6217919"/>
              <a:gd name="connsiteX827" fmla="*/ 2240033 w 5053103"/>
              <a:gd name="connsiteY827" fmla="*/ 3779995 h 6217919"/>
              <a:gd name="connsiteX828" fmla="*/ 1601205 w 5053103"/>
              <a:gd name="connsiteY828" fmla="*/ 3779995 h 6217919"/>
              <a:gd name="connsiteX829" fmla="*/ 1674641 w 5053103"/>
              <a:gd name="connsiteY829" fmla="*/ 3779995 h 6217919"/>
              <a:gd name="connsiteX830" fmla="*/ 1720632 w 5053103"/>
              <a:gd name="connsiteY830" fmla="*/ 3824855 h 6217919"/>
              <a:gd name="connsiteX831" fmla="*/ 1720632 w 5053103"/>
              <a:gd name="connsiteY831" fmla="*/ 3858482 h 6217919"/>
              <a:gd name="connsiteX832" fmla="*/ 1555215 w 5053103"/>
              <a:gd name="connsiteY832" fmla="*/ 3858482 h 6217919"/>
              <a:gd name="connsiteX833" fmla="*/ 1555215 w 5053103"/>
              <a:gd name="connsiteY833" fmla="*/ 4360091 h 6217919"/>
              <a:gd name="connsiteX834" fmla="*/ 1720632 w 5053103"/>
              <a:gd name="connsiteY834" fmla="*/ 4360091 h 6217919"/>
              <a:gd name="connsiteX835" fmla="*/ 1720632 w 5053103"/>
              <a:gd name="connsiteY835" fmla="*/ 4393717 h 6217919"/>
              <a:gd name="connsiteX836" fmla="*/ 1674641 w 5053103"/>
              <a:gd name="connsiteY836" fmla="*/ 4438578 h 6217919"/>
              <a:gd name="connsiteX837" fmla="*/ 1601206 w 5053103"/>
              <a:gd name="connsiteY837" fmla="*/ 4438578 h 6217919"/>
              <a:gd name="connsiteX838" fmla="*/ 1555214 w 5053103"/>
              <a:gd name="connsiteY838" fmla="*/ 4393717 h 6217919"/>
              <a:gd name="connsiteX839" fmla="*/ 1555214 w 5053103"/>
              <a:gd name="connsiteY839" fmla="*/ 4360091 h 6217919"/>
              <a:gd name="connsiteX840" fmla="*/ 1531088 w 5053103"/>
              <a:gd name="connsiteY840" fmla="*/ 4360091 h 6217919"/>
              <a:gd name="connsiteX841" fmla="*/ 1462704 w 5053103"/>
              <a:gd name="connsiteY841" fmla="*/ 4291707 h 6217919"/>
              <a:gd name="connsiteX842" fmla="*/ 1462704 w 5053103"/>
              <a:gd name="connsiteY842" fmla="*/ 4114527 h 6217919"/>
              <a:gd name="connsiteX843" fmla="*/ 1462930 w 5053103"/>
              <a:gd name="connsiteY843" fmla="*/ 4109324 h 6217919"/>
              <a:gd name="connsiteX844" fmla="*/ 1462704 w 5053103"/>
              <a:gd name="connsiteY844" fmla="*/ 4104121 h 6217919"/>
              <a:gd name="connsiteX845" fmla="*/ 1462704 w 5053103"/>
              <a:gd name="connsiteY845" fmla="*/ 3926941 h 6217919"/>
              <a:gd name="connsiteX846" fmla="*/ 1462704 w 5053103"/>
              <a:gd name="connsiteY846" fmla="*/ 3926866 h 6217919"/>
              <a:gd name="connsiteX847" fmla="*/ 1531088 w 5053103"/>
              <a:gd name="connsiteY847" fmla="*/ 3858482 h 6217919"/>
              <a:gd name="connsiteX848" fmla="*/ 1555214 w 5053103"/>
              <a:gd name="connsiteY848" fmla="*/ 3858482 h 6217919"/>
              <a:gd name="connsiteX849" fmla="*/ 1555214 w 5053103"/>
              <a:gd name="connsiteY849" fmla="*/ 3824855 h 6217919"/>
              <a:gd name="connsiteX850" fmla="*/ 1601205 w 5053103"/>
              <a:gd name="connsiteY850" fmla="*/ 3779995 h 6217919"/>
              <a:gd name="connsiteX851" fmla="*/ 777356 w 5053103"/>
              <a:gd name="connsiteY851" fmla="*/ 3779995 h 6217919"/>
              <a:gd name="connsiteX852" fmla="*/ 850792 w 5053103"/>
              <a:gd name="connsiteY852" fmla="*/ 3779995 h 6217919"/>
              <a:gd name="connsiteX853" fmla="*/ 896783 w 5053103"/>
              <a:gd name="connsiteY853" fmla="*/ 3824855 h 6217919"/>
              <a:gd name="connsiteX854" fmla="*/ 896783 w 5053103"/>
              <a:gd name="connsiteY854" fmla="*/ 3858482 h 6217919"/>
              <a:gd name="connsiteX855" fmla="*/ 731365 w 5053103"/>
              <a:gd name="connsiteY855" fmla="*/ 3858482 h 6217919"/>
              <a:gd name="connsiteX856" fmla="*/ 731365 w 5053103"/>
              <a:gd name="connsiteY856" fmla="*/ 3824855 h 6217919"/>
              <a:gd name="connsiteX857" fmla="*/ 777356 w 5053103"/>
              <a:gd name="connsiteY857" fmla="*/ 3779995 h 6217919"/>
              <a:gd name="connsiteX858" fmla="*/ 138505 w 5053103"/>
              <a:gd name="connsiteY858" fmla="*/ 3779995 h 6217919"/>
              <a:gd name="connsiteX859" fmla="*/ 211941 w 5053103"/>
              <a:gd name="connsiteY859" fmla="*/ 3779995 h 6217919"/>
              <a:gd name="connsiteX860" fmla="*/ 257933 w 5053103"/>
              <a:gd name="connsiteY860" fmla="*/ 3824855 h 6217919"/>
              <a:gd name="connsiteX861" fmla="*/ 257933 w 5053103"/>
              <a:gd name="connsiteY861" fmla="*/ 3858482 h 6217919"/>
              <a:gd name="connsiteX862" fmla="*/ 92514 w 5053103"/>
              <a:gd name="connsiteY862" fmla="*/ 3858482 h 6217919"/>
              <a:gd name="connsiteX863" fmla="*/ 92514 w 5053103"/>
              <a:gd name="connsiteY863" fmla="*/ 3824855 h 6217919"/>
              <a:gd name="connsiteX864" fmla="*/ 138505 w 5053103"/>
              <a:gd name="connsiteY864" fmla="*/ 3779995 h 6217919"/>
              <a:gd name="connsiteX865" fmla="*/ 3400879 w 5053103"/>
              <a:gd name="connsiteY865" fmla="*/ 3632294 h 6217919"/>
              <a:gd name="connsiteX866" fmla="*/ 3425005 w 5053103"/>
              <a:gd name="connsiteY866" fmla="*/ 3632294 h 6217919"/>
              <a:gd name="connsiteX867" fmla="*/ 3425005 w 5053103"/>
              <a:gd name="connsiteY867" fmla="*/ 4133903 h 6217919"/>
              <a:gd name="connsiteX868" fmla="*/ 3400879 w 5053103"/>
              <a:gd name="connsiteY868" fmla="*/ 4133903 h 6217919"/>
              <a:gd name="connsiteX869" fmla="*/ 3332495 w 5053103"/>
              <a:gd name="connsiteY869" fmla="*/ 4065519 h 6217919"/>
              <a:gd name="connsiteX870" fmla="*/ 3332495 w 5053103"/>
              <a:gd name="connsiteY870" fmla="*/ 3888339 h 6217919"/>
              <a:gd name="connsiteX871" fmla="*/ 3332721 w 5053103"/>
              <a:gd name="connsiteY871" fmla="*/ 3883136 h 6217919"/>
              <a:gd name="connsiteX872" fmla="*/ 3332495 w 5053103"/>
              <a:gd name="connsiteY872" fmla="*/ 3877934 h 6217919"/>
              <a:gd name="connsiteX873" fmla="*/ 3332495 w 5053103"/>
              <a:gd name="connsiteY873" fmla="*/ 3700754 h 6217919"/>
              <a:gd name="connsiteX874" fmla="*/ 3332495 w 5053103"/>
              <a:gd name="connsiteY874" fmla="*/ 3700678 h 6217919"/>
              <a:gd name="connsiteX875" fmla="*/ 3400879 w 5053103"/>
              <a:gd name="connsiteY875" fmla="*/ 3632294 h 6217919"/>
              <a:gd name="connsiteX876" fmla="*/ 4933676 w 5053103"/>
              <a:gd name="connsiteY876" fmla="*/ 3553808 h 6217919"/>
              <a:gd name="connsiteX877" fmla="*/ 5007111 w 5053103"/>
              <a:gd name="connsiteY877" fmla="*/ 3553808 h 6217919"/>
              <a:gd name="connsiteX878" fmla="*/ 5053103 w 5053103"/>
              <a:gd name="connsiteY878" fmla="*/ 3598668 h 6217919"/>
              <a:gd name="connsiteX879" fmla="*/ 5053103 w 5053103"/>
              <a:gd name="connsiteY879" fmla="*/ 3632295 h 6217919"/>
              <a:gd name="connsiteX880" fmla="*/ 4887685 w 5053103"/>
              <a:gd name="connsiteY880" fmla="*/ 3632295 h 6217919"/>
              <a:gd name="connsiteX881" fmla="*/ 4887685 w 5053103"/>
              <a:gd name="connsiteY881" fmla="*/ 4133903 h 6217919"/>
              <a:gd name="connsiteX882" fmla="*/ 4863559 w 5053103"/>
              <a:gd name="connsiteY882" fmla="*/ 4133903 h 6217919"/>
              <a:gd name="connsiteX883" fmla="*/ 4795175 w 5053103"/>
              <a:gd name="connsiteY883" fmla="*/ 4065519 h 6217919"/>
              <a:gd name="connsiteX884" fmla="*/ 4795175 w 5053103"/>
              <a:gd name="connsiteY884" fmla="*/ 3888339 h 6217919"/>
              <a:gd name="connsiteX885" fmla="*/ 4795401 w 5053103"/>
              <a:gd name="connsiteY885" fmla="*/ 3883136 h 6217919"/>
              <a:gd name="connsiteX886" fmla="*/ 4795175 w 5053103"/>
              <a:gd name="connsiteY886" fmla="*/ 3877934 h 6217919"/>
              <a:gd name="connsiteX887" fmla="*/ 4795175 w 5053103"/>
              <a:gd name="connsiteY887" fmla="*/ 3700754 h 6217919"/>
              <a:gd name="connsiteX888" fmla="*/ 4795175 w 5053103"/>
              <a:gd name="connsiteY888" fmla="*/ 3700678 h 6217919"/>
              <a:gd name="connsiteX889" fmla="*/ 4863559 w 5053103"/>
              <a:gd name="connsiteY889" fmla="*/ 3632294 h 6217919"/>
              <a:gd name="connsiteX890" fmla="*/ 4887685 w 5053103"/>
              <a:gd name="connsiteY890" fmla="*/ 3632294 h 6217919"/>
              <a:gd name="connsiteX891" fmla="*/ 4887685 w 5053103"/>
              <a:gd name="connsiteY891" fmla="*/ 3598668 h 6217919"/>
              <a:gd name="connsiteX892" fmla="*/ 4933676 w 5053103"/>
              <a:gd name="connsiteY892" fmla="*/ 3553808 h 6217919"/>
              <a:gd name="connsiteX893" fmla="*/ 4109826 w 5053103"/>
              <a:gd name="connsiteY893" fmla="*/ 3553808 h 6217919"/>
              <a:gd name="connsiteX894" fmla="*/ 4183262 w 5053103"/>
              <a:gd name="connsiteY894" fmla="*/ 3553808 h 6217919"/>
              <a:gd name="connsiteX895" fmla="*/ 4229253 w 5053103"/>
              <a:gd name="connsiteY895" fmla="*/ 3598668 h 6217919"/>
              <a:gd name="connsiteX896" fmla="*/ 4229253 w 5053103"/>
              <a:gd name="connsiteY896" fmla="*/ 3632294 h 6217919"/>
              <a:gd name="connsiteX897" fmla="*/ 4253380 w 5053103"/>
              <a:gd name="connsiteY897" fmla="*/ 3632294 h 6217919"/>
              <a:gd name="connsiteX898" fmla="*/ 4253380 w 5053103"/>
              <a:gd name="connsiteY898" fmla="*/ 3632370 h 6217919"/>
              <a:gd name="connsiteX899" fmla="*/ 4321764 w 5053103"/>
              <a:gd name="connsiteY899" fmla="*/ 3700754 h 6217919"/>
              <a:gd name="connsiteX900" fmla="*/ 4321764 w 5053103"/>
              <a:gd name="connsiteY900" fmla="*/ 3877934 h 6217919"/>
              <a:gd name="connsiteX901" fmla="*/ 4321537 w 5053103"/>
              <a:gd name="connsiteY901" fmla="*/ 3883136 h 6217919"/>
              <a:gd name="connsiteX902" fmla="*/ 4321764 w 5053103"/>
              <a:gd name="connsiteY902" fmla="*/ 3888339 h 6217919"/>
              <a:gd name="connsiteX903" fmla="*/ 4321764 w 5053103"/>
              <a:gd name="connsiteY903" fmla="*/ 4065519 h 6217919"/>
              <a:gd name="connsiteX904" fmla="*/ 4253380 w 5053103"/>
              <a:gd name="connsiteY904" fmla="*/ 4133903 h 6217919"/>
              <a:gd name="connsiteX905" fmla="*/ 4229253 w 5053103"/>
              <a:gd name="connsiteY905" fmla="*/ 4133903 h 6217919"/>
              <a:gd name="connsiteX906" fmla="*/ 4229253 w 5053103"/>
              <a:gd name="connsiteY906" fmla="*/ 3632295 h 6217919"/>
              <a:gd name="connsiteX907" fmla="*/ 4063835 w 5053103"/>
              <a:gd name="connsiteY907" fmla="*/ 3632295 h 6217919"/>
              <a:gd name="connsiteX908" fmla="*/ 4063835 w 5053103"/>
              <a:gd name="connsiteY908" fmla="*/ 3598668 h 6217919"/>
              <a:gd name="connsiteX909" fmla="*/ 4109826 w 5053103"/>
              <a:gd name="connsiteY909" fmla="*/ 3553808 h 6217919"/>
              <a:gd name="connsiteX910" fmla="*/ 3470997 w 5053103"/>
              <a:gd name="connsiteY910" fmla="*/ 3553808 h 6217919"/>
              <a:gd name="connsiteX911" fmla="*/ 3544433 w 5053103"/>
              <a:gd name="connsiteY911" fmla="*/ 3553808 h 6217919"/>
              <a:gd name="connsiteX912" fmla="*/ 3590425 w 5053103"/>
              <a:gd name="connsiteY912" fmla="*/ 3598668 h 6217919"/>
              <a:gd name="connsiteX913" fmla="*/ 3590425 w 5053103"/>
              <a:gd name="connsiteY913" fmla="*/ 3632295 h 6217919"/>
              <a:gd name="connsiteX914" fmla="*/ 3425006 w 5053103"/>
              <a:gd name="connsiteY914" fmla="*/ 3632295 h 6217919"/>
              <a:gd name="connsiteX915" fmla="*/ 3425006 w 5053103"/>
              <a:gd name="connsiteY915" fmla="*/ 3598668 h 6217919"/>
              <a:gd name="connsiteX916" fmla="*/ 3470997 w 5053103"/>
              <a:gd name="connsiteY916" fmla="*/ 3553808 h 6217919"/>
              <a:gd name="connsiteX917" fmla="*/ 2647169 w 5053103"/>
              <a:gd name="connsiteY917" fmla="*/ 3553808 h 6217919"/>
              <a:gd name="connsiteX918" fmla="*/ 2720605 w 5053103"/>
              <a:gd name="connsiteY918" fmla="*/ 3553808 h 6217919"/>
              <a:gd name="connsiteX919" fmla="*/ 2766597 w 5053103"/>
              <a:gd name="connsiteY919" fmla="*/ 3598668 h 6217919"/>
              <a:gd name="connsiteX920" fmla="*/ 2766597 w 5053103"/>
              <a:gd name="connsiteY920" fmla="*/ 3632294 h 6217919"/>
              <a:gd name="connsiteX921" fmla="*/ 2790723 w 5053103"/>
              <a:gd name="connsiteY921" fmla="*/ 3632294 h 6217919"/>
              <a:gd name="connsiteX922" fmla="*/ 2790723 w 5053103"/>
              <a:gd name="connsiteY922" fmla="*/ 3632370 h 6217919"/>
              <a:gd name="connsiteX923" fmla="*/ 2859107 w 5053103"/>
              <a:gd name="connsiteY923" fmla="*/ 3700754 h 6217919"/>
              <a:gd name="connsiteX924" fmla="*/ 2859107 w 5053103"/>
              <a:gd name="connsiteY924" fmla="*/ 3877934 h 6217919"/>
              <a:gd name="connsiteX925" fmla="*/ 2858881 w 5053103"/>
              <a:gd name="connsiteY925" fmla="*/ 3883136 h 6217919"/>
              <a:gd name="connsiteX926" fmla="*/ 2859107 w 5053103"/>
              <a:gd name="connsiteY926" fmla="*/ 3888339 h 6217919"/>
              <a:gd name="connsiteX927" fmla="*/ 2859107 w 5053103"/>
              <a:gd name="connsiteY927" fmla="*/ 4065519 h 6217919"/>
              <a:gd name="connsiteX928" fmla="*/ 2790723 w 5053103"/>
              <a:gd name="connsiteY928" fmla="*/ 4133903 h 6217919"/>
              <a:gd name="connsiteX929" fmla="*/ 2766597 w 5053103"/>
              <a:gd name="connsiteY929" fmla="*/ 4133903 h 6217919"/>
              <a:gd name="connsiteX930" fmla="*/ 2766597 w 5053103"/>
              <a:gd name="connsiteY930" fmla="*/ 3632295 h 6217919"/>
              <a:gd name="connsiteX931" fmla="*/ 2601178 w 5053103"/>
              <a:gd name="connsiteY931" fmla="*/ 3632295 h 6217919"/>
              <a:gd name="connsiteX932" fmla="*/ 2601178 w 5053103"/>
              <a:gd name="connsiteY932" fmla="*/ 3598668 h 6217919"/>
              <a:gd name="connsiteX933" fmla="*/ 2647169 w 5053103"/>
              <a:gd name="connsiteY933" fmla="*/ 3553808 h 6217919"/>
              <a:gd name="connsiteX934" fmla="*/ 2008341 w 5053103"/>
              <a:gd name="connsiteY934" fmla="*/ 3553808 h 6217919"/>
              <a:gd name="connsiteX935" fmla="*/ 2081776 w 5053103"/>
              <a:gd name="connsiteY935" fmla="*/ 3553808 h 6217919"/>
              <a:gd name="connsiteX936" fmla="*/ 2127767 w 5053103"/>
              <a:gd name="connsiteY936" fmla="*/ 3598668 h 6217919"/>
              <a:gd name="connsiteX937" fmla="*/ 2127767 w 5053103"/>
              <a:gd name="connsiteY937" fmla="*/ 3632295 h 6217919"/>
              <a:gd name="connsiteX938" fmla="*/ 1962349 w 5053103"/>
              <a:gd name="connsiteY938" fmla="*/ 3632295 h 6217919"/>
              <a:gd name="connsiteX939" fmla="*/ 1962349 w 5053103"/>
              <a:gd name="connsiteY939" fmla="*/ 4133903 h 6217919"/>
              <a:gd name="connsiteX940" fmla="*/ 1938223 w 5053103"/>
              <a:gd name="connsiteY940" fmla="*/ 4133903 h 6217919"/>
              <a:gd name="connsiteX941" fmla="*/ 1869839 w 5053103"/>
              <a:gd name="connsiteY941" fmla="*/ 4065519 h 6217919"/>
              <a:gd name="connsiteX942" fmla="*/ 1869839 w 5053103"/>
              <a:gd name="connsiteY942" fmla="*/ 3888339 h 6217919"/>
              <a:gd name="connsiteX943" fmla="*/ 1870065 w 5053103"/>
              <a:gd name="connsiteY943" fmla="*/ 3883136 h 6217919"/>
              <a:gd name="connsiteX944" fmla="*/ 1869839 w 5053103"/>
              <a:gd name="connsiteY944" fmla="*/ 3877934 h 6217919"/>
              <a:gd name="connsiteX945" fmla="*/ 1869839 w 5053103"/>
              <a:gd name="connsiteY945" fmla="*/ 3700754 h 6217919"/>
              <a:gd name="connsiteX946" fmla="*/ 1869839 w 5053103"/>
              <a:gd name="connsiteY946" fmla="*/ 3700678 h 6217919"/>
              <a:gd name="connsiteX947" fmla="*/ 1938223 w 5053103"/>
              <a:gd name="connsiteY947" fmla="*/ 3632294 h 6217919"/>
              <a:gd name="connsiteX948" fmla="*/ 1962349 w 5053103"/>
              <a:gd name="connsiteY948" fmla="*/ 3632294 h 6217919"/>
              <a:gd name="connsiteX949" fmla="*/ 1962349 w 5053103"/>
              <a:gd name="connsiteY949" fmla="*/ 3598668 h 6217919"/>
              <a:gd name="connsiteX950" fmla="*/ 2008341 w 5053103"/>
              <a:gd name="connsiteY950" fmla="*/ 3553808 h 6217919"/>
              <a:gd name="connsiteX951" fmla="*/ 1184491 w 5053103"/>
              <a:gd name="connsiteY951" fmla="*/ 3553808 h 6217919"/>
              <a:gd name="connsiteX952" fmla="*/ 1257927 w 5053103"/>
              <a:gd name="connsiteY952" fmla="*/ 3553808 h 6217919"/>
              <a:gd name="connsiteX953" fmla="*/ 1303918 w 5053103"/>
              <a:gd name="connsiteY953" fmla="*/ 3598668 h 6217919"/>
              <a:gd name="connsiteX954" fmla="*/ 1303918 w 5053103"/>
              <a:gd name="connsiteY954" fmla="*/ 3632294 h 6217919"/>
              <a:gd name="connsiteX955" fmla="*/ 1328045 w 5053103"/>
              <a:gd name="connsiteY955" fmla="*/ 3632294 h 6217919"/>
              <a:gd name="connsiteX956" fmla="*/ 1328045 w 5053103"/>
              <a:gd name="connsiteY956" fmla="*/ 3632370 h 6217919"/>
              <a:gd name="connsiteX957" fmla="*/ 1396429 w 5053103"/>
              <a:gd name="connsiteY957" fmla="*/ 3700754 h 6217919"/>
              <a:gd name="connsiteX958" fmla="*/ 1396429 w 5053103"/>
              <a:gd name="connsiteY958" fmla="*/ 3877934 h 6217919"/>
              <a:gd name="connsiteX959" fmla="*/ 1396203 w 5053103"/>
              <a:gd name="connsiteY959" fmla="*/ 3883136 h 6217919"/>
              <a:gd name="connsiteX960" fmla="*/ 1396429 w 5053103"/>
              <a:gd name="connsiteY960" fmla="*/ 3888339 h 6217919"/>
              <a:gd name="connsiteX961" fmla="*/ 1396429 w 5053103"/>
              <a:gd name="connsiteY961" fmla="*/ 4065519 h 6217919"/>
              <a:gd name="connsiteX962" fmla="*/ 1328045 w 5053103"/>
              <a:gd name="connsiteY962" fmla="*/ 4133903 h 6217919"/>
              <a:gd name="connsiteX963" fmla="*/ 1303918 w 5053103"/>
              <a:gd name="connsiteY963" fmla="*/ 4133903 h 6217919"/>
              <a:gd name="connsiteX964" fmla="*/ 1303918 w 5053103"/>
              <a:gd name="connsiteY964" fmla="*/ 3632295 h 6217919"/>
              <a:gd name="connsiteX965" fmla="*/ 1138499 w 5053103"/>
              <a:gd name="connsiteY965" fmla="*/ 3632295 h 6217919"/>
              <a:gd name="connsiteX966" fmla="*/ 1138499 w 5053103"/>
              <a:gd name="connsiteY966" fmla="*/ 3598668 h 6217919"/>
              <a:gd name="connsiteX967" fmla="*/ 1184491 w 5053103"/>
              <a:gd name="connsiteY967" fmla="*/ 3553808 h 6217919"/>
              <a:gd name="connsiteX968" fmla="*/ 545642 w 5053103"/>
              <a:gd name="connsiteY968" fmla="*/ 3553808 h 6217919"/>
              <a:gd name="connsiteX969" fmla="*/ 619078 w 5053103"/>
              <a:gd name="connsiteY969" fmla="*/ 3553808 h 6217919"/>
              <a:gd name="connsiteX970" fmla="*/ 665090 w 5053103"/>
              <a:gd name="connsiteY970" fmla="*/ 3598668 h 6217919"/>
              <a:gd name="connsiteX971" fmla="*/ 665090 w 5053103"/>
              <a:gd name="connsiteY971" fmla="*/ 3632295 h 6217919"/>
              <a:gd name="connsiteX972" fmla="*/ 499650 w 5053103"/>
              <a:gd name="connsiteY972" fmla="*/ 3632295 h 6217919"/>
              <a:gd name="connsiteX973" fmla="*/ 499650 w 5053103"/>
              <a:gd name="connsiteY973" fmla="*/ 4133903 h 6217919"/>
              <a:gd name="connsiteX974" fmla="*/ 475524 w 5053103"/>
              <a:gd name="connsiteY974" fmla="*/ 4133903 h 6217919"/>
              <a:gd name="connsiteX975" fmla="*/ 407141 w 5053103"/>
              <a:gd name="connsiteY975" fmla="*/ 4065519 h 6217919"/>
              <a:gd name="connsiteX976" fmla="*/ 407141 w 5053103"/>
              <a:gd name="connsiteY976" fmla="*/ 3888339 h 6217919"/>
              <a:gd name="connsiteX977" fmla="*/ 407366 w 5053103"/>
              <a:gd name="connsiteY977" fmla="*/ 3883136 h 6217919"/>
              <a:gd name="connsiteX978" fmla="*/ 407141 w 5053103"/>
              <a:gd name="connsiteY978" fmla="*/ 3877934 h 6217919"/>
              <a:gd name="connsiteX979" fmla="*/ 407141 w 5053103"/>
              <a:gd name="connsiteY979" fmla="*/ 3700754 h 6217919"/>
              <a:gd name="connsiteX980" fmla="*/ 407141 w 5053103"/>
              <a:gd name="connsiteY980" fmla="*/ 3700678 h 6217919"/>
              <a:gd name="connsiteX981" fmla="*/ 475524 w 5053103"/>
              <a:gd name="connsiteY981" fmla="*/ 3632294 h 6217919"/>
              <a:gd name="connsiteX982" fmla="*/ 499650 w 5053103"/>
              <a:gd name="connsiteY982" fmla="*/ 3632294 h 6217919"/>
              <a:gd name="connsiteX983" fmla="*/ 499650 w 5053103"/>
              <a:gd name="connsiteY983" fmla="*/ 3598668 h 6217919"/>
              <a:gd name="connsiteX984" fmla="*/ 545642 w 5053103"/>
              <a:gd name="connsiteY984" fmla="*/ 3553808 h 6217919"/>
              <a:gd name="connsiteX985" fmla="*/ 92514 w 5053103"/>
              <a:gd name="connsiteY985" fmla="*/ 3470420 h 6217919"/>
              <a:gd name="connsiteX986" fmla="*/ 257933 w 5053103"/>
              <a:gd name="connsiteY986" fmla="*/ 3470420 h 6217919"/>
              <a:gd name="connsiteX987" fmla="*/ 257933 w 5053103"/>
              <a:gd name="connsiteY987" fmla="*/ 3504047 h 6217919"/>
              <a:gd name="connsiteX988" fmla="*/ 257932 w 5053103"/>
              <a:gd name="connsiteY988" fmla="*/ 3504048 h 6217919"/>
              <a:gd name="connsiteX989" fmla="*/ 257932 w 5053103"/>
              <a:gd name="connsiteY989" fmla="*/ 3508921 h 6217919"/>
              <a:gd name="connsiteX990" fmla="*/ 211940 w 5053103"/>
              <a:gd name="connsiteY990" fmla="*/ 3553781 h 6217919"/>
              <a:gd name="connsiteX991" fmla="*/ 138504 w 5053103"/>
              <a:gd name="connsiteY991" fmla="*/ 3553781 h 6217919"/>
              <a:gd name="connsiteX992" fmla="*/ 92513 w 5053103"/>
              <a:gd name="connsiteY992" fmla="*/ 3508921 h 6217919"/>
              <a:gd name="connsiteX993" fmla="*/ 92513 w 5053103"/>
              <a:gd name="connsiteY993" fmla="*/ 3475294 h 6217919"/>
              <a:gd name="connsiteX994" fmla="*/ 92514 w 5053103"/>
              <a:gd name="connsiteY994" fmla="*/ 3475294 h 6217919"/>
              <a:gd name="connsiteX995" fmla="*/ 3425006 w 5053103"/>
              <a:gd name="connsiteY995" fmla="*/ 3244232 h 6217919"/>
              <a:gd name="connsiteX996" fmla="*/ 3590425 w 5053103"/>
              <a:gd name="connsiteY996" fmla="*/ 3244232 h 6217919"/>
              <a:gd name="connsiteX997" fmla="*/ 3590425 w 5053103"/>
              <a:gd name="connsiteY997" fmla="*/ 3249107 h 6217919"/>
              <a:gd name="connsiteX998" fmla="*/ 3590425 w 5053103"/>
              <a:gd name="connsiteY998" fmla="*/ 3277859 h 6217919"/>
              <a:gd name="connsiteX999" fmla="*/ 3590425 w 5053103"/>
              <a:gd name="connsiteY999" fmla="*/ 3282733 h 6217919"/>
              <a:gd name="connsiteX1000" fmla="*/ 3544433 w 5053103"/>
              <a:gd name="connsiteY1000" fmla="*/ 3327594 h 6217919"/>
              <a:gd name="connsiteX1001" fmla="*/ 3470997 w 5053103"/>
              <a:gd name="connsiteY1001" fmla="*/ 3327594 h 6217919"/>
              <a:gd name="connsiteX1002" fmla="*/ 3425006 w 5053103"/>
              <a:gd name="connsiteY1002" fmla="*/ 3282733 h 6217919"/>
              <a:gd name="connsiteX1003" fmla="*/ 3425006 w 5053103"/>
              <a:gd name="connsiteY1003" fmla="*/ 3277859 h 6217919"/>
              <a:gd name="connsiteX1004" fmla="*/ 3425006 w 5053103"/>
              <a:gd name="connsiteY1004" fmla="*/ 3249107 h 6217919"/>
              <a:gd name="connsiteX1005" fmla="*/ 1962345 w 5053103"/>
              <a:gd name="connsiteY1005" fmla="*/ 3244232 h 6217919"/>
              <a:gd name="connsiteX1006" fmla="*/ 2127764 w 5053103"/>
              <a:gd name="connsiteY1006" fmla="*/ 3244232 h 6217919"/>
              <a:gd name="connsiteX1007" fmla="*/ 2127764 w 5053103"/>
              <a:gd name="connsiteY1007" fmla="*/ 3277859 h 6217919"/>
              <a:gd name="connsiteX1008" fmla="*/ 2127759 w 5053103"/>
              <a:gd name="connsiteY1008" fmla="*/ 3277868 h 6217919"/>
              <a:gd name="connsiteX1009" fmla="*/ 2127759 w 5053103"/>
              <a:gd name="connsiteY1009" fmla="*/ 3282733 h 6217919"/>
              <a:gd name="connsiteX1010" fmla="*/ 2081769 w 5053103"/>
              <a:gd name="connsiteY1010" fmla="*/ 3327594 h 6217919"/>
              <a:gd name="connsiteX1011" fmla="*/ 2008333 w 5053103"/>
              <a:gd name="connsiteY1011" fmla="*/ 3327594 h 6217919"/>
              <a:gd name="connsiteX1012" fmla="*/ 1962341 w 5053103"/>
              <a:gd name="connsiteY1012" fmla="*/ 3282733 h 6217919"/>
              <a:gd name="connsiteX1013" fmla="*/ 1962341 w 5053103"/>
              <a:gd name="connsiteY1013" fmla="*/ 3249107 h 6217919"/>
              <a:gd name="connsiteX1014" fmla="*/ 1962345 w 5053103"/>
              <a:gd name="connsiteY1014" fmla="*/ 3249107 h 6217919"/>
              <a:gd name="connsiteX1015" fmla="*/ 2359457 w 5053103"/>
              <a:gd name="connsiteY1015" fmla="*/ 2968811 h 6217919"/>
              <a:gd name="connsiteX1016" fmla="*/ 2383583 w 5053103"/>
              <a:gd name="connsiteY1016" fmla="*/ 2968811 h 6217919"/>
              <a:gd name="connsiteX1017" fmla="*/ 2383583 w 5053103"/>
              <a:gd name="connsiteY1017" fmla="*/ 2968887 h 6217919"/>
              <a:gd name="connsiteX1018" fmla="*/ 2451967 w 5053103"/>
              <a:gd name="connsiteY1018" fmla="*/ 3037271 h 6217919"/>
              <a:gd name="connsiteX1019" fmla="*/ 2451967 w 5053103"/>
              <a:gd name="connsiteY1019" fmla="*/ 3214451 h 6217919"/>
              <a:gd name="connsiteX1020" fmla="*/ 2451962 w 5053103"/>
              <a:gd name="connsiteY1020" fmla="*/ 3214544 h 6217919"/>
              <a:gd name="connsiteX1021" fmla="*/ 2451962 w 5053103"/>
              <a:gd name="connsiteY1021" fmla="*/ 3219325 h 6217919"/>
              <a:gd name="connsiteX1022" fmla="*/ 2451844 w 5053103"/>
              <a:gd name="connsiteY1022" fmla="*/ 3222043 h 6217919"/>
              <a:gd name="connsiteX1023" fmla="*/ 2451967 w 5053103"/>
              <a:gd name="connsiteY1023" fmla="*/ 3224856 h 6217919"/>
              <a:gd name="connsiteX1024" fmla="*/ 2451967 w 5053103"/>
              <a:gd name="connsiteY1024" fmla="*/ 3402036 h 6217919"/>
              <a:gd name="connsiteX1025" fmla="*/ 2451962 w 5053103"/>
              <a:gd name="connsiteY1025" fmla="*/ 3402058 h 6217919"/>
              <a:gd name="connsiteX1026" fmla="*/ 2451962 w 5053103"/>
              <a:gd name="connsiteY1026" fmla="*/ 3406910 h 6217919"/>
              <a:gd name="connsiteX1027" fmla="*/ 2383579 w 5053103"/>
              <a:gd name="connsiteY1027" fmla="*/ 3475294 h 6217919"/>
              <a:gd name="connsiteX1028" fmla="*/ 2359456 w 5053103"/>
              <a:gd name="connsiteY1028" fmla="*/ 3475294 h 6217919"/>
              <a:gd name="connsiteX1029" fmla="*/ 2359456 w 5053103"/>
              <a:gd name="connsiteY1029" fmla="*/ 3504047 h 6217919"/>
              <a:gd name="connsiteX1030" fmla="*/ 2359452 w 5053103"/>
              <a:gd name="connsiteY1030" fmla="*/ 3504056 h 6217919"/>
              <a:gd name="connsiteX1031" fmla="*/ 2359452 w 5053103"/>
              <a:gd name="connsiteY1031" fmla="*/ 3508921 h 6217919"/>
              <a:gd name="connsiteX1032" fmla="*/ 2313461 w 5053103"/>
              <a:gd name="connsiteY1032" fmla="*/ 3553781 h 6217919"/>
              <a:gd name="connsiteX1033" fmla="*/ 2240025 w 5053103"/>
              <a:gd name="connsiteY1033" fmla="*/ 3553781 h 6217919"/>
              <a:gd name="connsiteX1034" fmla="*/ 2194033 w 5053103"/>
              <a:gd name="connsiteY1034" fmla="*/ 3508921 h 6217919"/>
              <a:gd name="connsiteX1035" fmla="*/ 2194033 w 5053103"/>
              <a:gd name="connsiteY1035" fmla="*/ 3475294 h 6217919"/>
              <a:gd name="connsiteX1036" fmla="*/ 2194037 w 5053103"/>
              <a:gd name="connsiteY1036" fmla="*/ 3475294 h 6217919"/>
              <a:gd name="connsiteX1037" fmla="*/ 2194037 w 5053103"/>
              <a:gd name="connsiteY1037" fmla="*/ 3470420 h 6217919"/>
              <a:gd name="connsiteX1038" fmla="*/ 2359452 w 5053103"/>
              <a:gd name="connsiteY1038" fmla="*/ 3470420 h 6217919"/>
              <a:gd name="connsiteX1039" fmla="*/ 2359452 w 5053103"/>
              <a:gd name="connsiteY1039" fmla="*/ 2973685 h 6217919"/>
              <a:gd name="connsiteX1040" fmla="*/ 2359457 w 5053103"/>
              <a:gd name="connsiteY1040" fmla="*/ 2973685 h 6217919"/>
              <a:gd name="connsiteX1041" fmla="*/ 4526539 w 5053103"/>
              <a:gd name="connsiteY1041" fmla="*/ 2890324 h 6217919"/>
              <a:gd name="connsiteX1042" fmla="*/ 4599974 w 5053103"/>
              <a:gd name="connsiteY1042" fmla="*/ 2890324 h 6217919"/>
              <a:gd name="connsiteX1043" fmla="*/ 4645966 w 5053103"/>
              <a:gd name="connsiteY1043" fmla="*/ 2935185 h 6217919"/>
              <a:gd name="connsiteX1044" fmla="*/ 4645966 w 5053103"/>
              <a:gd name="connsiteY1044" fmla="*/ 2940059 h 6217919"/>
              <a:gd name="connsiteX1045" fmla="*/ 4645966 w 5053103"/>
              <a:gd name="connsiteY1045" fmla="*/ 2968811 h 6217919"/>
              <a:gd name="connsiteX1046" fmla="*/ 4645966 w 5053103"/>
              <a:gd name="connsiteY1046" fmla="*/ 2973685 h 6217919"/>
              <a:gd name="connsiteX1047" fmla="*/ 4480547 w 5053103"/>
              <a:gd name="connsiteY1047" fmla="*/ 2973685 h 6217919"/>
              <a:gd name="connsiteX1048" fmla="*/ 4480547 w 5053103"/>
              <a:gd name="connsiteY1048" fmla="*/ 3470420 h 6217919"/>
              <a:gd name="connsiteX1049" fmla="*/ 4645966 w 5053103"/>
              <a:gd name="connsiteY1049" fmla="*/ 3470420 h 6217919"/>
              <a:gd name="connsiteX1050" fmla="*/ 4645966 w 5053103"/>
              <a:gd name="connsiteY1050" fmla="*/ 3475294 h 6217919"/>
              <a:gd name="connsiteX1051" fmla="*/ 4645966 w 5053103"/>
              <a:gd name="connsiteY1051" fmla="*/ 3504047 h 6217919"/>
              <a:gd name="connsiteX1052" fmla="*/ 4645966 w 5053103"/>
              <a:gd name="connsiteY1052" fmla="*/ 3508921 h 6217919"/>
              <a:gd name="connsiteX1053" fmla="*/ 4599974 w 5053103"/>
              <a:gd name="connsiteY1053" fmla="*/ 3553781 h 6217919"/>
              <a:gd name="connsiteX1054" fmla="*/ 4526539 w 5053103"/>
              <a:gd name="connsiteY1054" fmla="*/ 3553781 h 6217919"/>
              <a:gd name="connsiteX1055" fmla="*/ 4480547 w 5053103"/>
              <a:gd name="connsiteY1055" fmla="*/ 3508921 h 6217919"/>
              <a:gd name="connsiteX1056" fmla="*/ 4480547 w 5053103"/>
              <a:gd name="connsiteY1056" fmla="*/ 3504047 h 6217919"/>
              <a:gd name="connsiteX1057" fmla="*/ 4480547 w 5053103"/>
              <a:gd name="connsiteY1057" fmla="*/ 3475294 h 6217919"/>
              <a:gd name="connsiteX1058" fmla="*/ 4456421 w 5053103"/>
              <a:gd name="connsiteY1058" fmla="*/ 3475294 h 6217919"/>
              <a:gd name="connsiteX1059" fmla="*/ 4388037 w 5053103"/>
              <a:gd name="connsiteY1059" fmla="*/ 3406910 h 6217919"/>
              <a:gd name="connsiteX1060" fmla="*/ 4388037 w 5053103"/>
              <a:gd name="connsiteY1060" fmla="*/ 3402036 h 6217919"/>
              <a:gd name="connsiteX1061" fmla="*/ 4388037 w 5053103"/>
              <a:gd name="connsiteY1061" fmla="*/ 3229730 h 6217919"/>
              <a:gd name="connsiteX1062" fmla="*/ 4388037 w 5053103"/>
              <a:gd name="connsiteY1062" fmla="*/ 3224856 h 6217919"/>
              <a:gd name="connsiteX1063" fmla="*/ 4388157 w 5053103"/>
              <a:gd name="connsiteY1063" fmla="*/ 3222090 h 6217919"/>
              <a:gd name="connsiteX1064" fmla="*/ 4388037 w 5053103"/>
              <a:gd name="connsiteY1064" fmla="*/ 3219325 h 6217919"/>
              <a:gd name="connsiteX1065" fmla="*/ 4388037 w 5053103"/>
              <a:gd name="connsiteY1065" fmla="*/ 3214451 h 6217919"/>
              <a:gd name="connsiteX1066" fmla="*/ 4388037 w 5053103"/>
              <a:gd name="connsiteY1066" fmla="*/ 3042145 h 6217919"/>
              <a:gd name="connsiteX1067" fmla="*/ 4388037 w 5053103"/>
              <a:gd name="connsiteY1067" fmla="*/ 3042069 h 6217919"/>
              <a:gd name="connsiteX1068" fmla="*/ 4388037 w 5053103"/>
              <a:gd name="connsiteY1068" fmla="*/ 3037271 h 6217919"/>
              <a:gd name="connsiteX1069" fmla="*/ 4388037 w 5053103"/>
              <a:gd name="connsiteY1069" fmla="*/ 3037195 h 6217919"/>
              <a:gd name="connsiteX1070" fmla="*/ 4456421 w 5053103"/>
              <a:gd name="connsiteY1070" fmla="*/ 2968811 h 6217919"/>
              <a:gd name="connsiteX1071" fmla="*/ 4480547 w 5053103"/>
              <a:gd name="connsiteY1071" fmla="*/ 2968811 h 6217919"/>
              <a:gd name="connsiteX1072" fmla="*/ 4480547 w 5053103"/>
              <a:gd name="connsiteY1072" fmla="*/ 2940059 h 6217919"/>
              <a:gd name="connsiteX1073" fmla="*/ 4480547 w 5053103"/>
              <a:gd name="connsiteY1073" fmla="*/ 2935185 h 6217919"/>
              <a:gd name="connsiteX1074" fmla="*/ 4526539 w 5053103"/>
              <a:gd name="connsiteY1074" fmla="*/ 2890324 h 6217919"/>
              <a:gd name="connsiteX1075" fmla="*/ 3702689 w 5053103"/>
              <a:gd name="connsiteY1075" fmla="*/ 2890324 h 6217919"/>
              <a:gd name="connsiteX1076" fmla="*/ 3776125 w 5053103"/>
              <a:gd name="connsiteY1076" fmla="*/ 2890324 h 6217919"/>
              <a:gd name="connsiteX1077" fmla="*/ 3822116 w 5053103"/>
              <a:gd name="connsiteY1077" fmla="*/ 2935185 h 6217919"/>
              <a:gd name="connsiteX1078" fmla="*/ 3822116 w 5053103"/>
              <a:gd name="connsiteY1078" fmla="*/ 2940059 h 6217919"/>
              <a:gd name="connsiteX1079" fmla="*/ 3822116 w 5053103"/>
              <a:gd name="connsiteY1079" fmla="*/ 2968811 h 6217919"/>
              <a:gd name="connsiteX1080" fmla="*/ 3846243 w 5053103"/>
              <a:gd name="connsiteY1080" fmla="*/ 2968811 h 6217919"/>
              <a:gd name="connsiteX1081" fmla="*/ 3846243 w 5053103"/>
              <a:gd name="connsiteY1081" fmla="*/ 2968887 h 6217919"/>
              <a:gd name="connsiteX1082" fmla="*/ 3914627 w 5053103"/>
              <a:gd name="connsiteY1082" fmla="*/ 3037271 h 6217919"/>
              <a:gd name="connsiteX1083" fmla="*/ 3914627 w 5053103"/>
              <a:gd name="connsiteY1083" fmla="*/ 3042145 h 6217919"/>
              <a:gd name="connsiteX1084" fmla="*/ 3914627 w 5053103"/>
              <a:gd name="connsiteY1084" fmla="*/ 3214451 h 6217919"/>
              <a:gd name="connsiteX1085" fmla="*/ 3914627 w 5053103"/>
              <a:gd name="connsiteY1085" fmla="*/ 3219325 h 6217919"/>
              <a:gd name="connsiteX1086" fmla="*/ 3914507 w 5053103"/>
              <a:gd name="connsiteY1086" fmla="*/ 3222090 h 6217919"/>
              <a:gd name="connsiteX1087" fmla="*/ 3914627 w 5053103"/>
              <a:gd name="connsiteY1087" fmla="*/ 3224856 h 6217919"/>
              <a:gd name="connsiteX1088" fmla="*/ 3914627 w 5053103"/>
              <a:gd name="connsiteY1088" fmla="*/ 3229730 h 6217919"/>
              <a:gd name="connsiteX1089" fmla="*/ 3914627 w 5053103"/>
              <a:gd name="connsiteY1089" fmla="*/ 3402036 h 6217919"/>
              <a:gd name="connsiteX1090" fmla="*/ 3914627 w 5053103"/>
              <a:gd name="connsiteY1090" fmla="*/ 3406910 h 6217919"/>
              <a:gd name="connsiteX1091" fmla="*/ 3846243 w 5053103"/>
              <a:gd name="connsiteY1091" fmla="*/ 3475294 h 6217919"/>
              <a:gd name="connsiteX1092" fmla="*/ 3822116 w 5053103"/>
              <a:gd name="connsiteY1092" fmla="*/ 3475294 h 6217919"/>
              <a:gd name="connsiteX1093" fmla="*/ 3822116 w 5053103"/>
              <a:gd name="connsiteY1093" fmla="*/ 3504047 h 6217919"/>
              <a:gd name="connsiteX1094" fmla="*/ 3822116 w 5053103"/>
              <a:gd name="connsiteY1094" fmla="*/ 3508921 h 6217919"/>
              <a:gd name="connsiteX1095" fmla="*/ 3776125 w 5053103"/>
              <a:gd name="connsiteY1095" fmla="*/ 3553781 h 6217919"/>
              <a:gd name="connsiteX1096" fmla="*/ 3702689 w 5053103"/>
              <a:gd name="connsiteY1096" fmla="*/ 3553781 h 6217919"/>
              <a:gd name="connsiteX1097" fmla="*/ 3656697 w 5053103"/>
              <a:gd name="connsiteY1097" fmla="*/ 3508921 h 6217919"/>
              <a:gd name="connsiteX1098" fmla="*/ 3656697 w 5053103"/>
              <a:gd name="connsiteY1098" fmla="*/ 3504047 h 6217919"/>
              <a:gd name="connsiteX1099" fmla="*/ 3656697 w 5053103"/>
              <a:gd name="connsiteY1099" fmla="*/ 3475294 h 6217919"/>
              <a:gd name="connsiteX1100" fmla="*/ 3656697 w 5053103"/>
              <a:gd name="connsiteY1100" fmla="*/ 3470420 h 6217919"/>
              <a:gd name="connsiteX1101" fmla="*/ 3822116 w 5053103"/>
              <a:gd name="connsiteY1101" fmla="*/ 3470420 h 6217919"/>
              <a:gd name="connsiteX1102" fmla="*/ 3822116 w 5053103"/>
              <a:gd name="connsiteY1102" fmla="*/ 2973685 h 6217919"/>
              <a:gd name="connsiteX1103" fmla="*/ 3656697 w 5053103"/>
              <a:gd name="connsiteY1103" fmla="*/ 2973685 h 6217919"/>
              <a:gd name="connsiteX1104" fmla="*/ 3656697 w 5053103"/>
              <a:gd name="connsiteY1104" fmla="*/ 2968811 h 6217919"/>
              <a:gd name="connsiteX1105" fmla="*/ 3656697 w 5053103"/>
              <a:gd name="connsiteY1105" fmla="*/ 2940059 h 6217919"/>
              <a:gd name="connsiteX1106" fmla="*/ 3656697 w 5053103"/>
              <a:gd name="connsiteY1106" fmla="*/ 2935185 h 6217919"/>
              <a:gd name="connsiteX1107" fmla="*/ 3702689 w 5053103"/>
              <a:gd name="connsiteY1107" fmla="*/ 2890324 h 6217919"/>
              <a:gd name="connsiteX1108" fmla="*/ 3063859 w 5053103"/>
              <a:gd name="connsiteY1108" fmla="*/ 2890324 h 6217919"/>
              <a:gd name="connsiteX1109" fmla="*/ 3137295 w 5053103"/>
              <a:gd name="connsiteY1109" fmla="*/ 2890324 h 6217919"/>
              <a:gd name="connsiteX1110" fmla="*/ 3183287 w 5053103"/>
              <a:gd name="connsiteY1110" fmla="*/ 2935185 h 6217919"/>
              <a:gd name="connsiteX1111" fmla="*/ 3183287 w 5053103"/>
              <a:gd name="connsiteY1111" fmla="*/ 2940059 h 6217919"/>
              <a:gd name="connsiteX1112" fmla="*/ 3183287 w 5053103"/>
              <a:gd name="connsiteY1112" fmla="*/ 2968811 h 6217919"/>
              <a:gd name="connsiteX1113" fmla="*/ 3183287 w 5053103"/>
              <a:gd name="connsiteY1113" fmla="*/ 2973685 h 6217919"/>
              <a:gd name="connsiteX1114" fmla="*/ 3017868 w 5053103"/>
              <a:gd name="connsiteY1114" fmla="*/ 2973685 h 6217919"/>
              <a:gd name="connsiteX1115" fmla="*/ 3017868 w 5053103"/>
              <a:gd name="connsiteY1115" fmla="*/ 3470420 h 6217919"/>
              <a:gd name="connsiteX1116" fmla="*/ 3183287 w 5053103"/>
              <a:gd name="connsiteY1116" fmla="*/ 3470420 h 6217919"/>
              <a:gd name="connsiteX1117" fmla="*/ 3183287 w 5053103"/>
              <a:gd name="connsiteY1117" fmla="*/ 3475294 h 6217919"/>
              <a:gd name="connsiteX1118" fmla="*/ 3183287 w 5053103"/>
              <a:gd name="connsiteY1118" fmla="*/ 3504047 h 6217919"/>
              <a:gd name="connsiteX1119" fmla="*/ 3183287 w 5053103"/>
              <a:gd name="connsiteY1119" fmla="*/ 3508921 h 6217919"/>
              <a:gd name="connsiteX1120" fmla="*/ 3137295 w 5053103"/>
              <a:gd name="connsiteY1120" fmla="*/ 3553781 h 6217919"/>
              <a:gd name="connsiteX1121" fmla="*/ 3063859 w 5053103"/>
              <a:gd name="connsiteY1121" fmla="*/ 3553781 h 6217919"/>
              <a:gd name="connsiteX1122" fmla="*/ 3017868 w 5053103"/>
              <a:gd name="connsiteY1122" fmla="*/ 3508921 h 6217919"/>
              <a:gd name="connsiteX1123" fmla="*/ 3017868 w 5053103"/>
              <a:gd name="connsiteY1123" fmla="*/ 3504047 h 6217919"/>
              <a:gd name="connsiteX1124" fmla="*/ 3017868 w 5053103"/>
              <a:gd name="connsiteY1124" fmla="*/ 3475294 h 6217919"/>
              <a:gd name="connsiteX1125" fmla="*/ 2993742 w 5053103"/>
              <a:gd name="connsiteY1125" fmla="*/ 3475294 h 6217919"/>
              <a:gd name="connsiteX1126" fmla="*/ 2925358 w 5053103"/>
              <a:gd name="connsiteY1126" fmla="*/ 3406910 h 6217919"/>
              <a:gd name="connsiteX1127" fmla="*/ 2925358 w 5053103"/>
              <a:gd name="connsiteY1127" fmla="*/ 3402036 h 6217919"/>
              <a:gd name="connsiteX1128" fmla="*/ 2925358 w 5053103"/>
              <a:gd name="connsiteY1128" fmla="*/ 3229730 h 6217919"/>
              <a:gd name="connsiteX1129" fmla="*/ 2925358 w 5053103"/>
              <a:gd name="connsiteY1129" fmla="*/ 3224856 h 6217919"/>
              <a:gd name="connsiteX1130" fmla="*/ 2925478 w 5053103"/>
              <a:gd name="connsiteY1130" fmla="*/ 3222090 h 6217919"/>
              <a:gd name="connsiteX1131" fmla="*/ 2925358 w 5053103"/>
              <a:gd name="connsiteY1131" fmla="*/ 3219325 h 6217919"/>
              <a:gd name="connsiteX1132" fmla="*/ 2925358 w 5053103"/>
              <a:gd name="connsiteY1132" fmla="*/ 3214451 h 6217919"/>
              <a:gd name="connsiteX1133" fmla="*/ 2925358 w 5053103"/>
              <a:gd name="connsiteY1133" fmla="*/ 3042145 h 6217919"/>
              <a:gd name="connsiteX1134" fmla="*/ 2925358 w 5053103"/>
              <a:gd name="connsiteY1134" fmla="*/ 3042069 h 6217919"/>
              <a:gd name="connsiteX1135" fmla="*/ 2925358 w 5053103"/>
              <a:gd name="connsiteY1135" fmla="*/ 3037271 h 6217919"/>
              <a:gd name="connsiteX1136" fmla="*/ 2925358 w 5053103"/>
              <a:gd name="connsiteY1136" fmla="*/ 3037195 h 6217919"/>
              <a:gd name="connsiteX1137" fmla="*/ 2993742 w 5053103"/>
              <a:gd name="connsiteY1137" fmla="*/ 2968811 h 6217919"/>
              <a:gd name="connsiteX1138" fmla="*/ 3017868 w 5053103"/>
              <a:gd name="connsiteY1138" fmla="*/ 2968811 h 6217919"/>
              <a:gd name="connsiteX1139" fmla="*/ 3017868 w 5053103"/>
              <a:gd name="connsiteY1139" fmla="*/ 2940059 h 6217919"/>
              <a:gd name="connsiteX1140" fmla="*/ 3017868 w 5053103"/>
              <a:gd name="connsiteY1140" fmla="*/ 2935185 h 6217919"/>
              <a:gd name="connsiteX1141" fmla="*/ 3063859 w 5053103"/>
              <a:gd name="connsiteY1141" fmla="*/ 2890324 h 6217919"/>
              <a:gd name="connsiteX1142" fmla="*/ 2240029 w 5053103"/>
              <a:gd name="connsiteY1142" fmla="*/ 2890324 h 6217919"/>
              <a:gd name="connsiteX1143" fmla="*/ 2313465 w 5053103"/>
              <a:gd name="connsiteY1143" fmla="*/ 2890324 h 6217919"/>
              <a:gd name="connsiteX1144" fmla="*/ 2359457 w 5053103"/>
              <a:gd name="connsiteY1144" fmla="*/ 2935185 h 6217919"/>
              <a:gd name="connsiteX1145" fmla="*/ 2359457 w 5053103"/>
              <a:gd name="connsiteY1145" fmla="*/ 2968811 h 6217919"/>
              <a:gd name="connsiteX1146" fmla="*/ 2359452 w 5053103"/>
              <a:gd name="connsiteY1146" fmla="*/ 2968811 h 6217919"/>
              <a:gd name="connsiteX1147" fmla="*/ 2359452 w 5053103"/>
              <a:gd name="connsiteY1147" fmla="*/ 2973685 h 6217919"/>
              <a:gd name="connsiteX1148" fmla="*/ 2194033 w 5053103"/>
              <a:gd name="connsiteY1148" fmla="*/ 2973685 h 6217919"/>
              <a:gd name="connsiteX1149" fmla="*/ 2194033 w 5053103"/>
              <a:gd name="connsiteY1149" fmla="*/ 2940059 h 6217919"/>
              <a:gd name="connsiteX1150" fmla="*/ 2194038 w 5053103"/>
              <a:gd name="connsiteY1150" fmla="*/ 2940049 h 6217919"/>
              <a:gd name="connsiteX1151" fmla="*/ 2194038 w 5053103"/>
              <a:gd name="connsiteY1151" fmla="*/ 2935185 h 6217919"/>
              <a:gd name="connsiteX1152" fmla="*/ 2240029 w 5053103"/>
              <a:gd name="connsiteY1152" fmla="*/ 2890324 h 6217919"/>
              <a:gd name="connsiteX1153" fmla="*/ 1601201 w 5053103"/>
              <a:gd name="connsiteY1153" fmla="*/ 2890324 h 6217919"/>
              <a:gd name="connsiteX1154" fmla="*/ 1674637 w 5053103"/>
              <a:gd name="connsiteY1154" fmla="*/ 2890324 h 6217919"/>
              <a:gd name="connsiteX1155" fmla="*/ 1720629 w 5053103"/>
              <a:gd name="connsiteY1155" fmla="*/ 2935185 h 6217919"/>
              <a:gd name="connsiteX1156" fmla="*/ 1720629 w 5053103"/>
              <a:gd name="connsiteY1156" fmla="*/ 2968811 h 6217919"/>
              <a:gd name="connsiteX1157" fmla="*/ 1720625 w 5053103"/>
              <a:gd name="connsiteY1157" fmla="*/ 2968811 h 6217919"/>
              <a:gd name="connsiteX1158" fmla="*/ 1720625 w 5053103"/>
              <a:gd name="connsiteY1158" fmla="*/ 2973685 h 6217919"/>
              <a:gd name="connsiteX1159" fmla="*/ 1555211 w 5053103"/>
              <a:gd name="connsiteY1159" fmla="*/ 2973685 h 6217919"/>
              <a:gd name="connsiteX1160" fmla="*/ 1555211 w 5053103"/>
              <a:gd name="connsiteY1160" fmla="*/ 3470420 h 6217919"/>
              <a:gd name="connsiteX1161" fmla="*/ 1720629 w 5053103"/>
              <a:gd name="connsiteY1161" fmla="*/ 3470420 h 6217919"/>
              <a:gd name="connsiteX1162" fmla="*/ 1720629 w 5053103"/>
              <a:gd name="connsiteY1162" fmla="*/ 3504047 h 6217919"/>
              <a:gd name="connsiteX1163" fmla="*/ 1720625 w 5053103"/>
              <a:gd name="connsiteY1163" fmla="*/ 3504056 h 6217919"/>
              <a:gd name="connsiteX1164" fmla="*/ 1720625 w 5053103"/>
              <a:gd name="connsiteY1164" fmla="*/ 3508921 h 6217919"/>
              <a:gd name="connsiteX1165" fmla="*/ 1674633 w 5053103"/>
              <a:gd name="connsiteY1165" fmla="*/ 3553781 h 6217919"/>
              <a:gd name="connsiteX1166" fmla="*/ 1601198 w 5053103"/>
              <a:gd name="connsiteY1166" fmla="*/ 3553781 h 6217919"/>
              <a:gd name="connsiteX1167" fmla="*/ 1555206 w 5053103"/>
              <a:gd name="connsiteY1167" fmla="*/ 3508921 h 6217919"/>
              <a:gd name="connsiteX1168" fmla="*/ 1555206 w 5053103"/>
              <a:gd name="connsiteY1168" fmla="*/ 3475294 h 6217919"/>
              <a:gd name="connsiteX1169" fmla="*/ 1555210 w 5053103"/>
              <a:gd name="connsiteY1169" fmla="*/ 3475294 h 6217919"/>
              <a:gd name="connsiteX1170" fmla="*/ 1555210 w 5053103"/>
              <a:gd name="connsiteY1170" fmla="*/ 3470420 h 6217919"/>
              <a:gd name="connsiteX1171" fmla="*/ 1555206 w 5053103"/>
              <a:gd name="connsiteY1171" fmla="*/ 3470420 h 6217919"/>
              <a:gd name="connsiteX1172" fmla="*/ 1555206 w 5053103"/>
              <a:gd name="connsiteY1172" fmla="*/ 3475294 h 6217919"/>
              <a:gd name="connsiteX1173" fmla="*/ 1531079 w 5053103"/>
              <a:gd name="connsiteY1173" fmla="*/ 3475294 h 6217919"/>
              <a:gd name="connsiteX1174" fmla="*/ 1462696 w 5053103"/>
              <a:gd name="connsiteY1174" fmla="*/ 3406910 h 6217919"/>
              <a:gd name="connsiteX1175" fmla="*/ 1462696 w 5053103"/>
              <a:gd name="connsiteY1175" fmla="*/ 3229730 h 6217919"/>
              <a:gd name="connsiteX1176" fmla="*/ 1462700 w 5053103"/>
              <a:gd name="connsiteY1176" fmla="*/ 3229635 h 6217919"/>
              <a:gd name="connsiteX1177" fmla="*/ 1462700 w 5053103"/>
              <a:gd name="connsiteY1177" fmla="*/ 3224856 h 6217919"/>
              <a:gd name="connsiteX1178" fmla="*/ 1462818 w 5053103"/>
              <a:gd name="connsiteY1178" fmla="*/ 3222138 h 6217919"/>
              <a:gd name="connsiteX1179" fmla="*/ 1462696 w 5053103"/>
              <a:gd name="connsiteY1179" fmla="*/ 3219325 h 6217919"/>
              <a:gd name="connsiteX1180" fmla="*/ 1462696 w 5053103"/>
              <a:gd name="connsiteY1180" fmla="*/ 3042145 h 6217919"/>
              <a:gd name="connsiteX1181" fmla="*/ 1462696 w 5053103"/>
              <a:gd name="connsiteY1181" fmla="*/ 3042069 h 6217919"/>
              <a:gd name="connsiteX1182" fmla="*/ 1462700 w 5053103"/>
              <a:gd name="connsiteY1182" fmla="*/ 3042047 h 6217919"/>
              <a:gd name="connsiteX1183" fmla="*/ 1462700 w 5053103"/>
              <a:gd name="connsiteY1183" fmla="*/ 3037271 h 6217919"/>
              <a:gd name="connsiteX1184" fmla="*/ 1462700 w 5053103"/>
              <a:gd name="connsiteY1184" fmla="*/ 3037195 h 6217919"/>
              <a:gd name="connsiteX1185" fmla="*/ 1531084 w 5053103"/>
              <a:gd name="connsiteY1185" fmla="*/ 2968811 h 6217919"/>
              <a:gd name="connsiteX1186" fmla="*/ 1555206 w 5053103"/>
              <a:gd name="connsiteY1186" fmla="*/ 2968811 h 6217919"/>
              <a:gd name="connsiteX1187" fmla="*/ 1555206 w 5053103"/>
              <a:gd name="connsiteY1187" fmla="*/ 2940059 h 6217919"/>
              <a:gd name="connsiteX1188" fmla="*/ 1555210 w 5053103"/>
              <a:gd name="connsiteY1188" fmla="*/ 2940049 h 6217919"/>
              <a:gd name="connsiteX1189" fmla="*/ 1555210 w 5053103"/>
              <a:gd name="connsiteY1189" fmla="*/ 2935185 h 6217919"/>
              <a:gd name="connsiteX1190" fmla="*/ 1601201 w 5053103"/>
              <a:gd name="connsiteY1190" fmla="*/ 2890324 h 6217919"/>
              <a:gd name="connsiteX1191" fmla="*/ 777352 w 5053103"/>
              <a:gd name="connsiteY1191" fmla="*/ 2890324 h 6217919"/>
              <a:gd name="connsiteX1192" fmla="*/ 850788 w 5053103"/>
              <a:gd name="connsiteY1192" fmla="*/ 2890324 h 6217919"/>
              <a:gd name="connsiteX1193" fmla="*/ 896779 w 5053103"/>
              <a:gd name="connsiteY1193" fmla="*/ 2935185 h 6217919"/>
              <a:gd name="connsiteX1194" fmla="*/ 896779 w 5053103"/>
              <a:gd name="connsiteY1194" fmla="*/ 2968811 h 6217919"/>
              <a:gd name="connsiteX1195" fmla="*/ 920905 w 5053103"/>
              <a:gd name="connsiteY1195" fmla="*/ 2968811 h 6217919"/>
              <a:gd name="connsiteX1196" fmla="*/ 920905 w 5053103"/>
              <a:gd name="connsiteY1196" fmla="*/ 2968887 h 6217919"/>
              <a:gd name="connsiteX1197" fmla="*/ 989290 w 5053103"/>
              <a:gd name="connsiteY1197" fmla="*/ 3037271 h 6217919"/>
              <a:gd name="connsiteX1198" fmla="*/ 989290 w 5053103"/>
              <a:gd name="connsiteY1198" fmla="*/ 3214451 h 6217919"/>
              <a:gd name="connsiteX1199" fmla="*/ 989286 w 5053103"/>
              <a:gd name="connsiteY1199" fmla="*/ 3214546 h 6217919"/>
              <a:gd name="connsiteX1200" fmla="*/ 989286 w 5053103"/>
              <a:gd name="connsiteY1200" fmla="*/ 3219325 h 6217919"/>
              <a:gd name="connsiteX1201" fmla="*/ 989167 w 5053103"/>
              <a:gd name="connsiteY1201" fmla="*/ 3222043 h 6217919"/>
              <a:gd name="connsiteX1202" fmla="*/ 989290 w 5053103"/>
              <a:gd name="connsiteY1202" fmla="*/ 3224856 h 6217919"/>
              <a:gd name="connsiteX1203" fmla="*/ 989290 w 5053103"/>
              <a:gd name="connsiteY1203" fmla="*/ 3402036 h 6217919"/>
              <a:gd name="connsiteX1204" fmla="*/ 989286 w 5053103"/>
              <a:gd name="connsiteY1204" fmla="*/ 3402058 h 6217919"/>
              <a:gd name="connsiteX1205" fmla="*/ 989286 w 5053103"/>
              <a:gd name="connsiteY1205" fmla="*/ 3406910 h 6217919"/>
              <a:gd name="connsiteX1206" fmla="*/ 920901 w 5053103"/>
              <a:gd name="connsiteY1206" fmla="*/ 3475294 h 6217919"/>
              <a:gd name="connsiteX1207" fmla="*/ 896779 w 5053103"/>
              <a:gd name="connsiteY1207" fmla="*/ 3475294 h 6217919"/>
              <a:gd name="connsiteX1208" fmla="*/ 896779 w 5053103"/>
              <a:gd name="connsiteY1208" fmla="*/ 3504047 h 6217919"/>
              <a:gd name="connsiteX1209" fmla="*/ 896775 w 5053103"/>
              <a:gd name="connsiteY1209" fmla="*/ 3504056 h 6217919"/>
              <a:gd name="connsiteX1210" fmla="*/ 896775 w 5053103"/>
              <a:gd name="connsiteY1210" fmla="*/ 3508921 h 6217919"/>
              <a:gd name="connsiteX1211" fmla="*/ 850783 w 5053103"/>
              <a:gd name="connsiteY1211" fmla="*/ 3553781 h 6217919"/>
              <a:gd name="connsiteX1212" fmla="*/ 777347 w 5053103"/>
              <a:gd name="connsiteY1212" fmla="*/ 3553781 h 6217919"/>
              <a:gd name="connsiteX1213" fmla="*/ 731356 w 5053103"/>
              <a:gd name="connsiteY1213" fmla="*/ 3508921 h 6217919"/>
              <a:gd name="connsiteX1214" fmla="*/ 731356 w 5053103"/>
              <a:gd name="connsiteY1214" fmla="*/ 3475294 h 6217919"/>
              <a:gd name="connsiteX1215" fmla="*/ 731361 w 5053103"/>
              <a:gd name="connsiteY1215" fmla="*/ 3475294 h 6217919"/>
              <a:gd name="connsiteX1216" fmla="*/ 731361 w 5053103"/>
              <a:gd name="connsiteY1216" fmla="*/ 3470420 h 6217919"/>
              <a:gd name="connsiteX1217" fmla="*/ 896775 w 5053103"/>
              <a:gd name="connsiteY1217" fmla="*/ 3470420 h 6217919"/>
              <a:gd name="connsiteX1218" fmla="*/ 896775 w 5053103"/>
              <a:gd name="connsiteY1218" fmla="*/ 2973685 h 6217919"/>
              <a:gd name="connsiteX1219" fmla="*/ 896779 w 5053103"/>
              <a:gd name="connsiteY1219" fmla="*/ 2973685 h 6217919"/>
              <a:gd name="connsiteX1220" fmla="*/ 896779 w 5053103"/>
              <a:gd name="connsiteY1220" fmla="*/ 2968811 h 6217919"/>
              <a:gd name="connsiteX1221" fmla="*/ 896775 w 5053103"/>
              <a:gd name="connsiteY1221" fmla="*/ 2968811 h 6217919"/>
              <a:gd name="connsiteX1222" fmla="*/ 896775 w 5053103"/>
              <a:gd name="connsiteY1222" fmla="*/ 2973685 h 6217919"/>
              <a:gd name="connsiteX1223" fmla="*/ 731356 w 5053103"/>
              <a:gd name="connsiteY1223" fmla="*/ 2973685 h 6217919"/>
              <a:gd name="connsiteX1224" fmla="*/ 731356 w 5053103"/>
              <a:gd name="connsiteY1224" fmla="*/ 2940059 h 6217919"/>
              <a:gd name="connsiteX1225" fmla="*/ 731361 w 5053103"/>
              <a:gd name="connsiteY1225" fmla="*/ 2940049 h 6217919"/>
              <a:gd name="connsiteX1226" fmla="*/ 731361 w 5053103"/>
              <a:gd name="connsiteY1226" fmla="*/ 2935185 h 6217919"/>
              <a:gd name="connsiteX1227" fmla="*/ 777352 w 5053103"/>
              <a:gd name="connsiteY1227" fmla="*/ 2890324 h 6217919"/>
              <a:gd name="connsiteX1228" fmla="*/ 138505 w 5053103"/>
              <a:gd name="connsiteY1228" fmla="*/ 2890324 h 6217919"/>
              <a:gd name="connsiteX1229" fmla="*/ 211940 w 5053103"/>
              <a:gd name="connsiteY1229" fmla="*/ 2890324 h 6217919"/>
              <a:gd name="connsiteX1230" fmla="*/ 257932 w 5053103"/>
              <a:gd name="connsiteY1230" fmla="*/ 2935185 h 6217919"/>
              <a:gd name="connsiteX1231" fmla="*/ 257932 w 5053103"/>
              <a:gd name="connsiteY1231" fmla="*/ 2968811 h 6217919"/>
              <a:gd name="connsiteX1232" fmla="*/ 257932 w 5053103"/>
              <a:gd name="connsiteY1232" fmla="*/ 2973685 h 6217919"/>
              <a:gd name="connsiteX1233" fmla="*/ 92513 w 5053103"/>
              <a:gd name="connsiteY1233" fmla="*/ 2973685 h 6217919"/>
              <a:gd name="connsiteX1234" fmla="*/ 92513 w 5053103"/>
              <a:gd name="connsiteY1234" fmla="*/ 3470420 h 6217919"/>
              <a:gd name="connsiteX1235" fmla="*/ 92513 w 5053103"/>
              <a:gd name="connsiteY1235" fmla="*/ 3475294 h 6217919"/>
              <a:gd name="connsiteX1236" fmla="*/ 68387 w 5053103"/>
              <a:gd name="connsiteY1236" fmla="*/ 3475294 h 6217919"/>
              <a:gd name="connsiteX1237" fmla="*/ 3 w 5053103"/>
              <a:gd name="connsiteY1237" fmla="*/ 3406910 h 6217919"/>
              <a:gd name="connsiteX1238" fmla="*/ 3 w 5053103"/>
              <a:gd name="connsiteY1238" fmla="*/ 3229730 h 6217919"/>
              <a:gd name="connsiteX1239" fmla="*/ 3 w 5053103"/>
              <a:gd name="connsiteY1239" fmla="*/ 3229724 h 6217919"/>
              <a:gd name="connsiteX1240" fmla="*/ 3 w 5053103"/>
              <a:gd name="connsiteY1240" fmla="*/ 3224856 h 6217919"/>
              <a:gd name="connsiteX1241" fmla="*/ 122 w 5053103"/>
              <a:gd name="connsiteY1241" fmla="*/ 3222097 h 6217919"/>
              <a:gd name="connsiteX1242" fmla="*/ 3 w 5053103"/>
              <a:gd name="connsiteY1242" fmla="*/ 3219325 h 6217919"/>
              <a:gd name="connsiteX1243" fmla="*/ 3 w 5053103"/>
              <a:gd name="connsiteY1243" fmla="*/ 3042145 h 6217919"/>
              <a:gd name="connsiteX1244" fmla="*/ 3 w 5053103"/>
              <a:gd name="connsiteY1244" fmla="*/ 3042069 h 6217919"/>
              <a:gd name="connsiteX1245" fmla="*/ 3 w 5053103"/>
              <a:gd name="connsiteY1245" fmla="*/ 3042068 h 6217919"/>
              <a:gd name="connsiteX1246" fmla="*/ 3 w 5053103"/>
              <a:gd name="connsiteY1246" fmla="*/ 3037271 h 6217919"/>
              <a:gd name="connsiteX1247" fmla="*/ 3 w 5053103"/>
              <a:gd name="connsiteY1247" fmla="*/ 3037195 h 6217919"/>
              <a:gd name="connsiteX1248" fmla="*/ 68387 w 5053103"/>
              <a:gd name="connsiteY1248" fmla="*/ 2968811 h 6217919"/>
              <a:gd name="connsiteX1249" fmla="*/ 92513 w 5053103"/>
              <a:gd name="connsiteY1249" fmla="*/ 2968811 h 6217919"/>
              <a:gd name="connsiteX1250" fmla="*/ 92513 w 5053103"/>
              <a:gd name="connsiteY1250" fmla="*/ 2940059 h 6217919"/>
              <a:gd name="connsiteX1251" fmla="*/ 92513 w 5053103"/>
              <a:gd name="connsiteY1251" fmla="*/ 2940058 h 6217919"/>
              <a:gd name="connsiteX1252" fmla="*/ 92513 w 5053103"/>
              <a:gd name="connsiteY1252" fmla="*/ 2935185 h 6217919"/>
              <a:gd name="connsiteX1253" fmla="*/ 138505 w 5053103"/>
              <a:gd name="connsiteY1253" fmla="*/ 2890324 h 6217919"/>
              <a:gd name="connsiteX1254" fmla="*/ 3400879 w 5053103"/>
              <a:gd name="connsiteY1254" fmla="*/ 2742632 h 6217919"/>
              <a:gd name="connsiteX1255" fmla="*/ 3425005 w 5053103"/>
              <a:gd name="connsiteY1255" fmla="*/ 2742632 h 6217919"/>
              <a:gd name="connsiteX1256" fmla="*/ 3425005 w 5053103"/>
              <a:gd name="connsiteY1256" fmla="*/ 2747506 h 6217919"/>
              <a:gd name="connsiteX1257" fmla="*/ 3425005 w 5053103"/>
              <a:gd name="connsiteY1257" fmla="*/ 3244232 h 6217919"/>
              <a:gd name="connsiteX1258" fmla="*/ 3425005 w 5053103"/>
              <a:gd name="connsiteY1258" fmla="*/ 3249107 h 6217919"/>
              <a:gd name="connsiteX1259" fmla="*/ 3400879 w 5053103"/>
              <a:gd name="connsiteY1259" fmla="*/ 3249107 h 6217919"/>
              <a:gd name="connsiteX1260" fmla="*/ 3332495 w 5053103"/>
              <a:gd name="connsiteY1260" fmla="*/ 3180723 h 6217919"/>
              <a:gd name="connsiteX1261" fmla="*/ 3332495 w 5053103"/>
              <a:gd name="connsiteY1261" fmla="*/ 3175848 h 6217919"/>
              <a:gd name="connsiteX1262" fmla="*/ 3332495 w 5053103"/>
              <a:gd name="connsiteY1262" fmla="*/ 3003543 h 6217919"/>
              <a:gd name="connsiteX1263" fmla="*/ 3332495 w 5053103"/>
              <a:gd name="connsiteY1263" fmla="*/ 2998668 h 6217919"/>
              <a:gd name="connsiteX1264" fmla="*/ 3332615 w 5053103"/>
              <a:gd name="connsiteY1264" fmla="*/ 2995903 h 6217919"/>
              <a:gd name="connsiteX1265" fmla="*/ 3332495 w 5053103"/>
              <a:gd name="connsiteY1265" fmla="*/ 2993138 h 6217919"/>
              <a:gd name="connsiteX1266" fmla="*/ 3332495 w 5053103"/>
              <a:gd name="connsiteY1266" fmla="*/ 2988263 h 6217919"/>
              <a:gd name="connsiteX1267" fmla="*/ 3332495 w 5053103"/>
              <a:gd name="connsiteY1267" fmla="*/ 2815967 h 6217919"/>
              <a:gd name="connsiteX1268" fmla="*/ 3332495 w 5053103"/>
              <a:gd name="connsiteY1268" fmla="*/ 2815892 h 6217919"/>
              <a:gd name="connsiteX1269" fmla="*/ 3332495 w 5053103"/>
              <a:gd name="connsiteY1269" fmla="*/ 2811091 h 6217919"/>
              <a:gd name="connsiteX1270" fmla="*/ 3332495 w 5053103"/>
              <a:gd name="connsiteY1270" fmla="*/ 2811016 h 6217919"/>
              <a:gd name="connsiteX1271" fmla="*/ 3400879 w 5053103"/>
              <a:gd name="connsiteY1271" fmla="*/ 2742632 h 6217919"/>
              <a:gd name="connsiteX1272" fmla="*/ 2766592 w 5053103"/>
              <a:gd name="connsiteY1272" fmla="*/ 2742632 h 6217919"/>
              <a:gd name="connsiteX1273" fmla="*/ 2790719 w 5053103"/>
              <a:gd name="connsiteY1273" fmla="*/ 2742632 h 6217919"/>
              <a:gd name="connsiteX1274" fmla="*/ 2790719 w 5053103"/>
              <a:gd name="connsiteY1274" fmla="*/ 2742708 h 6217919"/>
              <a:gd name="connsiteX1275" fmla="*/ 2859102 w 5053103"/>
              <a:gd name="connsiteY1275" fmla="*/ 2811091 h 6217919"/>
              <a:gd name="connsiteX1276" fmla="*/ 2859102 w 5053103"/>
              <a:gd name="connsiteY1276" fmla="*/ 2988263 h 6217919"/>
              <a:gd name="connsiteX1277" fmla="*/ 2859098 w 5053103"/>
              <a:gd name="connsiteY1277" fmla="*/ 2988358 h 6217919"/>
              <a:gd name="connsiteX1278" fmla="*/ 2859098 w 5053103"/>
              <a:gd name="connsiteY1278" fmla="*/ 2993138 h 6217919"/>
              <a:gd name="connsiteX1279" fmla="*/ 2858980 w 5053103"/>
              <a:gd name="connsiteY1279" fmla="*/ 2995855 h 6217919"/>
              <a:gd name="connsiteX1280" fmla="*/ 2859102 w 5053103"/>
              <a:gd name="connsiteY1280" fmla="*/ 2998668 h 6217919"/>
              <a:gd name="connsiteX1281" fmla="*/ 2859102 w 5053103"/>
              <a:gd name="connsiteY1281" fmla="*/ 3175848 h 6217919"/>
              <a:gd name="connsiteX1282" fmla="*/ 2859098 w 5053103"/>
              <a:gd name="connsiteY1282" fmla="*/ 3175870 h 6217919"/>
              <a:gd name="connsiteX1283" fmla="*/ 2859098 w 5053103"/>
              <a:gd name="connsiteY1283" fmla="*/ 3180723 h 6217919"/>
              <a:gd name="connsiteX1284" fmla="*/ 2790715 w 5053103"/>
              <a:gd name="connsiteY1284" fmla="*/ 3249107 h 6217919"/>
              <a:gd name="connsiteX1285" fmla="*/ 2766592 w 5053103"/>
              <a:gd name="connsiteY1285" fmla="*/ 3249107 h 6217919"/>
              <a:gd name="connsiteX1286" fmla="*/ 2766592 w 5053103"/>
              <a:gd name="connsiteY1286" fmla="*/ 3277859 h 6217919"/>
              <a:gd name="connsiteX1287" fmla="*/ 2766588 w 5053103"/>
              <a:gd name="connsiteY1287" fmla="*/ 3277868 h 6217919"/>
              <a:gd name="connsiteX1288" fmla="*/ 2766588 w 5053103"/>
              <a:gd name="connsiteY1288" fmla="*/ 3282733 h 6217919"/>
              <a:gd name="connsiteX1289" fmla="*/ 2720597 w 5053103"/>
              <a:gd name="connsiteY1289" fmla="*/ 3327594 h 6217919"/>
              <a:gd name="connsiteX1290" fmla="*/ 2647161 w 5053103"/>
              <a:gd name="connsiteY1290" fmla="*/ 3327594 h 6217919"/>
              <a:gd name="connsiteX1291" fmla="*/ 2601169 w 5053103"/>
              <a:gd name="connsiteY1291" fmla="*/ 3282733 h 6217919"/>
              <a:gd name="connsiteX1292" fmla="*/ 2601169 w 5053103"/>
              <a:gd name="connsiteY1292" fmla="*/ 3249107 h 6217919"/>
              <a:gd name="connsiteX1293" fmla="*/ 2601173 w 5053103"/>
              <a:gd name="connsiteY1293" fmla="*/ 3249107 h 6217919"/>
              <a:gd name="connsiteX1294" fmla="*/ 2601173 w 5053103"/>
              <a:gd name="connsiteY1294" fmla="*/ 3244232 h 6217919"/>
              <a:gd name="connsiteX1295" fmla="*/ 2766588 w 5053103"/>
              <a:gd name="connsiteY1295" fmla="*/ 3244232 h 6217919"/>
              <a:gd name="connsiteX1296" fmla="*/ 2766588 w 5053103"/>
              <a:gd name="connsiteY1296" fmla="*/ 2747506 h 6217919"/>
              <a:gd name="connsiteX1297" fmla="*/ 2766592 w 5053103"/>
              <a:gd name="connsiteY1297" fmla="*/ 2747506 h 6217919"/>
              <a:gd name="connsiteX1298" fmla="*/ 1303914 w 5053103"/>
              <a:gd name="connsiteY1298" fmla="*/ 2742632 h 6217919"/>
              <a:gd name="connsiteX1299" fmla="*/ 1328041 w 5053103"/>
              <a:gd name="connsiteY1299" fmla="*/ 2742632 h 6217919"/>
              <a:gd name="connsiteX1300" fmla="*/ 1328041 w 5053103"/>
              <a:gd name="connsiteY1300" fmla="*/ 2742708 h 6217919"/>
              <a:gd name="connsiteX1301" fmla="*/ 1396425 w 5053103"/>
              <a:gd name="connsiteY1301" fmla="*/ 2811091 h 6217919"/>
              <a:gd name="connsiteX1302" fmla="*/ 1396425 w 5053103"/>
              <a:gd name="connsiteY1302" fmla="*/ 2988263 h 6217919"/>
              <a:gd name="connsiteX1303" fmla="*/ 1396421 w 5053103"/>
              <a:gd name="connsiteY1303" fmla="*/ 2988358 h 6217919"/>
              <a:gd name="connsiteX1304" fmla="*/ 1396421 w 5053103"/>
              <a:gd name="connsiteY1304" fmla="*/ 2993138 h 6217919"/>
              <a:gd name="connsiteX1305" fmla="*/ 1396303 w 5053103"/>
              <a:gd name="connsiteY1305" fmla="*/ 2995855 h 6217919"/>
              <a:gd name="connsiteX1306" fmla="*/ 1396425 w 5053103"/>
              <a:gd name="connsiteY1306" fmla="*/ 2998668 h 6217919"/>
              <a:gd name="connsiteX1307" fmla="*/ 1396425 w 5053103"/>
              <a:gd name="connsiteY1307" fmla="*/ 3175848 h 6217919"/>
              <a:gd name="connsiteX1308" fmla="*/ 1396421 w 5053103"/>
              <a:gd name="connsiteY1308" fmla="*/ 3175870 h 6217919"/>
              <a:gd name="connsiteX1309" fmla="*/ 1396421 w 5053103"/>
              <a:gd name="connsiteY1309" fmla="*/ 3180723 h 6217919"/>
              <a:gd name="connsiteX1310" fmla="*/ 1328036 w 5053103"/>
              <a:gd name="connsiteY1310" fmla="*/ 3249107 h 6217919"/>
              <a:gd name="connsiteX1311" fmla="*/ 1303914 w 5053103"/>
              <a:gd name="connsiteY1311" fmla="*/ 3249107 h 6217919"/>
              <a:gd name="connsiteX1312" fmla="*/ 1303914 w 5053103"/>
              <a:gd name="connsiteY1312" fmla="*/ 3277859 h 6217919"/>
              <a:gd name="connsiteX1313" fmla="*/ 1303910 w 5053103"/>
              <a:gd name="connsiteY1313" fmla="*/ 3277868 h 6217919"/>
              <a:gd name="connsiteX1314" fmla="*/ 1303910 w 5053103"/>
              <a:gd name="connsiteY1314" fmla="*/ 3282733 h 6217919"/>
              <a:gd name="connsiteX1315" fmla="*/ 1257919 w 5053103"/>
              <a:gd name="connsiteY1315" fmla="*/ 3327594 h 6217919"/>
              <a:gd name="connsiteX1316" fmla="*/ 1184483 w 5053103"/>
              <a:gd name="connsiteY1316" fmla="*/ 3327594 h 6217919"/>
              <a:gd name="connsiteX1317" fmla="*/ 1138491 w 5053103"/>
              <a:gd name="connsiteY1317" fmla="*/ 3282733 h 6217919"/>
              <a:gd name="connsiteX1318" fmla="*/ 1138491 w 5053103"/>
              <a:gd name="connsiteY1318" fmla="*/ 3249107 h 6217919"/>
              <a:gd name="connsiteX1319" fmla="*/ 1138495 w 5053103"/>
              <a:gd name="connsiteY1319" fmla="*/ 3249107 h 6217919"/>
              <a:gd name="connsiteX1320" fmla="*/ 1138495 w 5053103"/>
              <a:gd name="connsiteY1320" fmla="*/ 3244232 h 6217919"/>
              <a:gd name="connsiteX1321" fmla="*/ 1303910 w 5053103"/>
              <a:gd name="connsiteY1321" fmla="*/ 3244232 h 6217919"/>
              <a:gd name="connsiteX1322" fmla="*/ 1303910 w 5053103"/>
              <a:gd name="connsiteY1322" fmla="*/ 2747506 h 6217919"/>
              <a:gd name="connsiteX1323" fmla="*/ 1303914 w 5053103"/>
              <a:gd name="connsiteY1323" fmla="*/ 2747506 h 6217919"/>
              <a:gd name="connsiteX1324" fmla="*/ 4933676 w 5053103"/>
              <a:gd name="connsiteY1324" fmla="*/ 2664146 h 6217919"/>
              <a:gd name="connsiteX1325" fmla="*/ 5007111 w 5053103"/>
              <a:gd name="connsiteY1325" fmla="*/ 2664146 h 6217919"/>
              <a:gd name="connsiteX1326" fmla="*/ 5053103 w 5053103"/>
              <a:gd name="connsiteY1326" fmla="*/ 2709007 h 6217919"/>
              <a:gd name="connsiteX1327" fmla="*/ 5053103 w 5053103"/>
              <a:gd name="connsiteY1327" fmla="*/ 2713881 h 6217919"/>
              <a:gd name="connsiteX1328" fmla="*/ 5053103 w 5053103"/>
              <a:gd name="connsiteY1328" fmla="*/ 2742632 h 6217919"/>
              <a:gd name="connsiteX1329" fmla="*/ 5053103 w 5053103"/>
              <a:gd name="connsiteY1329" fmla="*/ 2747506 h 6217919"/>
              <a:gd name="connsiteX1330" fmla="*/ 4887685 w 5053103"/>
              <a:gd name="connsiteY1330" fmla="*/ 2747506 h 6217919"/>
              <a:gd name="connsiteX1331" fmla="*/ 4887685 w 5053103"/>
              <a:gd name="connsiteY1331" fmla="*/ 3244232 h 6217919"/>
              <a:gd name="connsiteX1332" fmla="*/ 5053103 w 5053103"/>
              <a:gd name="connsiteY1332" fmla="*/ 3244232 h 6217919"/>
              <a:gd name="connsiteX1333" fmla="*/ 5053103 w 5053103"/>
              <a:gd name="connsiteY1333" fmla="*/ 3249107 h 6217919"/>
              <a:gd name="connsiteX1334" fmla="*/ 5053103 w 5053103"/>
              <a:gd name="connsiteY1334" fmla="*/ 3277859 h 6217919"/>
              <a:gd name="connsiteX1335" fmla="*/ 5053103 w 5053103"/>
              <a:gd name="connsiteY1335" fmla="*/ 3282733 h 6217919"/>
              <a:gd name="connsiteX1336" fmla="*/ 5007111 w 5053103"/>
              <a:gd name="connsiteY1336" fmla="*/ 3327594 h 6217919"/>
              <a:gd name="connsiteX1337" fmla="*/ 4933676 w 5053103"/>
              <a:gd name="connsiteY1337" fmla="*/ 3327594 h 6217919"/>
              <a:gd name="connsiteX1338" fmla="*/ 4887685 w 5053103"/>
              <a:gd name="connsiteY1338" fmla="*/ 3282733 h 6217919"/>
              <a:gd name="connsiteX1339" fmla="*/ 4887685 w 5053103"/>
              <a:gd name="connsiteY1339" fmla="*/ 3277859 h 6217919"/>
              <a:gd name="connsiteX1340" fmla="*/ 4887685 w 5053103"/>
              <a:gd name="connsiteY1340" fmla="*/ 3249107 h 6217919"/>
              <a:gd name="connsiteX1341" fmla="*/ 4863559 w 5053103"/>
              <a:gd name="connsiteY1341" fmla="*/ 3249107 h 6217919"/>
              <a:gd name="connsiteX1342" fmla="*/ 4795175 w 5053103"/>
              <a:gd name="connsiteY1342" fmla="*/ 3180723 h 6217919"/>
              <a:gd name="connsiteX1343" fmla="*/ 4795175 w 5053103"/>
              <a:gd name="connsiteY1343" fmla="*/ 3175848 h 6217919"/>
              <a:gd name="connsiteX1344" fmla="*/ 4795175 w 5053103"/>
              <a:gd name="connsiteY1344" fmla="*/ 3003543 h 6217919"/>
              <a:gd name="connsiteX1345" fmla="*/ 4795175 w 5053103"/>
              <a:gd name="connsiteY1345" fmla="*/ 2998668 h 6217919"/>
              <a:gd name="connsiteX1346" fmla="*/ 4795295 w 5053103"/>
              <a:gd name="connsiteY1346" fmla="*/ 2995903 h 6217919"/>
              <a:gd name="connsiteX1347" fmla="*/ 4795175 w 5053103"/>
              <a:gd name="connsiteY1347" fmla="*/ 2993138 h 6217919"/>
              <a:gd name="connsiteX1348" fmla="*/ 4795175 w 5053103"/>
              <a:gd name="connsiteY1348" fmla="*/ 2988263 h 6217919"/>
              <a:gd name="connsiteX1349" fmla="*/ 4795175 w 5053103"/>
              <a:gd name="connsiteY1349" fmla="*/ 2815967 h 6217919"/>
              <a:gd name="connsiteX1350" fmla="*/ 4795175 w 5053103"/>
              <a:gd name="connsiteY1350" fmla="*/ 2815892 h 6217919"/>
              <a:gd name="connsiteX1351" fmla="*/ 4795175 w 5053103"/>
              <a:gd name="connsiteY1351" fmla="*/ 2811091 h 6217919"/>
              <a:gd name="connsiteX1352" fmla="*/ 4795175 w 5053103"/>
              <a:gd name="connsiteY1352" fmla="*/ 2811016 h 6217919"/>
              <a:gd name="connsiteX1353" fmla="*/ 4863559 w 5053103"/>
              <a:gd name="connsiteY1353" fmla="*/ 2742632 h 6217919"/>
              <a:gd name="connsiteX1354" fmla="*/ 4887685 w 5053103"/>
              <a:gd name="connsiteY1354" fmla="*/ 2742632 h 6217919"/>
              <a:gd name="connsiteX1355" fmla="*/ 4887685 w 5053103"/>
              <a:gd name="connsiteY1355" fmla="*/ 2713881 h 6217919"/>
              <a:gd name="connsiteX1356" fmla="*/ 4887685 w 5053103"/>
              <a:gd name="connsiteY1356" fmla="*/ 2709007 h 6217919"/>
              <a:gd name="connsiteX1357" fmla="*/ 4933676 w 5053103"/>
              <a:gd name="connsiteY1357" fmla="*/ 2664146 h 6217919"/>
              <a:gd name="connsiteX1358" fmla="*/ 4109826 w 5053103"/>
              <a:gd name="connsiteY1358" fmla="*/ 2664146 h 6217919"/>
              <a:gd name="connsiteX1359" fmla="*/ 4183262 w 5053103"/>
              <a:gd name="connsiteY1359" fmla="*/ 2664146 h 6217919"/>
              <a:gd name="connsiteX1360" fmla="*/ 4229253 w 5053103"/>
              <a:gd name="connsiteY1360" fmla="*/ 2709007 h 6217919"/>
              <a:gd name="connsiteX1361" fmla="*/ 4229253 w 5053103"/>
              <a:gd name="connsiteY1361" fmla="*/ 2713881 h 6217919"/>
              <a:gd name="connsiteX1362" fmla="*/ 4229253 w 5053103"/>
              <a:gd name="connsiteY1362" fmla="*/ 2742632 h 6217919"/>
              <a:gd name="connsiteX1363" fmla="*/ 4253380 w 5053103"/>
              <a:gd name="connsiteY1363" fmla="*/ 2742632 h 6217919"/>
              <a:gd name="connsiteX1364" fmla="*/ 4253380 w 5053103"/>
              <a:gd name="connsiteY1364" fmla="*/ 2742708 h 6217919"/>
              <a:gd name="connsiteX1365" fmla="*/ 4321764 w 5053103"/>
              <a:gd name="connsiteY1365" fmla="*/ 2811091 h 6217919"/>
              <a:gd name="connsiteX1366" fmla="*/ 4321764 w 5053103"/>
              <a:gd name="connsiteY1366" fmla="*/ 2815967 h 6217919"/>
              <a:gd name="connsiteX1367" fmla="*/ 4321764 w 5053103"/>
              <a:gd name="connsiteY1367" fmla="*/ 2988263 h 6217919"/>
              <a:gd name="connsiteX1368" fmla="*/ 4321764 w 5053103"/>
              <a:gd name="connsiteY1368" fmla="*/ 2993138 h 6217919"/>
              <a:gd name="connsiteX1369" fmla="*/ 4321644 w 5053103"/>
              <a:gd name="connsiteY1369" fmla="*/ 2995903 h 6217919"/>
              <a:gd name="connsiteX1370" fmla="*/ 4321764 w 5053103"/>
              <a:gd name="connsiteY1370" fmla="*/ 2998668 h 6217919"/>
              <a:gd name="connsiteX1371" fmla="*/ 4321764 w 5053103"/>
              <a:gd name="connsiteY1371" fmla="*/ 3003543 h 6217919"/>
              <a:gd name="connsiteX1372" fmla="*/ 4321764 w 5053103"/>
              <a:gd name="connsiteY1372" fmla="*/ 3175848 h 6217919"/>
              <a:gd name="connsiteX1373" fmla="*/ 4321764 w 5053103"/>
              <a:gd name="connsiteY1373" fmla="*/ 3180723 h 6217919"/>
              <a:gd name="connsiteX1374" fmla="*/ 4253380 w 5053103"/>
              <a:gd name="connsiteY1374" fmla="*/ 3249107 h 6217919"/>
              <a:gd name="connsiteX1375" fmla="*/ 4229253 w 5053103"/>
              <a:gd name="connsiteY1375" fmla="*/ 3249107 h 6217919"/>
              <a:gd name="connsiteX1376" fmla="*/ 4229253 w 5053103"/>
              <a:gd name="connsiteY1376" fmla="*/ 3277859 h 6217919"/>
              <a:gd name="connsiteX1377" fmla="*/ 4229253 w 5053103"/>
              <a:gd name="connsiteY1377" fmla="*/ 3282733 h 6217919"/>
              <a:gd name="connsiteX1378" fmla="*/ 4183262 w 5053103"/>
              <a:gd name="connsiteY1378" fmla="*/ 3327594 h 6217919"/>
              <a:gd name="connsiteX1379" fmla="*/ 4109826 w 5053103"/>
              <a:gd name="connsiteY1379" fmla="*/ 3327594 h 6217919"/>
              <a:gd name="connsiteX1380" fmla="*/ 4063835 w 5053103"/>
              <a:gd name="connsiteY1380" fmla="*/ 3282733 h 6217919"/>
              <a:gd name="connsiteX1381" fmla="*/ 4063835 w 5053103"/>
              <a:gd name="connsiteY1381" fmla="*/ 3277859 h 6217919"/>
              <a:gd name="connsiteX1382" fmla="*/ 4063835 w 5053103"/>
              <a:gd name="connsiteY1382" fmla="*/ 3249107 h 6217919"/>
              <a:gd name="connsiteX1383" fmla="*/ 4063835 w 5053103"/>
              <a:gd name="connsiteY1383" fmla="*/ 3244232 h 6217919"/>
              <a:gd name="connsiteX1384" fmla="*/ 4229253 w 5053103"/>
              <a:gd name="connsiteY1384" fmla="*/ 3244232 h 6217919"/>
              <a:gd name="connsiteX1385" fmla="*/ 4229253 w 5053103"/>
              <a:gd name="connsiteY1385" fmla="*/ 2747506 h 6217919"/>
              <a:gd name="connsiteX1386" fmla="*/ 4063835 w 5053103"/>
              <a:gd name="connsiteY1386" fmla="*/ 2747506 h 6217919"/>
              <a:gd name="connsiteX1387" fmla="*/ 4063835 w 5053103"/>
              <a:gd name="connsiteY1387" fmla="*/ 2742632 h 6217919"/>
              <a:gd name="connsiteX1388" fmla="*/ 4063835 w 5053103"/>
              <a:gd name="connsiteY1388" fmla="*/ 2713881 h 6217919"/>
              <a:gd name="connsiteX1389" fmla="*/ 4063835 w 5053103"/>
              <a:gd name="connsiteY1389" fmla="*/ 2709007 h 6217919"/>
              <a:gd name="connsiteX1390" fmla="*/ 4109826 w 5053103"/>
              <a:gd name="connsiteY1390" fmla="*/ 2664146 h 6217919"/>
              <a:gd name="connsiteX1391" fmla="*/ 3470997 w 5053103"/>
              <a:gd name="connsiteY1391" fmla="*/ 2664146 h 6217919"/>
              <a:gd name="connsiteX1392" fmla="*/ 3544433 w 5053103"/>
              <a:gd name="connsiteY1392" fmla="*/ 2664146 h 6217919"/>
              <a:gd name="connsiteX1393" fmla="*/ 3590425 w 5053103"/>
              <a:gd name="connsiteY1393" fmla="*/ 2709007 h 6217919"/>
              <a:gd name="connsiteX1394" fmla="*/ 3590425 w 5053103"/>
              <a:gd name="connsiteY1394" fmla="*/ 2713881 h 6217919"/>
              <a:gd name="connsiteX1395" fmla="*/ 3590425 w 5053103"/>
              <a:gd name="connsiteY1395" fmla="*/ 2742632 h 6217919"/>
              <a:gd name="connsiteX1396" fmla="*/ 3590425 w 5053103"/>
              <a:gd name="connsiteY1396" fmla="*/ 2747506 h 6217919"/>
              <a:gd name="connsiteX1397" fmla="*/ 3425006 w 5053103"/>
              <a:gd name="connsiteY1397" fmla="*/ 2747506 h 6217919"/>
              <a:gd name="connsiteX1398" fmla="*/ 3425006 w 5053103"/>
              <a:gd name="connsiteY1398" fmla="*/ 2742632 h 6217919"/>
              <a:gd name="connsiteX1399" fmla="*/ 3425006 w 5053103"/>
              <a:gd name="connsiteY1399" fmla="*/ 2713881 h 6217919"/>
              <a:gd name="connsiteX1400" fmla="*/ 3425006 w 5053103"/>
              <a:gd name="connsiteY1400" fmla="*/ 2709007 h 6217919"/>
              <a:gd name="connsiteX1401" fmla="*/ 3470997 w 5053103"/>
              <a:gd name="connsiteY1401" fmla="*/ 2664146 h 6217919"/>
              <a:gd name="connsiteX1402" fmla="*/ 2647165 w 5053103"/>
              <a:gd name="connsiteY1402" fmla="*/ 2664146 h 6217919"/>
              <a:gd name="connsiteX1403" fmla="*/ 2720601 w 5053103"/>
              <a:gd name="connsiteY1403" fmla="*/ 2664146 h 6217919"/>
              <a:gd name="connsiteX1404" fmla="*/ 2766592 w 5053103"/>
              <a:gd name="connsiteY1404" fmla="*/ 2709007 h 6217919"/>
              <a:gd name="connsiteX1405" fmla="*/ 2766592 w 5053103"/>
              <a:gd name="connsiteY1405" fmla="*/ 2742632 h 6217919"/>
              <a:gd name="connsiteX1406" fmla="*/ 2766588 w 5053103"/>
              <a:gd name="connsiteY1406" fmla="*/ 2742632 h 6217919"/>
              <a:gd name="connsiteX1407" fmla="*/ 2766588 w 5053103"/>
              <a:gd name="connsiteY1407" fmla="*/ 2747506 h 6217919"/>
              <a:gd name="connsiteX1408" fmla="*/ 2601169 w 5053103"/>
              <a:gd name="connsiteY1408" fmla="*/ 2747506 h 6217919"/>
              <a:gd name="connsiteX1409" fmla="*/ 2601169 w 5053103"/>
              <a:gd name="connsiteY1409" fmla="*/ 2713881 h 6217919"/>
              <a:gd name="connsiteX1410" fmla="*/ 2601174 w 5053103"/>
              <a:gd name="connsiteY1410" fmla="*/ 2713870 h 6217919"/>
              <a:gd name="connsiteX1411" fmla="*/ 2601174 w 5053103"/>
              <a:gd name="connsiteY1411" fmla="*/ 2709007 h 6217919"/>
              <a:gd name="connsiteX1412" fmla="*/ 2647165 w 5053103"/>
              <a:gd name="connsiteY1412" fmla="*/ 2664146 h 6217919"/>
              <a:gd name="connsiteX1413" fmla="*/ 2008337 w 5053103"/>
              <a:gd name="connsiteY1413" fmla="*/ 2664146 h 6217919"/>
              <a:gd name="connsiteX1414" fmla="*/ 2081772 w 5053103"/>
              <a:gd name="connsiteY1414" fmla="*/ 2664146 h 6217919"/>
              <a:gd name="connsiteX1415" fmla="*/ 2127764 w 5053103"/>
              <a:gd name="connsiteY1415" fmla="*/ 2709007 h 6217919"/>
              <a:gd name="connsiteX1416" fmla="*/ 2127764 w 5053103"/>
              <a:gd name="connsiteY1416" fmla="*/ 2742632 h 6217919"/>
              <a:gd name="connsiteX1417" fmla="*/ 2127759 w 5053103"/>
              <a:gd name="connsiteY1417" fmla="*/ 2742632 h 6217919"/>
              <a:gd name="connsiteX1418" fmla="*/ 2127759 w 5053103"/>
              <a:gd name="connsiteY1418" fmla="*/ 2747506 h 6217919"/>
              <a:gd name="connsiteX1419" fmla="*/ 1962345 w 5053103"/>
              <a:gd name="connsiteY1419" fmla="*/ 2747506 h 6217919"/>
              <a:gd name="connsiteX1420" fmla="*/ 1962345 w 5053103"/>
              <a:gd name="connsiteY1420" fmla="*/ 3244232 h 6217919"/>
              <a:gd name="connsiteX1421" fmla="*/ 1962341 w 5053103"/>
              <a:gd name="connsiteY1421" fmla="*/ 3244232 h 6217919"/>
              <a:gd name="connsiteX1422" fmla="*/ 1962341 w 5053103"/>
              <a:gd name="connsiteY1422" fmla="*/ 3249107 h 6217919"/>
              <a:gd name="connsiteX1423" fmla="*/ 1938214 w 5053103"/>
              <a:gd name="connsiteY1423" fmla="*/ 3249107 h 6217919"/>
              <a:gd name="connsiteX1424" fmla="*/ 1869830 w 5053103"/>
              <a:gd name="connsiteY1424" fmla="*/ 3180723 h 6217919"/>
              <a:gd name="connsiteX1425" fmla="*/ 1869830 w 5053103"/>
              <a:gd name="connsiteY1425" fmla="*/ 3003543 h 6217919"/>
              <a:gd name="connsiteX1426" fmla="*/ 1869835 w 5053103"/>
              <a:gd name="connsiteY1426" fmla="*/ 3003449 h 6217919"/>
              <a:gd name="connsiteX1427" fmla="*/ 1869835 w 5053103"/>
              <a:gd name="connsiteY1427" fmla="*/ 2998668 h 6217919"/>
              <a:gd name="connsiteX1428" fmla="*/ 1869952 w 5053103"/>
              <a:gd name="connsiteY1428" fmla="*/ 2995950 h 6217919"/>
              <a:gd name="connsiteX1429" fmla="*/ 1869830 w 5053103"/>
              <a:gd name="connsiteY1429" fmla="*/ 2993138 h 6217919"/>
              <a:gd name="connsiteX1430" fmla="*/ 1869830 w 5053103"/>
              <a:gd name="connsiteY1430" fmla="*/ 2815967 h 6217919"/>
              <a:gd name="connsiteX1431" fmla="*/ 1869830 w 5053103"/>
              <a:gd name="connsiteY1431" fmla="*/ 2815892 h 6217919"/>
              <a:gd name="connsiteX1432" fmla="*/ 1869835 w 5053103"/>
              <a:gd name="connsiteY1432" fmla="*/ 2815869 h 6217919"/>
              <a:gd name="connsiteX1433" fmla="*/ 1869835 w 5053103"/>
              <a:gd name="connsiteY1433" fmla="*/ 2811091 h 6217919"/>
              <a:gd name="connsiteX1434" fmla="*/ 1869835 w 5053103"/>
              <a:gd name="connsiteY1434" fmla="*/ 2811016 h 6217919"/>
              <a:gd name="connsiteX1435" fmla="*/ 1938219 w 5053103"/>
              <a:gd name="connsiteY1435" fmla="*/ 2742632 h 6217919"/>
              <a:gd name="connsiteX1436" fmla="*/ 1962341 w 5053103"/>
              <a:gd name="connsiteY1436" fmla="*/ 2742632 h 6217919"/>
              <a:gd name="connsiteX1437" fmla="*/ 1962341 w 5053103"/>
              <a:gd name="connsiteY1437" fmla="*/ 2713881 h 6217919"/>
              <a:gd name="connsiteX1438" fmla="*/ 1962345 w 5053103"/>
              <a:gd name="connsiteY1438" fmla="*/ 2713870 h 6217919"/>
              <a:gd name="connsiteX1439" fmla="*/ 1962345 w 5053103"/>
              <a:gd name="connsiteY1439" fmla="*/ 2709007 h 6217919"/>
              <a:gd name="connsiteX1440" fmla="*/ 2008337 w 5053103"/>
              <a:gd name="connsiteY1440" fmla="*/ 2664146 h 6217919"/>
              <a:gd name="connsiteX1441" fmla="*/ 1184487 w 5053103"/>
              <a:gd name="connsiteY1441" fmla="*/ 2664146 h 6217919"/>
              <a:gd name="connsiteX1442" fmla="*/ 1257923 w 5053103"/>
              <a:gd name="connsiteY1442" fmla="*/ 2664146 h 6217919"/>
              <a:gd name="connsiteX1443" fmla="*/ 1303914 w 5053103"/>
              <a:gd name="connsiteY1443" fmla="*/ 2709007 h 6217919"/>
              <a:gd name="connsiteX1444" fmla="*/ 1303914 w 5053103"/>
              <a:gd name="connsiteY1444" fmla="*/ 2742632 h 6217919"/>
              <a:gd name="connsiteX1445" fmla="*/ 1303910 w 5053103"/>
              <a:gd name="connsiteY1445" fmla="*/ 2742632 h 6217919"/>
              <a:gd name="connsiteX1446" fmla="*/ 1303910 w 5053103"/>
              <a:gd name="connsiteY1446" fmla="*/ 2747506 h 6217919"/>
              <a:gd name="connsiteX1447" fmla="*/ 1138491 w 5053103"/>
              <a:gd name="connsiteY1447" fmla="*/ 2747506 h 6217919"/>
              <a:gd name="connsiteX1448" fmla="*/ 1138491 w 5053103"/>
              <a:gd name="connsiteY1448" fmla="*/ 2713881 h 6217919"/>
              <a:gd name="connsiteX1449" fmla="*/ 1138495 w 5053103"/>
              <a:gd name="connsiteY1449" fmla="*/ 2713872 h 6217919"/>
              <a:gd name="connsiteX1450" fmla="*/ 1138495 w 5053103"/>
              <a:gd name="connsiteY1450" fmla="*/ 2709007 h 6217919"/>
              <a:gd name="connsiteX1451" fmla="*/ 1184487 w 5053103"/>
              <a:gd name="connsiteY1451" fmla="*/ 2664146 h 6217919"/>
              <a:gd name="connsiteX1452" fmla="*/ 545642 w 5053103"/>
              <a:gd name="connsiteY1452" fmla="*/ 2664146 h 6217919"/>
              <a:gd name="connsiteX1453" fmla="*/ 619077 w 5053103"/>
              <a:gd name="connsiteY1453" fmla="*/ 2664146 h 6217919"/>
              <a:gd name="connsiteX1454" fmla="*/ 665086 w 5053103"/>
              <a:gd name="connsiteY1454" fmla="*/ 2709007 h 6217919"/>
              <a:gd name="connsiteX1455" fmla="*/ 665086 w 5053103"/>
              <a:gd name="connsiteY1455" fmla="*/ 2742632 h 6217919"/>
              <a:gd name="connsiteX1456" fmla="*/ 665081 w 5053103"/>
              <a:gd name="connsiteY1456" fmla="*/ 2742632 h 6217919"/>
              <a:gd name="connsiteX1457" fmla="*/ 665081 w 5053103"/>
              <a:gd name="connsiteY1457" fmla="*/ 2747506 h 6217919"/>
              <a:gd name="connsiteX1458" fmla="*/ 499650 w 5053103"/>
              <a:gd name="connsiteY1458" fmla="*/ 2747506 h 6217919"/>
              <a:gd name="connsiteX1459" fmla="*/ 499650 w 5053103"/>
              <a:gd name="connsiteY1459" fmla="*/ 3244232 h 6217919"/>
              <a:gd name="connsiteX1460" fmla="*/ 665086 w 5053103"/>
              <a:gd name="connsiteY1460" fmla="*/ 3244232 h 6217919"/>
              <a:gd name="connsiteX1461" fmla="*/ 665086 w 5053103"/>
              <a:gd name="connsiteY1461" fmla="*/ 3277859 h 6217919"/>
              <a:gd name="connsiteX1462" fmla="*/ 665081 w 5053103"/>
              <a:gd name="connsiteY1462" fmla="*/ 3277868 h 6217919"/>
              <a:gd name="connsiteX1463" fmla="*/ 665081 w 5053103"/>
              <a:gd name="connsiteY1463" fmla="*/ 3282733 h 6217919"/>
              <a:gd name="connsiteX1464" fmla="*/ 619077 w 5053103"/>
              <a:gd name="connsiteY1464" fmla="*/ 3327594 h 6217919"/>
              <a:gd name="connsiteX1465" fmla="*/ 545642 w 5053103"/>
              <a:gd name="connsiteY1465" fmla="*/ 3327594 h 6217919"/>
              <a:gd name="connsiteX1466" fmla="*/ 499649 w 5053103"/>
              <a:gd name="connsiteY1466" fmla="*/ 3282733 h 6217919"/>
              <a:gd name="connsiteX1467" fmla="*/ 499649 w 5053103"/>
              <a:gd name="connsiteY1467" fmla="*/ 3249107 h 6217919"/>
              <a:gd name="connsiteX1468" fmla="*/ 475524 w 5053103"/>
              <a:gd name="connsiteY1468" fmla="*/ 3249107 h 6217919"/>
              <a:gd name="connsiteX1469" fmla="*/ 407139 w 5053103"/>
              <a:gd name="connsiteY1469" fmla="*/ 3180723 h 6217919"/>
              <a:gd name="connsiteX1470" fmla="*/ 407139 w 5053103"/>
              <a:gd name="connsiteY1470" fmla="*/ 3003543 h 6217919"/>
              <a:gd name="connsiteX1471" fmla="*/ 407140 w 5053103"/>
              <a:gd name="connsiteY1471" fmla="*/ 3003525 h 6217919"/>
              <a:gd name="connsiteX1472" fmla="*/ 407140 w 5053103"/>
              <a:gd name="connsiteY1472" fmla="*/ 2998668 h 6217919"/>
              <a:gd name="connsiteX1473" fmla="*/ 407261 w 5053103"/>
              <a:gd name="connsiteY1473" fmla="*/ 2995909 h 6217919"/>
              <a:gd name="connsiteX1474" fmla="*/ 407139 w 5053103"/>
              <a:gd name="connsiteY1474" fmla="*/ 2993138 h 6217919"/>
              <a:gd name="connsiteX1475" fmla="*/ 407139 w 5053103"/>
              <a:gd name="connsiteY1475" fmla="*/ 2815967 h 6217919"/>
              <a:gd name="connsiteX1476" fmla="*/ 407139 w 5053103"/>
              <a:gd name="connsiteY1476" fmla="*/ 2815892 h 6217919"/>
              <a:gd name="connsiteX1477" fmla="*/ 407140 w 5053103"/>
              <a:gd name="connsiteY1477" fmla="*/ 2815887 h 6217919"/>
              <a:gd name="connsiteX1478" fmla="*/ 407140 w 5053103"/>
              <a:gd name="connsiteY1478" fmla="*/ 2811091 h 6217919"/>
              <a:gd name="connsiteX1479" fmla="*/ 407140 w 5053103"/>
              <a:gd name="connsiteY1479" fmla="*/ 2811016 h 6217919"/>
              <a:gd name="connsiteX1480" fmla="*/ 475524 w 5053103"/>
              <a:gd name="connsiteY1480" fmla="*/ 2742632 h 6217919"/>
              <a:gd name="connsiteX1481" fmla="*/ 499649 w 5053103"/>
              <a:gd name="connsiteY1481" fmla="*/ 2742632 h 6217919"/>
              <a:gd name="connsiteX1482" fmla="*/ 499649 w 5053103"/>
              <a:gd name="connsiteY1482" fmla="*/ 2713881 h 6217919"/>
              <a:gd name="connsiteX1483" fmla="*/ 499650 w 5053103"/>
              <a:gd name="connsiteY1483" fmla="*/ 2713881 h 6217919"/>
              <a:gd name="connsiteX1484" fmla="*/ 499650 w 5053103"/>
              <a:gd name="connsiteY1484" fmla="*/ 2709007 h 6217919"/>
              <a:gd name="connsiteX1485" fmla="*/ 545642 w 5053103"/>
              <a:gd name="connsiteY1485" fmla="*/ 2664146 h 6217919"/>
              <a:gd name="connsiteX1486" fmla="*/ 4480547 w 5053103"/>
              <a:gd name="connsiteY1486" fmla="*/ 2585633 h 6217919"/>
              <a:gd name="connsiteX1487" fmla="*/ 4645966 w 5053103"/>
              <a:gd name="connsiteY1487" fmla="*/ 2585633 h 6217919"/>
              <a:gd name="connsiteX1488" fmla="*/ 4645966 w 5053103"/>
              <a:gd name="connsiteY1488" fmla="*/ 2619258 h 6217919"/>
              <a:gd name="connsiteX1489" fmla="*/ 4599974 w 5053103"/>
              <a:gd name="connsiteY1489" fmla="*/ 2664119 h 6217919"/>
              <a:gd name="connsiteX1490" fmla="*/ 4526539 w 5053103"/>
              <a:gd name="connsiteY1490" fmla="*/ 2664119 h 6217919"/>
              <a:gd name="connsiteX1491" fmla="*/ 4480547 w 5053103"/>
              <a:gd name="connsiteY1491" fmla="*/ 2619258 h 6217919"/>
              <a:gd name="connsiteX1492" fmla="*/ 3656697 w 5053103"/>
              <a:gd name="connsiteY1492" fmla="*/ 2585633 h 6217919"/>
              <a:gd name="connsiteX1493" fmla="*/ 3822116 w 5053103"/>
              <a:gd name="connsiteY1493" fmla="*/ 2585633 h 6217919"/>
              <a:gd name="connsiteX1494" fmla="*/ 3822116 w 5053103"/>
              <a:gd name="connsiteY1494" fmla="*/ 2619258 h 6217919"/>
              <a:gd name="connsiteX1495" fmla="*/ 3776125 w 5053103"/>
              <a:gd name="connsiteY1495" fmla="*/ 2664119 h 6217919"/>
              <a:gd name="connsiteX1496" fmla="*/ 3702689 w 5053103"/>
              <a:gd name="connsiteY1496" fmla="*/ 2664119 h 6217919"/>
              <a:gd name="connsiteX1497" fmla="*/ 3656697 w 5053103"/>
              <a:gd name="connsiteY1497" fmla="*/ 2619258 h 6217919"/>
              <a:gd name="connsiteX1498" fmla="*/ 3017868 w 5053103"/>
              <a:gd name="connsiteY1498" fmla="*/ 2585633 h 6217919"/>
              <a:gd name="connsiteX1499" fmla="*/ 3183287 w 5053103"/>
              <a:gd name="connsiteY1499" fmla="*/ 2585633 h 6217919"/>
              <a:gd name="connsiteX1500" fmla="*/ 3183287 w 5053103"/>
              <a:gd name="connsiteY1500" fmla="*/ 2619258 h 6217919"/>
              <a:gd name="connsiteX1501" fmla="*/ 3137295 w 5053103"/>
              <a:gd name="connsiteY1501" fmla="*/ 2664119 h 6217919"/>
              <a:gd name="connsiteX1502" fmla="*/ 3063859 w 5053103"/>
              <a:gd name="connsiteY1502" fmla="*/ 2664119 h 6217919"/>
              <a:gd name="connsiteX1503" fmla="*/ 3017868 w 5053103"/>
              <a:gd name="connsiteY1503" fmla="*/ 2619258 h 6217919"/>
              <a:gd name="connsiteX1504" fmla="*/ 2194030 w 5053103"/>
              <a:gd name="connsiteY1504" fmla="*/ 2585633 h 6217919"/>
              <a:gd name="connsiteX1505" fmla="*/ 2359448 w 5053103"/>
              <a:gd name="connsiteY1505" fmla="*/ 2585633 h 6217919"/>
              <a:gd name="connsiteX1506" fmla="*/ 2359448 w 5053103"/>
              <a:gd name="connsiteY1506" fmla="*/ 2619258 h 6217919"/>
              <a:gd name="connsiteX1507" fmla="*/ 2313457 w 5053103"/>
              <a:gd name="connsiteY1507" fmla="*/ 2664119 h 6217919"/>
              <a:gd name="connsiteX1508" fmla="*/ 2240021 w 5053103"/>
              <a:gd name="connsiteY1508" fmla="*/ 2664119 h 6217919"/>
              <a:gd name="connsiteX1509" fmla="*/ 2194030 w 5053103"/>
              <a:gd name="connsiteY1509" fmla="*/ 2619258 h 6217919"/>
              <a:gd name="connsiteX1510" fmla="*/ 731352 w 5053103"/>
              <a:gd name="connsiteY1510" fmla="*/ 2585633 h 6217919"/>
              <a:gd name="connsiteX1511" fmla="*/ 896771 w 5053103"/>
              <a:gd name="connsiteY1511" fmla="*/ 2585633 h 6217919"/>
              <a:gd name="connsiteX1512" fmla="*/ 896771 w 5053103"/>
              <a:gd name="connsiteY1512" fmla="*/ 2619258 h 6217919"/>
              <a:gd name="connsiteX1513" fmla="*/ 850779 w 5053103"/>
              <a:gd name="connsiteY1513" fmla="*/ 2664119 h 6217919"/>
              <a:gd name="connsiteX1514" fmla="*/ 777343 w 5053103"/>
              <a:gd name="connsiteY1514" fmla="*/ 2664119 h 6217919"/>
              <a:gd name="connsiteX1515" fmla="*/ 731352 w 5053103"/>
              <a:gd name="connsiteY1515" fmla="*/ 2619258 h 6217919"/>
              <a:gd name="connsiteX1516" fmla="*/ 92512 w 5053103"/>
              <a:gd name="connsiteY1516" fmla="*/ 2585633 h 6217919"/>
              <a:gd name="connsiteX1517" fmla="*/ 257932 w 5053103"/>
              <a:gd name="connsiteY1517" fmla="*/ 2585633 h 6217919"/>
              <a:gd name="connsiteX1518" fmla="*/ 257932 w 5053103"/>
              <a:gd name="connsiteY1518" fmla="*/ 2619258 h 6217919"/>
              <a:gd name="connsiteX1519" fmla="*/ 211940 w 5053103"/>
              <a:gd name="connsiteY1519" fmla="*/ 2664119 h 6217919"/>
              <a:gd name="connsiteX1520" fmla="*/ 138504 w 5053103"/>
              <a:gd name="connsiteY1520" fmla="*/ 2664119 h 6217919"/>
              <a:gd name="connsiteX1521" fmla="*/ 92512 w 5053103"/>
              <a:gd name="connsiteY1521" fmla="*/ 2619258 h 6217919"/>
              <a:gd name="connsiteX1522" fmla="*/ 4887685 w 5053103"/>
              <a:gd name="connsiteY1522" fmla="*/ 2359444 h 6217919"/>
              <a:gd name="connsiteX1523" fmla="*/ 5053103 w 5053103"/>
              <a:gd name="connsiteY1523" fmla="*/ 2359444 h 6217919"/>
              <a:gd name="connsiteX1524" fmla="*/ 5053103 w 5053103"/>
              <a:gd name="connsiteY1524" fmla="*/ 2393071 h 6217919"/>
              <a:gd name="connsiteX1525" fmla="*/ 5007111 w 5053103"/>
              <a:gd name="connsiteY1525" fmla="*/ 2437930 h 6217919"/>
              <a:gd name="connsiteX1526" fmla="*/ 4933676 w 5053103"/>
              <a:gd name="connsiteY1526" fmla="*/ 2437930 h 6217919"/>
              <a:gd name="connsiteX1527" fmla="*/ 4887685 w 5053103"/>
              <a:gd name="connsiteY1527" fmla="*/ 2393071 h 6217919"/>
              <a:gd name="connsiteX1528" fmla="*/ 4063835 w 5053103"/>
              <a:gd name="connsiteY1528" fmla="*/ 2359444 h 6217919"/>
              <a:gd name="connsiteX1529" fmla="*/ 4229253 w 5053103"/>
              <a:gd name="connsiteY1529" fmla="*/ 2359444 h 6217919"/>
              <a:gd name="connsiteX1530" fmla="*/ 4229253 w 5053103"/>
              <a:gd name="connsiteY1530" fmla="*/ 2393071 h 6217919"/>
              <a:gd name="connsiteX1531" fmla="*/ 4183262 w 5053103"/>
              <a:gd name="connsiteY1531" fmla="*/ 2437930 h 6217919"/>
              <a:gd name="connsiteX1532" fmla="*/ 4109826 w 5053103"/>
              <a:gd name="connsiteY1532" fmla="*/ 2437930 h 6217919"/>
              <a:gd name="connsiteX1533" fmla="*/ 4063835 w 5053103"/>
              <a:gd name="connsiteY1533" fmla="*/ 2393071 h 6217919"/>
              <a:gd name="connsiteX1534" fmla="*/ 3425006 w 5053103"/>
              <a:gd name="connsiteY1534" fmla="*/ 2359444 h 6217919"/>
              <a:gd name="connsiteX1535" fmla="*/ 3590425 w 5053103"/>
              <a:gd name="connsiteY1535" fmla="*/ 2359444 h 6217919"/>
              <a:gd name="connsiteX1536" fmla="*/ 3590425 w 5053103"/>
              <a:gd name="connsiteY1536" fmla="*/ 2393071 h 6217919"/>
              <a:gd name="connsiteX1537" fmla="*/ 3544433 w 5053103"/>
              <a:gd name="connsiteY1537" fmla="*/ 2437930 h 6217919"/>
              <a:gd name="connsiteX1538" fmla="*/ 3470997 w 5053103"/>
              <a:gd name="connsiteY1538" fmla="*/ 2437930 h 6217919"/>
              <a:gd name="connsiteX1539" fmla="*/ 3425006 w 5053103"/>
              <a:gd name="connsiteY1539" fmla="*/ 2393071 h 6217919"/>
              <a:gd name="connsiteX1540" fmla="*/ 2601165 w 5053103"/>
              <a:gd name="connsiteY1540" fmla="*/ 2359444 h 6217919"/>
              <a:gd name="connsiteX1541" fmla="*/ 2766583 w 5053103"/>
              <a:gd name="connsiteY1541" fmla="*/ 2359444 h 6217919"/>
              <a:gd name="connsiteX1542" fmla="*/ 2766583 w 5053103"/>
              <a:gd name="connsiteY1542" fmla="*/ 2393071 h 6217919"/>
              <a:gd name="connsiteX1543" fmla="*/ 2720592 w 5053103"/>
              <a:gd name="connsiteY1543" fmla="*/ 2437930 h 6217919"/>
              <a:gd name="connsiteX1544" fmla="*/ 2647156 w 5053103"/>
              <a:gd name="connsiteY1544" fmla="*/ 2437930 h 6217919"/>
              <a:gd name="connsiteX1545" fmla="*/ 2601165 w 5053103"/>
              <a:gd name="connsiteY1545" fmla="*/ 2393071 h 6217919"/>
              <a:gd name="connsiteX1546" fmla="*/ 1962337 w 5053103"/>
              <a:gd name="connsiteY1546" fmla="*/ 2359444 h 6217919"/>
              <a:gd name="connsiteX1547" fmla="*/ 2127755 w 5053103"/>
              <a:gd name="connsiteY1547" fmla="*/ 2359444 h 6217919"/>
              <a:gd name="connsiteX1548" fmla="*/ 2127755 w 5053103"/>
              <a:gd name="connsiteY1548" fmla="*/ 2393071 h 6217919"/>
              <a:gd name="connsiteX1549" fmla="*/ 2081764 w 5053103"/>
              <a:gd name="connsiteY1549" fmla="*/ 2437930 h 6217919"/>
              <a:gd name="connsiteX1550" fmla="*/ 2008328 w 5053103"/>
              <a:gd name="connsiteY1550" fmla="*/ 2437930 h 6217919"/>
              <a:gd name="connsiteX1551" fmla="*/ 1962337 w 5053103"/>
              <a:gd name="connsiteY1551" fmla="*/ 2393071 h 6217919"/>
              <a:gd name="connsiteX1552" fmla="*/ 1138487 w 5053103"/>
              <a:gd name="connsiteY1552" fmla="*/ 2359444 h 6217919"/>
              <a:gd name="connsiteX1553" fmla="*/ 1303905 w 5053103"/>
              <a:gd name="connsiteY1553" fmla="*/ 2359444 h 6217919"/>
              <a:gd name="connsiteX1554" fmla="*/ 1303905 w 5053103"/>
              <a:gd name="connsiteY1554" fmla="*/ 2393071 h 6217919"/>
              <a:gd name="connsiteX1555" fmla="*/ 1257915 w 5053103"/>
              <a:gd name="connsiteY1555" fmla="*/ 2437930 h 6217919"/>
              <a:gd name="connsiteX1556" fmla="*/ 1184478 w 5053103"/>
              <a:gd name="connsiteY1556" fmla="*/ 2437930 h 6217919"/>
              <a:gd name="connsiteX1557" fmla="*/ 1138487 w 5053103"/>
              <a:gd name="connsiteY1557" fmla="*/ 2393071 h 6217919"/>
              <a:gd name="connsiteX1558" fmla="*/ 4456421 w 5053103"/>
              <a:gd name="connsiteY1558" fmla="*/ 2084023 h 6217919"/>
              <a:gd name="connsiteX1559" fmla="*/ 4480547 w 5053103"/>
              <a:gd name="connsiteY1559" fmla="*/ 2084023 h 6217919"/>
              <a:gd name="connsiteX1560" fmla="*/ 4480547 w 5053103"/>
              <a:gd name="connsiteY1560" fmla="*/ 2585633 h 6217919"/>
              <a:gd name="connsiteX1561" fmla="*/ 4456421 w 5053103"/>
              <a:gd name="connsiteY1561" fmla="*/ 2585633 h 6217919"/>
              <a:gd name="connsiteX1562" fmla="*/ 4388037 w 5053103"/>
              <a:gd name="connsiteY1562" fmla="*/ 2517247 h 6217919"/>
              <a:gd name="connsiteX1563" fmla="*/ 4388037 w 5053103"/>
              <a:gd name="connsiteY1563" fmla="*/ 2340069 h 6217919"/>
              <a:gd name="connsiteX1564" fmla="*/ 4388263 w 5053103"/>
              <a:gd name="connsiteY1564" fmla="*/ 2334865 h 6217919"/>
              <a:gd name="connsiteX1565" fmla="*/ 4388037 w 5053103"/>
              <a:gd name="connsiteY1565" fmla="*/ 2329663 h 6217919"/>
              <a:gd name="connsiteX1566" fmla="*/ 4388037 w 5053103"/>
              <a:gd name="connsiteY1566" fmla="*/ 2152483 h 6217919"/>
              <a:gd name="connsiteX1567" fmla="*/ 4388037 w 5053103"/>
              <a:gd name="connsiteY1567" fmla="*/ 2152407 h 6217919"/>
              <a:gd name="connsiteX1568" fmla="*/ 4456421 w 5053103"/>
              <a:gd name="connsiteY1568" fmla="*/ 2084023 h 6217919"/>
              <a:gd name="connsiteX1569" fmla="*/ 3822116 w 5053103"/>
              <a:gd name="connsiteY1569" fmla="*/ 2084023 h 6217919"/>
              <a:gd name="connsiteX1570" fmla="*/ 3846243 w 5053103"/>
              <a:gd name="connsiteY1570" fmla="*/ 2084023 h 6217919"/>
              <a:gd name="connsiteX1571" fmla="*/ 3846243 w 5053103"/>
              <a:gd name="connsiteY1571" fmla="*/ 2084099 h 6217919"/>
              <a:gd name="connsiteX1572" fmla="*/ 3914627 w 5053103"/>
              <a:gd name="connsiteY1572" fmla="*/ 2152483 h 6217919"/>
              <a:gd name="connsiteX1573" fmla="*/ 3914627 w 5053103"/>
              <a:gd name="connsiteY1573" fmla="*/ 2329663 h 6217919"/>
              <a:gd name="connsiteX1574" fmla="*/ 3914400 w 5053103"/>
              <a:gd name="connsiteY1574" fmla="*/ 2334865 h 6217919"/>
              <a:gd name="connsiteX1575" fmla="*/ 3914627 w 5053103"/>
              <a:gd name="connsiteY1575" fmla="*/ 2340069 h 6217919"/>
              <a:gd name="connsiteX1576" fmla="*/ 3914627 w 5053103"/>
              <a:gd name="connsiteY1576" fmla="*/ 2517247 h 6217919"/>
              <a:gd name="connsiteX1577" fmla="*/ 3846243 w 5053103"/>
              <a:gd name="connsiteY1577" fmla="*/ 2585633 h 6217919"/>
              <a:gd name="connsiteX1578" fmla="*/ 3822116 w 5053103"/>
              <a:gd name="connsiteY1578" fmla="*/ 2585633 h 6217919"/>
              <a:gd name="connsiteX1579" fmla="*/ 2993742 w 5053103"/>
              <a:gd name="connsiteY1579" fmla="*/ 2084023 h 6217919"/>
              <a:gd name="connsiteX1580" fmla="*/ 3017868 w 5053103"/>
              <a:gd name="connsiteY1580" fmla="*/ 2084023 h 6217919"/>
              <a:gd name="connsiteX1581" fmla="*/ 3017868 w 5053103"/>
              <a:gd name="connsiteY1581" fmla="*/ 2585633 h 6217919"/>
              <a:gd name="connsiteX1582" fmla="*/ 2993742 w 5053103"/>
              <a:gd name="connsiteY1582" fmla="*/ 2585633 h 6217919"/>
              <a:gd name="connsiteX1583" fmla="*/ 2925358 w 5053103"/>
              <a:gd name="connsiteY1583" fmla="*/ 2517247 h 6217919"/>
              <a:gd name="connsiteX1584" fmla="*/ 2925358 w 5053103"/>
              <a:gd name="connsiteY1584" fmla="*/ 2340069 h 6217919"/>
              <a:gd name="connsiteX1585" fmla="*/ 2925583 w 5053103"/>
              <a:gd name="connsiteY1585" fmla="*/ 2334865 h 6217919"/>
              <a:gd name="connsiteX1586" fmla="*/ 2925358 w 5053103"/>
              <a:gd name="connsiteY1586" fmla="*/ 2329663 h 6217919"/>
              <a:gd name="connsiteX1587" fmla="*/ 2925358 w 5053103"/>
              <a:gd name="connsiteY1587" fmla="*/ 2152483 h 6217919"/>
              <a:gd name="connsiteX1588" fmla="*/ 2925358 w 5053103"/>
              <a:gd name="connsiteY1588" fmla="*/ 2152407 h 6217919"/>
              <a:gd name="connsiteX1589" fmla="*/ 2993742 w 5053103"/>
              <a:gd name="connsiteY1589" fmla="*/ 2084023 h 6217919"/>
              <a:gd name="connsiteX1590" fmla="*/ 2359448 w 5053103"/>
              <a:gd name="connsiteY1590" fmla="*/ 2084023 h 6217919"/>
              <a:gd name="connsiteX1591" fmla="*/ 2383575 w 5053103"/>
              <a:gd name="connsiteY1591" fmla="*/ 2084023 h 6217919"/>
              <a:gd name="connsiteX1592" fmla="*/ 2383575 w 5053103"/>
              <a:gd name="connsiteY1592" fmla="*/ 2084099 h 6217919"/>
              <a:gd name="connsiteX1593" fmla="*/ 2451959 w 5053103"/>
              <a:gd name="connsiteY1593" fmla="*/ 2152483 h 6217919"/>
              <a:gd name="connsiteX1594" fmla="*/ 2451959 w 5053103"/>
              <a:gd name="connsiteY1594" fmla="*/ 2329663 h 6217919"/>
              <a:gd name="connsiteX1595" fmla="*/ 2451733 w 5053103"/>
              <a:gd name="connsiteY1595" fmla="*/ 2334865 h 6217919"/>
              <a:gd name="connsiteX1596" fmla="*/ 2451959 w 5053103"/>
              <a:gd name="connsiteY1596" fmla="*/ 2340069 h 6217919"/>
              <a:gd name="connsiteX1597" fmla="*/ 2451959 w 5053103"/>
              <a:gd name="connsiteY1597" fmla="*/ 2517247 h 6217919"/>
              <a:gd name="connsiteX1598" fmla="*/ 2383575 w 5053103"/>
              <a:gd name="connsiteY1598" fmla="*/ 2585633 h 6217919"/>
              <a:gd name="connsiteX1599" fmla="*/ 2359448 w 5053103"/>
              <a:gd name="connsiteY1599" fmla="*/ 2585633 h 6217919"/>
              <a:gd name="connsiteX1600" fmla="*/ 896771 w 5053103"/>
              <a:gd name="connsiteY1600" fmla="*/ 2084023 h 6217919"/>
              <a:gd name="connsiteX1601" fmla="*/ 920897 w 5053103"/>
              <a:gd name="connsiteY1601" fmla="*/ 2084023 h 6217919"/>
              <a:gd name="connsiteX1602" fmla="*/ 920897 w 5053103"/>
              <a:gd name="connsiteY1602" fmla="*/ 2084099 h 6217919"/>
              <a:gd name="connsiteX1603" fmla="*/ 989282 w 5053103"/>
              <a:gd name="connsiteY1603" fmla="*/ 2152483 h 6217919"/>
              <a:gd name="connsiteX1604" fmla="*/ 989282 w 5053103"/>
              <a:gd name="connsiteY1604" fmla="*/ 2329663 h 6217919"/>
              <a:gd name="connsiteX1605" fmla="*/ 989055 w 5053103"/>
              <a:gd name="connsiteY1605" fmla="*/ 2334865 h 6217919"/>
              <a:gd name="connsiteX1606" fmla="*/ 989282 w 5053103"/>
              <a:gd name="connsiteY1606" fmla="*/ 2340069 h 6217919"/>
              <a:gd name="connsiteX1607" fmla="*/ 989282 w 5053103"/>
              <a:gd name="connsiteY1607" fmla="*/ 2517247 h 6217919"/>
              <a:gd name="connsiteX1608" fmla="*/ 920897 w 5053103"/>
              <a:gd name="connsiteY1608" fmla="*/ 2585633 h 6217919"/>
              <a:gd name="connsiteX1609" fmla="*/ 896771 w 5053103"/>
              <a:gd name="connsiteY1609" fmla="*/ 2585633 h 6217919"/>
              <a:gd name="connsiteX1610" fmla="*/ 68385 w 5053103"/>
              <a:gd name="connsiteY1610" fmla="*/ 2084023 h 6217919"/>
              <a:gd name="connsiteX1611" fmla="*/ 92512 w 5053103"/>
              <a:gd name="connsiteY1611" fmla="*/ 2084023 h 6217919"/>
              <a:gd name="connsiteX1612" fmla="*/ 92512 w 5053103"/>
              <a:gd name="connsiteY1612" fmla="*/ 2585633 h 6217919"/>
              <a:gd name="connsiteX1613" fmla="*/ 68385 w 5053103"/>
              <a:gd name="connsiteY1613" fmla="*/ 2585633 h 6217919"/>
              <a:gd name="connsiteX1614" fmla="*/ 2 w 5053103"/>
              <a:gd name="connsiteY1614" fmla="*/ 2517247 h 6217919"/>
              <a:gd name="connsiteX1615" fmla="*/ 2 w 5053103"/>
              <a:gd name="connsiteY1615" fmla="*/ 2340069 h 6217919"/>
              <a:gd name="connsiteX1616" fmla="*/ 228 w 5053103"/>
              <a:gd name="connsiteY1616" fmla="*/ 2334865 h 6217919"/>
              <a:gd name="connsiteX1617" fmla="*/ 2 w 5053103"/>
              <a:gd name="connsiteY1617" fmla="*/ 2329663 h 6217919"/>
              <a:gd name="connsiteX1618" fmla="*/ 2 w 5053103"/>
              <a:gd name="connsiteY1618" fmla="*/ 2152483 h 6217919"/>
              <a:gd name="connsiteX1619" fmla="*/ 2 w 5053103"/>
              <a:gd name="connsiteY1619" fmla="*/ 2152407 h 6217919"/>
              <a:gd name="connsiteX1620" fmla="*/ 68385 w 5053103"/>
              <a:gd name="connsiteY1620" fmla="*/ 2084023 h 6217919"/>
              <a:gd name="connsiteX1621" fmla="*/ 4526539 w 5053103"/>
              <a:gd name="connsiteY1621" fmla="*/ 2005537 h 6217919"/>
              <a:gd name="connsiteX1622" fmla="*/ 4599974 w 5053103"/>
              <a:gd name="connsiteY1622" fmla="*/ 2005537 h 6217919"/>
              <a:gd name="connsiteX1623" fmla="*/ 4645966 w 5053103"/>
              <a:gd name="connsiteY1623" fmla="*/ 2050396 h 6217919"/>
              <a:gd name="connsiteX1624" fmla="*/ 4645966 w 5053103"/>
              <a:gd name="connsiteY1624" fmla="*/ 2084023 h 6217919"/>
              <a:gd name="connsiteX1625" fmla="*/ 4480547 w 5053103"/>
              <a:gd name="connsiteY1625" fmla="*/ 2084023 h 6217919"/>
              <a:gd name="connsiteX1626" fmla="*/ 4480547 w 5053103"/>
              <a:gd name="connsiteY1626" fmla="*/ 2050396 h 6217919"/>
              <a:gd name="connsiteX1627" fmla="*/ 4526539 w 5053103"/>
              <a:gd name="connsiteY1627" fmla="*/ 2005537 h 6217919"/>
              <a:gd name="connsiteX1628" fmla="*/ 3702689 w 5053103"/>
              <a:gd name="connsiteY1628" fmla="*/ 2005537 h 6217919"/>
              <a:gd name="connsiteX1629" fmla="*/ 3776125 w 5053103"/>
              <a:gd name="connsiteY1629" fmla="*/ 2005537 h 6217919"/>
              <a:gd name="connsiteX1630" fmla="*/ 3822116 w 5053103"/>
              <a:gd name="connsiteY1630" fmla="*/ 2050396 h 6217919"/>
              <a:gd name="connsiteX1631" fmla="*/ 3822116 w 5053103"/>
              <a:gd name="connsiteY1631" fmla="*/ 2084023 h 6217919"/>
              <a:gd name="connsiteX1632" fmla="*/ 3656697 w 5053103"/>
              <a:gd name="connsiteY1632" fmla="*/ 2084023 h 6217919"/>
              <a:gd name="connsiteX1633" fmla="*/ 3656697 w 5053103"/>
              <a:gd name="connsiteY1633" fmla="*/ 2050396 h 6217919"/>
              <a:gd name="connsiteX1634" fmla="*/ 3702689 w 5053103"/>
              <a:gd name="connsiteY1634" fmla="*/ 2005537 h 6217919"/>
              <a:gd name="connsiteX1635" fmla="*/ 3063859 w 5053103"/>
              <a:gd name="connsiteY1635" fmla="*/ 2005537 h 6217919"/>
              <a:gd name="connsiteX1636" fmla="*/ 3137295 w 5053103"/>
              <a:gd name="connsiteY1636" fmla="*/ 2005537 h 6217919"/>
              <a:gd name="connsiteX1637" fmla="*/ 3183287 w 5053103"/>
              <a:gd name="connsiteY1637" fmla="*/ 2050396 h 6217919"/>
              <a:gd name="connsiteX1638" fmla="*/ 3183287 w 5053103"/>
              <a:gd name="connsiteY1638" fmla="*/ 2084023 h 6217919"/>
              <a:gd name="connsiteX1639" fmla="*/ 3017868 w 5053103"/>
              <a:gd name="connsiteY1639" fmla="*/ 2084023 h 6217919"/>
              <a:gd name="connsiteX1640" fmla="*/ 3017868 w 5053103"/>
              <a:gd name="connsiteY1640" fmla="*/ 2050396 h 6217919"/>
              <a:gd name="connsiteX1641" fmla="*/ 3063859 w 5053103"/>
              <a:gd name="connsiteY1641" fmla="*/ 2005537 h 6217919"/>
              <a:gd name="connsiteX1642" fmla="*/ 2240021 w 5053103"/>
              <a:gd name="connsiteY1642" fmla="*/ 2005537 h 6217919"/>
              <a:gd name="connsiteX1643" fmla="*/ 2313457 w 5053103"/>
              <a:gd name="connsiteY1643" fmla="*/ 2005537 h 6217919"/>
              <a:gd name="connsiteX1644" fmla="*/ 2359448 w 5053103"/>
              <a:gd name="connsiteY1644" fmla="*/ 2050396 h 6217919"/>
              <a:gd name="connsiteX1645" fmla="*/ 2359448 w 5053103"/>
              <a:gd name="connsiteY1645" fmla="*/ 2084023 h 6217919"/>
              <a:gd name="connsiteX1646" fmla="*/ 2194030 w 5053103"/>
              <a:gd name="connsiteY1646" fmla="*/ 2084023 h 6217919"/>
              <a:gd name="connsiteX1647" fmla="*/ 2194030 w 5053103"/>
              <a:gd name="connsiteY1647" fmla="*/ 2050396 h 6217919"/>
              <a:gd name="connsiteX1648" fmla="*/ 2240021 w 5053103"/>
              <a:gd name="connsiteY1648" fmla="*/ 2005537 h 6217919"/>
              <a:gd name="connsiteX1649" fmla="*/ 1601193 w 5053103"/>
              <a:gd name="connsiteY1649" fmla="*/ 2005537 h 6217919"/>
              <a:gd name="connsiteX1650" fmla="*/ 1674629 w 5053103"/>
              <a:gd name="connsiteY1650" fmla="*/ 2005537 h 6217919"/>
              <a:gd name="connsiteX1651" fmla="*/ 1720620 w 5053103"/>
              <a:gd name="connsiteY1651" fmla="*/ 2050396 h 6217919"/>
              <a:gd name="connsiteX1652" fmla="*/ 1720620 w 5053103"/>
              <a:gd name="connsiteY1652" fmla="*/ 2084023 h 6217919"/>
              <a:gd name="connsiteX1653" fmla="*/ 1555202 w 5053103"/>
              <a:gd name="connsiteY1653" fmla="*/ 2084023 h 6217919"/>
              <a:gd name="connsiteX1654" fmla="*/ 1555202 w 5053103"/>
              <a:gd name="connsiteY1654" fmla="*/ 2585633 h 6217919"/>
              <a:gd name="connsiteX1655" fmla="*/ 1720620 w 5053103"/>
              <a:gd name="connsiteY1655" fmla="*/ 2585633 h 6217919"/>
              <a:gd name="connsiteX1656" fmla="*/ 1720620 w 5053103"/>
              <a:gd name="connsiteY1656" fmla="*/ 2619258 h 6217919"/>
              <a:gd name="connsiteX1657" fmla="*/ 1674629 w 5053103"/>
              <a:gd name="connsiteY1657" fmla="*/ 2664119 h 6217919"/>
              <a:gd name="connsiteX1658" fmla="*/ 1601193 w 5053103"/>
              <a:gd name="connsiteY1658" fmla="*/ 2664119 h 6217919"/>
              <a:gd name="connsiteX1659" fmla="*/ 1555202 w 5053103"/>
              <a:gd name="connsiteY1659" fmla="*/ 2619258 h 6217919"/>
              <a:gd name="connsiteX1660" fmla="*/ 1555202 w 5053103"/>
              <a:gd name="connsiteY1660" fmla="*/ 2585633 h 6217919"/>
              <a:gd name="connsiteX1661" fmla="*/ 1531075 w 5053103"/>
              <a:gd name="connsiteY1661" fmla="*/ 2585633 h 6217919"/>
              <a:gd name="connsiteX1662" fmla="*/ 1462691 w 5053103"/>
              <a:gd name="connsiteY1662" fmla="*/ 2517247 h 6217919"/>
              <a:gd name="connsiteX1663" fmla="*/ 1462691 w 5053103"/>
              <a:gd name="connsiteY1663" fmla="*/ 2340069 h 6217919"/>
              <a:gd name="connsiteX1664" fmla="*/ 1462917 w 5053103"/>
              <a:gd name="connsiteY1664" fmla="*/ 2334865 h 6217919"/>
              <a:gd name="connsiteX1665" fmla="*/ 1462691 w 5053103"/>
              <a:gd name="connsiteY1665" fmla="*/ 2329663 h 6217919"/>
              <a:gd name="connsiteX1666" fmla="*/ 1462691 w 5053103"/>
              <a:gd name="connsiteY1666" fmla="*/ 2152483 h 6217919"/>
              <a:gd name="connsiteX1667" fmla="*/ 1462691 w 5053103"/>
              <a:gd name="connsiteY1667" fmla="*/ 2152407 h 6217919"/>
              <a:gd name="connsiteX1668" fmla="*/ 1531075 w 5053103"/>
              <a:gd name="connsiteY1668" fmla="*/ 2084023 h 6217919"/>
              <a:gd name="connsiteX1669" fmla="*/ 1555202 w 5053103"/>
              <a:gd name="connsiteY1669" fmla="*/ 2084023 h 6217919"/>
              <a:gd name="connsiteX1670" fmla="*/ 1555202 w 5053103"/>
              <a:gd name="connsiteY1670" fmla="*/ 2050396 h 6217919"/>
              <a:gd name="connsiteX1671" fmla="*/ 1601193 w 5053103"/>
              <a:gd name="connsiteY1671" fmla="*/ 2005537 h 6217919"/>
              <a:gd name="connsiteX1672" fmla="*/ 777344 w 5053103"/>
              <a:gd name="connsiteY1672" fmla="*/ 2005537 h 6217919"/>
              <a:gd name="connsiteX1673" fmla="*/ 850779 w 5053103"/>
              <a:gd name="connsiteY1673" fmla="*/ 2005537 h 6217919"/>
              <a:gd name="connsiteX1674" fmla="*/ 896771 w 5053103"/>
              <a:gd name="connsiteY1674" fmla="*/ 2050396 h 6217919"/>
              <a:gd name="connsiteX1675" fmla="*/ 896771 w 5053103"/>
              <a:gd name="connsiteY1675" fmla="*/ 2084023 h 6217919"/>
              <a:gd name="connsiteX1676" fmla="*/ 731352 w 5053103"/>
              <a:gd name="connsiteY1676" fmla="*/ 2084023 h 6217919"/>
              <a:gd name="connsiteX1677" fmla="*/ 731352 w 5053103"/>
              <a:gd name="connsiteY1677" fmla="*/ 2050396 h 6217919"/>
              <a:gd name="connsiteX1678" fmla="*/ 777344 w 5053103"/>
              <a:gd name="connsiteY1678" fmla="*/ 2005537 h 6217919"/>
              <a:gd name="connsiteX1679" fmla="*/ 138504 w 5053103"/>
              <a:gd name="connsiteY1679" fmla="*/ 2005537 h 6217919"/>
              <a:gd name="connsiteX1680" fmla="*/ 211939 w 5053103"/>
              <a:gd name="connsiteY1680" fmla="*/ 2005537 h 6217919"/>
              <a:gd name="connsiteX1681" fmla="*/ 257932 w 5053103"/>
              <a:gd name="connsiteY1681" fmla="*/ 2050396 h 6217919"/>
              <a:gd name="connsiteX1682" fmla="*/ 257932 w 5053103"/>
              <a:gd name="connsiteY1682" fmla="*/ 2084023 h 6217919"/>
              <a:gd name="connsiteX1683" fmla="*/ 92512 w 5053103"/>
              <a:gd name="connsiteY1683" fmla="*/ 2084023 h 6217919"/>
              <a:gd name="connsiteX1684" fmla="*/ 92512 w 5053103"/>
              <a:gd name="connsiteY1684" fmla="*/ 2050396 h 6217919"/>
              <a:gd name="connsiteX1685" fmla="*/ 138504 w 5053103"/>
              <a:gd name="connsiteY1685" fmla="*/ 2005537 h 6217919"/>
              <a:gd name="connsiteX1686" fmla="*/ 4863559 w 5053103"/>
              <a:gd name="connsiteY1686" fmla="*/ 1857837 h 6217919"/>
              <a:gd name="connsiteX1687" fmla="*/ 4887685 w 5053103"/>
              <a:gd name="connsiteY1687" fmla="*/ 1857837 h 6217919"/>
              <a:gd name="connsiteX1688" fmla="*/ 4887685 w 5053103"/>
              <a:gd name="connsiteY1688" fmla="*/ 2359444 h 6217919"/>
              <a:gd name="connsiteX1689" fmla="*/ 4863559 w 5053103"/>
              <a:gd name="connsiteY1689" fmla="*/ 2359444 h 6217919"/>
              <a:gd name="connsiteX1690" fmla="*/ 4795175 w 5053103"/>
              <a:gd name="connsiteY1690" fmla="*/ 2291061 h 6217919"/>
              <a:gd name="connsiteX1691" fmla="*/ 4795175 w 5053103"/>
              <a:gd name="connsiteY1691" fmla="*/ 2113882 h 6217919"/>
              <a:gd name="connsiteX1692" fmla="*/ 4795401 w 5053103"/>
              <a:gd name="connsiteY1692" fmla="*/ 2108678 h 6217919"/>
              <a:gd name="connsiteX1693" fmla="*/ 4795175 w 5053103"/>
              <a:gd name="connsiteY1693" fmla="*/ 2103475 h 6217919"/>
              <a:gd name="connsiteX1694" fmla="*/ 4795175 w 5053103"/>
              <a:gd name="connsiteY1694" fmla="*/ 1926296 h 6217919"/>
              <a:gd name="connsiteX1695" fmla="*/ 4795175 w 5053103"/>
              <a:gd name="connsiteY1695" fmla="*/ 1926221 h 6217919"/>
              <a:gd name="connsiteX1696" fmla="*/ 4863559 w 5053103"/>
              <a:gd name="connsiteY1696" fmla="*/ 1857837 h 6217919"/>
              <a:gd name="connsiteX1697" fmla="*/ 4229253 w 5053103"/>
              <a:gd name="connsiteY1697" fmla="*/ 1857837 h 6217919"/>
              <a:gd name="connsiteX1698" fmla="*/ 4253380 w 5053103"/>
              <a:gd name="connsiteY1698" fmla="*/ 1857837 h 6217919"/>
              <a:gd name="connsiteX1699" fmla="*/ 4253380 w 5053103"/>
              <a:gd name="connsiteY1699" fmla="*/ 1857911 h 6217919"/>
              <a:gd name="connsiteX1700" fmla="*/ 4321764 w 5053103"/>
              <a:gd name="connsiteY1700" fmla="*/ 1926296 h 6217919"/>
              <a:gd name="connsiteX1701" fmla="*/ 4321764 w 5053103"/>
              <a:gd name="connsiteY1701" fmla="*/ 2103475 h 6217919"/>
              <a:gd name="connsiteX1702" fmla="*/ 4321537 w 5053103"/>
              <a:gd name="connsiteY1702" fmla="*/ 2108678 h 6217919"/>
              <a:gd name="connsiteX1703" fmla="*/ 4321764 w 5053103"/>
              <a:gd name="connsiteY1703" fmla="*/ 2113882 h 6217919"/>
              <a:gd name="connsiteX1704" fmla="*/ 4321764 w 5053103"/>
              <a:gd name="connsiteY1704" fmla="*/ 2291061 h 6217919"/>
              <a:gd name="connsiteX1705" fmla="*/ 4253380 w 5053103"/>
              <a:gd name="connsiteY1705" fmla="*/ 2359444 h 6217919"/>
              <a:gd name="connsiteX1706" fmla="*/ 4229253 w 5053103"/>
              <a:gd name="connsiteY1706" fmla="*/ 2359444 h 6217919"/>
              <a:gd name="connsiteX1707" fmla="*/ 3400879 w 5053103"/>
              <a:gd name="connsiteY1707" fmla="*/ 1857837 h 6217919"/>
              <a:gd name="connsiteX1708" fmla="*/ 3425005 w 5053103"/>
              <a:gd name="connsiteY1708" fmla="*/ 1857837 h 6217919"/>
              <a:gd name="connsiteX1709" fmla="*/ 3425005 w 5053103"/>
              <a:gd name="connsiteY1709" fmla="*/ 2359444 h 6217919"/>
              <a:gd name="connsiteX1710" fmla="*/ 3400879 w 5053103"/>
              <a:gd name="connsiteY1710" fmla="*/ 2359444 h 6217919"/>
              <a:gd name="connsiteX1711" fmla="*/ 3332495 w 5053103"/>
              <a:gd name="connsiteY1711" fmla="*/ 2291061 h 6217919"/>
              <a:gd name="connsiteX1712" fmla="*/ 3332495 w 5053103"/>
              <a:gd name="connsiteY1712" fmla="*/ 2113882 h 6217919"/>
              <a:gd name="connsiteX1713" fmla="*/ 3332721 w 5053103"/>
              <a:gd name="connsiteY1713" fmla="*/ 2108678 h 6217919"/>
              <a:gd name="connsiteX1714" fmla="*/ 3332495 w 5053103"/>
              <a:gd name="connsiteY1714" fmla="*/ 2103475 h 6217919"/>
              <a:gd name="connsiteX1715" fmla="*/ 3332495 w 5053103"/>
              <a:gd name="connsiteY1715" fmla="*/ 1926296 h 6217919"/>
              <a:gd name="connsiteX1716" fmla="*/ 3332495 w 5053103"/>
              <a:gd name="connsiteY1716" fmla="*/ 1926221 h 6217919"/>
              <a:gd name="connsiteX1717" fmla="*/ 3400879 w 5053103"/>
              <a:gd name="connsiteY1717" fmla="*/ 1857837 h 6217919"/>
              <a:gd name="connsiteX1718" fmla="*/ 2766584 w 5053103"/>
              <a:gd name="connsiteY1718" fmla="*/ 1857837 h 6217919"/>
              <a:gd name="connsiteX1719" fmla="*/ 2790711 w 5053103"/>
              <a:gd name="connsiteY1719" fmla="*/ 1857837 h 6217919"/>
              <a:gd name="connsiteX1720" fmla="*/ 2790711 w 5053103"/>
              <a:gd name="connsiteY1720" fmla="*/ 1857911 h 6217919"/>
              <a:gd name="connsiteX1721" fmla="*/ 2859095 w 5053103"/>
              <a:gd name="connsiteY1721" fmla="*/ 1926296 h 6217919"/>
              <a:gd name="connsiteX1722" fmla="*/ 2859095 w 5053103"/>
              <a:gd name="connsiteY1722" fmla="*/ 2103475 h 6217919"/>
              <a:gd name="connsiteX1723" fmla="*/ 2858869 w 5053103"/>
              <a:gd name="connsiteY1723" fmla="*/ 2108678 h 6217919"/>
              <a:gd name="connsiteX1724" fmla="*/ 2859095 w 5053103"/>
              <a:gd name="connsiteY1724" fmla="*/ 2113882 h 6217919"/>
              <a:gd name="connsiteX1725" fmla="*/ 2859095 w 5053103"/>
              <a:gd name="connsiteY1725" fmla="*/ 2291061 h 6217919"/>
              <a:gd name="connsiteX1726" fmla="*/ 2790711 w 5053103"/>
              <a:gd name="connsiteY1726" fmla="*/ 2359444 h 6217919"/>
              <a:gd name="connsiteX1727" fmla="*/ 2766584 w 5053103"/>
              <a:gd name="connsiteY1727" fmla="*/ 2359444 h 6217919"/>
              <a:gd name="connsiteX1728" fmla="*/ 1938211 w 5053103"/>
              <a:gd name="connsiteY1728" fmla="*/ 1857837 h 6217919"/>
              <a:gd name="connsiteX1729" fmla="*/ 1962337 w 5053103"/>
              <a:gd name="connsiteY1729" fmla="*/ 1857837 h 6217919"/>
              <a:gd name="connsiteX1730" fmla="*/ 1962337 w 5053103"/>
              <a:gd name="connsiteY1730" fmla="*/ 2359444 h 6217919"/>
              <a:gd name="connsiteX1731" fmla="*/ 1938211 w 5053103"/>
              <a:gd name="connsiteY1731" fmla="*/ 2359444 h 6217919"/>
              <a:gd name="connsiteX1732" fmla="*/ 1869827 w 5053103"/>
              <a:gd name="connsiteY1732" fmla="*/ 2291061 h 6217919"/>
              <a:gd name="connsiteX1733" fmla="*/ 1869827 w 5053103"/>
              <a:gd name="connsiteY1733" fmla="*/ 2113882 h 6217919"/>
              <a:gd name="connsiteX1734" fmla="*/ 1870052 w 5053103"/>
              <a:gd name="connsiteY1734" fmla="*/ 2108678 h 6217919"/>
              <a:gd name="connsiteX1735" fmla="*/ 1869827 w 5053103"/>
              <a:gd name="connsiteY1735" fmla="*/ 2103475 h 6217919"/>
              <a:gd name="connsiteX1736" fmla="*/ 1869827 w 5053103"/>
              <a:gd name="connsiteY1736" fmla="*/ 1926296 h 6217919"/>
              <a:gd name="connsiteX1737" fmla="*/ 1869827 w 5053103"/>
              <a:gd name="connsiteY1737" fmla="*/ 1926221 h 6217919"/>
              <a:gd name="connsiteX1738" fmla="*/ 1938211 w 5053103"/>
              <a:gd name="connsiteY1738" fmla="*/ 1857837 h 6217919"/>
              <a:gd name="connsiteX1739" fmla="*/ 4933676 w 5053103"/>
              <a:gd name="connsiteY1739" fmla="*/ 1779350 h 6217919"/>
              <a:gd name="connsiteX1740" fmla="*/ 5007111 w 5053103"/>
              <a:gd name="connsiteY1740" fmla="*/ 1779350 h 6217919"/>
              <a:gd name="connsiteX1741" fmla="*/ 5053103 w 5053103"/>
              <a:gd name="connsiteY1741" fmla="*/ 1824209 h 6217919"/>
              <a:gd name="connsiteX1742" fmla="*/ 5053103 w 5053103"/>
              <a:gd name="connsiteY1742" fmla="*/ 1857837 h 6217919"/>
              <a:gd name="connsiteX1743" fmla="*/ 4887685 w 5053103"/>
              <a:gd name="connsiteY1743" fmla="*/ 1857837 h 6217919"/>
              <a:gd name="connsiteX1744" fmla="*/ 4887685 w 5053103"/>
              <a:gd name="connsiteY1744" fmla="*/ 1824209 h 6217919"/>
              <a:gd name="connsiteX1745" fmla="*/ 4933676 w 5053103"/>
              <a:gd name="connsiteY1745" fmla="*/ 1779350 h 6217919"/>
              <a:gd name="connsiteX1746" fmla="*/ 4109826 w 5053103"/>
              <a:gd name="connsiteY1746" fmla="*/ 1779350 h 6217919"/>
              <a:gd name="connsiteX1747" fmla="*/ 4183262 w 5053103"/>
              <a:gd name="connsiteY1747" fmla="*/ 1779350 h 6217919"/>
              <a:gd name="connsiteX1748" fmla="*/ 4229253 w 5053103"/>
              <a:gd name="connsiteY1748" fmla="*/ 1824209 h 6217919"/>
              <a:gd name="connsiteX1749" fmla="*/ 4229253 w 5053103"/>
              <a:gd name="connsiteY1749" fmla="*/ 1857837 h 6217919"/>
              <a:gd name="connsiteX1750" fmla="*/ 4063835 w 5053103"/>
              <a:gd name="connsiteY1750" fmla="*/ 1857837 h 6217919"/>
              <a:gd name="connsiteX1751" fmla="*/ 4063835 w 5053103"/>
              <a:gd name="connsiteY1751" fmla="*/ 1824209 h 6217919"/>
              <a:gd name="connsiteX1752" fmla="*/ 4109826 w 5053103"/>
              <a:gd name="connsiteY1752" fmla="*/ 1779350 h 6217919"/>
              <a:gd name="connsiteX1753" fmla="*/ 3470997 w 5053103"/>
              <a:gd name="connsiteY1753" fmla="*/ 1779350 h 6217919"/>
              <a:gd name="connsiteX1754" fmla="*/ 3544433 w 5053103"/>
              <a:gd name="connsiteY1754" fmla="*/ 1779350 h 6217919"/>
              <a:gd name="connsiteX1755" fmla="*/ 3590425 w 5053103"/>
              <a:gd name="connsiteY1755" fmla="*/ 1824209 h 6217919"/>
              <a:gd name="connsiteX1756" fmla="*/ 3590425 w 5053103"/>
              <a:gd name="connsiteY1756" fmla="*/ 1857837 h 6217919"/>
              <a:gd name="connsiteX1757" fmla="*/ 3425006 w 5053103"/>
              <a:gd name="connsiteY1757" fmla="*/ 1857837 h 6217919"/>
              <a:gd name="connsiteX1758" fmla="*/ 3425006 w 5053103"/>
              <a:gd name="connsiteY1758" fmla="*/ 1824209 h 6217919"/>
              <a:gd name="connsiteX1759" fmla="*/ 3470997 w 5053103"/>
              <a:gd name="connsiteY1759" fmla="*/ 1779350 h 6217919"/>
              <a:gd name="connsiteX1760" fmla="*/ 2647156 w 5053103"/>
              <a:gd name="connsiteY1760" fmla="*/ 1779350 h 6217919"/>
              <a:gd name="connsiteX1761" fmla="*/ 2720593 w 5053103"/>
              <a:gd name="connsiteY1761" fmla="*/ 1779350 h 6217919"/>
              <a:gd name="connsiteX1762" fmla="*/ 2766583 w 5053103"/>
              <a:gd name="connsiteY1762" fmla="*/ 1824209 h 6217919"/>
              <a:gd name="connsiteX1763" fmla="*/ 2766583 w 5053103"/>
              <a:gd name="connsiteY1763" fmla="*/ 1857837 h 6217919"/>
              <a:gd name="connsiteX1764" fmla="*/ 2601165 w 5053103"/>
              <a:gd name="connsiteY1764" fmla="*/ 1857837 h 6217919"/>
              <a:gd name="connsiteX1765" fmla="*/ 2601165 w 5053103"/>
              <a:gd name="connsiteY1765" fmla="*/ 1824209 h 6217919"/>
              <a:gd name="connsiteX1766" fmla="*/ 2647156 w 5053103"/>
              <a:gd name="connsiteY1766" fmla="*/ 1779350 h 6217919"/>
              <a:gd name="connsiteX1767" fmla="*/ 2008328 w 5053103"/>
              <a:gd name="connsiteY1767" fmla="*/ 1779350 h 6217919"/>
              <a:gd name="connsiteX1768" fmla="*/ 2081764 w 5053103"/>
              <a:gd name="connsiteY1768" fmla="*/ 1779350 h 6217919"/>
              <a:gd name="connsiteX1769" fmla="*/ 2127755 w 5053103"/>
              <a:gd name="connsiteY1769" fmla="*/ 1824209 h 6217919"/>
              <a:gd name="connsiteX1770" fmla="*/ 2127755 w 5053103"/>
              <a:gd name="connsiteY1770" fmla="*/ 1857837 h 6217919"/>
              <a:gd name="connsiteX1771" fmla="*/ 1962337 w 5053103"/>
              <a:gd name="connsiteY1771" fmla="*/ 1857837 h 6217919"/>
              <a:gd name="connsiteX1772" fmla="*/ 1962337 w 5053103"/>
              <a:gd name="connsiteY1772" fmla="*/ 1824209 h 6217919"/>
              <a:gd name="connsiteX1773" fmla="*/ 2008328 w 5053103"/>
              <a:gd name="connsiteY1773" fmla="*/ 1779350 h 6217919"/>
              <a:gd name="connsiteX1774" fmla="*/ 1184479 w 5053103"/>
              <a:gd name="connsiteY1774" fmla="*/ 1779350 h 6217919"/>
              <a:gd name="connsiteX1775" fmla="*/ 1257915 w 5053103"/>
              <a:gd name="connsiteY1775" fmla="*/ 1779350 h 6217919"/>
              <a:gd name="connsiteX1776" fmla="*/ 1303906 w 5053103"/>
              <a:gd name="connsiteY1776" fmla="*/ 1824209 h 6217919"/>
              <a:gd name="connsiteX1777" fmla="*/ 1303906 w 5053103"/>
              <a:gd name="connsiteY1777" fmla="*/ 1857837 h 6217919"/>
              <a:gd name="connsiteX1778" fmla="*/ 1328032 w 5053103"/>
              <a:gd name="connsiteY1778" fmla="*/ 1857837 h 6217919"/>
              <a:gd name="connsiteX1779" fmla="*/ 1328032 w 5053103"/>
              <a:gd name="connsiteY1779" fmla="*/ 1857911 h 6217919"/>
              <a:gd name="connsiteX1780" fmla="*/ 1396416 w 5053103"/>
              <a:gd name="connsiteY1780" fmla="*/ 1926296 h 6217919"/>
              <a:gd name="connsiteX1781" fmla="*/ 1396416 w 5053103"/>
              <a:gd name="connsiteY1781" fmla="*/ 2103475 h 6217919"/>
              <a:gd name="connsiteX1782" fmla="*/ 1396190 w 5053103"/>
              <a:gd name="connsiteY1782" fmla="*/ 2108678 h 6217919"/>
              <a:gd name="connsiteX1783" fmla="*/ 1396416 w 5053103"/>
              <a:gd name="connsiteY1783" fmla="*/ 2113882 h 6217919"/>
              <a:gd name="connsiteX1784" fmla="*/ 1396416 w 5053103"/>
              <a:gd name="connsiteY1784" fmla="*/ 2291061 h 6217919"/>
              <a:gd name="connsiteX1785" fmla="*/ 1328032 w 5053103"/>
              <a:gd name="connsiteY1785" fmla="*/ 2359444 h 6217919"/>
              <a:gd name="connsiteX1786" fmla="*/ 1303905 w 5053103"/>
              <a:gd name="connsiteY1786" fmla="*/ 2359444 h 6217919"/>
              <a:gd name="connsiteX1787" fmla="*/ 1303905 w 5053103"/>
              <a:gd name="connsiteY1787" fmla="*/ 1857837 h 6217919"/>
              <a:gd name="connsiteX1788" fmla="*/ 1138487 w 5053103"/>
              <a:gd name="connsiteY1788" fmla="*/ 1857837 h 6217919"/>
              <a:gd name="connsiteX1789" fmla="*/ 1138487 w 5053103"/>
              <a:gd name="connsiteY1789" fmla="*/ 1824209 h 6217919"/>
              <a:gd name="connsiteX1790" fmla="*/ 1184479 w 5053103"/>
              <a:gd name="connsiteY1790" fmla="*/ 1779350 h 6217919"/>
              <a:gd name="connsiteX1791" fmla="*/ 545641 w 5053103"/>
              <a:gd name="connsiteY1791" fmla="*/ 1779350 h 6217919"/>
              <a:gd name="connsiteX1792" fmla="*/ 619076 w 5053103"/>
              <a:gd name="connsiteY1792" fmla="*/ 1779350 h 6217919"/>
              <a:gd name="connsiteX1793" fmla="*/ 665077 w 5053103"/>
              <a:gd name="connsiteY1793" fmla="*/ 1824209 h 6217919"/>
              <a:gd name="connsiteX1794" fmla="*/ 665077 w 5053103"/>
              <a:gd name="connsiteY1794" fmla="*/ 1857837 h 6217919"/>
              <a:gd name="connsiteX1795" fmla="*/ 499650 w 5053103"/>
              <a:gd name="connsiteY1795" fmla="*/ 1857837 h 6217919"/>
              <a:gd name="connsiteX1796" fmla="*/ 499650 w 5053103"/>
              <a:gd name="connsiteY1796" fmla="*/ 2359444 h 6217919"/>
              <a:gd name="connsiteX1797" fmla="*/ 665077 w 5053103"/>
              <a:gd name="connsiteY1797" fmla="*/ 2359444 h 6217919"/>
              <a:gd name="connsiteX1798" fmla="*/ 665077 w 5053103"/>
              <a:gd name="connsiteY1798" fmla="*/ 2393071 h 6217919"/>
              <a:gd name="connsiteX1799" fmla="*/ 619076 w 5053103"/>
              <a:gd name="connsiteY1799" fmla="*/ 2437930 h 6217919"/>
              <a:gd name="connsiteX1800" fmla="*/ 545641 w 5053103"/>
              <a:gd name="connsiteY1800" fmla="*/ 2437930 h 6217919"/>
              <a:gd name="connsiteX1801" fmla="*/ 499649 w 5053103"/>
              <a:gd name="connsiteY1801" fmla="*/ 2393071 h 6217919"/>
              <a:gd name="connsiteX1802" fmla="*/ 499649 w 5053103"/>
              <a:gd name="connsiteY1802" fmla="*/ 2359444 h 6217919"/>
              <a:gd name="connsiteX1803" fmla="*/ 475523 w 5053103"/>
              <a:gd name="connsiteY1803" fmla="*/ 2359444 h 6217919"/>
              <a:gd name="connsiteX1804" fmla="*/ 407139 w 5053103"/>
              <a:gd name="connsiteY1804" fmla="*/ 2291061 h 6217919"/>
              <a:gd name="connsiteX1805" fmla="*/ 407139 w 5053103"/>
              <a:gd name="connsiteY1805" fmla="*/ 2113882 h 6217919"/>
              <a:gd name="connsiteX1806" fmla="*/ 407365 w 5053103"/>
              <a:gd name="connsiteY1806" fmla="*/ 2108678 h 6217919"/>
              <a:gd name="connsiteX1807" fmla="*/ 407139 w 5053103"/>
              <a:gd name="connsiteY1807" fmla="*/ 2103475 h 6217919"/>
              <a:gd name="connsiteX1808" fmla="*/ 407139 w 5053103"/>
              <a:gd name="connsiteY1808" fmla="*/ 1926296 h 6217919"/>
              <a:gd name="connsiteX1809" fmla="*/ 407139 w 5053103"/>
              <a:gd name="connsiteY1809" fmla="*/ 1926221 h 6217919"/>
              <a:gd name="connsiteX1810" fmla="*/ 475523 w 5053103"/>
              <a:gd name="connsiteY1810" fmla="*/ 1857837 h 6217919"/>
              <a:gd name="connsiteX1811" fmla="*/ 499649 w 5053103"/>
              <a:gd name="connsiteY1811" fmla="*/ 1857837 h 6217919"/>
              <a:gd name="connsiteX1812" fmla="*/ 499649 w 5053103"/>
              <a:gd name="connsiteY1812" fmla="*/ 1824209 h 6217919"/>
              <a:gd name="connsiteX1813" fmla="*/ 545641 w 5053103"/>
              <a:gd name="connsiteY1813" fmla="*/ 1779350 h 6217919"/>
              <a:gd name="connsiteX1814" fmla="*/ 92512 w 5053103"/>
              <a:gd name="connsiteY1814" fmla="*/ 1695961 h 6217919"/>
              <a:gd name="connsiteX1815" fmla="*/ 257932 w 5053103"/>
              <a:gd name="connsiteY1815" fmla="*/ 1695961 h 6217919"/>
              <a:gd name="connsiteX1816" fmla="*/ 257932 w 5053103"/>
              <a:gd name="connsiteY1816" fmla="*/ 1729587 h 6217919"/>
              <a:gd name="connsiteX1817" fmla="*/ 211939 w 5053103"/>
              <a:gd name="connsiteY1817" fmla="*/ 1774448 h 6217919"/>
              <a:gd name="connsiteX1818" fmla="*/ 138504 w 5053103"/>
              <a:gd name="connsiteY1818" fmla="*/ 1774448 h 6217919"/>
              <a:gd name="connsiteX1819" fmla="*/ 92512 w 5053103"/>
              <a:gd name="connsiteY1819" fmla="*/ 1729587 h 6217919"/>
              <a:gd name="connsiteX1820" fmla="*/ 4480547 w 5053103"/>
              <a:gd name="connsiteY1820" fmla="*/ 1695960 h 6217919"/>
              <a:gd name="connsiteX1821" fmla="*/ 4645966 w 5053103"/>
              <a:gd name="connsiteY1821" fmla="*/ 1695960 h 6217919"/>
              <a:gd name="connsiteX1822" fmla="*/ 4645966 w 5053103"/>
              <a:gd name="connsiteY1822" fmla="*/ 1729587 h 6217919"/>
              <a:gd name="connsiteX1823" fmla="*/ 4599974 w 5053103"/>
              <a:gd name="connsiteY1823" fmla="*/ 1774447 h 6217919"/>
              <a:gd name="connsiteX1824" fmla="*/ 4526539 w 5053103"/>
              <a:gd name="connsiteY1824" fmla="*/ 1774447 h 6217919"/>
              <a:gd name="connsiteX1825" fmla="*/ 4480547 w 5053103"/>
              <a:gd name="connsiteY1825" fmla="*/ 1729587 h 6217919"/>
              <a:gd name="connsiteX1826" fmla="*/ 3656697 w 5053103"/>
              <a:gd name="connsiteY1826" fmla="*/ 1695960 h 6217919"/>
              <a:gd name="connsiteX1827" fmla="*/ 3822116 w 5053103"/>
              <a:gd name="connsiteY1827" fmla="*/ 1695960 h 6217919"/>
              <a:gd name="connsiteX1828" fmla="*/ 3822116 w 5053103"/>
              <a:gd name="connsiteY1828" fmla="*/ 1729587 h 6217919"/>
              <a:gd name="connsiteX1829" fmla="*/ 3776125 w 5053103"/>
              <a:gd name="connsiteY1829" fmla="*/ 1774447 h 6217919"/>
              <a:gd name="connsiteX1830" fmla="*/ 3702689 w 5053103"/>
              <a:gd name="connsiteY1830" fmla="*/ 1774447 h 6217919"/>
              <a:gd name="connsiteX1831" fmla="*/ 3656697 w 5053103"/>
              <a:gd name="connsiteY1831" fmla="*/ 1729587 h 6217919"/>
              <a:gd name="connsiteX1832" fmla="*/ 3017868 w 5053103"/>
              <a:gd name="connsiteY1832" fmla="*/ 1695960 h 6217919"/>
              <a:gd name="connsiteX1833" fmla="*/ 3183287 w 5053103"/>
              <a:gd name="connsiteY1833" fmla="*/ 1695960 h 6217919"/>
              <a:gd name="connsiteX1834" fmla="*/ 3183287 w 5053103"/>
              <a:gd name="connsiteY1834" fmla="*/ 1729587 h 6217919"/>
              <a:gd name="connsiteX1835" fmla="*/ 3137295 w 5053103"/>
              <a:gd name="connsiteY1835" fmla="*/ 1774448 h 6217919"/>
              <a:gd name="connsiteX1836" fmla="*/ 3063859 w 5053103"/>
              <a:gd name="connsiteY1836" fmla="*/ 1774448 h 6217919"/>
              <a:gd name="connsiteX1837" fmla="*/ 3017868 w 5053103"/>
              <a:gd name="connsiteY1837" fmla="*/ 1729587 h 6217919"/>
              <a:gd name="connsiteX1838" fmla="*/ 2194025 w 5053103"/>
              <a:gd name="connsiteY1838" fmla="*/ 1695960 h 6217919"/>
              <a:gd name="connsiteX1839" fmla="*/ 2359443 w 5053103"/>
              <a:gd name="connsiteY1839" fmla="*/ 1695960 h 6217919"/>
              <a:gd name="connsiteX1840" fmla="*/ 2359443 w 5053103"/>
              <a:gd name="connsiteY1840" fmla="*/ 1729587 h 6217919"/>
              <a:gd name="connsiteX1841" fmla="*/ 2313452 w 5053103"/>
              <a:gd name="connsiteY1841" fmla="*/ 1774448 h 6217919"/>
              <a:gd name="connsiteX1842" fmla="*/ 2240017 w 5053103"/>
              <a:gd name="connsiteY1842" fmla="*/ 1774448 h 6217919"/>
              <a:gd name="connsiteX1843" fmla="*/ 2194025 w 5053103"/>
              <a:gd name="connsiteY1843" fmla="*/ 1729587 h 6217919"/>
              <a:gd name="connsiteX1844" fmla="*/ 499649 w 5053103"/>
              <a:gd name="connsiteY1844" fmla="*/ 1469771 h 6217919"/>
              <a:gd name="connsiteX1845" fmla="*/ 665073 w 5053103"/>
              <a:gd name="connsiteY1845" fmla="*/ 1469771 h 6217919"/>
              <a:gd name="connsiteX1846" fmla="*/ 665073 w 5053103"/>
              <a:gd name="connsiteY1846" fmla="*/ 1503399 h 6217919"/>
              <a:gd name="connsiteX1847" fmla="*/ 619076 w 5053103"/>
              <a:gd name="connsiteY1847" fmla="*/ 1548259 h 6217919"/>
              <a:gd name="connsiteX1848" fmla="*/ 545640 w 5053103"/>
              <a:gd name="connsiteY1848" fmla="*/ 1548259 h 6217919"/>
              <a:gd name="connsiteX1849" fmla="*/ 499649 w 5053103"/>
              <a:gd name="connsiteY1849" fmla="*/ 1503399 h 6217919"/>
              <a:gd name="connsiteX1850" fmla="*/ 2601161 w 5053103"/>
              <a:gd name="connsiteY1850" fmla="*/ 1469771 h 6217919"/>
              <a:gd name="connsiteX1851" fmla="*/ 2766579 w 5053103"/>
              <a:gd name="connsiteY1851" fmla="*/ 1469771 h 6217919"/>
              <a:gd name="connsiteX1852" fmla="*/ 2766579 w 5053103"/>
              <a:gd name="connsiteY1852" fmla="*/ 1503399 h 6217919"/>
              <a:gd name="connsiteX1853" fmla="*/ 2720588 w 5053103"/>
              <a:gd name="connsiteY1853" fmla="*/ 1548259 h 6217919"/>
              <a:gd name="connsiteX1854" fmla="*/ 2647152 w 5053103"/>
              <a:gd name="connsiteY1854" fmla="*/ 1548259 h 6217919"/>
              <a:gd name="connsiteX1855" fmla="*/ 2601161 w 5053103"/>
              <a:gd name="connsiteY1855" fmla="*/ 1503399 h 6217919"/>
              <a:gd name="connsiteX1856" fmla="*/ 1962333 w 5053103"/>
              <a:gd name="connsiteY1856" fmla="*/ 1469771 h 6217919"/>
              <a:gd name="connsiteX1857" fmla="*/ 2127751 w 5053103"/>
              <a:gd name="connsiteY1857" fmla="*/ 1469771 h 6217919"/>
              <a:gd name="connsiteX1858" fmla="*/ 2127751 w 5053103"/>
              <a:gd name="connsiteY1858" fmla="*/ 1503399 h 6217919"/>
              <a:gd name="connsiteX1859" fmla="*/ 2081760 w 5053103"/>
              <a:gd name="connsiteY1859" fmla="*/ 1548259 h 6217919"/>
              <a:gd name="connsiteX1860" fmla="*/ 2008324 w 5053103"/>
              <a:gd name="connsiteY1860" fmla="*/ 1548259 h 6217919"/>
              <a:gd name="connsiteX1861" fmla="*/ 1962333 w 5053103"/>
              <a:gd name="connsiteY1861" fmla="*/ 1503399 h 6217919"/>
              <a:gd name="connsiteX1862" fmla="*/ 1138483 w 5053103"/>
              <a:gd name="connsiteY1862" fmla="*/ 1469771 h 6217919"/>
              <a:gd name="connsiteX1863" fmla="*/ 1303902 w 5053103"/>
              <a:gd name="connsiteY1863" fmla="*/ 1469771 h 6217919"/>
              <a:gd name="connsiteX1864" fmla="*/ 1303902 w 5053103"/>
              <a:gd name="connsiteY1864" fmla="*/ 1503399 h 6217919"/>
              <a:gd name="connsiteX1865" fmla="*/ 1257910 w 5053103"/>
              <a:gd name="connsiteY1865" fmla="*/ 1548259 h 6217919"/>
              <a:gd name="connsiteX1866" fmla="*/ 1184474 w 5053103"/>
              <a:gd name="connsiteY1866" fmla="*/ 1548259 h 6217919"/>
              <a:gd name="connsiteX1867" fmla="*/ 1138483 w 5053103"/>
              <a:gd name="connsiteY1867" fmla="*/ 1503399 h 6217919"/>
              <a:gd name="connsiteX1868" fmla="*/ 4887685 w 5053103"/>
              <a:gd name="connsiteY1868" fmla="*/ 1469770 h 6217919"/>
              <a:gd name="connsiteX1869" fmla="*/ 5053103 w 5053103"/>
              <a:gd name="connsiteY1869" fmla="*/ 1469770 h 6217919"/>
              <a:gd name="connsiteX1870" fmla="*/ 5053103 w 5053103"/>
              <a:gd name="connsiteY1870" fmla="*/ 1503398 h 6217919"/>
              <a:gd name="connsiteX1871" fmla="*/ 5007111 w 5053103"/>
              <a:gd name="connsiteY1871" fmla="*/ 1548259 h 6217919"/>
              <a:gd name="connsiteX1872" fmla="*/ 4933676 w 5053103"/>
              <a:gd name="connsiteY1872" fmla="*/ 1548259 h 6217919"/>
              <a:gd name="connsiteX1873" fmla="*/ 4887685 w 5053103"/>
              <a:gd name="connsiteY1873" fmla="*/ 1503398 h 6217919"/>
              <a:gd name="connsiteX1874" fmla="*/ 4063835 w 5053103"/>
              <a:gd name="connsiteY1874" fmla="*/ 1469770 h 6217919"/>
              <a:gd name="connsiteX1875" fmla="*/ 4229253 w 5053103"/>
              <a:gd name="connsiteY1875" fmla="*/ 1469770 h 6217919"/>
              <a:gd name="connsiteX1876" fmla="*/ 4229253 w 5053103"/>
              <a:gd name="connsiteY1876" fmla="*/ 1503399 h 6217919"/>
              <a:gd name="connsiteX1877" fmla="*/ 4183262 w 5053103"/>
              <a:gd name="connsiteY1877" fmla="*/ 1548259 h 6217919"/>
              <a:gd name="connsiteX1878" fmla="*/ 4109826 w 5053103"/>
              <a:gd name="connsiteY1878" fmla="*/ 1548259 h 6217919"/>
              <a:gd name="connsiteX1879" fmla="*/ 4063835 w 5053103"/>
              <a:gd name="connsiteY1879" fmla="*/ 1503399 h 6217919"/>
              <a:gd name="connsiteX1880" fmla="*/ 3425006 w 5053103"/>
              <a:gd name="connsiteY1880" fmla="*/ 1469770 h 6217919"/>
              <a:gd name="connsiteX1881" fmla="*/ 3590425 w 5053103"/>
              <a:gd name="connsiteY1881" fmla="*/ 1469770 h 6217919"/>
              <a:gd name="connsiteX1882" fmla="*/ 3590425 w 5053103"/>
              <a:gd name="connsiteY1882" fmla="*/ 1503399 h 6217919"/>
              <a:gd name="connsiteX1883" fmla="*/ 3544433 w 5053103"/>
              <a:gd name="connsiteY1883" fmla="*/ 1548259 h 6217919"/>
              <a:gd name="connsiteX1884" fmla="*/ 3470997 w 5053103"/>
              <a:gd name="connsiteY1884" fmla="*/ 1548259 h 6217919"/>
              <a:gd name="connsiteX1885" fmla="*/ 3425006 w 5053103"/>
              <a:gd name="connsiteY1885" fmla="*/ 1503399 h 6217919"/>
              <a:gd name="connsiteX1886" fmla="*/ 896766 w 5053103"/>
              <a:gd name="connsiteY1886" fmla="*/ 1194353 h 6217919"/>
              <a:gd name="connsiteX1887" fmla="*/ 920893 w 5053103"/>
              <a:gd name="connsiteY1887" fmla="*/ 1194353 h 6217919"/>
              <a:gd name="connsiteX1888" fmla="*/ 920893 w 5053103"/>
              <a:gd name="connsiteY1888" fmla="*/ 1194429 h 6217919"/>
              <a:gd name="connsiteX1889" fmla="*/ 989278 w 5053103"/>
              <a:gd name="connsiteY1889" fmla="*/ 1262812 h 6217919"/>
              <a:gd name="connsiteX1890" fmla="*/ 989278 w 5053103"/>
              <a:gd name="connsiteY1890" fmla="*/ 1439992 h 6217919"/>
              <a:gd name="connsiteX1891" fmla="*/ 989051 w 5053103"/>
              <a:gd name="connsiteY1891" fmla="*/ 1445195 h 6217919"/>
              <a:gd name="connsiteX1892" fmla="*/ 989278 w 5053103"/>
              <a:gd name="connsiteY1892" fmla="*/ 1450397 h 6217919"/>
              <a:gd name="connsiteX1893" fmla="*/ 989278 w 5053103"/>
              <a:gd name="connsiteY1893" fmla="*/ 1627579 h 6217919"/>
              <a:gd name="connsiteX1894" fmla="*/ 920893 w 5053103"/>
              <a:gd name="connsiteY1894" fmla="*/ 1695961 h 6217919"/>
              <a:gd name="connsiteX1895" fmla="*/ 896766 w 5053103"/>
              <a:gd name="connsiteY1895" fmla="*/ 1695961 h 6217919"/>
              <a:gd name="connsiteX1896" fmla="*/ 896766 w 5053103"/>
              <a:gd name="connsiteY1896" fmla="*/ 1729587 h 6217919"/>
              <a:gd name="connsiteX1897" fmla="*/ 850775 w 5053103"/>
              <a:gd name="connsiteY1897" fmla="*/ 1774448 h 6217919"/>
              <a:gd name="connsiteX1898" fmla="*/ 777339 w 5053103"/>
              <a:gd name="connsiteY1898" fmla="*/ 1774448 h 6217919"/>
              <a:gd name="connsiteX1899" fmla="*/ 731348 w 5053103"/>
              <a:gd name="connsiteY1899" fmla="*/ 1729587 h 6217919"/>
              <a:gd name="connsiteX1900" fmla="*/ 731348 w 5053103"/>
              <a:gd name="connsiteY1900" fmla="*/ 1695960 h 6217919"/>
              <a:gd name="connsiteX1901" fmla="*/ 896766 w 5053103"/>
              <a:gd name="connsiteY1901" fmla="*/ 1695960 h 6217919"/>
              <a:gd name="connsiteX1902" fmla="*/ 68385 w 5053103"/>
              <a:gd name="connsiteY1902" fmla="*/ 1194353 h 6217919"/>
              <a:gd name="connsiteX1903" fmla="*/ 92512 w 5053103"/>
              <a:gd name="connsiteY1903" fmla="*/ 1194353 h 6217919"/>
              <a:gd name="connsiteX1904" fmla="*/ 92512 w 5053103"/>
              <a:gd name="connsiteY1904" fmla="*/ 1695961 h 6217919"/>
              <a:gd name="connsiteX1905" fmla="*/ 68385 w 5053103"/>
              <a:gd name="connsiteY1905" fmla="*/ 1695961 h 6217919"/>
              <a:gd name="connsiteX1906" fmla="*/ 2 w 5053103"/>
              <a:gd name="connsiteY1906" fmla="*/ 1627579 h 6217919"/>
              <a:gd name="connsiteX1907" fmla="*/ 2 w 5053103"/>
              <a:gd name="connsiteY1907" fmla="*/ 1450397 h 6217919"/>
              <a:gd name="connsiteX1908" fmla="*/ 227 w 5053103"/>
              <a:gd name="connsiteY1908" fmla="*/ 1445195 h 6217919"/>
              <a:gd name="connsiteX1909" fmla="*/ 2 w 5053103"/>
              <a:gd name="connsiteY1909" fmla="*/ 1439993 h 6217919"/>
              <a:gd name="connsiteX1910" fmla="*/ 2 w 5053103"/>
              <a:gd name="connsiteY1910" fmla="*/ 1262812 h 6217919"/>
              <a:gd name="connsiteX1911" fmla="*/ 2 w 5053103"/>
              <a:gd name="connsiteY1911" fmla="*/ 1262736 h 6217919"/>
              <a:gd name="connsiteX1912" fmla="*/ 68385 w 5053103"/>
              <a:gd name="connsiteY1912" fmla="*/ 1194353 h 6217919"/>
              <a:gd name="connsiteX1913" fmla="*/ 3822116 w 5053103"/>
              <a:gd name="connsiteY1913" fmla="*/ 1194352 h 6217919"/>
              <a:gd name="connsiteX1914" fmla="*/ 3846243 w 5053103"/>
              <a:gd name="connsiteY1914" fmla="*/ 1194352 h 6217919"/>
              <a:gd name="connsiteX1915" fmla="*/ 3846243 w 5053103"/>
              <a:gd name="connsiteY1915" fmla="*/ 1194427 h 6217919"/>
              <a:gd name="connsiteX1916" fmla="*/ 3914627 w 5053103"/>
              <a:gd name="connsiteY1916" fmla="*/ 1262811 h 6217919"/>
              <a:gd name="connsiteX1917" fmla="*/ 3914627 w 5053103"/>
              <a:gd name="connsiteY1917" fmla="*/ 1439991 h 6217919"/>
              <a:gd name="connsiteX1918" fmla="*/ 3914400 w 5053103"/>
              <a:gd name="connsiteY1918" fmla="*/ 1445194 h 6217919"/>
              <a:gd name="connsiteX1919" fmla="*/ 3914627 w 5053103"/>
              <a:gd name="connsiteY1919" fmla="*/ 1450396 h 6217919"/>
              <a:gd name="connsiteX1920" fmla="*/ 3914627 w 5053103"/>
              <a:gd name="connsiteY1920" fmla="*/ 1627578 h 6217919"/>
              <a:gd name="connsiteX1921" fmla="*/ 3846243 w 5053103"/>
              <a:gd name="connsiteY1921" fmla="*/ 1695960 h 6217919"/>
              <a:gd name="connsiteX1922" fmla="*/ 3822116 w 5053103"/>
              <a:gd name="connsiteY1922" fmla="*/ 1695960 h 6217919"/>
              <a:gd name="connsiteX1923" fmla="*/ 2993742 w 5053103"/>
              <a:gd name="connsiteY1923" fmla="*/ 1194352 h 6217919"/>
              <a:gd name="connsiteX1924" fmla="*/ 3017868 w 5053103"/>
              <a:gd name="connsiteY1924" fmla="*/ 1194352 h 6217919"/>
              <a:gd name="connsiteX1925" fmla="*/ 3017868 w 5053103"/>
              <a:gd name="connsiteY1925" fmla="*/ 1695960 h 6217919"/>
              <a:gd name="connsiteX1926" fmla="*/ 2993742 w 5053103"/>
              <a:gd name="connsiteY1926" fmla="*/ 1695960 h 6217919"/>
              <a:gd name="connsiteX1927" fmla="*/ 2925358 w 5053103"/>
              <a:gd name="connsiteY1927" fmla="*/ 1627578 h 6217919"/>
              <a:gd name="connsiteX1928" fmla="*/ 2925358 w 5053103"/>
              <a:gd name="connsiteY1928" fmla="*/ 1450396 h 6217919"/>
              <a:gd name="connsiteX1929" fmla="*/ 2925583 w 5053103"/>
              <a:gd name="connsiteY1929" fmla="*/ 1445194 h 6217919"/>
              <a:gd name="connsiteX1930" fmla="*/ 2925358 w 5053103"/>
              <a:gd name="connsiteY1930" fmla="*/ 1439991 h 6217919"/>
              <a:gd name="connsiteX1931" fmla="*/ 2925358 w 5053103"/>
              <a:gd name="connsiteY1931" fmla="*/ 1262811 h 6217919"/>
              <a:gd name="connsiteX1932" fmla="*/ 2925358 w 5053103"/>
              <a:gd name="connsiteY1932" fmla="*/ 1262736 h 6217919"/>
              <a:gd name="connsiteX1933" fmla="*/ 2993742 w 5053103"/>
              <a:gd name="connsiteY1933" fmla="*/ 1194352 h 6217919"/>
              <a:gd name="connsiteX1934" fmla="*/ 2359444 w 5053103"/>
              <a:gd name="connsiteY1934" fmla="*/ 1194352 h 6217919"/>
              <a:gd name="connsiteX1935" fmla="*/ 2383571 w 5053103"/>
              <a:gd name="connsiteY1935" fmla="*/ 1194352 h 6217919"/>
              <a:gd name="connsiteX1936" fmla="*/ 2383571 w 5053103"/>
              <a:gd name="connsiteY1936" fmla="*/ 1194427 h 6217919"/>
              <a:gd name="connsiteX1937" fmla="*/ 2451955 w 5053103"/>
              <a:gd name="connsiteY1937" fmla="*/ 1262812 h 6217919"/>
              <a:gd name="connsiteX1938" fmla="*/ 2451955 w 5053103"/>
              <a:gd name="connsiteY1938" fmla="*/ 1439991 h 6217919"/>
              <a:gd name="connsiteX1939" fmla="*/ 2451729 w 5053103"/>
              <a:gd name="connsiteY1939" fmla="*/ 1445195 h 6217919"/>
              <a:gd name="connsiteX1940" fmla="*/ 2451955 w 5053103"/>
              <a:gd name="connsiteY1940" fmla="*/ 1450397 h 6217919"/>
              <a:gd name="connsiteX1941" fmla="*/ 2451955 w 5053103"/>
              <a:gd name="connsiteY1941" fmla="*/ 1627578 h 6217919"/>
              <a:gd name="connsiteX1942" fmla="*/ 2383571 w 5053103"/>
              <a:gd name="connsiteY1942" fmla="*/ 1695960 h 6217919"/>
              <a:gd name="connsiteX1943" fmla="*/ 2359444 w 5053103"/>
              <a:gd name="connsiteY1943" fmla="*/ 1695960 h 6217919"/>
              <a:gd name="connsiteX1944" fmla="*/ 4456421 w 5053103"/>
              <a:gd name="connsiteY1944" fmla="*/ 1194351 h 6217919"/>
              <a:gd name="connsiteX1945" fmla="*/ 4480547 w 5053103"/>
              <a:gd name="connsiteY1945" fmla="*/ 1194351 h 6217919"/>
              <a:gd name="connsiteX1946" fmla="*/ 4480547 w 5053103"/>
              <a:gd name="connsiteY1946" fmla="*/ 1695960 h 6217919"/>
              <a:gd name="connsiteX1947" fmla="*/ 4456421 w 5053103"/>
              <a:gd name="connsiteY1947" fmla="*/ 1695960 h 6217919"/>
              <a:gd name="connsiteX1948" fmla="*/ 4388037 w 5053103"/>
              <a:gd name="connsiteY1948" fmla="*/ 1627577 h 6217919"/>
              <a:gd name="connsiteX1949" fmla="*/ 4388037 w 5053103"/>
              <a:gd name="connsiteY1949" fmla="*/ 1450396 h 6217919"/>
              <a:gd name="connsiteX1950" fmla="*/ 4388263 w 5053103"/>
              <a:gd name="connsiteY1950" fmla="*/ 1445193 h 6217919"/>
              <a:gd name="connsiteX1951" fmla="*/ 4388037 w 5053103"/>
              <a:gd name="connsiteY1951" fmla="*/ 1439991 h 6217919"/>
              <a:gd name="connsiteX1952" fmla="*/ 4388037 w 5053103"/>
              <a:gd name="connsiteY1952" fmla="*/ 1262811 h 6217919"/>
              <a:gd name="connsiteX1953" fmla="*/ 4388037 w 5053103"/>
              <a:gd name="connsiteY1953" fmla="*/ 1262736 h 6217919"/>
              <a:gd name="connsiteX1954" fmla="*/ 4456421 w 5053103"/>
              <a:gd name="connsiteY1954" fmla="*/ 1194351 h 6217919"/>
              <a:gd name="connsiteX1955" fmla="*/ 2240017 w 5053103"/>
              <a:gd name="connsiteY1955" fmla="*/ 1115865 h 6217919"/>
              <a:gd name="connsiteX1956" fmla="*/ 2313452 w 5053103"/>
              <a:gd name="connsiteY1956" fmla="*/ 1115865 h 6217919"/>
              <a:gd name="connsiteX1957" fmla="*/ 2359443 w 5053103"/>
              <a:gd name="connsiteY1957" fmla="*/ 1160725 h 6217919"/>
              <a:gd name="connsiteX1958" fmla="*/ 2359443 w 5053103"/>
              <a:gd name="connsiteY1958" fmla="*/ 1194352 h 6217919"/>
              <a:gd name="connsiteX1959" fmla="*/ 2194025 w 5053103"/>
              <a:gd name="connsiteY1959" fmla="*/ 1194352 h 6217919"/>
              <a:gd name="connsiteX1960" fmla="*/ 2194025 w 5053103"/>
              <a:gd name="connsiteY1960" fmla="*/ 1160725 h 6217919"/>
              <a:gd name="connsiteX1961" fmla="*/ 2240017 w 5053103"/>
              <a:gd name="connsiteY1961" fmla="*/ 1115865 h 6217919"/>
              <a:gd name="connsiteX1962" fmla="*/ 1601189 w 5053103"/>
              <a:gd name="connsiteY1962" fmla="*/ 1115865 h 6217919"/>
              <a:gd name="connsiteX1963" fmla="*/ 1674625 w 5053103"/>
              <a:gd name="connsiteY1963" fmla="*/ 1115865 h 6217919"/>
              <a:gd name="connsiteX1964" fmla="*/ 1720616 w 5053103"/>
              <a:gd name="connsiteY1964" fmla="*/ 1160725 h 6217919"/>
              <a:gd name="connsiteX1965" fmla="*/ 1720616 w 5053103"/>
              <a:gd name="connsiteY1965" fmla="*/ 1194352 h 6217919"/>
              <a:gd name="connsiteX1966" fmla="*/ 1555198 w 5053103"/>
              <a:gd name="connsiteY1966" fmla="*/ 1194352 h 6217919"/>
              <a:gd name="connsiteX1967" fmla="*/ 1555198 w 5053103"/>
              <a:gd name="connsiteY1967" fmla="*/ 1695960 h 6217919"/>
              <a:gd name="connsiteX1968" fmla="*/ 1720616 w 5053103"/>
              <a:gd name="connsiteY1968" fmla="*/ 1695960 h 6217919"/>
              <a:gd name="connsiteX1969" fmla="*/ 1720616 w 5053103"/>
              <a:gd name="connsiteY1969" fmla="*/ 1729587 h 6217919"/>
              <a:gd name="connsiteX1970" fmla="*/ 1674625 w 5053103"/>
              <a:gd name="connsiteY1970" fmla="*/ 1774448 h 6217919"/>
              <a:gd name="connsiteX1971" fmla="*/ 1601189 w 5053103"/>
              <a:gd name="connsiteY1971" fmla="*/ 1774448 h 6217919"/>
              <a:gd name="connsiteX1972" fmla="*/ 1555198 w 5053103"/>
              <a:gd name="connsiteY1972" fmla="*/ 1729587 h 6217919"/>
              <a:gd name="connsiteX1973" fmla="*/ 1555198 w 5053103"/>
              <a:gd name="connsiteY1973" fmla="*/ 1695960 h 6217919"/>
              <a:gd name="connsiteX1974" fmla="*/ 1531071 w 5053103"/>
              <a:gd name="connsiteY1974" fmla="*/ 1695960 h 6217919"/>
              <a:gd name="connsiteX1975" fmla="*/ 1462687 w 5053103"/>
              <a:gd name="connsiteY1975" fmla="*/ 1627578 h 6217919"/>
              <a:gd name="connsiteX1976" fmla="*/ 1462687 w 5053103"/>
              <a:gd name="connsiteY1976" fmla="*/ 1450397 h 6217919"/>
              <a:gd name="connsiteX1977" fmla="*/ 1462913 w 5053103"/>
              <a:gd name="connsiteY1977" fmla="*/ 1445195 h 6217919"/>
              <a:gd name="connsiteX1978" fmla="*/ 1462687 w 5053103"/>
              <a:gd name="connsiteY1978" fmla="*/ 1439991 h 6217919"/>
              <a:gd name="connsiteX1979" fmla="*/ 1462687 w 5053103"/>
              <a:gd name="connsiteY1979" fmla="*/ 1262812 h 6217919"/>
              <a:gd name="connsiteX1980" fmla="*/ 1462687 w 5053103"/>
              <a:gd name="connsiteY1980" fmla="*/ 1262736 h 6217919"/>
              <a:gd name="connsiteX1981" fmla="*/ 1531071 w 5053103"/>
              <a:gd name="connsiteY1981" fmla="*/ 1194352 h 6217919"/>
              <a:gd name="connsiteX1982" fmla="*/ 1555198 w 5053103"/>
              <a:gd name="connsiteY1982" fmla="*/ 1194352 h 6217919"/>
              <a:gd name="connsiteX1983" fmla="*/ 1555198 w 5053103"/>
              <a:gd name="connsiteY1983" fmla="*/ 1160725 h 6217919"/>
              <a:gd name="connsiteX1984" fmla="*/ 1601189 w 5053103"/>
              <a:gd name="connsiteY1984" fmla="*/ 1115865 h 6217919"/>
              <a:gd name="connsiteX1985" fmla="*/ 777339 w 5053103"/>
              <a:gd name="connsiteY1985" fmla="*/ 1115865 h 6217919"/>
              <a:gd name="connsiteX1986" fmla="*/ 850775 w 5053103"/>
              <a:gd name="connsiteY1986" fmla="*/ 1115865 h 6217919"/>
              <a:gd name="connsiteX1987" fmla="*/ 896766 w 5053103"/>
              <a:gd name="connsiteY1987" fmla="*/ 1160726 h 6217919"/>
              <a:gd name="connsiteX1988" fmla="*/ 896766 w 5053103"/>
              <a:gd name="connsiteY1988" fmla="*/ 1194353 h 6217919"/>
              <a:gd name="connsiteX1989" fmla="*/ 731348 w 5053103"/>
              <a:gd name="connsiteY1989" fmla="*/ 1194353 h 6217919"/>
              <a:gd name="connsiteX1990" fmla="*/ 731348 w 5053103"/>
              <a:gd name="connsiteY1990" fmla="*/ 1160726 h 6217919"/>
              <a:gd name="connsiteX1991" fmla="*/ 777339 w 5053103"/>
              <a:gd name="connsiteY1991" fmla="*/ 1115865 h 6217919"/>
              <a:gd name="connsiteX1992" fmla="*/ 138504 w 5053103"/>
              <a:gd name="connsiteY1992" fmla="*/ 1115865 h 6217919"/>
              <a:gd name="connsiteX1993" fmla="*/ 211939 w 5053103"/>
              <a:gd name="connsiteY1993" fmla="*/ 1115865 h 6217919"/>
              <a:gd name="connsiteX1994" fmla="*/ 257930 w 5053103"/>
              <a:gd name="connsiteY1994" fmla="*/ 1160726 h 6217919"/>
              <a:gd name="connsiteX1995" fmla="*/ 257930 w 5053103"/>
              <a:gd name="connsiteY1995" fmla="*/ 1194353 h 6217919"/>
              <a:gd name="connsiteX1996" fmla="*/ 92512 w 5053103"/>
              <a:gd name="connsiteY1996" fmla="*/ 1194353 h 6217919"/>
              <a:gd name="connsiteX1997" fmla="*/ 92512 w 5053103"/>
              <a:gd name="connsiteY1997" fmla="*/ 1160726 h 6217919"/>
              <a:gd name="connsiteX1998" fmla="*/ 138504 w 5053103"/>
              <a:gd name="connsiteY1998" fmla="*/ 1115865 h 6217919"/>
              <a:gd name="connsiteX1999" fmla="*/ 4526539 w 5053103"/>
              <a:gd name="connsiteY1999" fmla="*/ 1115865 h 6217919"/>
              <a:gd name="connsiteX2000" fmla="*/ 4599974 w 5053103"/>
              <a:gd name="connsiteY2000" fmla="*/ 1115865 h 6217919"/>
              <a:gd name="connsiteX2001" fmla="*/ 4645966 w 5053103"/>
              <a:gd name="connsiteY2001" fmla="*/ 1160725 h 6217919"/>
              <a:gd name="connsiteX2002" fmla="*/ 4645966 w 5053103"/>
              <a:gd name="connsiteY2002" fmla="*/ 1194351 h 6217919"/>
              <a:gd name="connsiteX2003" fmla="*/ 4480547 w 5053103"/>
              <a:gd name="connsiteY2003" fmla="*/ 1194351 h 6217919"/>
              <a:gd name="connsiteX2004" fmla="*/ 4480547 w 5053103"/>
              <a:gd name="connsiteY2004" fmla="*/ 1160725 h 6217919"/>
              <a:gd name="connsiteX2005" fmla="*/ 4526539 w 5053103"/>
              <a:gd name="connsiteY2005" fmla="*/ 1115865 h 6217919"/>
              <a:gd name="connsiteX2006" fmla="*/ 3702689 w 5053103"/>
              <a:gd name="connsiteY2006" fmla="*/ 1115865 h 6217919"/>
              <a:gd name="connsiteX2007" fmla="*/ 3776125 w 5053103"/>
              <a:gd name="connsiteY2007" fmla="*/ 1115865 h 6217919"/>
              <a:gd name="connsiteX2008" fmla="*/ 3822116 w 5053103"/>
              <a:gd name="connsiteY2008" fmla="*/ 1160725 h 6217919"/>
              <a:gd name="connsiteX2009" fmla="*/ 3822116 w 5053103"/>
              <a:gd name="connsiteY2009" fmla="*/ 1194352 h 6217919"/>
              <a:gd name="connsiteX2010" fmla="*/ 3656697 w 5053103"/>
              <a:gd name="connsiteY2010" fmla="*/ 1194352 h 6217919"/>
              <a:gd name="connsiteX2011" fmla="*/ 3656697 w 5053103"/>
              <a:gd name="connsiteY2011" fmla="*/ 1160725 h 6217919"/>
              <a:gd name="connsiteX2012" fmla="*/ 3702689 w 5053103"/>
              <a:gd name="connsiteY2012" fmla="*/ 1115865 h 6217919"/>
              <a:gd name="connsiteX2013" fmla="*/ 3063859 w 5053103"/>
              <a:gd name="connsiteY2013" fmla="*/ 1115865 h 6217919"/>
              <a:gd name="connsiteX2014" fmla="*/ 3137295 w 5053103"/>
              <a:gd name="connsiteY2014" fmla="*/ 1115865 h 6217919"/>
              <a:gd name="connsiteX2015" fmla="*/ 3183287 w 5053103"/>
              <a:gd name="connsiteY2015" fmla="*/ 1160725 h 6217919"/>
              <a:gd name="connsiteX2016" fmla="*/ 3183287 w 5053103"/>
              <a:gd name="connsiteY2016" fmla="*/ 1194352 h 6217919"/>
              <a:gd name="connsiteX2017" fmla="*/ 3017868 w 5053103"/>
              <a:gd name="connsiteY2017" fmla="*/ 1194352 h 6217919"/>
              <a:gd name="connsiteX2018" fmla="*/ 3017868 w 5053103"/>
              <a:gd name="connsiteY2018" fmla="*/ 1160725 h 6217919"/>
              <a:gd name="connsiteX2019" fmla="*/ 3063859 w 5053103"/>
              <a:gd name="connsiteY2019" fmla="*/ 1115865 h 6217919"/>
              <a:gd name="connsiteX2020" fmla="*/ 475523 w 5053103"/>
              <a:gd name="connsiteY2020" fmla="*/ 968163 h 6217919"/>
              <a:gd name="connsiteX2021" fmla="*/ 499649 w 5053103"/>
              <a:gd name="connsiteY2021" fmla="*/ 968163 h 6217919"/>
              <a:gd name="connsiteX2022" fmla="*/ 499649 w 5053103"/>
              <a:gd name="connsiteY2022" fmla="*/ 1469771 h 6217919"/>
              <a:gd name="connsiteX2023" fmla="*/ 475523 w 5053103"/>
              <a:gd name="connsiteY2023" fmla="*/ 1469771 h 6217919"/>
              <a:gd name="connsiteX2024" fmla="*/ 407139 w 5053103"/>
              <a:gd name="connsiteY2024" fmla="*/ 1401387 h 6217919"/>
              <a:gd name="connsiteX2025" fmla="*/ 407139 w 5053103"/>
              <a:gd name="connsiteY2025" fmla="*/ 1224208 h 6217919"/>
              <a:gd name="connsiteX2026" fmla="*/ 407365 w 5053103"/>
              <a:gd name="connsiteY2026" fmla="*/ 1219005 h 6217919"/>
              <a:gd name="connsiteX2027" fmla="*/ 407139 w 5053103"/>
              <a:gd name="connsiteY2027" fmla="*/ 1213803 h 6217919"/>
              <a:gd name="connsiteX2028" fmla="*/ 407139 w 5053103"/>
              <a:gd name="connsiteY2028" fmla="*/ 1036622 h 6217919"/>
              <a:gd name="connsiteX2029" fmla="*/ 407139 w 5053103"/>
              <a:gd name="connsiteY2029" fmla="*/ 1036546 h 6217919"/>
              <a:gd name="connsiteX2030" fmla="*/ 475523 w 5053103"/>
              <a:gd name="connsiteY2030" fmla="*/ 968163 h 6217919"/>
              <a:gd name="connsiteX2031" fmla="*/ 3400879 w 5053103"/>
              <a:gd name="connsiteY2031" fmla="*/ 968162 h 6217919"/>
              <a:gd name="connsiteX2032" fmla="*/ 3425005 w 5053103"/>
              <a:gd name="connsiteY2032" fmla="*/ 968162 h 6217919"/>
              <a:gd name="connsiteX2033" fmla="*/ 3425005 w 5053103"/>
              <a:gd name="connsiteY2033" fmla="*/ 1469770 h 6217919"/>
              <a:gd name="connsiteX2034" fmla="*/ 3400879 w 5053103"/>
              <a:gd name="connsiteY2034" fmla="*/ 1469770 h 6217919"/>
              <a:gd name="connsiteX2035" fmla="*/ 3332495 w 5053103"/>
              <a:gd name="connsiteY2035" fmla="*/ 1401387 h 6217919"/>
              <a:gd name="connsiteX2036" fmla="*/ 3332495 w 5053103"/>
              <a:gd name="connsiteY2036" fmla="*/ 1224207 h 6217919"/>
              <a:gd name="connsiteX2037" fmla="*/ 3332721 w 5053103"/>
              <a:gd name="connsiteY2037" fmla="*/ 1219004 h 6217919"/>
              <a:gd name="connsiteX2038" fmla="*/ 3332495 w 5053103"/>
              <a:gd name="connsiteY2038" fmla="*/ 1213802 h 6217919"/>
              <a:gd name="connsiteX2039" fmla="*/ 3332495 w 5053103"/>
              <a:gd name="connsiteY2039" fmla="*/ 1036621 h 6217919"/>
              <a:gd name="connsiteX2040" fmla="*/ 3332495 w 5053103"/>
              <a:gd name="connsiteY2040" fmla="*/ 1036545 h 6217919"/>
              <a:gd name="connsiteX2041" fmla="*/ 3400879 w 5053103"/>
              <a:gd name="connsiteY2041" fmla="*/ 968162 h 6217919"/>
              <a:gd name="connsiteX2042" fmla="*/ 1184474 w 5053103"/>
              <a:gd name="connsiteY2042" fmla="*/ 889676 h 6217919"/>
              <a:gd name="connsiteX2043" fmla="*/ 1257910 w 5053103"/>
              <a:gd name="connsiteY2043" fmla="*/ 889676 h 6217919"/>
              <a:gd name="connsiteX2044" fmla="*/ 1303902 w 5053103"/>
              <a:gd name="connsiteY2044" fmla="*/ 934536 h 6217919"/>
              <a:gd name="connsiteX2045" fmla="*/ 1303902 w 5053103"/>
              <a:gd name="connsiteY2045" fmla="*/ 968162 h 6217919"/>
              <a:gd name="connsiteX2046" fmla="*/ 1328028 w 5053103"/>
              <a:gd name="connsiteY2046" fmla="*/ 968162 h 6217919"/>
              <a:gd name="connsiteX2047" fmla="*/ 1328028 w 5053103"/>
              <a:gd name="connsiteY2047" fmla="*/ 968238 h 6217919"/>
              <a:gd name="connsiteX2048" fmla="*/ 1396412 w 5053103"/>
              <a:gd name="connsiteY2048" fmla="*/ 1036622 h 6217919"/>
              <a:gd name="connsiteX2049" fmla="*/ 1396412 w 5053103"/>
              <a:gd name="connsiteY2049" fmla="*/ 1213803 h 6217919"/>
              <a:gd name="connsiteX2050" fmla="*/ 1396186 w 5053103"/>
              <a:gd name="connsiteY2050" fmla="*/ 1219005 h 6217919"/>
              <a:gd name="connsiteX2051" fmla="*/ 1396412 w 5053103"/>
              <a:gd name="connsiteY2051" fmla="*/ 1224207 h 6217919"/>
              <a:gd name="connsiteX2052" fmla="*/ 1396412 w 5053103"/>
              <a:gd name="connsiteY2052" fmla="*/ 1401387 h 6217919"/>
              <a:gd name="connsiteX2053" fmla="*/ 1328028 w 5053103"/>
              <a:gd name="connsiteY2053" fmla="*/ 1469771 h 6217919"/>
              <a:gd name="connsiteX2054" fmla="*/ 1303902 w 5053103"/>
              <a:gd name="connsiteY2054" fmla="*/ 1469771 h 6217919"/>
              <a:gd name="connsiteX2055" fmla="*/ 1303902 w 5053103"/>
              <a:gd name="connsiteY2055" fmla="*/ 968163 h 6217919"/>
              <a:gd name="connsiteX2056" fmla="*/ 1138483 w 5053103"/>
              <a:gd name="connsiteY2056" fmla="*/ 968163 h 6217919"/>
              <a:gd name="connsiteX2057" fmla="*/ 1138483 w 5053103"/>
              <a:gd name="connsiteY2057" fmla="*/ 934536 h 6217919"/>
              <a:gd name="connsiteX2058" fmla="*/ 1184474 w 5053103"/>
              <a:gd name="connsiteY2058" fmla="*/ 889676 h 6217919"/>
              <a:gd name="connsiteX2059" fmla="*/ 545640 w 5053103"/>
              <a:gd name="connsiteY2059" fmla="*/ 889676 h 6217919"/>
              <a:gd name="connsiteX2060" fmla="*/ 619076 w 5053103"/>
              <a:gd name="connsiteY2060" fmla="*/ 889676 h 6217919"/>
              <a:gd name="connsiteX2061" fmla="*/ 665073 w 5053103"/>
              <a:gd name="connsiteY2061" fmla="*/ 934536 h 6217919"/>
              <a:gd name="connsiteX2062" fmla="*/ 665073 w 5053103"/>
              <a:gd name="connsiteY2062" fmla="*/ 968163 h 6217919"/>
              <a:gd name="connsiteX2063" fmla="*/ 499649 w 5053103"/>
              <a:gd name="connsiteY2063" fmla="*/ 968163 h 6217919"/>
              <a:gd name="connsiteX2064" fmla="*/ 499649 w 5053103"/>
              <a:gd name="connsiteY2064" fmla="*/ 934536 h 6217919"/>
              <a:gd name="connsiteX2065" fmla="*/ 545640 w 5053103"/>
              <a:gd name="connsiteY2065" fmla="*/ 889676 h 6217919"/>
              <a:gd name="connsiteX2066" fmla="*/ 2647152 w 5053103"/>
              <a:gd name="connsiteY2066" fmla="*/ 889676 h 6217919"/>
              <a:gd name="connsiteX2067" fmla="*/ 2720588 w 5053103"/>
              <a:gd name="connsiteY2067" fmla="*/ 889676 h 6217919"/>
              <a:gd name="connsiteX2068" fmla="*/ 2766579 w 5053103"/>
              <a:gd name="connsiteY2068" fmla="*/ 934536 h 6217919"/>
              <a:gd name="connsiteX2069" fmla="*/ 2766579 w 5053103"/>
              <a:gd name="connsiteY2069" fmla="*/ 968162 h 6217919"/>
              <a:gd name="connsiteX2070" fmla="*/ 2790707 w 5053103"/>
              <a:gd name="connsiteY2070" fmla="*/ 968162 h 6217919"/>
              <a:gd name="connsiteX2071" fmla="*/ 2790707 w 5053103"/>
              <a:gd name="connsiteY2071" fmla="*/ 968237 h 6217919"/>
              <a:gd name="connsiteX2072" fmla="*/ 2859090 w 5053103"/>
              <a:gd name="connsiteY2072" fmla="*/ 1036621 h 6217919"/>
              <a:gd name="connsiteX2073" fmla="*/ 2859090 w 5053103"/>
              <a:gd name="connsiteY2073" fmla="*/ 1213802 h 6217919"/>
              <a:gd name="connsiteX2074" fmla="*/ 2858864 w 5053103"/>
              <a:gd name="connsiteY2074" fmla="*/ 1219005 h 6217919"/>
              <a:gd name="connsiteX2075" fmla="*/ 2859090 w 5053103"/>
              <a:gd name="connsiteY2075" fmla="*/ 1224207 h 6217919"/>
              <a:gd name="connsiteX2076" fmla="*/ 2859090 w 5053103"/>
              <a:gd name="connsiteY2076" fmla="*/ 1401387 h 6217919"/>
              <a:gd name="connsiteX2077" fmla="*/ 2790707 w 5053103"/>
              <a:gd name="connsiteY2077" fmla="*/ 1469771 h 6217919"/>
              <a:gd name="connsiteX2078" fmla="*/ 2766579 w 5053103"/>
              <a:gd name="connsiteY2078" fmla="*/ 1469771 h 6217919"/>
              <a:gd name="connsiteX2079" fmla="*/ 2766579 w 5053103"/>
              <a:gd name="connsiteY2079" fmla="*/ 968163 h 6217919"/>
              <a:gd name="connsiteX2080" fmla="*/ 2601161 w 5053103"/>
              <a:gd name="connsiteY2080" fmla="*/ 968163 h 6217919"/>
              <a:gd name="connsiteX2081" fmla="*/ 2601161 w 5053103"/>
              <a:gd name="connsiteY2081" fmla="*/ 934536 h 6217919"/>
              <a:gd name="connsiteX2082" fmla="*/ 2647152 w 5053103"/>
              <a:gd name="connsiteY2082" fmla="*/ 889676 h 6217919"/>
              <a:gd name="connsiteX2083" fmla="*/ 2008324 w 5053103"/>
              <a:gd name="connsiteY2083" fmla="*/ 889676 h 6217919"/>
              <a:gd name="connsiteX2084" fmla="*/ 2081759 w 5053103"/>
              <a:gd name="connsiteY2084" fmla="*/ 889676 h 6217919"/>
              <a:gd name="connsiteX2085" fmla="*/ 2127751 w 5053103"/>
              <a:gd name="connsiteY2085" fmla="*/ 934536 h 6217919"/>
              <a:gd name="connsiteX2086" fmla="*/ 2127751 w 5053103"/>
              <a:gd name="connsiteY2086" fmla="*/ 968163 h 6217919"/>
              <a:gd name="connsiteX2087" fmla="*/ 1962333 w 5053103"/>
              <a:gd name="connsiteY2087" fmla="*/ 968163 h 6217919"/>
              <a:gd name="connsiteX2088" fmla="*/ 1962333 w 5053103"/>
              <a:gd name="connsiteY2088" fmla="*/ 1469771 h 6217919"/>
              <a:gd name="connsiteX2089" fmla="*/ 1938207 w 5053103"/>
              <a:gd name="connsiteY2089" fmla="*/ 1469771 h 6217919"/>
              <a:gd name="connsiteX2090" fmla="*/ 1869823 w 5053103"/>
              <a:gd name="connsiteY2090" fmla="*/ 1401387 h 6217919"/>
              <a:gd name="connsiteX2091" fmla="*/ 1869823 w 5053103"/>
              <a:gd name="connsiteY2091" fmla="*/ 1224207 h 6217919"/>
              <a:gd name="connsiteX2092" fmla="*/ 1870049 w 5053103"/>
              <a:gd name="connsiteY2092" fmla="*/ 1219005 h 6217919"/>
              <a:gd name="connsiteX2093" fmla="*/ 1869823 w 5053103"/>
              <a:gd name="connsiteY2093" fmla="*/ 1213802 h 6217919"/>
              <a:gd name="connsiteX2094" fmla="*/ 1869823 w 5053103"/>
              <a:gd name="connsiteY2094" fmla="*/ 1036621 h 6217919"/>
              <a:gd name="connsiteX2095" fmla="*/ 1869823 w 5053103"/>
              <a:gd name="connsiteY2095" fmla="*/ 1036546 h 6217919"/>
              <a:gd name="connsiteX2096" fmla="*/ 1938207 w 5053103"/>
              <a:gd name="connsiteY2096" fmla="*/ 968162 h 6217919"/>
              <a:gd name="connsiteX2097" fmla="*/ 1962332 w 5053103"/>
              <a:gd name="connsiteY2097" fmla="*/ 968162 h 6217919"/>
              <a:gd name="connsiteX2098" fmla="*/ 1962332 w 5053103"/>
              <a:gd name="connsiteY2098" fmla="*/ 934536 h 6217919"/>
              <a:gd name="connsiteX2099" fmla="*/ 2008324 w 5053103"/>
              <a:gd name="connsiteY2099" fmla="*/ 889676 h 6217919"/>
              <a:gd name="connsiteX2100" fmla="*/ 4933676 w 5053103"/>
              <a:gd name="connsiteY2100" fmla="*/ 889675 h 6217919"/>
              <a:gd name="connsiteX2101" fmla="*/ 5007111 w 5053103"/>
              <a:gd name="connsiteY2101" fmla="*/ 889675 h 6217919"/>
              <a:gd name="connsiteX2102" fmla="*/ 5053103 w 5053103"/>
              <a:gd name="connsiteY2102" fmla="*/ 934535 h 6217919"/>
              <a:gd name="connsiteX2103" fmla="*/ 5053103 w 5053103"/>
              <a:gd name="connsiteY2103" fmla="*/ 968162 h 6217919"/>
              <a:gd name="connsiteX2104" fmla="*/ 4887685 w 5053103"/>
              <a:gd name="connsiteY2104" fmla="*/ 968162 h 6217919"/>
              <a:gd name="connsiteX2105" fmla="*/ 4887685 w 5053103"/>
              <a:gd name="connsiteY2105" fmla="*/ 1469770 h 6217919"/>
              <a:gd name="connsiteX2106" fmla="*/ 4863559 w 5053103"/>
              <a:gd name="connsiteY2106" fmla="*/ 1469770 h 6217919"/>
              <a:gd name="connsiteX2107" fmla="*/ 4795175 w 5053103"/>
              <a:gd name="connsiteY2107" fmla="*/ 1401386 h 6217919"/>
              <a:gd name="connsiteX2108" fmla="*/ 4795175 w 5053103"/>
              <a:gd name="connsiteY2108" fmla="*/ 1224206 h 6217919"/>
              <a:gd name="connsiteX2109" fmla="*/ 4795401 w 5053103"/>
              <a:gd name="connsiteY2109" fmla="*/ 1219004 h 6217919"/>
              <a:gd name="connsiteX2110" fmla="*/ 4795175 w 5053103"/>
              <a:gd name="connsiteY2110" fmla="*/ 1213802 h 6217919"/>
              <a:gd name="connsiteX2111" fmla="*/ 4795175 w 5053103"/>
              <a:gd name="connsiteY2111" fmla="*/ 1036621 h 6217919"/>
              <a:gd name="connsiteX2112" fmla="*/ 4795175 w 5053103"/>
              <a:gd name="connsiteY2112" fmla="*/ 1036545 h 6217919"/>
              <a:gd name="connsiteX2113" fmla="*/ 4863559 w 5053103"/>
              <a:gd name="connsiteY2113" fmla="*/ 968161 h 6217919"/>
              <a:gd name="connsiteX2114" fmla="*/ 4887685 w 5053103"/>
              <a:gd name="connsiteY2114" fmla="*/ 968161 h 6217919"/>
              <a:gd name="connsiteX2115" fmla="*/ 4887685 w 5053103"/>
              <a:gd name="connsiteY2115" fmla="*/ 934535 h 6217919"/>
              <a:gd name="connsiteX2116" fmla="*/ 4933676 w 5053103"/>
              <a:gd name="connsiteY2116" fmla="*/ 889675 h 6217919"/>
              <a:gd name="connsiteX2117" fmla="*/ 4109826 w 5053103"/>
              <a:gd name="connsiteY2117" fmla="*/ 889675 h 6217919"/>
              <a:gd name="connsiteX2118" fmla="*/ 4183262 w 5053103"/>
              <a:gd name="connsiteY2118" fmla="*/ 889675 h 6217919"/>
              <a:gd name="connsiteX2119" fmla="*/ 4229253 w 5053103"/>
              <a:gd name="connsiteY2119" fmla="*/ 934535 h 6217919"/>
              <a:gd name="connsiteX2120" fmla="*/ 4229253 w 5053103"/>
              <a:gd name="connsiteY2120" fmla="*/ 968162 h 6217919"/>
              <a:gd name="connsiteX2121" fmla="*/ 4253380 w 5053103"/>
              <a:gd name="connsiteY2121" fmla="*/ 968162 h 6217919"/>
              <a:gd name="connsiteX2122" fmla="*/ 4253380 w 5053103"/>
              <a:gd name="connsiteY2122" fmla="*/ 968237 h 6217919"/>
              <a:gd name="connsiteX2123" fmla="*/ 4321764 w 5053103"/>
              <a:gd name="connsiteY2123" fmla="*/ 1036621 h 6217919"/>
              <a:gd name="connsiteX2124" fmla="*/ 4321764 w 5053103"/>
              <a:gd name="connsiteY2124" fmla="*/ 1213802 h 6217919"/>
              <a:gd name="connsiteX2125" fmla="*/ 4321537 w 5053103"/>
              <a:gd name="connsiteY2125" fmla="*/ 1219004 h 6217919"/>
              <a:gd name="connsiteX2126" fmla="*/ 4321764 w 5053103"/>
              <a:gd name="connsiteY2126" fmla="*/ 1224206 h 6217919"/>
              <a:gd name="connsiteX2127" fmla="*/ 4321764 w 5053103"/>
              <a:gd name="connsiteY2127" fmla="*/ 1401387 h 6217919"/>
              <a:gd name="connsiteX2128" fmla="*/ 4253380 w 5053103"/>
              <a:gd name="connsiteY2128" fmla="*/ 1469770 h 6217919"/>
              <a:gd name="connsiteX2129" fmla="*/ 4229253 w 5053103"/>
              <a:gd name="connsiteY2129" fmla="*/ 1469770 h 6217919"/>
              <a:gd name="connsiteX2130" fmla="*/ 4229253 w 5053103"/>
              <a:gd name="connsiteY2130" fmla="*/ 968162 h 6217919"/>
              <a:gd name="connsiteX2131" fmla="*/ 4063835 w 5053103"/>
              <a:gd name="connsiteY2131" fmla="*/ 968162 h 6217919"/>
              <a:gd name="connsiteX2132" fmla="*/ 4063835 w 5053103"/>
              <a:gd name="connsiteY2132" fmla="*/ 934535 h 6217919"/>
              <a:gd name="connsiteX2133" fmla="*/ 4109826 w 5053103"/>
              <a:gd name="connsiteY2133" fmla="*/ 889675 h 6217919"/>
              <a:gd name="connsiteX2134" fmla="*/ 3470997 w 5053103"/>
              <a:gd name="connsiteY2134" fmla="*/ 889675 h 6217919"/>
              <a:gd name="connsiteX2135" fmla="*/ 3544433 w 5053103"/>
              <a:gd name="connsiteY2135" fmla="*/ 889675 h 6217919"/>
              <a:gd name="connsiteX2136" fmla="*/ 3590425 w 5053103"/>
              <a:gd name="connsiteY2136" fmla="*/ 934536 h 6217919"/>
              <a:gd name="connsiteX2137" fmla="*/ 3590425 w 5053103"/>
              <a:gd name="connsiteY2137" fmla="*/ 968162 h 6217919"/>
              <a:gd name="connsiteX2138" fmla="*/ 3425006 w 5053103"/>
              <a:gd name="connsiteY2138" fmla="*/ 968162 h 6217919"/>
              <a:gd name="connsiteX2139" fmla="*/ 3425006 w 5053103"/>
              <a:gd name="connsiteY2139" fmla="*/ 934536 h 6217919"/>
              <a:gd name="connsiteX2140" fmla="*/ 3470997 w 5053103"/>
              <a:gd name="connsiteY2140" fmla="*/ 889675 h 6217919"/>
              <a:gd name="connsiteX2141" fmla="*/ 92512 w 5053103"/>
              <a:gd name="connsiteY2141" fmla="*/ 806287 h 6217919"/>
              <a:gd name="connsiteX2142" fmla="*/ 257930 w 5053103"/>
              <a:gd name="connsiteY2142" fmla="*/ 806287 h 6217919"/>
              <a:gd name="connsiteX2143" fmla="*/ 257930 w 5053103"/>
              <a:gd name="connsiteY2143" fmla="*/ 839912 h 6217919"/>
              <a:gd name="connsiteX2144" fmla="*/ 211939 w 5053103"/>
              <a:gd name="connsiteY2144" fmla="*/ 884774 h 6217919"/>
              <a:gd name="connsiteX2145" fmla="*/ 138503 w 5053103"/>
              <a:gd name="connsiteY2145" fmla="*/ 884774 h 6217919"/>
              <a:gd name="connsiteX2146" fmla="*/ 92512 w 5053103"/>
              <a:gd name="connsiteY2146" fmla="*/ 839912 h 6217919"/>
              <a:gd name="connsiteX2147" fmla="*/ 3017868 w 5053103"/>
              <a:gd name="connsiteY2147" fmla="*/ 806286 h 6217919"/>
              <a:gd name="connsiteX2148" fmla="*/ 3183287 w 5053103"/>
              <a:gd name="connsiteY2148" fmla="*/ 806286 h 6217919"/>
              <a:gd name="connsiteX2149" fmla="*/ 3183287 w 5053103"/>
              <a:gd name="connsiteY2149" fmla="*/ 839912 h 6217919"/>
              <a:gd name="connsiteX2150" fmla="*/ 3137295 w 5053103"/>
              <a:gd name="connsiteY2150" fmla="*/ 884772 h 6217919"/>
              <a:gd name="connsiteX2151" fmla="*/ 3063859 w 5053103"/>
              <a:gd name="connsiteY2151" fmla="*/ 884772 h 6217919"/>
              <a:gd name="connsiteX2152" fmla="*/ 3017868 w 5053103"/>
              <a:gd name="connsiteY2152" fmla="*/ 839912 h 6217919"/>
              <a:gd name="connsiteX2153" fmla="*/ 2194021 w 5053103"/>
              <a:gd name="connsiteY2153" fmla="*/ 806286 h 6217919"/>
              <a:gd name="connsiteX2154" fmla="*/ 2359440 w 5053103"/>
              <a:gd name="connsiteY2154" fmla="*/ 806286 h 6217919"/>
              <a:gd name="connsiteX2155" fmla="*/ 2359440 w 5053103"/>
              <a:gd name="connsiteY2155" fmla="*/ 839912 h 6217919"/>
              <a:gd name="connsiteX2156" fmla="*/ 2313448 w 5053103"/>
              <a:gd name="connsiteY2156" fmla="*/ 884772 h 6217919"/>
              <a:gd name="connsiteX2157" fmla="*/ 2240013 w 5053103"/>
              <a:gd name="connsiteY2157" fmla="*/ 884772 h 6217919"/>
              <a:gd name="connsiteX2158" fmla="*/ 2194021 w 5053103"/>
              <a:gd name="connsiteY2158" fmla="*/ 839912 h 6217919"/>
              <a:gd name="connsiteX2159" fmla="*/ 1555194 w 5053103"/>
              <a:gd name="connsiteY2159" fmla="*/ 806286 h 6217919"/>
              <a:gd name="connsiteX2160" fmla="*/ 1720612 w 5053103"/>
              <a:gd name="connsiteY2160" fmla="*/ 806286 h 6217919"/>
              <a:gd name="connsiteX2161" fmla="*/ 1720612 w 5053103"/>
              <a:gd name="connsiteY2161" fmla="*/ 839912 h 6217919"/>
              <a:gd name="connsiteX2162" fmla="*/ 1674621 w 5053103"/>
              <a:gd name="connsiteY2162" fmla="*/ 884773 h 6217919"/>
              <a:gd name="connsiteX2163" fmla="*/ 1601185 w 5053103"/>
              <a:gd name="connsiteY2163" fmla="*/ 884773 h 6217919"/>
              <a:gd name="connsiteX2164" fmla="*/ 1555194 w 5053103"/>
              <a:gd name="connsiteY2164" fmla="*/ 839912 h 6217919"/>
              <a:gd name="connsiteX2165" fmla="*/ 4480547 w 5053103"/>
              <a:gd name="connsiteY2165" fmla="*/ 806285 h 6217919"/>
              <a:gd name="connsiteX2166" fmla="*/ 4645966 w 5053103"/>
              <a:gd name="connsiteY2166" fmla="*/ 806285 h 6217919"/>
              <a:gd name="connsiteX2167" fmla="*/ 4645966 w 5053103"/>
              <a:gd name="connsiteY2167" fmla="*/ 839911 h 6217919"/>
              <a:gd name="connsiteX2168" fmla="*/ 4599974 w 5053103"/>
              <a:gd name="connsiteY2168" fmla="*/ 884772 h 6217919"/>
              <a:gd name="connsiteX2169" fmla="*/ 4526539 w 5053103"/>
              <a:gd name="connsiteY2169" fmla="*/ 884772 h 6217919"/>
              <a:gd name="connsiteX2170" fmla="*/ 4480547 w 5053103"/>
              <a:gd name="connsiteY2170" fmla="*/ 839911 h 6217919"/>
              <a:gd name="connsiteX2171" fmla="*/ 3656697 w 5053103"/>
              <a:gd name="connsiteY2171" fmla="*/ 806285 h 6217919"/>
              <a:gd name="connsiteX2172" fmla="*/ 3822116 w 5053103"/>
              <a:gd name="connsiteY2172" fmla="*/ 806285 h 6217919"/>
              <a:gd name="connsiteX2173" fmla="*/ 3822116 w 5053103"/>
              <a:gd name="connsiteY2173" fmla="*/ 839911 h 6217919"/>
              <a:gd name="connsiteX2174" fmla="*/ 3776125 w 5053103"/>
              <a:gd name="connsiteY2174" fmla="*/ 884772 h 6217919"/>
              <a:gd name="connsiteX2175" fmla="*/ 3702689 w 5053103"/>
              <a:gd name="connsiteY2175" fmla="*/ 884772 h 6217919"/>
              <a:gd name="connsiteX2176" fmla="*/ 3656697 w 5053103"/>
              <a:gd name="connsiteY2176" fmla="*/ 839911 h 6217919"/>
              <a:gd name="connsiteX2177" fmla="*/ 1962328 w 5053103"/>
              <a:gd name="connsiteY2177" fmla="*/ 580096 h 6217919"/>
              <a:gd name="connsiteX2178" fmla="*/ 2127747 w 5053103"/>
              <a:gd name="connsiteY2178" fmla="*/ 580096 h 6217919"/>
              <a:gd name="connsiteX2179" fmla="*/ 2127747 w 5053103"/>
              <a:gd name="connsiteY2179" fmla="*/ 613722 h 6217919"/>
              <a:gd name="connsiteX2180" fmla="*/ 2081755 w 5053103"/>
              <a:gd name="connsiteY2180" fmla="*/ 658583 h 6217919"/>
              <a:gd name="connsiteX2181" fmla="*/ 2008320 w 5053103"/>
              <a:gd name="connsiteY2181" fmla="*/ 658583 h 6217919"/>
              <a:gd name="connsiteX2182" fmla="*/ 1962328 w 5053103"/>
              <a:gd name="connsiteY2182" fmla="*/ 613722 h 6217919"/>
              <a:gd name="connsiteX2183" fmla="*/ 3425006 w 5053103"/>
              <a:gd name="connsiteY2183" fmla="*/ 580095 h 6217919"/>
              <a:gd name="connsiteX2184" fmla="*/ 3590425 w 5053103"/>
              <a:gd name="connsiteY2184" fmla="*/ 580095 h 6217919"/>
              <a:gd name="connsiteX2185" fmla="*/ 3590425 w 5053103"/>
              <a:gd name="connsiteY2185" fmla="*/ 613722 h 6217919"/>
              <a:gd name="connsiteX2186" fmla="*/ 3544433 w 5053103"/>
              <a:gd name="connsiteY2186" fmla="*/ 658583 h 6217919"/>
              <a:gd name="connsiteX2187" fmla="*/ 3470997 w 5053103"/>
              <a:gd name="connsiteY2187" fmla="*/ 658583 h 6217919"/>
              <a:gd name="connsiteX2188" fmla="*/ 3425006 w 5053103"/>
              <a:gd name="connsiteY2188" fmla="*/ 613722 h 6217919"/>
              <a:gd name="connsiteX2189" fmla="*/ 896762 w 5053103"/>
              <a:gd name="connsiteY2189" fmla="*/ 304677 h 6217919"/>
              <a:gd name="connsiteX2190" fmla="*/ 920889 w 5053103"/>
              <a:gd name="connsiteY2190" fmla="*/ 304677 h 6217919"/>
              <a:gd name="connsiteX2191" fmla="*/ 920889 w 5053103"/>
              <a:gd name="connsiteY2191" fmla="*/ 304753 h 6217919"/>
              <a:gd name="connsiteX2192" fmla="*/ 989273 w 5053103"/>
              <a:gd name="connsiteY2192" fmla="*/ 373137 h 6217919"/>
              <a:gd name="connsiteX2193" fmla="*/ 989273 w 5053103"/>
              <a:gd name="connsiteY2193" fmla="*/ 550317 h 6217919"/>
              <a:gd name="connsiteX2194" fmla="*/ 989047 w 5053103"/>
              <a:gd name="connsiteY2194" fmla="*/ 555519 h 6217919"/>
              <a:gd name="connsiteX2195" fmla="*/ 989273 w 5053103"/>
              <a:gd name="connsiteY2195" fmla="*/ 560722 h 6217919"/>
              <a:gd name="connsiteX2196" fmla="*/ 989273 w 5053103"/>
              <a:gd name="connsiteY2196" fmla="*/ 737902 h 6217919"/>
              <a:gd name="connsiteX2197" fmla="*/ 920889 w 5053103"/>
              <a:gd name="connsiteY2197" fmla="*/ 806287 h 6217919"/>
              <a:gd name="connsiteX2198" fmla="*/ 896762 w 5053103"/>
              <a:gd name="connsiteY2198" fmla="*/ 806287 h 6217919"/>
              <a:gd name="connsiteX2199" fmla="*/ 896762 w 5053103"/>
              <a:gd name="connsiteY2199" fmla="*/ 839912 h 6217919"/>
              <a:gd name="connsiteX2200" fmla="*/ 850771 w 5053103"/>
              <a:gd name="connsiteY2200" fmla="*/ 884773 h 6217919"/>
              <a:gd name="connsiteX2201" fmla="*/ 777335 w 5053103"/>
              <a:gd name="connsiteY2201" fmla="*/ 884773 h 6217919"/>
              <a:gd name="connsiteX2202" fmla="*/ 731344 w 5053103"/>
              <a:gd name="connsiteY2202" fmla="*/ 839912 h 6217919"/>
              <a:gd name="connsiteX2203" fmla="*/ 731344 w 5053103"/>
              <a:gd name="connsiteY2203" fmla="*/ 806286 h 6217919"/>
              <a:gd name="connsiteX2204" fmla="*/ 896762 w 5053103"/>
              <a:gd name="connsiteY2204" fmla="*/ 806286 h 6217919"/>
              <a:gd name="connsiteX2205" fmla="*/ 68385 w 5053103"/>
              <a:gd name="connsiteY2205" fmla="*/ 304677 h 6217919"/>
              <a:gd name="connsiteX2206" fmla="*/ 92512 w 5053103"/>
              <a:gd name="connsiteY2206" fmla="*/ 304677 h 6217919"/>
              <a:gd name="connsiteX2207" fmla="*/ 92512 w 5053103"/>
              <a:gd name="connsiteY2207" fmla="*/ 806287 h 6217919"/>
              <a:gd name="connsiteX2208" fmla="*/ 68385 w 5053103"/>
              <a:gd name="connsiteY2208" fmla="*/ 806287 h 6217919"/>
              <a:gd name="connsiteX2209" fmla="*/ 0 w 5053103"/>
              <a:gd name="connsiteY2209" fmla="*/ 737902 h 6217919"/>
              <a:gd name="connsiteX2210" fmla="*/ 0 w 5053103"/>
              <a:gd name="connsiteY2210" fmla="*/ 560722 h 6217919"/>
              <a:gd name="connsiteX2211" fmla="*/ 227 w 5053103"/>
              <a:gd name="connsiteY2211" fmla="*/ 555519 h 6217919"/>
              <a:gd name="connsiteX2212" fmla="*/ 0 w 5053103"/>
              <a:gd name="connsiteY2212" fmla="*/ 550317 h 6217919"/>
              <a:gd name="connsiteX2213" fmla="*/ 0 w 5053103"/>
              <a:gd name="connsiteY2213" fmla="*/ 373137 h 6217919"/>
              <a:gd name="connsiteX2214" fmla="*/ 0 w 5053103"/>
              <a:gd name="connsiteY2214" fmla="*/ 373061 h 6217919"/>
              <a:gd name="connsiteX2215" fmla="*/ 68385 w 5053103"/>
              <a:gd name="connsiteY2215" fmla="*/ 304677 h 6217919"/>
              <a:gd name="connsiteX2216" fmla="*/ 2993742 w 5053103"/>
              <a:gd name="connsiteY2216" fmla="*/ 304677 h 6217919"/>
              <a:gd name="connsiteX2217" fmla="*/ 3017868 w 5053103"/>
              <a:gd name="connsiteY2217" fmla="*/ 304677 h 6217919"/>
              <a:gd name="connsiteX2218" fmla="*/ 3017868 w 5053103"/>
              <a:gd name="connsiteY2218" fmla="*/ 806285 h 6217919"/>
              <a:gd name="connsiteX2219" fmla="*/ 2993742 w 5053103"/>
              <a:gd name="connsiteY2219" fmla="*/ 806285 h 6217919"/>
              <a:gd name="connsiteX2220" fmla="*/ 2925358 w 5053103"/>
              <a:gd name="connsiteY2220" fmla="*/ 737901 h 6217919"/>
              <a:gd name="connsiteX2221" fmla="*/ 2925358 w 5053103"/>
              <a:gd name="connsiteY2221" fmla="*/ 560721 h 6217919"/>
              <a:gd name="connsiteX2222" fmla="*/ 2925583 w 5053103"/>
              <a:gd name="connsiteY2222" fmla="*/ 555519 h 6217919"/>
              <a:gd name="connsiteX2223" fmla="*/ 2925358 w 5053103"/>
              <a:gd name="connsiteY2223" fmla="*/ 550316 h 6217919"/>
              <a:gd name="connsiteX2224" fmla="*/ 2925358 w 5053103"/>
              <a:gd name="connsiteY2224" fmla="*/ 373136 h 6217919"/>
              <a:gd name="connsiteX2225" fmla="*/ 2925358 w 5053103"/>
              <a:gd name="connsiteY2225" fmla="*/ 373061 h 6217919"/>
              <a:gd name="connsiteX2226" fmla="*/ 2993742 w 5053103"/>
              <a:gd name="connsiteY2226" fmla="*/ 304677 h 6217919"/>
              <a:gd name="connsiteX2227" fmla="*/ 2359440 w 5053103"/>
              <a:gd name="connsiteY2227" fmla="*/ 304677 h 6217919"/>
              <a:gd name="connsiteX2228" fmla="*/ 2383567 w 5053103"/>
              <a:gd name="connsiteY2228" fmla="*/ 304677 h 6217919"/>
              <a:gd name="connsiteX2229" fmla="*/ 2383567 w 5053103"/>
              <a:gd name="connsiteY2229" fmla="*/ 304752 h 6217919"/>
              <a:gd name="connsiteX2230" fmla="*/ 2451950 w 5053103"/>
              <a:gd name="connsiteY2230" fmla="*/ 373136 h 6217919"/>
              <a:gd name="connsiteX2231" fmla="*/ 2451950 w 5053103"/>
              <a:gd name="connsiteY2231" fmla="*/ 550316 h 6217919"/>
              <a:gd name="connsiteX2232" fmla="*/ 2451724 w 5053103"/>
              <a:gd name="connsiteY2232" fmla="*/ 555519 h 6217919"/>
              <a:gd name="connsiteX2233" fmla="*/ 2451950 w 5053103"/>
              <a:gd name="connsiteY2233" fmla="*/ 560721 h 6217919"/>
              <a:gd name="connsiteX2234" fmla="*/ 2451950 w 5053103"/>
              <a:gd name="connsiteY2234" fmla="*/ 737901 h 6217919"/>
              <a:gd name="connsiteX2235" fmla="*/ 2383567 w 5053103"/>
              <a:gd name="connsiteY2235" fmla="*/ 806286 h 6217919"/>
              <a:gd name="connsiteX2236" fmla="*/ 2359440 w 5053103"/>
              <a:gd name="connsiteY2236" fmla="*/ 806286 h 6217919"/>
              <a:gd name="connsiteX2237" fmla="*/ 4456421 w 5053103"/>
              <a:gd name="connsiteY2237" fmla="*/ 304676 h 6217919"/>
              <a:gd name="connsiteX2238" fmla="*/ 4480547 w 5053103"/>
              <a:gd name="connsiteY2238" fmla="*/ 304676 h 6217919"/>
              <a:gd name="connsiteX2239" fmla="*/ 4480547 w 5053103"/>
              <a:gd name="connsiteY2239" fmla="*/ 806285 h 6217919"/>
              <a:gd name="connsiteX2240" fmla="*/ 4456421 w 5053103"/>
              <a:gd name="connsiteY2240" fmla="*/ 806285 h 6217919"/>
              <a:gd name="connsiteX2241" fmla="*/ 4388037 w 5053103"/>
              <a:gd name="connsiteY2241" fmla="*/ 737901 h 6217919"/>
              <a:gd name="connsiteX2242" fmla="*/ 4388037 w 5053103"/>
              <a:gd name="connsiteY2242" fmla="*/ 560720 h 6217919"/>
              <a:gd name="connsiteX2243" fmla="*/ 4388263 w 5053103"/>
              <a:gd name="connsiteY2243" fmla="*/ 555518 h 6217919"/>
              <a:gd name="connsiteX2244" fmla="*/ 4388037 w 5053103"/>
              <a:gd name="connsiteY2244" fmla="*/ 550315 h 6217919"/>
              <a:gd name="connsiteX2245" fmla="*/ 4388037 w 5053103"/>
              <a:gd name="connsiteY2245" fmla="*/ 373135 h 6217919"/>
              <a:gd name="connsiteX2246" fmla="*/ 4388037 w 5053103"/>
              <a:gd name="connsiteY2246" fmla="*/ 373060 h 6217919"/>
              <a:gd name="connsiteX2247" fmla="*/ 4456421 w 5053103"/>
              <a:gd name="connsiteY2247" fmla="*/ 304676 h 6217919"/>
              <a:gd name="connsiteX2248" fmla="*/ 138503 w 5053103"/>
              <a:gd name="connsiteY2248" fmla="*/ 226191 h 6217919"/>
              <a:gd name="connsiteX2249" fmla="*/ 211939 w 5053103"/>
              <a:gd name="connsiteY2249" fmla="*/ 226191 h 6217919"/>
              <a:gd name="connsiteX2250" fmla="*/ 257930 w 5053103"/>
              <a:gd name="connsiteY2250" fmla="*/ 271051 h 6217919"/>
              <a:gd name="connsiteX2251" fmla="*/ 257930 w 5053103"/>
              <a:gd name="connsiteY2251" fmla="*/ 304677 h 6217919"/>
              <a:gd name="connsiteX2252" fmla="*/ 92512 w 5053103"/>
              <a:gd name="connsiteY2252" fmla="*/ 304677 h 6217919"/>
              <a:gd name="connsiteX2253" fmla="*/ 92512 w 5053103"/>
              <a:gd name="connsiteY2253" fmla="*/ 271051 h 6217919"/>
              <a:gd name="connsiteX2254" fmla="*/ 138503 w 5053103"/>
              <a:gd name="connsiteY2254" fmla="*/ 226191 h 6217919"/>
              <a:gd name="connsiteX2255" fmla="*/ 2240013 w 5053103"/>
              <a:gd name="connsiteY2255" fmla="*/ 226190 h 6217919"/>
              <a:gd name="connsiteX2256" fmla="*/ 2313448 w 5053103"/>
              <a:gd name="connsiteY2256" fmla="*/ 226190 h 6217919"/>
              <a:gd name="connsiteX2257" fmla="*/ 2359440 w 5053103"/>
              <a:gd name="connsiteY2257" fmla="*/ 271050 h 6217919"/>
              <a:gd name="connsiteX2258" fmla="*/ 2359440 w 5053103"/>
              <a:gd name="connsiteY2258" fmla="*/ 304677 h 6217919"/>
              <a:gd name="connsiteX2259" fmla="*/ 2194021 w 5053103"/>
              <a:gd name="connsiteY2259" fmla="*/ 304677 h 6217919"/>
              <a:gd name="connsiteX2260" fmla="*/ 2194021 w 5053103"/>
              <a:gd name="connsiteY2260" fmla="*/ 271050 h 6217919"/>
              <a:gd name="connsiteX2261" fmla="*/ 2240013 w 5053103"/>
              <a:gd name="connsiteY2261" fmla="*/ 226190 h 6217919"/>
              <a:gd name="connsiteX2262" fmla="*/ 1601185 w 5053103"/>
              <a:gd name="connsiteY2262" fmla="*/ 226190 h 6217919"/>
              <a:gd name="connsiteX2263" fmla="*/ 1674620 w 5053103"/>
              <a:gd name="connsiteY2263" fmla="*/ 226190 h 6217919"/>
              <a:gd name="connsiteX2264" fmla="*/ 1720612 w 5053103"/>
              <a:gd name="connsiteY2264" fmla="*/ 271051 h 6217919"/>
              <a:gd name="connsiteX2265" fmla="*/ 1720612 w 5053103"/>
              <a:gd name="connsiteY2265" fmla="*/ 304677 h 6217919"/>
              <a:gd name="connsiteX2266" fmla="*/ 1555194 w 5053103"/>
              <a:gd name="connsiteY2266" fmla="*/ 304677 h 6217919"/>
              <a:gd name="connsiteX2267" fmla="*/ 1555194 w 5053103"/>
              <a:gd name="connsiteY2267" fmla="*/ 806286 h 6217919"/>
              <a:gd name="connsiteX2268" fmla="*/ 1531067 w 5053103"/>
              <a:gd name="connsiteY2268" fmla="*/ 806286 h 6217919"/>
              <a:gd name="connsiteX2269" fmla="*/ 1462683 w 5053103"/>
              <a:gd name="connsiteY2269" fmla="*/ 737902 h 6217919"/>
              <a:gd name="connsiteX2270" fmla="*/ 1462683 w 5053103"/>
              <a:gd name="connsiteY2270" fmla="*/ 560722 h 6217919"/>
              <a:gd name="connsiteX2271" fmla="*/ 1462909 w 5053103"/>
              <a:gd name="connsiteY2271" fmla="*/ 555519 h 6217919"/>
              <a:gd name="connsiteX2272" fmla="*/ 1462683 w 5053103"/>
              <a:gd name="connsiteY2272" fmla="*/ 550317 h 6217919"/>
              <a:gd name="connsiteX2273" fmla="*/ 1462683 w 5053103"/>
              <a:gd name="connsiteY2273" fmla="*/ 373137 h 6217919"/>
              <a:gd name="connsiteX2274" fmla="*/ 1462683 w 5053103"/>
              <a:gd name="connsiteY2274" fmla="*/ 373061 h 6217919"/>
              <a:gd name="connsiteX2275" fmla="*/ 1531067 w 5053103"/>
              <a:gd name="connsiteY2275" fmla="*/ 304677 h 6217919"/>
              <a:gd name="connsiteX2276" fmla="*/ 1555193 w 5053103"/>
              <a:gd name="connsiteY2276" fmla="*/ 304677 h 6217919"/>
              <a:gd name="connsiteX2277" fmla="*/ 1555193 w 5053103"/>
              <a:gd name="connsiteY2277" fmla="*/ 271051 h 6217919"/>
              <a:gd name="connsiteX2278" fmla="*/ 1601185 w 5053103"/>
              <a:gd name="connsiteY2278" fmla="*/ 226190 h 6217919"/>
              <a:gd name="connsiteX2279" fmla="*/ 777335 w 5053103"/>
              <a:gd name="connsiteY2279" fmla="*/ 226190 h 6217919"/>
              <a:gd name="connsiteX2280" fmla="*/ 850771 w 5053103"/>
              <a:gd name="connsiteY2280" fmla="*/ 226190 h 6217919"/>
              <a:gd name="connsiteX2281" fmla="*/ 896762 w 5053103"/>
              <a:gd name="connsiteY2281" fmla="*/ 271051 h 6217919"/>
              <a:gd name="connsiteX2282" fmla="*/ 896762 w 5053103"/>
              <a:gd name="connsiteY2282" fmla="*/ 304677 h 6217919"/>
              <a:gd name="connsiteX2283" fmla="*/ 731344 w 5053103"/>
              <a:gd name="connsiteY2283" fmla="*/ 304677 h 6217919"/>
              <a:gd name="connsiteX2284" fmla="*/ 731344 w 5053103"/>
              <a:gd name="connsiteY2284" fmla="*/ 271051 h 6217919"/>
              <a:gd name="connsiteX2285" fmla="*/ 777335 w 5053103"/>
              <a:gd name="connsiteY2285" fmla="*/ 226190 h 6217919"/>
              <a:gd name="connsiteX2286" fmla="*/ 3702689 w 5053103"/>
              <a:gd name="connsiteY2286" fmla="*/ 226190 h 6217919"/>
              <a:gd name="connsiteX2287" fmla="*/ 3776125 w 5053103"/>
              <a:gd name="connsiteY2287" fmla="*/ 226190 h 6217919"/>
              <a:gd name="connsiteX2288" fmla="*/ 3822116 w 5053103"/>
              <a:gd name="connsiteY2288" fmla="*/ 271050 h 6217919"/>
              <a:gd name="connsiteX2289" fmla="*/ 3822116 w 5053103"/>
              <a:gd name="connsiteY2289" fmla="*/ 304676 h 6217919"/>
              <a:gd name="connsiteX2290" fmla="*/ 3846243 w 5053103"/>
              <a:gd name="connsiteY2290" fmla="*/ 304676 h 6217919"/>
              <a:gd name="connsiteX2291" fmla="*/ 3846243 w 5053103"/>
              <a:gd name="connsiteY2291" fmla="*/ 304751 h 6217919"/>
              <a:gd name="connsiteX2292" fmla="*/ 3914627 w 5053103"/>
              <a:gd name="connsiteY2292" fmla="*/ 373135 h 6217919"/>
              <a:gd name="connsiteX2293" fmla="*/ 3914627 w 5053103"/>
              <a:gd name="connsiteY2293" fmla="*/ 550316 h 6217919"/>
              <a:gd name="connsiteX2294" fmla="*/ 3914400 w 5053103"/>
              <a:gd name="connsiteY2294" fmla="*/ 555519 h 6217919"/>
              <a:gd name="connsiteX2295" fmla="*/ 3914627 w 5053103"/>
              <a:gd name="connsiteY2295" fmla="*/ 560721 h 6217919"/>
              <a:gd name="connsiteX2296" fmla="*/ 3914627 w 5053103"/>
              <a:gd name="connsiteY2296" fmla="*/ 737901 h 6217919"/>
              <a:gd name="connsiteX2297" fmla="*/ 3846243 w 5053103"/>
              <a:gd name="connsiteY2297" fmla="*/ 806285 h 6217919"/>
              <a:gd name="connsiteX2298" fmla="*/ 3822116 w 5053103"/>
              <a:gd name="connsiteY2298" fmla="*/ 806285 h 6217919"/>
              <a:gd name="connsiteX2299" fmla="*/ 3822116 w 5053103"/>
              <a:gd name="connsiteY2299" fmla="*/ 304677 h 6217919"/>
              <a:gd name="connsiteX2300" fmla="*/ 3656697 w 5053103"/>
              <a:gd name="connsiteY2300" fmla="*/ 304677 h 6217919"/>
              <a:gd name="connsiteX2301" fmla="*/ 3656697 w 5053103"/>
              <a:gd name="connsiteY2301" fmla="*/ 271050 h 6217919"/>
              <a:gd name="connsiteX2302" fmla="*/ 3702689 w 5053103"/>
              <a:gd name="connsiteY2302" fmla="*/ 226190 h 6217919"/>
              <a:gd name="connsiteX2303" fmla="*/ 3063859 w 5053103"/>
              <a:gd name="connsiteY2303" fmla="*/ 226190 h 6217919"/>
              <a:gd name="connsiteX2304" fmla="*/ 3137295 w 5053103"/>
              <a:gd name="connsiteY2304" fmla="*/ 226190 h 6217919"/>
              <a:gd name="connsiteX2305" fmla="*/ 3183287 w 5053103"/>
              <a:gd name="connsiteY2305" fmla="*/ 271050 h 6217919"/>
              <a:gd name="connsiteX2306" fmla="*/ 3183287 w 5053103"/>
              <a:gd name="connsiteY2306" fmla="*/ 304677 h 6217919"/>
              <a:gd name="connsiteX2307" fmla="*/ 3017868 w 5053103"/>
              <a:gd name="connsiteY2307" fmla="*/ 304677 h 6217919"/>
              <a:gd name="connsiteX2308" fmla="*/ 3017868 w 5053103"/>
              <a:gd name="connsiteY2308" fmla="*/ 271050 h 6217919"/>
              <a:gd name="connsiteX2309" fmla="*/ 3063859 w 5053103"/>
              <a:gd name="connsiteY2309" fmla="*/ 226190 h 6217919"/>
              <a:gd name="connsiteX2310" fmla="*/ 4526539 w 5053103"/>
              <a:gd name="connsiteY2310" fmla="*/ 226189 h 6217919"/>
              <a:gd name="connsiteX2311" fmla="*/ 4599974 w 5053103"/>
              <a:gd name="connsiteY2311" fmla="*/ 226189 h 6217919"/>
              <a:gd name="connsiteX2312" fmla="*/ 4645966 w 5053103"/>
              <a:gd name="connsiteY2312" fmla="*/ 271049 h 6217919"/>
              <a:gd name="connsiteX2313" fmla="*/ 4645966 w 5053103"/>
              <a:gd name="connsiteY2313" fmla="*/ 304676 h 6217919"/>
              <a:gd name="connsiteX2314" fmla="*/ 4480547 w 5053103"/>
              <a:gd name="connsiteY2314" fmla="*/ 304676 h 6217919"/>
              <a:gd name="connsiteX2315" fmla="*/ 4480547 w 5053103"/>
              <a:gd name="connsiteY2315" fmla="*/ 271049 h 6217919"/>
              <a:gd name="connsiteX2316" fmla="*/ 4526539 w 5053103"/>
              <a:gd name="connsiteY2316" fmla="*/ 226189 h 6217919"/>
              <a:gd name="connsiteX2317" fmla="*/ 4831148 w 5053103"/>
              <a:gd name="connsiteY2317" fmla="*/ 86804 h 6217919"/>
              <a:gd name="connsiteX2318" fmla="*/ 4848984 w 5053103"/>
              <a:gd name="connsiteY2318" fmla="*/ 96485 h 6217919"/>
              <a:gd name="connsiteX2319" fmla="*/ 4887685 w 5053103"/>
              <a:gd name="connsiteY2319" fmla="*/ 128417 h 6217919"/>
              <a:gd name="connsiteX2320" fmla="*/ 4887685 w 5053103"/>
              <a:gd name="connsiteY2320" fmla="*/ 580095 h 6217919"/>
              <a:gd name="connsiteX2321" fmla="*/ 5053103 w 5053103"/>
              <a:gd name="connsiteY2321" fmla="*/ 580095 h 6217919"/>
              <a:gd name="connsiteX2322" fmla="*/ 5053103 w 5053103"/>
              <a:gd name="connsiteY2322" fmla="*/ 613721 h 6217919"/>
              <a:gd name="connsiteX2323" fmla="*/ 5007111 w 5053103"/>
              <a:gd name="connsiteY2323" fmla="*/ 658582 h 6217919"/>
              <a:gd name="connsiteX2324" fmla="*/ 4933676 w 5053103"/>
              <a:gd name="connsiteY2324" fmla="*/ 658582 h 6217919"/>
              <a:gd name="connsiteX2325" fmla="*/ 4887685 w 5053103"/>
              <a:gd name="connsiteY2325" fmla="*/ 613721 h 6217919"/>
              <a:gd name="connsiteX2326" fmla="*/ 4887685 w 5053103"/>
              <a:gd name="connsiteY2326" fmla="*/ 580095 h 6217919"/>
              <a:gd name="connsiteX2327" fmla="*/ 4863559 w 5053103"/>
              <a:gd name="connsiteY2327" fmla="*/ 580095 h 6217919"/>
              <a:gd name="connsiteX2328" fmla="*/ 4795175 w 5053103"/>
              <a:gd name="connsiteY2328" fmla="*/ 511711 h 6217919"/>
              <a:gd name="connsiteX2329" fmla="*/ 4795175 w 5053103"/>
              <a:gd name="connsiteY2329" fmla="*/ 334531 h 6217919"/>
              <a:gd name="connsiteX2330" fmla="*/ 4795401 w 5053103"/>
              <a:gd name="connsiteY2330" fmla="*/ 329329 h 6217919"/>
              <a:gd name="connsiteX2331" fmla="*/ 4795175 w 5053103"/>
              <a:gd name="connsiteY2331" fmla="*/ 324126 h 6217919"/>
              <a:gd name="connsiteX2332" fmla="*/ 4795175 w 5053103"/>
              <a:gd name="connsiteY2332" fmla="*/ 146946 h 6217919"/>
              <a:gd name="connsiteX2333" fmla="*/ 4795175 w 5053103"/>
              <a:gd name="connsiteY2333" fmla="*/ 146871 h 6217919"/>
              <a:gd name="connsiteX2334" fmla="*/ 4814438 w 5053103"/>
              <a:gd name="connsiteY2334" fmla="*/ 97751 h 6217919"/>
              <a:gd name="connsiteX2335" fmla="*/ 1303898 w 5053103"/>
              <a:gd name="connsiteY2335" fmla="*/ 78488 h 6217919"/>
              <a:gd name="connsiteX2336" fmla="*/ 1328024 w 5053103"/>
              <a:gd name="connsiteY2336" fmla="*/ 78488 h 6217919"/>
              <a:gd name="connsiteX2337" fmla="*/ 1328024 w 5053103"/>
              <a:gd name="connsiteY2337" fmla="*/ 78564 h 6217919"/>
              <a:gd name="connsiteX2338" fmla="*/ 1396409 w 5053103"/>
              <a:gd name="connsiteY2338" fmla="*/ 146947 h 6217919"/>
              <a:gd name="connsiteX2339" fmla="*/ 1396409 w 5053103"/>
              <a:gd name="connsiteY2339" fmla="*/ 324128 h 6217919"/>
              <a:gd name="connsiteX2340" fmla="*/ 1396182 w 5053103"/>
              <a:gd name="connsiteY2340" fmla="*/ 329330 h 6217919"/>
              <a:gd name="connsiteX2341" fmla="*/ 1396409 w 5053103"/>
              <a:gd name="connsiteY2341" fmla="*/ 334533 h 6217919"/>
              <a:gd name="connsiteX2342" fmla="*/ 1396409 w 5053103"/>
              <a:gd name="connsiteY2342" fmla="*/ 511713 h 6217919"/>
              <a:gd name="connsiteX2343" fmla="*/ 1328024 w 5053103"/>
              <a:gd name="connsiteY2343" fmla="*/ 580097 h 6217919"/>
              <a:gd name="connsiteX2344" fmla="*/ 1303898 w 5053103"/>
              <a:gd name="connsiteY2344" fmla="*/ 580097 h 6217919"/>
              <a:gd name="connsiteX2345" fmla="*/ 1303898 w 5053103"/>
              <a:gd name="connsiteY2345" fmla="*/ 613723 h 6217919"/>
              <a:gd name="connsiteX2346" fmla="*/ 1257906 w 5053103"/>
              <a:gd name="connsiteY2346" fmla="*/ 658583 h 6217919"/>
              <a:gd name="connsiteX2347" fmla="*/ 1184470 w 5053103"/>
              <a:gd name="connsiteY2347" fmla="*/ 658583 h 6217919"/>
              <a:gd name="connsiteX2348" fmla="*/ 1138479 w 5053103"/>
              <a:gd name="connsiteY2348" fmla="*/ 613723 h 6217919"/>
              <a:gd name="connsiteX2349" fmla="*/ 1138479 w 5053103"/>
              <a:gd name="connsiteY2349" fmla="*/ 580096 h 6217919"/>
              <a:gd name="connsiteX2350" fmla="*/ 1303898 w 5053103"/>
              <a:gd name="connsiteY2350" fmla="*/ 580096 h 6217919"/>
              <a:gd name="connsiteX2351" fmla="*/ 475523 w 5053103"/>
              <a:gd name="connsiteY2351" fmla="*/ 78488 h 6217919"/>
              <a:gd name="connsiteX2352" fmla="*/ 499649 w 5053103"/>
              <a:gd name="connsiteY2352" fmla="*/ 78488 h 6217919"/>
              <a:gd name="connsiteX2353" fmla="*/ 499649 w 5053103"/>
              <a:gd name="connsiteY2353" fmla="*/ 580096 h 6217919"/>
              <a:gd name="connsiteX2354" fmla="*/ 665069 w 5053103"/>
              <a:gd name="connsiteY2354" fmla="*/ 580096 h 6217919"/>
              <a:gd name="connsiteX2355" fmla="*/ 665069 w 5053103"/>
              <a:gd name="connsiteY2355" fmla="*/ 613723 h 6217919"/>
              <a:gd name="connsiteX2356" fmla="*/ 619076 w 5053103"/>
              <a:gd name="connsiteY2356" fmla="*/ 658583 h 6217919"/>
              <a:gd name="connsiteX2357" fmla="*/ 545640 w 5053103"/>
              <a:gd name="connsiteY2357" fmla="*/ 658583 h 6217919"/>
              <a:gd name="connsiteX2358" fmla="*/ 499649 w 5053103"/>
              <a:gd name="connsiteY2358" fmla="*/ 613723 h 6217919"/>
              <a:gd name="connsiteX2359" fmla="*/ 499649 w 5053103"/>
              <a:gd name="connsiteY2359" fmla="*/ 580097 h 6217919"/>
              <a:gd name="connsiteX2360" fmla="*/ 475523 w 5053103"/>
              <a:gd name="connsiteY2360" fmla="*/ 580097 h 6217919"/>
              <a:gd name="connsiteX2361" fmla="*/ 407139 w 5053103"/>
              <a:gd name="connsiteY2361" fmla="*/ 511713 h 6217919"/>
              <a:gd name="connsiteX2362" fmla="*/ 407139 w 5053103"/>
              <a:gd name="connsiteY2362" fmla="*/ 334533 h 6217919"/>
              <a:gd name="connsiteX2363" fmla="*/ 407364 w 5053103"/>
              <a:gd name="connsiteY2363" fmla="*/ 329330 h 6217919"/>
              <a:gd name="connsiteX2364" fmla="*/ 407139 w 5053103"/>
              <a:gd name="connsiteY2364" fmla="*/ 324128 h 6217919"/>
              <a:gd name="connsiteX2365" fmla="*/ 407139 w 5053103"/>
              <a:gd name="connsiteY2365" fmla="*/ 146947 h 6217919"/>
              <a:gd name="connsiteX2366" fmla="*/ 407139 w 5053103"/>
              <a:gd name="connsiteY2366" fmla="*/ 146872 h 6217919"/>
              <a:gd name="connsiteX2367" fmla="*/ 475523 w 5053103"/>
              <a:gd name="connsiteY2367" fmla="*/ 78488 h 6217919"/>
              <a:gd name="connsiteX2368" fmla="*/ 3400879 w 5053103"/>
              <a:gd name="connsiteY2368" fmla="*/ 78488 h 6217919"/>
              <a:gd name="connsiteX2369" fmla="*/ 3425005 w 5053103"/>
              <a:gd name="connsiteY2369" fmla="*/ 78488 h 6217919"/>
              <a:gd name="connsiteX2370" fmla="*/ 3425005 w 5053103"/>
              <a:gd name="connsiteY2370" fmla="*/ 580096 h 6217919"/>
              <a:gd name="connsiteX2371" fmla="*/ 3400879 w 5053103"/>
              <a:gd name="connsiteY2371" fmla="*/ 580096 h 6217919"/>
              <a:gd name="connsiteX2372" fmla="*/ 3332495 w 5053103"/>
              <a:gd name="connsiteY2372" fmla="*/ 511712 h 6217919"/>
              <a:gd name="connsiteX2373" fmla="*/ 3332495 w 5053103"/>
              <a:gd name="connsiteY2373" fmla="*/ 334532 h 6217919"/>
              <a:gd name="connsiteX2374" fmla="*/ 3332721 w 5053103"/>
              <a:gd name="connsiteY2374" fmla="*/ 329330 h 6217919"/>
              <a:gd name="connsiteX2375" fmla="*/ 3332495 w 5053103"/>
              <a:gd name="connsiteY2375" fmla="*/ 324127 h 6217919"/>
              <a:gd name="connsiteX2376" fmla="*/ 3332495 w 5053103"/>
              <a:gd name="connsiteY2376" fmla="*/ 146947 h 6217919"/>
              <a:gd name="connsiteX2377" fmla="*/ 3332495 w 5053103"/>
              <a:gd name="connsiteY2377" fmla="*/ 146871 h 6217919"/>
              <a:gd name="connsiteX2378" fmla="*/ 3400879 w 5053103"/>
              <a:gd name="connsiteY2378" fmla="*/ 78488 h 6217919"/>
              <a:gd name="connsiteX2379" fmla="*/ 2766576 w 5053103"/>
              <a:gd name="connsiteY2379" fmla="*/ 78488 h 6217919"/>
              <a:gd name="connsiteX2380" fmla="*/ 2790703 w 5053103"/>
              <a:gd name="connsiteY2380" fmla="*/ 78488 h 6217919"/>
              <a:gd name="connsiteX2381" fmla="*/ 2790703 w 5053103"/>
              <a:gd name="connsiteY2381" fmla="*/ 78563 h 6217919"/>
              <a:gd name="connsiteX2382" fmla="*/ 2859086 w 5053103"/>
              <a:gd name="connsiteY2382" fmla="*/ 146947 h 6217919"/>
              <a:gd name="connsiteX2383" fmla="*/ 2859086 w 5053103"/>
              <a:gd name="connsiteY2383" fmla="*/ 324127 h 6217919"/>
              <a:gd name="connsiteX2384" fmla="*/ 2858860 w 5053103"/>
              <a:gd name="connsiteY2384" fmla="*/ 329330 h 6217919"/>
              <a:gd name="connsiteX2385" fmla="*/ 2859086 w 5053103"/>
              <a:gd name="connsiteY2385" fmla="*/ 334532 h 6217919"/>
              <a:gd name="connsiteX2386" fmla="*/ 2859086 w 5053103"/>
              <a:gd name="connsiteY2386" fmla="*/ 511712 h 6217919"/>
              <a:gd name="connsiteX2387" fmla="*/ 2790703 w 5053103"/>
              <a:gd name="connsiteY2387" fmla="*/ 580096 h 6217919"/>
              <a:gd name="connsiteX2388" fmla="*/ 2766576 w 5053103"/>
              <a:gd name="connsiteY2388" fmla="*/ 580096 h 6217919"/>
              <a:gd name="connsiteX2389" fmla="*/ 2766576 w 5053103"/>
              <a:gd name="connsiteY2389" fmla="*/ 613722 h 6217919"/>
              <a:gd name="connsiteX2390" fmla="*/ 2720584 w 5053103"/>
              <a:gd name="connsiteY2390" fmla="*/ 658583 h 6217919"/>
              <a:gd name="connsiteX2391" fmla="*/ 2647149 w 5053103"/>
              <a:gd name="connsiteY2391" fmla="*/ 658583 h 6217919"/>
              <a:gd name="connsiteX2392" fmla="*/ 2601157 w 5053103"/>
              <a:gd name="connsiteY2392" fmla="*/ 613722 h 6217919"/>
              <a:gd name="connsiteX2393" fmla="*/ 2601157 w 5053103"/>
              <a:gd name="connsiteY2393" fmla="*/ 580095 h 6217919"/>
              <a:gd name="connsiteX2394" fmla="*/ 2766576 w 5053103"/>
              <a:gd name="connsiteY2394" fmla="*/ 580095 h 6217919"/>
              <a:gd name="connsiteX2395" fmla="*/ 1938202 w 5053103"/>
              <a:gd name="connsiteY2395" fmla="*/ 78488 h 6217919"/>
              <a:gd name="connsiteX2396" fmla="*/ 1962328 w 5053103"/>
              <a:gd name="connsiteY2396" fmla="*/ 78488 h 6217919"/>
              <a:gd name="connsiteX2397" fmla="*/ 1962328 w 5053103"/>
              <a:gd name="connsiteY2397" fmla="*/ 580096 h 6217919"/>
              <a:gd name="connsiteX2398" fmla="*/ 1938202 w 5053103"/>
              <a:gd name="connsiteY2398" fmla="*/ 580096 h 6217919"/>
              <a:gd name="connsiteX2399" fmla="*/ 1869818 w 5053103"/>
              <a:gd name="connsiteY2399" fmla="*/ 511712 h 6217919"/>
              <a:gd name="connsiteX2400" fmla="*/ 1869818 w 5053103"/>
              <a:gd name="connsiteY2400" fmla="*/ 334532 h 6217919"/>
              <a:gd name="connsiteX2401" fmla="*/ 1870044 w 5053103"/>
              <a:gd name="connsiteY2401" fmla="*/ 329330 h 6217919"/>
              <a:gd name="connsiteX2402" fmla="*/ 1869818 w 5053103"/>
              <a:gd name="connsiteY2402" fmla="*/ 324127 h 6217919"/>
              <a:gd name="connsiteX2403" fmla="*/ 1869818 w 5053103"/>
              <a:gd name="connsiteY2403" fmla="*/ 146947 h 6217919"/>
              <a:gd name="connsiteX2404" fmla="*/ 1869818 w 5053103"/>
              <a:gd name="connsiteY2404" fmla="*/ 146871 h 6217919"/>
              <a:gd name="connsiteX2405" fmla="*/ 1938202 w 5053103"/>
              <a:gd name="connsiteY2405" fmla="*/ 78488 h 6217919"/>
              <a:gd name="connsiteX2406" fmla="*/ 4229253 w 5053103"/>
              <a:gd name="connsiteY2406" fmla="*/ 78487 h 6217919"/>
              <a:gd name="connsiteX2407" fmla="*/ 4253380 w 5053103"/>
              <a:gd name="connsiteY2407" fmla="*/ 78487 h 6217919"/>
              <a:gd name="connsiteX2408" fmla="*/ 4253380 w 5053103"/>
              <a:gd name="connsiteY2408" fmla="*/ 78562 h 6217919"/>
              <a:gd name="connsiteX2409" fmla="*/ 4321764 w 5053103"/>
              <a:gd name="connsiteY2409" fmla="*/ 146946 h 6217919"/>
              <a:gd name="connsiteX2410" fmla="*/ 4321764 w 5053103"/>
              <a:gd name="connsiteY2410" fmla="*/ 324126 h 6217919"/>
              <a:gd name="connsiteX2411" fmla="*/ 4321537 w 5053103"/>
              <a:gd name="connsiteY2411" fmla="*/ 329329 h 6217919"/>
              <a:gd name="connsiteX2412" fmla="*/ 4321764 w 5053103"/>
              <a:gd name="connsiteY2412" fmla="*/ 334531 h 6217919"/>
              <a:gd name="connsiteX2413" fmla="*/ 4321764 w 5053103"/>
              <a:gd name="connsiteY2413" fmla="*/ 511711 h 6217919"/>
              <a:gd name="connsiteX2414" fmla="*/ 4253380 w 5053103"/>
              <a:gd name="connsiteY2414" fmla="*/ 580095 h 6217919"/>
              <a:gd name="connsiteX2415" fmla="*/ 4229253 w 5053103"/>
              <a:gd name="connsiteY2415" fmla="*/ 580095 h 6217919"/>
              <a:gd name="connsiteX2416" fmla="*/ 4229253 w 5053103"/>
              <a:gd name="connsiteY2416" fmla="*/ 613721 h 6217919"/>
              <a:gd name="connsiteX2417" fmla="*/ 4183262 w 5053103"/>
              <a:gd name="connsiteY2417" fmla="*/ 658582 h 6217919"/>
              <a:gd name="connsiteX2418" fmla="*/ 4109826 w 5053103"/>
              <a:gd name="connsiteY2418" fmla="*/ 658582 h 6217919"/>
              <a:gd name="connsiteX2419" fmla="*/ 4063835 w 5053103"/>
              <a:gd name="connsiteY2419" fmla="*/ 613721 h 6217919"/>
              <a:gd name="connsiteX2420" fmla="*/ 4063835 w 5053103"/>
              <a:gd name="connsiteY2420" fmla="*/ 580095 h 6217919"/>
              <a:gd name="connsiteX2421" fmla="*/ 4229253 w 5053103"/>
              <a:gd name="connsiteY2421" fmla="*/ 580095 h 6217919"/>
              <a:gd name="connsiteX2422" fmla="*/ 1184470 w 5053103"/>
              <a:gd name="connsiteY2422" fmla="*/ 1 h 6217919"/>
              <a:gd name="connsiteX2423" fmla="*/ 1257906 w 5053103"/>
              <a:gd name="connsiteY2423" fmla="*/ 1 h 6217919"/>
              <a:gd name="connsiteX2424" fmla="*/ 1303898 w 5053103"/>
              <a:gd name="connsiteY2424" fmla="*/ 44862 h 6217919"/>
              <a:gd name="connsiteX2425" fmla="*/ 1303898 w 5053103"/>
              <a:gd name="connsiteY2425" fmla="*/ 78488 h 6217919"/>
              <a:gd name="connsiteX2426" fmla="*/ 1138479 w 5053103"/>
              <a:gd name="connsiteY2426" fmla="*/ 78488 h 6217919"/>
              <a:gd name="connsiteX2427" fmla="*/ 1138479 w 5053103"/>
              <a:gd name="connsiteY2427" fmla="*/ 44862 h 6217919"/>
              <a:gd name="connsiteX2428" fmla="*/ 1184470 w 5053103"/>
              <a:gd name="connsiteY2428" fmla="*/ 1 h 6217919"/>
              <a:gd name="connsiteX2429" fmla="*/ 545640 w 5053103"/>
              <a:gd name="connsiteY2429" fmla="*/ 1 h 6217919"/>
              <a:gd name="connsiteX2430" fmla="*/ 619076 w 5053103"/>
              <a:gd name="connsiteY2430" fmla="*/ 1 h 6217919"/>
              <a:gd name="connsiteX2431" fmla="*/ 665069 w 5053103"/>
              <a:gd name="connsiteY2431" fmla="*/ 44862 h 6217919"/>
              <a:gd name="connsiteX2432" fmla="*/ 665069 w 5053103"/>
              <a:gd name="connsiteY2432" fmla="*/ 78488 h 6217919"/>
              <a:gd name="connsiteX2433" fmla="*/ 499649 w 5053103"/>
              <a:gd name="connsiteY2433" fmla="*/ 78488 h 6217919"/>
              <a:gd name="connsiteX2434" fmla="*/ 499649 w 5053103"/>
              <a:gd name="connsiteY2434" fmla="*/ 44862 h 6217919"/>
              <a:gd name="connsiteX2435" fmla="*/ 545640 w 5053103"/>
              <a:gd name="connsiteY2435" fmla="*/ 1 h 6217919"/>
              <a:gd name="connsiteX2436" fmla="*/ 2647149 w 5053103"/>
              <a:gd name="connsiteY2436" fmla="*/ 0 h 6217919"/>
              <a:gd name="connsiteX2437" fmla="*/ 2720584 w 5053103"/>
              <a:gd name="connsiteY2437" fmla="*/ 0 h 6217919"/>
              <a:gd name="connsiteX2438" fmla="*/ 2766576 w 5053103"/>
              <a:gd name="connsiteY2438" fmla="*/ 44861 h 6217919"/>
              <a:gd name="connsiteX2439" fmla="*/ 2766576 w 5053103"/>
              <a:gd name="connsiteY2439" fmla="*/ 78488 h 6217919"/>
              <a:gd name="connsiteX2440" fmla="*/ 2601157 w 5053103"/>
              <a:gd name="connsiteY2440" fmla="*/ 78488 h 6217919"/>
              <a:gd name="connsiteX2441" fmla="*/ 2601157 w 5053103"/>
              <a:gd name="connsiteY2441" fmla="*/ 44861 h 6217919"/>
              <a:gd name="connsiteX2442" fmla="*/ 2647149 w 5053103"/>
              <a:gd name="connsiteY2442" fmla="*/ 0 h 6217919"/>
              <a:gd name="connsiteX2443" fmla="*/ 2008320 w 5053103"/>
              <a:gd name="connsiteY2443" fmla="*/ 0 h 6217919"/>
              <a:gd name="connsiteX2444" fmla="*/ 2081755 w 5053103"/>
              <a:gd name="connsiteY2444" fmla="*/ 0 h 6217919"/>
              <a:gd name="connsiteX2445" fmla="*/ 2127747 w 5053103"/>
              <a:gd name="connsiteY2445" fmla="*/ 44861 h 6217919"/>
              <a:gd name="connsiteX2446" fmla="*/ 2127747 w 5053103"/>
              <a:gd name="connsiteY2446" fmla="*/ 78488 h 6217919"/>
              <a:gd name="connsiteX2447" fmla="*/ 1962328 w 5053103"/>
              <a:gd name="connsiteY2447" fmla="*/ 78488 h 6217919"/>
              <a:gd name="connsiteX2448" fmla="*/ 1962328 w 5053103"/>
              <a:gd name="connsiteY2448" fmla="*/ 44861 h 6217919"/>
              <a:gd name="connsiteX2449" fmla="*/ 2008320 w 5053103"/>
              <a:gd name="connsiteY2449" fmla="*/ 0 h 6217919"/>
              <a:gd name="connsiteX2450" fmla="*/ 4109826 w 5053103"/>
              <a:gd name="connsiteY2450" fmla="*/ 0 h 6217919"/>
              <a:gd name="connsiteX2451" fmla="*/ 4183262 w 5053103"/>
              <a:gd name="connsiteY2451" fmla="*/ 0 h 6217919"/>
              <a:gd name="connsiteX2452" fmla="*/ 4229253 w 5053103"/>
              <a:gd name="connsiteY2452" fmla="*/ 44860 h 6217919"/>
              <a:gd name="connsiteX2453" fmla="*/ 4229253 w 5053103"/>
              <a:gd name="connsiteY2453" fmla="*/ 78487 h 6217919"/>
              <a:gd name="connsiteX2454" fmla="*/ 4063835 w 5053103"/>
              <a:gd name="connsiteY2454" fmla="*/ 78487 h 6217919"/>
              <a:gd name="connsiteX2455" fmla="*/ 4063835 w 5053103"/>
              <a:gd name="connsiteY2455" fmla="*/ 44860 h 6217919"/>
              <a:gd name="connsiteX2456" fmla="*/ 4109826 w 5053103"/>
              <a:gd name="connsiteY2456" fmla="*/ 0 h 6217919"/>
              <a:gd name="connsiteX2457" fmla="*/ 3470997 w 5053103"/>
              <a:gd name="connsiteY2457" fmla="*/ 0 h 6217919"/>
              <a:gd name="connsiteX2458" fmla="*/ 3544433 w 5053103"/>
              <a:gd name="connsiteY2458" fmla="*/ 0 h 6217919"/>
              <a:gd name="connsiteX2459" fmla="*/ 3590425 w 5053103"/>
              <a:gd name="connsiteY2459" fmla="*/ 44860 h 6217919"/>
              <a:gd name="connsiteX2460" fmla="*/ 3590425 w 5053103"/>
              <a:gd name="connsiteY2460" fmla="*/ 78487 h 6217919"/>
              <a:gd name="connsiteX2461" fmla="*/ 3425006 w 5053103"/>
              <a:gd name="connsiteY2461" fmla="*/ 78487 h 6217919"/>
              <a:gd name="connsiteX2462" fmla="*/ 3425006 w 5053103"/>
              <a:gd name="connsiteY2462" fmla="*/ 44860 h 6217919"/>
              <a:gd name="connsiteX2463" fmla="*/ 3470997 w 5053103"/>
              <a:gd name="connsiteY2463" fmla="*/ 0 h 6217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</a:cxnLst>
            <a:rect l="l" t="t" r="r" b="b"/>
            <a:pathLst>
              <a:path w="5053103" h="6217919">
                <a:moveTo>
                  <a:pt x="4480547" y="6139432"/>
                </a:moveTo>
                <a:lnTo>
                  <a:pt x="4645966" y="6139432"/>
                </a:lnTo>
                <a:lnTo>
                  <a:pt x="4645966" y="6173059"/>
                </a:lnTo>
                <a:cubicBezTo>
                  <a:pt x="4645966" y="6185952"/>
                  <a:pt x="4641065" y="6197167"/>
                  <a:pt x="4632866" y="6205159"/>
                </a:cubicBezTo>
                <a:lnTo>
                  <a:pt x="4623448" y="6208812"/>
                </a:lnTo>
                <a:lnTo>
                  <a:pt x="4533109" y="6217919"/>
                </a:lnTo>
                <a:lnTo>
                  <a:pt x="4526539" y="6217919"/>
                </a:lnTo>
                <a:cubicBezTo>
                  <a:pt x="4500151" y="6217919"/>
                  <a:pt x="4480547" y="6198844"/>
                  <a:pt x="4480547" y="6173059"/>
                </a:cubicBezTo>
                <a:close/>
                <a:moveTo>
                  <a:pt x="3656697" y="6139432"/>
                </a:moveTo>
                <a:lnTo>
                  <a:pt x="3822116" y="6139432"/>
                </a:lnTo>
                <a:lnTo>
                  <a:pt x="3822116" y="6173059"/>
                </a:lnTo>
                <a:cubicBezTo>
                  <a:pt x="3822116" y="6198844"/>
                  <a:pt x="3802513" y="6217919"/>
                  <a:pt x="3776125" y="6217919"/>
                </a:cubicBezTo>
                <a:lnTo>
                  <a:pt x="3702689" y="6217919"/>
                </a:lnTo>
                <a:cubicBezTo>
                  <a:pt x="3676300" y="6217919"/>
                  <a:pt x="3656697" y="6198844"/>
                  <a:pt x="3656697" y="6173059"/>
                </a:cubicBezTo>
                <a:close/>
                <a:moveTo>
                  <a:pt x="3017868" y="6139432"/>
                </a:moveTo>
                <a:lnTo>
                  <a:pt x="3183287" y="6139432"/>
                </a:lnTo>
                <a:lnTo>
                  <a:pt x="3183287" y="6173059"/>
                </a:lnTo>
                <a:cubicBezTo>
                  <a:pt x="3183287" y="6198844"/>
                  <a:pt x="3163684" y="6217919"/>
                  <a:pt x="3137295" y="6217919"/>
                </a:cubicBezTo>
                <a:lnTo>
                  <a:pt x="3063859" y="6217919"/>
                </a:lnTo>
                <a:cubicBezTo>
                  <a:pt x="3037471" y="6217919"/>
                  <a:pt x="3017868" y="6198844"/>
                  <a:pt x="3017868" y="6173059"/>
                </a:cubicBezTo>
                <a:close/>
                <a:moveTo>
                  <a:pt x="2194049" y="6139432"/>
                </a:moveTo>
                <a:lnTo>
                  <a:pt x="2359467" y="6139432"/>
                </a:lnTo>
                <a:lnTo>
                  <a:pt x="2359467" y="6173059"/>
                </a:lnTo>
                <a:cubicBezTo>
                  <a:pt x="2359467" y="6198844"/>
                  <a:pt x="2339865" y="6217919"/>
                  <a:pt x="2313476" y="6217919"/>
                </a:cubicBezTo>
                <a:lnTo>
                  <a:pt x="2240041" y="6217919"/>
                </a:lnTo>
                <a:cubicBezTo>
                  <a:pt x="2213652" y="6217919"/>
                  <a:pt x="2194049" y="6198844"/>
                  <a:pt x="2194049" y="6173059"/>
                </a:cubicBezTo>
                <a:close/>
                <a:moveTo>
                  <a:pt x="731372" y="6139432"/>
                </a:moveTo>
                <a:lnTo>
                  <a:pt x="896790" y="6139432"/>
                </a:lnTo>
                <a:lnTo>
                  <a:pt x="896790" y="6173059"/>
                </a:lnTo>
                <a:cubicBezTo>
                  <a:pt x="896790" y="6198844"/>
                  <a:pt x="877187" y="6217919"/>
                  <a:pt x="850799" y="6217919"/>
                </a:cubicBezTo>
                <a:lnTo>
                  <a:pt x="777362" y="6217919"/>
                </a:lnTo>
                <a:cubicBezTo>
                  <a:pt x="750974" y="6217919"/>
                  <a:pt x="731372" y="6198844"/>
                  <a:pt x="731372" y="6173059"/>
                </a:cubicBezTo>
                <a:close/>
                <a:moveTo>
                  <a:pt x="92518" y="6139432"/>
                </a:moveTo>
                <a:lnTo>
                  <a:pt x="257935" y="6139432"/>
                </a:lnTo>
                <a:lnTo>
                  <a:pt x="257935" y="6173059"/>
                </a:lnTo>
                <a:cubicBezTo>
                  <a:pt x="257935" y="6198844"/>
                  <a:pt x="238330" y="6217919"/>
                  <a:pt x="211944" y="6217919"/>
                </a:cubicBezTo>
                <a:lnTo>
                  <a:pt x="138508" y="6217919"/>
                </a:lnTo>
                <a:cubicBezTo>
                  <a:pt x="112119" y="6217919"/>
                  <a:pt x="92518" y="6198844"/>
                  <a:pt x="92518" y="6173059"/>
                </a:cubicBezTo>
                <a:close/>
                <a:moveTo>
                  <a:pt x="4887685" y="5913245"/>
                </a:moveTo>
                <a:lnTo>
                  <a:pt x="5031756" y="5913245"/>
                </a:lnTo>
                <a:lnTo>
                  <a:pt x="5001583" y="5968834"/>
                </a:lnTo>
                <a:lnTo>
                  <a:pt x="4982690" y="5991732"/>
                </a:lnTo>
                <a:lnTo>
                  <a:pt x="4933676" y="5991732"/>
                </a:lnTo>
                <a:cubicBezTo>
                  <a:pt x="4907287" y="5991732"/>
                  <a:pt x="4887685" y="5972657"/>
                  <a:pt x="4887685" y="5946872"/>
                </a:cubicBezTo>
                <a:close/>
                <a:moveTo>
                  <a:pt x="4063835" y="5913245"/>
                </a:moveTo>
                <a:lnTo>
                  <a:pt x="4229253" y="5913245"/>
                </a:lnTo>
                <a:lnTo>
                  <a:pt x="4229253" y="5946872"/>
                </a:lnTo>
                <a:cubicBezTo>
                  <a:pt x="4229253" y="5972657"/>
                  <a:pt x="4209651" y="5991732"/>
                  <a:pt x="4183262" y="5991732"/>
                </a:cubicBezTo>
                <a:lnTo>
                  <a:pt x="4109826" y="5991732"/>
                </a:lnTo>
                <a:cubicBezTo>
                  <a:pt x="4083437" y="5991732"/>
                  <a:pt x="4063835" y="5972657"/>
                  <a:pt x="4063835" y="5946872"/>
                </a:cubicBezTo>
                <a:close/>
                <a:moveTo>
                  <a:pt x="3425006" y="5913245"/>
                </a:moveTo>
                <a:lnTo>
                  <a:pt x="3590425" y="5913245"/>
                </a:lnTo>
                <a:lnTo>
                  <a:pt x="3590425" y="5946872"/>
                </a:lnTo>
                <a:cubicBezTo>
                  <a:pt x="3590425" y="5972657"/>
                  <a:pt x="3570821" y="5991732"/>
                  <a:pt x="3544433" y="5991732"/>
                </a:cubicBezTo>
                <a:lnTo>
                  <a:pt x="3470997" y="5991732"/>
                </a:lnTo>
                <a:cubicBezTo>
                  <a:pt x="3444609" y="5991732"/>
                  <a:pt x="3425006" y="5972657"/>
                  <a:pt x="3425006" y="5946872"/>
                </a:cubicBezTo>
                <a:close/>
                <a:moveTo>
                  <a:pt x="2601186" y="5913245"/>
                </a:moveTo>
                <a:lnTo>
                  <a:pt x="2766603" y="5913245"/>
                </a:lnTo>
                <a:lnTo>
                  <a:pt x="2766603" y="5946872"/>
                </a:lnTo>
                <a:cubicBezTo>
                  <a:pt x="2766603" y="5972657"/>
                  <a:pt x="2747001" y="5991732"/>
                  <a:pt x="2720612" y="5991732"/>
                </a:cubicBezTo>
                <a:lnTo>
                  <a:pt x="2647177" y="5991732"/>
                </a:lnTo>
                <a:cubicBezTo>
                  <a:pt x="2620789" y="5991732"/>
                  <a:pt x="2601186" y="5972657"/>
                  <a:pt x="2601186" y="5946872"/>
                </a:cubicBezTo>
                <a:close/>
                <a:moveTo>
                  <a:pt x="1962358" y="5913245"/>
                </a:moveTo>
                <a:lnTo>
                  <a:pt x="2127776" y="5913245"/>
                </a:lnTo>
                <a:lnTo>
                  <a:pt x="2127776" y="5946872"/>
                </a:lnTo>
                <a:cubicBezTo>
                  <a:pt x="2127776" y="5972657"/>
                  <a:pt x="2108173" y="5991732"/>
                  <a:pt x="2081785" y="5991732"/>
                </a:cubicBezTo>
                <a:lnTo>
                  <a:pt x="2008349" y="5991732"/>
                </a:lnTo>
                <a:cubicBezTo>
                  <a:pt x="1981960" y="5991732"/>
                  <a:pt x="1962358" y="5972657"/>
                  <a:pt x="1962358" y="5946872"/>
                </a:cubicBezTo>
                <a:close/>
                <a:moveTo>
                  <a:pt x="1138508" y="5913245"/>
                </a:moveTo>
                <a:lnTo>
                  <a:pt x="1303926" y="5913245"/>
                </a:lnTo>
                <a:lnTo>
                  <a:pt x="1303926" y="5946872"/>
                </a:lnTo>
                <a:cubicBezTo>
                  <a:pt x="1303926" y="5972657"/>
                  <a:pt x="1284323" y="5991732"/>
                  <a:pt x="1257935" y="5991732"/>
                </a:cubicBezTo>
                <a:lnTo>
                  <a:pt x="1184499" y="5991732"/>
                </a:lnTo>
                <a:cubicBezTo>
                  <a:pt x="1158111" y="5991732"/>
                  <a:pt x="1138508" y="5972657"/>
                  <a:pt x="1138508" y="5946872"/>
                </a:cubicBezTo>
                <a:close/>
                <a:moveTo>
                  <a:pt x="499653" y="5913245"/>
                </a:moveTo>
                <a:lnTo>
                  <a:pt x="665098" y="5913245"/>
                </a:lnTo>
                <a:lnTo>
                  <a:pt x="665098" y="5946872"/>
                </a:lnTo>
                <a:cubicBezTo>
                  <a:pt x="665098" y="5972657"/>
                  <a:pt x="645470" y="5991732"/>
                  <a:pt x="619080" y="5991732"/>
                </a:cubicBezTo>
                <a:lnTo>
                  <a:pt x="545644" y="5991732"/>
                </a:lnTo>
                <a:cubicBezTo>
                  <a:pt x="519255" y="5991732"/>
                  <a:pt x="499653" y="5972657"/>
                  <a:pt x="499653" y="5946872"/>
                </a:cubicBezTo>
                <a:close/>
                <a:moveTo>
                  <a:pt x="4456421" y="5637824"/>
                </a:moveTo>
                <a:lnTo>
                  <a:pt x="4480547" y="5637824"/>
                </a:lnTo>
                <a:lnTo>
                  <a:pt x="4480547" y="6139432"/>
                </a:lnTo>
                <a:lnTo>
                  <a:pt x="4456421" y="6139432"/>
                </a:lnTo>
                <a:cubicBezTo>
                  <a:pt x="4416611" y="6139432"/>
                  <a:pt x="4388037" y="6110857"/>
                  <a:pt x="4388037" y="6071048"/>
                </a:cubicBezTo>
                <a:lnTo>
                  <a:pt x="4388037" y="5893868"/>
                </a:lnTo>
                <a:cubicBezTo>
                  <a:pt x="4388037" y="5892058"/>
                  <a:pt x="4388188" y="5890400"/>
                  <a:pt x="4388263" y="5888665"/>
                </a:cubicBezTo>
                <a:cubicBezTo>
                  <a:pt x="4388188" y="5886932"/>
                  <a:pt x="4388037" y="5885197"/>
                  <a:pt x="4388037" y="5883463"/>
                </a:cubicBezTo>
                <a:lnTo>
                  <a:pt x="4388037" y="5706283"/>
                </a:lnTo>
                <a:lnTo>
                  <a:pt x="4388037" y="5706208"/>
                </a:lnTo>
                <a:cubicBezTo>
                  <a:pt x="4388037" y="5666399"/>
                  <a:pt x="4416611" y="5637824"/>
                  <a:pt x="4456421" y="5637824"/>
                </a:cubicBezTo>
                <a:close/>
                <a:moveTo>
                  <a:pt x="3822116" y="5637824"/>
                </a:moveTo>
                <a:lnTo>
                  <a:pt x="3846243" y="5637824"/>
                </a:lnTo>
                <a:lnTo>
                  <a:pt x="3846243" y="5637899"/>
                </a:lnTo>
                <a:cubicBezTo>
                  <a:pt x="3886051" y="5637899"/>
                  <a:pt x="3914627" y="5666474"/>
                  <a:pt x="3914627" y="5706283"/>
                </a:cubicBezTo>
                <a:lnTo>
                  <a:pt x="3914627" y="5883463"/>
                </a:lnTo>
                <a:cubicBezTo>
                  <a:pt x="3914627" y="5885273"/>
                  <a:pt x="3914476" y="5886932"/>
                  <a:pt x="3914400" y="5888665"/>
                </a:cubicBezTo>
                <a:cubicBezTo>
                  <a:pt x="3914476" y="5890400"/>
                  <a:pt x="3914627" y="5892134"/>
                  <a:pt x="3914627" y="5893868"/>
                </a:cubicBezTo>
                <a:lnTo>
                  <a:pt x="3914627" y="6071048"/>
                </a:lnTo>
                <a:cubicBezTo>
                  <a:pt x="3914627" y="6110857"/>
                  <a:pt x="3886051" y="6139432"/>
                  <a:pt x="3846243" y="6139432"/>
                </a:cubicBezTo>
                <a:lnTo>
                  <a:pt x="3822116" y="6139432"/>
                </a:lnTo>
                <a:close/>
                <a:moveTo>
                  <a:pt x="2993742" y="5637824"/>
                </a:moveTo>
                <a:lnTo>
                  <a:pt x="3017868" y="5637824"/>
                </a:lnTo>
                <a:lnTo>
                  <a:pt x="3017868" y="6139432"/>
                </a:lnTo>
                <a:lnTo>
                  <a:pt x="2993742" y="6139432"/>
                </a:lnTo>
                <a:cubicBezTo>
                  <a:pt x="2953933" y="6139432"/>
                  <a:pt x="2925358" y="6110857"/>
                  <a:pt x="2925358" y="6071048"/>
                </a:cubicBezTo>
                <a:lnTo>
                  <a:pt x="2925358" y="5893868"/>
                </a:lnTo>
                <a:cubicBezTo>
                  <a:pt x="2925358" y="5892058"/>
                  <a:pt x="2925508" y="5890400"/>
                  <a:pt x="2925583" y="5888665"/>
                </a:cubicBezTo>
                <a:cubicBezTo>
                  <a:pt x="2925508" y="5886932"/>
                  <a:pt x="2925358" y="5885197"/>
                  <a:pt x="2925358" y="5883463"/>
                </a:cubicBezTo>
                <a:lnTo>
                  <a:pt x="2925358" y="5706283"/>
                </a:lnTo>
                <a:lnTo>
                  <a:pt x="2925358" y="5706208"/>
                </a:lnTo>
                <a:cubicBezTo>
                  <a:pt x="2925358" y="5666399"/>
                  <a:pt x="2953933" y="5637824"/>
                  <a:pt x="2993742" y="5637824"/>
                </a:cubicBezTo>
                <a:close/>
                <a:moveTo>
                  <a:pt x="2359467" y="5637824"/>
                </a:moveTo>
                <a:lnTo>
                  <a:pt x="2383595" y="5637824"/>
                </a:lnTo>
                <a:lnTo>
                  <a:pt x="2383595" y="5637899"/>
                </a:lnTo>
                <a:cubicBezTo>
                  <a:pt x="2423403" y="5637899"/>
                  <a:pt x="2451978" y="5666474"/>
                  <a:pt x="2451978" y="5706283"/>
                </a:cubicBezTo>
                <a:lnTo>
                  <a:pt x="2451978" y="5883463"/>
                </a:lnTo>
                <a:cubicBezTo>
                  <a:pt x="2451978" y="5885273"/>
                  <a:pt x="2451827" y="5886932"/>
                  <a:pt x="2451752" y="5888665"/>
                </a:cubicBezTo>
                <a:cubicBezTo>
                  <a:pt x="2451827" y="5890400"/>
                  <a:pt x="2451978" y="5892134"/>
                  <a:pt x="2451978" y="5893868"/>
                </a:cubicBezTo>
                <a:lnTo>
                  <a:pt x="2451978" y="6071048"/>
                </a:lnTo>
                <a:cubicBezTo>
                  <a:pt x="2451978" y="6110857"/>
                  <a:pt x="2423403" y="6139432"/>
                  <a:pt x="2383595" y="6139432"/>
                </a:cubicBezTo>
                <a:lnTo>
                  <a:pt x="2359467" y="6139432"/>
                </a:lnTo>
                <a:close/>
                <a:moveTo>
                  <a:pt x="896790" y="5637824"/>
                </a:moveTo>
                <a:lnTo>
                  <a:pt x="920917" y="5637824"/>
                </a:lnTo>
                <a:lnTo>
                  <a:pt x="920917" y="5637899"/>
                </a:lnTo>
                <a:cubicBezTo>
                  <a:pt x="960726" y="5637899"/>
                  <a:pt x="989301" y="5666474"/>
                  <a:pt x="989301" y="5706283"/>
                </a:cubicBezTo>
                <a:lnTo>
                  <a:pt x="989301" y="5883463"/>
                </a:lnTo>
                <a:cubicBezTo>
                  <a:pt x="989301" y="5885273"/>
                  <a:pt x="989150" y="5886932"/>
                  <a:pt x="989075" y="5888665"/>
                </a:cubicBezTo>
                <a:cubicBezTo>
                  <a:pt x="989150" y="5890400"/>
                  <a:pt x="989301" y="5892134"/>
                  <a:pt x="989301" y="5893868"/>
                </a:cubicBezTo>
                <a:lnTo>
                  <a:pt x="989301" y="6071048"/>
                </a:lnTo>
                <a:cubicBezTo>
                  <a:pt x="989301" y="6110857"/>
                  <a:pt x="960726" y="6139432"/>
                  <a:pt x="920917" y="6139432"/>
                </a:cubicBezTo>
                <a:lnTo>
                  <a:pt x="896790" y="6139432"/>
                </a:lnTo>
                <a:close/>
                <a:moveTo>
                  <a:pt x="68389" y="5637824"/>
                </a:moveTo>
                <a:lnTo>
                  <a:pt x="92518" y="5637824"/>
                </a:lnTo>
                <a:lnTo>
                  <a:pt x="92518" y="6139432"/>
                </a:lnTo>
                <a:lnTo>
                  <a:pt x="68389" y="6139432"/>
                </a:lnTo>
                <a:cubicBezTo>
                  <a:pt x="28583" y="6139432"/>
                  <a:pt x="5" y="6110857"/>
                  <a:pt x="5" y="6071048"/>
                </a:cubicBezTo>
                <a:lnTo>
                  <a:pt x="5" y="5893868"/>
                </a:lnTo>
                <a:cubicBezTo>
                  <a:pt x="5" y="5892058"/>
                  <a:pt x="158" y="5890400"/>
                  <a:pt x="231" y="5888665"/>
                </a:cubicBezTo>
                <a:cubicBezTo>
                  <a:pt x="158" y="5886932"/>
                  <a:pt x="5" y="5885197"/>
                  <a:pt x="5" y="5883463"/>
                </a:cubicBezTo>
                <a:lnTo>
                  <a:pt x="5" y="5706283"/>
                </a:lnTo>
                <a:lnTo>
                  <a:pt x="5" y="5706208"/>
                </a:lnTo>
                <a:cubicBezTo>
                  <a:pt x="5" y="5666399"/>
                  <a:pt x="28583" y="5637824"/>
                  <a:pt x="68389" y="5637824"/>
                </a:cubicBezTo>
                <a:close/>
                <a:moveTo>
                  <a:pt x="4526539" y="5559336"/>
                </a:moveTo>
                <a:lnTo>
                  <a:pt x="4599974" y="5559336"/>
                </a:lnTo>
                <a:cubicBezTo>
                  <a:pt x="4626363" y="5559336"/>
                  <a:pt x="4645966" y="5578412"/>
                  <a:pt x="4645966" y="5604197"/>
                </a:cubicBezTo>
                <a:lnTo>
                  <a:pt x="4645966" y="5637824"/>
                </a:lnTo>
                <a:lnTo>
                  <a:pt x="4480547" y="5637824"/>
                </a:lnTo>
                <a:lnTo>
                  <a:pt x="4480547" y="5604197"/>
                </a:lnTo>
                <a:cubicBezTo>
                  <a:pt x="4480547" y="5578412"/>
                  <a:pt x="4500151" y="5559336"/>
                  <a:pt x="4526539" y="5559336"/>
                </a:cubicBezTo>
                <a:close/>
                <a:moveTo>
                  <a:pt x="3702689" y="5559336"/>
                </a:moveTo>
                <a:lnTo>
                  <a:pt x="3776125" y="5559336"/>
                </a:lnTo>
                <a:cubicBezTo>
                  <a:pt x="3802513" y="5559336"/>
                  <a:pt x="3822116" y="5578412"/>
                  <a:pt x="3822116" y="5604197"/>
                </a:cubicBezTo>
                <a:lnTo>
                  <a:pt x="3822116" y="5637824"/>
                </a:lnTo>
                <a:lnTo>
                  <a:pt x="3656697" y="5637824"/>
                </a:lnTo>
                <a:lnTo>
                  <a:pt x="3656697" y="5604197"/>
                </a:lnTo>
                <a:cubicBezTo>
                  <a:pt x="3656697" y="5578412"/>
                  <a:pt x="3676300" y="5559336"/>
                  <a:pt x="3702689" y="5559336"/>
                </a:cubicBezTo>
                <a:close/>
                <a:moveTo>
                  <a:pt x="3063859" y="5559336"/>
                </a:moveTo>
                <a:lnTo>
                  <a:pt x="3137295" y="5559336"/>
                </a:lnTo>
                <a:cubicBezTo>
                  <a:pt x="3163684" y="5559336"/>
                  <a:pt x="3183287" y="5578412"/>
                  <a:pt x="3183287" y="5604197"/>
                </a:cubicBezTo>
                <a:lnTo>
                  <a:pt x="3183287" y="5637824"/>
                </a:lnTo>
                <a:lnTo>
                  <a:pt x="3017868" y="5637824"/>
                </a:lnTo>
                <a:lnTo>
                  <a:pt x="3017868" y="5604197"/>
                </a:lnTo>
                <a:cubicBezTo>
                  <a:pt x="3017868" y="5578412"/>
                  <a:pt x="3037471" y="5559336"/>
                  <a:pt x="3063859" y="5559336"/>
                </a:cubicBezTo>
                <a:close/>
                <a:moveTo>
                  <a:pt x="2240041" y="5559336"/>
                </a:moveTo>
                <a:lnTo>
                  <a:pt x="2313476" y="5559336"/>
                </a:lnTo>
                <a:cubicBezTo>
                  <a:pt x="2339865" y="5559336"/>
                  <a:pt x="2359467" y="5578412"/>
                  <a:pt x="2359467" y="5604197"/>
                </a:cubicBezTo>
                <a:lnTo>
                  <a:pt x="2359467" y="5637824"/>
                </a:lnTo>
                <a:lnTo>
                  <a:pt x="2194049" y="5637824"/>
                </a:lnTo>
                <a:lnTo>
                  <a:pt x="2194049" y="5604197"/>
                </a:lnTo>
                <a:cubicBezTo>
                  <a:pt x="2194049" y="5578412"/>
                  <a:pt x="2213652" y="5559336"/>
                  <a:pt x="2240041" y="5559336"/>
                </a:cubicBezTo>
                <a:close/>
                <a:moveTo>
                  <a:pt x="1601212" y="5559336"/>
                </a:moveTo>
                <a:lnTo>
                  <a:pt x="1674649" y="5559336"/>
                </a:lnTo>
                <a:cubicBezTo>
                  <a:pt x="1701037" y="5559336"/>
                  <a:pt x="1720640" y="5578412"/>
                  <a:pt x="1720640" y="5604197"/>
                </a:cubicBezTo>
                <a:lnTo>
                  <a:pt x="1720640" y="5637824"/>
                </a:lnTo>
                <a:lnTo>
                  <a:pt x="1555222" y="5637824"/>
                </a:lnTo>
                <a:lnTo>
                  <a:pt x="1555222" y="6139432"/>
                </a:lnTo>
                <a:lnTo>
                  <a:pt x="1720640" y="6139432"/>
                </a:lnTo>
                <a:lnTo>
                  <a:pt x="1720640" y="6173059"/>
                </a:lnTo>
                <a:cubicBezTo>
                  <a:pt x="1720640" y="6198844"/>
                  <a:pt x="1701037" y="6217919"/>
                  <a:pt x="1674649" y="6217919"/>
                </a:cubicBezTo>
                <a:lnTo>
                  <a:pt x="1601212" y="6217919"/>
                </a:lnTo>
                <a:cubicBezTo>
                  <a:pt x="1574825" y="6217919"/>
                  <a:pt x="1555222" y="6198844"/>
                  <a:pt x="1555222" y="6173059"/>
                </a:cubicBezTo>
                <a:lnTo>
                  <a:pt x="1555222" y="6139432"/>
                </a:lnTo>
                <a:lnTo>
                  <a:pt x="1531095" y="6139432"/>
                </a:lnTo>
                <a:cubicBezTo>
                  <a:pt x="1491286" y="6139432"/>
                  <a:pt x="1462711" y="6110857"/>
                  <a:pt x="1462711" y="6071048"/>
                </a:cubicBezTo>
                <a:lnTo>
                  <a:pt x="1462711" y="5893868"/>
                </a:lnTo>
                <a:cubicBezTo>
                  <a:pt x="1462711" y="5892058"/>
                  <a:pt x="1462862" y="5890400"/>
                  <a:pt x="1462937" y="5888665"/>
                </a:cubicBezTo>
                <a:cubicBezTo>
                  <a:pt x="1462862" y="5886932"/>
                  <a:pt x="1462711" y="5885197"/>
                  <a:pt x="1462711" y="5883463"/>
                </a:cubicBezTo>
                <a:lnTo>
                  <a:pt x="1462711" y="5706283"/>
                </a:lnTo>
                <a:lnTo>
                  <a:pt x="1462711" y="5706208"/>
                </a:lnTo>
                <a:cubicBezTo>
                  <a:pt x="1462711" y="5666399"/>
                  <a:pt x="1491286" y="5637824"/>
                  <a:pt x="1531095" y="5637824"/>
                </a:cubicBezTo>
                <a:lnTo>
                  <a:pt x="1555222" y="5637824"/>
                </a:lnTo>
                <a:lnTo>
                  <a:pt x="1555222" y="5604197"/>
                </a:lnTo>
                <a:cubicBezTo>
                  <a:pt x="1555222" y="5578412"/>
                  <a:pt x="1574825" y="5559336"/>
                  <a:pt x="1601212" y="5559336"/>
                </a:cubicBezTo>
                <a:close/>
                <a:moveTo>
                  <a:pt x="777362" y="5559336"/>
                </a:moveTo>
                <a:lnTo>
                  <a:pt x="850799" y="5559336"/>
                </a:lnTo>
                <a:cubicBezTo>
                  <a:pt x="877187" y="5559336"/>
                  <a:pt x="896790" y="5578412"/>
                  <a:pt x="896790" y="5604197"/>
                </a:cubicBezTo>
                <a:lnTo>
                  <a:pt x="896790" y="5637824"/>
                </a:lnTo>
                <a:lnTo>
                  <a:pt x="731372" y="5637824"/>
                </a:lnTo>
                <a:lnTo>
                  <a:pt x="731372" y="5604197"/>
                </a:lnTo>
                <a:cubicBezTo>
                  <a:pt x="731372" y="5578412"/>
                  <a:pt x="750974" y="5559336"/>
                  <a:pt x="777362" y="5559336"/>
                </a:cubicBezTo>
                <a:close/>
                <a:moveTo>
                  <a:pt x="138508" y="5559336"/>
                </a:moveTo>
                <a:lnTo>
                  <a:pt x="211944" y="5559336"/>
                </a:lnTo>
                <a:cubicBezTo>
                  <a:pt x="238330" y="5559336"/>
                  <a:pt x="257935" y="5578412"/>
                  <a:pt x="257935" y="5604197"/>
                </a:cubicBezTo>
                <a:lnTo>
                  <a:pt x="257935" y="5637824"/>
                </a:lnTo>
                <a:lnTo>
                  <a:pt x="92518" y="5637824"/>
                </a:lnTo>
                <a:lnTo>
                  <a:pt x="92518" y="5604197"/>
                </a:lnTo>
                <a:cubicBezTo>
                  <a:pt x="92518" y="5578412"/>
                  <a:pt x="112119" y="5559336"/>
                  <a:pt x="138508" y="5559336"/>
                </a:cubicBezTo>
                <a:close/>
                <a:moveTo>
                  <a:pt x="4863559" y="5411636"/>
                </a:moveTo>
                <a:lnTo>
                  <a:pt x="4887685" y="5411636"/>
                </a:lnTo>
                <a:lnTo>
                  <a:pt x="4887685" y="5913245"/>
                </a:lnTo>
                <a:lnTo>
                  <a:pt x="4863559" y="5913245"/>
                </a:lnTo>
                <a:cubicBezTo>
                  <a:pt x="4823749" y="5913245"/>
                  <a:pt x="4795175" y="5884670"/>
                  <a:pt x="4795175" y="5844861"/>
                </a:cubicBezTo>
                <a:lnTo>
                  <a:pt x="4795175" y="5667681"/>
                </a:lnTo>
                <a:cubicBezTo>
                  <a:pt x="4795175" y="5665871"/>
                  <a:pt x="4795325" y="5664213"/>
                  <a:pt x="4795401" y="5662478"/>
                </a:cubicBezTo>
                <a:cubicBezTo>
                  <a:pt x="4795325" y="5660745"/>
                  <a:pt x="4795175" y="5659010"/>
                  <a:pt x="4795175" y="5657276"/>
                </a:cubicBezTo>
                <a:lnTo>
                  <a:pt x="4795175" y="5480096"/>
                </a:lnTo>
                <a:lnTo>
                  <a:pt x="4795175" y="5480020"/>
                </a:lnTo>
                <a:cubicBezTo>
                  <a:pt x="4795175" y="5440212"/>
                  <a:pt x="4823749" y="5411636"/>
                  <a:pt x="4863559" y="5411636"/>
                </a:cubicBezTo>
                <a:close/>
                <a:moveTo>
                  <a:pt x="4229253" y="5411636"/>
                </a:moveTo>
                <a:lnTo>
                  <a:pt x="4253380" y="5411636"/>
                </a:lnTo>
                <a:lnTo>
                  <a:pt x="4253380" y="5411712"/>
                </a:lnTo>
                <a:cubicBezTo>
                  <a:pt x="4293189" y="5411712"/>
                  <a:pt x="4321764" y="5440287"/>
                  <a:pt x="4321764" y="5480096"/>
                </a:cubicBezTo>
                <a:lnTo>
                  <a:pt x="4321764" y="5657276"/>
                </a:lnTo>
                <a:cubicBezTo>
                  <a:pt x="4321764" y="5659085"/>
                  <a:pt x="4321613" y="5660745"/>
                  <a:pt x="4321537" y="5662478"/>
                </a:cubicBezTo>
                <a:cubicBezTo>
                  <a:pt x="4321613" y="5664213"/>
                  <a:pt x="4321764" y="5665946"/>
                  <a:pt x="4321764" y="5667681"/>
                </a:cubicBezTo>
                <a:lnTo>
                  <a:pt x="4321764" y="5844861"/>
                </a:lnTo>
                <a:cubicBezTo>
                  <a:pt x="4321764" y="5884670"/>
                  <a:pt x="4293189" y="5913245"/>
                  <a:pt x="4253380" y="5913245"/>
                </a:cubicBezTo>
                <a:lnTo>
                  <a:pt x="4229253" y="5913245"/>
                </a:lnTo>
                <a:close/>
                <a:moveTo>
                  <a:pt x="3400879" y="5411636"/>
                </a:moveTo>
                <a:lnTo>
                  <a:pt x="3425005" y="5411636"/>
                </a:lnTo>
                <a:lnTo>
                  <a:pt x="3425005" y="5913245"/>
                </a:lnTo>
                <a:lnTo>
                  <a:pt x="3400879" y="5913245"/>
                </a:lnTo>
                <a:cubicBezTo>
                  <a:pt x="3361070" y="5913245"/>
                  <a:pt x="3332495" y="5884670"/>
                  <a:pt x="3332495" y="5844861"/>
                </a:cubicBezTo>
                <a:lnTo>
                  <a:pt x="3332495" y="5667681"/>
                </a:lnTo>
                <a:cubicBezTo>
                  <a:pt x="3332495" y="5665871"/>
                  <a:pt x="3332645" y="5664213"/>
                  <a:pt x="3332721" y="5662478"/>
                </a:cubicBezTo>
                <a:cubicBezTo>
                  <a:pt x="3332645" y="5660745"/>
                  <a:pt x="3332495" y="5659010"/>
                  <a:pt x="3332495" y="5657276"/>
                </a:cubicBezTo>
                <a:lnTo>
                  <a:pt x="3332495" y="5480096"/>
                </a:lnTo>
                <a:lnTo>
                  <a:pt x="3332495" y="5480020"/>
                </a:lnTo>
                <a:cubicBezTo>
                  <a:pt x="3332495" y="5440212"/>
                  <a:pt x="3361070" y="5411636"/>
                  <a:pt x="3400879" y="5411636"/>
                </a:cubicBezTo>
                <a:close/>
                <a:moveTo>
                  <a:pt x="2766603" y="5411636"/>
                </a:moveTo>
                <a:lnTo>
                  <a:pt x="2790731" y="5411636"/>
                </a:lnTo>
                <a:lnTo>
                  <a:pt x="2790731" y="5411712"/>
                </a:lnTo>
                <a:cubicBezTo>
                  <a:pt x="2830539" y="5411712"/>
                  <a:pt x="2859114" y="5440287"/>
                  <a:pt x="2859114" y="5480096"/>
                </a:cubicBezTo>
                <a:lnTo>
                  <a:pt x="2859114" y="5657276"/>
                </a:lnTo>
                <a:cubicBezTo>
                  <a:pt x="2859114" y="5659085"/>
                  <a:pt x="2858963" y="5660745"/>
                  <a:pt x="2858888" y="5662478"/>
                </a:cubicBezTo>
                <a:cubicBezTo>
                  <a:pt x="2858963" y="5664213"/>
                  <a:pt x="2859114" y="5665946"/>
                  <a:pt x="2859114" y="5667681"/>
                </a:cubicBezTo>
                <a:lnTo>
                  <a:pt x="2859114" y="5844861"/>
                </a:lnTo>
                <a:cubicBezTo>
                  <a:pt x="2859114" y="5884670"/>
                  <a:pt x="2830539" y="5913245"/>
                  <a:pt x="2790731" y="5913245"/>
                </a:cubicBezTo>
                <a:lnTo>
                  <a:pt x="2766603" y="5913245"/>
                </a:lnTo>
                <a:close/>
                <a:moveTo>
                  <a:pt x="1938231" y="5411636"/>
                </a:moveTo>
                <a:lnTo>
                  <a:pt x="1962358" y="5411636"/>
                </a:lnTo>
                <a:lnTo>
                  <a:pt x="1962358" y="5913245"/>
                </a:lnTo>
                <a:lnTo>
                  <a:pt x="1938231" y="5913245"/>
                </a:lnTo>
                <a:cubicBezTo>
                  <a:pt x="1898422" y="5913245"/>
                  <a:pt x="1869847" y="5884670"/>
                  <a:pt x="1869847" y="5844861"/>
                </a:cubicBezTo>
                <a:lnTo>
                  <a:pt x="1869847" y="5667681"/>
                </a:lnTo>
                <a:cubicBezTo>
                  <a:pt x="1869847" y="5665871"/>
                  <a:pt x="1869998" y="5664213"/>
                  <a:pt x="1870073" y="5662478"/>
                </a:cubicBezTo>
                <a:cubicBezTo>
                  <a:pt x="1869998" y="5660745"/>
                  <a:pt x="1869847" y="5659010"/>
                  <a:pt x="1869847" y="5657276"/>
                </a:cubicBezTo>
                <a:lnTo>
                  <a:pt x="1869847" y="5480096"/>
                </a:lnTo>
                <a:lnTo>
                  <a:pt x="1869847" y="5480020"/>
                </a:lnTo>
                <a:cubicBezTo>
                  <a:pt x="1869847" y="5440212"/>
                  <a:pt x="1898422" y="5411636"/>
                  <a:pt x="1938231" y="5411636"/>
                </a:cubicBezTo>
                <a:close/>
                <a:moveTo>
                  <a:pt x="1303926" y="5411636"/>
                </a:moveTo>
                <a:lnTo>
                  <a:pt x="1328053" y="5411636"/>
                </a:lnTo>
                <a:lnTo>
                  <a:pt x="1328053" y="5411712"/>
                </a:lnTo>
                <a:cubicBezTo>
                  <a:pt x="1367862" y="5411712"/>
                  <a:pt x="1396437" y="5440287"/>
                  <a:pt x="1396437" y="5480096"/>
                </a:cubicBezTo>
                <a:lnTo>
                  <a:pt x="1396437" y="5657276"/>
                </a:lnTo>
                <a:cubicBezTo>
                  <a:pt x="1396437" y="5659085"/>
                  <a:pt x="1396286" y="5660745"/>
                  <a:pt x="1396211" y="5662478"/>
                </a:cubicBezTo>
                <a:cubicBezTo>
                  <a:pt x="1396286" y="5664213"/>
                  <a:pt x="1396437" y="5665946"/>
                  <a:pt x="1396437" y="5667681"/>
                </a:cubicBezTo>
                <a:lnTo>
                  <a:pt x="1396437" y="5844861"/>
                </a:lnTo>
                <a:cubicBezTo>
                  <a:pt x="1396437" y="5884670"/>
                  <a:pt x="1367862" y="5913245"/>
                  <a:pt x="1328053" y="5913245"/>
                </a:cubicBezTo>
                <a:lnTo>
                  <a:pt x="1303926" y="5913245"/>
                </a:lnTo>
                <a:close/>
                <a:moveTo>
                  <a:pt x="475525" y="5411636"/>
                </a:moveTo>
                <a:lnTo>
                  <a:pt x="499653" y="5411636"/>
                </a:lnTo>
                <a:lnTo>
                  <a:pt x="499653" y="5913245"/>
                </a:lnTo>
                <a:lnTo>
                  <a:pt x="475525" y="5913245"/>
                </a:lnTo>
                <a:cubicBezTo>
                  <a:pt x="435718" y="5913245"/>
                  <a:pt x="407141" y="5884670"/>
                  <a:pt x="407141" y="5844861"/>
                </a:cubicBezTo>
                <a:lnTo>
                  <a:pt x="407141" y="5667681"/>
                </a:lnTo>
                <a:cubicBezTo>
                  <a:pt x="407141" y="5665871"/>
                  <a:pt x="407294" y="5664213"/>
                  <a:pt x="407367" y="5662478"/>
                </a:cubicBezTo>
                <a:cubicBezTo>
                  <a:pt x="407294" y="5660745"/>
                  <a:pt x="407141" y="5659010"/>
                  <a:pt x="407141" y="5657276"/>
                </a:cubicBezTo>
                <a:lnTo>
                  <a:pt x="407141" y="5480096"/>
                </a:lnTo>
                <a:lnTo>
                  <a:pt x="407141" y="5480020"/>
                </a:lnTo>
                <a:cubicBezTo>
                  <a:pt x="407141" y="5440212"/>
                  <a:pt x="435718" y="5411636"/>
                  <a:pt x="475525" y="5411636"/>
                </a:cubicBezTo>
                <a:close/>
                <a:moveTo>
                  <a:pt x="4933676" y="5333149"/>
                </a:moveTo>
                <a:lnTo>
                  <a:pt x="5007111" y="5333149"/>
                </a:lnTo>
                <a:cubicBezTo>
                  <a:pt x="5033500" y="5333149"/>
                  <a:pt x="5053103" y="5352224"/>
                  <a:pt x="5053103" y="5378010"/>
                </a:cubicBezTo>
                <a:lnTo>
                  <a:pt x="5053103" y="5411636"/>
                </a:lnTo>
                <a:lnTo>
                  <a:pt x="4887685" y="5411636"/>
                </a:lnTo>
                <a:lnTo>
                  <a:pt x="4887685" y="5378010"/>
                </a:lnTo>
                <a:cubicBezTo>
                  <a:pt x="4887685" y="5352224"/>
                  <a:pt x="4907287" y="5333149"/>
                  <a:pt x="4933676" y="5333149"/>
                </a:cubicBezTo>
                <a:close/>
                <a:moveTo>
                  <a:pt x="4109826" y="5333149"/>
                </a:moveTo>
                <a:lnTo>
                  <a:pt x="4183262" y="5333149"/>
                </a:lnTo>
                <a:cubicBezTo>
                  <a:pt x="4209651" y="5333149"/>
                  <a:pt x="4229253" y="5352224"/>
                  <a:pt x="4229253" y="5378010"/>
                </a:cubicBezTo>
                <a:lnTo>
                  <a:pt x="4229253" y="5411636"/>
                </a:lnTo>
                <a:lnTo>
                  <a:pt x="4063835" y="5411636"/>
                </a:lnTo>
                <a:lnTo>
                  <a:pt x="4063835" y="5378010"/>
                </a:lnTo>
                <a:cubicBezTo>
                  <a:pt x="4063835" y="5352224"/>
                  <a:pt x="4083437" y="5333149"/>
                  <a:pt x="4109826" y="5333149"/>
                </a:cubicBezTo>
                <a:close/>
                <a:moveTo>
                  <a:pt x="3470997" y="5333149"/>
                </a:moveTo>
                <a:lnTo>
                  <a:pt x="3544433" y="5333149"/>
                </a:lnTo>
                <a:cubicBezTo>
                  <a:pt x="3570821" y="5333149"/>
                  <a:pt x="3590425" y="5352224"/>
                  <a:pt x="3590425" y="5378010"/>
                </a:cubicBezTo>
                <a:lnTo>
                  <a:pt x="3590425" y="5411636"/>
                </a:lnTo>
                <a:lnTo>
                  <a:pt x="3425006" y="5411636"/>
                </a:lnTo>
                <a:lnTo>
                  <a:pt x="3425006" y="5378010"/>
                </a:lnTo>
                <a:cubicBezTo>
                  <a:pt x="3425006" y="5352224"/>
                  <a:pt x="3444609" y="5333149"/>
                  <a:pt x="3470997" y="5333149"/>
                </a:cubicBezTo>
                <a:close/>
                <a:moveTo>
                  <a:pt x="2647177" y="5333149"/>
                </a:moveTo>
                <a:lnTo>
                  <a:pt x="2720612" y="5333149"/>
                </a:lnTo>
                <a:cubicBezTo>
                  <a:pt x="2747001" y="5333149"/>
                  <a:pt x="2766603" y="5352224"/>
                  <a:pt x="2766603" y="5378010"/>
                </a:cubicBezTo>
                <a:lnTo>
                  <a:pt x="2766603" y="5411636"/>
                </a:lnTo>
                <a:lnTo>
                  <a:pt x="2601186" y="5411636"/>
                </a:lnTo>
                <a:lnTo>
                  <a:pt x="2601186" y="5378010"/>
                </a:lnTo>
                <a:cubicBezTo>
                  <a:pt x="2601186" y="5352224"/>
                  <a:pt x="2620789" y="5333149"/>
                  <a:pt x="2647177" y="5333149"/>
                </a:cubicBezTo>
                <a:close/>
                <a:moveTo>
                  <a:pt x="2008349" y="5333149"/>
                </a:moveTo>
                <a:lnTo>
                  <a:pt x="2081785" y="5333149"/>
                </a:lnTo>
                <a:cubicBezTo>
                  <a:pt x="2108173" y="5333149"/>
                  <a:pt x="2127776" y="5352224"/>
                  <a:pt x="2127776" y="5378010"/>
                </a:cubicBezTo>
                <a:lnTo>
                  <a:pt x="2127776" y="5411636"/>
                </a:lnTo>
                <a:lnTo>
                  <a:pt x="1962358" y="5411636"/>
                </a:lnTo>
                <a:lnTo>
                  <a:pt x="1962358" y="5378010"/>
                </a:lnTo>
                <a:cubicBezTo>
                  <a:pt x="1962358" y="5352224"/>
                  <a:pt x="1981960" y="5333149"/>
                  <a:pt x="2008349" y="5333149"/>
                </a:cubicBezTo>
                <a:close/>
                <a:moveTo>
                  <a:pt x="1184499" y="5333149"/>
                </a:moveTo>
                <a:lnTo>
                  <a:pt x="1257936" y="5333149"/>
                </a:lnTo>
                <a:cubicBezTo>
                  <a:pt x="1284324" y="5333149"/>
                  <a:pt x="1303926" y="5352224"/>
                  <a:pt x="1303926" y="5378010"/>
                </a:cubicBezTo>
                <a:lnTo>
                  <a:pt x="1303926" y="5411636"/>
                </a:lnTo>
                <a:lnTo>
                  <a:pt x="1138508" y="5411636"/>
                </a:lnTo>
                <a:lnTo>
                  <a:pt x="1138508" y="5378010"/>
                </a:lnTo>
                <a:cubicBezTo>
                  <a:pt x="1138508" y="5352224"/>
                  <a:pt x="1158111" y="5333149"/>
                  <a:pt x="1184499" y="5333149"/>
                </a:cubicBezTo>
                <a:close/>
                <a:moveTo>
                  <a:pt x="545644" y="5333149"/>
                </a:moveTo>
                <a:lnTo>
                  <a:pt x="619080" y="5333149"/>
                </a:lnTo>
                <a:cubicBezTo>
                  <a:pt x="645470" y="5333149"/>
                  <a:pt x="665097" y="5352224"/>
                  <a:pt x="665097" y="5378010"/>
                </a:cubicBezTo>
                <a:lnTo>
                  <a:pt x="665097" y="5411636"/>
                </a:lnTo>
                <a:lnTo>
                  <a:pt x="499653" y="5411636"/>
                </a:lnTo>
                <a:lnTo>
                  <a:pt x="499653" y="5378010"/>
                </a:lnTo>
                <a:cubicBezTo>
                  <a:pt x="499653" y="5352224"/>
                  <a:pt x="519255" y="5333149"/>
                  <a:pt x="545644" y="5333149"/>
                </a:cubicBezTo>
                <a:close/>
                <a:moveTo>
                  <a:pt x="4480547" y="5249761"/>
                </a:moveTo>
                <a:lnTo>
                  <a:pt x="4645966" y="5249761"/>
                </a:lnTo>
                <a:lnTo>
                  <a:pt x="4645966" y="5283388"/>
                </a:lnTo>
                <a:cubicBezTo>
                  <a:pt x="4645966" y="5309173"/>
                  <a:pt x="4626363" y="5328249"/>
                  <a:pt x="4599974" y="5328249"/>
                </a:cubicBezTo>
                <a:lnTo>
                  <a:pt x="4526539" y="5328249"/>
                </a:lnTo>
                <a:cubicBezTo>
                  <a:pt x="4500151" y="5328249"/>
                  <a:pt x="4480547" y="5309173"/>
                  <a:pt x="4480547" y="5283388"/>
                </a:cubicBezTo>
                <a:close/>
                <a:moveTo>
                  <a:pt x="3656697" y="5249761"/>
                </a:moveTo>
                <a:lnTo>
                  <a:pt x="3822116" y="5249761"/>
                </a:lnTo>
                <a:lnTo>
                  <a:pt x="3822116" y="5283388"/>
                </a:lnTo>
                <a:cubicBezTo>
                  <a:pt x="3822116" y="5309173"/>
                  <a:pt x="3802513" y="5328249"/>
                  <a:pt x="3776125" y="5328249"/>
                </a:cubicBezTo>
                <a:lnTo>
                  <a:pt x="3702689" y="5328249"/>
                </a:lnTo>
                <a:cubicBezTo>
                  <a:pt x="3676300" y="5328249"/>
                  <a:pt x="3656697" y="5309173"/>
                  <a:pt x="3656697" y="5283388"/>
                </a:cubicBezTo>
                <a:close/>
                <a:moveTo>
                  <a:pt x="3017868" y="5249761"/>
                </a:moveTo>
                <a:lnTo>
                  <a:pt x="3183287" y="5249761"/>
                </a:lnTo>
                <a:lnTo>
                  <a:pt x="3183287" y="5283388"/>
                </a:lnTo>
                <a:cubicBezTo>
                  <a:pt x="3183287" y="5309173"/>
                  <a:pt x="3163684" y="5328249"/>
                  <a:pt x="3137295" y="5328249"/>
                </a:cubicBezTo>
                <a:lnTo>
                  <a:pt x="3063859" y="5328249"/>
                </a:lnTo>
                <a:cubicBezTo>
                  <a:pt x="3037471" y="5328249"/>
                  <a:pt x="3017868" y="5309173"/>
                  <a:pt x="3017868" y="5283388"/>
                </a:cubicBezTo>
                <a:close/>
                <a:moveTo>
                  <a:pt x="2194046" y="5249761"/>
                </a:moveTo>
                <a:lnTo>
                  <a:pt x="2359464" y="5249761"/>
                </a:lnTo>
                <a:lnTo>
                  <a:pt x="2359464" y="5283388"/>
                </a:lnTo>
                <a:cubicBezTo>
                  <a:pt x="2359464" y="5309173"/>
                  <a:pt x="2339861" y="5328249"/>
                  <a:pt x="2313473" y="5328249"/>
                </a:cubicBezTo>
                <a:lnTo>
                  <a:pt x="2240037" y="5328249"/>
                </a:lnTo>
                <a:cubicBezTo>
                  <a:pt x="2213649" y="5328249"/>
                  <a:pt x="2194046" y="5309173"/>
                  <a:pt x="2194046" y="5283388"/>
                </a:cubicBezTo>
                <a:close/>
                <a:moveTo>
                  <a:pt x="731369" y="5249761"/>
                </a:moveTo>
                <a:lnTo>
                  <a:pt x="896787" y="5249761"/>
                </a:lnTo>
                <a:lnTo>
                  <a:pt x="896787" y="5283388"/>
                </a:lnTo>
                <a:cubicBezTo>
                  <a:pt x="896787" y="5309173"/>
                  <a:pt x="877184" y="5328249"/>
                  <a:pt x="850796" y="5328249"/>
                </a:cubicBezTo>
                <a:lnTo>
                  <a:pt x="777360" y="5328249"/>
                </a:lnTo>
                <a:cubicBezTo>
                  <a:pt x="750971" y="5328249"/>
                  <a:pt x="731369" y="5309173"/>
                  <a:pt x="731369" y="5283388"/>
                </a:cubicBezTo>
                <a:close/>
                <a:moveTo>
                  <a:pt x="92514" y="5249761"/>
                </a:moveTo>
                <a:lnTo>
                  <a:pt x="257933" y="5249761"/>
                </a:lnTo>
                <a:lnTo>
                  <a:pt x="257933" y="5283388"/>
                </a:lnTo>
                <a:cubicBezTo>
                  <a:pt x="257933" y="5309173"/>
                  <a:pt x="238330" y="5328249"/>
                  <a:pt x="211942" y="5328249"/>
                </a:cubicBezTo>
                <a:lnTo>
                  <a:pt x="138506" y="5328249"/>
                </a:lnTo>
                <a:cubicBezTo>
                  <a:pt x="112117" y="5328249"/>
                  <a:pt x="92514" y="5309173"/>
                  <a:pt x="92514" y="5283388"/>
                </a:cubicBezTo>
                <a:close/>
                <a:moveTo>
                  <a:pt x="3425006" y="5023574"/>
                </a:moveTo>
                <a:lnTo>
                  <a:pt x="3590425" y="5023574"/>
                </a:lnTo>
                <a:lnTo>
                  <a:pt x="3590425" y="5057200"/>
                </a:lnTo>
                <a:cubicBezTo>
                  <a:pt x="3590425" y="5082986"/>
                  <a:pt x="3570821" y="5102061"/>
                  <a:pt x="3544433" y="5102061"/>
                </a:cubicBezTo>
                <a:lnTo>
                  <a:pt x="3470997" y="5102061"/>
                </a:lnTo>
                <a:cubicBezTo>
                  <a:pt x="3444609" y="5102061"/>
                  <a:pt x="3425006" y="5082986"/>
                  <a:pt x="3425006" y="5057200"/>
                </a:cubicBezTo>
                <a:close/>
                <a:moveTo>
                  <a:pt x="1962354" y="5023574"/>
                </a:moveTo>
                <a:lnTo>
                  <a:pt x="2127772" y="5023574"/>
                </a:lnTo>
                <a:lnTo>
                  <a:pt x="2127772" y="5057200"/>
                </a:lnTo>
                <a:cubicBezTo>
                  <a:pt x="2127772" y="5082986"/>
                  <a:pt x="2108169" y="5102061"/>
                  <a:pt x="2081781" y="5102061"/>
                </a:cubicBezTo>
                <a:lnTo>
                  <a:pt x="2008345" y="5102061"/>
                </a:lnTo>
                <a:cubicBezTo>
                  <a:pt x="1981957" y="5102061"/>
                  <a:pt x="1962354" y="5082986"/>
                  <a:pt x="1962354" y="5057200"/>
                </a:cubicBezTo>
                <a:close/>
                <a:moveTo>
                  <a:pt x="4456421" y="4748153"/>
                </a:moveTo>
                <a:lnTo>
                  <a:pt x="4480547" y="4748153"/>
                </a:lnTo>
                <a:lnTo>
                  <a:pt x="4480547" y="5249761"/>
                </a:lnTo>
                <a:lnTo>
                  <a:pt x="4456421" y="5249761"/>
                </a:lnTo>
                <a:cubicBezTo>
                  <a:pt x="4416611" y="5249761"/>
                  <a:pt x="4388037" y="5221186"/>
                  <a:pt x="4388037" y="5181377"/>
                </a:cubicBezTo>
                <a:lnTo>
                  <a:pt x="4388037" y="5004197"/>
                </a:lnTo>
                <a:cubicBezTo>
                  <a:pt x="4388037" y="5002388"/>
                  <a:pt x="4388188" y="5000729"/>
                  <a:pt x="4388263" y="4998995"/>
                </a:cubicBezTo>
                <a:cubicBezTo>
                  <a:pt x="4388188" y="4997261"/>
                  <a:pt x="4388037" y="4995527"/>
                  <a:pt x="4388037" y="4993792"/>
                </a:cubicBezTo>
                <a:lnTo>
                  <a:pt x="4388037" y="4816612"/>
                </a:lnTo>
                <a:lnTo>
                  <a:pt x="4388037" y="4816537"/>
                </a:lnTo>
                <a:cubicBezTo>
                  <a:pt x="4388037" y="4776728"/>
                  <a:pt x="4416611" y="4748153"/>
                  <a:pt x="4456421" y="4748153"/>
                </a:cubicBezTo>
                <a:close/>
                <a:moveTo>
                  <a:pt x="3822116" y="4748153"/>
                </a:moveTo>
                <a:lnTo>
                  <a:pt x="3846243" y="4748153"/>
                </a:lnTo>
                <a:lnTo>
                  <a:pt x="3846243" y="4748228"/>
                </a:lnTo>
                <a:cubicBezTo>
                  <a:pt x="3886051" y="4748228"/>
                  <a:pt x="3914627" y="4776804"/>
                  <a:pt x="3914627" y="4816612"/>
                </a:cubicBezTo>
                <a:lnTo>
                  <a:pt x="3914627" y="4993792"/>
                </a:lnTo>
                <a:cubicBezTo>
                  <a:pt x="3914627" y="4995602"/>
                  <a:pt x="3914476" y="4997261"/>
                  <a:pt x="3914400" y="4998995"/>
                </a:cubicBezTo>
                <a:cubicBezTo>
                  <a:pt x="3914476" y="5000729"/>
                  <a:pt x="3914627" y="5002463"/>
                  <a:pt x="3914627" y="5004197"/>
                </a:cubicBezTo>
                <a:lnTo>
                  <a:pt x="3914627" y="5181377"/>
                </a:lnTo>
                <a:cubicBezTo>
                  <a:pt x="3914627" y="5221186"/>
                  <a:pt x="3886051" y="5249761"/>
                  <a:pt x="3846243" y="5249761"/>
                </a:cubicBezTo>
                <a:lnTo>
                  <a:pt x="3822116" y="5249761"/>
                </a:lnTo>
                <a:close/>
                <a:moveTo>
                  <a:pt x="2993742" y="4748153"/>
                </a:moveTo>
                <a:lnTo>
                  <a:pt x="3017868" y="4748153"/>
                </a:lnTo>
                <a:lnTo>
                  <a:pt x="3017868" y="5249761"/>
                </a:lnTo>
                <a:lnTo>
                  <a:pt x="2993742" y="5249761"/>
                </a:lnTo>
                <a:cubicBezTo>
                  <a:pt x="2953933" y="5249761"/>
                  <a:pt x="2925358" y="5221186"/>
                  <a:pt x="2925358" y="5181377"/>
                </a:cubicBezTo>
                <a:lnTo>
                  <a:pt x="2925358" y="5004197"/>
                </a:lnTo>
                <a:cubicBezTo>
                  <a:pt x="2925358" y="5002388"/>
                  <a:pt x="2925508" y="5000729"/>
                  <a:pt x="2925583" y="4998995"/>
                </a:cubicBezTo>
                <a:cubicBezTo>
                  <a:pt x="2925508" y="4997261"/>
                  <a:pt x="2925358" y="4995527"/>
                  <a:pt x="2925358" y="4993792"/>
                </a:cubicBezTo>
                <a:lnTo>
                  <a:pt x="2925358" y="4816612"/>
                </a:lnTo>
                <a:lnTo>
                  <a:pt x="2925358" y="4816537"/>
                </a:lnTo>
                <a:cubicBezTo>
                  <a:pt x="2925358" y="4776728"/>
                  <a:pt x="2953933" y="4748153"/>
                  <a:pt x="2993742" y="4748153"/>
                </a:cubicBezTo>
                <a:close/>
                <a:moveTo>
                  <a:pt x="2359464" y="4748153"/>
                </a:moveTo>
                <a:lnTo>
                  <a:pt x="2383591" y="4748153"/>
                </a:lnTo>
                <a:lnTo>
                  <a:pt x="2383591" y="4748228"/>
                </a:lnTo>
                <a:cubicBezTo>
                  <a:pt x="2423400" y="4748228"/>
                  <a:pt x="2451975" y="4776804"/>
                  <a:pt x="2451975" y="4816612"/>
                </a:cubicBezTo>
                <a:lnTo>
                  <a:pt x="2451975" y="4993792"/>
                </a:lnTo>
                <a:cubicBezTo>
                  <a:pt x="2451975" y="4995602"/>
                  <a:pt x="2451824" y="4997261"/>
                  <a:pt x="2451749" y="4998995"/>
                </a:cubicBezTo>
                <a:cubicBezTo>
                  <a:pt x="2451824" y="5000729"/>
                  <a:pt x="2451975" y="5002463"/>
                  <a:pt x="2451975" y="5004197"/>
                </a:cubicBezTo>
                <a:lnTo>
                  <a:pt x="2451975" y="5181377"/>
                </a:lnTo>
                <a:cubicBezTo>
                  <a:pt x="2451975" y="5221186"/>
                  <a:pt x="2423400" y="5249761"/>
                  <a:pt x="2383591" y="5249761"/>
                </a:cubicBezTo>
                <a:lnTo>
                  <a:pt x="2359464" y="5249761"/>
                </a:lnTo>
                <a:close/>
                <a:moveTo>
                  <a:pt x="896787" y="4748153"/>
                </a:moveTo>
                <a:lnTo>
                  <a:pt x="920913" y="4748153"/>
                </a:lnTo>
                <a:lnTo>
                  <a:pt x="920913" y="4748228"/>
                </a:lnTo>
                <a:cubicBezTo>
                  <a:pt x="960723" y="4748228"/>
                  <a:pt x="989299" y="4776804"/>
                  <a:pt x="989299" y="4816612"/>
                </a:cubicBezTo>
                <a:lnTo>
                  <a:pt x="989299" y="4993792"/>
                </a:lnTo>
                <a:cubicBezTo>
                  <a:pt x="989299" y="4995602"/>
                  <a:pt x="989147" y="4997261"/>
                  <a:pt x="989071" y="4998995"/>
                </a:cubicBezTo>
                <a:cubicBezTo>
                  <a:pt x="989147" y="5000729"/>
                  <a:pt x="989299" y="5002463"/>
                  <a:pt x="989299" y="5004197"/>
                </a:cubicBezTo>
                <a:lnTo>
                  <a:pt x="989299" y="5181377"/>
                </a:lnTo>
                <a:cubicBezTo>
                  <a:pt x="989299" y="5221186"/>
                  <a:pt x="960723" y="5249761"/>
                  <a:pt x="920913" y="5249761"/>
                </a:cubicBezTo>
                <a:lnTo>
                  <a:pt x="896787" y="5249761"/>
                </a:lnTo>
                <a:close/>
                <a:moveTo>
                  <a:pt x="68388" y="4748153"/>
                </a:moveTo>
                <a:lnTo>
                  <a:pt x="92514" y="4748153"/>
                </a:lnTo>
                <a:lnTo>
                  <a:pt x="92514" y="5249761"/>
                </a:lnTo>
                <a:lnTo>
                  <a:pt x="68388" y="5249761"/>
                </a:lnTo>
                <a:cubicBezTo>
                  <a:pt x="28579" y="5249761"/>
                  <a:pt x="5" y="5221186"/>
                  <a:pt x="5" y="5181377"/>
                </a:cubicBezTo>
                <a:lnTo>
                  <a:pt x="5" y="5004197"/>
                </a:lnTo>
                <a:cubicBezTo>
                  <a:pt x="5" y="5002388"/>
                  <a:pt x="155" y="5000729"/>
                  <a:pt x="231" y="4998995"/>
                </a:cubicBezTo>
                <a:cubicBezTo>
                  <a:pt x="155" y="4997261"/>
                  <a:pt x="5" y="4995527"/>
                  <a:pt x="5" y="4993792"/>
                </a:cubicBezTo>
                <a:lnTo>
                  <a:pt x="5" y="4816612"/>
                </a:lnTo>
                <a:lnTo>
                  <a:pt x="5" y="4816537"/>
                </a:lnTo>
                <a:cubicBezTo>
                  <a:pt x="5" y="4776728"/>
                  <a:pt x="28579" y="4748153"/>
                  <a:pt x="68388" y="4748153"/>
                </a:cubicBezTo>
                <a:close/>
                <a:moveTo>
                  <a:pt x="4526539" y="4669666"/>
                </a:moveTo>
                <a:lnTo>
                  <a:pt x="4599974" y="4669666"/>
                </a:lnTo>
                <a:cubicBezTo>
                  <a:pt x="4626363" y="4669666"/>
                  <a:pt x="4645966" y="4688741"/>
                  <a:pt x="4645966" y="4714526"/>
                </a:cubicBezTo>
                <a:lnTo>
                  <a:pt x="4645966" y="4748153"/>
                </a:lnTo>
                <a:lnTo>
                  <a:pt x="4480547" y="4748153"/>
                </a:lnTo>
                <a:lnTo>
                  <a:pt x="4480547" y="4714526"/>
                </a:lnTo>
                <a:cubicBezTo>
                  <a:pt x="4480547" y="4688741"/>
                  <a:pt x="4500151" y="4669666"/>
                  <a:pt x="4526539" y="4669666"/>
                </a:cubicBezTo>
                <a:close/>
                <a:moveTo>
                  <a:pt x="3702689" y="4669666"/>
                </a:moveTo>
                <a:lnTo>
                  <a:pt x="3776125" y="4669666"/>
                </a:lnTo>
                <a:cubicBezTo>
                  <a:pt x="3802513" y="4669666"/>
                  <a:pt x="3822116" y="4688741"/>
                  <a:pt x="3822116" y="4714526"/>
                </a:cubicBezTo>
                <a:lnTo>
                  <a:pt x="3822116" y="4748153"/>
                </a:lnTo>
                <a:lnTo>
                  <a:pt x="3656697" y="4748153"/>
                </a:lnTo>
                <a:lnTo>
                  <a:pt x="3656697" y="4714526"/>
                </a:lnTo>
                <a:cubicBezTo>
                  <a:pt x="3656697" y="4688741"/>
                  <a:pt x="3676300" y="4669666"/>
                  <a:pt x="3702689" y="4669666"/>
                </a:cubicBezTo>
                <a:close/>
                <a:moveTo>
                  <a:pt x="3063859" y="4669666"/>
                </a:moveTo>
                <a:lnTo>
                  <a:pt x="3137295" y="4669666"/>
                </a:lnTo>
                <a:cubicBezTo>
                  <a:pt x="3163684" y="4669666"/>
                  <a:pt x="3183287" y="4688741"/>
                  <a:pt x="3183287" y="4714526"/>
                </a:cubicBezTo>
                <a:lnTo>
                  <a:pt x="3183287" y="4748153"/>
                </a:lnTo>
                <a:lnTo>
                  <a:pt x="3017868" y="4748153"/>
                </a:lnTo>
                <a:lnTo>
                  <a:pt x="3017868" y="4714526"/>
                </a:lnTo>
                <a:cubicBezTo>
                  <a:pt x="3017868" y="4688741"/>
                  <a:pt x="3037471" y="4669666"/>
                  <a:pt x="3063859" y="4669666"/>
                </a:cubicBezTo>
                <a:close/>
                <a:moveTo>
                  <a:pt x="2240037" y="4669666"/>
                </a:moveTo>
                <a:lnTo>
                  <a:pt x="2313473" y="4669666"/>
                </a:lnTo>
                <a:cubicBezTo>
                  <a:pt x="2339861" y="4669666"/>
                  <a:pt x="2359464" y="4688741"/>
                  <a:pt x="2359464" y="4714526"/>
                </a:cubicBezTo>
                <a:lnTo>
                  <a:pt x="2359464" y="4748153"/>
                </a:lnTo>
                <a:lnTo>
                  <a:pt x="2194046" y="4748153"/>
                </a:lnTo>
                <a:lnTo>
                  <a:pt x="2194046" y="4714526"/>
                </a:lnTo>
                <a:cubicBezTo>
                  <a:pt x="2194046" y="4688741"/>
                  <a:pt x="2213649" y="4669666"/>
                  <a:pt x="2240037" y="4669666"/>
                </a:cubicBezTo>
                <a:close/>
                <a:moveTo>
                  <a:pt x="1601210" y="4669666"/>
                </a:moveTo>
                <a:lnTo>
                  <a:pt x="1674646" y="4669666"/>
                </a:lnTo>
                <a:cubicBezTo>
                  <a:pt x="1701034" y="4669666"/>
                  <a:pt x="1720637" y="4688741"/>
                  <a:pt x="1720637" y="4714526"/>
                </a:cubicBezTo>
                <a:lnTo>
                  <a:pt x="1720637" y="4748153"/>
                </a:lnTo>
                <a:lnTo>
                  <a:pt x="1555219" y="4748153"/>
                </a:lnTo>
                <a:lnTo>
                  <a:pt x="1555219" y="5249761"/>
                </a:lnTo>
                <a:lnTo>
                  <a:pt x="1720637" y="5249761"/>
                </a:lnTo>
                <a:lnTo>
                  <a:pt x="1720637" y="5283388"/>
                </a:lnTo>
                <a:cubicBezTo>
                  <a:pt x="1720637" y="5309173"/>
                  <a:pt x="1701034" y="5328249"/>
                  <a:pt x="1674646" y="5328249"/>
                </a:cubicBezTo>
                <a:lnTo>
                  <a:pt x="1601210" y="5328249"/>
                </a:lnTo>
                <a:cubicBezTo>
                  <a:pt x="1574821" y="5328249"/>
                  <a:pt x="1555219" y="5309173"/>
                  <a:pt x="1555219" y="5283388"/>
                </a:cubicBezTo>
                <a:lnTo>
                  <a:pt x="1555219" y="5249761"/>
                </a:lnTo>
                <a:lnTo>
                  <a:pt x="1531092" y="5249761"/>
                </a:lnTo>
                <a:cubicBezTo>
                  <a:pt x="1491283" y="5249761"/>
                  <a:pt x="1462708" y="5221186"/>
                  <a:pt x="1462708" y="5181377"/>
                </a:cubicBezTo>
                <a:lnTo>
                  <a:pt x="1462708" y="5004197"/>
                </a:lnTo>
                <a:cubicBezTo>
                  <a:pt x="1462708" y="5002388"/>
                  <a:pt x="1462859" y="5000729"/>
                  <a:pt x="1462934" y="4998995"/>
                </a:cubicBezTo>
                <a:cubicBezTo>
                  <a:pt x="1462859" y="4997261"/>
                  <a:pt x="1462708" y="4995527"/>
                  <a:pt x="1462708" y="4993792"/>
                </a:cubicBezTo>
                <a:lnTo>
                  <a:pt x="1462708" y="4816612"/>
                </a:lnTo>
                <a:lnTo>
                  <a:pt x="1462708" y="4816537"/>
                </a:lnTo>
                <a:cubicBezTo>
                  <a:pt x="1462708" y="4776728"/>
                  <a:pt x="1491283" y="4748153"/>
                  <a:pt x="1531092" y="4748153"/>
                </a:cubicBezTo>
                <a:lnTo>
                  <a:pt x="1555219" y="4748153"/>
                </a:lnTo>
                <a:lnTo>
                  <a:pt x="1555219" y="4714526"/>
                </a:lnTo>
                <a:cubicBezTo>
                  <a:pt x="1555219" y="4688741"/>
                  <a:pt x="1574821" y="4669666"/>
                  <a:pt x="1601210" y="4669666"/>
                </a:cubicBezTo>
                <a:close/>
                <a:moveTo>
                  <a:pt x="777360" y="4669666"/>
                </a:moveTo>
                <a:lnTo>
                  <a:pt x="850796" y="4669666"/>
                </a:lnTo>
                <a:cubicBezTo>
                  <a:pt x="877184" y="4669666"/>
                  <a:pt x="896787" y="4688741"/>
                  <a:pt x="896787" y="4714526"/>
                </a:cubicBezTo>
                <a:lnTo>
                  <a:pt x="896787" y="4748153"/>
                </a:lnTo>
                <a:lnTo>
                  <a:pt x="731369" y="4748153"/>
                </a:lnTo>
                <a:lnTo>
                  <a:pt x="731369" y="4714526"/>
                </a:lnTo>
                <a:cubicBezTo>
                  <a:pt x="731369" y="4688741"/>
                  <a:pt x="750971" y="4669666"/>
                  <a:pt x="777360" y="4669666"/>
                </a:cubicBezTo>
                <a:close/>
                <a:moveTo>
                  <a:pt x="138506" y="4669666"/>
                </a:moveTo>
                <a:lnTo>
                  <a:pt x="211941" y="4669666"/>
                </a:lnTo>
                <a:cubicBezTo>
                  <a:pt x="238329" y="4669666"/>
                  <a:pt x="257933" y="4688741"/>
                  <a:pt x="257933" y="4714526"/>
                </a:cubicBezTo>
                <a:lnTo>
                  <a:pt x="257933" y="4748153"/>
                </a:lnTo>
                <a:lnTo>
                  <a:pt x="92514" y="4748153"/>
                </a:lnTo>
                <a:lnTo>
                  <a:pt x="92514" y="4714526"/>
                </a:lnTo>
                <a:cubicBezTo>
                  <a:pt x="92514" y="4688741"/>
                  <a:pt x="112117" y="4669666"/>
                  <a:pt x="138506" y="4669666"/>
                </a:cubicBezTo>
                <a:close/>
                <a:moveTo>
                  <a:pt x="4863559" y="4521966"/>
                </a:moveTo>
                <a:lnTo>
                  <a:pt x="4887685" y="4521966"/>
                </a:lnTo>
                <a:lnTo>
                  <a:pt x="4887685" y="5023574"/>
                </a:lnTo>
                <a:lnTo>
                  <a:pt x="5053103" y="5023574"/>
                </a:lnTo>
                <a:lnTo>
                  <a:pt x="5053103" y="5057200"/>
                </a:lnTo>
                <a:cubicBezTo>
                  <a:pt x="5053103" y="5082986"/>
                  <a:pt x="5033500" y="5102061"/>
                  <a:pt x="5007111" y="5102061"/>
                </a:cubicBezTo>
                <a:lnTo>
                  <a:pt x="4933676" y="5102061"/>
                </a:lnTo>
                <a:cubicBezTo>
                  <a:pt x="4907287" y="5102061"/>
                  <a:pt x="4887685" y="5082986"/>
                  <a:pt x="4887685" y="5057200"/>
                </a:cubicBezTo>
                <a:lnTo>
                  <a:pt x="4887685" y="5023574"/>
                </a:lnTo>
                <a:lnTo>
                  <a:pt x="4863559" y="5023574"/>
                </a:lnTo>
                <a:cubicBezTo>
                  <a:pt x="4823749" y="5023574"/>
                  <a:pt x="4795175" y="4994999"/>
                  <a:pt x="4795175" y="4955190"/>
                </a:cubicBezTo>
                <a:lnTo>
                  <a:pt x="4795175" y="4778010"/>
                </a:lnTo>
                <a:cubicBezTo>
                  <a:pt x="4795175" y="4776200"/>
                  <a:pt x="4795325" y="4774542"/>
                  <a:pt x="4795401" y="4772808"/>
                </a:cubicBezTo>
                <a:cubicBezTo>
                  <a:pt x="4795325" y="4771074"/>
                  <a:pt x="4795175" y="4769340"/>
                  <a:pt x="4795175" y="4767605"/>
                </a:cubicBezTo>
                <a:lnTo>
                  <a:pt x="4795175" y="4590425"/>
                </a:lnTo>
                <a:lnTo>
                  <a:pt x="4795175" y="4590350"/>
                </a:lnTo>
                <a:cubicBezTo>
                  <a:pt x="4795175" y="4550540"/>
                  <a:pt x="4823749" y="4521966"/>
                  <a:pt x="4863559" y="4521966"/>
                </a:cubicBezTo>
                <a:close/>
                <a:moveTo>
                  <a:pt x="4229253" y="4521966"/>
                </a:moveTo>
                <a:lnTo>
                  <a:pt x="4253380" y="4521966"/>
                </a:lnTo>
                <a:lnTo>
                  <a:pt x="4253380" y="4522041"/>
                </a:lnTo>
                <a:cubicBezTo>
                  <a:pt x="4293189" y="4522041"/>
                  <a:pt x="4321764" y="4550616"/>
                  <a:pt x="4321764" y="4590425"/>
                </a:cubicBezTo>
                <a:lnTo>
                  <a:pt x="4321764" y="4767605"/>
                </a:lnTo>
                <a:cubicBezTo>
                  <a:pt x="4321764" y="4769415"/>
                  <a:pt x="4321613" y="4771074"/>
                  <a:pt x="4321537" y="4772808"/>
                </a:cubicBezTo>
                <a:cubicBezTo>
                  <a:pt x="4321613" y="4774542"/>
                  <a:pt x="4321764" y="4776276"/>
                  <a:pt x="4321764" y="4778010"/>
                </a:cubicBezTo>
                <a:lnTo>
                  <a:pt x="4321764" y="4955190"/>
                </a:lnTo>
                <a:cubicBezTo>
                  <a:pt x="4321764" y="4994999"/>
                  <a:pt x="4293189" y="5023574"/>
                  <a:pt x="4253380" y="5023574"/>
                </a:cubicBezTo>
                <a:lnTo>
                  <a:pt x="4229253" y="5023574"/>
                </a:lnTo>
                <a:lnTo>
                  <a:pt x="4229253" y="5057200"/>
                </a:lnTo>
                <a:cubicBezTo>
                  <a:pt x="4229253" y="5082986"/>
                  <a:pt x="4209651" y="5102061"/>
                  <a:pt x="4183262" y="5102061"/>
                </a:cubicBezTo>
                <a:lnTo>
                  <a:pt x="4109826" y="5102061"/>
                </a:lnTo>
                <a:cubicBezTo>
                  <a:pt x="4083437" y="5102061"/>
                  <a:pt x="4063835" y="5082986"/>
                  <a:pt x="4063835" y="5057200"/>
                </a:cubicBezTo>
                <a:lnTo>
                  <a:pt x="4063835" y="5023574"/>
                </a:lnTo>
                <a:lnTo>
                  <a:pt x="4229253" y="5023574"/>
                </a:lnTo>
                <a:close/>
                <a:moveTo>
                  <a:pt x="3400879" y="4521966"/>
                </a:moveTo>
                <a:lnTo>
                  <a:pt x="3425005" y="4521966"/>
                </a:lnTo>
                <a:lnTo>
                  <a:pt x="3425005" y="5023574"/>
                </a:lnTo>
                <a:lnTo>
                  <a:pt x="3400879" y="5023574"/>
                </a:lnTo>
                <a:cubicBezTo>
                  <a:pt x="3361070" y="5023574"/>
                  <a:pt x="3332495" y="4994999"/>
                  <a:pt x="3332495" y="4955190"/>
                </a:cubicBezTo>
                <a:lnTo>
                  <a:pt x="3332495" y="4778010"/>
                </a:lnTo>
                <a:cubicBezTo>
                  <a:pt x="3332495" y="4776200"/>
                  <a:pt x="3332645" y="4774542"/>
                  <a:pt x="3332721" y="4772808"/>
                </a:cubicBezTo>
                <a:cubicBezTo>
                  <a:pt x="3332645" y="4771074"/>
                  <a:pt x="3332495" y="4769340"/>
                  <a:pt x="3332495" y="4767605"/>
                </a:cubicBezTo>
                <a:lnTo>
                  <a:pt x="3332495" y="4590425"/>
                </a:lnTo>
                <a:lnTo>
                  <a:pt x="3332495" y="4590350"/>
                </a:lnTo>
                <a:cubicBezTo>
                  <a:pt x="3332495" y="4550540"/>
                  <a:pt x="3361070" y="4521966"/>
                  <a:pt x="3400879" y="4521966"/>
                </a:cubicBezTo>
                <a:close/>
                <a:moveTo>
                  <a:pt x="2766600" y="4521966"/>
                </a:moveTo>
                <a:lnTo>
                  <a:pt x="2790727" y="4521966"/>
                </a:lnTo>
                <a:lnTo>
                  <a:pt x="2790727" y="4522041"/>
                </a:lnTo>
                <a:cubicBezTo>
                  <a:pt x="2830536" y="4522041"/>
                  <a:pt x="2859111" y="4550616"/>
                  <a:pt x="2859111" y="4590425"/>
                </a:cubicBezTo>
                <a:lnTo>
                  <a:pt x="2859111" y="4767605"/>
                </a:lnTo>
                <a:cubicBezTo>
                  <a:pt x="2859111" y="4769415"/>
                  <a:pt x="2858960" y="4771074"/>
                  <a:pt x="2858885" y="4772808"/>
                </a:cubicBezTo>
                <a:cubicBezTo>
                  <a:pt x="2858960" y="4774542"/>
                  <a:pt x="2859111" y="4776276"/>
                  <a:pt x="2859111" y="4778010"/>
                </a:cubicBezTo>
                <a:lnTo>
                  <a:pt x="2859111" y="4955190"/>
                </a:lnTo>
                <a:cubicBezTo>
                  <a:pt x="2859111" y="4994999"/>
                  <a:pt x="2830536" y="5023574"/>
                  <a:pt x="2790727" y="5023574"/>
                </a:cubicBezTo>
                <a:lnTo>
                  <a:pt x="2766600" y="5023574"/>
                </a:lnTo>
                <a:lnTo>
                  <a:pt x="2766600" y="5057200"/>
                </a:lnTo>
                <a:cubicBezTo>
                  <a:pt x="2766600" y="5082986"/>
                  <a:pt x="2746997" y="5102061"/>
                  <a:pt x="2720609" y="5102061"/>
                </a:cubicBezTo>
                <a:lnTo>
                  <a:pt x="2647173" y="5102061"/>
                </a:lnTo>
                <a:cubicBezTo>
                  <a:pt x="2620785" y="5102061"/>
                  <a:pt x="2601182" y="5082986"/>
                  <a:pt x="2601182" y="5057200"/>
                </a:cubicBezTo>
                <a:lnTo>
                  <a:pt x="2601182" y="5023574"/>
                </a:lnTo>
                <a:lnTo>
                  <a:pt x="2766600" y="5023574"/>
                </a:lnTo>
                <a:close/>
                <a:moveTo>
                  <a:pt x="1938227" y="4521966"/>
                </a:moveTo>
                <a:lnTo>
                  <a:pt x="1962353" y="4521966"/>
                </a:lnTo>
                <a:lnTo>
                  <a:pt x="1962353" y="5023574"/>
                </a:lnTo>
                <a:lnTo>
                  <a:pt x="1938227" y="5023574"/>
                </a:lnTo>
                <a:cubicBezTo>
                  <a:pt x="1898418" y="5023574"/>
                  <a:pt x="1869843" y="4994999"/>
                  <a:pt x="1869843" y="4955190"/>
                </a:cubicBezTo>
                <a:lnTo>
                  <a:pt x="1869843" y="4778010"/>
                </a:lnTo>
                <a:cubicBezTo>
                  <a:pt x="1869843" y="4776200"/>
                  <a:pt x="1869994" y="4774542"/>
                  <a:pt x="1870069" y="4772808"/>
                </a:cubicBezTo>
                <a:cubicBezTo>
                  <a:pt x="1869994" y="4771074"/>
                  <a:pt x="1869843" y="4769340"/>
                  <a:pt x="1869843" y="4767605"/>
                </a:cubicBezTo>
                <a:lnTo>
                  <a:pt x="1869843" y="4590425"/>
                </a:lnTo>
                <a:lnTo>
                  <a:pt x="1869843" y="4590350"/>
                </a:lnTo>
                <a:cubicBezTo>
                  <a:pt x="1869843" y="4550540"/>
                  <a:pt x="1898418" y="4521966"/>
                  <a:pt x="1938227" y="4521966"/>
                </a:cubicBezTo>
                <a:close/>
                <a:moveTo>
                  <a:pt x="1303922" y="4521966"/>
                </a:moveTo>
                <a:lnTo>
                  <a:pt x="1328049" y="4521966"/>
                </a:lnTo>
                <a:lnTo>
                  <a:pt x="1328049" y="4522041"/>
                </a:lnTo>
                <a:cubicBezTo>
                  <a:pt x="1367858" y="4522041"/>
                  <a:pt x="1396433" y="4550616"/>
                  <a:pt x="1396433" y="4590425"/>
                </a:cubicBezTo>
                <a:lnTo>
                  <a:pt x="1396433" y="4767605"/>
                </a:lnTo>
                <a:cubicBezTo>
                  <a:pt x="1396433" y="4769415"/>
                  <a:pt x="1396282" y="4771074"/>
                  <a:pt x="1396207" y="4772808"/>
                </a:cubicBezTo>
                <a:cubicBezTo>
                  <a:pt x="1396282" y="4774542"/>
                  <a:pt x="1396433" y="4776276"/>
                  <a:pt x="1396433" y="4778010"/>
                </a:cubicBezTo>
                <a:lnTo>
                  <a:pt x="1396433" y="4955190"/>
                </a:lnTo>
                <a:cubicBezTo>
                  <a:pt x="1396433" y="4994999"/>
                  <a:pt x="1367858" y="5023574"/>
                  <a:pt x="1328049" y="5023574"/>
                </a:cubicBezTo>
                <a:lnTo>
                  <a:pt x="1303922" y="5023574"/>
                </a:lnTo>
                <a:lnTo>
                  <a:pt x="1303922" y="5057200"/>
                </a:lnTo>
                <a:cubicBezTo>
                  <a:pt x="1303922" y="5082986"/>
                  <a:pt x="1284319" y="5102061"/>
                  <a:pt x="1257931" y="5102061"/>
                </a:cubicBezTo>
                <a:lnTo>
                  <a:pt x="1184495" y="5102061"/>
                </a:lnTo>
                <a:cubicBezTo>
                  <a:pt x="1158107" y="5102061"/>
                  <a:pt x="1138504" y="5082986"/>
                  <a:pt x="1138504" y="5057200"/>
                </a:cubicBezTo>
                <a:lnTo>
                  <a:pt x="1138504" y="5023574"/>
                </a:lnTo>
                <a:lnTo>
                  <a:pt x="1303922" y="5023574"/>
                </a:lnTo>
                <a:close/>
                <a:moveTo>
                  <a:pt x="4933676" y="4443479"/>
                </a:moveTo>
                <a:lnTo>
                  <a:pt x="5007111" y="4443479"/>
                </a:lnTo>
                <a:cubicBezTo>
                  <a:pt x="5033500" y="4443479"/>
                  <a:pt x="5053103" y="4462554"/>
                  <a:pt x="5053103" y="4488339"/>
                </a:cubicBezTo>
                <a:lnTo>
                  <a:pt x="5053103" y="4521966"/>
                </a:lnTo>
                <a:lnTo>
                  <a:pt x="4887685" y="4521966"/>
                </a:lnTo>
                <a:lnTo>
                  <a:pt x="4887685" y="4488339"/>
                </a:lnTo>
                <a:cubicBezTo>
                  <a:pt x="4887685" y="4462554"/>
                  <a:pt x="4907287" y="4443479"/>
                  <a:pt x="4933676" y="4443479"/>
                </a:cubicBezTo>
                <a:close/>
                <a:moveTo>
                  <a:pt x="4109826" y="4443479"/>
                </a:moveTo>
                <a:lnTo>
                  <a:pt x="4183262" y="4443479"/>
                </a:lnTo>
                <a:cubicBezTo>
                  <a:pt x="4209651" y="4443479"/>
                  <a:pt x="4229253" y="4462554"/>
                  <a:pt x="4229253" y="4488339"/>
                </a:cubicBezTo>
                <a:lnTo>
                  <a:pt x="4229253" y="4521966"/>
                </a:lnTo>
                <a:lnTo>
                  <a:pt x="4063835" y="4521966"/>
                </a:lnTo>
                <a:lnTo>
                  <a:pt x="4063835" y="4488339"/>
                </a:lnTo>
                <a:cubicBezTo>
                  <a:pt x="4063835" y="4462554"/>
                  <a:pt x="4083437" y="4443479"/>
                  <a:pt x="4109826" y="4443479"/>
                </a:cubicBezTo>
                <a:close/>
                <a:moveTo>
                  <a:pt x="3470997" y="4443479"/>
                </a:moveTo>
                <a:lnTo>
                  <a:pt x="3544433" y="4443479"/>
                </a:lnTo>
                <a:cubicBezTo>
                  <a:pt x="3570821" y="4443479"/>
                  <a:pt x="3590425" y="4462554"/>
                  <a:pt x="3590425" y="4488339"/>
                </a:cubicBezTo>
                <a:lnTo>
                  <a:pt x="3590425" y="4521966"/>
                </a:lnTo>
                <a:lnTo>
                  <a:pt x="3425006" y="4521966"/>
                </a:lnTo>
                <a:lnTo>
                  <a:pt x="3425006" y="4488339"/>
                </a:lnTo>
                <a:cubicBezTo>
                  <a:pt x="3425006" y="4462554"/>
                  <a:pt x="3444609" y="4443479"/>
                  <a:pt x="3470997" y="4443479"/>
                </a:cubicBezTo>
                <a:close/>
                <a:moveTo>
                  <a:pt x="2647173" y="4443479"/>
                </a:moveTo>
                <a:lnTo>
                  <a:pt x="2720609" y="4443479"/>
                </a:lnTo>
                <a:cubicBezTo>
                  <a:pt x="2746997" y="4443479"/>
                  <a:pt x="2766600" y="4462554"/>
                  <a:pt x="2766600" y="4488339"/>
                </a:cubicBezTo>
                <a:lnTo>
                  <a:pt x="2766600" y="4521966"/>
                </a:lnTo>
                <a:lnTo>
                  <a:pt x="2601182" y="4521966"/>
                </a:lnTo>
                <a:lnTo>
                  <a:pt x="2601182" y="4488339"/>
                </a:lnTo>
                <a:cubicBezTo>
                  <a:pt x="2601182" y="4462554"/>
                  <a:pt x="2620785" y="4443479"/>
                  <a:pt x="2647173" y="4443479"/>
                </a:cubicBezTo>
                <a:close/>
                <a:moveTo>
                  <a:pt x="2008344" y="4443479"/>
                </a:moveTo>
                <a:lnTo>
                  <a:pt x="2081780" y="4443479"/>
                </a:lnTo>
                <a:cubicBezTo>
                  <a:pt x="2108169" y="4443479"/>
                  <a:pt x="2127771" y="4462554"/>
                  <a:pt x="2127771" y="4488339"/>
                </a:cubicBezTo>
                <a:lnTo>
                  <a:pt x="2127771" y="4521966"/>
                </a:lnTo>
                <a:lnTo>
                  <a:pt x="1962353" y="4521966"/>
                </a:lnTo>
                <a:lnTo>
                  <a:pt x="1962353" y="4488339"/>
                </a:lnTo>
                <a:cubicBezTo>
                  <a:pt x="1962353" y="4462554"/>
                  <a:pt x="1981956" y="4443479"/>
                  <a:pt x="2008344" y="4443479"/>
                </a:cubicBezTo>
                <a:close/>
                <a:moveTo>
                  <a:pt x="1184495" y="4443479"/>
                </a:moveTo>
                <a:lnTo>
                  <a:pt x="1257931" y="4443479"/>
                </a:lnTo>
                <a:cubicBezTo>
                  <a:pt x="1284319" y="4443479"/>
                  <a:pt x="1303922" y="4462554"/>
                  <a:pt x="1303922" y="4488339"/>
                </a:cubicBezTo>
                <a:lnTo>
                  <a:pt x="1303922" y="4521966"/>
                </a:lnTo>
                <a:lnTo>
                  <a:pt x="1138504" y="4521966"/>
                </a:lnTo>
                <a:lnTo>
                  <a:pt x="1138504" y="4488339"/>
                </a:lnTo>
                <a:cubicBezTo>
                  <a:pt x="1138504" y="4462554"/>
                  <a:pt x="1158107" y="4443479"/>
                  <a:pt x="1184495" y="4443479"/>
                </a:cubicBezTo>
                <a:close/>
                <a:moveTo>
                  <a:pt x="545642" y="4443479"/>
                </a:moveTo>
                <a:lnTo>
                  <a:pt x="619078" y="4443479"/>
                </a:lnTo>
                <a:cubicBezTo>
                  <a:pt x="645466" y="4443479"/>
                  <a:pt x="665094" y="4462554"/>
                  <a:pt x="665094" y="4488339"/>
                </a:cubicBezTo>
                <a:lnTo>
                  <a:pt x="665094" y="4521966"/>
                </a:lnTo>
                <a:lnTo>
                  <a:pt x="499652" y="4521966"/>
                </a:lnTo>
                <a:lnTo>
                  <a:pt x="499652" y="5023574"/>
                </a:lnTo>
                <a:lnTo>
                  <a:pt x="665094" y="5023574"/>
                </a:lnTo>
                <a:lnTo>
                  <a:pt x="665094" y="5057200"/>
                </a:lnTo>
                <a:cubicBezTo>
                  <a:pt x="665094" y="5082986"/>
                  <a:pt x="645466" y="5102061"/>
                  <a:pt x="619078" y="5102061"/>
                </a:cubicBezTo>
                <a:lnTo>
                  <a:pt x="545642" y="5102061"/>
                </a:lnTo>
                <a:cubicBezTo>
                  <a:pt x="519254" y="5102061"/>
                  <a:pt x="499650" y="5082986"/>
                  <a:pt x="499650" y="5057200"/>
                </a:cubicBezTo>
                <a:lnTo>
                  <a:pt x="499650" y="5023574"/>
                </a:lnTo>
                <a:lnTo>
                  <a:pt x="475525" y="5023574"/>
                </a:lnTo>
                <a:cubicBezTo>
                  <a:pt x="435715" y="5023574"/>
                  <a:pt x="407141" y="4994999"/>
                  <a:pt x="407141" y="4955190"/>
                </a:cubicBezTo>
                <a:lnTo>
                  <a:pt x="407141" y="4778010"/>
                </a:lnTo>
                <a:cubicBezTo>
                  <a:pt x="407141" y="4776200"/>
                  <a:pt x="407293" y="4774542"/>
                  <a:pt x="407366" y="4772808"/>
                </a:cubicBezTo>
                <a:cubicBezTo>
                  <a:pt x="407293" y="4771074"/>
                  <a:pt x="407141" y="4769340"/>
                  <a:pt x="407141" y="4767605"/>
                </a:cubicBezTo>
                <a:lnTo>
                  <a:pt x="407141" y="4590425"/>
                </a:lnTo>
                <a:lnTo>
                  <a:pt x="407141" y="4590350"/>
                </a:lnTo>
                <a:cubicBezTo>
                  <a:pt x="407141" y="4550540"/>
                  <a:pt x="435715" y="4521966"/>
                  <a:pt x="475525" y="4521966"/>
                </a:cubicBezTo>
                <a:lnTo>
                  <a:pt x="499650" y="4521966"/>
                </a:lnTo>
                <a:lnTo>
                  <a:pt x="499650" y="4488339"/>
                </a:lnTo>
                <a:cubicBezTo>
                  <a:pt x="499650" y="4462554"/>
                  <a:pt x="519254" y="4443479"/>
                  <a:pt x="545642" y="4443479"/>
                </a:cubicBezTo>
                <a:close/>
                <a:moveTo>
                  <a:pt x="4480547" y="4360091"/>
                </a:moveTo>
                <a:lnTo>
                  <a:pt x="4645966" y="4360091"/>
                </a:lnTo>
                <a:lnTo>
                  <a:pt x="4645966" y="4393717"/>
                </a:lnTo>
                <a:cubicBezTo>
                  <a:pt x="4645966" y="4419503"/>
                  <a:pt x="4626363" y="4438578"/>
                  <a:pt x="4599974" y="4438578"/>
                </a:cubicBezTo>
                <a:lnTo>
                  <a:pt x="4526539" y="4438578"/>
                </a:lnTo>
                <a:cubicBezTo>
                  <a:pt x="4500151" y="4438578"/>
                  <a:pt x="4480547" y="4419503"/>
                  <a:pt x="4480547" y="4393717"/>
                </a:cubicBezTo>
                <a:close/>
                <a:moveTo>
                  <a:pt x="3656697" y="4360091"/>
                </a:moveTo>
                <a:lnTo>
                  <a:pt x="3822116" y="4360091"/>
                </a:lnTo>
                <a:lnTo>
                  <a:pt x="3822116" y="4393717"/>
                </a:lnTo>
                <a:cubicBezTo>
                  <a:pt x="3822116" y="4419503"/>
                  <a:pt x="3802513" y="4438578"/>
                  <a:pt x="3776125" y="4438578"/>
                </a:cubicBezTo>
                <a:lnTo>
                  <a:pt x="3702689" y="4438578"/>
                </a:lnTo>
                <a:cubicBezTo>
                  <a:pt x="3676300" y="4438578"/>
                  <a:pt x="3656697" y="4419503"/>
                  <a:pt x="3656697" y="4393717"/>
                </a:cubicBezTo>
                <a:close/>
                <a:moveTo>
                  <a:pt x="3017868" y="4360091"/>
                </a:moveTo>
                <a:lnTo>
                  <a:pt x="3183287" y="4360091"/>
                </a:lnTo>
                <a:lnTo>
                  <a:pt x="3183287" y="4393717"/>
                </a:lnTo>
                <a:cubicBezTo>
                  <a:pt x="3183287" y="4419503"/>
                  <a:pt x="3163684" y="4438578"/>
                  <a:pt x="3137295" y="4438578"/>
                </a:cubicBezTo>
                <a:lnTo>
                  <a:pt x="3063859" y="4438578"/>
                </a:lnTo>
                <a:cubicBezTo>
                  <a:pt x="3037471" y="4438578"/>
                  <a:pt x="3017868" y="4419503"/>
                  <a:pt x="3017868" y="4393717"/>
                </a:cubicBezTo>
                <a:close/>
                <a:moveTo>
                  <a:pt x="2194042" y="4360091"/>
                </a:moveTo>
                <a:lnTo>
                  <a:pt x="2359461" y="4360091"/>
                </a:lnTo>
                <a:lnTo>
                  <a:pt x="2359461" y="4393717"/>
                </a:lnTo>
                <a:cubicBezTo>
                  <a:pt x="2359461" y="4419503"/>
                  <a:pt x="2339858" y="4438578"/>
                  <a:pt x="2313469" y="4438578"/>
                </a:cubicBezTo>
                <a:lnTo>
                  <a:pt x="2240033" y="4438578"/>
                </a:lnTo>
                <a:cubicBezTo>
                  <a:pt x="2213645" y="4438578"/>
                  <a:pt x="2194042" y="4419503"/>
                  <a:pt x="2194042" y="4393717"/>
                </a:cubicBezTo>
                <a:close/>
                <a:moveTo>
                  <a:pt x="731365" y="4360091"/>
                </a:moveTo>
                <a:lnTo>
                  <a:pt x="896783" y="4360091"/>
                </a:lnTo>
                <a:lnTo>
                  <a:pt x="896783" y="4393717"/>
                </a:lnTo>
                <a:cubicBezTo>
                  <a:pt x="896783" y="4419503"/>
                  <a:pt x="877180" y="4438578"/>
                  <a:pt x="850792" y="4438578"/>
                </a:cubicBezTo>
                <a:lnTo>
                  <a:pt x="777356" y="4438578"/>
                </a:lnTo>
                <a:cubicBezTo>
                  <a:pt x="750967" y="4438578"/>
                  <a:pt x="731365" y="4419503"/>
                  <a:pt x="731365" y="4393717"/>
                </a:cubicBezTo>
                <a:close/>
                <a:moveTo>
                  <a:pt x="92514" y="4360091"/>
                </a:moveTo>
                <a:lnTo>
                  <a:pt x="257933" y="4360091"/>
                </a:lnTo>
                <a:lnTo>
                  <a:pt x="257933" y="4393717"/>
                </a:lnTo>
                <a:cubicBezTo>
                  <a:pt x="257933" y="4419503"/>
                  <a:pt x="238329" y="4438578"/>
                  <a:pt x="211941" y="4438578"/>
                </a:cubicBezTo>
                <a:lnTo>
                  <a:pt x="138505" y="4438578"/>
                </a:lnTo>
                <a:cubicBezTo>
                  <a:pt x="112117" y="4438578"/>
                  <a:pt x="92514" y="4419503"/>
                  <a:pt x="92514" y="4393717"/>
                </a:cubicBezTo>
                <a:close/>
                <a:moveTo>
                  <a:pt x="4887685" y="4133903"/>
                </a:moveTo>
                <a:lnTo>
                  <a:pt x="5053103" y="4133903"/>
                </a:lnTo>
                <a:lnTo>
                  <a:pt x="5053103" y="4167529"/>
                </a:lnTo>
                <a:cubicBezTo>
                  <a:pt x="5053103" y="4193315"/>
                  <a:pt x="5033500" y="4212390"/>
                  <a:pt x="5007111" y="4212390"/>
                </a:cubicBezTo>
                <a:lnTo>
                  <a:pt x="4933676" y="4212390"/>
                </a:lnTo>
                <a:cubicBezTo>
                  <a:pt x="4907287" y="4212390"/>
                  <a:pt x="4887685" y="4193315"/>
                  <a:pt x="4887685" y="4167529"/>
                </a:cubicBezTo>
                <a:close/>
                <a:moveTo>
                  <a:pt x="4063835" y="4133903"/>
                </a:moveTo>
                <a:lnTo>
                  <a:pt x="4229253" y="4133903"/>
                </a:lnTo>
                <a:lnTo>
                  <a:pt x="4229253" y="4167529"/>
                </a:lnTo>
                <a:cubicBezTo>
                  <a:pt x="4229253" y="4193315"/>
                  <a:pt x="4209651" y="4212390"/>
                  <a:pt x="4183262" y="4212390"/>
                </a:cubicBezTo>
                <a:lnTo>
                  <a:pt x="4109826" y="4212390"/>
                </a:lnTo>
                <a:cubicBezTo>
                  <a:pt x="4083437" y="4212390"/>
                  <a:pt x="4063835" y="4193315"/>
                  <a:pt x="4063835" y="4167529"/>
                </a:cubicBezTo>
                <a:close/>
                <a:moveTo>
                  <a:pt x="3425006" y="4133903"/>
                </a:moveTo>
                <a:lnTo>
                  <a:pt x="3590425" y="4133903"/>
                </a:lnTo>
                <a:lnTo>
                  <a:pt x="3590425" y="4167529"/>
                </a:lnTo>
                <a:cubicBezTo>
                  <a:pt x="3590425" y="4193315"/>
                  <a:pt x="3570821" y="4212390"/>
                  <a:pt x="3544433" y="4212390"/>
                </a:cubicBezTo>
                <a:lnTo>
                  <a:pt x="3470997" y="4212390"/>
                </a:lnTo>
                <a:cubicBezTo>
                  <a:pt x="3444609" y="4212390"/>
                  <a:pt x="3425006" y="4193315"/>
                  <a:pt x="3425006" y="4167529"/>
                </a:cubicBezTo>
                <a:close/>
                <a:moveTo>
                  <a:pt x="2601178" y="4133903"/>
                </a:moveTo>
                <a:lnTo>
                  <a:pt x="2766597" y="4133903"/>
                </a:lnTo>
                <a:lnTo>
                  <a:pt x="2766597" y="4167529"/>
                </a:lnTo>
                <a:cubicBezTo>
                  <a:pt x="2766597" y="4193315"/>
                  <a:pt x="2746993" y="4212390"/>
                  <a:pt x="2720605" y="4212390"/>
                </a:cubicBezTo>
                <a:lnTo>
                  <a:pt x="2647169" y="4212390"/>
                </a:lnTo>
                <a:cubicBezTo>
                  <a:pt x="2620780" y="4212390"/>
                  <a:pt x="2601178" y="4193315"/>
                  <a:pt x="2601178" y="4167529"/>
                </a:cubicBezTo>
                <a:close/>
                <a:moveTo>
                  <a:pt x="1962349" y="4133903"/>
                </a:moveTo>
                <a:lnTo>
                  <a:pt x="2127767" y="4133903"/>
                </a:lnTo>
                <a:lnTo>
                  <a:pt x="2127767" y="4167529"/>
                </a:lnTo>
                <a:cubicBezTo>
                  <a:pt x="2127767" y="4193315"/>
                  <a:pt x="2108165" y="4212390"/>
                  <a:pt x="2081776" y="4212390"/>
                </a:cubicBezTo>
                <a:lnTo>
                  <a:pt x="2008341" y="4212390"/>
                </a:lnTo>
                <a:cubicBezTo>
                  <a:pt x="1981952" y="4212390"/>
                  <a:pt x="1962349" y="4193315"/>
                  <a:pt x="1962349" y="4167529"/>
                </a:cubicBezTo>
                <a:close/>
                <a:moveTo>
                  <a:pt x="1138499" y="4133903"/>
                </a:moveTo>
                <a:lnTo>
                  <a:pt x="1303918" y="4133903"/>
                </a:lnTo>
                <a:lnTo>
                  <a:pt x="1303918" y="4167529"/>
                </a:lnTo>
                <a:cubicBezTo>
                  <a:pt x="1303918" y="4193315"/>
                  <a:pt x="1284316" y="4212390"/>
                  <a:pt x="1257927" y="4212390"/>
                </a:cubicBezTo>
                <a:lnTo>
                  <a:pt x="1184491" y="4212390"/>
                </a:lnTo>
                <a:cubicBezTo>
                  <a:pt x="1158102" y="4212390"/>
                  <a:pt x="1138499" y="4193315"/>
                  <a:pt x="1138499" y="4167529"/>
                </a:cubicBezTo>
                <a:close/>
                <a:moveTo>
                  <a:pt x="499650" y="4133903"/>
                </a:moveTo>
                <a:lnTo>
                  <a:pt x="665090" y="4133903"/>
                </a:lnTo>
                <a:lnTo>
                  <a:pt x="665090" y="4167529"/>
                </a:lnTo>
                <a:cubicBezTo>
                  <a:pt x="665090" y="4193315"/>
                  <a:pt x="645466" y="4212390"/>
                  <a:pt x="619078" y="4212390"/>
                </a:cubicBezTo>
                <a:lnTo>
                  <a:pt x="545642" y="4212390"/>
                </a:lnTo>
                <a:cubicBezTo>
                  <a:pt x="519253" y="4212390"/>
                  <a:pt x="499650" y="4193315"/>
                  <a:pt x="499650" y="4167529"/>
                </a:cubicBezTo>
                <a:close/>
                <a:moveTo>
                  <a:pt x="4456421" y="3858482"/>
                </a:moveTo>
                <a:lnTo>
                  <a:pt x="4480547" y="3858482"/>
                </a:lnTo>
                <a:lnTo>
                  <a:pt x="4480547" y="4360091"/>
                </a:lnTo>
                <a:lnTo>
                  <a:pt x="4456421" y="4360091"/>
                </a:lnTo>
                <a:cubicBezTo>
                  <a:pt x="4416611" y="4360091"/>
                  <a:pt x="4388037" y="4331515"/>
                  <a:pt x="4388037" y="4291707"/>
                </a:cubicBezTo>
                <a:lnTo>
                  <a:pt x="4388037" y="4114527"/>
                </a:lnTo>
                <a:cubicBezTo>
                  <a:pt x="4388037" y="4112717"/>
                  <a:pt x="4388188" y="4111058"/>
                  <a:pt x="4388263" y="4109324"/>
                </a:cubicBezTo>
                <a:cubicBezTo>
                  <a:pt x="4388188" y="4107590"/>
                  <a:pt x="4388037" y="4105856"/>
                  <a:pt x="4388037" y="4104121"/>
                </a:cubicBezTo>
                <a:lnTo>
                  <a:pt x="4388037" y="3926941"/>
                </a:lnTo>
                <a:lnTo>
                  <a:pt x="4388037" y="3926866"/>
                </a:lnTo>
                <a:cubicBezTo>
                  <a:pt x="4388037" y="3887057"/>
                  <a:pt x="4416611" y="3858482"/>
                  <a:pt x="4456421" y="3858482"/>
                </a:cubicBezTo>
                <a:close/>
                <a:moveTo>
                  <a:pt x="3822116" y="3858482"/>
                </a:moveTo>
                <a:lnTo>
                  <a:pt x="3846243" y="3858482"/>
                </a:lnTo>
                <a:lnTo>
                  <a:pt x="3846243" y="3858557"/>
                </a:lnTo>
                <a:cubicBezTo>
                  <a:pt x="3886051" y="3858557"/>
                  <a:pt x="3914627" y="3887133"/>
                  <a:pt x="3914627" y="3926941"/>
                </a:cubicBezTo>
                <a:lnTo>
                  <a:pt x="3914627" y="4104121"/>
                </a:lnTo>
                <a:cubicBezTo>
                  <a:pt x="3914627" y="4105931"/>
                  <a:pt x="3914476" y="4107590"/>
                  <a:pt x="3914400" y="4109324"/>
                </a:cubicBezTo>
                <a:cubicBezTo>
                  <a:pt x="3914476" y="4111058"/>
                  <a:pt x="3914627" y="4112792"/>
                  <a:pt x="3914627" y="4114527"/>
                </a:cubicBezTo>
                <a:lnTo>
                  <a:pt x="3914627" y="4291707"/>
                </a:lnTo>
                <a:cubicBezTo>
                  <a:pt x="3914627" y="4331515"/>
                  <a:pt x="3886051" y="4360091"/>
                  <a:pt x="3846243" y="4360091"/>
                </a:cubicBezTo>
                <a:lnTo>
                  <a:pt x="3822116" y="4360091"/>
                </a:lnTo>
                <a:close/>
                <a:moveTo>
                  <a:pt x="2993742" y="3858482"/>
                </a:moveTo>
                <a:lnTo>
                  <a:pt x="3017868" y="3858482"/>
                </a:lnTo>
                <a:lnTo>
                  <a:pt x="3017868" y="4360091"/>
                </a:lnTo>
                <a:lnTo>
                  <a:pt x="2993742" y="4360091"/>
                </a:lnTo>
                <a:cubicBezTo>
                  <a:pt x="2953933" y="4360091"/>
                  <a:pt x="2925358" y="4331515"/>
                  <a:pt x="2925358" y="4291707"/>
                </a:cubicBezTo>
                <a:lnTo>
                  <a:pt x="2925358" y="4114527"/>
                </a:lnTo>
                <a:cubicBezTo>
                  <a:pt x="2925358" y="4112717"/>
                  <a:pt x="2925508" y="4111058"/>
                  <a:pt x="2925583" y="4109324"/>
                </a:cubicBezTo>
                <a:cubicBezTo>
                  <a:pt x="2925508" y="4107590"/>
                  <a:pt x="2925358" y="4105856"/>
                  <a:pt x="2925358" y="4104121"/>
                </a:cubicBezTo>
                <a:lnTo>
                  <a:pt x="2925358" y="3926941"/>
                </a:lnTo>
                <a:lnTo>
                  <a:pt x="2925358" y="3926866"/>
                </a:lnTo>
                <a:cubicBezTo>
                  <a:pt x="2925358" y="3887057"/>
                  <a:pt x="2953933" y="3858482"/>
                  <a:pt x="2993742" y="3858482"/>
                </a:cubicBezTo>
                <a:close/>
                <a:moveTo>
                  <a:pt x="2359461" y="3858482"/>
                </a:moveTo>
                <a:lnTo>
                  <a:pt x="2383587" y="3858482"/>
                </a:lnTo>
                <a:lnTo>
                  <a:pt x="2383587" y="3858557"/>
                </a:lnTo>
                <a:cubicBezTo>
                  <a:pt x="2423396" y="3858557"/>
                  <a:pt x="2451971" y="3887133"/>
                  <a:pt x="2451971" y="3926941"/>
                </a:cubicBezTo>
                <a:lnTo>
                  <a:pt x="2451971" y="4104121"/>
                </a:lnTo>
                <a:cubicBezTo>
                  <a:pt x="2451971" y="4105931"/>
                  <a:pt x="2451820" y="4107590"/>
                  <a:pt x="2451745" y="4109324"/>
                </a:cubicBezTo>
                <a:cubicBezTo>
                  <a:pt x="2451820" y="4111058"/>
                  <a:pt x="2451971" y="4112792"/>
                  <a:pt x="2451971" y="4114527"/>
                </a:cubicBezTo>
                <a:lnTo>
                  <a:pt x="2451971" y="4291707"/>
                </a:lnTo>
                <a:cubicBezTo>
                  <a:pt x="2451971" y="4331515"/>
                  <a:pt x="2423396" y="4360091"/>
                  <a:pt x="2383587" y="4360091"/>
                </a:cubicBezTo>
                <a:lnTo>
                  <a:pt x="2359461" y="4360091"/>
                </a:lnTo>
                <a:close/>
                <a:moveTo>
                  <a:pt x="896783" y="3858482"/>
                </a:moveTo>
                <a:lnTo>
                  <a:pt x="920909" y="3858482"/>
                </a:lnTo>
                <a:lnTo>
                  <a:pt x="920909" y="3858557"/>
                </a:lnTo>
                <a:cubicBezTo>
                  <a:pt x="960719" y="3858557"/>
                  <a:pt x="989294" y="3887133"/>
                  <a:pt x="989294" y="3926941"/>
                </a:cubicBezTo>
                <a:lnTo>
                  <a:pt x="989294" y="4104121"/>
                </a:lnTo>
                <a:cubicBezTo>
                  <a:pt x="989294" y="4105931"/>
                  <a:pt x="989143" y="4107590"/>
                  <a:pt x="989068" y="4109324"/>
                </a:cubicBezTo>
                <a:cubicBezTo>
                  <a:pt x="989143" y="4111058"/>
                  <a:pt x="989294" y="4112792"/>
                  <a:pt x="989294" y="4114527"/>
                </a:cubicBezTo>
                <a:lnTo>
                  <a:pt x="989294" y="4291707"/>
                </a:lnTo>
                <a:cubicBezTo>
                  <a:pt x="989294" y="4331515"/>
                  <a:pt x="960719" y="4360091"/>
                  <a:pt x="920909" y="4360091"/>
                </a:cubicBezTo>
                <a:lnTo>
                  <a:pt x="896783" y="4360091"/>
                </a:lnTo>
                <a:close/>
                <a:moveTo>
                  <a:pt x="68388" y="3858482"/>
                </a:moveTo>
                <a:lnTo>
                  <a:pt x="92514" y="3858482"/>
                </a:lnTo>
                <a:lnTo>
                  <a:pt x="92514" y="4360091"/>
                </a:lnTo>
                <a:lnTo>
                  <a:pt x="68388" y="4360091"/>
                </a:lnTo>
                <a:cubicBezTo>
                  <a:pt x="28579" y="4360091"/>
                  <a:pt x="4" y="4331515"/>
                  <a:pt x="4" y="4291707"/>
                </a:cubicBezTo>
                <a:lnTo>
                  <a:pt x="4" y="4114527"/>
                </a:lnTo>
                <a:cubicBezTo>
                  <a:pt x="4" y="4112717"/>
                  <a:pt x="154" y="4111058"/>
                  <a:pt x="230" y="4109324"/>
                </a:cubicBezTo>
                <a:cubicBezTo>
                  <a:pt x="154" y="4107590"/>
                  <a:pt x="4" y="4105856"/>
                  <a:pt x="4" y="4104121"/>
                </a:cubicBezTo>
                <a:lnTo>
                  <a:pt x="4" y="3926941"/>
                </a:lnTo>
                <a:lnTo>
                  <a:pt x="4" y="3926866"/>
                </a:lnTo>
                <a:cubicBezTo>
                  <a:pt x="4" y="3887057"/>
                  <a:pt x="28579" y="3858482"/>
                  <a:pt x="68388" y="3858482"/>
                </a:cubicBezTo>
                <a:close/>
                <a:moveTo>
                  <a:pt x="4526539" y="3779995"/>
                </a:moveTo>
                <a:lnTo>
                  <a:pt x="4599974" y="3779995"/>
                </a:lnTo>
                <a:cubicBezTo>
                  <a:pt x="4626363" y="3779995"/>
                  <a:pt x="4645966" y="3799070"/>
                  <a:pt x="4645966" y="3824855"/>
                </a:cubicBezTo>
                <a:lnTo>
                  <a:pt x="4645966" y="3858482"/>
                </a:lnTo>
                <a:lnTo>
                  <a:pt x="4480547" y="3858482"/>
                </a:lnTo>
                <a:lnTo>
                  <a:pt x="4480547" y="3824855"/>
                </a:lnTo>
                <a:cubicBezTo>
                  <a:pt x="4480547" y="3799070"/>
                  <a:pt x="4500151" y="3779995"/>
                  <a:pt x="4526539" y="3779995"/>
                </a:cubicBezTo>
                <a:close/>
                <a:moveTo>
                  <a:pt x="3702689" y="3779995"/>
                </a:moveTo>
                <a:lnTo>
                  <a:pt x="3776125" y="3779995"/>
                </a:lnTo>
                <a:cubicBezTo>
                  <a:pt x="3802513" y="3779995"/>
                  <a:pt x="3822116" y="3799070"/>
                  <a:pt x="3822116" y="3824855"/>
                </a:cubicBezTo>
                <a:lnTo>
                  <a:pt x="3822116" y="3858482"/>
                </a:lnTo>
                <a:lnTo>
                  <a:pt x="3656697" y="3858482"/>
                </a:lnTo>
                <a:lnTo>
                  <a:pt x="3656697" y="3824855"/>
                </a:lnTo>
                <a:cubicBezTo>
                  <a:pt x="3656697" y="3799070"/>
                  <a:pt x="3676300" y="3779995"/>
                  <a:pt x="3702689" y="3779995"/>
                </a:cubicBezTo>
                <a:close/>
                <a:moveTo>
                  <a:pt x="3063859" y="3779995"/>
                </a:moveTo>
                <a:lnTo>
                  <a:pt x="3137295" y="3779995"/>
                </a:lnTo>
                <a:cubicBezTo>
                  <a:pt x="3163684" y="3779995"/>
                  <a:pt x="3183287" y="3799070"/>
                  <a:pt x="3183287" y="3824855"/>
                </a:cubicBezTo>
                <a:lnTo>
                  <a:pt x="3183287" y="3858482"/>
                </a:lnTo>
                <a:lnTo>
                  <a:pt x="3017868" y="3858482"/>
                </a:lnTo>
                <a:lnTo>
                  <a:pt x="3017868" y="3824855"/>
                </a:lnTo>
                <a:cubicBezTo>
                  <a:pt x="3017868" y="3799070"/>
                  <a:pt x="3037471" y="3779995"/>
                  <a:pt x="3063859" y="3779995"/>
                </a:cubicBezTo>
                <a:close/>
                <a:moveTo>
                  <a:pt x="2240033" y="3779995"/>
                </a:moveTo>
                <a:lnTo>
                  <a:pt x="2313469" y="3779995"/>
                </a:lnTo>
                <a:cubicBezTo>
                  <a:pt x="2339858" y="3779995"/>
                  <a:pt x="2359461" y="3799070"/>
                  <a:pt x="2359461" y="3824855"/>
                </a:cubicBezTo>
                <a:lnTo>
                  <a:pt x="2359461" y="3858482"/>
                </a:lnTo>
                <a:lnTo>
                  <a:pt x="2194042" y="3858482"/>
                </a:lnTo>
                <a:lnTo>
                  <a:pt x="2194042" y="3824855"/>
                </a:lnTo>
                <a:cubicBezTo>
                  <a:pt x="2194042" y="3799070"/>
                  <a:pt x="2213645" y="3779995"/>
                  <a:pt x="2240033" y="3779995"/>
                </a:cubicBezTo>
                <a:close/>
                <a:moveTo>
                  <a:pt x="1601205" y="3779995"/>
                </a:moveTo>
                <a:lnTo>
                  <a:pt x="1674641" y="3779995"/>
                </a:lnTo>
                <a:cubicBezTo>
                  <a:pt x="1701030" y="3779995"/>
                  <a:pt x="1720632" y="3799070"/>
                  <a:pt x="1720632" y="3824855"/>
                </a:cubicBezTo>
                <a:lnTo>
                  <a:pt x="1720632" y="3858482"/>
                </a:lnTo>
                <a:lnTo>
                  <a:pt x="1555215" y="3858482"/>
                </a:lnTo>
                <a:lnTo>
                  <a:pt x="1555215" y="4360091"/>
                </a:lnTo>
                <a:lnTo>
                  <a:pt x="1720632" y="4360091"/>
                </a:lnTo>
                <a:lnTo>
                  <a:pt x="1720632" y="4393717"/>
                </a:lnTo>
                <a:cubicBezTo>
                  <a:pt x="1720632" y="4419503"/>
                  <a:pt x="1701030" y="4438578"/>
                  <a:pt x="1674641" y="4438578"/>
                </a:cubicBezTo>
                <a:lnTo>
                  <a:pt x="1601206" y="4438578"/>
                </a:lnTo>
                <a:cubicBezTo>
                  <a:pt x="1574817" y="4438578"/>
                  <a:pt x="1555214" y="4419503"/>
                  <a:pt x="1555214" y="4393717"/>
                </a:cubicBezTo>
                <a:lnTo>
                  <a:pt x="1555214" y="4360091"/>
                </a:lnTo>
                <a:lnTo>
                  <a:pt x="1531088" y="4360091"/>
                </a:lnTo>
                <a:cubicBezTo>
                  <a:pt x="1491278" y="4360091"/>
                  <a:pt x="1462704" y="4331515"/>
                  <a:pt x="1462704" y="4291707"/>
                </a:cubicBezTo>
                <a:lnTo>
                  <a:pt x="1462704" y="4114527"/>
                </a:lnTo>
                <a:cubicBezTo>
                  <a:pt x="1462704" y="4112717"/>
                  <a:pt x="1462854" y="4111058"/>
                  <a:pt x="1462930" y="4109324"/>
                </a:cubicBezTo>
                <a:cubicBezTo>
                  <a:pt x="1462854" y="4107590"/>
                  <a:pt x="1462704" y="4105856"/>
                  <a:pt x="1462704" y="4104121"/>
                </a:cubicBezTo>
                <a:lnTo>
                  <a:pt x="1462704" y="3926941"/>
                </a:lnTo>
                <a:lnTo>
                  <a:pt x="1462704" y="3926866"/>
                </a:lnTo>
                <a:cubicBezTo>
                  <a:pt x="1462704" y="3887057"/>
                  <a:pt x="1491278" y="3858482"/>
                  <a:pt x="1531088" y="3858482"/>
                </a:cubicBezTo>
                <a:lnTo>
                  <a:pt x="1555214" y="3858482"/>
                </a:lnTo>
                <a:lnTo>
                  <a:pt x="1555214" y="3824855"/>
                </a:lnTo>
                <a:cubicBezTo>
                  <a:pt x="1555214" y="3799070"/>
                  <a:pt x="1574817" y="3779995"/>
                  <a:pt x="1601205" y="3779995"/>
                </a:cubicBezTo>
                <a:close/>
                <a:moveTo>
                  <a:pt x="777356" y="3779995"/>
                </a:moveTo>
                <a:lnTo>
                  <a:pt x="850792" y="3779995"/>
                </a:lnTo>
                <a:cubicBezTo>
                  <a:pt x="877180" y="3779995"/>
                  <a:pt x="896783" y="3799070"/>
                  <a:pt x="896783" y="3824855"/>
                </a:cubicBezTo>
                <a:lnTo>
                  <a:pt x="896783" y="3858482"/>
                </a:lnTo>
                <a:lnTo>
                  <a:pt x="731365" y="3858482"/>
                </a:lnTo>
                <a:lnTo>
                  <a:pt x="731365" y="3824855"/>
                </a:lnTo>
                <a:cubicBezTo>
                  <a:pt x="731365" y="3799070"/>
                  <a:pt x="750967" y="3779995"/>
                  <a:pt x="777356" y="3779995"/>
                </a:cubicBezTo>
                <a:close/>
                <a:moveTo>
                  <a:pt x="138505" y="3779995"/>
                </a:moveTo>
                <a:lnTo>
                  <a:pt x="211941" y="3779995"/>
                </a:lnTo>
                <a:cubicBezTo>
                  <a:pt x="238329" y="3779995"/>
                  <a:pt x="257933" y="3799070"/>
                  <a:pt x="257933" y="3824855"/>
                </a:cubicBezTo>
                <a:lnTo>
                  <a:pt x="257933" y="3858482"/>
                </a:lnTo>
                <a:lnTo>
                  <a:pt x="92514" y="3858482"/>
                </a:lnTo>
                <a:lnTo>
                  <a:pt x="92514" y="3824855"/>
                </a:lnTo>
                <a:cubicBezTo>
                  <a:pt x="92514" y="3799070"/>
                  <a:pt x="112117" y="3779995"/>
                  <a:pt x="138505" y="3779995"/>
                </a:cubicBezTo>
                <a:close/>
                <a:moveTo>
                  <a:pt x="3400879" y="3632294"/>
                </a:moveTo>
                <a:lnTo>
                  <a:pt x="3425005" y="3632294"/>
                </a:lnTo>
                <a:lnTo>
                  <a:pt x="3425005" y="4133903"/>
                </a:lnTo>
                <a:lnTo>
                  <a:pt x="3400879" y="4133903"/>
                </a:lnTo>
                <a:cubicBezTo>
                  <a:pt x="3361070" y="4133903"/>
                  <a:pt x="3332495" y="4105327"/>
                  <a:pt x="3332495" y="4065519"/>
                </a:cubicBezTo>
                <a:lnTo>
                  <a:pt x="3332495" y="3888339"/>
                </a:lnTo>
                <a:cubicBezTo>
                  <a:pt x="3332495" y="3886529"/>
                  <a:pt x="3332645" y="3884871"/>
                  <a:pt x="3332721" y="3883136"/>
                </a:cubicBezTo>
                <a:cubicBezTo>
                  <a:pt x="3332645" y="3881402"/>
                  <a:pt x="3332495" y="3879668"/>
                  <a:pt x="3332495" y="3877934"/>
                </a:cubicBezTo>
                <a:lnTo>
                  <a:pt x="3332495" y="3700754"/>
                </a:lnTo>
                <a:lnTo>
                  <a:pt x="3332495" y="3700678"/>
                </a:lnTo>
                <a:cubicBezTo>
                  <a:pt x="3332495" y="3660869"/>
                  <a:pt x="3361070" y="3632294"/>
                  <a:pt x="3400879" y="3632294"/>
                </a:cubicBezTo>
                <a:close/>
                <a:moveTo>
                  <a:pt x="4933676" y="3553808"/>
                </a:moveTo>
                <a:lnTo>
                  <a:pt x="5007111" y="3553808"/>
                </a:lnTo>
                <a:cubicBezTo>
                  <a:pt x="5033500" y="3553808"/>
                  <a:pt x="5053103" y="3572883"/>
                  <a:pt x="5053103" y="3598668"/>
                </a:cubicBezTo>
                <a:lnTo>
                  <a:pt x="5053103" y="3632295"/>
                </a:lnTo>
                <a:lnTo>
                  <a:pt x="4887685" y="3632295"/>
                </a:lnTo>
                <a:lnTo>
                  <a:pt x="4887685" y="4133903"/>
                </a:lnTo>
                <a:lnTo>
                  <a:pt x="4863559" y="4133903"/>
                </a:lnTo>
                <a:cubicBezTo>
                  <a:pt x="4823749" y="4133903"/>
                  <a:pt x="4795175" y="4105327"/>
                  <a:pt x="4795175" y="4065519"/>
                </a:cubicBezTo>
                <a:lnTo>
                  <a:pt x="4795175" y="3888339"/>
                </a:lnTo>
                <a:cubicBezTo>
                  <a:pt x="4795175" y="3886529"/>
                  <a:pt x="4795325" y="3884871"/>
                  <a:pt x="4795401" y="3883136"/>
                </a:cubicBezTo>
                <a:cubicBezTo>
                  <a:pt x="4795325" y="3881402"/>
                  <a:pt x="4795175" y="3879668"/>
                  <a:pt x="4795175" y="3877934"/>
                </a:cubicBezTo>
                <a:lnTo>
                  <a:pt x="4795175" y="3700754"/>
                </a:lnTo>
                <a:lnTo>
                  <a:pt x="4795175" y="3700678"/>
                </a:lnTo>
                <a:cubicBezTo>
                  <a:pt x="4795175" y="3660869"/>
                  <a:pt x="4823749" y="3632294"/>
                  <a:pt x="4863559" y="3632294"/>
                </a:cubicBezTo>
                <a:lnTo>
                  <a:pt x="4887685" y="3632294"/>
                </a:lnTo>
                <a:lnTo>
                  <a:pt x="4887685" y="3598668"/>
                </a:lnTo>
                <a:cubicBezTo>
                  <a:pt x="4887685" y="3572883"/>
                  <a:pt x="4907287" y="3553808"/>
                  <a:pt x="4933676" y="3553808"/>
                </a:cubicBezTo>
                <a:close/>
                <a:moveTo>
                  <a:pt x="4109826" y="3553808"/>
                </a:moveTo>
                <a:lnTo>
                  <a:pt x="4183262" y="3553808"/>
                </a:lnTo>
                <a:cubicBezTo>
                  <a:pt x="4209651" y="3553808"/>
                  <a:pt x="4229253" y="3572883"/>
                  <a:pt x="4229253" y="3598668"/>
                </a:cubicBezTo>
                <a:lnTo>
                  <a:pt x="4229253" y="3632294"/>
                </a:lnTo>
                <a:lnTo>
                  <a:pt x="4253380" y="3632294"/>
                </a:lnTo>
                <a:lnTo>
                  <a:pt x="4253380" y="3632370"/>
                </a:lnTo>
                <a:cubicBezTo>
                  <a:pt x="4293189" y="3632370"/>
                  <a:pt x="4321764" y="3660945"/>
                  <a:pt x="4321764" y="3700754"/>
                </a:cubicBezTo>
                <a:lnTo>
                  <a:pt x="4321764" y="3877934"/>
                </a:lnTo>
                <a:cubicBezTo>
                  <a:pt x="4321764" y="3879743"/>
                  <a:pt x="4321613" y="3881402"/>
                  <a:pt x="4321537" y="3883136"/>
                </a:cubicBezTo>
                <a:cubicBezTo>
                  <a:pt x="4321613" y="3884871"/>
                  <a:pt x="4321764" y="3886604"/>
                  <a:pt x="4321764" y="3888339"/>
                </a:cubicBezTo>
                <a:lnTo>
                  <a:pt x="4321764" y="4065519"/>
                </a:lnTo>
                <a:cubicBezTo>
                  <a:pt x="4321764" y="4105327"/>
                  <a:pt x="4293189" y="4133903"/>
                  <a:pt x="4253380" y="4133903"/>
                </a:cubicBezTo>
                <a:lnTo>
                  <a:pt x="4229253" y="4133903"/>
                </a:lnTo>
                <a:lnTo>
                  <a:pt x="4229253" y="3632295"/>
                </a:lnTo>
                <a:lnTo>
                  <a:pt x="4063835" y="3632295"/>
                </a:lnTo>
                <a:lnTo>
                  <a:pt x="4063835" y="3598668"/>
                </a:lnTo>
                <a:cubicBezTo>
                  <a:pt x="4063835" y="3572883"/>
                  <a:pt x="4083437" y="3553808"/>
                  <a:pt x="4109826" y="3553808"/>
                </a:cubicBezTo>
                <a:close/>
                <a:moveTo>
                  <a:pt x="3470997" y="3553808"/>
                </a:moveTo>
                <a:lnTo>
                  <a:pt x="3544433" y="3553808"/>
                </a:lnTo>
                <a:cubicBezTo>
                  <a:pt x="3570821" y="3553808"/>
                  <a:pt x="3590425" y="3572883"/>
                  <a:pt x="3590425" y="3598668"/>
                </a:cubicBezTo>
                <a:lnTo>
                  <a:pt x="3590425" y="3632295"/>
                </a:lnTo>
                <a:lnTo>
                  <a:pt x="3425006" y="3632295"/>
                </a:lnTo>
                <a:lnTo>
                  <a:pt x="3425006" y="3598668"/>
                </a:lnTo>
                <a:cubicBezTo>
                  <a:pt x="3425006" y="3572883"/>
                  <a:pt x="3444609" y="3553808"/>
                  <a:pt x="3470997" y="3553808"/>
                </a:cubicBezTo>
                <a:close/>
                <a:moveTo>
                  <a:pt x="2647169" y="3553808"/>
                </a:moveTo>
                <a:lnTo>
                  <a:pt x="2720605" y="3553808"/>
                </a:lnTo>
                <a:cubicBezTo>
                  <a:pt x="2746993" y="3553808"/>
                  <a:pt x="2766597" y="3572883"/>
                  <a:pt x="2766597" y="3598668"/>
                </a:cubicBezTo>
                <a:lnTo>
                  <a:pt x="2766597" y="3632294"/>
                </a:lnTo>
                <a:lnTo>
                  <a:pt x="2790723" y="3632294"/>
                </a:lnTo>
                <a:lnTo>
                  <a:pt x="2790723" y="3632370"/>
                </a:lnTo>
                <a:cubicBezTo>
                  <a:pt x="2830532" y="3632370"/>
                  <a:pt x="2859107" y="3660945"/>
                  <a:pt x="2859107" y="3700754"/>
                </a:cubicBezTo>
                <a:lnTo>
                  <a:pt x="2859107" y="3877934"/>
                </a:lnTo>
                <a:cubicBezTo>
                  <a:pt x="2859107" y="3879743"/>
                  <a:pt x="2858956" y="3881402"/>
                  <a:pt x="2858881" y="3883136"/>
                </a:cubicBezTo>
                <a:cubicBezTo>
                  <a:pt x="2858956" y="3884871"/>
                  <a:pt x="2859107" y="3886604"/>
                  <a:pt x="2859107" y="3888339"/>
                </a:cubicBezTo>
                <a:lnTo>
                  <a:pt x="2859107" y="4065519"/>
                </a:lnTo>
                <a:cubicBezTo>
                  <a:pt x="2859107" y="4105327"/>
                  <a:pt x="2830532" y="4133903"/>
                  <a:pt x="2790723" y="4133903"/>
                </a:cubicBezTo>
                <a:lnTo>
                  <a:pt x="2766597" y="4133903"/>
                </a:lnTo>
                <a:lnTo>
                  <a:pt x="2766597" y="3632295"/>
                </a:lnTo>
                <a:lnTo>
                  <a:pt x="2601178" y="3632295"/>
                </a:lnTo>
                <a:lnTo>
                  <a:pt x="2601178" y="3598668"/>
                </a:lnTo>
                <a:cubicBezTo>
                  <a:pt x="2601178" y="3572883"/>
                  <a:pt x="2620781" y="3553808"/>
                  <a:pt x="2647169" y="3553808"/>
                </a:cubicBezTo>
                <a:close/>
                <a:moveTo>
                  <a:pt x="2008341" y="3553808"/>
                </a:moveTo>
                <a:lnTo>
                  <a:pt x="2081776" y="3553808"/>
                </a:lnTo>
                <a:cubicBezTo>
                  <a:pt x="2108165" y="3553808"/>
                  <a:pt x="2127767" y="3572883"/>
                  <a:pt x="2127767" y="3598668"/>
                </a:cubicBezTo>
                <a:lnTo>
                  <a:pt x="2127767" y="3632295"/>
                </a:lnTo>
                <a:lnTo>
                  <a:pt x="1962349" y="3632295"/>
                </a:lnTo>
                <a:lnTo>
                  <a:pt x="1962349" y="4133903"/>
                </a:lnTo>
                <a:lnTo>
                  <a:pt x="1938223" y="4133903"/>
                </a:lnTo>
                <a:cubicBezTo>
                  <a:pt x="1898413" y="4133903"/>
                  <a:pt x="1869839" y="4105327"/>
                  <a:pt x="1869839" y="4065519"/>
                </a:cubicBezTo>
                <a:lnTo>
                  <a:pt x="1869839" y="3888339"/>
                </a:lnTo>
                <a:cubicBezTo>
                  <a:pt x="1869839" y="3886529"/>
                  <a:pt x="1869989" y="3884871"/>
                  <a:pt x="1870065" y="3883136"/>
                </a:cubicBezTo>
                <a:cubicBezTo>
                  <a:pt x="1869989" y="3881402"/>
                  <a:pt x="1869839" y="3879668"/>
                  <a:pt x="1869839" y="3877934"/>
                </a:cubicBezTo>
                <a:lnTo>
                  <a:pt x="1869839" y="3700754"/>
                </a:lnTo>
                <a:lnTo>
                  <a:pt x="1869839" y="3700678"/>
                </a:lnTo>
                <a:cubicBezTo>
                  <a:pt x="1869839" y="3660869"/>
                  <a:pt x="1898413" y="3632294"/>
                  <a:pt x="1938223" y="3632294"/>
                </a:cubicBezTo>
                <a:lnTo>
                  <a:pt x="1962349" y="3632294"/>
                </a:lnTo>
                <a:lnTo>
                  <a:pt x="1962349" y="3598668"/>
                </a:lnTo>
                <a:cubicBezTo>
                  <a:pt x="1962349" y="3572883"/>
                  <a:pt x="1981952" y="3553808"/>
                  <a:pt x="2008341" y="3553808"/>
                </a:cubicBezTo>
                <a:close/>
                <a:moveTo>
                  <a:pt x="1184491" y="3553808"/>
                </a:moveTo>
                <a:lnTo>
                  <a:pt x="1257927" y="3553808"/>
                </a:lnTo>
                <a:cubicBezTo>
                  <a:pt x="1284316" y="3553808"/>
                  <a:pt x="1303918" y="3572883"/>
                  <a:pt x="1303918" y="3598668"/>
                </a:cubicBezTo>
                <a:lnTo>
                  <a:pt x="1303918" y="3632294"/>
                </a:lnTo>
                <a:lnTo>
                  <a:pt x="1328045" y="3632294"/>
                </a:lnTo>
                <a:lnTo>
                  <a:pt x="1328045" y="3632370"/>
                </a:lnTo>
                <a:cubicBezTo>
                  <a:pt x="1367854" y="3632370"/>
                  <a:pt x="1396429" y="3660945"/>
                  <a:pt x="1396429" y="3700754"/>
                </a:cubicBezTo>
                <a:lnTo>
                  <a:pt x="1396429" y="3877934"/>
                </a:lnTo>
                <a:cubicBezTo>
                  <a:pt x="1396429" y="3879743"/>
                  <a:pt x="1396278" y="3881402"/>
                  <a:pt x="1396203" y="3883136"/>
                </a:cubicBezTo>
                <a:cubicBezTo>
                  <a:pt x="1396278" y="3884871"/>
                  <a:pt x="1396429" y="3886604"/>
                  <a:pt x="1396429" y="3888339"/>
                </a:cubicBezTo>
                <a:lnTo>
                  <a:pt x="1396429" y="4065519"/>
                </a:lnTo>
                <a:cubicBezTo>
                  <a:pt x="1396429" y="4105327"/>
                  <a:pt x="1367854" y="4133903"/>
                  <a:pt x="1328045" y="4133903"/>
                </a:cubicBezTo>
                <a:lnTo>
                  <a:pt x="1303918" y="4133903"/>
                </a:lnTo>
                <a:lnTo>
                  <a:pt x="1303918" y="3632295"/>
                </a:lnTo>
                <a:lnTo>
                  <a:pt x="1138499" y="3632295"/>
                </a:lnTo>
                <a:lnTo>
                  <a:pt x="1138499" y="3598668"/>
                </a:lnTo>
                <a:cubicBezTo>
                  <a:pt x="1138499" y="3572883"/>
                  <a:pt x="1158103" y="3553808"/>
                  <a:pt x="1184491" y="3553808"/>
                </a:cubicBezTo>
                <a:close/>
                <a:moveTo>
                  <a:pt x="545642" y="3553808"/>
                </a:moveTo>
                <a:lnTo>
                  <a:pt x="619078" y="3553808"/>
                </a:lnTo>
                <a:cubicBezTo>
                  <a:pt x="645466" y="3553808"/>
                  <a:pt x="665090" y="3572883"/>
                  <a:pt x="665090" y="3598668"/>
                </a:cubicBezTo>
                <a:lnTo>
                  <a:pt x="665090" y="3632295"/>
                </a:lnTo>
                <a:lnTo>
                  <a:pt x="499650" y="3632295"/>
                </a:lnTo>
                <a:lnTo>
                  <a:pt x="499650" y="4133903"/>
                </a:lnTo>
                <a:lnTo>
                  <a:pt x="475524" y="4133903"/>
                </a:lnTo>
                <a:cubicBezTo>
                  <a:pt x="435715" y="4133903"/>
                  <a:pt x="407141" y="4105327"/>
                  <a:pt x="407141" y="4065519"/>
                </a:cubicBezTo>
                <a:lnTo>
                  <a:pt x="407141" y="3888339"/>
                </a:lnTo>
                <a:cubicBezTo>
                  <a:pt x="407141" y="3886529"/>
                  <a:pt x="407291" y="3884871"/>
                  <a:pt x="407366" y="3883136"/>
                </a:cubicBezTo>
                <a:cubicBezTo>
                  <a:pt x="407291" y="3881402"/>
                  <a:pt x="407141" y="3879668"/>
                  <a:pt x="407141" y="3877934"/>
                </a:cubicBezTo>
                <a:lnTo>
                  <a:pt x="407141" y="3700754"/>
                </a:lnTo>
                <a:lnTo>
                  <a:pt x="407141" y="3700678"/>
                </a:lnTo>
                <a:cubicBezTo>
                  <a:pt x="407141" y="3660869"/>
                  <a:pt x="435715" y="3632294"/>
                  <a:pt x="475524" y="3632294"/>
                </a:cubicBezTo>
                <a:lnTo>
                  <a:pt x="499650" y="3632294"/>
                </a:lnTo>
                <a:lnTo>
                  <a:pt x="499650" y="3598668"/>
                </a:lnTo>
                <a:cubicBezTo>
                  <a:pt x="499650" y="3572883"/>
                  <a:pt x="519253" y="3553808"/>
                  <a:pt x="545642" y="3553808"/>
                </a:cubicBezTo>
                <a:close/>
                <a:moveTo>
                  <a:pt x="92514" y="3470420"/>
                </a:moveTo>
                <a:lnTo>
                  <a:pt x="257933" y="3470420"/>
                </a:lnTo>
                <a:lnTo>
                  <a:pt x="257933" y="3504047"/>
                </a:lnTo>
                <a:lnTo>
                  <a:pt x="257932" y="3504048"/>
                </a:lnTo>
                <a:lnTo>
                  <a:pt x="257932" y="3508921"/>
                </a:lnTo>
                <a:cubicBezTo>
                  <a:pt x="257932" y="3534706"/>
                  <a:pt x="238329" y="3553781"/>
                  <a:pt x="211940" y="3553781"/>
                </a:cubicBezTo>
                <a:lnTo>
                  <a:pt x="138504" y="3553781"/>
                </a:lnTo>
                <a:cubicBezTo>
                  <a:pt x="112116" y="3553781"/>
                  <a:pt x="92513" y="3534706"/>
                  <a:pt x="92513" y="3508921"/>
                </a:cubicBezTo>
                <a:lnTo>
                  <a:pt x="92513" y="3475294"/>
                </a:lnTo>
                <a:lnTo>
                  <a:pt x="92514" y="3475294"/>
                </a:lnTo>
                <a:close/>
                <a:moveTo>
                  <a:pt x="3425006" y="3244232"/>
                </a:moveTo>
                <a:lnTo>
                  <a:pt x="3590425" y="3244232"/>
                </a:lnTo>
                <a:lnTo>
                  <a:pt x="3590425" y="3249107"/>
                </a:lnTo>
                <a:lnTo>
                  <a:pt x="3590425" y="3277859"/>
                </a:lnTo>
                <a:lnTo>
                  <a:pt x="3590425" y="3282733"/>
                </a:lnTo>
                <a:cubicBezTo>
                  <a:pt x="3590425" y="3308519"/>
                  <a:pt x="3570821" y="3327594"/>
                  <a:pt x="3544433" y="3327594"/>
                </a:cubicBezTo>
                <a:lnTo>
                  <a:pt x="3470997" y="3327594"/>
                </a:lnTo>
                <a:cubicBezTo>
                  <a:pt x="3444609" y="3327594"/>
                  <a:pt x="3425006" y="3308519"/>
                  <a:pt x="3425006" y="3282733"/>
                </a:cubicBezTo>
                <a:lnTo>
                  <a:pt x="3425006" y="3277859"/>
                </a:lnTo>
                <a:lnTo>
                  <a:pt x="3425006" y="3249107"/>
                </a:lnTo>
                <a:close/>
                <a:moveTo>
                  <a:pt x="1962345" y="3244232"/>
                </a:moveTo>
                <a:lnTo>
                  <a:pt x="2127764" y="3244232"/>
                </a:lnTo>
                <a:lnTo>
                  <a:pt x="2127764" y="3277859"/>
                </a:lnTo>
                <a:lnTo>
                  <a:pt x="2127759" y="3277868"/>
                </a:lnTo>
                <a:lnTo>
                  <a:pt x="2127759" y="3282733"/>
                </a:lnTo>
                <a:cubicBezTo>
                  <a:pt x="2127759" y="3308519"/>
                  <a:pt x="2108157" y="3327594"/>
                  <a:pt x="2081769" y="3327594"/>
                </a:cubicBezTo>
                <a:lnTo>
                  <a:pt x="2008333" y="3327594"/>
                </a:lnTo>
                <a:cubicBezTo>
                  <a:pt x="1981943" y="3327594"/>
                  <a:pt x="1962341" y="3308519"/>
                  <a:pt x="1962341" y="3282733"/>
                </a:cubicBezTo>
                <a:lnTo>
                  <a:pt x="1962341" y="3249107"/>
                </a:lnTo>
                <a:lnTo>
                  <a:pt x="1962345" y="3249107"/>
                </a:lnTo>
                <a:close/>
                <a:moveTo>
                  <a:pt x="2359457" y="2968811"/>
                </a:moveTo>
                <a:lnTo>
                  <a:pt x="2383583" y="2968811"/>
                </a:lnTo>
                <a:lnTo>
                  <a:pt x="2383583" y="2968887"/>
                </a:lnTo>
                <a:cubicBezTo>
                  <a:pt x="2423392" y="2968887"/>
                  <a:pt x="2451967" y="2997462"/>
                  <a:pt x="2451967" y="3037271"/>
                </a:cubicBezTo>
                <a:lnTo>
                  <a:pt x="2451967" y="3214451"/>
                </a:lnTo>
                <a:lnTo>
                  <a:pt x="2451962" y="3214544"/>
                </a:lnTo>
                <a:lnTo>
                  <a:pt x="2451962" y="3219325"/>
                </a:lnTo>
                <a:lnTo>
                  <a:pt x="2451844" y="3222043"/>
                </a:lnTo>
                <a:lnTo>
                  <a:pt x="2451967" y="3224856"/>
                </a:lnTo>
                <a:lnTo>
                  <a:pt x="2451967" y="3402036"/>
                </a:lnTo>
                <a:lnTo>
                  <a:pt x="2451962" y="3402058"/>
                </a:lnTo>
                <a:lnTo>
                  <a:pt x="2451962" y="3406910"/>
                </a:lnTo>
                <a:cubicBezTo>
                  <a:pt x="2451962" y="3446719"/>
                  <a:pt x="2423388" y="3475294"/>
                  <a:pt x="2383579" y="3475294"/>
                </a:cubicBezTo>
                <a:lnTo>
                  <a:pt x="2359456" y="3475294"/>
                </a:lnTo>
                <a:lnTo>
                  <a:pt x="2359456" y="3504047"/>
                </a:lnTo>
                <a:lnTo>
                  <a:pt x="2359452" y="3504056"/>
                </a:lnTo>
                <a:lnTo>
                  <a:pt x="2359452" y="3508921"/>
                </a:lnTo>
                <a:cubicBezTo>
                  <a:pt x="2359452" y="3534706"/>
                  <a:pt x="2339849" y="3553781"/>
                  <a:pt x="2313461" y="3553781"/>
                </a:cubicBezTo>
                <a:lnTo>
                  <a:pt x="2240025" y="3553781"/>
                </a:lnTo>
                <a:cubicBezTo>
                  <a:pt x="2213636" y="3553781"/>
                  <a:pt x="2194033" y="3534706"/>
                  <a:pt x="2194033" y="3508921"/>
                </a:cubicBezTo>
                <a:lnTo>
                  <a:pt x="2194033" y="3475294"/>
                </a:lnTo>
                <a:lnTo>
                  <a:pt x="2194037" y="3475294"/>
                </a:lnTo>
                <a:lnTo>
                  <a:pt x="2194037" y="3470420"/>
                </a:lnTo>
                <a:lnTo>
                  <a:pt x="2359452" y="3470420"/>
                </a:lnTo>
                <a:lnTo>
                  <a:pt x="2359452" y="2973685"/>
                </a:lnTo>
                <a:lnTo>
                  <a:pt x="2359457" y="2973685"/>
                </a:lnTo>
                <a:close/>
                <a:moveTo>
                  <a:pt x="4526539" y="2890324"/>
                </a:moveTo>
                <a:lnTo>
                  <a:pt x="4599974" y="2890324"/>
                </a:lnTo>
                <a:cubicBezTo>
                  <a:pt x="4626363" y="2890324"/>
                  <a:pt x="4645966" y="2909399"/>
                  <a:pt x="4645966" y="2935185"/>
                </a:cubicBezTo>
                <a:lnTo>
                  <a:pt x="4645966" y="2940059"/>
                </a:lnTo>
                <a:lnTo>
                  <a:pt x="4645966" y="2968811"/>
                </a:lnTo>
                <a:lnTo>
                  <a:pt x="4645966" y="2973685"/>
                </a:lnTo>
                <a:lnTo>
                  <a:pt x="4480547" y="2973685"/>
                </a:lnTo>
                <a:lnTo>
                  <a:pt x="4480547" y="3470420"/>
                </a:lnTo>
                <a:lnTo>
                  <a:pt x="4645966" y="3470420"/>
                </a:lnTo>
                <a:lnTo>
                  <a:pt x="4645966" y="3475294"/>
                </a:lnTo>
                <a:lnTo>
                  <a:pt x="4645966" y="3504047"/>
                </a:lnTo>
                <a:lnTo>
                  <a:pt x="4645966" y="3508921"/>
                </a:lnTo>
                <a:cubicBezTo>
                  <a:pt x="4645966" y="3534706"/>
                  <a:pt x="4626363" y="3553781"/>
                  <a:pt x="4599974" y="3553781"/>
                </a:cubicBezTo>
                <a:lnTo>
                  <a:pt x="4526539" y="3553781"/>
                </a:lnTo>
                <a:cubicBezTo>
                  <a:pt x="4500151" y="3553781"/>
                  <a:pt x="4480547" y="3534706"/>
                  <a:pt x="4480547" y="3508921"/>
                </a:cubicBezTo>
                <a:lnTo>
                  <a:pt x="4480547" y="3504047"/>
                </a:lnTo>
                <a:lnTo>
                  <a:pt x="4480547" y="3475294"/>
                </a:lnTo>
                <a:lnTo>
                  <a:pt x="4456421" y="3475294"/>
                </a:lnTo>
                <a:cubicBezTo>
                  <a:pt x="4416611" y="3475294"/>
                  <a:pt x="4388037" y="3446719"/>
                  <a:pt x="4388037" y="3406910"/>
                </a:cubicBezTo>
                <a:lnTo>
                  <a:pt x="4388037" y="3402036"/>
                </a:lnTo>
                <a:lnTo>
                  <a:pt x="4388037" y="3229730"/>
                </a:lnTo>
                <a:lnTo>
                  <a:pt x="4388037" y="3224856"/>
                </a:lnTo>
                <a:lnTo>
                  <a:pt x="4388157" y="3222090"/>
                </a:lnTo>
                <a:lnTo>
                  <a:pt x="4388037" y="3219325"/>
                </a:lnTo>
                <a:lnTo>
                  <a:pt x="4388037" y="3214451"/>
                </a:lnTo>
                <a:lnTo>
                  <a:pt x="4388037" y="3042145"/>
                </a:lnTo>
                <a:lnTo>
                  <a:pt x="4388037" y="3042069"/>
                </a:lnTo>
                <a:lnTo>
                  <a:pt x="4388037" y="3037271"/>
                </a:lnTo>
                <a:lnTo>
                  <a:pt x="4388037" y="3037195"/>
                </a:lnTo>
                <a:cubicBezTo>
                  <a:pt x="4388037" y="2997387"/>
                  <a:pt x="4416611" y="2968811"/>
                  <a:pt x="4456421" y="2968811"/>
                </a:cubicBezTo>
                <a:lnTo>
                  <a:pt x="4480547" y="2968811"/>
                </a:lnTo>
                <a:lnTo>
                  <a:pt x="4480547" y="2940059"/>
                </a:lnTo>
                <a:lnTo>
                  <a:pt x="4480547" y="2935185"/>
                </a:lnTo>
                <a:cubicBezTo>
                  <a:pt x="4480547" y="2909399"/>
                  <a:pt x="4500151" y="2890324"/>
                  <a:pt x="4526539" y="2890324"/>
                </a:cubicBezTo>
                <a:close/>
                <a:moveTo>
                  <a:pt x="3702689" y="2890324"/>
                </a:moveTo>
                <a:lnTo>
                  <a:pt x="3776125" y="2890324"/>
                </a:lnTo>
                <a:cubicBezTo>
                  <a:pt x="3802513" y="2890324"/>
                  <a:pt x="3822116" y="2909399"/>
                  <a:pt x="3822116" y="2935185"/>
                </a:cubicBezTo>
                <a:lnTo>
                  <a:pt x="3822116" y="2940059"/>
                </a:lnTo>
                <a:lnTo>
                  <a:pt x="3822116" y="2968811"/>
                </a:lnTo>
                <a:lnTo>
                  <a:pt x="3846243" y="2968811"/>
                </a:lnTo>
                <a:lnTo>
                  <a:pt x="3846243" y="2968887"/>
                </a:lnTo>
                <a:cubicBezTo>
                  <a:pt x="3886051" y="2968887"/>
                  <a:pt x="3914627" y="2997462"/>
                  <a:pt x="3914627" y="3037271"/>
                </a:cubicBezTo>
                <a:lnTo>
                  <a:pt x="3914627" y="3042145"/>
                </a:lnTo>
                <a:lnTo>
                  <a:pt x="3914627" y="3214451"/>
                </a:lnTo>
                <a:lnTo>
                  <a:pt x="3914627" y="3219325"/>
                </a:lnTo>
                <a:lnTo>
                  <a:pt x="3914507" y="3222090"/>
                </a:lnTo>
                <a:lnTo>
                  <a:pt x="3914627" y="3224856"/>
                </a:lnTo>
                <a:lnTo>
                  <a:pt x="3914627" y="3229730"/>
                </a:lnTo>
                <a:lnTo>
                  <a:pt x="3914627" y="3402036"/>
                </a:lnTo>
                <a:lnTo>
                  <a:pt x="3914627" y="3406910"/>
                </a:lnTo>
                <a:cubicBezTo>
                  <a:pt x="3914627" y="3446719"/>
                  <a:pt x="3886051" y="3475294"/>
                  <a:pt x="3846243" y="3475294"/>
                </a:cubicBezTo>
                <a:lnTo>
                  <a:pt x="3822116" y="3475294"/>
                </a:lnTo>
                <a:lnTo>
                  <a:pt x="3822116" y="3504047"/>
                </a:lnTo>
                <a:lnTo>
                  <a:pt x="3822116" y="3508921"/>
                </a:lnTo>
                <a:cubicBezTo>
                  <a:pt x="3822116" y="3534706"/>
                  <a:pt x="3802513" y="3553781"/>
                  <a:pt x="3776125" y="3553781"/>
                </a:cubicBezTo>
                <a:lnTo>
                  <a:pt x="3702689" y="3553781"/>
                </a:lnTo>
                <a:cubicBezTo>
                  <a:pt x="3676300" y="3553781"/>
                  <a:pt x="3656697" y="3534706"/>
                  <a:pt x="3656697" y="3508921"/>
                </a:cubicBezTo>
                <a:lnTo>
                  <a:pt x="3656697" y="3504047"/>
                </a:lnTo>
                <a:lnTo>
                  <a:pt x="3656697" y="3475294"/>
                </a:lnTo>
                <a:lnTo>
                  <a:pt x="3656697" y="3470420"/>
                </a:lnTo>
                <a:lnTo>
                  <a:pt x="3822116" y="3470420"/>
                </a:lnTo>
                <a:lnTo>
                  <a:pt x="3822116" y="2973685"/>
                </a:lnTo>
                <a:lnTo>
                  <a:pt x="3656697" y="2973685"/>
                </a:lnTo>
                <a:lnTo>
                  <a:pt x="3656697" y="2968811"/>
                </a:lnTo>
                <a:lnTo>
                  <a:pt x="3656697" y="2940059"/>
                </a:lnTo>
                <a:lnTo>
                  <a:pt x="3656697" y="2935185"/>
                </a:lnTo>
                <a:cubicBezTo>
                  <a:pt x="3656697" y="2909399"/>
                  <a:pt x="3676300" y="2890324"/>
                  <a:pt x="3702689" y="2890324"/>
                </a:cubicBezTo>
                <a:close/>
                <a:moveTo>
                  <a:pt x="3063859" y="2890324"/>
                </a:moveTo>
                <a:lnTo>
                  <a:pt x="3137295" y="2890324"/>
                </a:lnTo>
                <a:cubicBezTo>
                  <a:pt x="3163684" y="2890324"/>
                  <a:pt x="3183287" y="2909399"/>
                  <a:pt x="3183287" y="2935185"/>
                </a:cubicBezTo>
                <a:lnTo>
                  <a:pt x="3183287" y="2940059"/>
                </a:lnTo>
                <a:lnTo>
                  <a:pt x="3183287" y="2968811"/>
                </a:lnTo>
                <a:lnTo>
                  <a:pt x="3183287" y="2973685"/>
                </a:lnTo>
                <a:lnTo>
                  <a:pt x="3017868" y="2973685"/>
                </a:lnTo>
                <a:lnTo>
                  <a:pt x="3017868" y="3470420"/>
                </a:lnTo>
                <a:lnTo>
                  <a:pt x="3183287" y="3470420"/>
                </a:lnTo>
                <a:lnTo>
                  <a:pt x="3183287" y="3475294"/>
                </a:lnTo>
                <a:lnTo>
                  <a:pt x="3183287" y="3504047"/>
                </a:lnTo>
                <a:lnTo>
                  <a:pt x="3183287" y="3508921"/>
                </a:lnTo>
                <a:cubicBezTo>
                  <a:pt x="3183287" y="3534706"/>
                  <a:pt x="3163684" y="3553781"/>
                  <a:pt x="3137295" y="3553781"/>
                </a:cubicBezTo>
                <a:lnTo>
                  <a:pt x="3063859" y="3553781"/>
                </a:lnTo>
                <a:cubicBezTo>
                  <a:pt x="3037471" y="3553781"/>
                  <a:pt x="3017868" y="3534706"/>
                  <a:pt x="3017868" y="3508921"/>
                </a:cubicBezTo>
                <a:lnTo>
                  <a:pt x="3017868" y="3504047"/>
                </a:lnTo>
                <a:lnTo>
                  <a:pt x="3017868" y="3475294"/>
                </a:lnTo>
                <a:lnTo>
                  <a:pt x="2993742" y="3475294"/>
                </a:lnTo>
                <a:cubicBezTo>
                  <a:pt x="2953933" y="3475294"/>
                  <a:pt x="2925358" y="3446719"/>
                  <a:pt x="2925358" y="3406910"/>
                </a:cubicBezTo>
                <a:lnTo>
                  <a:pt x="2925358" y="3402036"/>
                </a:lnTo>
                <a:lnTo>
                  <a:pt x="2925358" y="3229730"/>
                </a:lnTo>
                <a:lnTo>
                  <a:pt x="2925358" y="3224856"/>
                </a:lnTo>
                <a:lnTo>
                  <a:pt x="2925478" y="3222090"/>
                </a:lnTo>
                <a:lnTo>
                  <a:pt x="2925358" y="3219325"/>
                </a:lnTo>
                <a:lnTo>
                  <a:pt x="2925358" y="3214451"/>
                </a:lnTo>
                <a:lnTo>
                  <a:pt x="2925358" y="3042145"/>
                </a:lnTo>
                <a:lnTo>
                  <a:pt x="2925358" y="3042069"/>
                </a:lnTo>
                <a:lnTo>
                  <a:pt x="2925358" y="3037271"/>
                </a:lnTo>
                <a:lnTo>
                  <a:pt x="2925358" y="3037195"/>
                </a:lnTo>
                <a:cubicBezTo>
                  <a:pt x="2925358" y="2997387"/>
                  <a:pt x="2953933" y="2968811"/>
                  <a:pt x="2993742" y="2968811"/>
                </a:cubicBezTo>
                <a:lnTo>
                  <a:pt x="3017868" y="2968811"/>
                </a:lnTo>
                <a:lnTo>
                  <a:pt x="3017868" y="2940059"/>
                </a:lnTo>
                <a:lnTo>
                  <a:pt x="3017868" y="2935185"/>
                </a:lnTo>
                <a:cubicBezTo>
                  <a:pt x="3017868" y="2909399"/>
                  <a:pt x="3037471" y="2890324"/>
                  <a:pt x="3063859" y="2890324"/>
                </a:cubicBezTo>
                <a:close/>
                <a:moveTo>
                  <a:pt x="2240029" y="2890324"/>
                </a:moveTo>
                <a:lnTo>
                  <a:pt x="2313465" y="2890324"/>
                </a:lnTo>
                <a:cubicBezTo>
                  <a:pt x="2339854" y="2890324"/>
                  <a:pt x="2359457" y="2909399"/>
                  <a:pt x="2359457" y="2935185"/>
                </a:cubicBezTo>
                <a:lnTo>
                  <a:pt x="2359457" y="2968811"/>
                </a:lnTo>
                <a:lnTo>
                  <a:pt x="2359452" y="2968811"/>
                </a:lnTo>
                <a:lnTo>
                  <a:pt x="2359452" y="2973685"/>
                </a:lnTo>
                <a:lnTo>
                  <a:pt x="2194033" y="2973685"/>
                </a:lnTo>
                <a:lnTo>
                  <a:pt x="2194033" y="2940059"/>
                </a:lnTo>
                <a:lnTo>
                  <a:pt x="2194038" y="2940049"/>
                </a:lnTo>
                <a:lnTo>
                  <a:pt x="2194038" y="2935185"/>
                </a:lnTo>
                <a:cubicBezTo>
                  <a:pt x="2194038" y="2909399"/>
                  <a:pt x="2213641" y="2890324"/>
                  <a:pt x="2240029" y="2890324"/>
                </a:cubicBezTo>
                <a:close/>
                <a:moveTo>
                  <a:pt x="1601201" y="2890324"/>
                </a:moveTo>
                <a:lnTo>
                  <a:pt x="1674637" y="2890324"/>
                </a:lnTo>
                <a:cubicBezTo>
                  <a:pt x="1701026" y="2890324"/>
                  <a:pt x="1720629" y="2909399"/>
                  <a:pt x="1720629" y="2935185"/>
                </a:cubicBezTo>
                <a:lnTo>
                  <a:pt x="1720629" y="2968811"/>
                </a:lnTo>
                <a:lnTo>
                  <a:pt x="1720625" y="2968811"/>
                </a:lnTo>
                <a:lnTo>
                  <a:pt x="1720625" y="2973685"/>
                </a:lnTo>
                <a:lnTo>
                  <a:pt x="1555211" y="2973685"/>
                </a:lnTo>
                <a:lnTo>
                  <a:pt x="1555211" y="3470420"/>
                </a:lnTo>
                <a:lnTo>
                  <a:pt x="1720629" y="3470420"/>
                </a:lnTo>
                <a:lnTo>
                  <a:pt x="1720629" y="3504047"/>
                </a:lnTo>
                <a:lnTo>
                  <a:pt x="1720625" y="3504056"/>
                </a:lnTo>
                <a:lnTo>
                  <a:pt x="1720625" y="3508921"/>
                </a:lnTo>
                <a:cubicBezTo>
                  <a:pt x="1720625" y="3534706"/>
                  <a:pt x="1701022" y="3553781"/>
                  <a:pt x="1674633" y="3553781"/>
                </a:cubicBezTo>
                <a:lnTo>
                  <a:pt x="1601198" y="3553781"/>
                </a:lnTo>
                <a:cubicBezTo>
                  <a:pt x="1574809" y="3553781"/>
                  <a:pt x="1555206" y="3534706"/>
                  <a:pt x="1555206" y="3508921"/>
                </a:cubicBezTo>
                <a:lnTo>
                  <a:pt x="1555206" y="3475294"/>
                </a:lnTo>
                <a:lnTo>
                  <a:pt x="1555210" y="3475294"/>
                </a:lnTo>
                <a:lnTo>
                  <a:pt x="1555210" y="3470420"/>
                </a:lnTo>
                <a:lnTo>
                  <a:pt x="1555206" y="3470420"/>
                </a:lnTo>
                <a:lnTo>
                  <a:pt x="1555206" y="3475294"/>
                </a:lnTo>
                <a:lnTo>
                  <a:pt x="1531079" y="3475294"/>
                </a:lnTo>
                <a:cubicBezTo>
                  <a:pt x="1491271" y="3475294"/>
                  <a:pt x="1462696" y="3446719"/>
                  <a:pt x="1462696" y="3406910"/>
                </a:cubicBezTo>
                <a:lnTo>
                  <a:pt x="1462696" y="3229730"/>
                </a:lnTo>
                <a:lnTo>
                  <a:pt x="1462700" y="3229635"/>
                </a:lnTo>
                <a:lnTo>
                  <a:pt x="1462700" y="3224856"/>
                </a:lnTo>
                <a:lnTo>
                  <a:pt x="1462818" y="3222138"/>
                </a:lnTo>
                <a:lnTo>
                  <a:pt x="1462696" y="3219325"/>
                </a:lnTo>
                <a:lnTo>
                  <a:pt x="1462696" y="3042145"/>
                </a:lnTo>
                <a:lnTo>
                  <a:pt x="1462696" y="3042069"/>
                </a:lnTo>
                <a:lnTo>
                  <a:pt x="1462700" y="3042047"/>
                </a:lnTo>
                <a:lnTo>
                  <a:pt x="1462700" y="3037271"/>
                </a:lnTo>
                <a:lnTo>
                  <a:pt x="1462700" y="3037195"/>
                </a:lnTo>
                <a:cubicBezTo>
                  <a:pt x="1462700" y="2997387"/>
                  <a:pt x="1491274" y="2968811"/>
                  <a:pt x="1531084" y="2968811"/>
                </a:cubicBezTo>
                <a:lnTo>
                  <a:pt x="1555206" y="2968811"/>
                </a:lnTo>
                <a:lnTo>
                  <a:pt x="1555206" y="2940059"/>
                </a:lnTo>
                <a:lnTo>
                  <a:pt x="1555210" y="2940049"/>
                </a:lnTo>
                <a:lnTo>
                  <a:pt x="1555210" y="2935185"/>
                </a:lnTo>
                <a:cubicBezTo>
                  <a:pt x="1555210" y="2909399"/>
                  <a:pt x="1574813" y="2890324"/>
                  <a:pt x="1601201" y="2890324"/>
                </a:cubicBezTo>
                <a:close/>
                <a:moveTo>
                  <a:pt x="777352" y="2890324"/>
                </a:moveTo>
                <a:lnTo>
                  <a:pt x="850788" y="2890324"/>
                </a:lnTo>
                <a:cubicBezTo>
                  <a:pt x="877176" y="2890324"/>
                  <a:pt x="896779" y="2909399"/>
                  <a:pt x="896779" y="2935185"/>
                </a:cubicBezTo>
                <a:lnTo>
                  <a:pt x="896779" y="2968811"/>
                </a:lnTo>
                <a:lnTo>
                  <a:pt x="920905" y="2968811"/>
                </a:lnTo>
                <a:lnTo>
                  <a:pt x="920905" y="2968887"/>
                </a:lnTo>
                <a:cubicBezTo>
                  <a:pt x="960714" y="2968887"/>
                  <a:pt x="989290" y="2997462"/>
                  <a:pt x="989290" y="3037271"/>
                </a:cubicBezTo>
                <a:lnTo>
                  <a:pt x="989290" y="3214451"/>
                </a:lnTo>
                <a:lnTo>
                  <a:pt x="989286" y="3214546"/>
                </a:lnTo>
                <a:lnTo>
                  <a:pt x="989286" y="3219325"/>
                </a:lnTo>
                <a:lnTo>
                  <a:pt x="989167" y="3222043"/>
                </a:lnTo>
                <a:lnTo>
                  <a:pt x="989290" y="3224856"/>
                </a:lnTo>
                <a:lnTo>
                  <a:pt x="989290" y="3402036"/>
                </a:lnTo>
                <a:lnTo>
                  <a:pt x="989286" y="3402058"/>
                </a:lnTo>
                <a:lnTo>
                  <a:pt x="989286" y="3406910"/>
                </a:lnTo>
                <a:cubicBezTo>
                  <a:pt x="989286" y="3446719"/>
                  <a:pt x="960710" y="3475294"/>
                  <a:pt x="920901" y="3475294"/>
                </a:cubicBezTo>
                <a:lnTo>
                  <a:pt x="896779" y="3475294"/>
                </a:lnTo>
                <a:lnTo>
                  <a:pt x="896779" y="3504047"/>
                </a:lnTo>
                <a:lnTo>
                  <a:pt x="896775" y="3504056"/>
                </a:lnTo>
                <a:lnTo>
                  <a:pt x="896775" y="3508921"/>
                </a:lnTo>
                <a:cubicBezTo>
                  <a:pt x="896775" y="3534706"/>
                  <a:pt x="877172" y="3553781"/>
                  <a:pt x="850783" y="3553781"/>
                </a:cubicBezTo>
                <a:lnTo>
                  <a:pt x="777347" y="3553781"/>
                </a:lnTo>
                <a:cubicBezTo>
                  <a:pt x="750959" y="3553781"/>
                  <a:pt x="731356" y="3534706"/>
                  <a:pt x="731356" y="3508921"/>
                </a:cubicBezTo>
                <a:lnTo>
                  <a:pt x="731356" y="3475294"/>
                </a:lnTo>
                <a:lnTo>
                  <a:pt x="731361" y="3475294"/>
                </a:lnTo>
                <a:lnTo>
                  <a:pt x="731361" y="3470420"/>
                </a:lnTo>
                <a:lnTo>
                  <a:pt x="896775" y="3470420"/>
                </a:lnTo>
                <a:lnTo>
                  <a:pt x="896775" y="2973685"/>
                </a:lnTo>
                <a:lnTo>
                  <a:pt x="896779" y="2973685"/>
                </a:lnTo>
                <a:lnTo>
                  <a:pt x="896779" y="2968811"/>
                </a:lnTo>
                <a:lnTo>
                  <a:pt x="896775" y="2968811"/>
                </a:lnTo>
                <a:lnTo>
                  <a:pt x="896775" y="2973685"/>
                </a:lnTo>
                <a:lnTo>
                  <a:pt x="731356" y="2973685"/>
                </a:lnTo>
                <a:lnTo>
                  <a:pt x="731356" y="2940059"/>
                </a:lnTo>
                <a:lnTo>
                  <a:pt x="731361" y="2940049"/>
                </a:lnTo>
                <a:lnTo>
                  <a:pt x="731361" y="2935185"/>
                </a:lnTo>
                <a:cubicBezTo>
                  <a:pt x="731361" y="2909399"/>
                  <a:pt x="750964" y="2890324"/>
                  <a:pt x="777352" y="2890324"/>
                </a:cubicBezTo>
                <a:close/>
                <a:moveTo>
                  <a:pt x="138505" y="2890324"/>
                </a:moveTo>
                <a:lnTo>
                  <a:pt x="211940" y="2890324"/>
                </a:lnTo>
                <a:cubicBezTo>
                  <a:pt x="238329" y="2890324"/>
                  <a:pt x="257932" y="2909399"/>
                  <a:pt x="257932" y="2935185"/>
                </a:cubicBezTo>
                <a:lnTo>
                  <a:pt x="257932" y="2968811"/>
                </a:lnTo>
                <a:lnTo>
                  <a:pt x="257932" y="2973685"/>
                </a:lnTo>
                <a:lnTo>
                  <a:pt x="92513" y="2973685"/>
                </a:lnTo>
                <a:lnTo>
                  <a:pt x="92513" y="3470420"/>
                </a:lnTo>
                <a:lnTo>
                  <a:pt x="92513" y="3475294"/>
                </a:lnTo>
                <a:lnTo>
                  <a:pt x="68387" y="3475294"/>
                </a:lnTo>
                <a:cubicBezTo>
                  <a:pt x="28578" y="3475294"/>
                  <a:pt x="3" y="3446719"/>
                  <a:pt x="3" y="3406910"/>
                </a:cubicBezTo>
                <a:lnTo>
                  <a:pt x="3" y="3229730"/>
                </a:lnTo>
                <a:lnTo>
                  <a:pt x="3" y="3229724"/>
                </a:lnTo>
                <a:lnTo>
                  <a:pt x="3" y="3224856"/>
                </a:lnTo>
                <a:lnTo>
                  <a:pt x="122" y="3222097"/>
                </a:lnTo>
                <a:lnTo>
                  <a:pt x="3" y="3219325"/>
                </a:lnTo>
                <a:lnTo>
                  <a:pt x="3" y="3042145"/>
                </a:lnTo>
                <a:lnTo>
                  <a:pt x="3" y="3042069"/>
                </a:lnTo>
                <a:lnTo>
                  <a:pt x="3" y="3042068"/>
                </a:lnTo>
                <a:lnTo>
                  <a:pt x="3" y="3037271"/>
                </a:lnTo>
                <a:lnTo>
                  <a:pt x="3" y="3037195"/>
                </a:lnTo>
                <a:cubicBezTo>
                  <a:pt x="3" y="2997387"/>
                  <a:pt x="28578" y="2968811"/>
                  <a:pt x="68387" y="2968811"/>
                </a:cubicBezTo>
                <a:lnTo>
                  <a:pt x="92513" y="2968811"/>
                </a:lnTo>
                <a:lnTo>
                  <a:pt x="92513" y="2940059"/>
                </a:lnTo>
                <a:lnTo>
                  <a:pt x="92513" y="2940058"/>
                </a:lnTo>
                <a:lnTo>
                  <a:pt x="92513" y="2935185"/>
                </a:lnTo>
                <a:cubicBezTo>
                  <a:pt x="92513" y="2909399"/>
                  <a:pt x="112117" y="2890324"/>
                  <a:pt x="138505" y="2890324"/>
                </a:cubicBezTo>
                <a:close/>
                <a:moveTo>
                  <a:pt x="3400879" y="2742632"/>
                </a:moveTo>
                <a:lnTo>
                  <a:pt x="3425005" y="2742632"/>
                </a:lnTo>
                <a:lnTo>
                  <a:pt x="3425005" y="2747506"/>
                </a:lnTo>
                <a:lnTo>
                  <a:pt x="3425005" y="3244232"/>
                </a:lnTo>
                <a:lnTo>
                  <a:pt x="3425005" y="3249107"/>
                </a:lnTo>
                <a:lnTo>
                  <a:pt x="3400879" y="3249107"/>
                </a:lnTo>
                <a:cubicBezTo>
                  <a:pt x="3361070" y="3249107"/>
                  <a:pt x="3332495" y="3220532"/>
                  <a:pt x="3332495" y="3180723"/>
                </a:cubicBezTo>
                <a:lnTo>
                  <a:pt x="3332495" y="3175848"/>
                </a:lnTo>
                <a:lnTo>
                  <a:pt x="3332495" y="3003543"/>
                </a:lnTo>
                <a:lnTo>
                  <a:pt x="3332495" y="2998668"/>
                </a:lnTo>
                <a:lnTo>
                  <a:pt x="3332615" y="2995903"/>
                </a:lnTo>
                <a:lnTo>
                  <a:pt x="3332495" y="2993138"/>
                </a:lnTo>
                <a:lnTo>
                  <a:pt x="3332495" y="2988263"/>
                </a:lnTo>
                <a:lnTo>
                  <a:pt x="3332495" y="2815967"/>
                </a:lnTo>
                <a:lnTo>
                  <a:pt x="3332495" y="2815892"/>
                </a:lnTo>
                <a:lnTo>
                  <a:pt x="3332495" y="2811091"/>
                </a:lnTo>
                <a:lnTo>
                  <a:pt x="3332495" y="2811016"/>
                </a:lnTo>
                <a:cubicBezTo>
                  <a:pt x="3332495" y="2771209"/>
                  <a:pt x="3361070" y="2742632"/>
                  <a:pt x="3400879" y="2742632"/>
                </a:cubicBezTo>
                <a:close/>
                <a:moveTo>
                  <a:pt x="2766592" y="2742632"/>
                </a:moveTo>
                <a:lnTo>
                  <a:pt x="2790719" y="2742632"/>
                </a:lnTo>
                <a:lnTo>
                  <a:pt x="2790719" y="2742708"/>
                </a:lnTo>
                <a:cubicBezTo>
                  <a:pt x="2830527" y="2742708"/>
                  <a:pt x="2859102" y="2771282"/>
                  <a:pt x="2859102" y="2811091"/>
                </a:cubicBezTo>
                <a:lnTo>
                  <a:pt x="2859102" y="2988263"/>
                </a:lnTo>
                <a:lnTo>
                  <a:pt x="2859098" y="2988358"/>
                </a:lnTo>
                <a:lnTo>
                  <a:pt x="2859098" y="2993138"/>
                </a:lnTo>
                <a:lnTo>
                  <a:pt x="2858980" y="2995855"/>
                </a:lnTo>
                <a:lnTo>
                  <a:pt x="2859102" y="2998668"/>
                </a:lnTo>
                <a:lnTo>
                  <a:pt x="2859102" y="3175848"/>
                </a:lnTo>
                <a:lnTo>
                  <a:pt x="2859098" y="3175870"/>
                </a:lnTo>
                <a:lnTo>
                  <a:pt x="2859098" y="3180723"/>
                </a:lnTo>
                <a:cubicBezTo>
                  <a:pt x="2859098" y="3220532"/>
                  <a:pt x="2830523" y="3249107"/>
                  <a:pt x="2790715" y="3249107"/>
                </a:cubicBezTo>
                <a:lnTo>
                  <a:pt x="2766592" y="3249107"/>
                </a:lnTo>
                <a:lnTo>
                  <a:pt x="2766592" y="3277859"/>
                </a:lnTo>
                <a:lnTo>
                  <a:pt x="2766588" y="3277868"/>
                </a:lnTo>
                <a:lnTo>
                  <a:pt x="2766588" y="3282733"/>
                </a:lnTo>
                <a:cubicBezTo>
                  <a:pt x="2766588" y="3308519"/>
                  <a:pt x="2746985" y="3327594"/>
                  <a:pt x="2720597" y="3327594"/>
                </a:cubicBezTo>
                <a:lnTo>
                  <a:pt x="2647161" y="3327594"/>
                </a:lnTo>
                <a:cubicBezTo>
                  <a:pt x="2620772" y="3327594"/>
                  <a:pt x="2601169" y="3308519"/>
                  <a:pt x="2601169" y="3282733"/>
                </a:cubicBezTo>
                <a:lnTo>
                  <a:pt x="2601169" y="3249107"/>
                </a:lnTo>
                <a:lnTo>
                  <a:pt x="2601173" y="3249107"/>
                </a:lnTo>
                <a:lnTo>
                  <a:pt x="2601173" y="3244232"/>
                </a:lnTo>
                <a:lnTo>
                  <a:pt x="2766588" y="3244232"/>
                </a:lnTo>
                <a:lnTo>
                  <a:pt x="2766588" y="2747506"/>
                </a:lnTo>
                <a:lnTo>
                  <a:pt x="2766592" y="2747506"/>
                </a:lnTo>
                <a:close/>
                <a:moveTo>
                  <a:pt x="1303914" y="2742632"/>
                </a:moveTo>
                <a:lnTo>
                  <a:pt x="1328041" y="2742632"/>
                </a:lnTo>
                <a:lnTo>
                  <a:pt x="1328041" y="2742708"/>
                </a:lnTo>
                <a:cubicBezTo>
                  <a:pt x="1367850" y="2742708"/>
                  <a:pt x="1396425" y="2771282"/>
                  <a:pt x="1396425" y="2811091"/>
                </a:cubicBezTo>
                <a:lnTo>
                  <a:pt x="1396425" y="2988263"/>
                </a:lnTo>
                <a:lnTo>
                  <a:pt x="1396421" y="2988358"/>
                </a:lnTo>
                <a:lnTo>
                  <a:pt x="1396421" y="2993138"/>
                </a:lnTo>
                <a:lnTo>
                  <a:pt x="1396303" y="2995855"/>
                </a:lnTo>
                <a:lnTo>
                  <a:pt x="1396425" y="2998668"/>
                </a:lnTo>
                <a:lnTo>
                  <a:pt x="1396425" y="3175848"/>
                </a:lnTo>
                <a:lnTo>
                  <a:pt x="1396421" y="3175870"/>
                </a:lnTo>
                <a:lnTo>
                  <a:pt x="1396421" y="3180723"/>
                </a:lnTo>
                <a:cubicBezTo>
                  <a:pt x="1396421" y="3220532"/>
                  <a:pt x="1367846" y="3249107"/>
                  <a:pt x="1328036" y="3249107"/>
                </a:cubicBezTo>
                <a:lnTo>
                  <a:pt x="1303914" y="3249107"/>
                </a:lnTo>
                <a:lnTo>
                  <a:pt x="1303914" y="3277859"/>
                </a:lnTo>
                <a:lnTo>
                  <a:pt x="1303910" y="3277868"/>
                </a:lnTo>
                <a:lnTo>
                  <a:pt x="1303910" y="3282733"/>
                </a:lnTo>
                <a:cubicBezTo>
                  <a:pt x="1303910" y="3308519"/>
                  <a:pt x="1284307" y="3327594"/>
                  <a:pt x="1257919" y="3327594"/>
                </a:cubicBezTo>
                <a:lnTo>
                  <a:pt x="1184483" y="3327594"/>
                </a:lnTo>
                <a:cubicBezTo>
                  <a:pt x="1158094" y="3327594"/>
                  <a:pt x="1138491" y="3308519"/>
                  <a:pt x="1138491" y="3282733"/>
                </a:cubicBezTo>
                <a:lnTo>
                  <a:pt x="1138491" y="3249107"/>
                </a:lnTo>
                <a:lnTo>
                  <a:pt x="1138495" y="3249107"/>
                </a:lnTo>
                <a:lnTo>
                  <a:pt x="1138495" y="3244232"/>
                </a:lnTo>
                <a:lnTo>
                  <a:pt x="1303910" y="3244232"/>
                </a:lnTo>
                <a:lnTo>
                  <a:pt x="1303910" y="2747506"/>
                </a:lnTo>
                <a:lnTo>
                  <a:pt x="1303914" y="2747506"/>
                </a:lnTo>
                <a:close/>
                <a:moveTo>
                  <a:pt x="4933676" y="2664146"/>
                </a:moveTo>
                <a:lnTo>
                  <a:pt x="5007111" y="2664146"/>
                </a:lnTo>
                <a:cubicBezTo>
                  <a:pt x="5033500" y="2664146"/>
                  <a:pt x="5053103" y="2683221"/>
                  <a:pt x="5053103" y="2709007"/>
                </a:cubicBezTo>
                <a:lnTo>
                  <a:pt x="5053103" y="2713881"/>
                </a:lnTo>
                <a:lnTo>
                  <a:pt x="5053103" y="2742632"/>
                </a:lnTo>
                <a:lnTo>
                  <a:pt x="5053103" y="2747506"/>
                </a:lnTo>
                <a:lnTo>
                  <a:pt x="4887685" y="2747506"/>
                </a:lnTo>
                <a:lnTo>
                  <a:pt x="4887685" y="3244232"/>
                </a:lnTo>
                <a:lnTo>
                  <a:pt x="5053103" y="3244232"/>
                </a:lnTo>
                <a:lnTo>
                  <a:pt x="5053103" y="3249107"/>
                </a:lnTo>
                <a:lnTo>
                  <a:pt x="5053103" y="3277859"/>
                </a:lnTo>
                <a:lnTo>
                  <a:pt x="5053103" y="3282733"/>
                </a:lnTo>
                <a:cubicBezTo>
                  <a:pt x="5053103" y="3308519"/>
                  <a:pt x="5033500" y="3327594"/>
                  <a:pt x="5007111" y="3327594"/>
                </a:cubicBezTo>
                <a:lnTo>
                  <a:pt x="4933676" y="3327594"/>
                </a:lnTo>
                <a:cubicBezTo>
                  <a:pt x="4907287" y="3327594"/>
                  <a:pt x="4887685" y="3308519"/>
                  <a:pt x="4887685" y="3282733"/>
                </a:cubicBezTo>
                <a:lnTo>
                  <a:pt x="4887685" y="3277859"/>
                </a:lnTo>
                <a:lnTo>
                  <a:pt x="4887685" y="3249107"/>
                </a:lnTo>
                <a:lnTo>
                  <a:pt x="4863559" y="3249107"/>
                </a:lnTo>
                <a:cubicBezTo>
                  <a:pt x="4823749" y="3249107"/>
                  <a:pt x="4795175" y="3220532"/>
                  <a:pt x="4795175" y="3180723"/>
                </a:cubicBezTo>
                <a:lnTo>
                  <a:pt x="4795175" y="3175848"/>
                </a:lnTo>
                <a:lnTo>
                  <a:pt x="4795175" y="3003543"/>
                </a:lnTo>
                <a:lnTo>
                  <a:pt x="4795175" y="2998668"/>
                </a:lnTo>
                <a:lnTo>
                  <a:pt x="4795295" y="2995903"/>
                </a:lnTo>
                <a:lnTo>
                  <a:pt x="4795175" y="2993138"/>
                </a:lnTo>
                <a:lnTo>
                  <a:pt x="4795175" y="2988263"/>
                </a:lnTo>
                <a:lnTo>
                  <a:pt x="4795175" y="2815967"/>
                </a:lnTo>
                <a:lnTo>
                  <a:pt x="4795175" y="2815892"/>
                </a:lnTo>
                <a:lnTo>
                  <a:pt x="4795175" y="2811091"/>
                </a:lnTo>
                <a:lnTo>
                  <a:pt x="4795175" y="2811016"/>
                </a:lnTo>
                <a:cubicBezTo>
                  <a:pt x="4795175" y="2771209"/>
                  <a:pt x="4823749" y="2742632"/>
                  <a:pt x="4863559" y="2742632"/>
                </a:cubicBezTo>
                <a:lnTo>
                  <a:pt x="4887685" y="2742632"/>
                </a:lnTo>
                <a:lnTo>
                  <a:pt x="4887685" y="2713881"/>
                </a:lnTo>
                <a:lnTo>
                  <a:pt x="4887685" y="2709007"/>
                </a:lnTo>
                <a:cubicBezTo>
                  <a:pt x="4887685" y="2683221"/>
                  <a:pt x="4907287" y="2664146"/>
                  <a:pt x="4933676" y="2664146"/>
                </a:cubicBezTo>
                <a:close/>
                <a:moveTo>
                  <a:pt x="4109826" y="2664146"/>
                </a:moveTo>
                <a:lnTo>
                  <a:pt x="4183262" y="2664146"/>
                </a:lnTo>
                <a:cubicBezTo>
                  <a:pt x="4209651" y="2664146"/>
                  <a:pt x="4229253" y="2683221"/>
                  <a:pt x="4229253" y="2709007"/>
                </a:cubicBezTo>
                <a:lnTo>
                  <a:pt x="4229253" y="2713881"/>
                </a:lnTo>
                <a:lnTo>
                  <a:pt x="4229253" y="2742632"/>
                </a:lnTo>
                <a:lnTo>
                  <a:pt x="4253380" y="2742632"/>
                </a:lnTo>
                <a:lnTo>
                  <a:pt x="4253380" y="2742708"/>
                </a:lnTo>
                <a:cubicBezTo>
                  <a:pt x="4293189" y="2742708"/>
                  <a:pt x="4321764" y="2771282"/>
                  <a:pt x="4321764" y="2811091"/>
                </a:cubicBezTo>
                <a:lnTo>
                  <a:pt x="4321764" y="2815967"/>
                </a:lnTo>
                <a:lnTo>
                  <a:pt x="4321764" y="2988263"/>
                </a:lnTo>
                <a:lnTo>
                  <a:pt x="4321764" y="2993138"/>
                </a:lnTo>
                <a:lnTo>
                  <a:pt x="4321644" y="2995903"/>
                </a:lnTo>
                <a:lnTo>
                  <a:pt x="4321764" y="2998668"/>
                </a:lnTo>
                <a:lnTo>
                  <a:pt x="4321764" y="3003543"/>
                </a:lnTo>
                <a:lnTo>
                  <a:pt x="4321764" y="3175848"/>
                </a:lnTo>
                <a:lnTo>
                  <a:pt x="4321764" y="3180723"/>
                </a:lnTo>
                <a:cubicBezTo>
                  <a:pt x="4321764" y="3220532"/>
                  <a:pt x="4293189" y="3249107"/>
                  <a:pt x="4253380" y="3249107"/>
                </a:cubicBezTo>
                <a:lnTo>
                  <a:pt x="4229253" y="3249107"/>
                </a:lnTo>
                <a:lnTo>
                  <a:pt x="4229253" y="3277859"/>
                </a:lnTo>
                <a:lnTo>
                  <a:pt x="4229253" y="3282733"/>
                </a:lnTo>
                <a:cubicBezTo>
                  <a:pt x="4229253" y="3308519"/>
                  <a:pt x="4209651" y="3327594"/>
                  <a:pt x="4183262" y="3327594"/>
                </a:cubicBezTo>
                <a:lnTo>
                  <a:pt x="4109826" y="3327594"/>
                </a:lnTo>
                <a:cubicBezTo>
                  <a:pt x="4083437" y="3327594"/>
                  <a:pt x="4063835" y="3308519"/>
                  <a:pt x="4063835" y="3282733"/>
                </a:cubicBezTo>
                <a:lnTo>
                  <a:pt x="4063835" y="3277859"/>
                </a:lnTo>
                <a:lnTo>
                  <a:pt x="4063835" y="3249107"/>
                </a:lnTo>
                <a:lnTo>
                  <a:pt x="4063835" y="3244232"/>
                </a:lnTo>
                <a:lnTo>
                  <a:pt x="4229253" y="3244232"/>
                </a:lnTo>
                <a:lnTo>
                  <a:pt x="4229253" y="2747506"/>
                </a:lnTo>
                <a:lnTo>
                  <a:pt x="4063835" y="2747506"/>
                </a:lnTo>
                <a:lnTo>
                  <a:pt x="4063835" y="2742632"/>
                </a:lnTo>
                <a:lnTo>
                  <a:pt x="4063835" y="2713881"/>
                </a:lnTo>
                <a:lnTo>
                  <a:pt x="4063835" y="2709007"/>
                </a:lnTo>
                <a:cubicBezTo>
                  <a:pt x="4063835" y="2683221"/>
                  <a:pt x="4083437" y="2664146"/>
                  <a:pt x="4109826" y="2664146"/>
                </a:cubicBezTo>
                <a:close/>
                <a:moveTo>
                  <a:pt x="3470997" y="2664146"/>
                </a:moveTo>
                <a:lnTo>
                  <a:pt x="3544433" y="2664146"/>
                </a:lnTo>
                <a:cubicBezTo>
                  <a:pt x="3570821" y="2664146"/>
                  <a:pt x="3590425" y="2683221"/>
                  <a:pt x="3590425" y="2709007"/>
                </a:cubicBezTo>
                <a:lnTo>
                  <a:pt x="3590425" y="2713881"/>
                </a:lnTo>
                <a:lnTo>
                  <a:pt x="3590425" y="2742632"/>
                </a:lnTo>
                <a:lnTo>
                  <a:pt x="3590425" y="2747506"/>
                </a:lnTo>
                <a:lnTo>
                  <a:pt x="3425006" y="2747506"/>
                </a:lnTo>
                <a:lnTo>
                  <a:pt x="3425006" y="2742632"/>
                </a:lnTo>
                <a:lnTo>
                  <a:pt x="3425006" y="2713881"/>
                </a:lnTo>
                <a:lnTo>
                  <a:pt x="3425006" y="2709007"/>
                </a:lnTo>
                <a:cubicBezTo>
                  <a:pt x="3425006" y="2683221"/>
                  <a:pt x="3444609" y="2664146"/>
                  <a:pt x="3470997" y="2664146"/>
                </a:cubicBezTo>
                <a:close/>
                <a:moveTo>
                  <a:pt x="2647165" y="2664146"/>
                </a:moveTo>
                <a:lnTo>
                  <a:pt x="2720601" y="2664146"/>
                </a:lnTo>
                <a:cubicBezTo>
                  <a:pt x="2746989" y="2664146"/>
                  <a:pt x="2766592" y="2683221"/>
                  <a:pt x="2766592" y="2709007"/>
                </a:cubicBezTo>
                <a:lnTo>
                  <a:pt x="2766592" y="2742632"/>
                </a:lnTo>
                <a:lnTo>
                  <a:pt x="2766588" y="2742632"/>
                </a:lnTo>
                <a:lnTo>
                  <a:pt x="2766588" y="2747506"/>
                </a:lnTo>
                <a:lnTo>
                  <a:pt x="2601169" y="2747506"/>
                </a:lnTo>
                <a:lnTo>
                  <a:pt x="2601169" y="2713881"/>
                </a:lnTo>
                <a:lnTo>
                  <a:pt x="2601174" y="2713870"/>
                </a:lnTo>
                <a:lnTo>
                  <a:pt x="2601174" y="2709007"/>
                </a:lnTo>
                <a:cubicBezTo>
                  <a:pt x="2601174" y="2683221"/>
                  <a:pt x="2620777" y="2664146"/>
                  <a:pt x="2647165" y="2664146"/>
                </a:cubicBezTo>
                <a:close/>
                <a:moveTo>
                  <a:pt x="2008337" y="2664146"/>
                </a:moveTo>
                <a:lnTo>
                  <a:pt x="2081772" y="2664146"/>
                </a:lnTo>
                <a:cubicBezTo>
                  <a:pt x="2108161" y="2664146"/>
                  <a:pt x="2127764" y="2683221"/>
                  <a:pt x="2127764" y="2709007"/>
                </a:cubicBezTo>
                <a:lnTo>
                  <a:pt x="2127764" y="2742632"/>
                </a:lnTo>
                <a:lnTo>
                  <a:pt x="2127759" y="2742632"/>
                </a:lnTo>
                <a:lnTo>
                  <a:pt x="2127759" y="2747506"/>
                </a:lnTo>
                <a:lnTo>
                  <a:pt x="1962345" y="2747506"/>
                </a:lnTo>
                <a:lnTo>
                  <a:pt x="1962345" y="3244232"/>
                </a:lnTo>
                <a:lnTo>
                  <a:pt x="1962341" y="3244232"/>
                </a:lnTo>
                <a:lnTo>
                  <a:pt x="1962341" y="3249107"/>
                </a:lnTo>
                <a:lnTo>
                  <a:pt x="1938214" y="3249107"/>
                </a:lnTo>
                <a:cubicBezTo>
                  <a:pt x="1898405" y="3249107"/>
                  <a:pt x="1869830" y="3220532"/>
                  <a:pt x="1869830" y="3180723"/>
                </a:cubicBezTo>
                <a:lnTo>
                  <a:pt x="1869830" y="3003543"/>
                </a:lnTo>
                <a:lnTo>
                  <a:pt x="1869835" y="3003449"/>
                </a:lnTo>
                <a:lnTo>
                  <a:pt x="1869835" y="2998668"/>
                </a:lnTo>
                <a:lnTo>
                  <a:pt x="1869952" y="2995950"/>
                </a:lnTo>
                <a:lnTo>
                  <a:pt x="1869830" y="2993138"/>
                </a:lnTo>
                <a:lnTo>
                  <a:pt x="1869830" y="2815967"/>
                </a:lnTo>
                <a:lnTo>
                  <a:pt x="1869830" y="2815892"/>
                </a:lnTo>
                <a:lnTo>
                  <a:pt x="1869835" y="2815869"/>
                </a:lnTo>
                <a:lnTo>
                  <a:pt x="1869835" y="2811091"/>
                </a:lnTo>
                <a:lnTo>
                  <a:pt x="1869835" y="2811016"/>
                </a:lnTo>
                <a:cubicBezTo>
                  <a:pt x="1869835" y="2771209"/>
                  <a:pt x="1898410" y="2742632"/>
                  <a:pt x="1938219" y="2742632"/>
                </a:cubicBezTo>
                <a:lnTo>
                  <a:pt x="1962341" y="2742632"/>
                </a:lnTo>
                <a:lnTo>
                  <a:pt x="1962341" y="2713881"/>
                </a:lnTo>
                <a:lnTo>
                  <a:pt x="1962345" y="2713870"/>
                </a:lnTo>
                <a:lnTo>
                  <a:pt x="1962345" y="2709007"/>
                </a:lnTo>
                <a:cubicBezTo>
                  <a:pt x="1962345" y="2683221"/>
                  <a:pt x="1981948" y="2664146"/>
                  <a:pt x="2008337" y="2664146"/>
                </a:cubicBezTo>
                <a:close/>
                <a:moveTo>
                  <a:pt x="1184487" y="2664146"/>
                </a:moveTo>
                <a:lnTo>
                  <a:pt x="1257923" y="2664146"/>
                </a:lnTo>
                <a:cubicBezTo>
                  <a:pt x="1284312" y="2664146"/>
                  <a:pt x="1303914" y="2683221"/>
                  <a:pt x="1303914" y="2709007"/>
                </a:cubicBezTo>
                <a:lnTo>
                  <a:pt x="1303914" y="2742632"/>
                </a:lnTo>
                <a:lnTo>
                  <a:pt x="1303910" y="2742632"/>
                </a:lnTo>
                <a:lnTo>
                  <a:pt x="1303910" y="2747506"/>
                </a:lnTo>
                <a:lnTo>
                  <a:pt x="1138491" y="2747506"/>
                </a:lnTo>
                <a:lnTo>
                  <a:pt x="1138491" y="2713881"/>
                </a:lnTo>
                <a:lnTo>
                  <a:pt x="1138495" y="2713872"/>
                </a:lnTo>
                <a:lnTo>
                  <a:pt x="1138495" y="2709007"/>
                </a:lnTo>
                <a:cubicBezTo>
                  <a:pt x="1138495" y="2683221"/>
                  <a:pt x="1158098" y="2664146"/>
                  <a:pt x="1184487" y="2664146"/>
                </a:cubicBezTo>
                <a:close/>
                <a:moveTo>
                  <a:pt x="545642" y="2664146"/>
                </a:moveTo>
                <a:lnTo>
                  <a:pt x="619077" y="2664146"/>
                </a:lnTo>
                <a:cubicBezTo>
                  <a:pt x="645465" y="2664146"/>
                  <a:pt x="665086" y="2683221"/>
                  <a:pt x="665086" y="2709007"/>
                </a:cubicBezTo>
                <a:lnTo>
                  <a:pt x="665086" y="2742632"/>
                </a:lnTo>
                <a:lnTo>
                  <a:pt x="665081" y="2742632"/>
                </a:lnTo>
                <a:lnTo>
                  <a:pt x="665081" y="2747506"/>
                </a:lnTo>
                <a:lnTo>
                  <a:pt x="499650" y="2747506"/>
                </a:lnTo>
                <a:lnTo>
                  <a:pt x="499650" y="3244232"/>
                </a:lnTo>
                <a:lnTo>
                  <a:pt x="665086" y="3244232"/>
                </a:lnTo>
                <a:lnTo>
                  <a:pt x="665086" y="3277859"/>
                </a:lnTo>
                <a:lnTo>
                  <a:pt x="665081" y="3277868"/>
                </a:lnTo>
                <a:lnTo>
                  <a:pt x="665081" y="3282733"/>
                </a:lnTo>
                <a:cubicBezTo>
                  <a:pt x="665081" y="3308519"/>
                  <a:pt x="645465" y="3327594"/>
                  <a:pt x="619077" y="3327594"/>
                </a:cubicBezTo>
                <a:lnTo>
                  <a:pt x="545642" y="3327594"/>
                </a:lnTo>
                <a:cubicBezTo>
                  <a:pt x="519253" y="3327594"/>
                  <a:pt x="499649" y="3308519"/>
                  <a:pt x="499649" y="3282733"/>
                </a:cubicBezTo>
                <a:lnTo>
                  <a:pt x="499649" y="3249107"/>
                </a:lnTo>
                <a:lnTo>
                  <a:pt x="475524" y="3249107"/>
                </a:lnTo>
                <a:cubicBezTo>
                  <a:pt x="435714" y="3249107"/>
                  <a:pt x="407139" y="3220532"/>
                  <a:pt x="407139" y="3180723"/>
                </a:cubicBezTo>
                <a:lnTo>
                  <a:pt x="407139" y="3003543"/>
                </a:lnTo>
                <a:lnTo>
                  <a:pt x="407140" y="3003525"/>
                </a:lnTo>
                <a:lnTo>
                  <a:pt x="407140" y="2998668"/>
                </a:lnTo>
                <a:lnTo>
                  <a:pt x="407261" y="2995909"/>
                </a:lnTo>
                <a:lnTo>
                  <a:pt x="407139" y="2993138"/>
                </a:lnTo>
                <a:lnTo>
                  <a:pt x="407139" y="2815967"/>
                </a:lnTo>
                <a:lnTo>
                  <a:pt x="407139" y="2815892"/>
                </a:lnTo>
                <a:lnTo>
                  <a:pt x="407140" y="2815887"/>
                </a:lnTo>
                <a:lnTo>
                  <a:pt x="407140" y="2811091"/>
                </a:lnTo>
                <a:lnTo>
                  <a:pt x="407140" y="2811016"/>
                </a:lnTo>
                <a:cubicBezTo>
                  <a:pt x="407140" y="2771209"/>
                  <a:pt x="435715" y="2742632"/>
                  <a:pt x="475524" y="2742632"/>
                </a:cubicBezTo>
                <a:lnTo>
                  <a:pt x="499649" y="2742632"/>
                </a:lnTo>
                <a:lnTo>
                  <a:pt x="499649" y="2713881"/>
                </a:lnTo>
                <a:lnTo>
                  <a:pt x="499650" y="2713881"/>
                </a:lnTo>
                <a:lnTo>
                  <a:pt x="499650" y="2709007"/>
                </a:lnTo>
                <a:cubicBezTo>
                  <a:pt x="499650" y="2683221"/>
                  <a:pt x="519253" y="2664146"/>
                  <a:pt x="545642" y="2664146"/>
                </a:cubicBezTo>
                <a:close/>
                <a:moveTo>
                  <a:pt x="4480547" y="2585633"/>
                </a:moveTo>
                <a:lnTo>
                  <a:pt x="4645966" y="2585633"/>
                </a:lnTo>
                <a:lnTo>
                  <a:pt x="4645966" y="2619258"/>
                </a:lnTo>
                <a:cubicBezTo>
                  <a:pt x="4645966" y="2645044"/>
                  <a:pt x="4626363" y="2664119"/>
                  <a:pt x="4599974" y="2664119"/>
                </a:cubicBezTo>
                <a:lnTo>
                  <a:pt x="4526539" y="2664119"/>
                </a:lnTo>
                <a:cubicBezTo>
                  <a:pt x="4500151" y="2664119"/>
                  <a:pt x="4480547" y="2645044"/>
                  <a:pt x="4480547" y="2619258"/>
                </a:cubicBezTo>
                <a:close/>
                <a:moveTo>
                  <a:pt x="3656697" y="2585633"/>
                </a:moveTo>
                <a:lnTo>
                  <a:pt x="3822116" y="2585633"/>
                </a:lnTo>
                <a:lnTo>
                  <a:pt x="3822116" y="2619258"/>
                </a:lnTo>
                <a:cubicBezTo>
                  <a:pt x="3822116" y="2645044"/>
                  <a:pt x="3802513" y="2664119"/>
                  <a:pt x="3776125" y="2664119"/>
                </a:cubicBezTo>
                <a:lnTo>
                  <a:pt x="3702689" y="2664119"/>
                </a:lnTo>
                <a:cubicBezTo>
                  <a:pt x="3676300" y="2664119"/>
                  <a:pt x="3656697" y="2645044"/>
                  <a:pt x="3656697" y="2619258"/>
                </a:cubicBezTo>
                <a:close/>
                <a:moveTo>
                  <a:pt x="3017868" y="2585633"/>
                </a:moveTo>
                <a:lnTo>
                  <a:pt x="3183287" y="2585633"/>
                </a:lnTo>
                <a:lnTo>
                  <a:pt x="3183287" y="2619258"/>
                </a:lnTo>
                <a:cubicBezTo>
                  <a:pt x="3183287" y="2645044"/>
                  <a:pt x="3163684" y="2664119"/>
                  <a:pt x="3137295" y="2664119"/>
                </a:cubicBezTo>
                <a:lnTo>
                  <a:pt x="3063859" y="2664119"/>
                </a:lnTo>
                <a:cubicBezTo>
                  <a:pt x="3037471" y="2664119"/>
                  <a:pt x="3017868" y="2645044"/>
                  <a:pt x="3017868" y="2619258"/>
                </a:cubicBezTo>
                <a:close/>
                <a:moveTo>
                  <a:pt x="2194030" y="2585633"/>
                </a:moveTo>
                <a:lnTo>
                  <a:pt x="2359448" y="2585633"/>
                </a:lnTo>
                <a:lnTo>
                  <a:pt x="2359448" y="2619258"/>
                </a:lnTo>
                <a:cubicBezTo>
                  <a:pt x="2359448" y="2645044"/>
                  <a:pt x="2339845" y="2664119"/>
                  <a:pt x="2313457" y="2664119"/>
                </a:cubicBezTo>
                <a:lnTo>
                  <a:pt x="2240021" y="2664119"/>
                </a:lnTo>
                <a:cubicBezTo>
                  <a:pt x="2213633" y="2664119"/>
                  <a:pt x="2194030" y="2645044"/>
                  <a:pt x="2194030" y="2619258"/>
                </a:cubicBezTo>
                <a:close/>
                <a:moveTo>
                  <a:pt x="731352" y="2585633"/>
                </a:moveTo>
                <a:lnTo>
                  <a:pt x="896771" y="2585633"/>
                </a:lnTo>
                <a:lnTo>
                  <a:pt x="896771" y="2619258"/>
                </a:lnTo>
                <a:cubicBezTo>
                  <a:pt x="896771" y="2645044"/>
                  <a:pt x="877168" y="2664119"/>
                  <a:pt x="850779" y="2664119"/>
                </a:cubicBezTo>
                <a:lnTo>
                  <a:pt x="777343" y="2664119"/>
                </a:lnTo>
                <a:cubicBezTo>
                  <a:pt x="750955" y="2664119"/>
                  <a:pt x="731352" y="2645044"/>
                  <a:pt x="731352" y="2619258"/>
                </a:cubicBezTo>
                <a:close/>
                <a:moveTo>
                  <a:pt x="92512" y="2585633"/>
                </a:moveTo>
                <a:lnTo>
                  <a:pt x="257932" y="2585633"/>
                </a:lnTo>
                <a:lnTo>
                  <a:pt x="257932" y="2619258"/>
                </a:lnTo>
                <a:cubicBezTo>
                  <a:pt x="257932" y="2645044"/>
                  <a:pt x="238328" y="2664119"/>
                  <a:pt x="211940" y="2664119"/>
                </a:cubicBezTo>
                <a:lnTo>
                  <a:pt x="138504" y="2664119"/>
                </a:lnTo>
                <a:cubicBezTo>
                  <a:pt x="112115" y="2664119"/>
                  <a:pt x="92512" y="2645044"/>
                  <a:pt x="92512" y="2619258"/>
                </a:cubicBezTo>
                <a:close/>
                <a:moveTo>
                  <a:pt x="4887685" y="2359444"/>
                </a:moveTo>
                <a:lnTo>
                  <a:pt x="5053103" y="2359444"/>
                </a:lnTo>
                <a:lnTo>
                  <a:pt x="5053103" y="2393071"/>
                </a:lnTo>
                <a:cubicBezTo>
                  <a:pt x="5053103" y="2418855"/>
                  <a:pt x="5033500" y="2437930"/>
                  <a:pt x="5007111" y="2437930"/>
                </a:cubicBezTo>
                <a:lnTo>
                  <a:pt x="4933676" y="2437930"/>
                </a:lnTo>
                <a:cubicBezTo>
                  <a:pt x="4907287" y="2437930"/>
                  <a:pt x="4887685" y="2418855"/>
                  <a:pt x="4887685" y="2393071"/>
                </a:cubicBezTo>
                <a:close/>
                <a:moveTo>
                  <a:pt x="4063835" y="2359444"/>
                </a:moveTo>
                <a:lnTo>
                  <a:pt x="4229253" y="2359444"/>
                </a:lnTo>
                <a:lnTo>
                  <a:pt x="4229253" y="2393071"/>
                </a:lnTo>
                <a:cubicBezTo>
                  <a:pt x="4229253" y="2418855"/>
                  <a:pt x="4209651" y="2437930"/>
                  <a:pt x="4183262" y="2437930"/>
                </a:cubicBezTo>
                <a:lnTo>
                  <a:pt x="4109826" y="2437930"/>
                </a:lnTo>
                <a:cubicBezTo>
                  <a:pt x="4083437" y="2437930"/>
                  <a:pt x="4063835" y="2418855"/>
                  <a:pt x="4063835" y="2393071"/>
                </a:cubicBezTo>
                <a:close/>
                <a:moveTo>
                  <a:pt x="3425006" y="2359444"/>
                </a:moveTo>
                <a:lnTo>
                  <a:pt x="3590425" y="2359444"/>
                </a:lnTo>
                <a:lnTo>
                  <a:pt x="3590425" y="2393071"/>
                </a:lnTo>
                <a:cubicBezTo>
                  <a:pt x="3590425" y="2418855"/>
                  <a:pt x="3570821" y="2437930"/>
                  <a:pt x="3544433" y="2437930"/>
                </a:cubicBezTo>
                <a:lnTo>
                  <a:pt x="3470997" y="2437930"/>
                </a:lnTo>
                <a:cubicBezTo>
                  <a:pt x="3444609" y="2437930"/>
                  <a:pt x="3425006" y="2418855"/>
                  <a:pt x="3425006" y="2393071"/>
                </a:cubicBezTo>
                <a:close/>
                <a:moveTo>
                  <a:pt x="2601165" y="2359444"/>
                </a:moveTo>
                <a:lnTo>
                  <a:pt x="2766583" y="2359444"/>
                </a:lnTo>
                <a:lnTo>
                  <a:pt x="2766583" y="2393071"/>
                </a:lnTo>
                <a:cubicBezTo>
                  <a:pt x="2766583" y="2418855"/>
                  <a:pt x="2746981" y="2437930"/>
                  <a:pt x="2720592" y="2437930"/>
                </a:cubicBezTo>
                <a:lnTo>
                  <a:pt x="2647156" y="2437930"/>
                </a:lnTo>
                <a:cubicBezTo>
                  <a:pt x="2620768" y="2437930"/>
                  <a:pt x="2601165" y="2418855"/>
                  <a:pt x="2601165" y="2393071"/>
                </a:cubicBezTo>
                <a:close/>
                <a:moveTo>
                  <a:pt x="1962337" y="2359444"/>
                </a:moveTo>
                <a:lnTo>
                  <a:pt x="2127755" y="2359444"/>
                </a:lnTo>
                <a:lnTo>
                  <a:pt x="2127755" y="2393071"/>
                </a:lnTo>
                <a:cubicBezTo>
                  <a:pt x="2127755" y="2418855"/>
                  <a:pt x="2108153" y="2437930"/>
                  <a:pt x="2081764" y="2437930"/>
                </a:cubicBezTo>
                <a:lnTo>
                  <a:pt x="2008328" y="2437930"/>
                </a:lnTo>
                <a:cubicBezTo>
                  <a:pt x="1981940" y="2437930"/>
                  <a:pt x="1962337" y="2418855"/>
                  <a:pt x="1962337" y="2393071"/>
                </a:cubicBezTo>
                <a:close/>
                <a:moveTo>
                  <a:pt x="1138487" y="2359444"/>
                </a:moveTo>
                <a:lnTo>
                  <a:pt x="1303905" y="2359444"/>
                </a:lnTo>
                <a:lnTo>
                  <a:pt x="1303905" y="2393071"/>
                </a:lnTo>
                <a:cubicBezTo>
                  <a:pt x="1303905" y="2418855"/>
                  <a:pt x="1284303" y="2437930"/>
                  <a:pt x="1257915" y="2437930"/>
                </a:cubicBezTo>
                <a:lnTo>
                  <a:pt x="1184478" y="2437930"/>
                </a:lnTo>
                <a:cubicBezTo>
                  <a:pt x="1158090" y="2437930"/>
                  <a:pt x="1138487" y="2418855"/>
                  <a:pt x="1138487" y="2393071"/>
                </a:cubicBezTo>
                <a:close/>
                <a:moveTo>
                  <a:pt x="4456421" y="2084023"/>
                </a:moveTo>
                <a:lnTo>
                  <a:pt x="4480547" y="2084023"/>
                </a:lnTo>
                <a:lnTo>
                  <a:pt x="4480547" y="2585633"/>
                </a:lnTo>
                <a:lnTo>
                  <a:pt x="4456421" y="2585633"/>
                </a:lnTo>
                <a:cubicBezTo>
                  <a:pt x="4416611" y="2585633"/>
                  <a:pt x="4388037" y="2557057"/>
                  <a:pt x="4388037" y="2517247"/>
                </a:cubicBezTo>
                <a:lnTo>
                  <a:pt x="4388037" y="2340069"/>
                </a:lnTo>
                <a:cubicBezTo>
                  <a:pt x="4388037" y="2338257"/>
                  <a:pt x="4388188" y="2336600"/>
                  <a:pt x="4388263" y="2334865"/>
                </a:cubicBezTo>
                <a:cubicBezTo>
                  <a:pt x="4388188" y="2333132"/>
                  <a:pt x="4388037" y="2331398"/>
                  <a:pt x="4388037" y="2329663"/>
                </a:cubicBezTo>
                <a:lnTo>
                  <a:pt x="4388037" y="2152483"/>
                </a:lnTo>
                <a:lnTo>
                  <a:pt x="4388037" y="2152407"/>
                </a:lnTo>
                <a:cubicBezTo>
                  <a:pt x="4388037" y="2112600"/>
                  <a:pt x="4416611" y="2084023"/>
                  <a:pt x="4456421" y="2084023"/>
                </a:cubicBezTo>
                <a:close/>
                <a:moveTo>
                  <a:pt x="3822116" y="2084023"/>
                </a:moveTo>
                <a:lnTo>
                  <a:pt x="3846243" y="2084023"/>
                </a:lnTo>
                <a:lnTo>
                  <a:pt x="3846243" y="2084099"/>
                </a:lnTo>
                <a:cubicBezTo>
                  <a:pt x="3886051" y="2084099"/>
                  <a:pt x="3914627" y="2112673"/>
                  <a:pt x="3914627" y="2152483"/>
                </a:cubicBezTo>
                <a:lnTo>
                  <a:pt x="3914627" y="2329663"/>
                </a:lnTo>
                <a:cubicBezTo>
                  <a:pt x="3914627" y="2331474"/>
                  <a:pt x="3914476" y="2333132"/>
                  <a:pt x="3914400" y="2334865"/>
                </a:cubicBezTo>
                <a:cubicBezTo>
                  <a:pt x="3914476" y="2336600"/>
                  <a:pt x="3914627" y="2338332"/>
                  <a:pt x="3914627" y="2340069"/>
                </a:cubicBezTo>
                <a:lnTo>
                  <a:pt x="3914627" y="2517247"/>
                </a:lnTo>
                <a:cubicBezTo>
                  <a:pt x="3914627" y="2557057"/>
                  <a:pt x="3886051" y="2585633"/>
                  <a:pt x="3846243" y="2585633"/>
                </a:cubicBezTo>
                <a:lnTo>
                  <a:pt x="3822116" y="2585633"/>
                </a:lnTo>
                <a:close/>
                <a:moveTo>
                  <a:pt x="2993742" y="2084023"/>
                </a:moveTo>
                <a:lnTo>
                  <a:pt x="3017868" y="2084023"/>
                </a:lnTo>
                <a:lnTo>
                  <a:pt x="3017868" y="2585633"/>
                </a:lnTo>
                <a:lnTo>
                  <a:pt x="2993742" y="2585633"/>
                </a:lnTo>
                <a:cubicBezTo>
                  <a:pt x="2953933" y="2585633"/>
                  <a:pt x="2925358" y="2557057"/>
                  <a:pt x="2925358" y="2517247"/>
                </a:cubicBezTo>
                <a:lnTo>
                  <a:pt x="2925358" y="2340069"/>
                </a:lnTo>
                <a:cubicBezTo>
                  <a:pt x="2925358" y="2338257"/>
                  <a:pt x="2925508" y="2336600"/>
                  <a:pt x="2925583" y="2334865"/>
                </a:cubicBezTo>
                <a:cubicBezTo>
                  <a:pt x="2925508" y="2333132"/>
                  <a:pt x="2925358" y="2331398"/>
                  <a:pt x="2925358" y="2329663"/>
                </a:cubicBezTo>
                <a:lnTo>
                  <a:pt x="2925358" y="2152483"/>
                </a:lnTo>
                <a:lnTo>
                  <a:pt x="2925358" y="2152407"/>
                </a:lnTo>
                <a:cubicBezTo>
                  <a:pt x="2925358" y="2112600"/>
                  <a:pt x="2953933" y="2084023"/>
                  <a:pt x="2993742" y="2084023"/>
                </a:cubicBezTo>
                <a:close/>
                <a:moveTo>
                  <a:pt x="2359448" y="2084023"/>
                </a:moveTo>
                <a:lnTo>
                  <a:pt x="2383575" y="2084023"/>
                </a:lnTo>
                <a:lnTo>
                  <a:pt x="2383575" y="2084099"/>
                </a:lnTo>
                <a:cubicBezTo>
                  <a:pt x="2423384" y="2084099"/>
                  <a:pt x="2451959" y="2112673"/>
                  <a:pt x="2451959" y="2152483"/>
                </a:cubicBezTo>
                <a:lnTo>
                  <a:pt x="2451959" y="2329663"/>
                </a:lnTo>
                <a:cubicBezTo>
                  <a:pt x="2451959" y="2331474"/>
                  <a:pt x="2451808" y="2333132"/>
                  <a:pt x="2451733" y="2334865"/>
                </a:cubicBezTo>
                <a:cubicBezTo>
                  <a:pt x="2451808" y="2336600"/>
                  <a:pt x="2451959" y="2338332"/>
                  <a:pt x="2451959" y="2340069"/>
                </a:cubicBezTo>
                <a:lnTo>
                  <a:pt x="2451959" y="2517247"/>
                </a:lnTo>
                <a:cubicBezTo>
                  <a:pt x="2451959" y="2557057"/>
                  <a:pt x="2423384" y="2585633"/>
                  <a:pt x="2383575" y="2585633"/>
                </a:cubicBezTo>
                <a:lnTo>
                  <a:pt x="2359448" y="2585633"/>
                </a:lnTo>
                <a:close/>
                <a:moveTo>
                  <a:pt x="896771" y="2084023"/>
                </a:moveTo>
                <a:lnTo>
                  <a:pt x="920897" y="2084023"/>
                </a:lnTo>
                <a:lnTo>
                  <a:pt x="920897" y="2084099"/>
                </a:lnTo>
                <a:cubicBezTo>
                  <a:pt x="960706" y="2084099"/>
                  <a:pt x="989282" y="2112673"/>
                  <a:pt x="989282" y="2152483"/>
                </a:cubicBezTo>
                <a:lnTo>
                  <a:pt x="989282" y="2329663"/>
                </a:lnTo>
                <a:cubicBezTo>
                  <a:pt x="989282" y="2331474"/>
                  <a:pt x="989130" y="2333132"/>
                  <a:pt x="989055" y="2334865"/>
                </a:cubicBezTo>
                <a:cubicBezTo>
                  <a:pt x="989130" y="2336600"/>
                  <a:pt x="989282" y="2338332"/>
                  <a:pt x="989282" y="2340069"/>
                </a:cubicBezTo>
                <a:lnTo>
                  <a:pt x="989282" y="2517247"/>
                </a:lnTo>
                <a:cubicBezTo>
                  <a:pt x="989282" y="2557057"/>
                  <a:pt x="960706" y="2585633"/>
                  <a:pt x="920897" y="2585633"/>
                </a:cubicBezTo>
                <a:lnTo>
                  <a:pt x="896771" y="2585633"/>
                </a:lnTo>
                <a:close/>
                <a:moveTo>
                  <a:pt x="68385" y="2084023"/>
                </a:moveTo>
                <a:lnTo>
                  <a:pt x="92512" y="2084023"/>
                </a:lnTo>
                <a:lnTo>
                  <a:pt x="92512" y="2585633"/>
                </a:lnTo>
                <a:lnTo>
                  <a:pt x="68385" y="2585633"/>
                </a:lnTo>
                <a:cubicBezTo>
                  <a:pt x="28577" y="2585633"/>
                  <a:pt x="2" y="2557057"/>
                  <a:pt x="2" y="2517247"/>
                </a:cubicBezTo>
                <a:lnTo>
                  <a:pt x="2" y="2340069"/>
                </a:lnTo>
                <a:cubicBezTo>
                  <a:pt x="2" y="2338257"/>
                  <a:pt x="153" y="2336600"/>
                  <a:pt x="228" y="2334865"/>
                </a:cubicBezTo>
                <a:cubicBezTo>
                  <a:pt x="153" y="2333132"/>
                  <a:pt x="2" y="2331398"/>
                  <a:pt x="2" y="2329663"/>
                </a:cubicBezTo>
                <a:lnTo>
                  <a:pt x="2" y="2152483"/>
                </a:lnTo>
                <a:lnTo>
                  <a:pt x="2" y="2152407"/>
                </a:lnTo>
                <a:cubicBezTo>
                  <a:pt x="2" y="2112600"/>
                  <a:pt x="28577" y="2084023"/>
                  <a:pt x="68385" y="2084023"/>
                </a:cubicBezTo>
                <a:close/>
                <a:moveTo>
                  <a:pt x="4526539" y="2005537"/>
                </a:moveTo>
                <a:lnTo>
                  <a:pt x="4599974" y="2005537"/>
                </a:lnTo>
                <a:cubicBezTo>
                  <a:pt x="4626363" y="2005537"/>
                  <a:pt x="4645966" y="2024611"/>
                  <a:pt x="4645966" y="2050396"/>
                </a:cubicBezTo>
                <a:lnTo>
                  <a:pt x="4645966" y="2084023"/>
                </a:lnTo>
                <a:lnTo>
                  <a:pt x="4480547" y="2084023"/>
                </a:lnTo>
                <a:lnTo>
                  <a:pt x="4480547" y="2050396"/>
                </a:lnTo>
                <a:cubicBezTo>
                  <a:pt x="4480547" y="2024611"/>
                  <a:pt x="4500151" y="2005537"/>
                  <a:pt x="4526539" y="2005537"/>
                </a:cubicBezTo>
                <a:close/>
                <a:moveTo>
                  <a:pt x="3702689" y="2005537"/>
                </a:moveTo>
                <a:lnTo>
                  <a:pt x="3776125" y="2005537"/>
                </a:lnTo>
                <a:cubicBezTo>
                  <a:pt x="3802513" y="2005537"/>
                  <a:pt x="3822116" y="2024611"/>
                  <a:pt x="3822116" y="2050396"/>
                </a:cubicBezTo>
                <a:lnTo>
                  <a:pt x="3822116" y="2084023"/>
                </a:lnTo>
                <a:lnTo>
                  <a:pt x="3656697" y="2084023"/>
                </a:lnTo>
                <a:lnTo>
                  <a:pt x="3656697" y="2050396"/>
                </a:lnTo>
                <a:cubicBezTo>
                  <a:pt x="3656697" y="2024611"/>
                  <a:pt x="3676300" y="2005537"/>
                  <a:pt x="3702689" y="2005537"/>
                </a:cubicBezTo>
                <a:close/>
                <a:moveTo>
                  <a:pt x="3063859" y="2005537"/>
                </a:moveTo>
                <a:lnTo>
                  <a:pt x="3137295" y="2005537"/>
                </a:lnTo>
                <a:cubicBezTo>
                  <a:pt x="3163684" y="2005537"/>
                  <a:pt x="3183287" y="2024611"/>
                  <a:pt x="3183287" y="2050396"/>
                </a:cubicBezTo>
                <a:lnTo>
                  <a:pt x="3183287" y="2084023"/>
                </a:lnTo>
                <a:lnTo>
                  <a:pt x="3017868" y="2084023"/>
                </a:lnTo>
                <a:lnTo>
                  <a:pt x="3017868" y="2050396"/>
                </a:lnTo>
                <a:cubicBezTo>
                  <a:pt x="3017868" y="2024611"/>
                  <a:pt x="3037471" y="2005537"/>
                  <a:pt x="3063859" y="2005537"/>
                </a:cubicBezTo>
                <a:close/>
                <a:moveTo>
                  <a:pt x="2240021" y="2005537"/>
                </a:moveTo>
                <a:lnTo>
                  <a:pt x="2313457" y="2005537"/>
                </a:lnTo>
                <a:cubicBezTo>
                  <a:pt x="2339845" y="2005537"/>
                  <a:pt x="2359448" y="2024611"/>
                  <a:pt x="2359448" y="2050396"/>
                </a:cubicBezTo>
                <a:lnTo>
                  <a:pt x="2359448" y="2084023"/>
                </a:lnTo>
                <a:lnTo>
                  <a:pt x="2194030" y="2084023"/>
                </a:lnTo>
                <a:lnTo>
                  <a:pt x="2194030" y="2050396"/>
                </a:lnTo>
                <a:cubicBezTo>
                  <a:pt x="2194030" y="2024611"/>
                  <a:pt x="2213633" y="2005537"/>
                  <a:pt x="2240021" y="2005537"/>
                </a:cubicBezTo>
                <a:close/>
                <a:moveTo>
                  <a:pt x="1601193" y="2005537"/>
                </a:moveTo>
                <a:lnTo>
                  <a:pt x="1674629" y="2005537"/>
                </a:lnTo>
                <a:cubicBezTo>
                  <a:pt x="1701017" y="2005537"/>
                  <a:pt x="1720620" y="2024611"/>
                  <a:pt x="1720620" y="2050396"/>
                </a:cubicBezTo>
                <a:lnTo>
                  <a:pt x="1720620" y="2084023"/>
                </a:lnTo>
                <a:lnTo>
                  <a:pt x="1555202" y="2084023"/>
                </a:lnTo>
                <a:lnTo>
                  <a:pt x="1555202" y="2585633"/>
                </a:lnTo>
                <a:lnTo>
                  <a:pt x="1720620" y="2585633"/>
                </a:lnTo>
                <a:lnTo>
                  <a:pt x="1720620" y="2619258"/>
                </a:lnTo>
                <a:cubicBezTo>
                  <a:pt x="1720620" y="2645044"/>
                  <a:pt x="1701017" y="2664119"/>
                  <a:pt x="1674629" y="2664119"/>
                </a:cubicBezTo>
                <a:lnTo>
                  <a:pt x="1601193" y="2664119"/>
                </a:lnTo>
                <a:cubicBezTo>
                  <a:pt x="1574804" y="2664119"/>
                  <a:pt x="1555202" y="2645044"/>
                  <a:pt x="1555202" y="2619258"/>
                </a:cubicBezTo>
                <a:lnTo>
                  <a:pt x="1555202" y="2585633"/>
                </a:lnTo>
                <a:lnTo>
                  <a:pt x="1531075" y="2585633"/>
                </a:lnTo>
                <a:cubicBezTo>
                  <a:pt x="1491266" y="2585633"/>
                  <a:pt x="1462691" y="2557057"/>
                  <a:pt x="1462691" y="2517247"/>
                </a:cubicBezTo>
                <a:lnTo>
                  <a:pt x="1462691" y="2340069"/>
                </a:lnTo>
                <a:cubicBezTo>
                  <a:pt x="1462691" y="2338257"/>
                  <a:pt x="1462842" y="2336600"/>
                  <a:pt x="1462917" y="2334865"/>
                </a:cubicBezTo>
                <a:cubicBezTo>
                  <a:pt x="1462842" y="2333132"/>
                  <a:pt x="1462691" y="2331398"/>
                  <a:pt x="1462691" y="2329663"/>
                </a:cubicBezTo>
                <a:lnTo>
                  <a:pt x="1462691" y="2152483"/>
                </a:lnTo>
                <a:lnTo>
                  <a:pt x="1462691" y="2152407"/>
                </a:lnTo>
                <a:cubicBezTo>
                  <a:pt x="1462691" y="2112600"/>
                  <a:pt x="1491266" y="2084023"/>
                  <a:pt x="1531075" y="2084023"/>
                </a:cubicBezTo>
                <a:lnTo>
                  <a:pt x="1555202" y="2084023"/>
                </a:lnTo>
                <a:lnTo>
                  <a:pt x="1555202" y="2050396"/>
                </a:lnTo>
                <a:cubicBezTo>
                  <a:pt x="1555202" y="2024611"/>
                  <a:pt x="1574804" y="2005537"/>
                  <a:pt x="1601193" y="2005537"/>
                </a:cubicBezTo>
                <a:close/>
                <a:moveTo>
                  <a:pt x="777344" y="2005537"/>
                </a:moveTo>
                <a:lnTo>
                  <a:pt x="850779" y="2005537"/>
                </a:lnTo>
                <a:cubicBezTo>
                  <a:pt x="877168" y="2005537"/>
                  <a:pt x="896771" y="2024611"/>
                  <a:pt x="896771" y="2050396"/>
                </a:cubicBezTo>
                <a:lnTo>
                  <a:pt x="896771" y="2084023"/>
                </a:lnTo>
                <a:lnTo>
                  <a:pt x="731352" y="2084023"/>
                </a:lnTo>
                <a:lnTo>
                  <a:pt x="731352" y="2050396"/>
                </a:lnTo>
                <a:cubicBezTo>
                  <a:pt x="731352" y="2024611"/>
                  <a:pt x="750955" y="2005537"/>
                  <a:pt x="777344" y="2005537"/>
                </a:cubicBezTo>
                <a:close/>
                <a:moveTo>
                  <a:pt x="138504" y="2005537"/>
                </a:moveTo>
                <a:lnTo>
                  <a:pt x="211939" y="2005537"/>
                </a:lnTo>
                <a:cubicBezTo>
                  <a:pt x="238328" y="2005537"/>
                  <a:pt x="257932" y="2024611"/>
                  <a:pt x="257932" y="2050396"/>
                </a:cubicBezTo>
                <a:lnTo>
                  <a:pt x="257932" y="2084023"/>
                </a:lnTo>
                <a:lnTo>
                  <a:pt x="92512" y="2084023"/>
                </a:lnTo>
                <a:lnTo>
                  <a:pt x="92512" y="2050396"/>
                </a:lnTo>
                <a:cubicBezTo>
                  <a:pt x="92512" y="2024611"/>
                  <a:pt x="112115" y="2005537"/>
                  <a:pt x="138504" y="2005537"/>
                </a:cubicBezTo>
                <a:close/>
                <a:moveTo>
                  <a:pt x="4863559" y="1857837"/>
                </a:moveTo>
                <a:lnTo>
                  <a:pt x="4887685" y="1857837"/>
                </a:lnTo>
                <a:lnTo>
                  <a:pt x="4887685" y="2359444"/>
                </a:lnTo>
                <a:lnTo>
                  <a:pt x="4863559" y="2359444"/>
                </a:lnTo>
                <a:cubicBezTo>
                  <a:pt x="4823749" y="2359444"/>
                  <a:pt x="4795175" y="2330870"/>
                  <a:pt x="4795175" y="2291061"/>
                </a:cubicBezTo>
                <a:lnTo>
                  <a:pt x="4795175" y="2113882"/>
                </a:lnTo>
                <a:cubicBezTo>
                  <a:pt x="4795175" y="2112071"/>
                  <a:pt x="4795325" y="2110412"/>
                  <a:pt x="4795401" y="2108678"/>
                </a:cubicBezTo>
                <a:cubicBezTo>
                  <a:pt x="4795325" y="2106944"/>
                  <a:pt x="4795175" y="2105210"/>
                  <a:pt x="4795175" y="2103475"/>
                </a:cubicBezTo>
                <a:lnTo>
                  <a:pt x="4795175" y="1926296"/>
                </a:lnTo>
                <a:lnTo>
                  <a:pt x="4795175" y="1926221"/>
                </a:lnTo>
                <a:cubicBezTo>
                  <a:pt x="4795175" y="1886411"/>
                  <a:pt x="4823749" y="1857837"/>
                  <a:pt x="4863559" y="1857837"/>
                </a:cubicBezTo>
                <a:close/>
                <a:moveTo>
                  <a:pt x="4229253" y="1857837"/>
                </a:moveTo>
                <a:lnTo>
                  <a:pt x="4253380" y="1857837"/>
                </a:lnTo>
                <a:lnTo>
                  <a:pt x="4253380" y="1857911"/>
                </a:lnTo>
                <a:cubicBezTo>
                  <a:pt x="4293189" y="1857911"/>
                  <a:pt x="4321764" y="1886488"/>
                  <a:pt x="4321764" y="1926296"/>
                </a:cubicBezTo>
                <a:lnTo>
                  <a:pt x="4321764" y="2103475"/>
                </a:lnTo>
                <a:cubicBezTo>
                  <a:pt x="4321764" y="2105285"/>
                  <a:pt x="4321613" y="2106944"/>
                  <a:pt x="4321537" y="2108678"/>
                </a:cubicBezTo>
                <a:cubicBezTo>
                  <a:pt x="4321613" y="2110412"/>
                  <a:pt x="4321764" y="2112146"/>
                  <a:pt x="4321764" y="2113882"/>
                </a:cubicBezTo>
                <a:lnTo>
                  <a:pt x="4321764" y="2291061"/>
                </a:lnTo>
                <a:cubicBezTo>
                  <a:pt x="4321764" y="2330870"/>
                  <a:pt x="4293189" y="2359444"/>
                  <a:pt x="4253380" y="2359444"/>
                </a:cubicBezTo>
                <a:lnTo>
                  <a:pt x="4229253" y="2359444"/>
                </a:lnTo>
                <a:close/>
                <a:moveTo>
                  <a:pt x="3400879" y="1857837"/>
                </a:moveTo>
                <a:lnTo>
                  <a:pt x="3425005" y="1857837"/>
                </a:lnTo>
                <a:lnTo>
                  <a:pt x="3425005" y="2359444"/>
                </a:lnTo>
                <a:lnTo>
                  <a:pt x="3400879" y="2359444"/>
                </a:lnTo>
                <a:cubicBezTo>
                  <a:pt x="3361070" y="2359444"/>
                  <a:pt x="3332495" y="2330870"/>
                  <a:pt x="3332495" y="2291061"/>
                </a:cubicBezTo>
                <a:lnTo>
                  <a:pt x="3332495" y="2113882"/>
                </a:lnTo>
                <a:cubicBezTo>
                  <a:pt x="3332495" y="2112071"/>
                  <a:pt x="3332645" y="2110412"/>
                  <a:pt x="3332721" y="2108678"/>
                </a:cubicBezTo>
                <a:cubicBezTo>
                  <a:pt x="3332645" y="2106944"/>
                  <a:pt x="3332495" y="2105210"/>
                  <a:pt x="3332495" y="2103475"/>
                </a:cubicBezTo>
                <a:lnTo>
                  <a:pt x="3332495" y="1926296"/>
                </a:lnTo>
                <a:lnTo>
                  <a:pt x="3332495" y="1926221"/>
                </a:lnTo>
                <a:cubicBezTo>
                  <a:pt x="3332495" y="1886411"/>
                  <a:pt x="3361070" y="1857837"/>
                  <a:pt x="3400879" y="1857837"/>
                </a:cubicBezTo>
                <a:close/>
                <a:moveTo>
                  <a:pt x="2766584" y="1857837"/>
                </a:moveTo>
                <a:lnTo>
                  <a:pt x="2790711" y="1857837"/>
                </a:lnTo>
                <a:lnTo>
                  <a:pt x="2790711" y="1857911"/>
                </a:lnTo>
                <a:cubicBezTo>
                  <a:pt x="2830520" y="1857911"/>
                  <a:pt x="2859095" y="1886488"/>
                  <a:pt x="2859095" y="1926296"/>
                </a:cubicBezTo>
                <a:lnTo>
                  <a:pt x="2859095" y="2103475"/>
                </a:lnTo>
                <a:cubicBezTo>
                  <a:pt x="2859095" y="2105285"/>
                  <a:pt x="2858944" y="2106944"/>
                  <a:pt x="2858869" y="2108678"/>
                </a:cubicBezTo>
                <a:cubicBezTo>
                  <a:pt x="2858944" y="2110412"/>
                  <a:pt x="2859095" y="2112146"/>
                  <a:pt x="2859095" y="2113882"/>
                </a:cubicBezTo>
                <a:lnTo>
                  <a:pt x="2859095" y="2291061"/>
                </a:lnTo>
                <a:cubicBezTo>
                  <a:pt x="2859095" y="2330870"/>
                  <a:pt x="2830520" y="2359444"/>
                  <a:pt x="2790711" y="2359444"/>
                </a:cubicBezTo>
                <a:lnTo>
                  <a:pt x="2766584" y="2359444"/>
                </a:lnTo>
                <a:close/>
                <a:moveTo>
                  <a:pt x="1938211" y="1857837"/>
                </a:moveTo>
                <a:lnTo>
                  <a:pt x="1962337" y="1857837"/>
                </a:lnTo>
                <a:lnTo>
                  <a:pt x="1962337" y="2359444"/>
                </a:lnTo>
                <a:lnTo>
                  <a:pt x="1938211" y="2359444"/>
                </a:lnTo>
                <a:cubicBezTo>
                  <a:pt x="1898401" y="2359444"/>
                  <a:pt x="1869827" y="2330870"/>
                  <a:pt x="1869827" y="2291061"/>
                </a:cubicBezTo>
                <a:lnTo>
                  <a:pt x="1869827" y="2113882"/>
                </a:lnTo>
                <a:cubicBezTo>
                  <a:pt x="1869827" y="2112071"/>
                  <a:pt x="1869977" y="2110412"/>
                  <a:pt x="1870052" y="2108678"/>
                </a:cubicBezTo>
                <a:cubicBezTo>
                  <a:pt x="1869977" y="2106944"/>
                  <a:pt x="1869827" y="2105210"/>
                  <a:pt x="1869827" y="2103475"/>
                </a:cubicBezTo>
                <a:lnTo>
                  <a:pt x="1869827" y="1926296"/>
                </a:lnTo>
                <a:lnTo>
                  <a:pt x="1869827" y="1926221"/>
                </a:lnTo>
                <a:cubicBezTo>
                  <a:pt x="1869827" y="1886411"/>
                  <a:pt x="1898401" y="1857837"/>
                  <a:pt x="1938211" y="1857837"/>
                </a:cubicBezTo>
                <a:close/>
                <a:moveTo>
                  <a:pt x="4933676" y="1779350"/>
                </a:moveTo>
                <a:lnTo>
                  <a:pt x="5007111" y="1779350"/>
                </a:lnTo>
                <a:cubicBezTo>
                  <a:pt x="5033500" y="1779350"/>
                  <a:pt x="5053103" y="1798423"/>
                  <a:pt x="5053103" y="1824209"/>
                </a:cubicBezTo>
                <a:lnTo>
                  <a:pt x="5053103" y="1857837"/>
                </a:lnTo>
                <a:lnTo>
                  <a:pt x="4887685" y="1857837"/>
                </a:lnTo>
                <a:lnTo>
                  <a:pt x="4887685" y="1824209"/>
                </a:lnTo>
                <a:cubicBezTo>
                  <a:pt x="4887685" y="1798423"/>
                  <a:pt x="4907287" y="1779350"/>
                  <a:pt x="4933676" y="1779350"/>
                </a:cubicBezTo>
                <a:close/>
                <a:moveTo>
                  <a:pt x="4109826" y="1779350"/>
                </a:moveTo>
                <a:lnTo>
                  <a:pt x="4183262" y="1779350"/>
                </a:lnTo>
                <a:cubicBezTo>
                  <a:pt x="4209651" y="1779350"/>
                  <a:pt x="4229253" y="1798423"/>
                  <a:pt x="4229253" y="1824209"/>
                </a:cubicBezTo>
                <a:lnTo>
                  <a:pt x="4229253" y="1857837"/>
                </a:lnTo>
                <a:lnTo>
                  <a:pt x="4063835" y="1857837"/>
                </a:lnTo>
                <a:lnTo>
                  <a:pt x="4063835" y="1824209"/>
                </a:lnTo>
                <a:cubicBezTo>
                  <a:pt x="4063835" y="1798423"/>
                  <a:pt x="4083437" y="1779350"/>
                  <a:pt x="4109826" y="1779350"/>
                </a:cubicBezTo>
                <a:close/>
                <a:moveTo>
                  <a:pt x="3470997" y="1779350"/>
                </a:moveTo>
                <a:lnTo>
                  <a:pt x="3544433" y="1779350"/>
                </a:lnTo>
                <a:cubicBezTo>
                  <a:pt x="3570821" y="1779350"/>
                  <a:pt x="3590425" y="1798423"/>
                  <a:pt x="3590425" y="1824209"/>
                </a:cubicBezTo>
                <a:lnTo>
                  <a:pt x="3590425" y="1857837"/>
                </a:lnTo>
                <a:lnTo>
                  <a:pt x="3425006" y="1857837"/>
                </a:lnTo>
                <a:lnTo>
                  <a:pt x="3425006" y="1824209"/>
                </a:lnTo>
                <a:cubicBezTo>
                  <a:pt x="3425006" y="1798423"/>
                  <a:pt x="3444609" y="1779350"/>
                  <a:pt x="3470997" y="1779350"/>
                </a:cubicBezTo>
                <a:close/>
                <a:moveTo>
                  <a:pt x="2647156" y="1779350"/>
                </a:moveTo>
                <a:lnTo>
                  <a:pt x="2720593" y="1779350"/>
                </a:lnTo>
                <a:cubicBezTo>
                  <a:pt x="2746981" y="1779350"/>
                  <a:pt x="2766583" y="1798423"/>
                  <a:pt x="2766583" y="1824209"/>
                </a:cubicBezTo>
                <a:lnTo>
                  <a:pt x="2766583" y="1857837"/>
                </a:lnTo>
                <a:lnTo>
                  <a:pt x="2601165" y="1857837"/>
                </a:lnTo>
                <a:lnTo>
                  <a:pt x="2601165" y="1824209"/>
                </a:lnTo>
                <a:cubicBezTo>
                  <a:pt x="2601165" y="1798423"/>
                  <a:pt x="2620769" y="1779350"/>
                  <a:pt x="2647156" y="1779350"/>
                </a:cubicBezTo>
                <a:close/>
                <a:moveTo>
                  <a:pt x="2008328" y="1779350"/>
                </a:moveTo>
                <a:lnTo>
                  <a:pt x="2081764" y="1779350"/>
                </a:lnTo>
                <a:cubicBezTo>
                  <a:pt x="2108153" y="1779350"/>
                  <a:pt x="2127755" y="1798423"/>
                  <a:pt x="2127755" y="1824209"/>
                </a:cubicBezTo>
                <a:lnTo>
                  <a:pt x="2127755" y="1857837"/>
                </a:lnTo>
                <a:lnTo>
                  <a:pt x="1962337" y="1857837"/>
                </a:lnTo>
                <a:lnTo>
                  <a:pt x="1962337" y="1824209"/>
                </a:lnTo>
                <a:cubicBezTo>
                  <a:pt x="1962337" y="1798423"/>
                  <a:pt x="1981940" y="1779350"/>
                  <a:pt x="2008328" y="1779350"/>
                </a:cubicBezTo>
                <a:close/>
                <a:moveTo>
                  <a:pt x="1184479" y="1779350"/>
                </a:moveTo>
                <a:lnTo>
                  <a:pt x="1257915" y="1779350"/>
                </a:lnTo>
                <a:cubicBezTo>
                  <a:pt x="1284303" y="1779350"/>
                  <a:pt x="1303906" y="1798423"/>
                  <a:pt x="1303906" y="1824209"/>
                </a:cubicBezTo>
                <a:lnTo>
                  <a:pt x="1303906" y="1857837"/>
                </a:lnTo>
                <a:lnTo>
                  <a:pt x="1328032" y="1857837"/>
                </a:lnTo>
                <a:lnTo>
                  <a:pt x="1328032" y="1857911"/>
                </a:lnTo>
                <a:cubicBezTo>
                  <a:pt x="1367842" y="1857911"/>
                  <a:pt x="1396416" y="1886488"/>
                  <a:pt x="1396416" y="1926296"/>
                </a:cubicBezTo>
                <a:lnTo>
                  <a:pt x="1396416" y="2103475"/>
                </a:lnTo>
                <a:cubicBezTo>
                  <a:pt x="1396416" y="2105285"/>
                  <a:pt x="1396266" y="2106944"/>
                  <a:pt x="1396190" y="2108678"/>
                </a:cubicBezTo>
                <a:cubicBezTo>
                  <a:pt x="1396266" y="2110412"/>
                  <a:pt x="1396416" y="2112146"/>
                  <a:pt x="1396416" y="2113882"/>
                </a:cubicBezTo>
                <a:lnTo>
                  <a:pt x="1396416" y="2291061"/>
                </a:lnTo>
                <a:cubicBezTo>
                  <a:pt x="1396416" y="2330870"/>
                  <a:pt x="1367842" y="2359444"/>
                  <a:pt x="1328032" y="2359444"/>
                </a:cubicBezTo>
                <a:lnTo>
                  <a:pt x="1303905" y="2359444"/>
                </a:lnTo>
                <a:lnTo>
                  <a:pt x="1303905" y="1857837"/>
                </a:lnTo>
                <a:lnTo>
                  <a:pt x="1138487" y="1857837"/>
                </a:lnTo>
                <a:lnTo>
                  <a:pt x="1138487" y="1824209"/>
                </a:lnTo>
                <a:cubicBezTo>
                  <a:pt x="1138487" y="1798423"/>
                  <a:pt x="1158090" y="1779350"/>
                  <a:pt x="1184479" y="1779350"/>
                </a:cubicBezTo>
                <a:close/>
                <a:moveTo>
                  <a:pt x="545641" y="1779350"/>
                </a:moveTo>
                <a:lnTo>
                  <a:pt x="619076" y="1779350"/>
                </a:lnTo>
                <a:cubicBezTo>
                  <a:pt x="645465" y="1779350"/>
                  <a:pt x="665077" y="1798423"/>
                  <a:pt x="665077" y="1824209"/>
                </a:cubicBezTo>
                <a:lnTo>
                  <a:pt x="665077" y="1857837"/>
                </a:lnTo>
                <a:lnTo>
                  <a:pt x="499650" y="1857837"/>
                </a:lnTo>
                <a:lnTo>
                  <a:pt x="499650" y="2359444"/>
                </a:lnTo>
                <a:lnTo>
                  <a:pt x="665077" y="2359444"/>
                </a:lnTo>
                <a:lnTo>
                  <a:pt x="665077" y="2393071"/>
                </a:lnTo>
                <a:cubicBezTo>
                  <a:pt x="665077" y="2418855"/>
                  <a:pt x="645465" y="2437930"/>
                  <a:pt x="619076" y="2437930"/>
                </a:cubicBezTo>
                <a:lnTo>
                  <a:pt x="545641" y="2437930"/>
                </a:lnTo>
                <a:cubicBezTo>
                  <a:pt x="519252" y="2437930"/>
                  <a:pt x="499649" y="2418855"/>
                  <a:pt x="499649" y="2393071"/>
                </a:cubicBezTo>
                <a:lnTo>
                  <a:pt x="499649" y="2359444"/>
                </a:lnTo>
                <a:lnTo>
                  <a:pt x="475523" y="2359444"/>
                </a:lnTo>
                <a:cubicBezTo>
                  <a:pt x="435714" y="2359444"/>
                  <a:pt x="407139" y="2330870"/>
                  <a:pt x="407139" y="2291061"/>
                </a:cubicBezTo>
                <a:lnTo>
                  <a:pt x="407139" y="2113882"/>
                </a:lnTo>
                <a:cubicBezTo>
                  <a:pt x="407139" y="2112071"/>
                  <a:pt x="407290" y="2110412"/>
                  <a:pt x="407365" y="2108678"/>
                </a:cubicBezTo>
                <a:cubicBezTo>
                  <a:pt x="407290" y="2106944"/>
                  <a:pt x="407139" y="2105210"/>
                  <a:pt x="407139" y="2103475"/>
                </a:cubicBezTo>
                <a:lnTo>
                  <a:pt x="407139" y="1926296"/>
                </a:lnTo>
                <a:lnTo>
                  <a:pt x="407139" y="1926221"/>
                </a:lnTo>
                <a:cubicBezTo>
                  <a:pt x="407139" y="1886411"/>
                  <a:pt x="435714" y="1857837"/>
                  <a:pt x="475523" y="1857837"/>
                </a:cubicBezTo>
                <a:lnTo>
                  <a:pt x="499649" y="1857837"/>
                </a:lnTo>
                <a:lnTo>
                  <a:pt x="499649" y="1824209"/>
                </a:lnTo>
                <a:cubicBezTo>
                  <a:pt x="499649" y="1798423"/>
                  <a:pt x="519252" y="1779350"/>
                  <a:pt x="545641" y="1779350"/>
                </a:cubicBezTo>
                <a:close/>
                <a:moveTo>
                  <a:pt x="92512" y="1695961"/>
                </a:moveTo>
                <a:lnTo>
                  <a:pt x="257932" y="1695961"/>
                </a:lnTo>
                <a:lnTo>
                  <a:pt x="257932" y="1729587"/>
                </a:lnTo>
                <a:cubicBezTo>
                  <a:pt x="257932" y="1755374"/>
                  <a:pt x="238328" y="1774448"/>
                  <a:pt x="211939" y="1774448"/>
                </a:cubicBezTo>
                <a:lnTo>
                  <a:pt x="138504" y="1774448"/>
                </a:lnTo>
                <a:cubicBezTo>
                  <a:pt x="112115" y="1774448"/>
                  <a:pt x="92512" y="1755374"/>
                  <a:pt x="92512" y="1729587"/>
                </a:cubicBezTo>
                <a:close/>
                <a:moveTo>
                  <a:pt x="4480547" y="1695960"/>
                </a:moveTo>
                <a:lnTo>
                  <a:pt x="4645966" y="1695960"/>
                </a:lnTo>
                <a:lnTo>
                  <a:pt x="4645966" y="1729587"/>
                </a:lnTo>
                <a:cubicBezTo>
                  <a:pt x="4645966" y="1755374"/>
                  <a:pt x="4626363" y="1774447"/>
                  <a:pt x="4599974" y="1774447"/>
                </a:cubicBezTo>
                <a:lnTo>
                  <a:pt x="4526539" y="1774447"/>
                </a:lnTo>
                <a:cubicBezTo>
                  <a:pt x="4500151" y="1774447"/>
                  <a:pt x="4480547" y="1755374"/>
                  <a:pt x="4480547" y="1729587"/>
                </a:cubicBezTo>
                <a:close/>
                <a:moveTo>
                  <a:pt x="3656697" y="1695960"/>
                </a:moveTo>
                <a:lnTo>
                  <a:pt x="3822116" y="1695960"/>
                </a:lnTo>
                <a:lnTo>
                  <a:pt x="3822116" y="1729587"/>
                </a:lnTo>
                <a:cubicBezTo>
                  <a:pt x="3822116" y="1755374"/>
                  <a:pt x="3802513" y="1774447"/>
                  <a:pt x="3776125" y="1774447"/>
                </a:cubicBezTo>
                <a:lnTo>
                  <a:pt x="3702689" y="1774447"/>
                </a:lnTo>
                <a:cubicBezTo>
                  <a:pt x="3676300" y="1774447"/>
                  <a:pt x="3656697" y="1755374"/>
                  <a:pt x="3656697" y="1729587"/>
                </a:cubicBezTo>
                <a:close/>
                <a:moveTo>
                  <a:pt x="3017868" y="1695960"/>
                </a:moveTo>
                <a:lnTo>
                  <a:pt x="3183287" y="1695960"/>
                </a:lnTo>
                <a:lnTo>
                  <a:pt x="3183287" y="1729587"/>
                </a:lnTo>
                <a:cubicBezTo>
                  <a:pt x="3183287" y="1755374"/>
                  <a:pt x="3163684" y="1774448"/>
                  <a:pt x="3137295" y="1774448"/>
                </a:cubicBezTo>
                <a:lnTo>
                  <a:pt x="3063859" y="1774448"/>
                </a:lnTo>
                <a:cubicBezTo>
                  <a:pt x="3037471" y="1774448"/>
                  <a:pt x="3017868" y="1755374"/>
                  <a:pt x="3017868" y="1729587"/>
                </a:cubicBezTo>
                <a:close/>
                <a:moveTo>
                  <a:pt x="2194025" y="1695960"/>
                </a:moveTo>
                <a:lnTo>
                  <a:pt x="2359443" y="1695960"/>
                </a:lnTo>
                <a:lnTo>
                  <a:pt x="2359443" y="1729587"/>
                </a:lnTo>
                <a:cubicBezTo>
                  <a:pt x="2359443" y="1755374"/>
                  <a:pt x="2339841" y="1774448"/>
                  <a:pt x="2313452" y="1774448"/>
                </a:cubicBezTo>
                <a:lnTo>
                  <a:pt x="2240017" y="1774448"/>
                </a:lnTo>
                <a:cubicBezTo>
                  <a:pt x="2213628" y="1774448"/>
                  <a:pt x="2194025" y="1755374"/>
                  <a:pt x="2194025" y="1729587"/>
                </a:cubicBezTo>
                <a:close/>
                <a:moveTo>
                  <a:pt x="499649" y="1469771"/>
                </a:moveTo>
                <a:lnTo>
                  <a:pt x="665073" y="1469771"/>
                </a:lnTo>
                <a:lnTo>
                  <a:pt x="665073" y="1503399"/>
                </a:lnTo>
                <a:cubicBezTo>
                  <a:pt x="665073" y="1529185"/>
                  <a:pt x="645464" y="1548259"/>
                  <a:pt x="619076" y="1548259"/>
                </a:cubicBezTo>
                <a:lnTo>
                  <a:pt x="545640" y="1548259"/>
                </a:lnTo>
                <a:cubicBezTo>
                  <a:pt x="519252" y="1548259"/>
                  <a:pt x="499649" y="1529185"/>
                  <a:pt x="499649" y="1503399"/>
                </a:cubicBezTo>
                <a:close/>
                <a:moveTo>
                  <a:pt x="2601161" y="1469771"/>
                </a:moveTo>
                <a:lnTo>
                  <a:pt x="2766579" y="1469771"/>
                </a:lnTo>
                <a:lnTo>
                  <a:pt x="2766579" y="1503399"/>
                </a:lnTo>
                <a:cubicBezTo>
                  <a:pt x="2766579" y="1529184"/>
                  <a:pt x="2746977" y="1548259"/>
                  <a:pt x="2720588" y="1548259"/>
                </a:cubicBezTo>
                <a:lnTo>
                  <a:pt x="2647152" y="1548259"/>
                </a:lnTo>
                <a:cubicBezTo>
                  <a:pt x="2620764" y="1548259"/>
                  <a:pt x="2601161" y="1529184"/>
                  <a:pt x="2601161" y="1503399"/>
                </a:cubicBezTo>
                <a:close/>
                <a:moveTo>
                  <a:pt x="1962333" y="1469771"/>
                </a:moveTo>
                <a:lnTo>
                  <a:pt x="2127751" y="1469771"/>
                </a:lnTo>
                <a:lnTo>
                  <a:pt x="2127751" y="1503399"/>
                </a:lnTo>
                <a:cubicBezTo>
                  <a:pt x="2127751" y="1529185"/>
                  <a:pt x="2108149" y="1548259"/>
                  <a:pt x="2081760" y="1548259"/>
                </a:cubicBezTo>
                <a:lnTo>
                  <a:pt x="2008324" y="1548259"/>
                </a:lnTo>
                <a:cubicBezTo>
                  <a:pt x="1981936" y="1548259"/>
                  <a:pt x="1962333" y="1529185"/>
                  <a:pt x="1962333" y="1503399"/>
                </a:cubicBezTo>
                <a:close/>
                <a:moveTo>
                  <a:pt x="1138483" y="1469771"/>
                </a:moveTo>
                <a:lnTo>
                  <a:pt x="1303902" y="1469771"/>
                </a:lnTo>
                <a:lnTo>
                  <a:pt x="1303902" y="1503399"/>
                </a:lnTo>
                <a:cubicBezTo>
                  <a:pt x="1303902" y="1529185"/>
                  <a:pt x="1284299" y="1548259"/>
                  <a:pt x="1257910" y="1548259"/>
                </a:cubicBezTo>
                <a:lnTo>
                  <a:pt x="1184474" y="1548259"/>
                </a:lnTo>
                <a:cubicBezTo>
                  <a:pt x="1158086" y="1548259"/>
                  <a:pt x="1138483" y="1529185"/>
                  <a:pt x="1138483" y="1503399"/>
                </a:cubicBezTo>
                <a:close/>
                <a:moveTo>
                  <a:pt x="4887685" y="1469770"/>
                </a:moveTo>
                <a:lnTo>
                  <a:pt x="5053103" y="1469770"/>
                </a:lnTo>
                <a:lnTo>
                  <a:pt x="5053103" y="1503398"/>
                </a:lnTo>
                <a:cubicBezTo>
                  <a:pt x="5053103" y="1529183"/>
                  <a:pt x="5033500" y="1548259"/>
                  <a:pt x="5007111" y="1548259"/>
                </a:cubicBezTo>
                <a:lnTo>
                  <a:pt x="4933676" y="1548259"/>
                </a:lnTo>
                <a:cubicBezTo>
                  <a:pt x="4907287" y="1548259"/>
                  <a:pt x="4887685" y="1529183"/>
                  <a:pt x="4887685" y="1503398"/>
                </a:cubicBezTo>
                <a:close/>
                <a:moveTo>
                  <a:pt x="4063835" y="1469770"/>
                </a:moveTo>
                <a:lnTo>
                  <a:pt x="4229253" y="1469770"/>
                </a:lnTo>
                <a:lnTo>
                  <a:pt x="4229253" y="1503399"/>
                </a:lnTo>
                <a:cubicBezTo>
                  <a:pt x="4229253" y="1529184"/>
                  <a:pt x="4209651" y="1548259"/>
                  <a:pt x="4183262" y="1548259"/>
                </a:cubicBezTo>
                <a:lnTo>
                  <a:pt x="4109826" y="1548259"/>
                </a:lnTo>
                <a:cubicBezTo>
                  <a:pt x="4083437" y="1548259"/>
                  <a:pt x="4063835" y="1529184"/>
                  <a:pt x="4063835" y="1503399"/>
                </a:cubicBezTo>
                <a:close/>
                <a:moveTo>
                  <a:pt x="3425006" y="1469770"/>
                </a:moveTo>
                <a:lnTo>
                  <a:pt x="3590425" y="1469770"/>
                </a:lnTo>
                <a:lnTo>
                  <a:pt x="3590425" y="1503399"/>
                </a:lnTo>
                <a:cubicBezTo>
                  <a:pt x="3590425" y="1529184"/>
                  <a:pt x="3570821" y="1548259"/>
                  <a:pt x="3544433" y="1548259"/>
                </a:cubicBezTo>
                <a:lnTo>
                  <a:pt x="3470997" y="1548259"/>
                </a:lnTo>
                <a:cubicBezTo>
                  <a:pt x="3444609" y="1548259"/>
                  <a:pt x="3425006" y="1529184"/>
                  <a:pt x="3425006" y="1503399"/>
                </a:cubicBezTo>
                <a:close/>
                <a:moveTo>
                  <a:pt x="896766" y="1194353"/>
                </a:moveTo>
                <a:lnTo>
                  <a:pt x="920893" y="1194353"/>
                </a:lnTo>
                <a:lnTo>
                  <a:pt x="920893" y="1194429"/>
                </a:lnTo>
                <a:cubicBezTo>
                  <a:pt x="960702" y="1194429"/>
                  <a:pt x="989278" y="1223003"/>
                  <a:pt x="989278" y="1262812"/>
                </a:cubicBezTo>
                <a:lnTo>
                  <a:pt x="989278" y="1439992"/>
                </a:lnTo>
                <a:cubicBezTo>
                  <a:pt x="989278" y="1441802"/>
                  <a:pt x="989126" y="1443460"/>
                  <a:pt x="989051" y="1445195"/>
                </a:cubicBezTo>
                <a:cubicBezTo>
                  <a:pt x="989126" y="1446929"/>
                  <a:pt x="989278" y="1448663"/>
                  <a:pt x="989278" y="1450397"/>
                </a:cubicBezTo>
                <a:lnTo>
                  <a:pt x="989278" y="1627579"/>
                </a:lnTo>
                <a:cubicBezTo>
                  <a:pt x="989278" y="1667386"/>
                  <a:pt x="960702" y="1695961"/>
                  <a:pt x="920893" y="1695961"/>
                </a:cubicBezTo>
                <a:lnTo>
                  <a:pt x="896766" y="1695961"/>
                </a:lnTo>
                <a:lnTo>
                  <a:pt x="896766" y="1729587"/>
                </a:lnTo>
                <a:cubicBezTo>
                  <a:pt x="896766" y="1755374"/>
                  <a:pt x="877163" y="1774448"/>
                  <a:pt x="850775" y="1774448"/>
                </a:cubicBezTo>
                <a:lnTo>
                  <a:pt x="777339" y="1774448"/>
                </a:lnTo>
                <a:cubicBezTo>
                  <a:pt x="750951" y="1774448"/>
                  <a:pt x="731348" y="1755374"/>
                  <a:pt x="731348" y="1729587"/>
                </a:cubicBezTo>
                <a:lnTo>
                  <a:pt x="731348" y="1695960"/>
                </a:lnTo>
                <a:lnTo>
                  <a:pt x="896766" y="1695960"/>
                </a:lnTo>
                <a:close/>
                <a:moveTo>
                  <a:pt x="68385" y="1194353"/>
                </a:moveTo>
                <a:lnTo>
                  <a:pt x="92512" y="1194353"/>
                </a:lnTo>
                <a:lnTo>
                  <a:pt x="92512" y="1695961"/>
                </a:lnTo>
                <a:lnTo>
                  <a:pt x="68385" y="1695961"/>
                </a:lnTo>
                <a:cubicBezTo>
                  <a:pt x="28577" y="1695961"/>
                  <a:pt x="2" y="1667386"/>
                  <a:pt x="2" y="1627579"/>
                </a:cubicBezTo>
                <a:lnTo>
                  <a:pt x="2" y="1450397"/>
                </a:lnTo>
                <a:cubicBezTo>
                  <a:pt x="2" y="1448587"/>
                  <a:pt x="152" y="1446929"/>
                  <a:pt x="227" y="1445195"/>
                </a:cubicBezTo>
                <a:cubicBezTo>
                  <a:pt x="152" y="1443460"/>
                  <a:pt x="2" y="1441726"/>
                  <a:pt x="2" y="1439993"/>
                </a:cubicBezTo>
                <a:lnTo>
                  <a:pt x="2" y="1262812"/>
                </a:lnTo>
                <a:lnTo>
                  <a:pt x="2" y="1262736"/>
                </a:lnTo>
                <a:cubicBezTo>
                  <a:pt x="2" y="1222927"/>
                  <a:pt x="28577" y="1194353"/>
                  <a:pt x="68385" y="1194353"/>
                </a:cubicBezTo>
                <a:close/>
                <a:moveTo>
                  <a:pt x="3822116" y="1194352"/>
                </a:moveTo>
                <a:lnTo>
                  <a:pt x="3846243" y="1194352"/>
                </a:lnTo>
                <a:lnTo>
                  <a:pt x="3846243" y="1194427"/>
                </a:lnTo>
                <a:cubicBezTo>
                  <a:pt x="3886051" y="1194427"/>
                  <a:pt x="3914627" y="1223003"/>
                  <a:pt x="3914627" y="1262811"/>
                </a:cubicBezTo>
                <a:lnTo>
                  <a:pt x="3914627" y="1439991"/>
                </a:lnTo>
                <a:cubicBezTo>
                  <a:pt x="3914627" y="1441801"/>
                  <a:pt x="3914476" y="1443459"/>
                  <a:pt x="3914400" y="1445194"/>
                </a:cubicBezTo>
                <a:cubicBezTo>
                  <a:pt x="3914476" y="1446928"/>
                  <a:pt x="3914627" y="1448662"/>
                  <a:pt x="3914627" y="1450396"/>
                </a:cubicBezTo>
                <a:lnTo>
                  <a:pt x="3914627" y="1627578"/>
                </a:lnTo>
                <a:cubicBezTo>
                  <a:pt x="3914627" y="1667385"/>
                  <a:pt x="3886051" y="1695960"/>
                  <a:pt x="3846243" y="1695960"/>
                </a:cubicBezTo>
                <a:lnTo>
                  <a:pt x="3822116" y="1695960"/>
                </a:lnTo>
                <a:close/>
                <a:moveTo>
                  <a:pt x="2993742" y="1194352"/>
                </a:moveTo>
                <a:lnTo>
                  <a:pt x="3017868" y="1194352"/>
                </a:lnTo>
                <a:lnTo>
                  <a:pt x="3017868" y="1695960"/>
                </a:lnTo>
                <a:lnTo>
                  <a:pt x="2993742" y="1695960"/>
                </a:lnTo>
                <a:cubicBezTo>
                  <a:pt x="2953933" y="1695960"/>
                  <a:pt x="2925358" y="1667385"/>
                  <a:pt x="2925358" y="1627578"/>
                </a:cubicBezTo>
                <a:lnTo>
                  <a:pt x="2925358" y="1450396"/>
                </a:lnTo>
                <a:cubicBezTo>
                  <a:pt x="2925358" y="1448586"/>
                  <a:pt x="2925508" y="1446928"/>
                  <a:pt x="2925583" y="1445194"/>
                </a:cubicBezTo>
                <a:cubicBezTo>
                  <a:pt x="2925508" y="1443459"/>
                  <a:pt x="2925358" y="1441725"/>
                  <a:pt x="2925358" y="1439991"/>
                </a:cubicBezTo>
                <a:lnTo>
                  <a:pt x="2925358" y="1262811"/>
                </a:lnTo>
                <a:lnTo>
                  <a:pt x="2925358" y="1262736"/>
                </a:lnTo>
                <a:cubicBezTo>
                  <a:pt x="2925358" y="1222927"/>
                  <a:pt x="2953933" y="1194352"/>
                  <a:pt x="2993742" y="1194352"/>
                </a:cubicBezTo>
                <a:close/>
                <a:moveTo>
                  <a:pt x="2359444" y="1194352"/>
                </a:moveTo>
                <a:lnTo>
                  <a:pt x="2383571" y="1194352"/>
                </a:lnTo>
                <a:lnTo>
                  <a:pt x="2383571" y="1194427"/>
                </a:lnTo>
                <a:cubicBezTo>
                  <a:pt x="2423380" y="1194427"/>
                  <a:pt x="2451955" y="1223003"/>
                  <a:pt x="2451955" y="1262812"/>
                </a:cubicBezTo>
                <a:lnTo>
                  <a:pt x="2451955" y="1439991"/>
                </a:lnTo>
                <a:cubicBezTo>
                  <a:pt x="2451955" y="1441802"/>
                  <a:pt x="2451804" y="1443459"/>
                  <a:pt x="2451729" y="1445195"/>
                </a:cubicBezTo>
                <a:cubicBezTo>
                  <a:pt x="2451804" y="1446929"/>
                  <a:pt x="2451955" y="1448663"/>
                  <a:pt x="2451955" y="1450397"/>
                </a:cubicBezTo>
                <a:lnTo>
                  <a:pt x="2451955" y="1627578"/>
                </a:lnTo>
                <a:cubicBezTo>
                  <a:pt x="2451955" y="1667385"/>
                  <a:pt x="2423380" y="1695960"/>
                  <a:pt x="2383571" y="1695960"/>
                </a:cubicBezTo>
                <a:lnTo>
                  <a:pt x="2359444" y="1695960"/>
                </a:lnTo>
                <a:close/>
                <a:moveTo>
                  <a:pt x="4456421" y="1194351"/>
                </a:moveTo>
                <a:lnTo>
                  <a:pt x="4480547" y="1194351"/>
                </a:lnTo>
                <a:lnTo>
                  <a:pt x="4480547" y="1695960"/>
                </a:lnTo>
                <a:lnTo>
                  <a:pt x="4456421" y="1695960"/>
                </a:lnTo>
                <a:cubicBezTo>
                  <a:pt x="4416611" y="1695960"/>
                  <a:pt x="4388037" y="1667385"/>
                  <a:pt x="4388037" y="1627577"/>
                </a:cubicBezTo>
                <a:lnTo>
                  <a:pt x="4388037" y="1450396"/>
                </a:lnTo>
                <a:cubicBezTo>
                  <a:pt x="4388037" y="1448586"/>
                  <a:pt x="4388188" y="1446928"/>
                  <a:pt x="4388263" y="1445193"/>
                </a:cubicBezTo>
                <a:cubicBezTo>
                  <a:pt x="4388188" y="1443459"/>
                  <a:pt x="4388037" y="1441725"/>
                  <a:pt x="4388037" y="1439991"/>
                </a:cubicBezTo>
                <a:lnTo>
                  <a:pt x="4388037" y="1262811"/>
                </a:lnTo>
                <a:lnTo>
                  <a:pt x="4388037" y="1262736"/>
                </a:lnTo>
                <a:cubicBezTo>
                  <a:pt x="4388037" y="1222925"/>
                  <a:pt x="4416611" y="1194351"/>
                  <a:pt x="4456421" y="1194351"/>
                </a:cubicBezTo>
                <a:close/>
                <a:moveTo>
                  <a:pt x="2240017" y="1115865"/>
                </a:moveTo>
                <a:lnTo>
                  <a:pt x="2313452" y="1115865"/>
                </a:lnTo>
                <a:cubicBezTo>
                  <a:pt x="2339841" y="1115865"/>
                  <a:pt x="2359443" y="1134941"/>
                  <a:pt x="2359443" y="1160725"/>
                </a:cubicBezTo>
                <a:lnTo>
                  <a:pt x="2359443" y="1194352"/>
                </a:lnTo>
                <a:lnTo>
                  <a:pt x="2194025" y="1194352"/>
                </a:lnTo>
                <a:lnTo>
                  <a:pt x="2194025" y="1160725"/>
                </a:lnTo>
                <a:cubicBezTo>
                  <a:pt x="2194025" y="1134941"/>
                  <a:pt x="2213628" y="1115865"/>
                  <a:pt x="2240017" y="1115865"/>
                </a:cubicBezTo>
                <a:close/>
                <a:moveTo>
                  <a:pt x="1601189" y="1115865"/>
                </a:moveTo>
                <a:lnTo>
                  <a:pt x="1674625" y="1115865"/>
                </a:lnTo>
                <a:cubicBezTo>
                  <a:pt x="1701013" y="1115865"/>
                  <a:pt x="1720616" y="1134941"/>
                  <a:pt x="1720616" y="1160725"/>
                </a:cubicBezTo>
                <a:lnTo>
                  <a:pt x="1720616" y="1194352"/>
                </a:lnTo>
                <a:lnTo>
                  <a:pt x="1555198" y="1194352"/>
                </a:lnTo>
                <a:lnTo>
                  <a:pt x="1555198" y="1695960"/>
                </a:lnTo>
                <a:lnTo>
                  <a:pt x="1720616" y="1695960"/>
                </a:lnTo>
                <a:lnTo>
                  <a:pt x="1720616" y="1729587"/>
                </a:lnTo>
                <a:cubicBezTo>
                  <a:pt x="1720616" y="1755374"/>
                  <a:pt x="1701013" y="1774448"/>
                  <a:pt x="1674625" y="1774448"/>
                </a:cubicBezTo>
                <a:lnTo>
                  <a:pt x="1601189" y="1774448"/>
                </a:lnTo>
                <a:cubicBezTo>
                  <a:pt x="1574801" y="1774448"/>
                  <a:pt x="1555198" y="1755374"/>
                  <a:pt x="1555198" y="1729587"/>
                </a:cubicBezTo>
                <a:lnTo>
                  <a:pt x="1555198" y="1695960"/>
                </a:lnTo>
                <a:lnTo>
                  <a:pt x="1531071" y="1695960"/>
                </a:lnTo>
                <a:cubicBezTo>
                  <a:pt x="1491262" y="1695960"/>
                  <a:pt x="1462687" y="1667385"/>
                  <a:pt x="1462687" y="1627578"/>
                </a:cubicBezTo>
                <a:lnTo>
                  <a:pt x="1462687" y="1450397"/>
                </a:lnTo>
                <a:cubicBezTo>
                  <a:pt x="1462687" y="1448587"/>
                  <a:pt x="1462838" y="1446929"/>
                  <a:pt x="1462913" y="1445195"/>
                </a:cubicBezTo>
                <a:cubicBezTo>
                  <a:pt x="1462838" y="1443460"/>
                  <a:pt x="1462687" y="1441726"/>
                  <a:pt x="1462687" y="1439991"/>
                </a:cubicBezTo>
                <a:lnTo>
                  <a:pt x="1462687" y="1262812"/>
                </a:lnTo>
                <a:lnTo>
                  <a:pt x="1462687" y="1262736"/>
                </a:lnTo>
                <a:cubicBezTo>
                  <a:pt x="1462687" y="1222927"/>
                  <a:pt x="1491262" y="1194352"/>
                  <a:pt x="1531071" y="1194352"/>
                </a:cubicBezTo>
                <a:lnTo>
                  <a:pt x="1555198" y="1194352"/>
                </a:lnTo>
                <a:lnTo>
                  <a:pt x="1555198" y="1160725"/>
                </a:lnTo>
                <a:cubicBezTo>
                  <a:pt x="1555198" y="1134941"/>
                  <a:pt x="1574801" y="1115865"/>
                  <a:pt x="1601189" y="1115865"/>
                </a:cubicBezTo>
                <a:close/>
                <a:moveTo>
                  <a:pt x="777339" y="1115865"/>
                </a:moveTo>
                <a:lnTo>
                  <a:pt x="850775" y="1115865"/>
                </a:lnTo>
                <a:cubicBezTo>
                  <a:pt x="877163" y="1115865"/>
                  <a:pt x="896766" y="1134941"/>
                  <a:pt x="896766" y="1160726"/>
                </a:cubicBezTo>
                <a:lnTo>
                  <a:pt x="896766" y="1194353"/>
                </a:lnTo>
                <a:lnTo>
                  <a:pt x="731348" y="1194353"/>
                </a:lnTo>
                <a:lnTo>
                  <a:pt x="731348" y="1160726"/>
                </a:lnTo>
                <a:cubicBezTo>
                  <a:pt x="731348" y="1134941"/>
                  <a:pt x="750951" y="1115865"/>
                  <a:pt x="777339" y="1115865"/>
                </a:cubicBezTo>
                <a:close/>
                <a:moveTo>
                  <a:pt x="138504" y="1115865"/>
                </a:moveTo>
                <a:lnTo>
                  <a:pt x="211939" y="1115865"/>
                </a:lnTo>
                <a:cubicBezTo>
                  <a:pt x="238328" y="1115865"/>
                  <a:pt x="257930" y="1134941"/>
                  <a:pt x="257930" y="1160726"/>
                </a:cubicBezTo>
                <a:lnTo>
                  <a:pt x="257930" y="1194353"/>
                </a:lnTo>
                <a:lnTo>
                  <a:pt x="92512" y="1194353"/>
                </a:lnTo>
                <a:lnTo>
                  <a:pt x="92512" y="1160726"/>
                </a:lnTo>
                <a:cubicBezTo>
                  <a:pt x="92512" y="1134941"/>
                  <a:pt x="112115" y="1115865"/>
                  <a:pt x="138504" y="1115865"/>
                </a:cubicBezTo>
                <a:close/>
                <a:moveTo>
                  <a:pt x="4526539" y="1115865"/>
                </a:moveTo>
                <a:lnTo>
                  <a:pt x="4599974" y="1115865"/>
                </a:lnTo>
                <a:cubicBezTo>
                  <a:pt x="4626363" y="1115865"/>
                  <a:pt x="4645966" y="1134939"/>
                  <a:pt x="4645966" y="1160725"/>
                </a:cubicBezTo>
                <a:lnTo>
                  <a:pt x="4645966" y="1194351"/>
                </a:lnTo>
                <a:lnTo>
                  <a:pt x="4480547" y="1194351"/>
                </a:lnTo>
                <a:lnTo>
                  <a:pt x="4480547" y="1160725"/>
                </a:lnTo>
                <a:cubicBezTo>
                  <a:pt x="4480547" y="1134939"/>
                  <a:pt x="4500151" y="1115865"/>
                  <a:pt x="4526539" y="1115865"/>
                </a:cubicBezTo>
                <a:close/>
                <a:moveTo>
                  <a:pt x="3702689" y="1115865"/>
                </a:moveTo>
                <a:lnTo>
                  <a:pt x="3776125" y="1115865"/>
                </a:lnTo>
                <a:cubicBezTo>
                  <a:pt x="3802513" y="1115865"/>
                  <a:pt x="3822116" y="1134939"/>
                  <a:pt x="3822116" y="1160725"/>
                </a:cubicBezTo>
                <a:lnTo>
                  <a:pt x="3822116" y="1194352"/>
                </a:lnTo>
                <a:lnTo>
                  <a:pt x="3656697" y="1194352"/>
                </a:lnTo>
                <a:lnTo>
                  <a:pt x="3656697" y="1160725"/>
                </a:lnTo>
                <a:cubicBezTo>
                  <a:pt x="3656697" y="1134939"/>
                  <a:pt x="3676300" y="1115865"/>
                  <a:pt x="3702689" y="1115865"/>
                </a:cubicBezTo>
                <a:close/>
                <a:moveTo>
                  <a:pt x="3063859" y="1115865"/>
                </a:moveTo>
                <a:lnTo>
                  <a:pt x="3137295" y="1115865"/>
                </a:lnTo>
                <a:cubicBezTo>
                  <a:pt x="3163684" y="1115865"/>
                  <a:pt x="3183287" y="1134939"/>
                  <a:pt x="3183287" y="1160725"/>
                </a:cubicBezTo>
                <a:lnTo>
                  <a:pt x="3183287" y="1194352"/>
                </a:lnTo>
                <a:lnTo>
                  <a:pt x="3017868" y="1194352"/>
                </a:lnTo>
                <a:lnTo>
                  <a:pt x="3017868" y="1160725"/>
                </a:lnTo>
                <a:cubicBezTo>
                  <a:pt x="3017868" y="1134939"/>
                  <a:pt x="3037471" y="1115865"/>
                  <a:pt x="3063859" y="1115865"/>
                </a:cubicBezTo>
                <a:close/>
                <a:moveTo>
                  <a:pt x="475523" y="968163"/>
                </a:moveTo>
                <a:lnTo>
                  <a:pt x="499649" y="968163"/>
                </a:lnTo>
                <a:lnTo>
                  <a:pt x="499649" y="1469771"/>
                </a:lnTo>
                <a:lnTo>
                  <a:pt x="475523" y="1469771"/>
                </a:lnTo>
                <a:cubicBezTo>
                  <a:pt x="435714" y="1469771"/>
                  <a:pt x="407139" y="1441196"/>
                  <a:pt x="407139" y="1401387"/>
                </a:cubicBezTo>
                <a:lnTo>
                  <a:pt x="407139" y="1224208"/>
                </a:lnTo>
                <a:cubicBezTo>
                  <a:pt x="407139" y="1222398"/>
                  <a:pt x="407290" y="1220740"/>
                  <a:pt x="407365" y="1219005"/>
                </a:cubicBezTo>
                <a:cubicBezTo>
                  <a:pt x="407290" y="1217270"/>
                  <a:pt x="407139" y="1215537"/>
                  <a:pt x="407139" y="1213803"/>
                </a:cubicBezTo>
                <a:lnTo>
                  <a:pt x="407139" y="1036622"/>
                </a:lnTo>
                <a:lnTo>
                  <a:pt x="407139" y="1036546"/>
                </a:lnTo>
                <a:cubicBezTo>
                  <a:pt x="407139" y="996738"/>
                  <a:pt x="435714" y="968163"/>
                  <a:pt x="475523" y="968163"/>
                </a:cubicBezTo>
                <a:close/>
                <a:moveTo>
                  <a:pt x="3400879" y="968162"/>
                </a:moveTo>
                <a:lnTo>
                  <a:pt x="3425005" y="968162"/>
                </a:lnTo>
                <a:lnTo>
                  <a:pt x="3425005" y="1469770"/>
                </a:lnTo>
                <a:lnTo>
                  <a:pt x="3400879" y="1469770"/>
                </a:lnTo>
                <a:cubicBezTo>
                  <a:pt x="3361070" y="1469770"/>
                  <a:pt x="3332495" y="1441195"/>
                  <a:pt x="3332495" y="1401387"/>
                </a:cubicBezTo>
                <a:lnTo>
                  <a:pt x="3332495" y="1224207"/>
                </a:lnTo>
                <a:cubicBezTo>
                  <a:pt x="3332495" y="1222397"/>
                  <a:pt x="3332645" y="1220739"/>
                  <a:pt x="3332721" y="1219004"/>
                </a:cubicBezTo>
                <a:cubicBezTo>
                  <a:pt x="3332645" y="1217270"/>
                  <a:pt x="3332495" y="1215537"/>
                  <a:pt x="3332495" y="1213802"/>
                </a:cubicBezTo>
                <a:lnTo>
                  <a:pt x="3332495" y="1036621"/>
                </a:lnTo>
                <a:lnTo>
                  <a:pt x="3332495" y="1036545"/>
                </a:lnTo>
                <a:cubicBezTo>
                  <a:pt x="3332495" y="996737"/>
                  <a:pt x="3361070" y="968162"/>
                  <a:pt x="3400879" y="968162"/>
                </a:cubicBezTo>
                <a:close/>
                <a:moveTo>
                  <a:pt x="1184474" y="889676"/>
                </a:moveTo>
                <a:lnTo>
                  <a:pt x="1257910" y="889676"/>
                </a:lnTo>
                <a:cubicBezTo>
                  <a:pt x="1284299" y="889676"/>
                  <a:pt x="1303902" y="908751"/>
                  <a:pt x="1303902" y="934536"/>
                </a:cubicBezTo>
                <a:lnTo>
                  <a:pt x="1303902" y="968162"/>
                </a:lnTo>
                <a:lnTo>
                  <a:pt x="1328028" y="968162"/>
                </a:lnTo>
                <a:lnTo>
                  <a:pt x="1328028" y="968238"/>
                </a:lnTo>
                <a:cubicBezTo>
                  <a:pt x="1367837" y="968238"/>
                  <a:pt x="1396412" y="996813"/>
                  <a:pt x="1396412" y="1036622"/>
                </a:cubicBezTo>
                <a:lnTo>
                  <a:pt x="1396412" y="1213803"/>
                </a:lnTo>
                <a:cubicBezTo>
                  <a:pt x="1396412" y="1215611"/>
                  <a:pt x="1396261" y="1217270"/>
                  <a:pt x="1396186" y="1219005"/>
                </a:cubicBezTo>
                <a:cubicBezTo>
                  <a:pt x="1396261" y="1220739"/>
                  <a:pt x="1396412" y="1222473"/>
                  <a:pt x="1396412" y="1224207"/>
                </a:cubicBezTo>
                <a:lnTo>
                  <a:pt x="1396412" y="1401387"/>
                </a:lnTo>
                <a:cubicBezTo>
                  <a:pt x="1396412" y="1441196"/>
                  <a:pt x="1367837" y="1469771"/>
                  <a:pt x="1328028" y="1469771"/>
                </a:cubicBezTo>
                <a:lnTo>
                  <a:pt x="1303902" y="1469771"/>
                </a:lnTo>
                <a:lnTo>
                  <a:pt x="1303902" y="968163"/>
                </a:lnTo>
                <a:lnTo>
                  <a:pt x="1138483" y="968163"/>
                </a:lnTo>
                <a:lnTo>
                  <a:pt x="1138483" y="934536"/>
                </a:lnTo>
                <a:cubicBezTo>
                  <a:pt x="1138483" y="908751"/>
                  <a:pt x="1158086" y="889676"/>
                  <a:pt x="1184474" y="889676"/>
                </a:cubicBezTo>
                <a:close/>
                <a:moveTo>
                  <a:pt x="545640" y="889676"/>
                </a:moveTo>
                <a:lnTo>
                  <a:pt x="619076" y="889676"/>
                </a:lnTo>
                <a:cubicBezTo>
                  <a:pt x="645464" y="889676"/>
                  <a:pt x="665073" y="908751"/>
                  <a:pt x="665073" y="934536"/>
                </a:cubicBezTo>
                <a:lnTo>
                  <a:pt x="665073" y="968163"/>
                </a:lnTo>
                <a:lnTo>
                  <a:pt x="499649" y="968163"/>
                </a:lnTo>
                <a:lnTo>
                  <a:pt x="499649" y="934536"/>
                </a:lnTo>
                <a:cubicBezTo>
                  <a:pt x="499649" y="908751"/>
                  <a:pt x="519252" y="889676"/>
                  <a:pt x="545640" y="889676"/>
                </a:cubicBezTo>
                <a:close/>
                <a:moveTo>
                  <a:pt x="2647152" y="889676"/>
                </a:moveTo>
                <a:lnTo>
                  <a:pt x="2720588" y="889676"/>
                </a:lnTo>
                <a:cubicBezTo>
                  <a:pt x="2746977" y="889676"/>
                  <a:pt x="2766579" y="908750"/>
                  <a:pt x="2766579" y="934536"/>
                </a:cubicBezTo>
                <a:lnTo>
                  <a:pt x="2766579" y="968162"/>
                </a:lnTo>
                <a:lnTo>
                  <a:pt x="2790707" y="968162"/>
                </a:lnTo>
                <a:lnTo>
                  <a:pt x="2790707" y="968237"/>
                </a:lnTo>
                <a:cubicBezTo>
                  <a:pt x="2830515" y="968237"/>
                  <a:pt x="2859090" y="996813"/>
                  <a:pt x="2859090" y="1036621"/>
                </a:cubicBezTo>
                <a:lnTo>
                  <a:pt x="2859090" y="1213802"/>
                </a:lnTo>
                <a:cubicBezTo>
                  <a:pt x="2859090" y="1215611"/>
                  <a:pt x="2858939" y="1217270"/>
                  <a:pt x="2858864" y="1219005"/>
                </a:cubicBezTo>
                <a:cubicBezTo>
                  <a:pt x="2858939" y="1220739"/>
                  <a:pt x="2859090" y="1222472"/>
                  <a:pt x="2859090" y="1224207"/>
                </a:cubicBezTo>
                <a:lnTo>
                  <a:pt x="2859090" y="1401387"/>
                </a:lnTo>
                <a:cubicBezTo>
                  <a:pt x="2859090" y="1441195"/>
                  <a:pt x="2830515" y="1469771"/>
                  <a:pt x="2790707" y="1469771"/>
                </a:cubicBezTo>
                <a:lnTo>
                  <a:pt x="2766579" y="1469771"/>
                </a:lnTo>
                <a:lnTo>
                  <a:pt x="2766579" y="968163"/>
                </a:lnTo>
                <a:lnTo>
                  <a:pt x="2601161" y="968163"/>
                </a:lnTo>
                <a:lnTo>
                  <a:pt x="2601161" y="934536"/>
                </a:lnTo>
                <a:cubicBezTo>
                  <a:pt x="2601161" y="908750"/>
                  <a:pt x="2620764" y="889676"/>
                  <a:pt x="2647152" y="889676"/>
                </a:cubicBezTo>
                <a:close/>
                <a:moveTo>
                  <a:pt x="2008324" y="889676"/>
                </a:moveTo>
                <a:lnTo>
                  <a:pt x="2081759" y="889676"/>
                </a:lnTo>
                <a:cubicBezTo>
                  <a:pt x="2108148" y="889676"/>
                  <a:pt x="2127751" y="908750"/>
                  <a:pt x="2127751" y="934536"/>
                </a:cubicBezTo>
                <a:lnTo>
                  <a:pt x="2127751" y="968163"/>
                </a:lnTo>
                <a:lnTo>
                  <a:pt x="1962333" y="968163"/>
                </a:lnTo>
                <a:lnTo>
                  <a:pt x="1962333" y="1469771"/>
                </a:lnTo>
                <a:lnTo>
                  <a:pt x="1938207" y="1469771"/>
                </a:lnTo>
                <a:cubicBezTo>
                  <a:pt x="1898397" y="1469771"/>
                  <a:pt x="1869823" y="1441196"/>
                  <a:pt x="1869823" y="1401387"/>
                </a:cubicBezTo>
                <a:lnTo>
                  <a:pt x="1869823" y="1224207"/>
                </a:lnTo>
                <a:cubicBezTo>
                  <a:pt x="1869823" y="1222398"/>
                  <a:pt x="1869973" y="1220739"/>
                  <a:pt x="1870049" y="1219005"/>
                </a:cubicBezTo>
                <a:cubicBezTo>
                  <a:pt x="1869973" y="1217270"/>
                  <a:pt x="1869823" y="1215537"/>
                  <a:pt x="1869823" y="1213802"/>
                </a:cubicBezTo>
                <a:lnTo>
                  <a:pt x="1869823" y="1036621"/>
                </a:lnTo>
                <a:lnTo>
                  <a:pt x="1869823" y="1036546"/>
                </a:lnTo>
                <a:cubicBezTo>
                  <a:pt x="1869823" y="996737"/>
                  <a:pt x="1898397" y="968162"/>
                  <a:pt x="1938207" y="968162"/>
                </a:cubicBezTo>
                <a:lnTo>
                  <a:pt x="1962332" y="968162"/>
                </a:lnTo>
                <a:lnTo>
                  <a:pt x="1962332" y="934536"/>
                </a:lnTo>
                <a:cubicBezTo>
                  <a:pt x="1962332" y="908750"/>
                  <a:pt x="1981935" y="889676"/>
                  <a:pt x="2008324" y="889676"/>
                </a:cubicBezTo>
                <a:close/>
                <a:moveTo>
                  <a:pt x="4933676" y="889675"/>
                </a:moveTo>
                <a:lnTo>
                  <a:pt x="5007111" y="889675"/>
                </a:lnTo>
                <a:cubicBezTo>
                  <a:pt x="5033500" y="889675"/>
                  <a:pt x="5053103" y="908749"/>
                  <a:pt x="5053103" y="934535"/>
                </a:cubicBezTo>
                <a:lnTo>
                  <a:pt x="5053103" y="968162"/>
                </a:lnTo>
                <a:lnTo>
                  <a:pt x="4887685" y="968162"/>
                </a:lnTo>
                <a:lnTo>
                  <a:pt x="4887685" y="1469770"/>
                </a:lnTo>
                <a:lnTo>
                  <a:pt x="4863559" y="1469770"/>
                </a:lnTo>
                <a:cubicBezTo>
                  <a:pt x="4823749" y="1469770"/>
                  <a:pt x="4795175" y="1441195"/>
                  <a:pt x="4795175" y="1401386"/>
                </a:cubicBezTo>
                <a:lnTo>
                  <a:pt x="4795175" y="1224206"/>
                </a:lnTo>
                <a:cubicBezTo>
                  <a:pt x="4795175" y="1222397"/>
                  <a:pt x="4795325" y="1220738"/>
                  <a:pt x="4795401" y="1219004"/>
                </a:cubicBezTo>
                <a:cubicBezTo>
                  <a:pt x="4795325" y="1217269"/>
                  <a:pt x="4795175" y="1215537"/>
                  <a:pt x="4795175" y="1213802"/>
                </a:cubicBezTo>
                <a:lnTo>
                  <a:pt x="4795175" y="1036621"/>
                </a:lnTo>
                <a:lnTo>
                  <a:pt x="4795175" y="1036545"/>
                </a:lnTo>
                <a:cubicBezTo>
                  <a:pt x="4795175" y="996736"/>
                  <a:pt x="4823749" y="968161"/>
                  <a:pt x="4863559" y="968161"/>
                </a:cubicBezTo>
                <a:lnTo>
                  <a:pt x="4887685" y="968161"/>
                </a:lnTo>
                <a:lnTo>
                  <a:pt x="4887685" y="934535"/>
                </a:lnTo>
                <a:cubicBezTo>
                  <a:pt x="4887685" y="908749"/>
                  <a:pt x="4907287" y="889675"/>
                  <a:pt x="4933676" y="889675"/>
                </a:cubicBezTo>
                <a:close/>
                <a:moveTo>
                  <a:pt x="4109826" y="889675"/>
                </a:moveTo>
                <a:lnTo>
                  <a:pt x="4183262" y="889675"/>
                </a:lnTo>
                <a:cubicBezTo>
                  <a:pt x="4209651" y="889675"/>
                  <a:pt x="4229253" y="908749"/>
                  <a:pt x="4229253" y="934535"/>
                </a:cubicBezTo>
                <a:lnTo>
                  <a:pt x="4229253" y="968162"/>
                </a:lnTo>
                <a:lnTo>
                  <a:pt x="4253380" y="968162"/>
                </a:lnTo>
                <a:lnTo>
                  <a:pt x="4253380" y="968237"/>
                </a:lnTo>
                <a:cubicBezTo>
                  <a:pt x="4293189" y="968237"/>
                  <a:pt x="4321764" y="996812"/>
                  <a:pt x="4321764" y="1036621"/>
                </a:cubicBezTo>
                <a:lnTo>
                  <a:pt x="4321764" y="1213802"/>
                </a:lnTo>
                <a:cubicBezTo>
                  <a:pt x="4321764" y="1215611"/>
                  <a:pt x="4321613" y="1217270"/>
                  <a:pt x="4321537" y="1219004"/>
                </a:cubicBezTo>
                <a:cubicBezTo>
                  <a:pt x="4321613" y="1220738"/>
                  <a:pt x="4321764" y="1222472"/>
                  <a:pt x="4321764" y="1224206"/>
                </a:cubicBezTo>
                <a:lnTo>
                  <a:pt x="4321764" y="1401387"/>
                </a:lnTo>
                <a:cubicBezTo>
                  <a:pt x="4321764" y="1441195"/>
                  <a:pt x="4293189" y="1469770"/>
                  <a:pt x="4253380" y="1469770"/>
                </a:cubicBezTo>
                <a:lnTo>
                  <a:pt x="4229253" y="1469770"/>
                </a:lnTo>
                <a:lnTo>
                  <a:pt x="4229253" y="968162"/>
                </a:lnTo>
                <a:lnTo>
                  <a:pt x="4063835" y="968162"/>
                </a:lnTo>
                <a:lnTo>
                  <a:pt x="4063835" y="934535"/>
                </a:lnTo>
                <a:cubicBezTo>
                  <a:pt x="4063835" y="908749"/>
                  <a:pt x="4083437" y="889675"/>
                  <a:pt x="4109826" y="889675"/>
                </a:cubicBezTo>
                <a:close/>
                <a:moveTo>
                  <a:pt x="3470997" y="889675"/>
                </a:moveTo>
                <a:lnTo>
                  <a:pt x="3544433" y="889675"/>
                </a:lnTo>
                <a:cubicBezTo>
                  <a:pt x="3570821" y="889675"/>
                  <a:pt x="3590425" y="908749"/>
                  <a:pt x="3590425" y="934536"/>
                </a:cubicBezTo>
                <a:lnTo>
                  <a:pt x="3590425" y="968162"/>
                </a:lnTo>
                <a:lnTo>
                  <a:pt x="3425006" y="968162"/>
                </a:lnTo>
                <a:lnTo>
                  <a:pt x="3425006" y="934536"/>
                </a:lnTo>
                <a:cubicBezTo>
                  <a:pt x="3425006" y="908749"/>
                  <a:pt x="3444609" y="889675"/>
                  <a:pt x="3470997" y="889675"/>
                </a:cubicBezTo>
                <a:close/>
                <a:moveTo>
                  <a:pt x="92512" y="806287"/>
                </a:moveTo>
                <a:lnTo>
                  <a:pt x="257930" y="806287"/>
                </a:lnTo>
                <a:lnTo>
                  <a:pt x="257930" y="839912"/>
                </a:lnTo>
                <a:cubicBezTo>
                  <a:pt x="257930" y="865698"/>
                  <a:pt x="238328" y="884774"/>
                  <a:pt x="211939" y="884774"/>
                </a:cubicBezTo>
                <a:lnTo>
                  <a:pt x="138503" y="884774"/>
                </a:lnTo>
                <a:cubicBezTo>
                  <a:pt x="112115" y="884774"/>
                  <a:pt x="92512" y="865698"/>
                  <a:pt x="92512" y="839912"/>
                </a:cubicBezTo>
                <a:close/>
                <a:moveTo>
                  <a:pt x="3017868" y="806286"/>
                </a:moveTo>
                <a:lnTo>
                  <a:pt x="3183287" y="806286"/>
                </a:lnTo>
                <a:lnTo>
                  <a:pt x="3183287" y="839912"/>
                </a:lnTo>
                <a:cubicBezTo>
                  <a:pt x="3183287" y="865697"/>
                  <a:pt x="3163684" y="884772"/>
                  <a:pt x="3137295" y="884772"/>
                </a:cubicBezTo>
                <a:lnTo>
                  <a:pt x="3063859" y="884772"/>
                </a:lnTo>
                <a:cubicBezTo>
                  <a:pt x="3037471" y="884772"/>
                  <a:pt x="3017868" y="865697"/>
                  <a:pt x="3017868" y="839912"/>
                </a:cubicBezTo>
                <a:close/>
                <a:moveTo>
                  <a:pt x="2194021" y="806286"/>
                </a:moveTo>
                <a:lnTo>
                  <a:pt x="2359440" y="806286"/>
                </a:lnTo>
                <a:lnTo>
                  <a:pt x="2359440" y="839912"/>
                </a:lnTo>
                <a:cubicBezTo>
                  <a:pt x="2359440" y="865697"/>
                  <a:pt x="2339837" y="884772"/>
                  <a:pt x="2313448" y="884772"/>
                </a:cubicBezTo>
                <a:lnTo>
                  <a:pt x="2240013" y="884772"/>
                </a:lnTo>
                <a:cubicBezTo>
                  <a:pt x="2213624" y="884772"/>
                  <a:pt x="2194021" y="865697"/>
                  <a:pt x="2194021" y="839912"/>
                </a:cubicBezTo>
                <a:close/>
                <a:moveTo>
                  <a:pt x="1555194" y="806286"/>
                </a:moveTo>
                <a:lnTo>
                  <a:pt x="1720612" y="806286"/>
                </a:lnTo>
                <a:lnTo>
                  <a:pt x="1720612" y="839912"/>
                </a:lnTo>
                <a:cubicBezTo>
                  <a:pt x="1720612" y="865698"/>
                  <a:pt x="1701010" y="884773"/>
                  <a:pt x="1674621" y="884773"/>
                </a:cubicBezTo>
                <a:lnTo>
                  <a:pt x="1601185" y="884773"/>
                </a:lnTo>
                <a:cubicBezTo>
                  <a:pt x="1574797" y="884773"/>
                  <a:pt x="1555194" y="865698"/>
                  <a:pt x="1555194" y="839912"/>
                </a:cubicBezTo>
                <a:close/>
                <a:moveTo>
                  <a:pt x="4480547" y="806285"/>
                </a:moveTo>
                <a:lnTo>
                  <a:pt x="4645966" y="806285"/>
                </a:lnTo>
                <a:lnTo>
                  <a:pt x="4645966" y="839911"/>
                </a:lnTo>
                <a:cubicBezTo>
                  <a:pt x="4645966" y="865697"/>
                  <a:pt x="4626363" y="884772"/>
                  <a:pt x="4599974" y="884772"/>
                </a:cubicBezTo>
                <a:lnTo>
                  <a:pt x="4526539" y="884772"/>
                </a:lnTo>
                <a:cubicBezTo>
                  <a:pt x="4500151" y="884772"/>
                  <a:pt x="4480547" y="865697"/>
                  <a:pt x="4480547" y="839911"/>
                </a:cubicBezTo>
                <a:close/>
                <a:moveTo>
                  <a:pt x="3656697" y="806285"/>
                </a:moveTo>
                <a:lnTo>
                  <a:pt x="3822116" y="806285"/>
                </a:lnTo>
                <a:lnTo>
                  <a:pt x="3822116" y="839911"/>
                </a:lnTo>
                <a:cubicBezTo>
                  <a:pt x="3822116" y="865697"/>
                  <a:pt x="3802513" y="884772"/>
                  <a:pt x="3776125" y="884772"/>
                </a:cubicBezTo>
                <a:lnTo>
                  <a:pt x="3702689" y="884772"/>
                </a:lnTo>
                <a:cubicBezTo>
                  <a:pt x="3676300" y="884772"/>
                  <a:pt x="3656697" y="865697"/>
                  <a:pt x="3656697" y="839911"/>
                </a:cubicBezTo>
                <a:close/>
                <a:moveTo>
                  <a:pt x="1962328" y="580096"/>
                </a:moveTo>
                <a:lnTo>
                  <a:pt x="2127747" y="580096"/>
                </a:lnTo>
                <a:lnTo>
                  <a:pt x="2127747" y="613722"/>
                </a:lnTo>
                <a:cubicBezTo>
                  <a:pt x="2127747" y="639508"/>
                  <a:pt x="2108144" y="658583"/>
                  <a:pt x="2081755" y="658583"/>
                </a:cubicBezTo>
                <a:lnTo>
                  <a:pt x="2008320" y="658583"/>
                </a:lnTo>
                <a:cubicBezTo>
                  <a:pt x="1981931" y="658583"/>
                  <a:pt x="1962328" y="639508"/>
                  <a:pt x="1962328" y="613722"/>
                </a:cubicBezTo>
                <a:close/>
                <a:moveTo>
                  <a:pt x="3425006" y="580095"/>
                </a:moveTo>
                <a:lnTo>
                  <a:pt x="3590425" y="580095"/>
                </a:lnTo>
                <a:lnTo>
                  <a:pt x="3590425" y="613722"/>
                </a:lnTo>
                <a:cubicBezTo>
                  <a:pt x="3590425" y="639508"/>
                  <a:pt x="3570821" y="658583"/>
                  <a:pt x="3544433" y="658583"/>
                </a:cubicBezTo>
                <a:lnTo>
                  <a:pt x="3470997" y="658583"/>
                </a:lnTo>
                <a:cubicBezTo>
                  <a:pt x="3444609" y="658583"/>
                  <a:pt x="3425006" y="639508"/>
                  <a:pt x="3425006" y="613722"/>
                </a:cubicBezTo>
                <a:close/>
                <a:moveTo>
                  <a:pt x="896762" y="304677"/>
                </a:moveTo>
                <a:lnTo>
                  <a:pt x="920889" y="304677"/>
                </a:lnTo>
                <a:lnTo>
                  <a:pt x="920889" y="304753"/>
                </a:lnTo>
                <a:cubicBezTo>
                  <a:pt x="960698" y="304753"/>
                  <a:pt x="989273" y="333328"/>
                  <a:pt x="989273" y="373137"/>
                </a:cubicBezTo>
                <a:lnTo>
                  <a:pt x="989273" y="550317"/>
                </a:lnTo>
                <a:cubicBezTo>
                  <a:pt x="989273" y="552126"/>
                  <a:pt x="989122" y="553785"/>
                  <a:pt x="989047" y="555519"/>
                </a:cubicBezTo>
                <a:cubicBezTo>
                  <a:pt x="989122" y="557254"/>
                  <a:pt x="989273" y="558987"/>
                  <a:pt x="989273" y="560722"/>
                </a:cubicBezTo>
                <a:lnTo>
                  <a:pt x="989273" y="737902"/>
                </a:lnTo>
                <a:cubicBezTo>
                  <a:pt x="989273" y="777711"/>
                  <a:pt x="960698" y="806287"/>
                  <a:pt x="920889" y="806287"/>
                </a:cubicBezTo>
                <a:lnTo>
                  <a:pt x="896762" y="806287"/>
                </a:lnTo>
                <a:lnTo>
                  <a:pt x="896762" y="839912"/>
                </a:lnTo>
                <a:cubicBezTo>
                  <a:pt x="896762" y="865698"/>
                  <a:pt x="877160" y="884773"/>
                  <a:pt x="850771" y="884773"/>
                </a:cubicBezTo>
                <a:lnTo>
                  <a:pt x="777335" y="884773"/>
                </a:lnTo>
                <a:cubicBezTo>
                  <a:pt x="750947" y="884773"/>
                  <a:pt x="731344" y="865698"/>
                  <a:pt x="731344" y="839912"/>
                </a:cubicBezTo>
                <a:lnTo>
                  <a:pt x="731344" y="806286"/>
                </a:lnTo>
                <a:lnTo>
                  <a:pt x="896762" y="806286"/>
                </a:lnTo>
                <a:close/>
                <a:moveTo>
                  <a:pt x="68385" y="304677"/>
                </a:moveTo>
                <a:lnTo>
                  <a:pt x="92512" y="304677"/>
                </a:lnTo>
                <a:lnTo>
                  <a:pt x="92512" y="806287"/>
                </a:lnTo>
                <a:lnTo>
                  <a:pt x="68385" y="806287"/>
                </a:lnTo>
                <a:cubicBezTo>
                  <a:pt x="28576" y="806287"/>
                  <a:pt x="0" y="777711"/>
                  <a:pt x="0" y="737902"/>
                </a:cubicBezTo>
                <a:lnTo>
                  <a:pt x="0" y="560722"/>
                </a:lnTo>
                <a:cubicBezTo>
                  <a:pt x="0" y="558912"/>
                  <a:pt x="151" y="557254"/>
                  <a:pt x="227" y="555519"/>
                </a:cubicBezTo>
                <a:cubicBezTo>
                  <a:pt x="151" y="553785"/>
                  <a:pt x="0" y="552052"/>
                  <a:pt x="0" y="550317"/>
                </a:cubicBezTo>
                <a:lnTo>
                  <a:pt x="0" y="373137"/>
                </a:lnTo>
                <a:lnTo>
                  <a:pt x="0" y="373061"/>
                </a:lnTo>
                <a:cubicBezTo>
                  <a:pt x="0" y="333253"/>
                  <a:pt x="28576" y="304677"/>
                  <a:pt x="68385" y="304677"/>
                </a:cubicBezTo>
                <a:close/>
                <a:moveTo>
                  <a:pt x="2993742" y="304677"/>
                </a:moveTo>
                <a:lnTo>
                  <a:pt x="3017868" y="304677"/>
                </a:lnTo>
                <a:lnTo>
                  <a:pt x="3017868" y="806285"/>
                </a:lnTo>
                <a:lnTo>
                  <a:pt x="2993742" y="806285"/>
                </a:lnTo>
                <a:cubicBezTo>
                  <a:pt x="2953933" y="806285"/>
                  <a:pt x="2925358" y="777710"/>
                  <a:pt x="2925358" y="737901"/>
                </a:cubicBezTo>
                <a:lnTo>
                  <a:pt x="2925358" y="560721"/>
                </a:lnTo>
                <a:cubicBezTo>
                  <a:pt x="2925358" y="558911"/>
                  <a:pt x="2925508" y="557253"/>
                  <a:pt x="2925583" y="555519"/>
                </a:cubicBezTo>
                <a:cubicBezTo>
                  <a:pt x="2925508" y="553784"/>
                  <a:pt x="2925358" y="552050"/>
                  <a:pt x="2925358" y="550316"/>
                </a:cubicBezTo>
                <a:lnTo>
                  <a:pt x="2925358" y="373136"/>
                </a:lnTo>
                <a:lnTo>
                  <a:pt x="2925358" y="373061"/>
                </a:lnTo>
                <a:cubicBezTo>
                  <a:pt x="2925358" y="333252"/>
                  <a:pt x="2953933" y="304677"/>
                  <a:pt x="2993742" y="304677"/>
                </a:cubicBezTo>
                <a:close/>
                <a:moveTo>
                  <a:pt x="2359440" y="304677"/>
                </a:moveTo>
                <a:lnTo>
                  <a:pt x="2383567" y="304677"/>
                </a:lnTo>
                <a:lnTo>
                  <a:pt x="2383567" y="304752"/>
                </a:lnTo>
                <a:cubicBezTo>
                  <a:pt x="2423375" y="304752"/>
                  <a:pt x="2451950" y="333327"/>
                  <a:pt x="2451950" y="373136"/>
                </a:cubicBezTo>
                <a:lnTo>
                  <a:pt x="2451950" y="550316"/>
                </a:lnTo>
                <a:cubicBezTo>
                  <a:pt x="2451950" y="552126"/>
                  <a:pt x="2451799" y="553784"/>
                  <a:pt x="2451724" y="555519"/>
                </a:cubicBezTo>
                <a:cubicBezTo>
                  <a:pt x="2451799" y="557253"/>
                  <a:pt x="2451950" y="558987"/>
                  <a:pt x="2451950" y="560721"/>
                </a:cubicBezTo>
                <a:lnTo>
                  <a:pt x="2451950" y="737901"/>
                </a:lnTo>
                <a:cubicBezTo>
                  <a:pt x="2451950" y="777710"/>
                  <a:pt x="2423375" y="806286"/>
                  <a:pt x="2383567" y="806286"/>
                </a:cubicBezTo>
                <a:lnTo>
                  <a:pt x="2359440" y="806286"/>
                </a:lnTo>
                <a:close/>
                <a:moveTo>
                  <a:pt x="4456421" y="304676"/>
                </a:moveTo>
                <a:lnTo>
                  <a:pt x="4480547" y="304676"/>
                </a:lnTo>
                <a:lnTo>
                  <a:pt x="4480547" y="806285"/>
                </a:lnTo>
                <a:lnTo>
                  <a:pt x="4456421" y="806285"/>
                </a:lnTo>
                <a:cubicBezTo>
                  <a:pt x="4416611" y="806285"/>
                  <a:pt x="4388037" y="777709"/>
                  <a:pt x="4388037" y="737901"/>
                </a:cubicBezTo>
                <a:lnTo>
                  <a:pt x="4388037" y="560720"/>
                </a:lnTo>
                <a:cubicBezTo>
                  <a:pt x="4388037" y="558911"/>
                  <a:pt x="4388188" y="557252"/>
                  <a:pt x="4388263" y="555518"/>
                </a:cubicBezTo>
                <a:cubicBezTo>
                  <a:pt x="4388188" y="553784"/>
                  <a:pt x="4388037" y="552050"/>
                  <a:pt x="4388037" y="550315"/>
                </a:cubicBezTo>
                <a:lnTo>
                  <a:pt x="4388037" y="373135"/>
                </a:lnTo>
                <a:lnTo>
                  <a:pt x="4388037" y="373060"/>
                </a:lnTo>
                <a:cubicBezTo>
                  <a:pt x="4388037" y="333251"/>
                  <a:pt x="4416611" y="304676"/>
                  <a:pt x="4456421" y="304676"/>
                </a:cubicBezTo>
                <a:close/>
                <a:moveTo>
                  <a:pt x="138503" y="226191"/>
                </a:moveTo>
                <a:lnTo>
                  <a:pt x="211939" y="226191"/>
                </a:lnTo>
                <a:cubicBezTo>
                  <a:pt x="238328" y="226191"/>
                  <a:pt x="257930" y="245266"/>
                  <a:pt x="257930" y="271051"/>
                </a:cubicBezTo>
                <a:lnTo>
                  <a:pt x="257930" y="304677"/>
                </a:lnTo>
                <a:lnTo>
                  <a:pt x="92512" y="304677"/>
                </a:lnTo>
                <a:lnTo>
                  <a:pt x="92512" y="271051"/>
                </a:lnTo>
                <a:cubicBezTo>
                  <a:pt x="92512" y="245266"/>
                  <a:pt x="112115" y="226191"/>
                  <a:pt x="138503" y="226191"/>
                </a:cubicBezTo>
                <a:close/>
                <a:moveTo>
                  <a:pt x="2240013" y="226190"/>
                </a:moveTo>
                <a:lnTo>
                  <a:pt x="2313448" y="226190"/>
                </a:lnTo>
                <a:cubicBezTo>
                  <a:pt x="2339837" y="226190"/>
                  <a:pt x="2359440" y="245265"/>
                  <a:pt x="2359440" y="271050"/>
                </a:cubicBezTo>
                <a:lnTo>
                  <a:pt x="2359440" y="304677"/>
                </a:lnTo>
                <a:lnTo>
                  <a:pt x="2194021" y="304677"/>
                </a:lnTo>
                <a:lnTo>
                  <a:pt x="2194021" y="271050"/>
                </a:lnTo>
                <a:cubicBezTo>
                  <a:pt x="2194021" y="245265"/>
                  <a:pt x="2213624" y="226190"/>
                  <a:pt x="2240013" y="226190"/>
                </a:cubicBezTo>
                <a:close/>
                <a:moveTo>
                  <a:pt x="1601185" y="226190"/>
                </a:moveTo>
                <a:lnTo>
                  <a:pt x="1674620" y="226190"/>
                </a:lnTo>
                <a:cubicBezTo>
                  <a:pt x="1701009" y="226190"/>
                  <a:pt x="1720612" y="245265"/>
                  <a:pt x="1720612" y="271051"/>
                </a:cubicBezTo>
                <a:lnTo>
                  <a:pt x="1720612" y="304677"/>
                </a:lnTo>
                <a:lnTo>
                  <a:pt x="1555194" y="304677"/>
                </a:lnTo>
                <a:lnTo>
                  <a:pt x="1555194" y="806286"/>
                </a:lnTo>
                <a:lnTo>
                  <a:pt x="1531067" y="806286"/>
                </a:lnTo>
                <a:cubicBezTo>
                  <a:pt x="1491258" y="806286"/>
                  <a:pt x="1462683" y="777710"/>
                  <a:pt x="1462683" y="737902"/>
                </a:cubicBezTo>
                <a:lnTo>
                  <a:pt x="1462683" y="560722"/>
                </a:lnTo>
                <a:cubicBezTo>
                  <a:pt x="1462683" y="558912"/>
                  <a:pt x="1462834" y="557254"/>
                  <a:pt x="1462909" y="555519"/>
                </a:cubicBezTo>
                <a:cubicBezTo>
                  <a:pt x="1462834" y="553785"/>
                  <a:pt x="1462683" y="552051"/>
                  <a:pt x="1462683" y="550317"/>
                </a:cubicBezTo>
                <a:lnTo>
                  <a:pt x="1462683" y="373137"/>
                </a:lnTo>
                <a:lnTo>
                  <a:pt x="1462683" y="373061"/>
                </a:lnTo>
                <a:cubicBezTo>
                  <a:pt x="1462683" y="333253"/>
                  <a:pt x="1491258" y="304677"/>
                  <a:pt x="1531067" y="304677"/>
                </a:cubicBezTo>
                <a:lnTo>
                  <a:pt x="1555193" y="304677"/>
                </a:lnTo>
                <a:lnTo>
                  <a:pt x="1555193" y="271051"/>
                </a:lnTo>
                <a:cubicBezTo>
                  <a:pt x="1555193" y="245265"/>
                  <a:pt x="1574796" y="226190"/>
                  <a:pt x="1601185" y="226190"/>
                </a:cubicBezTo>
                <a:close/>
                <a:moveTo>
                  <a:pt x="777335" y="226190"/>
                </a:moveTo>
                <a:lnTo>
                  <a:pt x="850771" y="226190"/>
                </a:lnTo>
                <a:cubicBezTo>
                  <a:pt x="877160" y="226190"/>
                  <a:pt x="896762" y="245265"/>
                  <a:pt x="896762" y="271051"/>
                </a:cubicBezTo>
                <a:lnTo>
                  <a:pt x="896762" y="304677"/>
                </a:lnTo>
                <a:lnTo>
                  <a:pt x="731344" y="304677"/>
                </a:lnTo>
                <a:lnTo>
                  <a:pt x="731344" y="271051"/>
                </a:lnTo>
                <a:cubicBezTo>
                  <a:pt x="731344" y="245265"/>
                  <a:pt x="750947" y="226190"/>
                  <a:pt x="777335" y="226190"/>
                </a:cubicBezTo>
                <a:close/>
                <a:moveTo>
                  <a:pt x="3702689" y="226190"/>
                </a:moveTo>
                <a:lnTo>
                  <a:pt x="3776125" y="226190"/>
                </a:lnTo>
                <a:cubicBezTo>
                  <a:pt x="3802513" y="226190"/>
                  <a:pt x="3822116" y="245265"/>
                  <a:pt x="3822116" y="271050"/>
                </a:cubicBezTo>
                <a:lnTo>
                  <a:pt x="3822116" y="304676"/>
                </a:lnTo>
                <a:lnTo>
                  <a:pt x="3846243" y="304676"/>
                </a:lnTo>
                <a:lnTo>
                  <a:pt x="3846243" y="304751"/>
                </a:lnTo>
                <a:cubicBezTo>
                  <a:pt x="3886051" y="304751"/>
                  <a:pt x="3914627" y="333327"/>
                  <a:pt x="3914627" y="373135"/>
                </a:cubicBezTo>
                <a:lnTo>
                  <a:pt x="3914627" y="550316"/>
                </a:lnTo>
                <a:cubicBezTo>
                  <a:pt x="3914627" y="552125"/>
                  <a:pt x="3914476" y="553784"/>
                  <a:pt x="3914400" y="555519"/>
                </a:cubicBezTo>
                <a:cubicBezTo>
                  <a:pt x="3914476" y="557252"/>
                  <a:pt x="3914627" y="558987"/>
                  <a:pt x="3914627" y="560721"/>
                </a:cubicBezTo>
                <a:lnTo>
                  <a:pt x="3914627" y="737901"/>
                </a:lnTo>
                <a:cubicBezTo>
                  <a:pt x="3914627" y="777709"/>
                  <a:pt x="3886051" y="806285"/>
                  <a:pt x="3846243" y="806285"/>
                </a:cubicBezTo>
                <a:lnTo>
                  <a:pt x="3822116" y="806285"/>
                </a:lnTo>
                <a:lnTo>
                  <a:pt x="3822116" y="304677"/>
                </a:lnTo>
                <a:lnTo>
                  <a:pt x="3656697" y="304677"/>
                </a:lnTo>
                <a:lnTo>
                  <a:pt x="3656697" y="271050"/>
                </a:lnTo>
                <a:cubicBezTo>
                  <a:pt x="3656697" y="245265"/>
                  <a:pt x="3676300" y="226190"/>
                  <a:pt x="3702689" y="226190"/>
                </a:cubicBezTo>
                <a:close/>
                <a:moveTo>
                  <a:pt x="3063859" y="226190"/>
                </a:moveTo>
                <a:lnTo>
                  <a:pt x="3137295" y="226190"/>
                </a:lnTo>
                <a:cubicBezTo>
                  <a:pt x="3163684" y="226190"/>
                  <a:pt x="3183287" y="245265"/>
                  <a:pt x="3183287" y="271050"/>
                </a:cubicBezTo>
                <a:lnTo>
                  <a:pt x="3183287" y="304677"/>
                </a:lnTo>
                <a:lnTo>
                  <a:pt x="3017868" y="304677"/>
                </a:lnTo>
                <a:lnTo>
                  <a:pt x="3017868" y="271050"/>
                </a:lnTo>
                <a:cubicBezTo>
                  <a:pt x="3017868" y="245265"/>
                  <a:pt x="3037471" y="226190"/>
                  <a:pt x="3063859" y="226190"/>
                </a:cubicBezTo>
                <a:close/>
                <a:moveTo>
                  <a:pt x="4526539" y="226189"/>
                </a:moveTo>
                <a:lnTo>
                  <a:pt x="4599974" y="226189"/>
                </a:lnTo>
                <a:cubicBezTo>
                  <a:pt x="4626363" y="226189"/>
                  <a:pt x="4645966" y="245264"/>
                  <a:pt x="4645966" y="271049"/>
                </a:cubicBezTo>
                <a:lnTo>
                  <a:pt x="4645966" y="304676"/>
                </a:lnTo>
                <a:lnTo>
                  <a:pt x="4480547" y="304676"/>
                </a:lnTo>
                <a:lnTo>
                  <a:pt x="4480547" y="271049"/>
                </a:lnTo>
                <a:cubicBezTo>
                  <a:pt x="4480547" y="245264"/>
                  <a:pt x="4500151" y="226189"/>
                  <a:pt x="4526539" y="226189"/>
                </a:cubicBezTo>
                <a:close/>
                <a:moveTo>
                  <a:pt x="4831148" y="86804"/>
                </a:moveTo>
                <a:lnTo>
                  <a:pt x="4848984" y="96485"/>
                </a:lnTo>
                <a:lnTo>
                  <a:pt x="4887685" y="128417"/>
                </a:lnTo>
                <a:lnTo>
                  <a:pt x="4887685" y="580095"/>
                </a:lnTo>
                <a:lnTo>
                  <a:pt x="5053103" y="580095"/>
                </a:lnTo>
                <a:lnTo>
                  <a:pt x="5053103" y="613721"/>
                </a:lnTo>
                <a:cubicBezTo>
                  <a:pt x="5053103" y="639507"/>
                  <a:pt x="5033500" y="658582"/>
                  <a:pt x="5007111" y="658582"/>
                </a:cubicBezTo>
                <a:lnTo>
                  <a:pt x="4933676" y="658582"/>
                </a:lnTo>
                <a:cubicBezTo>
                  <a:pt x="4907287" y="658582"/>
                  <a:pt x="4887685" y="639507"/>
                  <a:pt x="4887685" y="613721"/>
                </a:cubicBezTo>
                <a:lnTo>
                  <a:pt x="4887685" y="580095"/>
                </a:lnTo>
                <a:lnTo>
                  <a:pt x="4863559" y="580095"/>
                </a:lnTo>
                <a:cubicBezTo>
                  <a:pt x="4823749" y="580095"/>
                  <a:pt x="4795175" y="551520"/>
                  <a:pt x="4795175" y="511711"/>
                </a:cubicBezTo>
                <a:lnTo>
                  <a:pt x="4795175" y="334531"/>
                </a:lnTo>
                <a:cubicBezTo>
                  <a:pt x="4795175" y="332722"/>
                  <a:pt x="4795325" y="331063"/>
                  <a:pt x="4795401" y="329329"/>
                </a:cubicBezTo>
                <a:cubicBezTo>
                  <a:pt x="4795325" y="327594"/>
                  <a:pt x="4795175" y="325861"/>
                  <a:pt x="4795175" y="324126"/>
                </a:cubicBezTo>
                <a:lnTo>
                  <a:pt x="4795175" y="146946"/>
                </a:lnTo>
                <a:lnTo>
                  <a:pt x="4795175" y="146871"/>
                </a:lnTo>
                <a:cubicBezTo>
                  <a:pt x="4795175" y="126967"/>
                  <a:pt x="4802319" y="109871"/>
                  <a:pt x="4814438" y="97751"/>
                </a:cubicBezTo>
                <a:close/>
                <a:moveTo>
                  <a:pt x="1303898" y="78488"/>
                </a:moveTo>
                <a:lnTo>
                  <a:pt x="1328024" y="78488"/>
                </a:lnTo>
                <a:lnTo>
                  <a:pt x="1328024" y="78564"/>
                </a:lnTo>
                <a:cubicBezTo>
                  <a:pt x="1367833" y="78564"/>
                  <a:pt x="1396409" y="107139"/>
                  <a:pt x="1396409" y="146947"/>
                </a:cubicBezTo>
                <a:lnTo>
                  <a:pt x="1396409" y="324128"/>
                </a:lnTo>
                <a:cubicBezTo>
                  <a:pt x="1396409" y="325937"/>
                  <a:pt x="1396257" y="327596"/>
                  <a:pt x="1396182" y="329330"/>
                </a:cubicBezTo>
                <a:cubicBezTo>
                  <a:pt x="1396257" y="331064"/>
                  <a:pt x="1396409" y="332798"/>
                  <a:pt x="1396409" y="334533"/>
                </a:cubicBezTo>
                <a:lnTo>
                  <a:pt x="1396409" y="511713"/>
                </a:lnTo>
                <a:cubicBezTo>
                  <a:pt x="1396409" y="551521"/>
                  <a:pt x="1367833" y="580097"/>
                  <a:pt x="1328024" y="580097"/>
                </a:cubicBezTo>
                <a:lnTo>
                  <a:pt x="1303898" y="580097"/>
                </a:lnTo>
                <a:lnTo>
                  <a:pt x="1303898" y="613723"/>
                </a:lnTo>
                <a:cubicBezTo>
                  <a:pt x="1303898" y="639508"/>
                  <a:pt x="1284295" y="658583"/>
                  <a:pt x="1257906" y="658583"/>
                </a:cubicBezTo>
                <a:lnTo>
                  <a:pt x="1184470" y="658583"/>
                </a:lnTo>
                <a:cubicBezTo>
                  <a:pt x="1158082" y="658583"/>
                  <a:pt x="1138479" y="639508"/>
                  <a:pt x="1138479" y="613723"/>
                </a:cubicBezTo>
                <a:lnTo>
                  <a:pt x="1138479" y="580096"/>
                </a:lnTo>
                <a:lnTo>
                  <a:pt x="1303898" y="580096"/>
                </a:lnTo>
                <a:close/>
                <a:moveTo>
                  <a:pt x="475523" y="78488"/>
                </a:moveTo>
                <a:lnTo>
                  <a:pt x="499649" y="78488"/>
                </a:lnTo>
                <a:lnTo>
                  <a:pt x="499649" y="580096"/>
                </a:lnTo>
                <a:lnTo>
                  <a:pt x="665069" y="580096"/>
                </a:lnTo>
                <a:lnTo>
                  <a:pt x="665069" y="613723"/>
                </a:lnTo>
                <a:cubicBezTo>
                  <a:pt x="665069" y="639508"/>
                  <a:pt x="645464" y="658583"/>
                  <a:pt x="619076" y="658583"/>
                </a:cubicBezTo>
                <a:lnTo>
                  <a:pt x="545640" y="658583"/>
                </a:lnTo>
                <a:cubicBezTo>
                  <a:pt x="519252" y="658583"/>
                  <a:pt x="499649" y="639508"/>
                  <a:pt x="499649" y="613723"/>
                </a:cubicBezTo>
                <a:lnTo>
                  <a:pt x="499649" y="580097"/>
                </a:lnTo>
                <a:lnTo>
                  <a:pt x="475523" y="580097"/>
                </a:lnTo>
                <a:cubicBezTo>
                  <a:pt x="435713" y="580097"/>
                  <a:pt x="407139" y="551521"/>
                  <a:pt x="407139" y="511713"/>
                </a:cubicBezTo>
                <a:lnTo>
                  <a:pt x="407139" y="334533"/>
                </a:lnTo>
                <a:cubicBezTo>
                  <a:pt x="407139" y="332723"/>
                  <a:pt x="407289" y="331064"/>
                  <a:pt x="407364" y="329330"/>
                </a:cubicBezTo>
                <a:cubicBezTo>
                  <a:pt x="407289" y="327596"/>
                  <a:pt x="407139" y="325862"/>
                  <a:pt x="407139" y="324128"/>
                </a:cubicBezTo>
                <a:lnTo>
                  <a:pt x="407139" y="146947"/>
                </a:lnTo>
                <a:lnTo>
                  <a:pt x="407139" y="146872"/>
                </a:lnTo>
                <a:cubicBezTo>
                  <a:pt x="407139" y="107064"/>
                  <a:pt x="435713" y="78488"/>
                  <a:pt x="475523" y="78488"/>
                </a:cubicBezTo>
                <a:close/>
                <a:moveTo>
                  <a:pt x="3400879" y="78488"/>
                </a:moveTo>
                <a:lnTo>
                  <a:pt x="3425005" y="78488"/>
                </a:lnTo>
                <a:lnTo>
                  <a:pt x="3425005" y="580096"/>
                </a:lnTo>
                <a:lnTo>
                  <a:pt x="3400879" y="580096"/>
                </a:lnTo>
                <a:cubicBezTo>
                  <a:pt x="3361070" y="580096"/>
                  <a:pt x="3332495" y="551521"/>
                  <a:pt x="3332495" y="511712"/>
                </a:cubicBezTo>
                <a:lnTo>
                  <a:pt x="3332495" y="334532"/>
                </a:lnTo>
                <a:cubicBezTo>
                  <a:pt x="3332495" y="332722"/>
                  <a:pt x="3332645" y="331064"/>
                  <a:pt x="3332721" y="329330"/>
                </a:cubicBezTo>
                <a:cubicBezTo>
                  <a:pt x="3332645" y="327595"/>
                  <a:pt x="3332495" y="325861"/>
                  <a:pt x="3332495" y="324127"/>
                </a:cubicBezTo>
                <a:lnTo>
                  <a:pt x="3332495" y="146947"/>
                </a:lnTo>
                <a:lnTo>
                  <a:pt x="3332495" y="146871"/>
                </a:lnTo>
                <a:cubicBezTo>
                  <a:pt x="3332495" y="107063"/>
                  <a:pt x="3361070" y="78488"/>
                  <a:pt x="3400879" y="78488"/>
                </a:cubicBezTo>
                <a:close/>
                <a:moveTo>
                  <a:pt x="2766576" y="78488"/>
                </a:moveTo>
                <a:lnTo>
                  <a:pt x="2790703" y="78488"/>
                </a:lnTo>
                <a:lnTo>
                  <a:pt x="2790703" y="78563"/>
                </a:lnTo>
                <a:cubicBezTo>
                  <a:pt x="2830511" y="78563"/>
                  <a:pt x="2859086" y="107138"/>
                  <a:pt x="2859086" y="146947"/>
                </a:cubicBezTo>
                <a:lnTo>
                  <a:pt x="2859086" y="324127"/>
                </a:lnTo>
                <a:cubicBezTo>
                  <a:pt x="2859086" y="325937"/>
                  <a:pt x="2858935" y="327595"/>
                  <a:pt x="2858860" y="329330"/>
                </a:cubicBezTo>
                <a:cubicBezTo>
                  <a:pt x="2858935" y="331064"/>
                  <a:pt x="2859086" y="332798"/>
                  <a:pt x="2859086" y="334532"/>
                </a:cubicBezTo>
                <a:lnTo>
                  <a:pt x="2859086" y="511712"/>
                </a:lnTo>
                <a:cubicBezTo>
                  <a:pt x="2859086" y="551521"/>
                  <a:pt x="2830511" y="580096"/>
                  <a:pt x="2790703" y="580096"/>
                </a:cubicBezTo>
                <a:lnTo>
                  <a:pt x="2766576" y="580096"/>
                </a:lnTo>
                <a:lnTo>
                  <a:pt x="2766576" y="613722"/>
                </a:lnTo>
                <a:cubicBezTo>
                  <a:pt x="2766576" y="639508"/>
                  <a:pt x="2746973" y="658583"/>
                  <a:pt x="2720584" y="658583"/>
                </a:cubicBezTo>
                <a:lnTo>
                  <a:pt x="2647149" y="658583"/>
                </a:lnTo>
                <a:cubicBezTo>
                  <a:pt x="2620760" y="658583"/>
                  <a:pt x="2601157" y="639508"/>
                  <a:pt x="2601157" y="613722"/>
                </a:cubicBezTo>
                <a:lnTo>
                  <a:pt x="2601157" y="580095"/>
                </a:lnTo>
                <a:lnTo>
                  <a:pt x="2766576" y="580095"/>
                </a:lnTo>
                <a:close/>
                <a:moveTo>
                  <a:pt x="1938202" y="78488"/>
                </a:moveTo>
                <a:lnTo>
                  <a:pt x="1962328" y="78488"/>
                </a:lnTo>
                <a:lnTo>
                  <a:pt x="1962328" y="580096"/>
                </a:lnTo>
                <a:lnTo>
                  <a:pt x="1938202" y="580096"/>
                </a:lnTo>
                <a:cubicBezTo>
                  <a:pt x="1898393" y="580096"/>
                  <a:pt x="1869818" y="551521"/>
                  <a:pt x="1869818" y="511712"/>
                </a:cubicBezTo>
                <a:lnTo>
                  <a:pt x="1869818" y="334532"/>
                </a:lnTo>
                <a:cubicBezTo>
                  <a:pt x="1869818" y="332722"/>
                  <a:pt x="1869969" y="331064"/>
                  <a:pt x="1870044" y="329330"/>
                </a:cubicBezTo>
                <a:cubicBezTo>
                  <a:pt x="1869969" y="327595"/>
                  <a:pt x="1869818" y="325861"/>
                  <a:pt x="1869818" y="324127"/>
                </a:cubicBezTo>
                <a:lnTo>
                  <a:pt x="1869818" y="146947"/>
                </a:lnTo>
                <a:lnTo>
                  <a:pt x="1869818" y="146871"/>
                </a:lnTo>
                <a:cubicBezTo>
                  <a:pt x="1869818" y="107063"/>
                  <a:pt x="1898393" y="78488"/>
                  <a:pt x="1938202" y="78488"/>
                </a:cubicBezTo>
                <a:close/>
                <a:moveTo>
                  <a:pt x="4229253" y="78487"/>
                </a:moveTo>
                <a:lnTo>
                  <a:pt x="4253380" y="78487"/>
                </a:lnTo>
                <a:lnTo>
                  <a:pt x="4253380" y="78562"/>
                </a:lnTo>
                <a:cubicBezTo>
                  <a:pt x="4293189" y="78562"/>
                  <a:pt x="4321764" y="107138"/>
                  <a:pt x="4321764" y="146946"/>
                </a:cubicBezTo>
                <a:lnTo>
                  <a:pt x="4321764" y="324126"/>
                </a:lnTo>
                <a:cubicBezTo>
                  <a:pt x="4321764" y="325936"/>
                  <a:pt x="4321613" y="327594"/>
                  <a:pt x="4321537" y="329329"/>
                </a:cubicBezTo>
                <a:cubicBezTo>
                  <a:pt x="4321613" y="331063"/>
                  <a:pt x="4321764" y="332797"/>
                  <a:pt x="4321764" y="334531"/>
                </a:cubicBezTo>
                <a:lnTo>
                  <a:pt x="4321764" y="511711"/>
                </a:lnTo>
                <a:cubicBezTo>
                  <a:pt x="4321764" y="551520"/>
                  <a:pt x="4293189" y="580095"/>
                  <a:pt x="4253380" y="580095"/>
                </a:cubicBezTo>
                <a:lnTo>
                  <a:pt x="4229253" y="580095"/>
                </a:lnTo>
                <a:lnTo>
                  <a:pt x="4229253" y="613721"/>
                </a:lnTo>
                <a:cubicBezTo>
                  <a:pt x="4229253" y="639507"/>
                  <a:pt x="4209651" y="658582"/>
                  <a:pt x="4183262" y="658582"/>
                </a:cubicBezTo>
                <a:lnTo>
                  <a:pt x="4109826" y="658582"/>
                </a:lnTo>
                <a:cubicBezTo>
                  <a:pt x="4083437" y="658582"/>
                  <a:pt x="4063835" y="639507"/>
                  <a:pt x="4063835" y="613721"/>
                </a:cubicBezTo>
                <a:lnTo>
                  <a:pt x="4063835" y="580095"/>
                </a:lnTo>
                <a:lnTo>
                  <a:pt x="4229253" y="580095"/>
                </a:lnTo>
                <a:close/>
                <a:moveTo>
                  <a:pt x="1184470" y="1"/>
                </a:moveTo>
                <a:lnTo>
                  <a:pt x="1257906" y="1"/>
                </a:lnTo>
                <a:cubicBezTo>
                  <a:pt x="1284295" y="1"/>
                  <a:pt x="1303898" y="19076"/>
                  <a:pt x="1303898" y="44862"/>
                </a:cubicBezTo>
                <a:lnTo>
                  <a:pt x="1303898" y="78488"/>
                </a:lnTo>
                <a:lnTo>
                  <a:pt x="1138479" y="78488"/>
                </a:lnTo>
                <a:lnTo>
                  <a:pt x="1138479" y="44862"/>
                </a:lnTo>
                <a:cubicBezTo>
                  <a:pt x="1138479" y="19076"/>
                  <a:pt x="1158082" y="1"/>
                  <a:pt x="1184470" y="1"/>
                </a:cubicBezTo>
                <a:close/>
                <a:moveTo>
                  <a:pt x="545640" y="1"/>
                </a:moveTo>
                <a:lnTo>
                  <a:pt x="619076" y="1"/>
                </a:lnTo>
                <a:cubicBezTo>
                  <a:pt x="645464" y="1"/>
                  <a:pt x="665069" y="19076"/>
                  <a:pt x="665069" y="44862"/>
                </a:cubicBezTo>
                <a:lnTo>
                  <a:pt x="665069" y="78488"/>
                </a:lnTo>
                <a:lnTo>
                  <a:pt x="499649" y="78488"/>
                </a:lnTo>
                <a:lnTo>
                  <a:pt x="499649" y="44862"/>
                </a:lnTo>
                <a:cubicBezTo>
                  <a:pt x="499649" y="19076"/>
                  <a:pt x="519252" y="1"/>
                  <a:pt x="545640" y="1"/>
                </a:cubicBezTo>
                <a:close/>
                <a:moveTo>
                  <a:pt x="2647149" y="0"/>
                </a:moveTo>
                <a:lnTo>
                  <a:pt x="2720584" y="0"/>
                </a:lnTo>
                <a:cubicBezTo>
                  <a:pt x="2746973" y="0"/>
                  <a:pt x="2766576" y="19076"/>
                  <a:pt x="2766576" y="44861"/>
                </a:cubicBezTo>
                <a:lnTo>
                  <a:pt x="2766576" y="78488"/>
                </a:lnTo>
                <a:lnTo>
                  <a:pt x="2601157" y="78488"/>
                </a:lnTo>
                <a:lnTo>
                  <a:pt x="2601157" y="44861"/>
                </a:lnTo>
                <a:cubicBezTo>
                  <a:pt x="2601157" y="19076"/>
                  <a:pt x="2620760" y="0"/>
                  <a:pt x="2647149" y="0"/>
                </a:cubicBezTo>
                <a:close/>
                <a:moveTo>
                  <a:pt x="2008320" y="0"/>
                </a:moveTo>
                <a:lnTo>
                  <a:pt x="2081755" y="0"/>
                </a:lnTo>
                <a:cubicBezTo>
                  <a:pt x="2108144" y="0"/>
                  <a:pt x="2127747" y="19076"/>
                  <a:pt x="2127747" y="44861"/>
                </a:cubicBezTo>
                <a:lnTo>
                  <a:pt x="2127747" y="78488"/>
                </a:lnTo>
                <a:lnTo>
                  <a:pt x="1962328" y="78488"/>
                </a:lnTo>
                <a:lnTo>
                  <a:pt x="1962328" y="44861"/>
                </a:lnTo>
                <a:cubicBezTo>
                  <a:pt x="1962328" y="19076"/>
                  <a:pt x="1981931" y="0"/>
                  <a:pt x="2008320" y="0"/>
                </a:cubicBezTo>
                <a:close/>
                <a:moveTo>
                  <a:pt x="4109826" y="0"/>
                </a:moveTo>
                <a:lnTo>
                  <a:pt x="4183262" y="0"/>
                </a:lnTo>
                <a:cubicBezTo>
                  <a:pt x="4209651" y="0"/>
                  <a:pt x="4229253" y="19075"/>
                  <a:pt x="4229253" y="44860"/>
                </a:cubicBezTo>
                <a:lnTo>
                  <a:pt x="4229253" y="78487"/>
                </a:lnTo>
                <a:lnTo>
                  <a:pt x="4063835" y="78487"/>
                </a:lnTo>
                <a:lnTo>
                  <a:pt x="4063835" y="44860"/>
                </a:lnTo>
                <a:cubicBezTo>
                  <a:pt x="4063835" y="19075"/>
                  <a:pt x="4083437" y="0"/>
                  <a:pt x="4109826" y="0"/>
                </a:cubicBezTo>
                <a:close/>
                <a:moveTo>
                  <a:pt x="3470997" y="0"/>
                </a:moveTo>
                <a:lnTo>
                  <a:pt x="3544433" y="0"/>
                </a:lnTo>
                <a:cubicBezTo>
                  <a:pt x="3570821" y="0"/>
                  <a:pt x="3590425" y="19075"/>
                  <a:pt x="3590425" y="44860"/>
                </a:cubicBezTo>
                <a:lnTo>
                  <a:pt x="3590425" y="78487"/>
                </a:lnTo>
                <a:lnTo>
                  <a:pt x="3425006" y="78487"/>
                </a:lnTo>
                <a:lnTo>
                  <a:pt x="3425006" y="44860"/>
                </a:lnTo>
                <a:cubicBezTo>
                  <a:pt x="3425006" y="19075"/>
                  <a:pt x="3444609" y="0"/>
                  <a:pt x="3470997" y="0"/>
                </a:cubicBezTo>
                <a:close/>
              </a:path>
            </a:pathLst>
          </a:custGeom>
          <a:noFill/>
          <a:ln w="11611" cap="flat">
            <a:solidFill>
              <a:schemeClr val="accent3">
                <a:lumMod val="20000"/>
                <a:lumOff val="80000"/>
              </a:schemeClr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BR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CEEBF2-3386-BF18-3885-1BCB540463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9" y="2682161"/>
            <a:ext cx="4953000" cy="1365946"/>
          </a:xfrm>
        </p:spPr>
        <p:txBody>
          <a:bodyPr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Título</a:t>
            </a:r>
            <a:br>
              <a:rPr lang="en-US"/>
            </a:br>
            <a:r>
              <a:rPr lang="en-US"/>
              <a:t>da </a:t>
            </a:r>
            <a:r>
              <a:rPr lang="en-US" err="1"/>
              <a:t>Vinheta</a:t>
            </a:r>
            <a:endParaRPr lang="en-US"/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FC671D18-F243-D14E-8DB9-C3F6F153C1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8" y="4348874"/>
            <a:ext cx="4953001" cy="140422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pt-BR" noProof="0"/>
              <a:t>Legenda complementar.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20D712-165C-6F64-AB76-D783E2001025}"/>
              </a:ext>
            </a:extLst>
          </p:cNvPr>
          <p:cNvCxnSpPr>
            <a:cxnSpLocks/>
          </p:cNvCxnSpPr>
          <p:nvPr userDrawn="1"/>
        </p:nvCxnSpPr>
        <p:spPr>
          <a:xfrm>
            <a:off x="752149" y="4215389"/>
            <a:ext cx="5343851" cy="0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D5705972-8B84-63AA-ABD1-180D13B7E9B1}"/>
              </a:ext>
            </a:extLst>
          </p:cNvPr>
          <p:cNvSpPr/>
          <p:nvPr userDrawn="1"/>
        </p:nvSpPr>
        <p:spPr>
          <a:xfrm>
            <a:off x="-102671" y="894427"/>
            <a:ext cx="731321" cy="2627143"/>
          </a:xfrm>
          <a:custGeom>
            <a:avLst/>
            <a:gdLst>
              <a:gd name="connsiteX0" fmla="*/ 447270 w 1364795"/>
              <a:gd name="connsiteY0" fmla="*/ 4794513 h 4902793"/>
              <a:gd name="connsiteX1" fmla="*/ 675481 w 1364795"/>
              <a:gd name="connsiteY1" fmla="*/ 4794513 h 4902793"/>
              <a:gd name="connsiteX2" fmla="*/ 675481 w 1364795"/>
              <a:gd name="connsiteY2" fmla="*/ 4840904 h 4902793"/>
              <a:gd name="connsiteX3" fmla="*/ 612031 w 1364795"/>
              <a:gd name="connsiteY3" fmla="*/ 4902793 h 4902793"/>
              <a:gd name="connsiteX4" fmla="*/ 510719 w 1364795"/>
              <a:gd name="connsiteY4" fmla="*/ 4902793 h 4902793"/>
              <a:gd name="connsiteX5" fmla="*/ 447270 w 1364795"/>
              <a:gd name="connsiteY5" fmla="*/ 4840904 h 4902793"/>
              <a:gd name="connsiteX6" fmla="*/ 127629 w 1364795"/>
              <a:gd name="connsiteY6" fmla="*/ 4482464 h 4902793"/>
              <a:gd name="connsiteX7" fmla="*/ 355840 w 1364795"/>
              <a:gd name="connsiteY7" fmla="*/ 4482464 h 4902793"/>
              <a:gd name="connsiteX8" fmla="*/ 355840 w 1364795"/>
              <a:gd name="connsiteY8" fmla="*/ 4528855 h 4902793"/>
              <a:gd name="connsiteX9" fmla="*/ 292389 w 1364795"/>
              <a:gd name="connsiteY9" fmla="*/ 4590744 h 4902793"/>
              <a:gd name="connsiteX10" fmla="*/ 191078 w 1364795"/>
              <a:gd name="connsiteY10" fmla="*/ 4590744 h 4902793"/>
              <a:gd name="connsiteX11" fmla="*/ 127629 w 1364795"/>
              <a:gd name="connsiteY11" fmla="*/ 4528855 h 4902793"/>
              <a:gd name="connsiteX12" fmla="*/ 675481 w 1364795"/>
              <a:gd name="connsiteY12" fmla="*/ 4102494 h 4902793"/>
              <a:gd name="connsiteX13" fmla="*/ 708765 w 1364795"/>
              <a:gd name="connsiteY13" fmla="*/ 4102494 h 4902793"/>
              <a:gd name="connsiteX14" fmla="*/ 708765 w 1364795"/>
              <a:gd name="connsiteY14" fmla="*/ 4102598 h 4902793"/>
              <a:gd name="connsiteX15" fmla="*/ 803108 w 1364795"/>
              <a:gd name="connsiteY15" fmla="*/ 4196941 h 4902793"/>
              <a:gd name="connsiteX16" fmla="*/ 803108 w 1364795"/>
              <a:gd name="connsiteY16" fmla="*/ 4441378 h 4902793"/>
              <a:gd name="connsiteX17" fmla="*/ 802795 w 1364795"/>
              <a:gd name="connsiteY17" fmla="*/ 4448555 h 4902793"/>
              <a:gd name="connsiteX18" fmla="*/ 803108 w 1364795"/>
              <a:gd name="connsiteY18" fmla="*/ 4455732 h 4902793"/>
              <a:gd name="connsiteX19" fmla="*/ 803108 w 1364795"/>
              <a:gd name="connsiteY19" fmla="*/ 4700170 h 4902793"/>
              <a:gd name="connsiteX20" fmla="*/ 708765 w 1364795"/>
              <a:gd name="connsiteY20" fmla="*/ 4794513 h 4902793"/>
              <a:gd name="connsiteX21" fmla="*/ 675481 w 1364795"/>
              <a:gd name="connsiteY21" fmla="*/ 4794513 h 4902793"/>
              <a:gd name="connsiteX22" fmla="*/ 510719 w 1364795"/>
              <a:gd name="connsiteY22" fmla="*/ 3994213 h 4902793"/>
              <a:gd name="connsiteX23" fmla="*/ 612031 w 1364795"/>
              <a:gd name="connsiteY23" fmla="*/ 3994213 h 4902793"/>
              <a:gd name="connsiteX24" fmla="*/ 675481 w 1364795"/>
              <a:gd name="connsiteY24" fmla="*/ 4056103 h 4902793"/>
              <a:gd name="connsiteX25" fmla="*/ 675481 w 1364795"/>
              <a:gd name="connsiteY25" fmla="*/ 4102493 h 4902793"/>
              <a:gd name="connsiteX26" fmla="*/ 447270 w 1364795"/>
              <a:gd name="connsiteY26" fmla="*/ 4102493 h 4902793"/>
              <a:gd name="connsiteX27" fmla="*/ 447270 w 1364795"/>
              <a:gd name="connsiteY27" fmla="*/ 4056103 h 4902793"/>
              <a:gd name="connsiteX28" fmla="*/ 510719 w 1364795"/>
              <a:gd name="connsiteY28" fmla="*/ 3994213 h 4902793"/>
              <a:gd name="connsiteX29" fmla="*/ 1237167 w 1364795"/>
              <a:gd name="connsiteY29" fmla="*/ 3790446 h 4902793"/>
              <a:gd name="connsiteX30" fmla="*/ 1270452 w 1364795"/>
              <a:gd name="connsiteY30" fmla="*/ 3790446 h 4902793"/>
              <a:gd name="connsiteX31" fmla="*/ 1270452 w 1364795"/>
              <a:gd name="connsiteY31" fmla="*/ 3790550 h 4902793"/>
              <a:gd name="connsiteX32" fmla="*/ 1364795 w 1364795"/>
              <a:gd name="connsiteY32" fmla="*/ 3884893 h 4902793"/>
              <a:gd name="connsiteX33" fmla="*/ 1364795 w 1364795"/>
              <a:gd name="connsiteY33" fmla="*/ 4129330 h 4902793"/>
              <a:gd name="connsiteX34" fmla="*/ 1364482 w 1364795"/>
              <a:gd name="connsiteY34" fmla="*/ 4136507 h 4902793"/>
              <a:gd name="connsiteX35" fmla="*/ 1364795 w 1364795"/>
              <a:gd name="connsiteY35" fmla="*/ 4143684 h 4902793"/>
              <a:gd name="connsiteX36" fmla="*/ 1364795 w 1364795"/>
              <a:gd name="connsiteY36" fmla="*/ 4388122 h 4902793"/>
              <a:gd name="connsiteX37" fmla="*/ 1270452 w 1364795"/>
              <a:gd name="connsiteY37" fmla="*/ 4482465 h 4902793"/>
              <a:gd name="connsiteX38" fmla="*/ 1237167 w 1364795"/>
              <a:gd name="connsiteY38" fmla="*/ 4482465 h 4902793"/>
              <a:gd name="connsiteX39" fmla="*/ 1237167 w 1364795"/>
              <a:gd name="connsiteY39" fmla="*/ 4528855 h 4902793"/>
              <a:gd name="connsiteX40" fmla="*/ 1173717 w 1364795"/>
              <a:gd name="connsiteY40" fmla="*/ 4590744 h 4902793"/>
              <a:gd name="connsiteX41" fmla="*/ 1072406 w 1364795"/>
              <a:gd name="connsiteY41" fmla="*/ 4590744 h 4902793"/>
              <a:gd name="connsiteX42" fmla="*/ 1008956 w 1364795"/>
              <a:gd name="connsiteY42" fmla="*/ 4528855 h 4902793"/>
              <a:gd name="connsiteX43" fmla="*/ 1008956 w 1364795"/>
              <a:gd name="connsiteY43" fmla="*/ 4482464 h 4902793"/>
              <a:gd name="connsiteX44" fmla="*/ 1237167 w 1364795"/>
              <a:gd name="connsiteY44" fmla="*/ 4482464 h 4902793"/>
              <a:gd name="connsiteX45" fmla="*/ 94343 w 1364795"/>
              <a:gd name="connsiteY45" fmla="*/ 3790446 h 4902793"/>
              <a:gd name="connsiteX46" fmla="*/ 127628 w 1364795"/>
              <a:gd name="connsiteY46" fmla="*/ 3790446 h 4902793"/>
              <a:gd name="connsiteX47" fmla="*/ 127628 w 1364795"/>
              <a:gd name="connsiteY47" fmla="*/ 4482465 h 4902793"/>
              <a:gd name="connsiteX48" fmla="*/ 94343 w 1364795"/>
              <a:gd name="connsiteY48" fmla="*/ 4482465 h 4902793"/>
              <a:gd name="connsiteX49" fmla="*/ 1 w 1364795"/>
              <a:gd name="connsiteY49" fmla="*/ 4388122 h 4902793"/>
              <a:gd name="connsiteX50" fmla="*/ 1 w 1364795"/>
              <a:gd name="connsiteY50" fmla="*/ 4143684 h 4902793"/>
              <a:gd name="connsiteX51" fmla="*/ 313 w 1364795"/>
              <a:gd name="connsiteY51" fmla="*/ 4136507 h 4902793"/>
              <a:gd name="connsiteX52" fmla="*/ 1 w 1364795"/>
              <a:gd name="connsiteY52" fmla="*/ 4129330 h 4902793"/>
              <a:gd name="connsiteX53" fmla="*/ 1 w 1364795"/>
              <a:gd name="connsiteY53" fmla="*/ 3884893 h 4902793"/>
              <a:gd name="connsiteX54" fmla="*/ 1 w 1364795"/>
              <a:gd name="connsiteY54" fmla="*/ 3884789 h 4902793"/>
              <a:gd name="connsiteX55" fmla="*/ 94343 w 1364795"/>
              <a:gd name="connsiteY55" fmla="*/ 3790446 h 4902793"/>
              <a:gd name="connsiteX56" fmla="*/ 1072406 w 1364795"/>
              <a:gd name="connsiteY56" fmla="*/ 3682165 h 4902793"/>
              <a:gd name="connsiteX57" fmla="*/ 1173717 w 1364795"/>
              <a:gd name="connsiteY57" fmla="*/ 3682165 h 4902793"/>
              <a:gd name="connsiteX58" fmla="*/ 1237167 w 1364795"/>
              <a:gd name="connsiteY58" fmla="*/ 3744055 h 4902793"/>
              <a:gd name="connsiteX59" fmla="*/ 1237167 w 1364795"/>
              <a:gd name="connsiteY59" fmla="*/ 3790445 h 4902793"/>
              <a:gd name="connsiteX60" fmla="*/ 1008956 w 1364795"/>
              <a:gd name="connsiteY60" fmla="*/ 3790445 h 4902793"/>
              <a:gd name="connsiteX61" fmla="*/ 1008956 w 1364795"/>
              <a:gd name="connsiteY61" fmla="*/ 3744055 h 4902793"/>
              <a:gd name="connsiteX62" fmla="*/ 1072406 w 1364795"/>
              <a:gd name="connsiteY62" fmla="*/ 3682165 h 4902793"/>
              <a:gd name="connsiteX63" fmla="*/ 191078 w 1364795"/>
              <a:gd name="connsiteY63" fmla="*/ 3682165 h 4902793"/>
              <a:gd name="connsiteX64" fmla="*/ 292389 w 1364795"/>
              <a:gd name="connsiteY64" fmla="*/ 3682165 h 4902793"/>
              <a:gd name="connsiteX65" fmla="*/ 355840 w 1364795"/>
              <a:gd name="connsiteY65" fmla="*/ 3744055 h 4902793"/>
              <a:gd name="connsiteX66" fmla="*/ 355840 w 1364795"/>
              <a:gd name="connsiteY66" fmla="*/ 3790445 h 4902793"/>
              <a:gd name="connsiteX67" fmla="*/ 127629 w 1364795"/>
              <a:gd name="connsiteY67" fmla="*/ 3790445 h 4902793"/>
              <a:gd name="connsiteX68" fmla="*/ 127629 w 1364795"/>
              <a:gd name="connsiteY68" fmla="*/ 3744055 h 4902793"/>
              <a:gd name="connsiteX69" fmla="*/ 191078 w 1364795"/>
              <a:gd name="connsiteY69" fmla="*/ 3682165 h 4902793"/>
              <a:gd name="connsiteX70" fmla="*/ 447269 w 1364795"/>
              <a:gd name="connsiteY70" fmla="*/ 3567124 h 4902793"/>
              <a:gd name="connsiteX71" fmla="*/ 675481 w 1364795"/>
              <a:gd name="connsiteY71" fmla="*/ 3567124 h 4902793"/>
              <a:gd name="connsiteX72" fmla="*/ 675481 w 1364795"/>
              <a:gd name="connsiteY72" fmla="*/ 3613515 h 4902793"/>
              <a:gd name="connsiteX73" fmla="*/ 612031 w 1364795"/>
              <a:gd name="connsiteY73" fmla="*/ 3675404 h 4902793"/>
              <a:gd name="connsiteX74" fmla="*/ 510719 w 1364795"/>
              <a:gd name="connsiteY74" fmla="*/ 3675404 h 4902793"/>
              <a:gd name="connsiteX75" fmla="*/ 447269 w 1364795"/>
              <a:gd name="connsiteY75" fmla="*/ 3613515 h 4902793"/>
              <a:gd name="connsiteX76" fmla="*/ 1008956 w 1364795"/>
              <a:gd name="connsiteY76" fmla="*/ 3255076 h 4902793"/>
              <a:gd name="connsiteX77" fmla="*/ 1237167 w 1364795"/>
              <a:gd name="connsiteY77" fmla="*/ 3255076 h 4902793"/>
              <a:gd name="connsiteX78" fmla="*/ 1237167 w 1364795"/>
              <a:gd name="connsiteY78" fmla="*/ 3301467 h 4902793"/>
              <a:gd name="connsiteX79" fmla="*/ 1173717 w 1364795"/>
              <a:gd name="connsiteY79" fmla="*/ 3363356 h 4902793"/>
              <a:gd name="connsiteX80" fmla="*/ 1072406 w 1364795"/>
              <a:gd name="connsiteY80" fmla="*/ 3363356 h 4902793"/>
              <a:gd name="connsiteX81" fmla="*/ 1008956 w 1364795"/>
              <a:gd name="connsiteY81" fmla="*/ 3301467 h 4902793"/>
              <a:gd name="connsiteX82" fmla="*/ 127628 w 1364795"/>
              <a:gd name="connsiteY82" fmla="*/ 3255076 h 4902793"/>
              <a:gd name="connsiteX83" fmla="*/ 355839 w 1364795"/>
              <a:gd name="connsiteY83" fmla="*/ 3255076 h 4902793"/>
              <a:gd name="connsiteX84" fmla="*/ 355839 w 1364795"/>
              <a:gd name="connsiteY84" fmla="*/ 3301467 h 4902793"/>
              <a:gd name="connsiteX85" fmla="*/ 292389 w 1364795"/>
              <a:gd name="connsiteY85" fmla="*/ 3363356 h 4902793"/>
              <a:gd name="connsiteX86" fmla="*/ 191078 w 1364795"/>
              <a:gd name="connsiteY86" fmla="*/ 3363356 h 4902793"/>
              <a:gd name="connsiteX87" fmla="*/ 127628 w 1364795"/>
              <a:gd name="connsiteY87" fmla="*/ 3301467 h 4902793"/>
              <a:gd name="connsiteX88" fmla="*/ 675481 w 1364795"/>
              <a:gd name="connsiteY88" fmla="*/ 2875105 h 4902793"/>
              <a:gd name="connsiteX89" fmla="*/ 708765 w 1364795"/>
              <a:gd name="connsiteY89" fmla="*/ 2875105 h 4902793"/>
              <a:gd name="connsiteX90" fmla="*/ 708765 w 1364795"/>
              <a:gd name="connsiteY90" fmla="*/ 2875209 h 4902793"/>
              <a:gd name="connsiteX91" fmla="*/ 803108 w 1364795"/>
              <a:gd name="connsiteY91" fmla="*/ 2969552 h 4902793"/>
              <a:gd name="connsiteX92" fmla="*/ 803108 w 1364795"/>
              <a:gd name="connsiteY92" fmla="*/ 3213989 h 4902793"/>
              <a:gd name="connsiteX93" fmla="*/ 802795 w 1364795"/>
              <a:gd name="connsiteY93" fmla="*/ 3221166 h 4902793"/>
              <a:gd name="connsiteX94" fmla="*/ 803108 w 1364795"/>
              <a:gd name="connsiteY94" fmla="*/ 3228343 h 4902793"/>
              <a:gd name="connsiteX95" fmla="*/ 803108 w 1364795"/>
              <a:gd name="connsiteY95" fmla="*/ 3472781 h 4902793"/>
              <a:gd name="connsiteX96" fmla="*/ 708765 w 1364795"/>
              <a:gd name="connsiteY96" fmla="*/ 3567124 h 4902793"/>
              <a:gd name="connsiteX97" fmla="*/ 675481 w 1364795"/>
              <a:gd name="connsiteY97" fmla="*/ 3567124 h 4902793"/>
              <a:gd name="connsiteX98" fmla="*/ 510719 w 1364795"/>
              <a:gd name="connsiteY98" fmla="*/ 2766826 h 4902793"/>
              <a:gd name="connsiteX99" fmla="*/ 612031 w 1364795"/>
              <a:gd name="connsiteY99" fmla="*/ 2766826 h 4902793"/>
              <a:gd name="connsiteX100" fmla="*/ 675481 w 1364795"/>
              <a:gd name="connsiteY100" fmla="*/ 2828716 h 4902793"/>
              <a:gd name="connsiteX101" fmla="*/ 675481 w 1364795"/>
              <a:gd name="connsiteY101" fmla="*/ 2875105 h 4902793"/>
              <a:gd name="connsiteX102" fmla="*/ 447269 w 1364795"/>
              <a:gd name="connsiteY102" fmla="*/ 2875105 h 4902793"/>
              <a:gd name="connsiteX103" fmla="*/ 447269 w 1364795"/>
              <a:gd name="connsiteY103" fmla="*/ 2828716 h 4902793"/>
              <a:gd name="connsiteX104" fmla="*/ 510719 w 1364795"/>
              <a:gd name="connsiteY104" fmla="*/ 2766826 h 4902793"/>
              <a:gd name="connsiteX105" fmla="*/ 94343 w 1364795"/>
              <a:gd name="connsiteY105" fmla="*/ 2563058 h 4902793"/>
              <a:gd name="connsiteX106" fmla="*/ 127628 w 1364795"/>
              <a:gd name="connsiteY106" fmla="*/ 2563058 h 4902793"/>
              <a:gd name="connsiteX107" fmla="*/ 127628 w 1364795"/>
              <a:gd name="connsiteY107" fmla="*/ 3255076 h 4902793"/>
              <a:gd name="connsiteX108" fmla="*/ 94343 w 1364795"/>
              <a:gd name="connsiteY108" fmla="*/ 3255076 h 4902793"/>
              <a:gd name="connsiteX109" fmla="*/ 0 w 1364795"/>
              <a:gd name="connsiteY109" fmla="*/ 3160733 h 4902793"/>
              <a:gd name="connsiteX110" fmla="*/ 0 w 1364795"/>
              <a:gd name="connsiteY110" fmla="*/ 2916295 h 4902793"/>
              <a:gd name="connsiteX111" fmla="*/ 313 w 1364795"/>
              <a:gd name="connsiteY111" fmla="*/ 2909118 h 4902793"/>
              <a:gd name="connsiteX112" fmla="*/ 0 w 1364795"/>
              <a:gd name="connsiteY112" fmla="*/ 2901941 h 4902793"/>
              <a:gd name="connsiteX113" fmla="*/ 0 w 1364795"/>
              <a:gd name="connsiteY113" fmla="*/ 2657504 h 4902793"/>
              <a:gd name="connsiteX114" fmla="*/ 0 w 1364795"/>
              <a:gd name="connsiteY114" fmla="*/ 2657401 h 4902793"/>
              <a:gd name="connsiteX115" fmla="*/ 94343 w 1364795"/>
              <a:gd name="connsiteY115" fmla="*/ 2563058 h 4902793"/>
              <a:gd name="connsiteX116" fmla="*/ 1237167 w 1364795"/>
              <a:gd name="connsiteY116" fmla="*/ 2563058 h 4902793"/>
              <a:gd name="connsiteX117" fmla="*/ 1270452 w 1364795"/>
              <a:gd name="connsiteY117" fmla="*/ 2563058 h 4902793"/>
              <a:gd name="connsiteX118" fmla="*/ 1270452 w 1364795"/>
              <a:gd name="connsiteY118" fmla="*/ 2563162 h 4902793"/>
              <a:gd name="connsiteX119" fmla="*/ 1364795 w 1364795"/>
              <a:gd name="connsiteY119" fmla="*/ 2657504 h 4902793"/>
              <a:gd name="connsiteX120" fmla="*/ 1364795 w 1364795"/>
              <a:gd name="connsiteY120" fmla="*/ 2901941 h 4902793"/>
              <a:gd name="connsiteX121" fmla="*/ 1364482 w 1364795"/>
              <a:gd name="connsiteY121" fmla="*/ 2909118 h 4902793"/>
              <a:gd name="connsiteX122" fmla="*/ 1364795 w 1364795"/>
              <a:gd name="connsiteY122" fmla="*/ 2916295 h 4902793"/>
              <a:gd name="connsiteX123" fmla="*/ 1364795 w 1364795"/>
              <a:gd name="connsiteY123" fmla="*/ 3160733 h 4902793"/>
              <a:gd name="connsiteX124" fmla="*/ 1270452 w 1364795"/>
              <a:gd name="connsiteY124" fmla="*/ 3255076 h 4902793"/>
              <a:gd name="connsiteX125" fmla="*/ 1237167 w 1364795"/>
              <a:gd name="connsiteY125" fmla="*/ 3255076 h 4902793"/>
              <a:gd name="connsiteX126" fmla="*/ 1072406 w 1364795"/>
              <a:gd name="connsiteY126" fmla="*/ 2454778 h 4902793"/>
              <a:gd name="connsiteX127" fmla="*/ 1173717 w 1364795"/>
              <a:gd name="connsiteY127" fmla="*/ 2454778 h 4902793"/>
              <a:gd name="connsiteX128" fmla="*/ 1237167 w 1364795"/>
              <a:gd name="connsiteY128" fmla="*/ 2516667 h 4902793"/>
              <a:gd name="connsiteX129" fmla="*/ 1237167 w 1364795"/>
              <a:gd name="connsiteY129" fmla="*/ 2563058 h 4902793"/>
              <a:gd name="connsiteX130" fmla="*/ 1008956 w 1364795"/>
              <a:gd name="connsiteY130" fmla="*/ 2563058 h 4902793"/>
              <a:gd name="connsiteX131" fmla="*/ 1008956 w 1364795"/>
              <a:gd name="connsiteY131" fmla="*/ 2516667 h 4902793"/>
              <a:gd name="connsiteX132" fmla="*/ 1072406 w 1364795"/>
              <a:gd name="connsiteY132" fmla="*/ 2454778 h 4902793"/>
              <a:gd name="connsiteX133" fmla="*/ 191078 w 1364795"/>
              <a:gd name="connsiteY133" fmla="*/ 2454778 h 4902793"/>
              <a:gd name="connsiteX134" fmla="*/ 292389 w 1364795"/>
              <a:gd name="connsiteY134" fmla="*/ 2454778 h 4902793"/>
              <a:gd name="connsiteX135" fmla="*/ 355839 w 1364795"/>
              <a:gd name="connsiteY135" fmla="*/ 2516667 h 4902793"/>
              <a:gd name="connsiteX136" fmla="*/ 355839 w 1364795"/>
              <a:gd name="connsiteY136" fmla="*/ 2563058 h 4902793"/>
              <a:gd name="connsiteX137" fmla="*/ 127628 w 1364795"/>
              <a:gd name="connsiteY137" fmla="*/ 2563058 h 4902793"/>
              <a:gd name="connsiteX138" fmla="*/ 127628 w 1364795"/>
              <a:gd name="connsiteY138" fmla="*/ 2516667 h 4902793"/>
              <a:gd name="connsiteX139" fmla="*/ 191078 w 1364795"/>
              <a:gd name="connsiteY139" fmla="*/ 2454778 h 4902793"/>
              <a:gd name="connsiteX140" fmla="*/ 127628 w 1364795"/>
              <a:gd name="connsiteY140" fmla="*/ 2027689 h 4902793"/>
              <a:gd name="connsiteX141" fmla="*/ 355839 w 1364795"/>
              <a:gd name="connsiteY141" fmla="*/ 2027689 h 4902793"/>
              <a:gd name="connsiteX142" fmla="*/ 355839 w 1364795"/>
              <a:gd name="connsiteY142" fmla="*/ 2074080 h 4902793"/>
              <a:gd name="connsiteX143" fmla="*/ 292389 w 1364795"/>
              <a:gd name="connsiteY143" fmla="*/ 2135969 h 4902793"/>
              <a:gd name="connsiteX144" fmla="*/ 191078 w 1364795"/>
              <a:gd name="connsiteY144" fmla="*/ 2135969 h 4902793"/>
              <a:gd name="connsiteX145" fmla="*/ 127628 w 1364795"/>
              <a:gd name="connsiteY145" fmla="*/ 2074080 h 4902793"/>
              <a:gd name="connsiteX146" fmla="*/ 675480 w 1364795"/>
              <a:gd name="connsiteY146" fmla="*/ 1647719 h 4902793"/>
              <a:gd name="connsiteX147" fmla="*/ 708765 w 1364795"/>
              <a:gd name="connsiteY147" fmla="*/ 1647719 h 4902793"/>
              <a:gd name="connsiteX148" fmla="*/ 708765 w 1364795"/>
              <a:gd name="connsiteY148" fmla="*/ 1647823 h 4902793"/>
              <a:gd name="connsiteX149" fmla="*/ 803108 w 1364795"/>
              <a:gd name="connsiteY149" fmla="*/ 1742166 h 4902793"/>
              <a:gd name="connsiteX150" fmla="*/ 803108 w 1364795"/>
              <a:gd name="connsiteY150" fmla="*/ 1986603 h 4902793"/>
              <a:gd name="connsiteX151" fmla="*/ 802795 w 1364795"/>
              <a:gd name="connsiteY151" fmla="*/ 1993780 h 4902793"/>
              <a:gd name="connsiteX152" fmla="*/ 803108 w 1364795"/>
              <a:gd name="connsiteY152" fmla="*/ 2000957 h 4902793"/>
              <a:gd name="connsiteX153" fmla="*/ 803108 w 1364795"/>
              <a:gd name="connsiteY153" fmla="*/ 2245395 h 4902793"/>
              <a:gd name="connsiteX154" fmla="*/ 708765 w 1364795"/>
              <a:gd name="connsiteY154" fmla="*/ 2339738 h 4902793"/>
              <a:gd name="connsiteX155" fmla="*/ 675480 w 1364795"/>
              <a:gd name="connsiteY155" fmla="*/ 2339738 h 4902793"/>
              <a:gd name="connsiteX156" fmla="*/ 675480 w 1364795"/>
              <a:gd name="connsiteY156" fmla="*/ 2386127 h 4902793"/>
              <a:gd name="connsiteX157" fmla="*/ 612031 w 1364795"/>
              <a:gd name="connsiteY157" fmla="*/ 2448016 h 4902793"/>
              <a:gd name="connsiteX158" fmla="*/ 510719 w 1364795"/>
              <a:gd name="connsiteY158" fmla="*/ 2448016 h 4902793"/>
              <a:gd name="connsiteX159" fmla="*/ 447269 w 1364795"/>
              <a:gd name="connsiteY159" fmla="*/ 2386127 h 4902793"/>
              <a:gd name="connsiteX160" fmla="*/ 447269 w 1364795"/>
              <a:gd name="connsiteY160" fmla="*/ 2339736 h 4902793"/>
              <a:gd name="connsiteX161" fmla="*/ 675480 w 1364795"/>
              <a:gd name="connsiteY161" fmla="*/ 2339736 h 4902793"/>
              <a:gd name="connsiteX162" fmla="*/ 510719 w 1364795"/>
              <a:gd name="connsiteY162" fmla="*/ 1539438 h 4902793"/>
              <a:gd name="connsiteX163" fmla="*/ 612031 w 1364795"/>
              <a:gd name="connsiteY163" fmla="*/ 1539438 h 4902793"/>
              <a:gd name="connsiteX164" fmla="*/ 675480 w 1364795"/>
              <a:gd name="connsiteY164" fmla="*/ 1601327 h 4902793"/>
              <a:gd name="connsiteX165" fmla="*/ 675480 w 1364795"/>
              <a:gd name="connsiteY165" fmla="*/ 1647718 h 4902793"/>
              <a:gd name="connsiteX166" fmla="*/ 447269 w 1364795"/>
              <a:gd name="connsiteY166" fmla="*/ 1647718 h 4902793"/>
              <a:gd name="connsiteX167" fmla="*/ 447269 w 1364795"/>
              <a:gd name="connsiteY167" fmla="*/ 1601327 h 4902793"/>
              <a:gd name="connsiteX168" fmla="*/ 510719 w 1364795"/>
              <a:gd name="connsiteY168" fmla="*/ 1539438 h 4902793"/>
              <a:gd name="connsiteX169" fmla="*/ 94343 w 1364795"/>
              <a:gd name="connsiteY169" fmla="*/ 1335671 h 4902793"/>
              <a:gd name="connsiteX170" fmla="*/ 127628 w 1364795"/>
              <a:gd name="connsiteY170" fmla="*/ 1335671 h 4902793"/>
              <a:gd name="connsiteX171" fmla="*/ 127628 w 1364795"/>
              <a:gd name="connsiteY171" fmla="*/ 2027690 h 4902793"/>
              <a:gd name="connsiteX172" fmla="*/ 94343 w 1364795"/>
              <a:gd name="connsiteY172" fmla="*/ 2027690 h 4902793"/>
              <a:gd name="connsiteX173" fmla="*/ 0 w 1364795"/>
              <a:gd name="connsiteY173" fmla="*/ 1933347 h 4902793"/>
              <a:gd name="connsiteX174" fmla="*/ 0 w 1364795"/>
              <a:gd name="connsiteY174" fmla="*/ 1688909 h 4902793"/>
              <a:gd name="connsiteX175" fmla="*/ 313 w 1364795"/>
              <a:gd name="connsiteY175" fmla="*/ 1681732 h 4902793"/>
              <a:gd name="connsiteX176" fmla="*/ 0 w 1364795"/>
              <a:gd name="connsiteY176" fmla="*/ 1674555 h 4902793"/>
              <a:gd name="connsiteX177" fmla="*/ 0 w 1364795"/>
              <a:gd name="connsiteY177" fmla="*/ 1430117 h 4902793"/>
              <a:gd name="connsiteX178" fmla="*/ 0 w 1364795"/>
              <a:gd name="connsiteY178" fmla="*/ 1430013 h 4902793"/>
              <a:gd name="connsiteX179" fmla="*/ 94343 w 1364795"/>
              <a:gd name="connsiteY179" fmla="*/ 1335671 h 4902793"/>
              <a:gd name="connsiteX180" fmla="*/ 1237167 w 1364795"/>
              <a:gd name="connsiteY180" fmla="*/ 1335671 h 4902793"/>
              <a:gd name="connsiteX181" fmla="*/ 1270452 w 1364795"/>
              <a:gd name="connsiteY181" fmla="*/ 1335671 h 4902793"/>
              <a:gd name="connsiteX182" fmla="*/ 1270452 w 1364795"/>
              <a:gd name="connsiteY182" fmla="*/ 1335775 h 4902793"/>
              <a:gd name="connsiteX183" fmla="*/ 1364795 w 1364795"/>
              <a:gd name="connsiteY183" fmla="*/ 1430117 h 4902793"/>
              <a:gd name="connsiteX184" fmla="*/ 1364795 w 1364795"/>
              <a:gd name="connsiteY184" fmla="*/ 1674555 h 4902793"/>
              <a:gd name="connsiteX185" fmla="*/ 1364482 w 1364795"/>
              <a:gd name="connsiteY185" fmla="*/ 1681732 h 4902793"/>
              <a:gd name="connsiteX186" fmla="*/ 1364795 w 1364795"/>
              <a:gd name="connsiteY186" fmla="*/ 1688909 h 4902793"/>
              <a:gd name="connsiteX187" fmla="*/ 1364795 w 1364795"/>
              <a:gd name="connsiteY187" fmla="*/ 1933347 h 4902793"/>
              <a:gd name="connsiteX188" fmla="*/ 1270452 w 1364795"/>
              <a:gd name="connsiteY188" fmla="*/ 2027690 h 4902793"/>
              <a:gd name="connsiteX189" fmla="*/ 1237167 w 1364795"/>
              <a:gd name="connsiteY189" fmla="*/ 2027690 h 4902793"/>
              <a:gd name="connsiteX190" fmla="*/ 1237167 w 1364795"/>
              <a:gd name="connsiteY190" fmla="*/ 2074080 h 4902793"/>
              <a:gd name="connsiteX191" fmla="*/ 1173717 w 1364795"/>
              <a:gd name="connsiteY191" fmla="*/ 2135969 h 4902793"/>
              <a:gd name="connsiteX192" fmla="*/ 1072406 w 1364795"/>
              <a:gd name="connsiteY192" fmla="*/ 2135969 h 4902793"/>
              <a:gd name="connsiteX193" fmla="*/ 1008956 w 1364795"/>
              <a:gd name="connsiteY193" fmla="*/ 2074080 h 4902793"/>
              <a:gd name="connsiteX194" fmla="*/ 1008956 w 1364795"/>
              <a:gd name="connsiteY194" fmla="*/ 2027689 h 4902793"/>
              <a:gd name="connsiteX195" fmla="*/ 1237167 w 1364795"/>
              <a:gd name="connsiteY195" fmla="*/ 2027689 h 4902793"/>
              <a:gd name="connsiteX196" fmla="*/ 191078 w 1364795"/>
              <a:gd name="connsiteY196" fmla="*/ 1227390 h 4902793"/>
              <a:gd name="connsiteX197" fmla="*/ 292389 w 1364795"/>
              <a:gd name="connsiteY197" fmla="*/ 1227390 h 4902793"/>
              <a:gd name="connsiteX198" fmla="*/ 355839 w 1364795"/>
              <a:gd name="connsiteY198" fmla="*/ 1289279 h 4902793"/>
              <a:gd name="connsiteX199" fmla="*/ 355839 w 1364795"/>
              <a:gd name="connsiteY199" fmla="*/ 1335670 h 4902793"/>
              <a:gd name="connsiteX200" fmla="*/ 127628 w 1364795"/>
              <a:gd name="connsiteY200" fmla="*/ 1335670 h 4902793"/>
              <a:gd name="connsiteX201" fmla="*/ 127628 w 1364795"/>
              <a:gd name="connsiteY201" fmla="*/ 1289279 h 4902793"/>
              <a:gd name="connsiteX202" fmla="*/ 191078 w 1364795"/>
              <a:gd name="connsiteY202" fmla="*/ 1227390 h 4902793"/>
              <a:gd name="connsiteX203" fmla="*/ 1072406 w 1364795"/>
              <a:gd name="connsiteY203" fmla="*/ 1227390 h 4902793"/>
              <a:gd name="connsiteX204" fmla="*/ 1173717 w 1364795"/>
              <a:gd name="connsiteY204" fmla="*/ 1227390 h 4902793"/>
              <a:gd name="connsiteX205" fmla="*/ 1237167 w 1364795"/>
              <a:gd name="connsiteY205" fmla="*/ 1289279 h 4902793"/>
              <a:gd name="connsiteX206" fmla="*/ 1237167 w 1364795"/>
              <a:gd name="connsiteY206" fmla="*/ 1335670 h 4902793"/>
              <a:gd name="connsiteX207" fmla="*/ 1008956 w 1364795"/>
              <a:gd name="connsiteY207" fmla="*/ 1335670 h 4902793"/>
              <a:gd name="connsiteX208" fmla="*/ 1008956 w 1364795"/>
              <a:gd name="connsiteY208" fmla="*/ 1289279 h 4902793"/>
              <a:gd name="connsiteX209" fmla="*/ 1072406 w 1364795"/>
              <a:gd name="connsiteY209" fmla="*/ 1227390 h 4902793"/>
              <a:gd name="connsiteX210" fmla="*/ 447269 w 1364795"/>
              <a:gd name="connsiteY210" fmla="*/ 1112347 h 4902793"/>
              <a:gd name="connsiteX211" fmla="*/ 675480 w 1364795"/>
              <a:gd name="connsiteY211" fmla="*/ 1112347 h 4902793"/>
              <a:gd name="connsiteX212" fmla="*/ 675480 w 1364795"/>
              <a:gd name="connsiteY212" fmla="*/ 1158738 h 4902793"/>
              <a:gd name="connsiteX213" fmla="*/ 612031 w 1364795"/>
              <a:gd name="connsiteY213" fmla="*/ 1220627 h 4902793"/>
              <a:gd name="connsiteX214" fmla="*/ 510719 w 1364795"/>
              <a:gd name="connsiteY214" fmla="*/ 1220627 h 4902793"/>
              <a:gd name="connsiteX215" fmla="*/ 447269 w 1364795"/>
              <a:gd name="connsiteY215" fmla="*/ 1158738 h 4902793"/>
              <a:gd name="connsiteX216" fmla="*/ 1008956 w 1364795"/>
              <a:gd name="connsiteY216" fmla="*/ 800301 h 4902793"/>
              <a:gd name="connsiteX217" fmla="*/ 1237167 w 1364795"/>
              <a:gd name="connsiteY217" fmla="*/ 800301 h 4902793"/>
              <a:gd name="connsiteX218" fmla="*/ 1237167 w 1364795"/>
              <a:gd name="connsiteY218" fmla="*/ 846692 h 4902793"/>
              <a:gd name="connsiteX219" fmla="*/ 1173717 w 1364795"/>
              <a:gd name="connsiteY219" fmla="*/ 908581 h 4902793"/>
              <a:gd name="connsiteX220" fmla="*/ 1072406 w 1364795"/>
              <a:gd name="connsiteY220" fmla="*/ 908581 h 4902793"/>
              <a:gd name="connsiteX221" fmla="*/ 1008956 w 1364795"/>
              <a:gd name="connsiteY221" fmla="*/ 846692 h 4902793"/>
              <a:gd name="connsiteX222" fmla="*/ 127628 w 1364795"/>
              <a:gd name="connsiteY222" fmla="*/ 800299 h 4902793"/>
              <a:gd name="connsiteX223" fmla="*/ 355839 w 1364795"/>
              <a:gd name="connsiteY223" fmla="*/ 800299 h 4902793"/>
              <a:gd name="connsiteX224" fmla="*/ 355839 w 1364795"/>
              <a:gd name="connsiteY224" fmla="*/ 846690 h 4902793"/>
              <a:gd name="connsiteX225" fmla="*/ 292389 w 1364795"/>
              <a:gd name="connsiteY225" fmla="*/ 908579 h 4902793"/>
              <a:gd name="connsiteX226" fmla="*/ 191078 w 1364795"/>
              <a:gd name="connsiteY226" fmla="*/ 908579 h 4902793"/>
              <a:gd name="connsiteX227" fmla="*/ 127628 w 1364795"/>
              <a:gd name="connsiteY227" fmla="*/ 846690 h 4902793"/>
              <a:gd name="connsiteX228" fmla="*/ 675480 w 1364795"/>
              <a:gd name="connsiteY228" fmla="*/ 420330 h 4902793"/>
              <a:gd name="connsiteX229" fmla="*/ 708765 w 1364795"/>
              <a:gd name="connsiteY229" fmla="*/ 420330 h 4902793"/>
              <a:gd name="connsiteX230" fmla="*/ 708765 w 1364795"/>
              <a:gd name="connsiteY230" fmla="*/ 420433 h 4902793"/>
              <a:gd name="connsiteX231" fmla="*/ 803108 w 1364795"/>
              <a:gd name="connsiteY231" fmla="*/ 514776 h 4902793"/>
              <a:gd name="connsiteX232" fmla="*/ 803108 w 1364795"/>
              <a:gd name="connsiteY232" fmla="*/ 759213 h 4902793"/>
              <a:gd name="connsiteX233" fmla="*/ 802795 w 1364795"/>
              <a:gd name="connsiteY233" fmla="*/ 766391 h 4902793"/>
              <a:gd name="connsiteX234" fmla="*/ 803108 w 1364795"/>
              <a:gd name="connsiteY234" fmla="*/ 773568 h 4902793"/>
              <a:gd name="connsiteX235" fmla="*/ 803108 w 1364795"/>
              <a:gd name="connsiteY235" fmla="*/ 1018006 h 4902793"/>
              <a:gd name="connsiteX236" fmla="*/ 708765 w 1364795"/>
              <a:gd name="connsiteY236" fmla="*/ 1112348 h 4902793"/>
              <a:gd name="connsiteX237" fmla="*/ 675480 w 1364795"/>
              <a:gd name="connsiteY237" fmla="*/ 1112348 h 4902793"/>
              <a:gd name="connsiteX238" fmla="*/ 510719 w 1364795"/>
              <a:gd name="connsiteY238" fmla="*/ 312049 h 4902793"/>
              <a:gd name="connsiteX239" fmla="*/ 612031 w 1364795"/>
              <a:gd name="connsiteY239" fmla="*/ 312049 h 4902793"/>
              <a:gd name="connsiteX240" fmla="*/ 675480 w 1364795"/>
              <a:gd name="connsiteY240" fmla="*/ 373938 h 4902793"/>
              <a:gd name="connsiteX241" fmla="*/ 675480 w 1364795"/>
              <a:gd name="connsiteY241" fmla="*/ 420328 h 4902793"/>
              <a:gd name="connsiteX242" fmla="*/ 447269 w 1364795"/>
              <a:gd name="connsiteY242" fmla="*/ 420328 h 4902793"/>
              <a:gd name="connsiteX243" fmla="*/ 447269 w 1364795"/>
              <a:gd name="connsiteY243" fmla="*/ 373938 h 4902793"/>
              <a:gd name="connsiteX244" fmla="*/ 510719 w 1364795"/>
              <a:gd name="connsiteY244" fmla="*/ 312049 h 4902793"/>
              <a:gd name="connsiteX245" fmla="*/ 1237167 w 1364795"/>
              <a:gd name="connsiteY245" fmla="*/ 108385 h 4902793"/>
              <a:gd name="connsiteX246" fmla="*/ 1270452 w 1364795"/>
              <a:gd name="connsiteY246" fmla="*/ 108385 h 4902793"/>
              <a:gd name="connsiteX247" fmla="*/ 1364795 w 1364795"/>
              <a:gd name="connsiteY247" fmla="*/ 202728 h 4902793"/>
              <a:gd name="connsiteX248" fmla="*/ 1364795 w 1364795"/>
              <a:gd name="connsiteY248" fmla="*/ 447165 h 4902793"/>
              <a:gd name="connsiteX249" fmla="*/ 1364482 w 1364795"/>
              <a:gd name="connsiteY249" fmla="*/ 454342 h 4902793"/>
              <a:gd name="connsiteX250" fmla="*/ 1364795 w 1364795"/>
              <a:gd name="connsiteY250" fmla="*/ 461519 h 4902793"/>
              <a:gd name="connsiteX251" fmla="*/ 1364795 w 1364795"/>
              <a:gd name="connsiteY251" fmla="*/ 705957 h 4902793"/>
              <a:gd name="connsiteX252" fmla="*/ 1270452 w 1364795"/>
              <a:gd name="connsiteY252" fmla="*/ 800299 h 4902793"/>
              <a:gd name="connsiteX253" fmla="*/ 1237167 w 1364795"/>
              <a:gd name="connsiteY253" fmla="*/ 800299 h 4902793"/>
              <a:gd name="connsiteX254" fmla="*/ 94342 w 1364795"/>
              <a:gd name="connsiteY254" fmla="*/ 108281 h 4902793"/>
              <a:gd name="connsiteX255" fmla="*/ 127628 w 1364795"/>
              <a:gd name="connsiteY255" fmla="*/ 108281 h 4902793"/>
              <a:gd name="connsiteX256" fmla="*/ 127628 w 1364795"/>
              <a:gd name="connsiteY256" fmla="*/ 800300 h 4902793"/>
              <a:gd name="connsiteX257" fmla="*/ 94342 w 1364795"/>
              <a:gd name="connsiteY257" fmla="*/ 800300 h 4902793"/>
              <a:gd name="connsiteX258" fmla="*/ 0 w 1364795"/>
              <a:gd name="connsiteY258" fmla="*/ 705957 h 4902793"/>
              <a:gd name="connsiteX259" fmla="*/ 0 w 1364795"/>
              <a:gd name="connsiteY259" fmla="*/ 461519 h 4902793"/>
              <a:gd name="connsiteX260" fmla="*/ 312 w 1364795"/>
              <a:gd name="connsiteY260" fmla="*/ 454342 h 4902793"/>
              <a:gd name="connsiteX261" fmla="*/ 0 w 1364795"/>
              <a:gd name="connsiteY261" fmla="*/ 447165 h 4902793"/>
              <a:gd name="connsiteX262" fmla="*/ 0 w 1364795"/>
              <a:gd name="connsiteY262" fmla="*/ 202728 h 4902793"/>
              <a:gd name="connsiteX263" fmla="*/ 0 w 1364795"/>
              <a:gd name="connsiteY263" fmla="*/ 202624 h 4902793"/>
              <a:gd name="connsiteX264" fmla="*/ 94342 w 1364795"/>
              <a:gd name="connsiteY264" fmla="*/ 108281 h 4902793"/>
              <a:gd name="connsiteX265" fmla="*/ 191078 w 1364795"/>
              <a:gd name="connsiteY265" fmla="*/ 0 h 4902793"/>
              <a:gd name="connsiteX266" fmla="*/ 292389 w 1364795"/>
              <a:gd name="connsiteY266" fmla="*/ 0 h 4902793"/>
              <a:gd name="connsiteX267" fmla="*/ 355839 w 1364795"/>
              <a:gd name="connsiteY267" fmla="*/ 61889 h 4902793"/>
              <a:gd name="connsiteX268" fmla="*/ 355839 w 1364795"/>
              <a:gd name="connsiteY268" fmla="*/ 108280 h 4902793"/>
              <a:gd name="connsiteX269" fmla="*/ 127628 w 1364795"/>
              <a:gd name="connsiteY269" fmla="*/ 108280 h 4902793"/>
              <a:gd name="connsiteX270" fmla="*/ 127628 w 1364795"/>
              <a:gd name="connsiteY270" fmla="*/ 61889 h 4902793"/>
              <a:gd name="connsiteX271" fmla="*/ 191078 w 1364795"/>
              <a:gd name="connsiteY271" fmla="*/ 0 h 4902793"/>
              <a:gd name="connsiteX272" fmla="*/ 1072406 w 1364795"/>
              <a:gd name="connsiteY272" fmla="*/ 0 h 4902793"/>
              <a:gd name="connsiteX273" fmla="*/ 1173717 w 1364795"/>
              <a:gd name="connsiteY273" fmla="*/ 0 h 4902793"/>
              <a:gd name="connsiteX274" fmla="*/ 1237167 w 1364795"/>
              <a:gd name="connsiteY274" fmla="*/ 61889 h 4902793"/>
              <a:gd name="connsiteX275" fmla="*/ 1237167 w 1364795"/>
              <a:gd name="connsiteY275" fmla="*/ 108280 h 4902793"/>
              <a:gd name="connsiteX276" fmla="*/ 1008956 w 1364795"/>
              <a:gd name="connsiteY276" fmla="*/ 108280 h 4902793"/>
              <a:gd name="connsiteX277" fmla="*/ 1008956 w 1364795"/>
              <a:gd name="connsiteY277" fmla="*/ 61889 h 4902793"/>
              <a:gd name="connsiteX278" fmla="*/ 1072406 w 1364795"/>
              <a:gd name="connsiteY278" fmla="*/ 0 h 490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364795" h="4902793">
                <a:moveTo>
                  <a:pt x="447270" y="4794513"/>
                </a:moveTo>
                <a:lnTo>
                  <a:pt x="675481" y="4794513"/>
                </a:lnTo>
                <a:lnTo>
                  <a:pt x="675481" y="4840904"/>
                </a:lnTo>
                <a:cubicBezTo>
                  <a:pt x="675481" y="4876477"/>
                  <a:pt x="648437" y="4902793"/>
                  <a:pt x="612031" y="4902793"/>
                </a:cubicBezTo>
                <a:lnTo>
                  <a:pt x="510719" y="4902793"/>
                </a:lnTo>
                <a:cubicBezTo>
                  <a:pt x="474313" y="4902793"/>
                  <a:pt x="447270" y="4876477"/>
                  <a:pt x="447270" y="4840904"/>
                </a:cubicBezTo>
                <a:close/>
                <a:moveTo>
                  <a:pt x="127629" y="4482464"/>
                </a:moveTo>
                <a:lnTo>
                  <a:pt x="355840" y="4482464"/>
                </a:lnTo>
                <a:lnTo>
                  <a:pt x="355840" y="4528855"/>
                </a:lnTo>
                <a:cubicBezTo>
                  <a:pt x="355840" y="4564428"/>
                  <a:pt x="328795" y="4590744"/>
                  <a:pt x="292389" y="4590744"/>
                </a:cubicBezTo>
                <a:lnTo>
                  <a:pt x="191078" y="4590744"/>
                </a:lnTo>
                <a:cubicBezTo>
                  <a:pt x="154672" y="4590744"/>
                  <a:pt x="127629" y="4564428"/>
                  <a:pt x="127629" y="4528855"/>
                </a:cubicBezTo>
                <a:close/>
                <a:moveTo>
                  <a:pt x="675481" y="4102494"/>
                </a:moveTo>
                <a:lnTo>
                  <a:pt x="708765" y="4102494"/>
                </a:lnTo>
                <a:lnTo>
                  <a:pt x="708765" y="4102598"/>
                </a:lnTo>
                <a:cubicBezTo>
                  <a:pt x="763685" y="4102598"/>
                  <a:pt x="803108" y="4142020"/>
                  <a:pt x="803108" y="4196941"/>
                </a:cubicBezTo>
                <a:lnTo>
                  <a:pt x="803108" y="4441378"/>
                </a:lnTo>
                <a:cubicBezTo>
                  <a:pt x="803108" y="4443875"/>
                  <a:pt x="802899" y="4446163"/>
                  <a:pt x="802795" y="4448555"/>
                </a:cubicBezTo>
                <a:cubicBezTo>
                  <a:pt x="802899" y="4450947"/>
                  <a:pt x="803108" y="4453340"/>
                  <a:pt x="803108" y="4455732"/>
                </a:cubicBezTo>
                <a:lnTo>
                  <a:pt x="803108" y="4700170"/>
                </a:lnTo>
                <a:cubicBezTo>
                  <a:pt x="803108" y="4755090"/>
                  <a:pt x="763685" y="4794513"/>
                  <a:pt x="708765" y="4794513"/>
                </a:cubicBezTo>
                <a:lnTo>
                  <a:pt x="675481" y="4794513"/>
                </a:lnTo>
                <a:close/>
                <a:moveTo>
                  <a:pt x="510719" y="3994213"/>
                </a:moveTo>
                <a:lnTo>
                  <a:pt x="612031" y="3994213"/>
                </a:lnTo>
                <a:cubicBezTo>
                  <a:pt x="648437" y="3994213"/>
                  <a:pt x="675481" y="4020529"/>
                  <a:pt x="675481" y="4056103"/>
                </a:cubicBezTo>
                <a:lnTo>
                  <a:pt x="675481" y="4102493"/>
                </a:lnTo>
                <a:lnTo>
                  <a:pt x="447270" y="4102493"/>
                </a:lnTo>
                <a:lnTo>
                  <a:pt x="447270" y="4056103"/>
                </a:lnTo>
                <a:cubicBezTo>
                  <a:pt x="447270" y="4020529"/>
                  <a:pt x="474313" y="3994213"/>
                  <a:pt x="510719" y="3994213"/>
                </a:cubicBezTo>
                <a:close/>
                <a:moveTo>
                  <a:pt x="1237167" y="3790446"/>
                </a:moveTo>
                <a:lnTo>
                  <a:pt x="1270452" y="3790446"/>
                </a:lnTo>
                <a:lnTo>
                  <a:pt x="1270452" y="3790550"/>
                </a:lnTo>
                <a:cubicBezTo>
                  <a:pt x="1325372" y="3790550"/>
                  <a:pt x="1364795" y="3829972"/>
                  <a:pt x="1364795" y="3884893"/>
                </a:cubicBezTo>
                <a:lnTo>
                  <a:pt x="1364795" y="4129330"/>
                </a:lnTo>
                <a:cubicBezTo>
                  <a:pt x="1364795" y="4131827"/>
                  <a:pt x="1364586" y="4134115"/>
                  <a:pt x="1364482" y="4136507"/>
                </a:cubicBezTo>
                <a:cubicBezTo>
                  <a:pt x="1364586" y="4138899"/>
                  <a:pt x="1364795" y="4141292"/>
                  <a:pt x="1364795" y="4143684"/>
                </a:cubicBezTo>
                <a:lnTo>
                  <a:pt x="1364795" y="4388122"/>
                </a:lnTo>
                <a:cubicBezTo>
                  <a:pt x="1364795" y="4443042"/>
                  <a:pt x="1325372" y="4482465"/>
                  <a:pt x="1270452" y="4482465"/>
                </a:cubicBezTo>
                <a:lnTo>
                  <a:pt x="1237167" y="4482465"/>
                </a:lnTo>
                <a:lnTo>
                  <a:pt x="1237167" y="4528855"/>
                </a:lnTo>
                <a:cubicBezTo>
                  <a:pt x="1237167" y="4564428"/>
                  <a:pt x="1210123" y="4590744"/>
                  <a:pt x="1173717" y="4590744"/>
                </a:cubicBezTo>
                <a:lnTo>
                  <a:pt x="1072406" y="4590744"/>
                </a:lnTo>
                <a:cubicBezTo>
                  <a:pt x="1036000" y="4590744"/>
                  <a:pt x="1008956" y="4564428"/>
                  <a:pt x="1008956" y="4528855"/>
                </a:cubicBezTo>
                <a:lnTo>
                  <a:pt x="1008956" y="4482464"/>
                </a:lnTo>
                <a:lnTo>
                  <a:pt x="1237167" y="4482464"/>
                </a:lnTo>
                <a:close/>
                <a:moveTo>
                  <a:pt x="94343" y="3790446"/>
                </a:moveTo>
                <a:lnTo>
                  <a:pt x="127628" y="3790446"/>
                </a:lnTo>
                <a:lnTo>
                  <a:pt x="127628" y="4482465"/>
                </a:lnTo>
                <a:lnTo>
                  <a:pt x="94343" y="4482465"/>
                </a:lnTo>
                <a:cubicBezTo>
                  <a:pt x="39422" y="4482465"/>
                  <a:pt x="1" y="4443042"/>
                  <a:pt x="1" y="4388122"/>
                </a:cubicBezTo>
                <a:lnTo>
                  <a:pt x="1" y="4143684"/>
                </a:lnTo>
                <a:cubicBezTo>
                  <a:pt x="1" y="4141188"/>
                  <a:pt x="209" y="4138899"/>
                  <a:pt x="313" y="4136507"/>
                </a:cubicBezTo>
                <a:cubicBezTo>
                  <a:pt x="209" y="4134115"/>
                  <a:pt x="1" y="4131722"/>
                  <a:pt x="1" y="4129330"/>
                </a:cubicBezTo>
                <a:lnTo>
                  <a:pt x="1" y="3884893"/>
                </a:lnTo>
                <a:lnTo>
                  <a:pt x="1" y="3884789"/>
                </a:lnTo>
                <a:cubicBezTo>
                  <a:pt x="1" y="3829868"/>
                  <a:pt x="39422" y="3790446"/>
                  <a:pt x="94343" y="3790446"/>
                </a:cubicBezTo>
                <a:close/>
                <a:moveTo>
                  <a:pt x="1072406" y="3682165"/>
                </a:moveTo>
                <a:lnTo>
                  <a:pt x="1173717" y="3682165"/>
                </a:lnTo>
                <a:cubicBezTo>
                  <a:pt x="1210123" y="3682165"/>
                  <a:pt x="1237167" y="3708481"/>
                  <a:pt x="1237167" y="3744055"/>
                </a:cubicBezTo>
                <a:lnTo>
                  <a:pt x="1237167" y="3790445"/>
                </a:lnTo>
                <a:lnTo>
                  <a:pt x="1008956" y="3790445"/>
                </a:lnTo>
                <a:lnTo>
                  <a:pt x="1008956" y="3744055"/>
                </a:lnTo>
                <a:cubicBezTo>
                  <a:pt x="1008956" y="3708481"/>
                  <a:pt x="1036000" y="3682165"/>
                  <a:pt x="1072406" y="3682165"/>
                </a:cubicBezTo>
                <a:close/>
                <a:moveTo>
                  <a:pt x="191078" y="3682165"/>
                </a:moveTo>
                <a:lnTo>
                  <a:pt x="292389" y="3682165"/>
                </a:lnTo>
                <a:cubicBezTo>
                  <a:pt x="328795" y="3682165"/>
                  <a:pt x="355840" y="3708481"/>
                  <a:pt x="355840" y="3744055"/>
                </a:cubicBezTo>
                <a:lnTo>
                  <a:pt x="355840" y="3790445"/>
                </a:lnTo>
                <a:lnTo>
                  <a:pt x="127629" y="3790445"/>
                </a:lnTo>
                <a:lnTo>
                  <a:pt x="127629" y="3744055"/>
                </a:lnTo>
                <a:cubicBezTo>
                  <a:pt x="127629" y="3708481"/>
                  <a:pt x="154672" y="3682165"/>
                  <a:pt x="191078" y="3682165"/>
                </a:cubicBezTo>
                <a:close/>
                <a:moveTo>
                  <a:pt x="447269" y="3567124"/>
                </a:moveTo>
                <a:lnTo>
                  <a:pt x="675481" y="3567124"/>
                </a:lnTo>
                <a:lnTo>
                  <a:pt x="675481" y="3613515"/>
                </a:lnTo>
                <a:cubicBezTo>
                  <a:pt x="675481" y="3649088"/>
                  <a:pt x="648437" y="3675404"/>
                  <a:pt x="612031" y="3675404"/>
                </a:cubicBezTo>
                <a:lnTo>
                  <a:pt x="510719" y="3675404"/>
                </a:lnTo>
                <a:cubicBezTo>
                  <a:pt x="474313" y="3675404"/>
                  <a:pt x="447269" y="3649088"/>
                  <a:pt x="447269" y="3613515"/>
                </a:cubicBezTo>
                <a:close/>
                <a:moveTo>
                  <a:pt x="1008956" y="3255076"/>
                </a:moveTo>
                <a:lnTo>
                  <a:pt x="1237167" y="3255076"/>
                </a:lnTo>
                <a:lnTo>
                  <a:pt x="1237167" y="3301467"/>
                </a:lnTo>
                <a:cubicBezTo>
                  <a:pt x="1237167" y="3337040"/>
                  <a:pt x="1210123" y="3363356"/>
                  <a:pt x="1173717" y="3363356"/>
                </a:cubicBezTo>
                <a:lnTo>
                  <a:pt x="1072406" y="3363356"/>
                </a:lnTo>
                <a:cubicBezTo>
                  <a:pt x="1036000" y="3363356"/>
                  <a:pt x="1008956" y="3337040"/>
                  <a:pt x="1008956" y="3301467"/>
                </a:cubicBezTo>
                <a:close/>
                <a:moveTo>
                  <a:pt x="127628" y="3255076"/>
                </a:moveTo>
                <a:lnTo>
                  <a:pt x="355839" y="3255076"/>
                </a:lnTo>
                <a:lnTo>
                  <a:pt x="355839" y="3301467"/>
                </a:lnTo>
                <a:cubicBezTo>
                  <a:pt x="355839" y="3337040"/>
                  <a:pt x="328795" y="3363356"/>
                  <a:pt x="292389" y="3363356"/>
                </a:cubicBezTo>
                <a:lnTo>
                  <a:pt x="191078" y="3363356"/>
                </a:lnTo>
                <a:cubicBezTo>
                  <a:pt x="154672" y="3363356"/>
                  <a:pt x="127628" y="3337040"/>
                  <a:pt x="127628" y="3301467"/>
                </a:cubicBezTo>
                <a:close/>
                <a:moveTo>
                  <a:pt x="675481" y="2875105"/>
                </a:moveTo>
                <a:lnTo>
                  <a:pt x="708765" y="2875105"/>
                </a:lnTo>
                <a:lnTo>
                  <a:pt x="708765" y="2875209"/>
                </a:lnTo>
                <a:cubicBezTo>
                  <a:pt x="763685" y="2875209"/>
                  <a:pt x="803108" y="2914631"/>
                  <a:pt x="803108" y="2969552"/>
                </a:cubicBezTo>
                <a:lnTo>
                  <a:pt x="803108" y="3213989"/>
                </a:lnTo>
                <a:cubicBezTo>
                  <a:pt x="803108" y="3216486"/>
                  <a:pt x="802899" y="3218774"/>
                  <a:pt x="802795" y="3221166"/>
                </a:cubicBezTo>
                <a:cubicBezTo>
                  <a:pt x="802899" y="3223558"/>
                  <a:pt x="803108" y="3225951"/>
                  <a:pt x="803108" y="3228343"/>
                </a:cubicBezTo>
                <a:lnTo>
                  <a:pt x="803108" y="3472781"/>
                </a:lnTo>
                <a:cubicBezTo>
                  <a:pt x="803108" y="3527701"/>
                  <a:pt x="763685" y="3567124"/>
                  <a:pt x="708765" y="3567124"/>
                </a:cubicBezTo>
                <a:lnTo>
                  <a:pt x="675481" y="3567124"/>
                </a:lnTo>
                <a:close/>
                <a:moveTo>
                  <a:pt x="510719" y="2766826"/>
                </a:moveTo>
                <a:lnTo>
                  <a:pt x="612031" y="2766826"/>
                </a:lnTo>
                <a:cubicBezTo>
                  <a:pt x="648437" y="2766826"/>
                  <a:pt x="675481" y="2793142"/>
                  <a:pt x="675481" y="2828716"/>
                </a:cubicBezTo>
                <a:lnTo>
                  <a:pt x="675481" y="2875105"/>
                </a:lnTo>
                <a:lnTo>
                  <a:pt x="447269" y="2875105"/>
                </a:lnTo>
                <a:lnTo>
                  <a:pt x="447269" y="2828716"/>
                </a:lnTo>
                <a:cubicBezTo>
                  <a:pt x="447269" y="2793142"/>
                  <a:pt x="474313" y="2766826"/>
                  <a:pt x="510719" y="2766826"/>
                </a:cubicBezTo>
                <a:close/>
                <a:moveTo>
                  <a:pt x="94343" y="2563058"/>
                </a:moveTo>
                <a:lnTo>
                  <a:pt x="127628" y="2563058"/>
                </a:lnTo>
                <a:lnTo>
                  <a:pt x="127628" y="3255076"/>
                </a:lnTo>
                <a:lnTo>
                  <a:pt x="94343" y="3255076"/>
                </a:lnTo>
                <a:cubicBezTo>
                  <a:pt x="39422" y="3255076"/>
                  <a:pt x="0" y="3215653"/>
                  <a:pt x="0" y="3160733"/>
                </a:cubicBezTo>
                <a:lnTo>
                  <a:pt x="0" y="2916295"/>
                </a:lnTo>
                <a:cubicBezTo>
                  <a:pt x="0" y="2913799"/>
                  <a:pt x="209" y="2911510"/>
                  <a:pt x="313" y="2909118"/>
                </a:cubicBezTo>
                <a:cubicBezTo>
                  <a:pt x="209" y="2906726"/>
                  <a:pt x="0" y="2904333"/>
                  <a:pt x="0" y="2901941"/>
                </a:cubicBezTo>
                <a:lnTo>
                  <a:pt x="0" y="2657504"/>
                </a:lnTo>
                <a:lnTo>
                  <a:pt x="0" y="2657401"/>
                </a:lnTo>
                <a:cubicBezTo>
                  <a:pt x="0" y="2602480"/>
                  <a:pt x="39422" y="2563058"/>
                  <a:pt x="94343" y="2563058"/>
                </a:cubicBezTo>
                <a:close/>
                <a:moveTo>
                  <a:pt x="1237167" y="2563058"/>
                </a:moveTo>
                <a:lnTo>
                  <a:pt x="1270452" y="2563058"/>
                </a:lnTo>
                <a:lnTo>
                  <a:pt x="1270452" y="2563162"/>
                </a:lnTo>
                <a:cubicBezTo>
                  <a:pt x="1325372" y="2563162"/>
                  <a:pt x="1364795" y="2602584"/>
                  <a:pt x="1364795" y="2657504"/>
                </a:cubicBezTo>
                <a:lnTo>
                  <a:pt x="1364795" y="2901941"/>
                </a:lnTo>
                <a:cubicBezTo>
                  <a:pt x="1364795" y="2904438"/>
                  <a:pt x="1364586" y="2906726"/>
                  <a:pt x="1364482" y="2909118"/>
                </a:cubicBezTo>
                <a:cubicBezTo>
                  <a:pt x="1364586" y="2911510"/>
                  <a:pt x="1364795" y="2913903"/>
                  <a:pt x="1364795" y="2916295"/>
                </a:cubicBezTo>
                <a:lnTo>
                  <a:pt x="1364795" y="3160733"/>
                </a:lnTo>
                <a:cubicBezTo>
                  <a:pt x="1364795" y="3215653"/>
                  <a:pt x="1325372" y="3255076"/>
                  <a:pt x="1270452" y="3255076"/>
                </a:cubicBezTo>
                <a:lnTo>
                  <a:pt x="1237167" y="3255076"/>
                </a:lnTo>
                <a:close/>
                <a:moveTo>
                  <a:pt x="1072406" y="2454778"/>
                </a:moveTo>
                <a:lnTo>
                  <a:pt x="1173717" y="2454778"/>
                </a:lnTo>
                <a:cubicBezTo>
                  <a:pt x="1210123" y="2454778"/>
                  <a:pt x="1237167" y="2481094"/>
                  <a:pt x="1237167" y="2516667"/>
                </a:cubicBezTo>
                <a:lnTo>
                  <a:pt x="1237167" y="2563058"/>
                </a:lnTo>
                <a:lnTo>
                  <a:pt x="1008956" y="2563058"/>
                </a:lnTo>
                <a:lnTo>
                  <a:pt x="1008956" y="2516667"/>
                </a:lnTo>
                <a:cubicBezTo>
                  <a:pt x="1008956" y="2481094"/>
                  <a:pt x="1036000" y="2454778"/>
                  <a:pt x="1072406" y="2454778"/>
                </a:cubicBezTo>
                <a:close/>
                <a:moveTo>
                  <a:pt x="191078" y="2454778"/>
                </a:moveTo>
                <a:lnTo>
                  <a:pt x="292389" y="2454778"/>
                </a:lnTo>
                <a:cubicBezTo>
                  <a:pt x="328795" y="2454778"/>
                  <a:pt x="355839" y="2481094"/>
                  <a:pt x="355839" y="2516667"/>
                </a:cubicBezTo>
                <a:lnTo>
                  <a:pt x="355839" y="2563058"/>
                </a:lnTo>
                <a:lnTo>
                  <a:pt x="127628" y="2563058"/>
                </a:lnTo>
                <a:lnTo>
                  <a:pt x="127628" y="2516667"/>
                </a:lnTo>
                <a:cubicBezTo>
                  <a:pt x="127628" y="2481094"/>
                  <a:pt x="154672" y="2454778"/>
                  <a:pt x="191078" y="2454778"/>
                </a:cubicBezTo>
                <a:close/>
                <a:moveTo>
                  <a:pt x="127628" y="2027689"/>
                </a:moveTo>
                <a:lnTo>
                  <a:pt x="355839" y="2027689"/>
                </a:lnTo>
                <a:lnTo>
                  <a:pt x="355839" y="2074080"/>
                </a:lnTo>
                <a:cubicBezTo>
                  <a:pt x="355839" y="2109653"/>
                  <a:pt x="328795" y="2135969"/>
                  <a:pt x="292389" y="2135969"/>
                </a:cubicBezTo>
                <a:lnTo>
                  <a:pt x="191078" y="2135969"/>
                </a:lnTo>
                <a:cubicBezTo>
                  <a:pt x="154672" y="2135969"/>
                  <a:pt x="127628" y="2109653"/>
                  <a:pt x="127628" y="2074080"/>
                </a:cubicBezTo>
                <a:close/>
                <a:moveTo>
                  <a:pt x="675480" y="1647719"/>
                </a:moveTo>
                <a:lnTo>
                  <a:pt x="708765" y="1647719"/>
                </a:lnTo>
                <a:lnTo>
                  <a:pt x="708765" y="1647823"/>
                </a:lnTo>
                <a:cubicBezTo>
                  <a:pt x="763685" y="1647823"/>
                  <a:pt x="803108" y="1687245"/>
                  <a:pt x="803108" y="1742166"/>
                </a:cubicBezTo>
                <a:lnTo>
                  <a:pt x="803108" y="1986603"/>
                </a:lnTo>
                <a:cubicBezTo>
                  <a:pt x="803108" y="1989099"/>
                  <a:pt x="802899" y="1991387"/>
                  <a:pt x="802795" y="1993780"/>
                </a:cubicBezTo>
                <a:cubicBezTo>
                  <a:pt x="802899" y="1996173"/>
                  <a:pt x="803108" y="1998565"/>
                  <a:pt x="803108" y="2000957"/>
                </a:cubicBezTo>
                <a:lnTo>
                  <a:pt x="803108" y="2245395"/>
                </a:lnTo>
                <a:cubicBezTo>
                  <a:pt x="803108" y="2300315"/>
                  <a:pt x="763685" y="2339738"/>
                  <a:pt x="708765" y="2339738"/>
                </a:cubicBezTo>
                <a:lnTo>
                  <a:pt x="675480" y="2339738"/>
                </a:lnTo>
                <a:lnTo>
                  <a:pt x="675480" y="2386127"/>
                </a:lnTo>
                <a:cubicBezTo>
                  <a:pt x="675480" y="2421700"/>
                  <a:pt x="648437" y="2448016"/>
                  <a:pt x="612031" y="2448016"/>
                </a:cubicBezTo>
                <a:lnTo>
                  <a:pt x="510719" y="2448016"/>
                </a:lnTo>
                <a:cubicBezTo>
                  <a:pt x="474313" y="2448016"/>
                  <a:pt x="447269" y="2421700"/>
                  <a:pt x="447269" y="2386127"/>
                </a:cubicBezTo>
                <a:lnTo>
                  <a:pt x="447269" y="2339736"/>
                </a:lnTo>
                <a:lnTo>
                  <a:pt x="675480" y="2339736"/>
                </a:lnTo>
                <a:close/>
                <a:moveTo>
                  <a:pt x="510719" y="1539438"/>
                </a:moveTo>
                <a:lnTo>
                  <a:pt x="612031" y="1539438"/>
                </a:lnTo>
                <a:cubicBezTo>
                  <a:pt x="648437" y="1539438"/>
                  <a:pt x="675480" y="1565754"/>
                  <a:pt x="675480" y="1601327"/>
                </a:cubicBezTo>
                <a:lnTo>
                  <a:pt x="675480" y="1647718"/>
                </a:lnTo>
                <a:lnTo>
                  <a:pt x="447269" y="1647718"/>
                </a:lnTo>
                <a:lnTo>
                  <a:pt x="447269" y="1601327"/>
                </a:lnTo>
                <a:cubicBezTo>
                  <a:pt x="447269" y="1565754"/>
                  <a:pt x="474313" y="1539438"/>
                  <a:pt x="510719" y="1539438"/>
                </a:cubicBezTo>
                <a:close/>
                <a:moveTo>
                  <a:pt x="94343" y="1335671"/>
                </a:moveTo>
                <a:lnTo>
                  <a:pt x="127628" y="1335671"/>
                </a:lnTo>
                <a:lnTo>
                  <a:pt x="127628" y="2027690"/>
                </a:lnTo>
                <a:lnTo>
                  <a:pt x="94343" y="2027690"/>
                </a:lnTo>
                <a:cubicBezTo>
                  <a:pt x="39422" y="2027690"/>
                  <a:pt x="0" y="1988267"/>
                  <a:pt x="0" y="1933347"/>
                </a:cubicBezTo>
                <a:lnTo>
                  <a:pt x="0" y="1688909"/>
                </a:lnTo>
                <a:cubicBezTo>
                  <a:pt x="0" y="1686413"/>
                  <a:pt x="209" y="1684124"/>
                  <a:pt x="313" y="1681732"/>
                </a:cubicBezTo>
                <a:cubicBezTo>
                  <a:pt x="209" y="1679339"/>
                  <a:pt x="0" y="1676947"/>
                  <a:pt x="0" y="1674555"/>
                </a:cubicBezTo>
                <a:lnTo>
                  <a:pt x="0" y="1430117"/>
                </a:lnTo>
                <a:lnTo>
                  <a:pt x="0" y="1430013"/>
                </a:lnTo>
                <a:cubicBezTo>
                  <a:pt x="0" y="1375093"/>
                  <a:pt x="39422" y="1335671"/>
                  <a:pt x="94343" y="1335671"/>
                </a:cubicBezTo>
                <a:close/>
                <a:moveTo>
                  <a:pt x="1237167" y="1335671"/>
                </a:moveTo>
                <a:lnTo>
                  <a:pt x="1270452" y="1335671"/>
                </a:lnTo>
                <a:lnTo>
                  <a:pt x="1270452" y="1335775"/>
                </a:lnTo>
                <a:cubicBezTo>
                  <a:pt x="1325372" y="1335775"/>
                  <a:pt x="1364795" y="1375196"/>
                  <a:pt x="1364795" y="1430117"/>
                </a:cubicBezTo>
                <a:lnTo>
                  <a:pt x="1364795" y="1674555"/>
                </a:lnTo>
                <a:cubicBezTo>
                  <a:pt x="1364795" y="1677051"/>
                  <a:pt x="1364586" y="1679339"/>
                  <a:pt x="1364482" y="1681732"/>
                </a:cubicBezTo>
                <a:cubicBezTo>
                  <a:pt x="1364586" y="1684124"/>
                  <a:pt x="1364795" y="1686517"/>
                  <a:pt x="1364795" y="1688909"/>
                </a:cubicBezTo>
                <a:lnTo>
                  <a:pt x="1364795" y="1933347"/>
                </a:lnTo>
                <a:cubicBezTo>
                  <a:pt x="1364795" y="1988267"/>
                  <a:pt x="1325372" y="2027690"/>
                  <a:pt x="1270452" y="2027690"/>
                </a:cubicBezTo>
                <a:lnTo>
                  <a:pt x="1237167" y="2027690"/>
                </a:lnTo>
                <a:lnTo>
                  <a:pt x="1237167" y="2074080"/>
                </a:lnTo>
                <a:cubicBezTo>
                  <a:pt x="1237167" y="2109653"/>
                  <a:pt x="1210123" y="2135969"/>
                  <a:pt x="1173717" y="2135969"/>
                </a:cubicBezTo>
                <a:lnTo>
                  <a:pt x="1072406" y="2135969"/>
                </a:lnTo>
                <a:cubicBezTo>
                  <a:pt x="1036000" y="2135969"/>
                  <a:pt x="1008956" y="2109653"/>
                  <a:pt x="1008956" y="2074080"/>
                </a:cubicBezTo>
                <a:lnTo>
                  <a:pt x="1008956" y="2027689"/>
                </a:lnTo>
                <a:lnTo>
                  <a:pt x="1237167" y="2027689"/>
                </a:lnTo>
                <a:close/>
                <a:moveTo>
                  <a:pt x="191078" y="1227390"/>
                </a:moveTo>
                <a:lnTo>
                  <a:pt x="292389" y="1227390"/>
                </a:lnTo>
                <a:cubicBezTo>
                  <a:pt x="328795" y="1227390"/>
                  <a:pt x="355839" y="1253706"/>
                  <a:pt x="355839" y="1289279"/>
                </a:cubicBezTo>
                <a:lnTo>
                  <a:pt x="355839" y="1335670"/>
                </a:lnTo>
                <a:lnTo>
                  <a:pt x="127628" y="1335670"/>
                </a:lnTo>
                <a:lnTo>
                  <a:pt x="127628" y="1289279"/>
                </a:lnTo>
                <a:cubicBezTo>
                  <a:pt x="127628" y="1253706"/>
                  <a:pt x="154672" y="1227390"/>
                  <a:pt x="191078" y="1227390"/>
                </a:cubicBezTo>
                <a:close/>
                <a:moveTo>
                  <a:pt x="1072406" y="1227390"/>
                </a:moveTo>
                <a:lnTo>
                  <a:pt x="1173717" y="1227390"/>
                </a:lnTo>
                <a:cubicBezTo>
                  <a:pt x="1210123" y="1227390"/>
                  <a:pt x="1237167" y="1253706"/>
                  <a:pt x="1237167" y="1289279"/>
                </a:cubicBezTo>
                <a:lnTo>
                  <a:pt x="1237167" y="1335670"/>
                </a:lnTo>
                <a:lnTo>
                  <a:pt x="1008956" y="1335670"/>
                </a:lnTo>
                <a:lnTo>
                  <a:pt x="1008956" y="1289279"/>
                </a:lnTo>
                <a:cubicBezTo>
                  <a:pt x="1008956" y="1253706"/>
                  <a:pt x="1036000" y="1227390"/>
                  <a:pt x="1072406" y="1227390"/>
                </a:cubicBezTo>
                <a:close/>
                <a:moveTo>
                  <a:pt x="447269" y="1112347"/>
                </a:moveTo>
                <a:lnTo>
                  <a:pt x="675480" y="1112347"/>
                </a:lnTo>
                <a:lnTo>
                  <a:pt x="675480" y="1158738"/>
                </a:lnTo>
                <a:cubicBezTo>
                  <a:pt x="675480" y="1194311"/>
                  <a:pt x="648436" y="1220627"/>
                  <a:pt x="612031" y="1220627"/>
                </a:cubicBezTo>
                <a:lnTo>
                  <a:pt x="510719" y="1220627"/>
                </a:lnTo>
                <a:cubicBezTo>
                  <a:pt x="474313" y="1220627"/>
                  <a:pt x="447269" y="1194311"/>
                  <a:pt x="447269" y="1158738"/>
                </a:cubicBezTo>
                <a:close/>
                <a:moveTo>
                  <a:pt x="1008956" y="800301"/>
                </a:moveTo>
                <a:lnTo>
                  <a:pt x="1237167" y="800301"/>
                </a:lnTo>
                <a:lnTo>
                  <a:pt x="1237167" y="846692"/>
                </a:lnTo>
                <a:cubicBezTo>
                  <a:pt x="1237167" y="882265"/>
                  <a:pt x="1210123" y="908581"/>
                  <a:pt x="1173717" y="908581"/>
                </a:cubicBezTo>
                <a:lnTo>
                  <a:pt x="1072406" y="908581"/>
                </a:lnTo>
                <a:cubicBezTo>
                  <a:pt x="1036000" y="908581"/>
                  <a:pt x="1008956" y="882265"/>
                  <a:pt x="1008956" y="846692"/>
                </a:cubicBezTo>
                <a:close/>
                <a:moveTo>
                  <a:pt x="127628" y="800299"/>
                </a:moveTo>
                <a:lnTo>
                  <a:pt x="355839" y="800299"/>
                </a:lnTo>
                <a:lnTo>
                  <a:pt x="355839" y="846690"/>
                </a:lnTo>
                <a:cubicBezTo>
                  <a:pt x="355839" y="882263"/>
                  <a:pt x="328795" y="908579"/>
                  <a:pt x="292389" y="908579"/>
                </a:cubicBezTo>
                <a:lnTo>
                  <a:pt x="191078" y="908579"/>
                </a:lnTo>
                <a:cubicBezTo>
                  <a:pt x="154672" y="908579"/>
                  <a:pt x="127628" y="882263"/>
                  <a:pt x="127628" y="846690"/>
                </a:cubicBezTo>
                <a:close/>
                <a:moveTo>
                  <a:pt x="675480" y="420330"/>
                </a:moveTo>
                <a:lnTo>
                  <a:pt x="708765" y="420330"/>
                </a:lnTo>
                <a:lnTo>
                  <a:pt x="708765" y="420433"/>
                </a:lnTo>
                <a:cubicBezTo>
                  <a:pt x="763685" y="420433"/>
                  <a:pt x="803108" y="459855"/>
                  <a:pt x="803108" y="514776"/>
                </a:cubicBezTo>
                <a:lnTo>
                  <a:pt x="803108" y="759213"/>
                </a:lnTo>
                <a:cubicBezTo>
                  <a:pt x="803108" y="761710"/>
                  <a:pt x="802899" y="763998"/>
                  <a:pt x="802795" y="766391"/>
                </a:cubicBezTo>
                <a:cubicBezTo>
                  <a:pt x="802899" y="768783"/>
                  <a:pt x="803108" y="771175"/>
                  <a:pt x="803108" y="773568"/>
                </a:cubicBezTo>
                <a:lnTo>
                  <a:pt x="803108" y="1018006"/>
                </a:lnTo>
                <a:cubicBezTo>
                  <a:pt x="803108" y="1072926"/>
                  <a:pt x="763685" y="1112348"/>
                  <a:pt x="708765" y="1112348"/>
                </a:cubicBezTo>
                <a:lnTo>
                  <a:pt x="675480" y="1112348"/>
                </a:lnTo>
                <a:close/>
                <a:moveTo>
                  <a:pt x="510719" y="312049"/>
                </a:moveTo>
                <a:lnTo>
                  <a:pt x="612031" y="312049"/>
                </a:lnTo>
                <a:cubicBezTo>
                  <a:pt x="648436" y="312049"/>
                  <a:pt x="675480" y="338364"/>
                  <a:pt x="675480" y="373938"/>
                </a:cubicBezTo>
                <a:lnTo>
                  <a:pt x="675480" y="420328"/>
                </a:lnTo>
                <a:lnTo>
                  <a:pt x="447269" y="420328"/>
                </a:lnTo>
                <a:lnTo>
                  <a:pt x="447269" y="373938"/>
                </a:lnTo>
                <a:cubicBezTo>
                  <a:pt x="447269" y="338364"/>
                  <a:pt x="474313" y="312049"/>
                  <a:pt x="510719" y="312049"/>
                </a:cubicBezTo>
                <a:close/>
                <a:moveTo>
                  <a:pt x="1237167" y="108385"/>
                </a:moveTo>
                <a:lnTo>
                  <a:pt x="1270452" y="108385"/>
                </a:lnTo>
                <a:cubicBezTo>
                  <a:pt x="1325372" y="108385"/>
                  <a:pt x="1364795" y="147807"/>
                  <a:pt x="1364795" y="202728"/>
                </a:cubicBezTo>
                <a:lnTo>
                  <a:pt x="1364795" y="447165"/>
                </a:lnTo>
                <a:cubicBezTo>
                  <a:pt x="1364795" y="449661"/>
                  <a:pt x="1364586" y="451950"/>
                  <a:pt x="1364482" y="454342"/>
                </a:cubicBezTo>
                <a:cubicBezTo>
                  <a:pt x="1364586" y="456734"/>
                  <a:pt x="1364795" y="459127"/>
                  <a:pt x="1364795" y="461519"/>
                </a:cubicBezTo>
                <a:lnTo>
                  <a:pt x="1364795" y="705957"/>
                </a:lnTo>
                <a:cubicBezTo>
                  <a:pt x="1364795" y="760877"/>
                  <a:pt x="1325372" y="800299"/>
                  <a:pt x="1270452" y="800299"/>
                </a:cubicBezTo>
                <a:lnTo>
                  <a:pt x="1237167" y="800299"/>
                </a:lnTo>
                <a:close/>
                <a:moveTo>
                  <a:pt x="94342" y="108281"/>
                </a:moveTo>
                <a:lnTo>
                  <a:pt x="127628" y="108281"/>
                </a:lnTo>
                <a:lnTo>
                  <a:pt x="127628" y="800300"/>
                </a:lnTo>
                <a:lnTo>
                  <a:pt x="94342" y="800300"/>
                </a:lnTo>
                <a:cubicBezTo>
                  <a:pt x="39422" y="800300"/>
                  <a:pt x="0" y="760877"/>
                  <a:pt x="0" y="705957"/>
                </a:cubicBezTo>
                <a:lnTo>
                  <a:pt x="0" y="461519"/>
                </a:lnTo>
                <a:cubicBezTo>
                  <a:pt x="0" y="459023"/>
                  <a:pt x="209" y="456735"/>
                  <a:pt x="312" y="454342"/>
                </a:cubicBezTo>
                <a:cubicBezTo>
                  <a:pt x="209" y="451950"/>
                  <a:pt x="0" y="449557"/>
                  <a:pt x="0" y="447165"/>
                </a:cubicBezTo>
                <a:lnTo>
                  <a:pt x="0" y="202728"/>
                </a:lnTo>
                <a:lnTo>
                  <a:pt x="0" y="202624"/>
                </a:lnTo>
                <a:cubicBezTo>
                  <a:pt x="0" y="147703"/>
                  <a:pt x="39422" y="108281"/>
                  <a:pt x="94342" y="108281"/>
                </a:cubicBezTo>
                <a:close/>
                <a:moveTo>
                  <a:pt x="191078" y="0"/>
                </a:moveTo>
                <a:lnTo>
                  <a:pt x="292389" y="0"/>
                </a:lnTo>
                <a:cubicBezTo>
                  <a:pt x="328795" y="0"/>
                  <a:pt x="355839" y="26316"/>
                  <a:pt x="355839" y="61889"/>
                </a:cubicBezTo>
                <a:lnTo>
                  <a:pt x="355839" y="108280"/>
                </a:lnTo>
                <a:lnTo>
                  <a:pt x="127628" y="108280"/>
                </a:lnTo>
                <a:lnTo>
                  <a:pt x="127628" y="61889"/>
                </a:lnTo>
                <a:cubicBezTo>
                  <a:pt x="127628" y="26316"/>
                  <a:pt x="154672" y="0"/>
                  <a:pt x="191078" y="0"/>
                </a:cubicBezTo>
                <a:close/>
                <a:moveTo>
                  <a:pt x="1072406" y="0"/>
                </a:moveTo>
                <a:lnTo>
                  <a:pt x="1173717" y="0"/>
                </a:lnTo>
                <a:cubicBezTo>
                  <a:pt x="1210123" y="0"/>
                  <a:pt x="1237167" y="26316"/>
                  <a:pt x="1237167" y="61889"/>
                </a:cubicBezTo>
                <a:lnTo>
                  <a:pt x="1237167" y="108280"/>
                </a:lnTo>
                <a:lnTo>
                  <a:pt x="1008956" y="108280"/>
                </a:lnTo>
                <a:lnTo>
                  <a:pt x="1008956" y="61889"/>
                </a:lnTo>
                <a:cubicBezTo>
                  <a:pt x="1008956" y="26316"/>
                  <a:pt x="1036000" y="0"/>
                  <a:pt x="107240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Date Placeholder 44">
            <a:extLst>
              <a:ext uri="{FF2B5EF4-FFF2-40B4-BE49-F238E27FC236}">
                <a16:creationId xmlns:a16="http://schemas.microsoft.com/office/drawing/2014/main" id="{C9860E8C-8A00-ED07-1DC1-6F44BF32196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B7496A1-EE12-4EB4-8FD2-AF3758B5ADDE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47" name="Footer Placeholder 46">
            <a:extLst>
              <a:ext uri="{FF2B5EF4-FFF2-40B4-BE49-F238E27FC236}">
                <a16:creationId xmlns:a16="http://schemas.microsoft.com/office/drawing/2014/main" id="{95EB3433-844E-3FD5-7F53-C851F6EE2DB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CF1AF37D-ECF9-0D6D-838A-B4D72FC8A08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85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ual Lilás">
    <p:bg>
      <p:bgPr>
        <a:gradFill>
          <a:gsLst>
            <a:gs pos="0">
              <a:schemeClr val="accent4">
                <a:lumMod val="75000"/>
              </a:schemeClr>
            </a:gs>
            <a:gs pos="100000">
              <a:schemeClr val="accent4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7EF89-FDEF-F4B8-9583-2164938670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7660" y="1440799"/>
            <a:ext cx="4457700" cy="1107996"/>
          </a:xfrm>
        </p:spPr>
        <p:txBody>
          <a:bodyPr/>
          <a:lstStyle>
            <a:lvl1pPr>
              <a:defRPr/>
            </a:lvl1pPr>
          </a:lstStyle>
          <a:p>
            <a:r>
              <a:rPr lang="en-US" err="1"/>
              <a:t>Título</a:t>
            </a:r>
            <a:r>
              <a:rPr lang="en-US"/>
              <a:t> </a:t>
            </a:r>
            <a:br>
              <a:rPr lang="en-US"/>
            </a:br>
            <a:r>
              <a:rPr lang="en-US"/>
              <a:t>do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DF99A-96A4-AEAF-1C83-C2B3A15B5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96A1-EE12-4EB4-8FD2-AF3758B5ADDE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387195-89EF-E5CC-0620-010E2024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93E74-AA2D-ED94-5D4D-FD3A58F6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t>‹nº›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A7FF27-32A3-F4F7-9DF5-A526EC1760EB}"/>
              </a:ext>
            </a:extLst>
          </p:cNvPr>
          <p:cNvGrpSpPr/>
          <p:nvPr userDrawn="1"/>
        </p:nvGrpSpPr>
        <p:grpSpPr>
          <a:xfrm>
            <a:off x="6096597" y="-233402"/>
            <a:ext cx="6691977" cy="7324804"/>
            <a:chOff x="6081357" y="-85127"/>
            <a:chExt cx="6691977" cy="7324804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15F5738-F43D-5F89-DBEE-CB7FDCC93ED9}"/>
                </a:ext>
              </a:extLst>
            </p:cNvPr>
            <p:cNvSpPr/>
            <p:nvPr userDrawn="1"/>
          </p:nvSpPr>
          <p:spPr>
            <a:xfrm>
              <a:off x="6081357" y="-85127"/>
              <a:ext cx="1002726" cy="1525926"/>
            </a:xfrm>
            <a:custGeom>
              <a:avLst/>
              <a:gdLst>
                <a:gd name="connsiteX0" fmla="*/ 86392 w 325850"/>
                <a:gd name="connsiteY0" fmla="*/ 396716 h 495871"/>
                <a:gd name="connsiteX1" fmla="*/ 0 w 325850"/>
                <a:gd name="connsiteY1" fmla="*/ 310325 h 495871"/>
                <a:gd name="connsiteX2" fmla="*/ 0 w 325850"/>
                <a:gd name="connsiteY2" fmla="*/ 86392 h 495871"/>
                <a:gd name="connsiteX3" fmla="*/ 86392 w 325850"/>
                <a:gd name="connsiteY3" fmla="*/ 0 h 495871"/>
                <a:gd name="connsiteX4" fmla="*/ 116872 w 325850"/>
                <a:gd name="connsiteY4" fmla="*/ 0 h 495871"/>
                <a:gd name="connsiteX5" fmla="*/ 116872 w 325850"/>
                <a:gd name="connsiteY5" fmla="*/ 396716 h 495871"/>
                <a:gd name="connsiteX6" fmla="*/ 86392 w 325850"/>
                <a:gd name="connsiteY6" fmla="*/ 396716 h 495871"/>
                <a:gd name="connsiteX7" fmla="*/ 116872 w 325850"/>
                <a:gd name="connsiteY7" fmla="*/ 439198 h 495871"/>
                <a:gd name="connsiteX8" fmla="*/ 116872 w 325850"/>
                <a:gd name="connsiteY8" fmla="*/ 396716 h 495871"/>
                <a:gd name="connsiteX9" fmla="*/ 325850 w 325850"/>
                <a:gd name="connsiteY9" fmla="*/ 396716 h 495871"/>
                <a:gd name="connsiteX10" fmla="*/ 325850 w 325850"/>
                <a:gd name="connsiteY10" fmla="*/ 439198 h 495871"/>
                <a:gd name="connsiteX11" fmla="*/ 267748 w 325850"/>
                <a:gd name="connsiteY11" fmla="*/ 495872 h 495871"/>
                <a:gd name="connsiteX12" fmla="*/ 174974 w 325850"/>
                <a:gd name="connsiteY12" fmla="*/ 495872 h 495871"/>
                <a:gd name="connsiteX13" fmla="*/ 116872 w 325850"/>
                <a:gd name="connsiteY13" fmla="*/ 439198 h 49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871">
                  <a:moveTo>
                    <a:pt x="86392" y="396716"/>
                  </a:moveTo>
                  <a:cubicBezTo>
                    <a:pt x="36100" y="396716"/>
                    <a:pt x="0" y="360617"/>
                    <a:pt x="0" y="310325"/>
                  </a:cubicBezTo>
                  <a:lnTo>
                    <a:pt x="0" y="86392"/>
                  </a:lnTo>
                  <a:cubicBezTo>
                    <a:pt x="0" y="36100"/>
                    <a:pt x="36100" y="0"/>
                    <a:pt x="86392" y="0"/>
                  </a:cubicBezTo>
                  <a:lnTo>
                    <a:pt x="116872" y="0"/>
                  </a:lnTo>
                  <a:lnTo>
                    <a:pt x="116872" y="396716"/>
                  </a:lnTo>
                  <a:lnTo>
                    <a:pt x="86392" y="396716"/>
                  </a:lnTo>
                  <a:close/>
                  <a:moveTo>
                    <a:pt x="116872" y="439198"/>
                  </a:moveTo>
                  <a:lnTo>
                    <a:pt x="116872" y="396716"/>
                  </a:lnTo>
                  <a:lnTo>
                    <a:pt x="325850" y="396716"/>
                  </a:lnTo>
                  <a:lnTo>
                    <a:pt x="325850" y="439198"/>
                  </a:lnTo>
                  <a:cubicBezTo>
                    <a:pt x="325850" y="471773"/>
                    <a:pt x="301085" y="495872"/>
                    <a:pt x="267748" y="495872"/>
                  </a:cubicBezTo>
                  <a:lnTo>
                    <a:pt x="174974" y="495872"/>
                  </a:lnTo>
                  <a:cubicBezTo>
                    <a:pt x="141637" y="495872"/>
                    <a:pt x="116872" y="471773"/>
                    <a:pt x="116872" y="439198"/>
                  </a:cubicBezTo>
                </a:path>
              </a:pathLst>
            </a:custGeom>
            <a:noFill/>
            <a:ln w="15875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A32A386-2AF3-C54E-BFFA-C999B7C6C697}"/>
                </a:ext>
              </a:extLst>
            </p:cNvPr>
            <p:cNvSpPr/>
            <p:nvPr userDrawn="1"/>
          </p:nvSpPr>
          <p:spPr>
            <a:xfrm>
              <a:off x="7084083" y="830547"/>
              <a:ext cx="1002726" cy="1525633"/>
            </a:xfrm>
            <a:custGeom>
              <a:avLst/>
              <a:gdLst>
                <a:gd name="connsiteX0" fmla="*/ 239459 w 325850"/>
                <a:gd name="connsiteY0" fmla="*/ 99155 h 495776"/>
                <a:gd name="connsiteX1" fmla="*/ 325850 w 325850"/>
                <a:gd name="connsiteY1" fmla="*/ 185547 h 495776"/>
                <a:gd name="connsiteX2" fmla="*/ 325850 w 325850"/>
                <a:gd name="connsiteY2" fmla="*/ 409385 h 495776"/>
                <a:gd name="connsiteX3" fmla="*/ 239459 w 325850"/>
                <a:gd name="connsiteY3" fmla="*/ 495776 h 495776"/>
                <a:gd name="connsiteX4" fmla="*/ 208979 w 325850"/>
                <a:gd name="connsiteY4" fmla="*/ 495776 h 495776"/>
                <a:gd name="connsiteX5" fmla="*/ 208979 w 325850"/>
                <a:gd name="connsiteY5" fmla="*/ 99155 h 495776"/>
                <a:gd name="connsiteX6" fmla="*/ 239459 w 325850"/>
                <a:gd name="connsiteY6" fmla="*/ 99155 h 495776"/>
                <a:gd name="connsiteX7" fmla="*/ 208979 w 325850"/>
                <a:gd name="connsiteY7" fmla="*/ 56674 h 495776"/>
                <a:gd name="connsiteX8" fmla="*/ 208979 w 325850"/>
                <a:gd name="connsiteY8" fmla="*/ 99155 h 495776"/>
                <a:gd name="connsiteX9" fmla="*/ 0 w 325850"/>
                <a:gd name="connsiteY9" fmla="*/ 99155 h 495776"/>
                <a:gd name="connsiteX10" fmla="*/ 0 w 325850"/>
                <a:gd name="connsiteY10" fmla="*/ 56674 h 495776"/>
                <a:gd name="connsiteX11" fmla="*/ 58103 w 325850"/>
                <a:gd name="connsiteY11" fmla="*/ 0 h 495776"/>
                <a:gd name="connsiteX12" fmla="*/ 150876 w 325850"/>
                <a:gd name="connsiteY12" fmla="*/ 0 h 495776"/>
                <a:gd name="connsiteX13" fmla="*/ 208979 w 325850"/>
                <a:gd name="connsiteY13" fmla="*/ 56674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239459" y="99155"/>
                  </a:moveTo>
                  <a:cubicBezTo>
                    <a:pt x="289750" y="99155"/>
                    <a:pt x="325850" y="135255"/>
                    <a:pt x="325850" y="185547"/>
                  </a:cubicBezTo>
                  <a:lnTo>
                    <a:pt x="325850" y="409385"/>
                  </a:lnTo>
                  <a:cubicBezTo>
                    <a:pt x="325850" y="459677"/>
                    <a:pt x="289750" y="495776"/>
                    <a:pt x="239459" y="495776"/>
                  </a:cubicBezTo>
                  <a:lnTo>
                    <a:pt x="208979" y="495776"/>
                  </a:lnTo>
                  <a:lnTo>
                    <a:pt x="208979" y="99155"/>
                  </a:lnTo>
                  <a:lnTo>
                    <a:pt x="239459" y="99155"/>
                  </a:lnTo>
                  <a:close/>
                  <a:moveTo>
                    <a:pt x="208979" y="56674"/>
                  </a:moveTo>
                  <a:lnTo>
                    <a:pt x="208979" y="99155"/>
                  </a:lnTo>
                  <a:lnTo>
                    <a:pt x="0" y="99155"/>
                  </a:lnTo>
                  <a:lnTo>
                    <a:pt x="0" y="56674"/>
                  </a:lnTo>
                  <a:cubicBezTo>
                    <a:pt x="0" y="24098"/>
                    <a:pt x="24765" y="0"/>
                    <a:pt x="58103" y="0"/>
                  </a:cubicBezTo>
                  <a:lnTo>
                    <a:pt x="150876" y="0"/>
                  </a:lnTo>
                  <a:cubicBezTo>
                    <a:pt x="184214" y="0"/>
                    <a:pt x="208979" y="24098"/>
                    <a:pt x="208979" y="56674"/>
                  </a:cubicBezTo>
                </a:path>
              </a:pathLst>
            </a:custGeom>
            <a:noFill/>
            <a:ln w="15875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8EB0FF4-62AB-A97F-B17E-C5DD7457BB22}"/>
                </a:ext>
              </a:extLst>
            </p:cNvPr>
            <p:cNvSpPr/>
            <p:nvPr userDrawn="1"/>
          </p:nvSpPr>
          <p:spPr>
            <a:xfrm>
              <a:off x="7371038" y="2357060"/>
              <a:ext cx="1002726" cy="1525633"/>
            </a:xfrm>
            <a:custGeom>
              <a:avLst/>
              <a:gdLst>
                <a:gd name="connsiteX0" fmla="*/ 86392 w 325850"/>
                <a:gd name="connsiteY0" fmla="*/ 396621 h 495776"/>
                <a:gd name="connsiteX1" fmla="*/ 0 w 325850"/>
                <a:gd name="connsiteY1" fmla="*/ 310229 h 495776"/>
                <a:gd name="connsiteX2" fmla="*/ 0 w 325850"/>
                <a:gd name="connsiteY2" fmla="*/ 86392 h 495776"/>
                <a:gd name="connsiteX3" fmla="*/ 86392 w 325850"/>
                <a:gd name="connsiteY3" fmla="*/ 0 h 495776"/>
                <a:gd name="connsiteX4" fmla="*/ 116872 w 325850"/>
                <a:gd name="connsiteY4" fmla="*/ 0 h 495776"/>
                <a:gd name="connsiteX5" fmla="*/ 116872 w 325850"/>
                <a:gd name="connsiteY5" fmla="*/ 396716 h 495776"/>
                <a:gd name="connsiteX6" fmla="*/ 86392 w 325850"/>
                <a:gd name="connsiteY6" fmla="*/ 396716 h 495776"/>
                <a:gd name="connsiteX7" fmla="*/ 116872 w 325850"/>
                <a:gd name="connsiteY7" fmla="*/ 439103 h 495776"/>
                <a:gd name="connsiteX8" fmla="*/ 116872 w 325850"/>
                <a:gd name="connsiteY8" fmla="*/ 396621 h 495776"/>
                <a:gd name="connsiteX9" fmla="*/ 325850 w 325850"/>
                <a:gd name="connsiteY9" fmla="*/ 396621 h 495776"/>
                <a:gd name="connsiteX10" fmla="*/ 325850 w 325850"/>
                <a:gd name="connsiteY10" fmla="*/ 439103 h 495776"/>
                <a:gd name="connsiteX11" fmla="*/ 267748 w 325850"/>
                <a:gd name="connsiteY11" fmla="*/ 495776 h 495776"/>
                <a:gd name="connsiteX12" fmla="*/ 174974 w 325850"/>
                <a:gd name="connsiteY12" fmla="*/ 495776 h 495776"/>
                <a:gd name="connsiteX13" fmla="*/ 116872 w 325850"/>
                <a:gd name="connsiteY13" fmla="*/ 439103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86392" y="396621"/>
                  </a:moveTo>
                  <a:cubicBezTo>
                    <a:pt x="36100" y="396621"/>
                    <a:pt x="0" y="360521"/>
                    <a:pt x="0" y="310229"/>
                  </a:cubicBezTo>
                  <a:lnTo>
                    <a:pt x="0" y="86392"/>
                  </a:lnTo>
                  <a:cubicBezTo>
                    <a:pt x="0" y="36100"/>
                    <a:pt x="36100" y="0"/>
                    <a:pt x="86392" y="0"/>
                  </a:cubicBezTo>
                  <a:lnTo>
                    <a:pt x="116872" y="0"/>
                  </a:lnTo>
                  <a:lnTo>
                    <a:pt x="116872" y="396716"/>
                  </a:lnTo>
                  <a:lnTo>
                    <a:pt x="86392" y="396716"/>
                  </a:lnTo>
                  <a:close/>
                  <a:moveTo>
                    <a:pt x="116872" y="439103"/>
                  </a:moveTo>
                  <a:lnTo>
                    <a:pt x="116872" y="396621"/>
                  </a:lnTo>
                  <a:lnTo>
                    <a:pt x="325850" y="396621"/>
                  </a:lnTo>
                  <a:lnTo>
                    <a:pt x="325850" y="439103"/>
                  </a:lnTo>
                  <a:cubicBezTo>
                    <a:pt x="325850" y="471678"/>
                    <a:pt x="301085" y="495776"/>
                    <a:pt x="267748" y="495776"/>
                  </a:cubicBezTo>
                  <a:lnTo>
                    <a:pt x="174974" y="495776"/>
                  </a:lnTo>
                  <a:cubicBezTo>
                    <a:pt x="141637" y="495776"/>
                    <a:pt x="116872" y="471678"/>
                    <a:pt x="116872" y="439103"/>
                  </a:cubicBezTo>
                </a:path>
              </a:pathLst>
            </a:custGeom>
            <a:noFill/>
            <a:ln w="15875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6AA6123-660C-5444-A3E7-F5234DFEC7D1}"/>
                </a:ext>
              </a:extLst>
            </p:cNvPr>
            <p:cNvSpPr/>
            <p:nvPr userDrawn="1"/>
          </p:nvSpPr>
          <p:spPr>
            <a:xfrm>
              <a:off x="8373765" y="3272442"/>
              <a:ext cx="1002726" cy="1525633"/>
            </a:xfrm>
            <a:custGeom>
              <a:avLst/>
              <a:gdLst>
                <a:gd name="connsiteX0" fmla="*/ 239459 w 325850"/>
                <a:gd name="connsiteY0" fmla="*/ 99155 h 495776"/>
                <a:gd name="connsiteX1" fmla="*/ 325850 w 325850"/>
                <a:gd name="connsiteY1" fmla="*/ 185547 h 495776"/>
                <a:gd name="connsiteX2" fmla="*/ 325850 w 325850"/>
                <a:gd name="connsiteY2" fmla="*/ 409384 h 495776"/>
                <a:gd name="connsiteX3" fmla="*/ 239459 w 325850"/>
                <a:gd name="connsiteY3" fmla="*/ 495776 h 495776"/>
                <a:gd name="connsiteX4" fmla="*/ 208979 w 325850"/>
                <a:gd name="connsiteY4" fmla="*/ 495776 h 495776"/>
                <a:gd name="connsiteX5" fmla="*/ 208979 w 325850"/>
                <a:gd name="connsiteY5" fmla="*/ 99060 h 495776"/>
                <a:gd name="connsiteX6" fmla="*/ 239459 w 325850"/>
                <a:gd name="connsiteY6" fmla="*/ 99060 h 495776"/>
                <a:gd name="connsiteX7" fmla="*/ 208979 w 325850"/>
                <a:gd name="connsiteY7" fmla="*/ 56674 h 495776"/>
                <a:gd name="connsiteX8" fmla="*/ 208979 w 325850"/>
                <a:gd name="connsiteY8" fmla="*/ 99155 h 495776"/>
                <a:gd name="connsiteX9" fmla="*/ 0 w 325850"/>
                <a:gd name="connsiteY9" fmla="*/ 99155 h 495776"/>
                <a:gd name="connsiteX10" fmla="*/ 0 w 325850"/>
                <a:gd name="connsiteY10" fmla="*/ 56674 h 495776"/>
                <a:gd name="connsiteX11" fmla="*/ 58102 w 325850"/>
                <a:gd name="connsiteY11" fmla="*/ 0 h 495776"/>
                <a:gd name="connsiteX12" fmla="*/ 150876 w 325850"/>
                <a:gd name="connsiteY12" fmla="*/ 0 h 495776"/>
                <a:gd name="connsiteX13" fmla="*/ 208979 w 325850"/>
                <a:gd name="connsiteY13" fmla="*/ 56674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239459" y="99155"/>
                  </a:moveTo>
                  <a:cubicBezTo>
                    <a:pt x="289750" y="99155"/>
                    <a:pt x="325850" y="135255"/>
                    <a:pt x="325850" y="185547"/>
                  </a:cubicBezTo>
                  <a:lnTo>
                    <a:pt x="325850" y="409384"/>
                  </a:lnTo>
                  <a:cubicBezTo>
                    <a:pt x="325850" y="459676"/>
                    <a:pt x="289750" y="495776"/>
                    <a:pt x="239459" y="495776"/>
                  </a:cubicBezTo>
                  <a:lnTo>
                    <a:pt x="208979" y="495776"/>
                  </a:lnTo>
                  <a:lnTo>
                    <a:pt x="208979" y="99060"/>
                  </a:lnTo>
                  <a:lnTo>
                    <a:pt x="239459" y="99060"/>
                  </a:lnTo>
                  <a:close/>
                  <a:moveTo>
                    <a:pt x="208979" y="56674"/>
                  </a:moveTo>
                  <a:lnTo>
                    <a:pt x="208979" y="99155"/>
                  </a:lnTo>
                  <a:lnTo>
                    <a:pt x="0" y="99155"/>
                  </a:lnTo>
                  <a:lnTo>
                    <a:pt x="0" y="56674"/>
                  </a:lnTo>
                  <a:cubicBezTo>
                    <a:pt x="0" y="24098"/>
                    <a:pt x="24765" y="0"/>
                    <a:pt x="58102" y="0"/>
                  </a:cubicBezTo>
                  <a:lnTo>
                    <a:pt x="150876" y="0"/>
                  </a:lnTo>
                  <a:cubicBezTo>
                    <a:pt x="184214" y="0"/>
                    <a:pt x="208979" y="24098"/>
                    <a:pt x="208979" y="56674"/>
                  </a:cubicBezTo>
                </a:path>
              </a:pathLst>
            </a:custGeom>
            <a:noFill/>
            <a:ln w="15875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1B0FC70-BC1A-764F-D2C2-298A3D188D97}"/>
                </a:ext>
              </a:extLst>
            </p:cNvPr>
            <p:cNvSpPr/>
            <p:nvPr userDrawn="1"/>
          </p:nvSpPr>
          <p:spPr>
            <a:xfrm>
              <a:off x="8191744" y="-85127"/>
              <a:ext cx="1002726" cy="1525926"/>
            </a:xfrm>
            <a:custGeom>
              <a:avLst/>
              <a:gdLst>
                <a:gd name="connsiteX0" fmla="*/ 86392 w 325850"/>
                <a:gd name="connsiteY0" fmla="*/ 396716 h 495871"/>
                <a:gd name="connsiteX1" fmla="*/ 0 w 325850"/>
                <a:gd name="connsiteY1" fmla="*/ 310325 h 495871"/>
                <a:gd name="connsiteX2" fmla="*/ 0 w 325850"/>
                <a:gd name="connsiteY2" fmla="*/ 86392 h 495871"/>
                <a:gd name="connsiteX3" fmla="*/ 86392 w 325850"/>
                <a:gd name="connsiteY3" fmla="*/ 0 h 495871"/>
                <a:gd name="connsiteX4" fmla="*/ 116872 w 325850"/>
                <a:gd name="connsiteY4" fmla="*/ 0 h 495871"/>
                <a:gd name="connsiteX5" fmla="*/ 116872 w 325850"/>
                <a:gd name="connsiteY5" fmla="*/ 396716 h 495871"/>
                <a:gd name="connsiteX6" fmla="*/ 86392 w 325850"/>
                <a:gd name="connsiteY6" fmla="*/ 396716 h 495871"/>
                <a:gd name="connsiteX7" fmla="*/ 116872 w 325850"/>
                <a:gd name="connsiteY7" fmla="*/ 439198 h 495871"/>
                <a:gd name="connsiteX8" fmla="*/ 116872 w 325850"/>
                <a:gd name="connsiteY8" fmla="*/ 396716 h 495871"/>
                <a:gd name="connsiteX9" fmla="*/ 325850 w 325850"/>
                <a:gd name="connsiteY9" fmla="*/ 396716 h 495871"/>
                <a:gd name="connsiteX10" fmla="*/ 325850 w 325850"/>
                <a:gd name="connsiteY10" fmla="*/ 439198 h 495871"/>
                <a:gd name="connsiteX11" fmla="*/ 267748 w 325850"/>
                <a:gd name="connsiteY11" fmla="*/ 495872 h 495871"/>
                <a:gd name="connsiteX12" fmla="*/ 174974 w 325850"/>
                <a:gd name="connsiteY12" fmla="*/ 495872 h 495871"/>
                <a:gd name="connsiteX13" fmla="*/ 116872 w 325850"/>
                <a:gd name="connsiteY13" fmla="*/ 439198 h 49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871">
                  <a:moveTo>
                    <a:pt x="86392" y="396716"/>
                  </a:moveTo>
                  <a:cubicBezTo>
                    <a:pt x="36100" y="396716"/>
                    <a:pt x="0" y="360617"/>
                    <a:pt x="0" y="310325"/>
                  </a:cubicBezTo>
                  <a:lnTo>
                    <a:pt x="0" y="86392"/>
                  </a:lnTo>
                  <a:cubicBezTo>
                    <a:pt x="0" y="36100"/>
                    <a:pt x="36100" y="0"/>
                    <a:pt x="86392" y="0"/>
                  </a:cubicBezTo>
                  <a:lnTo>
                    <a:pt x="116872" y="0"/>
                  </a:lnTo>
                  <a:lnTo>
                    <a:pt x="116872" y="396716"/>
                  </a:lnTo>
                  <a:lnTo>
                    <a:pt x="86392" y="396716"/>
                  </a:lnTo>
                  <a:close/>
                  <a:moveTo>
                    <a:pt x="116872" y="439198"/>
                  </a:moveTo>
                  <a:lnTo>
                    <a:pt x="116872" y="396716"/>
                  </a:lnTo>
                  <a:lnTo>
                    <a:pt x="325850" y="396716"/>
                  </a:lnTo>
                  <a:lnTo>
                    <a:pt x="325850" y="439198"/>
                  </a:lnTo>
                  <a:cubicBezTo>
                    <a:pt x="325850" y="471773"/>
                    <a:pt x="301085" y="495872"/>
                    <a:pt x="267748" y="495872"/>
                  </a:cubicBezTo>
                  <a:lnTo>
                    <a:pt x="174974" y="495872"/>
                  </a:lnTo>
                  <a:cubicBezTo>
                    <a:pt x="141637" y="495872"/>
                    <a:pt x="116872" y="471773"/>
                    <a:pt x="116872" y="439198"/>
                  </a:cubicBezTo>
                </a:path>
              </a:pathLst>
            </a:custGeom>
            <a:noFill/>
            <a:ln w="15875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9571F09-7F26-A65D-F746-A2D0C7760C28}"/>
                </a:ext>
              </a:extLst>
            </p:cNvPr>
            <p:cNvSpPr/>
            <p:nvPr userDrawn="1"/>
          </p:nvSpPr>
          <p:spPr>
            <a:xfrm>
              <a:off x="9194471" y="830547"/>
              <a:ext cx="1002726" cy="1525633"/>
            </a:xfrm>
            <a:custGeom>
              <a:avLst/>
              <a:gdLst>
                <a:gd name="connsiteX0" fmla="*/ 239459 w 325850"/>
                <a:gd name="connsiteY0" fmla="*/ 99155 h 495776"/>
                <a:gd name="connsiteX1" fmla="*/ 325850 w 325850"/>
                <a:gd name="connsiteY1" fmla="*/ 185547 h 495776"/>
                <a:gd name="connsiteX2" fmla="*/ 325850 w 325850"/>
                <a:gd name="connsiteY2" fmla="*/ 409385 h 495776"/>
                <a:gd name="connsiteX3" fmla="*/ 239459 w 325850"/>
                <a:gd name="connsiteY3" fmla="*/ 495776 h 495776"/>
                <a:gd name="connsiteX4" fmla="*/ 208978 w 325850"/>
                <a:gd name="connsiteY4" fmla="*/ 495776 h 495776"/>
                <a:gd name="connsiteX5" fmla="*/ 208978 w 325850"/>
                <a:gd name="connsiteY5" fmla="*/ 99155 h 495776"/>
                <a:gd name="connsiteX6" fmla="*/ 239459 w 325850"/>
                <a:gd name="connsiteY6" fmla="*/ 99155 h 495776"/>
                <a:gd name="connsiteX7" fmla="*/ 208978 w 325850"/>
                <a:gd name="connsiteY7" fmla="*/ 56674 h 495776"/>
                <a:gd name="connsiteX8" fmla="*/ 208978 w 325850"/>
                <a:gd name="connsiteY8" fmla="*/ 99155 h 495776"/>
                <a:gd name="connsiteX9" fmla="*/ 0 w 325850"/>
                <a:gd name="connsiteY9" fmla="*/ 99155 h 495776"/>
                <a:gd name="connsiteX10" fmla="*/ 0 w 325850"/>
                <a:gd name="connsiteY10" fmla="*/ 56674 h 495776"/>
                <a:gd name="connsiteX11" fmla="*/ 58102 w 325850"/>
                <a:gd name="connsiteY11" fmla="*/ 0 h 495776"/>
                <a:gd name="connsiteX12" fmla="*/ 150876 w 325850"/>
                <a:gd name="connsiteY12" fmla="*/ 0 h 495776"/>
                <a:gd name="connsiteX13" fmla="*/ 208978 w 325850"/>
                <a:gd name="connsiteY13" fmla="*/ 56674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239459" y="99155"/>
                  </a:moveTo>
                  <a:cubicBezTo>
                    <a:pt x="289751" y="99155"/>
                    <a:pt x="325850" y="135255"/>
                    <a:pt x="325850" y="185547"/>
                  </a:cubicBezTo>
                  <a:lnTo>
                    <a:pt x="325850" y="409385"/>
                  </a:lnTo>
                  <a:cubicBezTo>
                    <a:pt x="325850" y="459677"/>
                    <a:pt x="289751" y="495776"/>
                    <a:pt x="239459" y="495776"/>
                  </a:cubicBezTo>
                  <a:lnTo>
                    <a:pt x="208978" y="495776"/>
                  </a:lnTo>
                  <a:lnTo>
                    <a:pt x="208978" y="99155"/>
                  </a:lnTo>
                  <a:lnTo>
                    <a:pt x="239459" y="99155"/>
                  </a:lnTo>
                  <a:close/>
                  <a:moveTo>
                    <a:pt x="208978" y="56674"/>
                  </a:moveTo>
                  <a:lnTo>
                    <a:pt x="208978" y="99155"/>
                  </a:lnTo>
                  <a:lnTo>
                    <a:pt x="0" y="99155"/>
                  </a:lnTo>
                  <a:lnTo>
                    <a:pt x="0" y="56674"/>
                  </a:lnTo>
                  <a:cubicBezTo>
                    <a:pt x="0" y="24098"/>
                    <a:pt x="24765" y="0"/>
                    <a:pt x="58102" y="0"/>
                  </a:cubicBezTo>
                  <a:lnTo>
                    <a:pt x="150876" y="0"/>
                  </a:lnTo>
                  <a:cubicBezTo>
                    <a:pt x="184214" y="0"/>
                    <a:pt x="208978" y="24098"/>
                    <a:pt x="208978" y="56674"/>
                  </a:cubicBezTo>
                </a:path>
              </a:pathLst>
            </a:custGeom>
            <a:noFill/>
            <a:ln w="15875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A200551-B7E7-B50F-40DA-D47791DD929F}"/>
                </a:ext>
              </a:extLst>
            </p:cNvPr>
            <p:cNvSpPr/>
            <p:nvPr userDrawn="1"/>
          </p:nvSpPr>
          <p:spPr>
            <a:xfrm>
              <a:off x="9481426" y="2357060"/>
              <a:ext cx="1002726" cy="1525633"/>
            </a:xfrm>
            <a:custGeom>
              <a:avLst/>
              <a:gdLst>
                <a:gd name="connsiteX0" fmla="*/ 86392 w 325850"/>
                <a:gd name="connsiteY0" fmla="*/ 396621 h 495776"/>
                <a:gd name="connsiteX1" fmla="*/ 0 w 325850"/>
                <a:gd name="connsiteY1" fmla="*/ 310229 h 495776"/>
                <a:gd name="connsiteX2" fmla="*/ 0 w 325850"/>
                <a:gd name="connsiteY2" fmla="*/ 86392 h 495776"/>
                <a:gd name="connsiteX3" fmla="*/ 86392 w 325850"/>
                <a:gd name="connsiteY3" fmla="*/ 0 h 495776"/>
                <a:gd name="connsiteX4" fmla="*/ 116872 w 325850"/>
                <a:gd name="connsiteY4" fmla="*/ 0 h 495776"/>
                <a:gd name="connsiteX5" fmla="*/ 116872 w 325850"/>
                <a:gd name="connsiteY5" fmla="*/ 396716 h 495776"/>
                <a:gd name="connsiteX6" fmla="*/ 86392 w 325850"/>
                <a:gd name="connsiteY6" fmla="*/ 396716 h 495776"/>
                <a:gd name="connsiteX7" fmla="*/ 116872 w 325850"/>
                <a:gd name="connsiteY7" fmla="*/ 439103 h 495776"/>
                <a:gd name="connsiteX8" fmla="*/ 116872 w 325850"/>
                <a:gd name="connsiteY8" fmla="*/ 396621 h 495776"/>
                <a:gd name="connsiteX9" fmla="*/ 325850 w 325850"/>
                <a:gd name="connsiteY9" fmla="*/ 396621 h 495776"/>
                <a:gd name="connsiteX10" fmla="*/ 325850 w 325850"/>
                <a:gd name="connsiteY10" fmla="*/ 439103 h 495776"/>
                <a:gd name="connsiteX11" fmla="*/ 267748 w 325850"/>
                <a:gd name="connsiteY11" fmla="*/ 495776 h 495776"/>
                <a:gd name="connsiteX12" fmla="*/ 174974 w 325850"/>
                <a:gd name="connsiteY12" fmla="*/ 495776 h 495776"/>
                <a:gd name="connsiteX13" fmla="*/ 116872 w 325850"/>
                <a:gd name="connsiteY13" fmla="*/ 439103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86392" y="396621"/>
                  </a:moveTo>
                  <a:cubicBezTo>
                    <a:pt x="36100" y="396621"/>
                    <a:pt x="0" y="360521"/>
                    <a:pt x="0" y="310229"/>
                  </a:cubicBezTo>
                  <a:lnTo>
                    <a:pt x="0" y="86392"/>
                  </a:lnTo>
                  <a:cubicBezTo>
                    <a:pt x="0" y="36100"/>
                    <a:pt x="36100" y="0"/>
                    <a:pt x="86392" y="0"/>
                  </a:cubicBezTo>
                  <a:lnTo>
                    <a:pt x="116872" y="0"/>
                  </a:lnTo>
                  <a:lnTo>
                    <a:pt x="116872" y="396716"/>
                  </a:lnTo>
                  <a:lnTo>
                    <a:pt x="86392" y="396716"/>
                  </a:lnTo>
                  <a:close/>
                  <a:moveTo>
                    <a:pt x="116872" y="439103"/>
                  </a:moveTo>
                  <a:lnTo>
                    <a:pt x="116872" y="396621"/>
                  </a:lnTo>
                  <a:lnTo>
                    <a:pt x="325850" y="396621"/>
                  </a:lnTo>
                  <a:lnTo>
                    <a:pt x="325850" y="439103"/>
                  </a:lnTo>
                  <a:cubicBezTo>
                    <a:pt x="325850" y="471678"/>
                    <a:pt x="301085" y="495776"/>
                    <a:pt x="267748" y="495776"/>
                  </a:cubicBezTo>
                  <a:lnTo>
                    <a:pt x="174974" y="495776"/>
                  </a:lnTo>
                  <a:cubicBezTo>
                    <a:pt x="141637" y="495776"/>
                    <a:pt x="116872" y="471678"/>
                    <a:pt x="116872" y="439103"/>
                  </a:cubicBezTo>
                </a:path>
              </a:pathLst>
            </a:custGeom>
            <a:noFill/>
            <a:ln w="15875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06FC187-7556-6EFB-D7C0-A915809C19A1}"/>
                </a:ext>
              </a:extLst>
            </p:cNvPr>
            <p:cNvSpPr/>
            <p:nvPr userDrawn="1"/>
          </p:nvSpPr>
          <p:spPr>
            <a:xfrm>
              <a:off x="10484152" y="3272442"/>
              <a:ext cx="1002726" cy="1525633"/>
            </a:xfrm>
            <a:custGeom>
              <a:avLst/>
              <a:gdLst>
                <a:gd name="connsiteX0" fmla="*/ 239459 w 325850"/>
                <a:gd name="connsiteY0" fmla="*/ 99155 h 495776"/>
                <a:gd name="connsiteX1" fmla="*/ 325850 w 325850"/>
                <a:gd name="connsiteY1" fmla="*/ 185547 h 495776"/>
                <a:gd name="connsiteX2" fmla="*/ 325850 w 325850"/>
                <a:gd name="connsiteY2" fmla="*/ 409384 h 495776"/>
                <a:gd name="connsiteX3" fmla="*/ 239459 w 325850"/>
                <a:gd name="connsiteY3" fmla="*/ 495776 h 495776"/>
                <a:gd name="connsiteX4" fmla="*/ 208978 w 325850"/>
                <a:gd name="connsiteY4" fmla="*/ 495776 h 495776"/>
                <a:gd name="connsiteX5" fmla="*/ 208978 w 325850"/>
                <a:gd name="connsiteY5" fmla="*/ 99060 h 495776"/>
                <a:gd name="connsiteX6" fmla="*/ 239459 w 325850"/>
                <a:gd name="connsiteY6" fmla="*/ 99060 h 495776"/>
                <a:gd name="connsiteX7" fmla="*/ 208978 w 325850"/>
                <a:gd name="connsiteY7" fmla="*/ 56674 h 495776"/>
                <a:gd name="connsiteX8" fmla="*/ 208978 w 325850"/>
                <a:gd name="connsiteY8" fmla="*/ 99155 h 495776"/>
                <a:gd name="connsiteX9" fmla="*/ 0 w 325850"/>
                <a:gd name="connsiteY9" fmla="*/ 99155 h 495776"/>
                <a:gd name="connsiteX10" fmla="*/ 0 w 325850"/>
                <a:gd name="connsiteY10" fmla="*/ 56674 h 495776"/>
                <a:gd name="connsiteX11" fmla="*/ 58102 w 325850"/>
                <a:gd name="connsiteY11" fmla="*/ 0 h 495776"/>
                <a:gd name="connsiteX12" fmla="*/ 150876 w 325850"/>
                <a:gd name="connsiteY12" fmla="*/ 0 h 495776"/>
                <a:gd name="connsiteX13" fmla="*/ 208978 w 325850"/>
                <a:gd name="connsiteY13" fmla="*/ 56674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239459" y="99155"/>
                  </a:moveTo>
                  <a:cubicBezTo>
                    <a:pt x="289750" y="99155"/>
                    <a:pt x="325850" y="135255"/>
                    <a:pt x="325850" y="185547"/>
                  </a:cubicBezTo>
                  <a:lnTo>
                    <a:pt x="325850" y="409384"/>
                  </a:lnTo>
                  <a:cubicBezTo>
                    <a:pt x="325850" y="459676"/>
                    <a:pt x="289750" y="495776"/>
                    <a:pt x="239459" y="495776"/>
                  </a:cubicBezTo>
                  <a:lnTo>
                    <a:pt x="208978" y="495776"/>
                  </a:lnTo>
                  <a:lnTo>
                    <a:pt x="208978" y="99060"/>
                  </a:lnTo>
                  <a:lnTo>
                    <a:pt x="239459" y="99060"/>
                  </a:lnTo>
                  <a:close/>
                  <a:moveTo>
                    <a:pt x="208978" y="56674"/>
                  </a:moveTo>
                  <a:lnTo>
                    <a:pt x="208978" y="99155"/>
                  </a:lnTo>
                  <a:lnTo>
                    <a:pt x="0" y="99155"/>
                  </a:lnTo>
                  <a:lnTo>
                    <a:pt x="0" y="56674"/>
                  </a:lnTo>
                  <a:cubicBezTo>
                    <a:pt x="0" y="24098"/>
                    <a:pt x="24765" y="0"/>
                    <a:pt x="58102" y="0"/>
                  </a:cubicBezTo>
                  <a:lnTo>
                    <a:pt x="150876" y="0"/>
                  </a:lnTo>
                  <a:cubicBezTo>
                    <a:pt x="184213" y="0"/>
                    <a:pt x="208978" y="24098"/>
                    <a:pt x="208978" y="56674"/>
                  </a:cubicBezTo>
                </a:path>
              </a:pathLst>
            </a:custGeom>
            <a:noFill/>
            <a:ln w="15875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CE9EBDF-9B57-3F0E-A634-CDD28F3F5112}"/>
                </a:ext>
              </a:extLst>
            </p:cNvPr>
            <p:cNvSpPr/>
            <p:nvPr userDrawn="1"/>
          </p:nvSpPr>
          <p:spPr>
            <a:xfrm>
              <a:off x="10302132" y="-85127"/>
              <a:ext cx="1002726" cy="1525926"/>
            </a:xfrm>
            <a:custGeom>
              <a:avLst/>
              <a:gdLst>
                <a:gd name="connsiteX0" fmla="*/ 86392 w 325850"/>
                <a:gd name="connsiteY0" fmla="*/ 396716 h 495871"/>
                <a:gd name="connsiteX1" fmla="*/ 0 w 325850"/>
                <a:gd name="connsiteY1" fmla="*/ 310325 h 495871"/>
                <a:gd name="connsiteX2" fmla="*/ 0 w 325850"/>
                <a:gd name="connsiteY2" fmla="*/ 86392 h 495871"/>
                <a:gd name="connsiteX3" fmla="*/ 86392 w 325850"/>
                <a:gd name="connsiteY3" fmla="*/ 0 h 495871"/>
                <a:gd name="connsiteX4" fmla="*/ 116872 w 325850"/>
                <a:gd name="connsiteY4" fmla="*/ 0 h 495871"/>
                <a:gd name="connsiteX5" fmla="*/ 116872 w 325850"/>
                <a:gd name="connsiteY5" fmla="*/ 396716 h 495871"/>
                <a:gd name="connsiteX6" fmla="*/ 86392 w 325850"/>
                <a:gd name="connsiteY6" fmla="*/ 396716 h 495871"/>
                <a:gd name="connsiteX7" fmla="*/ 116872 w 325850"/>
                <a:gd name="connsiteY7" fmla="*/ 439198 h 495871"/>
                <a:gd name="connsiteX8" fmla="*/ 116872 w 325850"/>
                <a:gd name="connsiteY8" fmla="*/ 396716 h 495871"/>
                <a:gd name="connsiteX9" fmla="*/ 325850 w 325850"/>
                <a:gd name="connsiteY9" fmla="*/ 396716 h 495871"/>
                <a:gd name="connsiteX10" fmla="*/ 325850 w 325850"/>
                <a:gd name="connsiteY10" fmla="*/ 439198 h 495871"/>
                <a:gd name="connsiteX11" fmla="*/ 267748 w 325850"/>
                <a:gd name="connsiteY11" fmla="*/ 495872 h 495871"/>
                <a:gd name="connsiteX12" fmla="*/ 174974 w 325850"/>
                <a:gd name="connsiteY12" fmla="*/ 495872 h 495871"/>
                <a:gd name="connsiteX13" fmla="*/ 116872 w 325850"/>
                <a:gd name="connsiteY13" fmla="*/ 439198 h 49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871">
                  <a:moveTo>
                    <a:pt x="86392" y="396716"/>
                  </a:moveTo>
                  <a:cubicBezTo>
                    <a:pt x="36100" y="396716"/>
                    <a:pt x="0" y="360617"/>
                    <a:pt x="0" y="310325"/>
                  </a:cubicBezTo>
                  <a:lnTo>
                    <a:pt x="0" y="86392"/>
                  </a:lnTo>
                  <a:cubicBezTo>
                    <a:pt x="0" y="36100"/>
                    <a:pt x="36100" y="0"/>
                    <a:pt x="86392" y="0"/>
                  </a:cubicBezTo>
                  <a:lnTo>
                    <a:pt x="116872" y="0"/>
                  </a:lnTo>
                  <a:lnTo>
                    <a:pt x="116872" y="396716"/>
                  </a:lnTo>
                  <a:lnTo>
                    <a:pt x="86392" y="396716"/>
                  </a:lnTo>
                  <a:close/>
                  <a:moveTo>
                    <a:pt x="116872" y="439198"/>
                  </a:moveTo>
                  <a:lnTo>
                    <a:pt x="116872" y="396716"/>
                  </a:lnTo>
                  <a:lnTo>
                    <a:pt x="325850" y="396716"/>
                  </a:lnTo>
                  <a:lnTo>
                    <a:pt x="325850" y="439198"/>
                  </a:lnTo>
                  <a:cubicBezTo>
                    <a:pt x="325850" y="471773"/>
                    <a:pt x="301085" y="495872"/>
                    <a:pt x="267748" y="495872"/>
                  </a:cubicBezTo>
                  <a:lnTo>
                    <a:pt x="174974" y="495872"/>
                  </a:lnTo>
                  <a:cubicBezTo>
                    <a:pt x="141637" y="495872"/>
                    <a:pt x="116872" y="471773"/>
                    <a:pt x="116872" y="439198"/>
                  </a:cubicBezTo>
                </a:path>
              </a:pathLst>
            </a:custGeom>
            <a:noFill/>
            <a:ln w="15875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EA35A81-18F6-90F0-4A71-5167286C3086}"/>
                </a:ext>
              </a:extLst>
            </p:cNvPr>
            <p:cNvSpPr/>
            <p:nvPr userDrawn="1"/>
          </p:nvSpPr>
          <p:spPr>
            <a:xfrm>
              <a:off x="11304858" y="830547"/>
              <a:ext cx="1002726" cy="1525633"/>
            </a:xfrm>
            <a:custGeom>
              <a:avLst/>
              <a:gdLst>
                <a:gd name="connsiteX0" fmla="*/ 239459 w 325850"/>
                <a:gd name="connsiteY0" fmla="*/ 99155 h 495776"/>
                <a:gd name="connsiteX1" fmla="*/ 325850 w 325850"/>
                <a:gd name="connsiteY1" fmla="*/ 185547 h 495776"/>
                <a:gd name="connsiteX2" fmla="*/ 325850 w 325850"/>
                <a:gd name="connsiteY2" fmla="*/ 409385 h 495776"/>
                <a:gd name="connsiteX3" fmla="*/ 239459 w 325850"/>
                <a:gd name="connsiteY3" fmla="*/ 495776 h 495776"/>
                <a:gd name="connsiteX4" fmla="*/ 208978 w 325850"/>
                <a:gd name="connsiteY4" fmla="*/ 495776 h 495776"/>
                <a:gd name="connsiteX5" fmla="*/ 208978 w 325850"/>
                <a:gd name="connsiteY5" fmla="*/ 99155 h 495776"/>
                <a:gd name="connsiteX6" fmla="*/ 239459 w 325850"/>
                <a:gd name="connsiteY6" fmla="*/ 99155 h 495776"/>
                <a:gd name="connsiteX7" fmla="*/ 208978 w 325850"/>
                <a:gd name="connsiteY7" fmla="*/ 56674 h 495776"/>
                <a:gd name="connsiteX8" fmla="*/ 208978 w 325850"/>
                <a:gd name="connsiteY8" fmla="*/ 99155 h 495776"/>
                <a:gd name="connsiteX9" fmla="*/ 0 w 325850"/>
                <a:gd name="connsiteY9" fmla="*/ 99155 h 495776"/>
                <a:gd name="connsiteX10" fmla="*/ 0 w 325850"/>
                <a:gd name="connsiteY10" fmla="*/ 56674 h 495776"/>
                <a:gd name="connsiteX11" fmla="*/ 58102 w 325850"/>
                <a:gd name="connsiteY11" fmla="*/ 0 h 495776"/>
                <a:gd name="connsiteX12" fmla="*/ 150876 w 325850"/>
                <a:gd name="connsiteY12" fmla="*/ 0 h 495776"/>
                <a:gd name="connsiteX13" fmla="*/ 208978 w 325850"/>
                <a:gd name="connsiteY13" fmla="*/ 56674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239459" y="99155"/>
                  </a:moveTo>
                  <a:cubicBezTo>
                    <a:pt x="289750" y="99155"/>
                    <a:pt x="325850" y="135255"/>
                    <a:pt x="325850" y="185547"/>
                  </a:cubicBezTo>
                  <a:lnTo>
                    <a:pt x="325850" y="409385"/>
                  </a:lnTo>
                  <a:cubicBezTo>
                    <a:pt x="325850" y="459677"/>
                    <a:pt x="289750" y="495776"/>
                    <a:pt x="239459" y="495776"/>
                  </a:cubicBezTo>
                  <a:lnTo>
                    <a:pt x="208978" y="495776"/>
                  </a:lnTo>
                  <a:lnTo>
                    <a:pt x="208978" y="99155"/>
                  </a:lnTo>
                  <a:lnTo>
                    <a:pt x="239459" y="99155"/>
                  </a:lnTo>
                  <a:close/>
                  <a:moveTo>
                    <a:pt x="208978" y="56674"/>
                  </a:moveTo>
                  <a:lnTo>
                    <a:pt x="208978" y="99155"/>
                  </a:lnTo>
                  <a:lnTo>
                    <a:pt x="0" y="99155"/>
                  </a:lnTo>
                  <a:lnTo>
                    <a:pt x="0" y="56674"/>
                  </a:lnTo>
                  <a:cubicBezTo>
                    <a:pt x="0" y="24098"/>
                    <a:pt x="24765" y="0"/>
                    <a:pt x="58102" y="0"/>
                  </a:cubicBezTo>
                  <a:lnTo>
                    <a:pt x="150876" y="0"/>
                  </a:lnTo>
                  <a:cubicBezTo>
                    <a:pt x="184213" y="0"/>
                    <a:pt x="208978" y="24098"/>
                    <a:pt x="208978" y="56674"/>
                  </a:cubicBezTo>
                </a:path>
              </a:pathLst>
            </a:custGeom>
            <a:noFill/>
            <a:ln w="15875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DB84383-976F-76BE-62CF-53E34A327740}"/>
                </a:ext>
              </a:extLst>
            </p:cNvPr>
            <p:cNvSpPr/>
            <p:nvPr userDrawn="1"/>
          </p:nvSpPr>
          <p:spPr>
            <a:xfrm>
              <a:off x="11591813" y="2357060"/>
              <a:ext cx="1002726" cy="1525633"/>
            </a:xfrm>
            <a:custGeom>
              <a:avLst/>
              <a:gdLst>
                <a:gd name="connsiteX0" fmla="*/ 86392 w 325850"/>
                <a:gd name="connsiteY0" fmla="*/ 396621 h 495776"/>
                <a:gd name="connsiteX1" fmla="*/ 0 w 325850"/>
                <a:gd name="connsiteY1" fmla="*/ 310229 h 495776"/>
                <a:gd name="connsiteX2" fmla="*/ 0 w 325850"/>
                <a:gd name="connsiteY2" fmla="*/ 86392 h 495776"/>
                <a:gd name="connsiteX3" fmla="*/ 86392 w 325850"/>
                <a:gd name="connsiteY3" fmla="*/ 0 h 495776"/>
                <a:gd name="connsiteX4" fmla="*/ 116872 w 325850"/>
                <a:gd name="connsiteY4" fmla="*/ 0 h 495776"/>
                <a:gd name="connsiteX5" fmla="*/ 116872 w 325850"/>
                <a:gd name="connsiteY5" fmla="*/ 396716 h 495776"/>
                <a:gd name="connsiteX6" fmla="*/ 86392 w 325850"/>
                <a:gd name="connsiteY6" fmla="*/ 396716 h 495776"/>
                <a:gd name="connsiteX7" fmla="*/ 116872 w 325850"/>
                <a:gd name="connsiteY7" fmla="*/ 439103 h 495776"/>
                <a:gd name="connsiteX8" fmla="*/ 116872 w 325850"/>
                <a:gd name="connsiteY8" fmla="*/ 396621 h 495776"/>
                <a:gd name="connsiteX9" fmla="*/ 325850 w 325850"/>
                <a:gd name="connsiteY9" fmla="*/ 396621 h 495776"/>
                <a:gd name="connsiteX10" fmla="*/ 325850 w 325850"/>
                <a:gd name="connsiteY10" fmla="*/ 439103 h 495776"/>
                <a:gd name="connsiteX11" fmla="*/ 267748 w 325850"/>
                <a:gd name="connsiteY11" fmla="*/ 495776 h 495776"/>
                <a:gd name="connsiteX12" fmla="*/ 174974 w 325850"/>
                <a:gd name="connsiteY12" fmla="*/ 495776 h 495776"/>
                <a:gd name="connsiteX13" fmla="*/ 116872 w 325850"/>
                <a:gd name="connsiteY13" fmla="*/ 439103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86392" y="396621"/>
                  </a:moveTo>
                  <a:cubicBezTo>
                    <a:pt x="36100" y="396621"/>
                    <a:pt x="0" y="360521"/>
                    <a:pt x="0" y="310229"/>
                  </a:cubicBezTo>
                  <a:lnTo>
                    <a:pt x="0" y="86392"/>
                  </a:lnTo>
                  <a:cubicBezTo>
                    <a:pt x="0" y="36100"/>
                    <a:pt x="36100" y="0"/>
                    <a:pt x="86392" y="0"/>
                  </a:cubicBezTo>
                  <a:lnTo>
                    <a:pt x="116872" y="0"/>
                  </a:lnTo>
                  <a:lnTo>
                    <a:pt x="116872" y="396716"/>
                  </a:lnTo>
                  <a:lnTo>
                    <a:pt x="86392" y="396716"/>
                  </a:lnTo>
                  <a:close/>
                  <a:moveTo>
                    <a:pt x="116872" y="439103"/>
                  </a:moveTo>
                  <a:lnTo>
                    <a:pt x="116872" y="396621"/>
                  </a:lnTo>
                  <a:lnTo>
                    <a:pt x="325850" y="396621"/>
                  </a:lnTo>
                  <a:lnTo>
                    <a:pt x="325850" y="439103"/>
                  </a:lnTo>
                  <a:cubicBezTo>
                    <a:pt x="325850" y="471678"/>
                    <a:pt x="301085" y="495776"/>
                    <a:pt x="267748" y="495776"/>
                  </a:cubicBezTo>
                  <a:lnTo>
                    <a:pt x="174974" y="495776"/>
                  </a:lnTo>
                  <a:cubicBezTo>
                    <a:pt x="141637" y="495776"/>
                    <a:pt x="116872" y="471678"/>
                    <a:pt x="116872" y="439103"/>
                  </a:cubicBezTo>
                </a:path>
              </a:pathLst>
            </a:custGeom>
            <a:noFill/>
            <a:ln w="15875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3454B3-763D-B038-1853-BE777363A17E}"/>
                </a:ext>
              </a:extLst>
            </p:cNvPr>
            <p:cNvSpPr/>
            <p:nvPr userDrawn="1"/>
          </p:nvSpPr>
          <p:spPr>
            <a:xfrm>
              <a:off x="6547107" y="4798663"/>
              <a:ext cx="1002726" cy="1525633"/>
            </a:xfrm>
            <a:custGeom>
              <a:avLst/>
              <a:gdLst>
                <a:gd name="connsiteX0" fmla="*/ 86392 w 325850"/>
                <a:gd name="connsiteY0" fmla="*/ 396621 h 495776"/>
                <a:gd name="connsiteX1" fmla="*/ 0 w 325850"/>
                <a:gd name="connsiteY1" fmla="*/ 310229 h 495776"/>
                <a:gd name="connsiteX2" fmla="*/ 0 w 325850"/>
                <a:gd name="connsiteY2" fmla="*/ 86392 h 495776"/>
                <a:gd name="connsiteX3" fmla="*/ 86392 w 325850"/>
                <a:gd name="connsiteY3" fmla="*/ 0 h 495776"/>
                <a:gd name="connsiteX4" fmla="*/ 116872 w 325850"/>
                <a:gd name="connsiteY4" fmla="*/ 0 h 495776"/>
                <a:gd name="connsiteX5" fmla="*/ 116872 w 325850"/>
                <a:gd name="connsiteY5" fmla="*/ 396716 h 495776"/>
                <a:gd name="connsiteX6" fmla="*/ 86392 w 325850"/>
                <a:gd name="connsiteY6" fmla="*/ 396716 h 495776"/>
                <a:gd name="connsiteX7" fmla="*/ 116872 w 325850"/>
                <a:gd name="connsiteY7" fmla="*/ 439103 h 495776"/>
                <a:gd name="connsiteX8" fmla="*/ 116872 w 325850"/>
                <a:gd name="connsiteY8" fmla="*/ 396621 h 495776"/>
                <a:gd name="connsiteX9" fmla="*/ 325850 w 325850"/>
                <a:gd name="connsiteY9" fmla="*/ 396621 h 495776"/>
                <a:gd name="connsiteX10" fmla="*/ 325850 w 325850"/>
                <a:gd name="connsiteY10" fmla="*/ 439103 h 495776"/>
                <a:gd name="connsiteX11" fmla="*/ 267748 w 325850"/>
                <a:gd name="connsiteY11" fmla="*/ 495776 h 495776"/>
                <a:gd name="connsiteX12" fmla="*/ 174974 w 325850"/>
                <a:gd name="connsiteY12" fmla="*/ 495776 h 495776"/>
                <a:gd name="connsiteX13" fmla="*/ 116872 w 325850"/>
                <a:gd name="connsiteY13" fmla="*/ 439103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86392" y="396621"/>
                  </a:moveTo>
                  <a:cubicBezTo>
                    <a:pt x="36100" y="396621"/>
                    <a:pt x="0" y="360521"/>
                    <a:pt x="0" y="310229"/>
                  </a:cubicBezTo>
                  <a:lnTo>
                    <a:pt x="0" y="86392"/>
                  </a:lnTo>
                  <a:cubicBezTo>
                    <a:pt x="0" y="36100"/>
                    <a:pt x="36100" y="0"/>
                    <a:pt x="86392" y="0"/>
                  </a:cubicBezTo>
                  <a:lnTo>
                    <a:pt x="116872" y="0"/>
                  </a:lnTo>
                  <a:lnTo>
                    <a:pt x="116872" y="396716"/>
                  </a:lnTo>
                  <a:lnTo>
                    <a:pt x="86392" y="396716"/>
                  </a:lnTo>
                  <a:close/>
                  <a:moveTo>
                    <a:pt x="116872" y="439103"/>
                  </a:moveTo>
                  <a:lnTo>
                    <a:pt x="116872" y="396621"/>
                  </a:lnTo>
                  <a:lnTo>
                    <a:pt x="325850" y="396621"/>
                  </a:lnTo>
                  <a:lnTo>
                    <a:pt x="325850" y="439103"/>
                  </a:lnTo>
                  <a:cubicBezTo>
                    <a:pt x="325850" y="471678"/>
                    <a:pt x="301085" y="495776"/>
                    <a:pt x="267748" y="495776"/>
                  </a:cubicBezTo>
                  <a:lnTo>
                    <a:pt x="174974" y="495776"/>
                  </a:lnTo>
                  <a:cubicBezTo>
                    <a:pt x="141637" y="495776"/>
                    <a:pt x="116872" y="471678"/>
                    <a:pt x="116872" y="439103"/>
                  </a:cubicBezTo>
                </a:path>
              </a:pathLst>
            </a:custGeom>
            <a:noFill/>
            <a:ln w="15875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959A553-1488-06C3-200B-BE27B9BEF870}"/>
                </a:ext>
              </a:extLst>
            </p:cNvPr>
            <p:cNvSpPr/>
            <p:nvPr userDrawn="1"/>
          </p:nvSpPr>
          <p:spPr>
            <a:xfrm>
              <a:off x="7549833" y="5714044"/>
              <a:ext cx="1002726" cy="1525633"/>
            </a:xfrm>
            <a:custGeom>
              <a:avLst/>
              <a:gdLst>
                <a:gd name="connsiteX0" fmla="*/ 239459 w 325850"/>
                <a:gd name="connsiteY0" fmla="*/ 99155 h 495776"/>
                <a:gd name="connsiteX1" fmla="*/ 325850 w 325850"/>
                <a:gd name="connsiteY1" fmla="*/ 185547 h 495776"/>
                <a:gd name="connsiteX2" fmla="*/ 325850 w 325850"/>
                <a:gd name="connsiteY2" fmla="*/ 409384 h 495776"/>
                <a:gd name="connsiteX3" fmla="*/ 239459 w 325850"/>
                <a:gd name="connsiteY3" fmla="*/ 495776 h 495776"/>
                <a:gd name="connsiteX4" fmla="*/ 208979 w 325850"/>
                <a:gd name="connsiteY4" fmla="*/ 495776 h 495776"/>
                <a:gd name="connsiteX5" fmla="*/ 208979 w 325850"/>
                <a:gd name="connsiteY5" fmla="*/ 99060 h 495776"/>
                <a:gd name="connsiteX6" fmla="*/ 239459 w 325850"/>
                <a:gd name="connsiteY6" fmla="*/ 99060 h 495776"/>
                <a:gd name="connsiteX7" fmla="*/ 208979 w 325850"/>
                <a:gd name="connsiteY7" fmla="*/ 56674 h 495776"/>
                <a:gd name="connsiteX8" fmla="*/ 208979 w 325850"/>
                <a:gd name="connsiteY8" fmla="*/ 99155 h 495776"/>
                <a:gd name="connsiteX9" fmla="*/ 0 w 325850"/>
                <a:gd name="connsiteY9" fmla="*/ 99155 h 495776"/>
                <a:gd name="connsiteX10" fmla="*/ 0 w 325850"/>
                <a:gd name="connsiteY10" fmla="*/ 56674 h 495776"/>
                <a:gd name="connsiteX11" fmla="*/ 58103 w 325850"/>
                <a:gd name="connsiteY11" fmla="*/ 0 h 495776"/>
                <a:gd name="connsiteX12" fmla="*/ 150876 w 325850"/>
                <a:gd name="connsiteY12" fmla="*/ 0 h 495776"/>
                <a:gd name="connsiteX13" fmla="*/ 208979 w 325850"/>
                <a:gd name="connsiteY13" fmla="*/ 56674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239459" y="99155"/>
                  </a:moveTo>
                  <a:cubicBezTo>
                    <a:pt x="289750" y="99155"/>
                    <a:pt x="325850" y="135255"/>
                    <a:pt x="325850" y="185547"/>
                  </a:cubicBezTo>
                  <a:lnTo>
                    <a:pt x="325850" y="409384"/>
                  </a:lnTo>
                  <a:cubicBezTo>
                    <a:pt x="325850" y="459676"/>
                    <a:pt x="289750" y="495776"/>
                    <a:pt x="239459" y="495776"/>
                  </a:cubicBezTo>
                  <a:lnTo>
                    <a:pt x="208979" y="495776"/>
                  </a:lnTo>
                  <a:lnTo>
                    <a:pt x="208979" y="99060"/>
                  </a:lnTo>
                  <a:lnTo>
                    <a:pt x="239459" y="99060"/>
                  </a:lnTo>
                  <a:close/>
                  <a:moveTo>
                    <a:pt x="208979" y="56674"/>
                  </a:moveTo>
                  <a:lnTo>
                    <a:pt x="208979" y="99155"/>
                  </a:lnTo>
                  <a:lnTo>
                    <a:pt x="0" y="99155"/>
                  </a:lnTo>
                  <a:lnTo>
                    <a:pt x="0" y="56674"/>
                  </a:lnTo>
                  <a:cubicBezTo>
                    <a:pt x="0" y="24098"/>
                    <a:pt x="24765" y="0"/>
                    <a:pt x="58103" y="0"/>
                  </a:cubicBezTo>
                  <a:lnTo>
                    <a:pt x="150876" y="0"/>
                  </a:lnTo>
                  <a:cubicBezTo>
                    <a:pt x="184214" y="0"/>
                    <a:pt x="208979" y="24098"/>
                    <a:pt x="208979" y="56674"/>
                  </a:cubicBezTo>
                </a:path>
              </a:pathLst>
            </a:custGeom>
            <a:noFill/>
            <a:ln w="15875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DE460B9-B170-6742-E49F-BB6AC858A25A}"/>
                </a:ext>
              </a:extLst>
            </p:cNvPr>
            <p:cNvSpPr/>
            <p:nvPr userDrawn="1"/>
          </p:nvSpPr>
          <p:spPr>
            <a:xfrm>
              <a:off x="8657495" y="4798663"/>
              <a:ext cx="1002726" cy="1525633"/>
            </a:xfrm>
            <a:custGeom>
              <a:avLst/>
              <a:gdLst>
                <a:gd name="connsiteX0" fmla="*/ 86392 w 325850"/>
                <a:gd name="connsiteY0" fmla="*/ 396621 h 495776"/>
                <a:gd name="connsiteX1" fmla="*/ 0 w 325850"/>
                <a:gd name="connsiteY1" fmla="*/ 310229 h 495776"/>
                <a:gd name="connsiteX2" fmla="*/ 0 w 325850"/>
                <a:gd name="connsiteY2" fmla="*/ 86392 h 495776"/>
                <a:gd name="connsiteX3" fmla="*/ 86392 w 325850"/>
                <a:gd name="connsiteY3" fmla="*/ 0 h 495776"/>
                <a:gd name="connsiteX4" fmla="*/ 116872 w 325850"/>
                <a:gd name="connsiteY4" fmla="*/ 0 h 495776"/>
                <a:gd name="connsiteX5" fmla="*/ 116872 w 325850"/>
                <a:gd name="connsiteY5" fmla="*/ 396716 h 495776"/>
                <a:gd name="connsiteX6" fmla="*/ 86392 w 325850"/>
                <a:gd name="connsiteY6" fmla="*/ 396716 h 495776"/>
                <a:gd name="connsiteX7" fmla="*/ 116872 w 325850"/>
                <a:gd name="connsiteY7" fmla="*/ 439103 h 495776"/>
                <a:gd name="connsiteX8" fmla="*/ 116872 w 325850"/>
                <a:gd name="connsiteY8" fmla="*/ 396621 h 495776"/>
                <a:gd name="connsiteX9" fmla="*/ 325850 w 325850"/>
                <a:gd name="connsiteY9" fmla="*/ 396621 h 495776"/>
                <a:gd name="connsiteX10" fmla="*/ 325850 w 325850"/>
                <a:gd name="connsiteY10" fmla="*/ 439103 h 495776"/>
                <a:gd name="connsiteX11" fmla="*/ 267748 w 325850"/>
                <a:gd name="connsiteY11" fmla="*/ 495776 h 495776"/>
                <a:gd name="connsiteX12" fmla="*/ 174974 w 325850"/>
                <a:gd name="connsiteY12" fmla="*/ 495776 h 495776"/>
                <a:gd name="connsiteX13" fmla="*/ 116872 w 325850"/>
                <a:gd name="connsiteY13" fmla="*/ 439103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86392" y="396621"/>
                  </a:moveTo>
                  <a:cubicBezTo>
                    <a:pt x="36100" y="396621"/>
                    <a:pt x="0" y="360521"/>
                    <a:pt x="0" y="310229"/>
                  </a:cubicBezTo>
                  <a:lnTo>
                    <a:pt x="0" y="86392"/>
                  </a:lnTo>
                  <a:cubicBezTo>
                    <a:pt x="0" y="36100"/>
                    <a:pt x="36100" y="0"/>
                    <a:pt x="86392" y="0"/>
                  </a:cubicBezTo>
                  <a:lnTo>
                    <a:pt x="116872" y="0"/>
                  </a:lnTo>
                  <a:lnTo>
                    <a:pt x="116872" y="396716"/>
                  </a:lnTo>
                  <a:lnTo>
                    <a:pt x="86392" y="396716"/>
                  </a:lnTo>
                  <a:close/>
                  <a:moveTo>
                    <a:pt x="116872" y="439103"/>
                  </a:moveTo>
                  <a:lnTo>
                    <a:pt x="116872" y="396621"/>
                  </a:lnTo>
                  <a:lnTo>
                    <a:pt x="325850" y="396621"/>
                  </a:lnTo>
                  <a:lnTo>
                    <a:pt x="325850" y="439103"/>
                  </a:lnTo>
                  <a:cubicBezTo>
                    <a:pt x="325850" y="471678"/>
                    <a:pt x="301085" y="495776"/>
                    <a:pt x="267748" y="495776"/>
                  </a:cubicBezTo>
                  <a:lnTo>
                    <a:pt x="174974" y="495776"/>
                  </a:lnTo>
                  <a:cubicBezTo>
                    <a:pt x="141637" y="495776"/>
                    <a:pt x="116872" y="471678"/>
                    <a:pt x="116872" y="439103"/>
                  </a:cubicBezTo>
                </a:path>
              </a:pathLst>
            </a:custGeom>
            <a:noFill/>
            <a:ln w="15875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41A7B91-CF88-8850-2C62-737461999FF8}"/>
                </a:ext>
              </a:extLst>
            </p:cNvPr>
            <p:cNvSpPr/>
            <p:nvPr userDrawn="1"/>
          </p:nvSpPr>
          <p:spPr>
            <a:xfrm>
              <a:off x="9660221" y="5714044"/>
              <a:ext cx="1002726" cy="1525633"/>
            </a:xfrm>
            <a:custGeom>
              <a:avLst/>
              <a:gdLst>
                <a:gd name="connsiteX0" fmla="*/ 239459 w 325850"/>
                <a:gd name="connsiteY0" fmla="*/ 99155 h 495776"/>
                <a:gd name="connsiteX1" fmla="*/ 325850 w 325850"/>
                <a:gd name="connsiteY1" fmla="*/ 185547 h 495776"/>
                <a:gd name="connsiteX2" fmla="*/ 325850 w 325850"/>
                <a:gd name="connsiteY2" fmla="*/ 409384 h 495776"/>
                <a:gd name="connsiteX3" fmla="*/ 239459 w 325850"/>
                <a:gd name="connsiteY3" fmla="*/ 495776 h 495776"/>
                <a:gd name="connsiteX4" fmla="*/ 208978 w 325850"/>
                <a:gd name="connsiteY4" fmla="*/ 495776 h 495776"/>
                <a:gd name="connsiteX5" fmla="*/ 208978 w 325850"/>
                <a:gd name="connsiteY5" fmla="*/ 99060 h 495776"/>
                <a:gd name="connsiteX6" fmla="*/ 239459 w 325850"/>
                <a:gd name="connsiteY6" fmla="*/ 99060 h 495776"/>
                <a:gd name="connsiteX7" fmla="*/ 208978 w 325850"/>
                <a:gd name="connsiteY7" fmla="*/ 56674 h 495776"/>
                <a:gd name="connsiteX8" fmla="*/ 208978 w 325850"/>
                <a:gd name="connsiteY8" fmla="*/ 99155 h 495776"/>
                <a:gd name="connsiteX9" fmla="*/ 0 w 325850"/>
                <a:gd name="connsiteY9" fmla="*/ 99155 h 495776"/>
                <a:gd name="connsiteX10" fmla="*/ 0 w 325850"/>
                <a:gd name="connsiteY10" fmla="*/ 56674 h 495776"/>
                <a:gd name="connsiteX11" fmla="*/ 58102 w 325850"/>
                <a:gd name="connsiteY11" fmla="*/ 0 h 495776"/>
                <a:gd name="connsiteX12" fmla="*/ 150876 w 325850"/>
                <a:gd name="connsiteY12" fmla="*/ 0 h 495776"/>
                <a:gd name="connsiteX13" fmla="*/ 208978 w 325850"/>
                <a:gd name="connsiteY13" fmla="*/ 56674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239459" y="99155"/>
                  </a:moveTo>
                  <a:cubicBezTo>
                    <a:pt x="289751" y="99155"/>
                    <a:pt x="325850" y="135255"/>
                    <a:pt x="325850" y="185547"/>
                  </a:cubicBezTo>
                  <a:lnTo>
                    <a:pt x="325850" y="409384"/>
                  </a:lnTo>
                  <a:cubicBezTo>
                    <a:pt x="325850" y="459676"/>
                    <a:pt x="289751" y="495776"/>
                    <a:pt x="239459" y="495776"/>
                  </a:cubicBezTo>
                  <a:lnTo>
                    <a:pt x="208978" y="495776"/>
                  </a:lnTo>
                  <a:lnTo>
                    <a:pt x="208978" y="99060"/>
                  </a:lnTo>
                  <a:lnTo>
                    <a:pt x="239459" y="99060"/>
                  </a:lnTo>
                  <a:close/>
                  <a:moveTo>
                    <a:pt x="208978" y="56674"/>
                  </a:moveTo>
                  <a:lnTo>
                    <a:pt x="208978" y="99155"/>
                  </a:lnTo>
                  <a:lnTo>
                    <a:pt x="0" y="99155"/>
                  </a:lnTo>
                  <a:lnTo>
                    <a:pt x="0" y="56674"/>
                  </a:lnTo>
                  <a:cubicBezTo>
                    <a:pt x="0" y="24098"/>
                    <a:pt x="24765" y="0"/>
                    <a:pt x="58102" y="0"/>
                  </a:cubicBezTo>
                  <a:lnTo>
                    <a:pt x="150876" y="0"/>
                  </a:lnTo>
                  <a:cubicBezTo>
                    <a:pt x="184214" y="0"/>
                    <a:pt x="208978" y="24098"/>
                    <a:pt x="208978" y="56674"/>
                  </a:cubicBezTo>
                </a:path>
              </a:pathLst>
            </a:custGeom>
            <a:noFill/>
            <a:ln w="15875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D0F0A66-3376-48E5-7813-EC43412B2EF3}"/>
                </a:ext>
              </a:extLst>
            </p:cNvPr>
            <p:cNvSpPr/>
            <p:nvPr userDrawn="1"/>
          </p:nvSpPr>
          <p:spPr>
            <a:xfrm>
              <a:off x="10767882" y="4798663"/>
              <a:ext cx="1002726" cy="1525633"/>
            </a:xfrm>
            <a:custGeom>
              <a:avLst/>
              <a:gdLst>
                <a:gd name="connsiteX0" fmla="*/ 86392 w 325850"/>
                <a:gd name="connsiteY0" fmla="*/ 396621 h 495776"/>
                <a:gd name="connsiteX1" fmla="*/ 0 w 325850"/>
                <a:gd name="connsiteY1" fmla="*/ 310229 h 495776"/>
                <a:gd name="connsiteX2" fmla="*/ 0 w 325850"/>
                <a:gd name="connsiteY2" fmla="*/ 86392 h 495776"/>
                <a:gd name="connsiteX3" fmla="*/ 86392 w 325850"/>
                <a:gd name="connsiteY3" fmla="*/ 0 h 495776"/>
                <a:gd name="connsiteX4" fmla="*/ 116872 w 325850"/>
                <a:gd name="connsiteY4" fmla="*/ 0 h 495776"/>
                <a:gd name="connsiteX5" fmla="*/ 116872 w 325850"/>
                <a:gd name="connsiteY5" fmla="*/ 396716 h 495776"/>
                <a:gd name="connsiteX6" fmla="*/ 86392 w 325850"/>
                <a:gd name="connsiteY6" fmla="*/ 396716 h 495776"/>
                <a:gd name="connsiteX7" fmla="*/ 116872 w 325850"/>
                <a:gd name="connsiteY7" fmla="*/ 439103 h 495776"/>
                <a:gd name="connsiteX8" fmla="*/ 116872 w 325850"/>
                <a:gd name="connsiteY8" fmla="*/ 396621 h 495776"/>
                <a:gd name="connsiteX9" fmla="*/ 325850 w 325850"/>
                <a:gd name="connsiteY9" fmla="*/ 396621 h 495776"/>
                <a:gd name="connsiteX10" fmla="*/ 325850 w 325850"/>
                <a:gd name="connsiteY10" fmla="*/ 439103 h 495776"/>
                <a:gd name="connsiteX11" fmla="*/ 267748 w 325850"/>
                <a:gd name="connsiteY11" fmla="*/ 495776 h 495776"/>
                <a:gd name="connsiteX12" fmla="*/ 174974 w 325850"/>
                <a:gd name="connsiteY12" fmla="*/ 495776 h 495776"/>
                <a:gd name="connsiteX13" fmla="*/ 116872 w 325850"/>
                <a:gd name="connsiteY13" fmla="*/ 439103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86392" y="396621"/>
                  </a:moveTo>
                  <a:cubicBezTo>
                    <a:pt x="36100" y="396621"/>
                    <a:pt x="0" y="360521"/>
                    <a:pt x="0" y="310229"/>
                  </a:cubicBezTo>
                  <a:lnTo>
                    <a:pt x="0" y="86392"/>
                  </a:lnTo>
                  <a:cubicBezTo>
                    <a:pt x="0" y="36100"/>
                    <a:pt x="36100" y="0"/>
                    <a:pt x="86392" y="0"/>
                  </a:cubicBezTo>
                  <a:lnTo>
                    <a:pt x="116872" y="0"/>
                  </a:lnTo>
                  <a:lnTo>
                    <a:pt x="116872" y="396716"/>
                  </a:lnTo>
                  <a:lnTo>
                    <a:pt x="86392" y="396716"/>
                  </a:lnTo>
                  <a:close/>
                  <a:moveTo>
                    <a:pt x="116872" y="439103"/>
                  </a:moveTo>
                  <a:lnTo>
                    <a:pt x="116872" y="396621"/>
                  </a:lnTo>
                  <a:lnTo>
                    <a:pt x="325850" y="396621"/>
                  </a:lnTo>
                  <a:lnTo>
                    <a:pt x="325850" y="439103"/>
                  </a:lnTo>
                  <a:cubicBezTo>
                    <a:pt x="325850" y="471678"/>
                    <a:pt x="301085" y="495776"/>
                    <a:pt x="267748" y="495776"/>
                  </a:cubicBezTo>
                  <a:lnTo>
                    <a:pt x="174974" y="495776"/>
                  </a:lnTo>
                  <a:cubicBezTo>
                    <a:pt x="141637" y="495776"/>
                    <a:pt x="116872" y="471678"/>
                    <a:pt x="116872" y="439103"/>
                  </a:cubicBezTo>
                </a:path>
              </a:pathLst>
            </a:custGeom>
            <a:noFill/>
            <a:ln w="15875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B75427F-F142-2A99-E4CD-B87149815536}"/>
                </a:ext>
              </a:extLst>
            </p:cNvPr>
            <p:cNvSpPr/>
            <p:nvPr userDrawn="1"/>
          </p:nvSpPr>
          <p:spPr>
            <a:xfrm>
              <a:off x="11770608" y="5714044"/>
              <a:ext cx="1002726" cy="1525633"/>
            </a:xfrm>
            <a:custGeom>
              <a:avLst/>
              <a:gdLst>
                <a:gd name="connsiteX0" fmla="*/ 239459 w 325850"/>
                <a:gd name="connsiteY0" fmla="*/ 99155 h 495776"/>
                <a:gd name="connsiteX1" fmla="*/ 325850 w 325850"/>
                <a:gd name="connsiteY1" fmla="*/ 185547 h 495776"/>
                <a:gd name="connsiteX2" fmla="*/ 325850 w 325850"/>
                <a:gd name="connsiteY2" fmla="*/ 409384 h 495776"/>
                <a:gd name="connsiteX3" fmla="*/ 239459 w 325850"/>
                <a:gd name="connsiteY3" fmla="*/ 495776 h 495776"/>
                <a:gd name="connsiteX4" fmla="*/ 208978 w 325850"/>
                <a:gd name="connsiteY4" fmla="*/ 495776 h 495776"/>
                <a:gd name="connsiteX5" fmla="*/ 208978 w 325850"/>
                <a:gd name="connsiteY5" fmla="*/ 99060 h 495776"/>
                <a:gd name="connsiteX6" fmla="*/ 239459 w 325850"/>
                <a:gd name="connsiteY6" fmla="*/ 99060 h 495776"/>
                <a:gd name="connsiteX7" fmla="*/ 208978 w 325850"/>
                <a:gd name="connsiteY7" fmla="*/ 56674 h 495776"/>
                <a:gd name="connsiteX8" fmla="*/ 208978 w 325850"/>
                <a:gd name="connsiteY8" fmla="*/ 99155 h 495776"/>
                <a:gd name="connsiteX9" fmla="*/ 0 w 325850"/>
                <a:gd name="connsiteY9" fmla="*/ 99155 h 495776"/>
                <a:gd name="connsiteX10" fmla="*/ 0 w 325850"/>
                <a:gd name="connsiteY10" fmla="*/ 56674 h 495776"/>
                <a:gd name="connsiteX11" fmla="*/ 58102 w 325850"/>
                <a:gd name="connsiteY11" fmla="*/ 0 h 495776"/>
                <a:gd name="connsiteX12" fmla="*/ 150876 w 325850"/>
                <a:gd name="connsiteY12" fmla="*/ 0 h 495776"/>
                <a:gd name="connsiteX13" fmla="*/ 208978 w 325850"/>
                <a:gd name="connsiteY13" fmla="*/ 56674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239459" y="99155"/>
                  </a:moveTo>
                  <a:cubicBezTo>
                    <a:pt x="289750" y="99155"/>
                    <a:pt x="325850" y="135255"/>
                    <a:pt x="325850" y="185547"/>
                  </a:cubicBezTo>
                  <a:lnTo>
                    <a:pt x="325850" y="409384"/>
                  </a:lnTo>
                  <a:cubicBezTo>
                    <a:pt x="325850" y="459676"/>
                    <a:pt x="289750" y="495776"/>
                    <a:pt x="239459" y="495776"/>
                  </a:cubicBezTo>
                  <a:lnTo>
                    <a:pt x="208978" y="495776"/>
                  </a:lnTo>
                  <a:lnTo>
                    <a:pt x="208978" y="99060"/>
                  </a:lnTo>
                  <a:lnTo>
                    <a:pt x="239459" y="99060"/>
                  </a:lnTo>
                  <a:close/>
                  <a:moveTo>
                    <a:pt x="208978" y="56674"/>
                  </a:moveTo>
                  <a:lnTo>
                    <a:pt x="208978" y="99155"/>
                  </a:lnTo>
                  <a:lnTo>
                    <a:pt x="0" y="99155"/>
                  </a:lnTo>
                  <a:lnTo>
                    <a:pt x="0" y="56674"/>
                  </a:lnTo>
                  <a:cubicBezTo>
                    <a:pt x="0" y="24098"/>
                    <a:pt x="24765" y="0"/>
                    <a:pt x="58102" y="0"/>
                  </a:cubicBezTo>
                  <a:lnTo>
                    <a:pt x="150876" y="0"/>
                  </a:lnTo>
                  <a:cubicBezTo>
                    <a:pt x="184213" y="0"/>
                    <a:pt x="208978" y="24098"/>
                    <a:pt x="208978" y="56674"/>
                  </a:cubicBezTo>
                </a:path>
              </a:pathLst>
            </a:custGeom>
            <a:noFill/>
            <a:ln w="15875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2325915-F484-54A8-51FC-015D0CA1CA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7659" y="2849563"/>
            <a:ext cx="4457701" cy="25066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t-BR" noProof="0"/>
              <a:t>Conteúdo em texto corrido ou lista para esta área.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84D3B30-F5EF-8919-735E-923BB6AD3837}"/>
              </a:ext>
            </a:extLst>
          </p:cNvPr>
          <p:cNvCxnSpPr>
            <a:cxnSpLocks/>
          </p:cNvCxnSpPr>
          <p:nvPr userDrawn="1"/>
        </p:nvCxnSpPr>
        <p:spPr>
          <a:xfrm>
            <a:off x="981609" y="2716078"/>
            <a:ext cx="3675071" cy="0"/>
          </a:xfrm>
          <a:prstGeom prst="line">
            <a:avLst/>
          </a:prstGeom>
          <a:ln w="19050" cap="rnd">
            <a:solidFill>
              <a:schemeClr val="accent3">
                <a:lumMod val="40000"/>
                <a:lumOff val="60000"/>
                <a:alpha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115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ns - Blocos Azuis">
    <p:bg>
      <p:bgPr>
        <a:gradFill>
          <a:gsLst>
            <a:gs pos="0">
              <a:schemeClr val="accent4">
                <a:lumMod val="75000"/>
              </a:schemeClr>
            </a:gs>
            <a:gs pos="100000">
              <a:schemeClr val="accent4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C6E8CDE-A11E-9830-25AA-6F3BB42622D7}"/>
              </a:ext>
            </a:extLst>
          </p:cNvPr>
          <p:cNvSpPr/>
          <p:nvPr userDrawn="1"/>
        </p:nvSpPr>
        <p:spPr>
          <a:xfrm>
            <a:off x="2724800" y="1475868"/>
            <a:ext cx="9486104" cy="5392617"/>
          </a:xfrm>
          <a:custGeom>
            <a:avLst/>
            <a:gdLst>
              <a:gd name="connsiteX0" fmla="*/ 9310994 w 9486104"/>
              <a:gd name="connsiteY0" fmla="*/ 5323309 h 5392617"/>
              <a:gd name="connsiteX1" fmla="*/ 9467407 w 9486104"/>
              <a:gd name="connsiteY1" fmla="*/ 5323309 h 5392617"/>
              <a:gd name="connsiteX2" fmla="*/ 9467200 w 9486104"/>
              <a:gd name="connsiteY2" fmla="*/ 5382132 h 5392617"/>
              <a:gd name="connsiteX3" fmla="*/ 9056455 w 9486104"/>
              <a:gd name="connsiteY3" fmla="*/ 5382587 h 5392617"/>
              <a:gd name="connsiteX4" fmla="*/ 9058853 w 9486104"/>
              <a:gd name="connsiteY4" fmla="*/ 5369638 h 5392617"/>
              <a:gd name="connsiteX5" fmla="*/ 9130104 w 9486104"/>
              <a:gd name="connsiteY5" fmla="*/ 5323594 h 5392617"/>
              <a:gd name="connsiteX6" fmla="*/ 9310994 w 9486104"/>
              <a:gd name="connsiteY6" fmla="*/ 5323594 h 5392617"/>
              <a:gd name="connsiteX7" fmla="*/ 2176018 w 9486104"/>
              <a:gd name="connsiteY7" fmla="*/ 5320924 h 5392617"/>
              <a:gd name="connsiteX8" fmla="*/ 2213888 w 9486104"/>
              <a:gd name="connsiteY8" fmla="*/ 5320924 h 5392617"/>
              <a:gd name="connsiteX9" fmla="*/ 2213888 w 9486104"/>
              <a:gd name="connsiteY9" fmla="*/ 5390165 h 5392617"/>
              <a:gd name="connsiteX10" fmla="*/ 2125548 w 9486104"/>
              <a:gd name="connsiteY10" fmla="*/ 5390263 h 5392617"/>
              <a:gd name="connsiteX11" fmla="*/ 2125548 w 9486104"/>
              <a:gd name="connsiteY11" fmla="*/ 5372663 h 5392617"/>
              <a:gd name="connsiteX12" fmla="*/ 2176018 w 9486104"/>
              <a:gd name="connsiteY12" fmla="*/ 5320924 h 5392617"/>
              <a:gd name="connsiteX13" fmla="*/ 5566465 w 9486104"/>
              <a:gd name="connsiteY13" fmla="*/ 5320268 h 5392617"/>
              <a:gd name="connsiteX14" fmla="*/ 5604334 w 9486104"/>
              <a:gd name="connsiteY14" fmla="*/ 5320268 h 5392617"/>
              <a:gd name="connsiteX15" fmla="*/ 5604334 w 9486104"/>
              <a:gd name="connsiteY15" fmla="*/ 5386410 h 5392617"/>
              <a:gd name="connsiteX16" fmla="*/ 5515995 w 9486104"/>
              <a:gd name="connsiteY16" fmla="*/ 5386508 h 5392617"/>
              <a:gd name="connsiteX17" fmla="*/ 5515995 w 9486104"/>
              <a:gd name="connsiteY17" fmla="*/ 5372004 h 5392617"/>
              <a:gd name="connsiteX18" fmla="*/ 5566465 w 9486104"/>
              <a:gd name="connsiteY18" fmla="*/ 5320268 h 5392617"/>
              <a:gd name="connsiteX19" fmla="*/ 1080382 w 9486104"/>
              <a:gd name="connsiteY19" fmla="*/ 5309845 h 5392617"/>
              <a:gd name="connsiteX20" fmla="*/ 1433748 w 9486104"/>
              <a:gd name="connsiteY20" fmla="*/ 5309845 h 5392617"/>
              <a:gd name="connsiteX21" fmla="*/ 1433748 w 9486104"/>
              <a:gd name="connsiteY21" fmla="*/ 5336993 h 5392617"/>
              <a:gd name="connsiteX22" fmla="*/ 1428021 w 9486104"/>
              <a:gd name="connsiteY22" fmla="*/ 5367921 h 5392617"/>
              <a:gd name="connsiteX23" fmla="*/ 1412865 w 9486104"/>
              <a:gd name="connsiteY23" fmla="*/ 5391052 h 5392617"/>
              <a:gd name="connsiteX24" fmla="*/ 822516 w 9486104"/>
              <a:gd name="connsiteY24" fmla="*/ 5391706 h 5392617"/>
              <a:gd name="connsiteX25" fmla="*/ 822516 w 9486104"/>
              <a:gd name="connsiteY25" fmla="*/ 5387104 h 5392617"/>
              <a:gd name="connsiteX26" fmla="*/ 899494 w 9486104"/>
              <a:gd name="connsiteY26" fmla="*/ 5310129 h 5392617"/>
              <a:gd name="connsiteX27" fmla="*/ 1080382 w 9486104"/>
              <a:gd name="connsiteY27" fmla="*/ 5310129 h 5392617"/>
              <a:gd name="connsiteX28" fmla="*/ 7000237 w 9486104"/>
              <a:gd name="connsiteY28" fmla="*/ 5226972 h 5392617"/>
              <a:gd name="connsiteX29" fmla="*/ 7038106 w 9486104"/>
              <a:gd name="connsiteY29" fmla="*/ 5226972 h 5392617"/>
              <a:gd name="connsiteX30" fmla="*/ 7038106 w 9486104"/>
              <a:gd name="connsiteY30" fmla="*/ 5384822 h 5392617"/>
              <a:gd name="connsiteX31" fmla="*/ 6947573 w 9486104"/>
              <a:gd name="connsiteY31" fmla="*/ 5384923 h 5392617"/>
              <a:gd name="connsiteX32" fmla="*/ 6947573 w 9486104"/>
              <a:gd name="connsiteY32" fmla="*/ 5322566 h 5392617"/>
              <a:gd name="connsiteX33" fmla="*/ 6949767 w 9486104"/>
              <a:gd name="connsiteY33" fmla="*/ 5322566 h 5392617"/>
              <a:gd name="connsiteX34" fmla="*/ 6949767 w 9486104"/>
              <a:gd name="connsiteY34" fmla="*/ 5278715 h 5392617"/>
              <a:gd name="connsiteX35" fmla="*/ 7000237 w 9486104"/>
              <a:gd name="connsiteY35" fmla="*/ 5226972 h 5392617"/>
              <a:gd name="connsiteX36" fmla="*/ 2290866 w 9486104"/>
              <a:gd name="connsiteY36" fmla="*/ 5216799 h 5392617"/>
              <a:gd name="connsiteX37" fmla="*/ 2490265 w 9486104"/>
              <a:gd name="connsiteY37" fmla="*/ 5216799 h 5392617"/>
              <a:gd name="connsiteX38" fmla="*/ 2502582 w 9486104"/>
              <a:gd name="connsiteY38" fmla="*/ 5217719 h 5392617"/>
              <a:gd name="connsiteX39" fmla="*/ 2716740 w 9486104"/>
              <a:gd name="connsiteY39" fmla="*/ 5217719 h 5392617"/>
              <a:gd name="connsiteX40" fmla="*/ 2716740 w 9486104"/>
              <a:gd name="connsiteY40" fmla="*/ 5244865 h 5392617"/>
              <a:gd name="connsiteX41" fmla="*/ 2639762 w 9486104"/>
              <a:gd name="connsiteY41" fmla="*/ 5321843 h 5392617"/>
              <a:gd name="connsiteX42" fmla="*/ 2440362 w 9486104"/>
              <a:gd name="connsiteY42" fmla="*/ 5321843 h 5392617"/>
              <a:gd name="connsiteX43" fmla="*/ 2428046 w 9486104"/>
              <a:gd name="connsiteY43" fmla="*/ 5320924 h 5392617"/>
              <a:gd name="connsiteX44" fmla="*/ 2213888 w 9486104"/>
              <a:gd name="connsiteY44" fmla="*/ 5320924 h 5392617"/>
              <a:gd name="connsiteX45" fmla="*/ 2213888 w 9486104"/>
              <a:gd name="connsiteY45" fmla="*/ 5293779 h 5392617"/>
              <a:gd name="connsiteX46" fmla="*/ 2290866 w 9486104"/>
              <a:gd name="connsiteY46" fmla="*/ 5216799 h 5392617"/>
              <a:gd name="connsiteX47" fmla="*/ 5681311 w 9486104"/>
              <a:gd name="connsiteY47" fmla="*/ 5216143 h 5392617"/>
              <a:gd name="connsiteX48" fmla="*/ 5880711 w 9486104"/>
              <a:gd name="connsiteY48" fmla="*/ 5216143 h 5392617"/>
              <a:gd name="connsiteX49" fmla="*/ 5892390 w 9486104"/>
              <a:gd name="connsiteY49" fmla="*/ 5216989 h 5392617"/>
              <a:gd name="connsiteX50" fmla="*/ 5892390 w 9486104"/>
              <a:gd name="connsiteY50" fmla="*/ 5216143 h 5392617"/>
              <a:gd name="connsiteX51" fmla="*/ 6245746 w 9486104"/>
              <a:gd name="connsiteY51" fmla="*/ 5216143 h 5392617"/>
              <a:gd name="connsiteX52" fmla="*/ 6245746 w 9486104"/>
              <a:gd name="connsiteY52" fmla="*/ 5243288 h 5392617"/>
              <a:gd name="connsiteX53" fmla="*/ 6168768 w 9486104"/>
              <a:gd name="connsiteY53" fmla="*/ 5320268 h 5392617"/>
              <a:gd name="connsiteX54" fmla="*/ 5969368 w 9486104"/>
              <a:gd name="connsiteY54" fmla="*/ 5320268 h 5392617"/>
              <a:gd name="connsiteX55" fmla="*/ 5957689 w 9486104"/>
              <a:gd name="connsiteY55" fmla="*/ 5319415 h 5392617"/>
              <a:gd name="connsiteX56" fmla="*/ 5957689 w 9486104"/>
              <a:gd name="connsiteY56" fmla="*/ 5320268 h 5392617"/>
              <a:gd name="connsiteX57" fmla="*/ 5604334 w 9486104"/>
              <a:gd name="connsiteY57" fmla="*/ 5320268 h 5392617"/>
              <a:gd name="connsiteX58" fmla="*/ 5604334 w 9486104"/>
              <a:gd name="connsiteY58" fmla="*/ 5293121 h 5392617"/>
              <a:gd name="connsiteX59" fmla="*/ 5681311 w 9486104"/>
              <a:gd name="connsiteY59" fmla="*/ 5216143 h 5392617"/>
              <a:gd name="connsiteX60" fmla="*/ 4892794 w 9486104"/>
              <a:gd name="connsiteY60" fmla="*/ 5135502 h 5392617"/>
              <a:gd name="connsiteX61" fmla="*/ 4930663 w 9486104"/>
              <a:gd name="connsiteY61" fmla="*/ 5135502 h 5392617"/>
              <a:gd name="connsiteX62" fmla="*/ 4930663 w 9486104"/>
              <a:gd name="connsiteY62" fmla="*/ 5321665 h 5392617"/>
              <a:gd name="connsiteX63" fmla="*/ 4928470 w 9486104"/>
              <a:gd name="connsiteY63" fmla="*/ 5321665 h 5392617"/>
              <a:gd name="connsiteX64" fmla="*/ 4928470 w 9486104"/>
              <a:gd name="connsiteY64" fmla="*/ 5365515 h 5392617"/>
              <a:gd name="connsiteX65" fmla="*/ 4924665 w 9486104"/>
              <a:gd name="connsiteY65" fmla="*/ 5386112 h 5392617"/>
              <a:gd name="connsiteX66" fmla="*/ 4923988 w 9486104"/>
              <a:gd name="connsiteY66" fmla="*/ 5387164 h 5392617"/>
              <a:gd name="connsiteX67" fmla="*/ 4840131 w 9486104"/>
              <a:gd name="connsiteY67" fmla="*/ 5387257 h 5392617"/>
              <a:gd name="connsiteX68" fmla="*/ 4840131 w 9486104"/>
              <a:gd name="connsiteY68" fmla="*/ 5231096 h 5392617"/>
              <a:gd name="connsiteX69" fmla="*/ 4842324 w 9486104"/>
              <a:gd name="connsiteY69" fmla="*/ 5231096 h 5392617"/>
              <a:gd name="connsiteX70" fmla="*/ 4842324 w 9486104"/>
              <a:gd name="connsiteY70" fmla="*/ 5187244 h 5392617"/>
              <a:gd name="connsiteX71" fmla="*/ 4892794 w 9486104"/>
              <a:gd name="connsiteY71" fmla="*/ 5135502 h 5392617"/>
              <a:gd name="connsiteX72" fmla="*/ 8283240 w 9486104"/>
              <a:gd name="connsiteY72" fmla="*/ 5134878 h 5392617"/>
              <a:gd name="connsiteX73" fmla="*/ 8321109 w 9486104"/>
              <a:gd name="connsiteY73" fmla="*/ 5134878 h 5392617"/>
              <a:gd name="connsiteX74" fmla="*/ 8321109 w 9486104"/>
              <a:gd name="connsiteY74" fmla="*/ 5321043 h 5392617"/>
              <a:gd name="connsiteX75" fmla="*/ 8318915 w 9486104"/>
              <a:gd name="connsiteY75" fmla="*/ 5321043 h 5392617"/>
              <a:gd name="connsiteX76" fmla="*/ 8318915 w 9486104"/>
              <a:gd name="connsiteY76" fmla="*/ 5364895 h 5392617"/>
              <a:gd name="connsiteX77" fmla="*/ 8315495 w 9486104"/>
              <a:gd name="connsiteY77" fmla="*/ 5383408 h 5392617"/>
              <a:gd name="connsiteX78" fmla="*/ 8230576 w 9486104"/>
              <a:gd name="connsiteY78" fmla="*/ 5383502 h 5392617"/>
              <a:gd name="connsiteX79" fmla="*/ 8230576 w 9486104"/>
              <a:gd name="connsiteY79" fmla="*/ 5230475 h 5392617"/>
              <a:gd name="connsiteX80" fmla="*/ 8232771 w 9486104"/>
              <a:gd name="connsiteY80" fmla="*/ 5230475 h 5392617"/>
              <a:gd name="connsiteX81" fmla="*/ 8232771 w 9486104"/>
              <a:gd name="connsiteY81" fmla="*/ 5186623 h 5392617"/>
              <a:gd name="connsiteX82" fmla="*/ 8283240 w 9486104"/>
              <a:gd name="connsiteY82" fmla="*/ 5134878 h 5392617"/>
              <a:gd name="connsiteX83" fmla="*/ 3797194 w 9486104"/>
              <a:gd name="connsiteY83" fmla="*/ 5124423 h 5392617"/>
              <a:gd name="connsiteX84" fmla="*/ 4150549 w 9486104"/>
              <a:gd name="connsiteY84" fmla="*/ 5124423 h 5392617"/>
              <a:gd name="connsiteX85" fmla="*/ 4150549 w 9486104"/>
              <a:gd name="connsiteY85" fmla="*/ 5151568 h 5392617"/>
              <a:gd name="connsiteX86" fmla="*/ 4073570 w 9486104"/>
              <a:gd name="connsiteY86" fmla="*/ 5228548 h 5392617"/>
              <a:gd name="connsiteX87" fmla="*/ 3892681 w 9486104"/>
              <a:gd name="connsiteY87" fmla="*/ 5228548 h 5392617"/>
              <a:gd name="connsiteX88" fmla="*/ 3892681 w 9486104"/>
              <a:gd name="connsiteY88" fmla="*/ 5228831 h 5392617"/>
              <a:gd name="connsiteX89" fmla="*/ 3539325 w 9486104"/>
              <a:gd name="connsiteY89" fmla="*/ 5228831 h 5392617"/>
              <a:gd name="connsiteX90" fmla="*/ 3539325 w 9486104"/>
              <a:gd name="connsiteY90" fmla="*/ 5388697 h 5392617"/>
              <a:gd name="connsiteX91" fmla="*/ 3448792 w 9486104"/>
              <a:gd name="connsiteY91" fmla="*/ 5388797 h 5392617"/>
              <a:gd name="connsiteX92" fmla="*/ 3448792 w 9486104"/>
              <a:gd name="connsiteY92" fmla="*/ 5324424 h 5392617"/>
              <a:gd name="connsiteX93" fmla="*/ 3450987 w 9486104"/>
              <a:gd name="connsiteY93" fmla="*/ 5324424 h 5392617"/>
              <a:gd name="connsiteX94" fmla="*/ 3450987 w 9486104"/>
              <a:gd name="connsiteY94" fmla="*/ 5280573 h 5392617"/>
              <a:gd name="connsiteX95" fmla="*/ 3501457 w 9486104"/>
              <a:gd name="connsiteY95" fmla="*/ 5228830 h 5392617"/>
              <a:gd name="connsiteX96" fmla="*/ 3539325 w 9486104"/>
              <a:gd name="connsiteY96" fmla="*/ 5228830 h 5392617"/>
              <a:gd name="connsiteX97" fmla="*/ 3539325 w 9486104"/>
              <a:gd name="connsiteY97" fmla="*/ 5201685 h 5392617"/>
              <a:gd name="connsiteX98" fmla="*/ 3616303 w 9486104"/>
              <a:gd name="connsiteY98" fmla="*/ 5124706 h 5392617"/>
              <a:gd name="connsiteX99" fmla="*/ 3797194 w 9486104"/>
              <a:gd name="connsiteY99" fmla="*/ 5124706 h 5392617"/>
              <a:gd name="connsiteX100" fmla="*/ 52663 w 9486104"/>
              <a:gd name="connsiteY100" fmla="*/ 5121380 h 5392617"/>
              <a:gd name="connsiteX101" fmla="*/ 90538 w 9486104"/>
              <a:gd name="connsiteY101" fmla="*/ 5121380 h 5392617"/>
              <a:gd name="connsiteX102" fmla="*/ 90538 w 9486104"/>
              <a:gd name="connsiteY102" fmla="*/ 5307545 h 5392617"/>
              <a:gd name="connsiteX103" fmla="*/ 88349 w 9486104"/>
              <a:gd name="connsiteY103" fmla="*/ 5307545 h 5392617"/>
              <a:gd name="connsiteX104" fmla="*/ 88349 w 9486104"/>
              <a:gd name="connsiteY104" fmla="*/ 5351397 h 5392617"/>
              <a:gd name="connsiteX105" fmla="*/ 73994 w 9486104"/>
              <a:gd name="connsiteY105" fmla="*/ 5388387 h 5392617"/>
              <a:gd name="connsiteX106" fmla="*/ 67864 w 9486104"/>
              <a:gd name="connsiteY106" fmla="*/ 5392541 h 5392617"/>
              <a:gd name="connsiteX107" fmla="*/ 0 w 9486104"/>
              <a:gd name="connsiteY107" fmla="*/ 5392617 h 5392617"/>
              <a:gd name="connsiteX108" fmla="*/ 0 w 9486104"/>
              <a:gd name="connsiteY108" fmla="*/ 5216975 h 5392617"/>
              <a:gd name="connsiteX109" fmla="*/ 2193 w 9486104"/>
              <a:gd name="connsiteY109" fmla="*/ 5216975 h 5392617"/>
              <a:gd name="connsiteX110" fmla="*/ 2193 w 9486104"/>
              <a:gd name="connsiteY110" fmla="*/ 5173124 h 5392617"/>
              <a:gd name="connsiteX111" fmla="*/ 52663 w 9486104"/>
              <a:gd name="connsiteY111" fmla="*/ 5121380 h 5392617"/>
              <a:gd name="connsiteX112" fmla="*/ 8398123 w 9486104"/>
              <a:gd name="connsiteY112" fmla="*/ 5030718 h 5392617"/>
              <a:gd name="connsiteX113" fmla="*/ 8597523 w 9486104"/>
              <a:gd name="connsiteY113" fmla="*/ 5030718 h 5392617"/>
              <a:gd name="connsiteX114" fmla="*/ 8609202 w 9486104"/>
              <a:gd name="connsiteY114" fmla="*/ 5031568 h 5392617"/>
              <a:gd name="connsiteX115" fmla="*/ 8609202 w 9486104"/>
              <a:gd name="connsiteY115" fmla="*/ 5030718 h 5392617"/>
              <a:gd name="connsiteX116" fmla="*/ 8962558 w 9486104"/>
              <a:gd name="connsiteY116" fmla="*/ 5030718 h 5392617"/>
              <a:gd name="connsiteX117" fmla="*/ 8962558 w 9486104"/>
              <a:gd name="connsiteY117" fmla="*/ 5057866 h 5392617"/>
              <a:gd name="connsiteX118" fmla="*/ 8885580 w 9486104"/>
              <a:gd name="connsiteY118" fmla="*/ 5134844 h 5392617"/>
              <a:gd name="connsiteX119" fmla="*/ 8686180 w 9486104"/>
              <a:gd name="connsiteY119" fmla="*/ 5134844 h 5392617"/>
              <a:gd name="connsiteX120" fmla="*/ 8674501 w 9486104"/>
              <a:gd name="connsiteY120" fmla="*/ 5133994 h 5392617"/>
              <a:gd name="connsiteX121" fmla="*/ 8674501 w 9486104"/>
              <a:gd name="connsiteY121" fmla="*/ 5134844 h 5392617"/>
              <a:gd name="connsiteX122" fmla="*/ 8321145 w 9486104"/>
              <a:gd name="connsiteY122" fmla="*/ 5134844 h 5392617"/>
              <a:gd name="connsiteX123" fmla="*/ 8321145 w 9486104"/>
              <a:gd name="connsiteY123" fmla="*/ 5107700 h 5392617"/>
              <a:gd name="connsiteX124" fmla="*/ 8398123 w 9486104"/>
              <a:gd name="connsiteY124" fmla="*/ 5030718 h 5392617"/>
              <a:gd name="connsiteX125" fmla="*/ 5160409 w 9486104"/>
              <a:gd name="connsiteY125" fmla="*/ 5029714 h 5392617"/>
              <a:gd name="connsiteX126" fmla="*/ 5513765 w 9486104"/>
              <a:gd name="connsiteY126" fmla="*/ 5029714 h 5392617"/>
              <a:gd name="connsiteX127" fmla="*/ 5513765 w 9486104"/>
              <a:gd name="connsiteY127" fmla="*/ 5056859 h 5392617"/>
              <a:gd name="connsiteX128" fmla="*/ 5436788 w 9486104"/>
              <a:gd name="connsiteY128" fmla="*/ 5133839 h 5392617"/>
              <a:gd name="connsiteX129" fmla="*/ 5284055 w 9486104"/>
              <a:gd name="connsiteY129" fmla="*/ 5133839 h 5392617"/>
              <a:gd name="connsiteX130" fmla="*/ 5284055 w 9486104"/>
              <a:gd name="connsiteY130" fmla="*/ 5135502 h 5392617"/>
              <a:gd name="connsiteX131" fmla="*/ 4930699 w 9486104"/>
              <a:gd name="connsiteY131" fmla="*/ 5135502 h 5392617"/>
              <a:gd name="connsiteX132" fmla="*/ 4930699 w 9486104"/>
              <a:gd name="connsiteY132" fmla="*/ 5108355 h 5392617"/>
              <a:gd name="connsiteX133" fmla="*/ 5007677 w 9486104"/>
              <a:gd name="connsiteY133" fmla="*/ 5031377 h 5392617"/>
              <a:gd name="connsiteX134" fmla="*/ 5160409 w 9486104"/>
              <a:gd name="connsiteY134" fmla="*/ 5031377 h 5392617"/>
              <a:gd name="connsiteX135" fmla="*/ 1486438 w 9486104"/>
              <a:gd name="connsiteY135" fmla="*/ 5028087 h 5392617"/>
              <a:gd name="connsiteX136" fmla="*/ 1524315 w 9486104"/>
              <a:gd name="connsiteY136" fmla="*/ 5028087 h 5392617"/>
              <a:gd name="connsiteX137" fmla="*/ 1524315 w 9486104"/>
              <a:gd name="connsiteY137" fmla="*/ 5214251 h 5392617"/>
              <a:gd name="connsiteX138" fmla="*/ 1522113 w 9486104"/>
              <a:gd name="connsiteY138" fmla="*/ 5214251 h 5392617"/>
              <a:gd name="connsiteX139" fmla="*/ 1522113 w 9486104"/>
              <a:gd name="connsiteY139" fmla="*/ 5258103 h 5392617"/>
              <a:gd name="connsiteX140" fmla="*/ 1471653 w 9486104"/>
              <a:gd name="connsiteY140" fmla="*/ 5309845 h 5392617"/>
              <a:gd name="connsiteX141" fmla="*/ 1433776 w 9486104"/>
              <a:gd name="connsiteY141" fmla="*/ 5309845 h 5392617"/>
              <a:gd name="connsiteX142" fmla="*/ 1433776 w 9486104"/>
              <a:gd name="connsiteY142" fmla="*/ 5123681 h 5392617"/>
              <a:gd name="connsiteX143" fmla="*/ 1435967 w 9486104"/>
              <a:gd name="connsiteY143" fmla="*/ 5123681 h 5392617"/>
              <a:gd name="connsiteX144" fmla="*/ 1435967 w 9486104"/>
              <a:gd name="connsiteY144" fmla="*/ 5079829 h 5392617"/>
              <a:gd name="connsiteX145" fmla="*/ 1486438 w 9486104"/>
              <a:gd name="connsiteY145" fmla="*/ 5028087 h 5392617"/>
              <a:gd name="connsiteX146" fmla="*/ 167510 w 9486104"/>
              <a:gd name="connsiteY146" fmla="*/ 5017256 h 5392617"/>
              <a:gd name="connsiteX147" fmla="*/ 366916 w 9486104"/>
              <a:gd name="connsiteY147" fmla="*/ 5017256 h 5392617"/>
              <a:gd name="connsiteX148" fmla="*/ 378599 w 9486104"/>
              <a:gd name="connsiteY148" fmla="*/ 5018105 h 5392617"/>
              <a:gd name="connsiteX149" fmla="*/ 378599 w 9486104"/>
              <a:gd name="connsiteY149" fmla="*/ 5017256 h 5392617"/>
              <a:gd name="connsiteX150" fmla="*/ 731950 w 9486104"/>
              <a:gd name="connsiteY150" fmla="*/ 5017256 h 5392617"/>
              <a:gd name="connsiteX151" fmla="*/ 731950 w 9486104"/>
              <a:gd name="connsiteY151" fmla="*/ 5044401 h 5392617"/>
              <a:gd name="connsiteX152" fmla="*/ 654977 w 9486104"/>
              <a:gd name="connsiteY152" fmla="*/ 5121380 h 5392617"/>
              <a:gd name="connsiteX153" fmla="*/ 455572 w 9486104"/>
              <a:gd name="connsiteY153" fmla="*/ 5121380 h 5392617"/>
              <a:gd name="connsiteX154" fmla="*/ 443888 w 9486104"/>
              <a:gd name="connsiteY154" fmla="*/ 5120530 h 5392617"/>
              <a:gd name="connsiteX155" fmla="*/ 443888 w 9486104"/>
              <a:gd name="connsiteY155" fmla="*/ 5121380 h 5392617"/>
              <a:gd name="connsiteX156" fmla="*/ 90538 w 9486104"/>
              <a:gd name="connsiteY156" fmla="*/ 5121380 h 5392617"/>
              <a:gd name="connsiteX157" fmla="*/ 90538 w 9486104"/>
              <a:gd name="connsiteY157" fmla="*/ 5094233 h 5392617"/>
              <a:gd name="connsiteX158" fmla="*/ 167510 w 9486104"/>
              <a:gd name="connsiteY158" fmla="*/ 5017256 h 5392617"/>
              <a:gd name="connsiteX159" fmla="*/ 2769439 w 9486104"/>
              <a:gd name="connsiteY159" fmla="*/ 4935995 h 5392617"/>
              <a:gd name="connsiteX160" fmla="*/ 2807309 w 9486104"/>
              <a:gd name="connsiteY160" fmla="*/ 4935995 h 5392617"/>
              <a:gd name="connsiteX161" fmla="*/ 2807309 w 9486104"/>
              <a:gd name="connsiteY161" fmla="*/ 5122158 h 5392617"/>
              <a:gd name="connsiteX162" fmla="*/ 2805114 w 9486104"/>
              <a:gd name="connsiteY162" fmla="*/ 5122158 h 5392617"/>
              <a:gd name="connsiteX163" fmla="*/ 2805114 w 9486104"/>
              <a:gd name="connsiteY163" fmla="*/ 5166008 h 5392617"/>
              <a:gd name="connsiteX164" fmla="*/ 2754645 w 9486104"/>
              <a:gd name="connsiteY164" fmla="*/ 5217752 h 5392617"/>
              <a:gd name="connsiteX165" fmla="*/ 2716776 w 9486104"/>
              <a:gd name="connsiteY165" fmla="*/ 5217752 h 5392617"/>
              <a:gd name="connsiteX166" fmla="*/ 2716776 w 9486104"/>
              <a:gd name="connsiteY166" fmla="*/ 5031589 h 5392617"/>
              <a:gd name="connsiteX167" fmla="*/ 2718970 w 9486104"/>
              <a:gd name="connsiteY167" fmla="*/ 5031589 h 5392617"/>
              <a:gd name="connsiteX168" fmla="*/ 2718970 w 9486104"/>
              <a:gd name="connsiteY168" fmla="*/ 4987737 h 5392617"/>
              <a:gd name="connsiteX169" fmla="*/ 2769439 w 9486104"/>
              <a:gd name="connsiteY169" fmla="*/ 4935995 h 5392617"/>
              <a:gd name="connsiteX170" fmla="*/ 6298445 w 9486104"/>
              <a:gd name="connsiteY170" fmla="*/ 4934417 h 5392617"/>
              <a:gd name="connsiteX171" fmla="*/ 6336314 w 9486104"/>
              <a:gd name="connsiteY171" fmla="*/ 4934417 h 5392617"/>
              <a:gd name="connsiteX172" fmla="*/ 6336314 w 9486104"/>
              <a:gd name="connsiteY172" fmla="*/ 5120581 h 5392617"/>
              <a:gd name="connsiteX173" fmla="*/ 6334120 w 9486104"/>
              <a:gd name="connsiteY173" fmla="*/ 5120581 h 5392617"/>
              <a:gd name="connsiteX174" fmla="*/ 6334120 w 9486104"/>
              <a:gd name="connsiteY174" fmla="*/ 5164433 h 5392617"/>
              <a:gd name="connsiteX175" fmla="*/ 6283651 w 9486104"/>
              <a:gd name="connsiteY175" fmla="*/ 5216179 h 5392617"/>
              <a:gd name="connsiteX176" fmla="*/ 6245781 w 9486104"/>
              <a:gd name="connsiteY176" fmla="*/ 5216179 h 5392617"/>
              <a:gd name="connsiteX177" fmla="*/ 6245781 w 9486104"/>
              <a:gd name="connsiteY177" fmla="*/ 5030012 h 5392617"/>
              <a:gd name="connsiteX178" fmla="*/ 6247975 w 9486104"/>
              <a:gd name="connsiteY178" fmla="*/ 5030012 h 5392617"/>
              <a:gd name="connsiteX179" fmla="*/ 6247975 w 9486104"/>
              <a:gd name="connsiteY179" fmla="*/ 4986159 h 5392617"/>
              <a:gd name="connsiteX180" fmla="*/ 6298445 w 9486104"/>
              <a:gd name="connsiteY180" fmla="*/ 4934417 h 5392617"/>
              <a:gd name="connsiteX181" fmla="*/ 7689819 w 9486104"/>
              <a:gd name="connsiteY181" fmla="*/ 4841090 h 5392617"/>
              <a:gd name="connsiteX182" fmla="*/ 7727688 w 9486104"/>
              <a:gd name="connsiteY182" fmla="*/ 4841090 h 5392617"/>
              <a:gd name="connsiteX183" fmla="*/ 7727688 w 9486104"/>
              <a:gd name="connsiteY183" fmla="*/ 5027253 h 5392617"/>
              <a:gd name="connsiteX184" fmla="*/ 7725494 w 9486104"/>
              <a:gd name="connsiteY184" fmla="*/ 5027253 h 5392617"/>
              <a:gd name="connsiteX185" fmla="*/ 7725494 w 9486104"/>
              <a:gd name="connsiteY185" fmla="*/ 5071102 h 5392617"/>
              <a:gd name="connsiteX186" fmla="*/ 7675025 w 9486104"/>
              <a:gd name="connsiteY186" fmla="*/ 5122846 h 5392617"/>
              <a:gd name="connsiteX187" fmla="*/ 7637155 w 9486104"/>
              <a:gd name="connsiteY187" fmla="*/ 5122846 h 5392617"/>
              <a:gd name="connsiteX188" fmla="*/ 7637155 w 9486104"/>
              <a:gd name="connsiteY188" fmla="*/ 5149956 h 5392617"/>
              <a:gd name="connsiteX189" fmla="*/ 7560177 w 9486104"/>
              <a:gd name="connsiteY189" fmla="*/ 5226936 h 5392617"/>
              <a:gd name="connsiteX190" fmla="*/ 7038142 w 9486104"/>
              <a:gd name="connsiteY190" fmla="*/ 5226936 h 5392617"/>
              <a:gd name="connsiteX191" fmla="*/ 7038142 w 9486104"/>
              <a:gd name="connsiteY191" fmla="*/ 5199788 h 5392617"/>
              <a:gd name="connsiteX192" fmla="*/ 7115120 w 9486104"/>
              <a:gd name="connsiteY192" fmla="*/ 5122809 h 5392617"/>
              <a:gd name="connsiteX193" fmla="*/ 7314520 w 9486104"/>
              <a:gd name="connsiteY193" fmla="*/ 5122809 h 5392617"/>
              <a:gd name="connsiteX194" fmla="*/ 7637155 w 9486104"/>
              <a:gd name="connsiteY194" fmla="*/ 5122809 h 5392617"/>
              <a:gd name="connsiteX195" fmla="*/ 7637155 w 9486104"/>
              <a:gd name="connsiteY195" fmla="*/ 4936682 h 5392617"/>
              <a:gd name="connsiteX196" fmla="*/ 7639349 w 9486104"/>
              <a:gd name="connsiteY196" fmla="*/ 4936682 h 5392617"/>
              <a:gd name="connsiteX197" fmla="*/ 7639349 w 9486104"/>
              <a:gd name="connsiteY197" fmla="*/ 4892832 h 5392617"/>
              <a:gd name="connsiteX198" fmla="*/ 7689819 w 9486104"/>
              <a:gd name="connsiteY198" fmla="*/ 4841090 h 5392617"/>
              <a:gd name="connsiteX199" fmla="*/ 2884323 w 9486104"/>
              <a:gd name="connsiteY199" fmla="*/ 4831836 h 5392617"/>
              <a:gd name="connsiteX200" fmla="*/ 3083722 w 9486104"/>
              <a:gd name="connsiteY200" fmla="*/ 4831836 h 5392617"/>
              <a:gd name="connsiteX201" fmla="*/ 3095401 w 9486104"/>
              <a:gd name="connsiteY201" fmla="*/ 4832685 h 5392617"/>
              <a:gd name="connsiteX202" fmla="*/ 3095401 w 9486104"/>
              <a:gd name="connsiteY202" fmla="*/ 4831836 h 5392617"/>
              <a:gd name="connsiteX203" fmla="*/ 3448758 w 9486104"/>
              <a:gd name="connsiteY203" fmla="*/ 4831836 h 5392617"/>
              <a:gd name="connsiteX204" fmla="*/ 3448758 w 9486104"/>
              <a:gd name="connsiteY204" fmla="*/ 4858981 h 5392617"/>
              <a:gd name="connsiteX205" fmla="*/ 3371779 w 9486104"/>
              <a:gd name="connsiteY205" fmla="*/ 4935960 h 5392617"/>
              <a:gd name="connsiteX206" fmla="*/ 3172380 w 9486104"/>
              <a:gd name="connsiteY206" fmla="*/ 4935960 h 5392617"/>
              <a:gd name="connsiteX207" fmla="*/ 3160701 w 9486104"/>
              <a:gd name="connsiteY207" fmla="*/ 4935110 h 5392617"/>
              <a:gd name="connsiteX208" fmla="*/ 3160701 w 9486104"/>
              <a:gd name="connsiteY208" fmla="*/ 4935960 h 5392617"/>
              <a:gd name="connsiteX209" fmla="*/ 2807344 w 9486104"/>
              <a:gd name="connsiteY209" fmla="*/ 4935960 h 5392617"/>
              <a:gd name="connsiteX210" fmla="*/ 2807344 w 9486104"/>
              <a:gd name="connsiteY210" fmla="*/ 4908813 h 5392617"/>
              <a:gd name="connsiteX211" fmla="*/ 2884323 w 9486104"/>
              <a:gd name="connsiteY211" fmla="*/ 4831836 h 5392617"/>
              <a:gd name="connsiteX212" fmla="*/ 6594182 w 9486104"/>
              <a:gd name="connsiteY212" fmla="*/ 4830012 h 5392617"/>
              <a:gd name="connsiteX213" fmla="*/ 6947537 w 9486104"/>
              <a:gd name="connsiteY213" fmla="*/ 4830012 h 5392617"/>
              <a:gd name="connsiteX214" fmla="*/ 6947537 w 9486104"/>
              <a:gd name="connsiteY214" fmla="*/ 4857157 h 5392617"/>
              <a:gd name="connsiteX215" fmla="*/ 6870559 w 9486104"/>
              <a:gd name="connsiteY215" fmla="*/ 4934134 h 5392617"/>
              <a:gd name="connsiteX216" fmla="*/ 6689670 w 9486104"/>
              <a:gd name="connsiteY216" fmla="*/ 4934134 h 5392617"/>
              <a:gd name="connsiteX217" fmla="*/ 6689670 w 9486104"/>
              <a:gd name="connsiteY217" fmla="*/ 4934417 h 5392617"/>
              <a:gd name="connsiteX218" fmla="*/ 6336314 w 9486104"/>
              <a:gd name="connsiteY218" fmla="*/ 4934417 h 5392617"/>
              <a:gd name="connsiteX219" fmla="*/ 6336314 w 9486104"/>
              <a:gd name="connsiteY219" fmla="*/ 4907272 h 5392617"/>
              <a:gd name="connsiteX220" fmla="*/ 6413292 w 9486104"/>
              <a:gd name="connsiteY220" fmla="*/ 4830294 h 5392617"/>
              <a:gd name="connsiteX221" fmla="*/ 6594182 w 9486104"/>
              <a:gd name="connsiteY221" fmla="*/ 4830294 h 5392617"/>
              <a:gd name="connsiteX222" fmla="*/ 9015257 w 9486104"/>
              <a:gd name="connsiteY222" fmla="*/ 4748999 h 5392617"/>
              <a:gd name="connsiteX223" fmla="*/ 9053126 w 9486104"/>
              <a:gd name="connsiteY223" fmla="*/ 4748999 h 5392617"/>
              <a:gd name="connsiteX224" fmla="*/ 9053126 w 9486104"/>
              <a:gd name="connsiteY224" fmla="*/ 4935160 h 5392617"/>
              <a:gd name="connsiteX225" fmla="*/ 9050932 w 9486104"/>
              <a:gd name="connsiteY225" fmla="*/ 4935160 h 5392617"/>
              <a:gd name="connsiteX226" fmla="*/ 9050932 w 9486104"/>
              <a:gd name="connsiteY226" fmla="*/ 4979009 h 5392617"/>
              <a:gd name="connsiteX227" fmla="*/ 9000462 w 9486104"/>
              <a:gd name="connsiteY227" fmla="*/ 5030755 h 5392617"/>
              <a:gd name="connsiteX228" fmla="*/ 8962593 w 9486104"/>
              <a:gd name="connsiteY228" fmla="*/ 5030755 h 5392617"/>
              <a:gd name="connsiteX229" fmla="*/ 8962593 w 9486104"/>
              <a:gd name="connsiteY229" fmla="*/ 4844592 h 5392617"/>
              <a:gd name="connsiteX230" fmla="*/ 8964787 w 9486104"/>
              <a:gd name="connsiteY230" fmla="*/ 4844592 h 5392617"/>
              <a:gd name="connsiteX231" fmla="*/ 8964787 w 9486104"/>
              <a:gd name="connsiteY231" fmla="*/ 4800743 h 5392617"/>
              <a:gd name="connsiteX232" fmla="*/ 9015257 w 9486104"/>
              <a:gd name="connsiteY232" fmla="*/ 4748999 h 5392617"/>
              <a:gd name="connsiteX233" fmla="*/ 4318096 w 9486104"/>
              <a:gd name="connsiteY233" fmla="*/ 4738543 h 5392617"/>
              <a:gd name="connsiteX234" fmla="*/ 4517495 w 9486104"/>
              <a:gd name="connsiteY234" fmla="*/ 4738543 h 5392617"/>
              <a:gd name="connsiteX235" fmla="*/ 4840131 w 9486104"/>
              <a:gd name="connsiteY235" fmla="*/ 4738543 h 5392617"/>
              <a:gd name="connsiteX236" fmla="*/ 4840131 w 9486104"/>
              <a:gd name="connsiteY236" fmla="*/ 4765688 h 5392617"/>
              <a:gd name="connsiteX237" fmla="*/ 4763152 w 9486104"/>
              <a:gd name="connsiteY237" fmla="*/ 4842667 h 5392617"/>
              <a:gd name="connsiteX238" fmla="*/ 4241118 w 9486104"/>
              <a:gd name="connsiteY238" fmla="*/ 4842667 h 5392617"/>
              <a:gd name="connsiteX239" fmla="*/ 4241118 w 9486104"/>
              <a:gd name="connsiteY239" fmla="*/ 5028829 h 5392617"/>
              <a:gd name="connsiteX240" fmla="*/ 4238924 w 9486104"/>
              <a:gd name="connsiteY240" fmla="*/ 5028829 h 5392617"/>
              <a:gd name="connsiteX241" fmla="*/ 4238924 w 9486104"/>
              <a:gd name="connsiteY241" fmla="*/ 5072679 h 5392617"/>
              <a:gd name="connsiteX242" fmla="*/ 4188455 w 9486104"/>
              <a:gd name="connsiteY242" fmla="*/ 5124423 h 5392617"/>
              <a:gd name="connsiteX243" fmla="*/ 4150584 w 9486104"/>
              <a:gd name="connsiteY243" fmla="*/ 5124423 h 5392617"/>
              <a:gd name="connsiteX244" fmla="*/ 4150584 w 9486104"/>
              <a:gd name="connsiteY244" fmla="*/ 4938260 h 5392617"/>
              <a:gd name="connsiteX245" fmla="*/ 4152779 w 9486104"/>
              <a:gd name="connsiteY245" fmla="*/ 4938260 h 5392617"/>
              <a:gd name="connsiteX246" fmla="*/ 4152779 w 9486104"/>
              <a:gd name="connsiteY246" fmla="*/ 4894408 h 5392617"/>
              <a:gd name="connsiteX247" fmla="*/ 4203248 w 9486104"/>
              <a:gd name="connsiteY247" fmla="*/ 4842667 h 5392617"/>
              <a:gd name="connsiteX248" fmla="*/ 4241117 w 9486104"/>
              <a:gd name="connsiteY248" fmla="*/ 4842667 h 5392617"/>
              <a:gd name="connsiteX249" fmla="*/ 4241117 w 9486104"/>
              <a:gd name="connsiteY249" fmla="*/ 4815520 h 5392617"/>
              <a:gd name="connsiteX250" fmla="*/ 4318096 w 9486104"/>
              <a:gd name="connsiteY250" fmla="*/ 4738543 h 5392617"/>
              <a:gd name="connsiteX251" fmla="*/ 7804666 w 9486104"/>
              <a:gd name="connsiteY251" fmla="*/ 4736967 h 5392617"/>
              <a:gd name="connsiteX252" fmla="*/ 8004066 w 9486104"/>
              <a:gd name="connsiteY252" fmla="*/ 4736967 h 5392617"/>
              <a:gd name="connsiteX253" fmla="*/ 8016382 w 9486104"/>
              <a:gd name="connsiteY253" fmla="*/ 4737888 h 5392617"/>
              <a:gd name="connsiteX254" fmla="*/ 8230541 w 9486104"/>
              <a:gd name="connsiteY254" fmla="*/ 4737888 h 5392617"/>
              <a:gd name="connsiteX255" fmla="*/ 8230541 w 9486104"/>
              <a:gd name="connsiteY255" fmla="*/ 4765033 h 5392617"/>
              <a:gd name="connsiteX256" fmla="*/ 8153562 w 9486104"/>
              <a:gd name="connsiteY256" fmla="*/ 4842010 h 5392617"/>
              <a:gd name="connsiteX257" fmla="*/ 7954163 w 9486104"/>
              <a:gd name="connsiteY257" fmla="*/ 4842010 h 5392617"/>
              <a:gd name="connsiteX258" fmla="*/ 7941846 w 9486104"/>
              <a:gd name="connsiteY258" fmla="*/ 4841090 h 5392617"/>
              <a:gd name="connsiteX259" fmla="*/ 7727688 w 9486104"/>
              <a:gd name="connsiteY259" fmla="*/ 4841090 h 5392617"/>
              <a:gd name="connsiteX260" fmla="*/ 7727688 w 9486104"/>
              <a:gd name="connsiteY260" fmla="*/ 4813945 h 5392617"/>
              <a:gd name="connsiteX261" fmla="*/ 7804666 w 9486104"/>
              <a:gd name="connsiteY261" fmla="*/ 4736967 h 5392617"/>
              <a:gd name="connsiteX262" fmla="*/ 9310994 w 9486104"/>
              <a:gd name="connsiteY262" fmla="*/ 4644594 h 5392617"/>
              <a:gd name="connsiteX263" fmla="*/ 9469790 w 9486104"/>
              <a:gd name="connsiteY263" fmla="*/ 4644594 h 5392617"/>
              <a:gd name="connsiteX264" fmla="*/ 9469425 w 9486104"/>
              <a:gd name="connsiteY264" fmla="*/ 4748718 h 5392617"/>
              <a:gd name="connsiteX265" fmla="*/ 9406482 w 9486104"/>
              <a:gd name="connsiteY265" fmla="*/ 4748718 h 5392617"/>
              <a:gd name="connsiteX266" fmla="*/ 9406482 w 9486104"/>
              <a:gd name="connsiteY266" fmla="*/ 4748999 h 5392617"/>
              <a:gd name="connsiteX267" fmla="*/ 9053126 w 9486104"/>
              <a:gd name="connsiteY267" fmla="*/ 4748999 h 5392617"/>
              <a:gd name="connsiteX268" fmla="*/ 9053126 w 9486104"/>
              <a:gd name="connsiteY268" fmla="*/ 4721854 h 5392617"/>
              <a:gd name="connsiteX269" fmla="*/ 9130104 w 9486104"/>
              <a:gd name="connsiteY269" fmla="*/ 4644877 h 5392617"/>
              <a:gd name="connsiteX270" fmla="*/ 9310994 w 9486104"/>
              <a:gd name="connsiteY270" fmla="*/ 4644877 h 5392617"/>
              <a:gd name="connsiteX271" fmla="*/ 5681311 w 9486104"/>
              <a:gd name="connsiteY271" fmla="*/ 4643836 h 5392617"/>
              <a:gd name="connsiteX272" fmla="*/ 5880711 w 9486104"/>
              <a:gd name="connsiteY272" fmla="*/ 4643836 h 5392617"/>
              <a:gd name="connsiteX273" fmla="*/ 5892390 w 9486104"/>
              <a:gd name="connsiteY273" fmla="*/ 4644685 h 5392617"/>
              <a:gd name="connsiteX274" fmla="*/ 5892390 w 9486104"/>
              <a:gd name="connsiteY274" fmla="*/ 4643836 h 5392617"/>
              <a:gd name="connsiteX275" fmla="*/ 6245746 w 9486104"/>
              <a:gd name="connsiteY275" fmla="*/ 4643836 h 5392617"/>
              <a:gd name="connsiteX276" fmla="*/ 6245746 w 9486104"/>
              <a:gd name="connsiteY276" fmla="*/ 4670981 h 5392617"/>
              <a:gd name="connsiteX277" fmla="*/ 6168768 w 9486104"/>
              <a:gd name="connsiteY277" fmla="*/ 4747958 h 5392617"/>
              <a:gd name="connsiteX278" fmla="*/ 5969368 w 9486104"/>
              <a:gd name="connsiteY278" fmla="*/ 4747958 h 5392617"/>
              <a:gd name="connsiteX279" fmla="*/ 5957689 w 9486104"/>
              <a:gd name="connsiteY279" fmla="*/ 4747108 h 5392617"/>
              <a:gd name="connsiteX280" fmla="*/ 5957689 w 9486104"/>
              <a:gd name="connsiteY280" fmla="*/ 4747958 h 5392617"/>
              <a:gd name="connsiteX281" fmla="*/ 5604334 w 9486104"/>
              <a:gd name="connsiteY281" fmla="*/ 4747958 h 5392617"/>
              <a:gd name="connsiteX282" fmla="*/ 5604334 w 9486104"/>
              <a:gd name="connsiteY282" fmla="*/ 4934116 h 5392617"/>
              <a:gd name="connsiteX283" fmla="*/ 5602139 w 9486104"/>
              <a:gd name="connsiteY283" fmla="*/ 4934116 h 5392617"/>
              <a:gd name="connsiteX284" fmla="*/ 5602139 w 9486104"/>
              <a:gd name="connsiteY284" fmla="*/ 4977969 h 5392617"/>
              <a:gd name="connsiteX285" fmla="*/ 5551670 w 9486104"/>
              <a:gd name="connsiteY285" fmla="*/ 5029714 h 5392617"/>
              <a:gd name="connsiteX286" fmla="*/ 5513800 w 9486104"/>
              <a:gd name="connsiteY286" fmla="*/ 5029714 h 5392617"/>
              <a:gd name="connsiteX287" fmla="*/ 5513800 w 9486104"/>
              <a:gd name="connsiteY287" fmla="*/ 4843548 h 5392617"/>
              <a:gd name="connsiteX288" fmla="*/ 5515995 w 9486104"/>
              <a:gd name="connsiteY288" fmla="*/ 4843548 h 5392617"/>
              <a:gd name="connsiteX289" fmla="*/ 5515995 w 9486104"/>
              <a:gd name="connsiteY289" fmla="*/ 4799699 h 5392617"/>
              <a:gd name="connsiteX290" fmla="*/ 5566465 w 9486104"/>
              <a:gd name="connsiteY290" fmla="*/ 4747957 h 5392617"/>
              <a:gd name="connsiteX291" fmla="*/ 5604334 w 9486104"/>
              <a:gd name="connsiteY291" fmla="*/ 4747957 h 5392617"/>
              <a:gd name="connsiteX292" fmla="*/ 5604334 w 9486104"/>
              <a:gd name="connsiteY292" fmla="*/ 4720814 h 5392617"/>
              <a:gd name="connsiteX293" fmla="*/ 5681311 w 9486104"/>
              <a:gd name="connsiteY293" fmla="*/ 4643836 h 5392617"/>
              <a:gd name="connsiteX294" fmla="*/ 2176018 w 9486104"/>
              <a:gd name="connsiteY294" fmla="*/ 4642209 h 5392617"/>
              <a:gd name="connsiteX295" fmla="*/ 2213888 w 9486104"/>
              <a:gd name="connsiteY295" fmla="*/ 4642209 h 5392617"/>
              <a:gd name="connsiteX296" fmla="*/ 2213888 w 9486104"/>
              <a:gd name="connsiteY296" fmla="*/ 4828370 h 5392617"/>
              <a:gd name="connsiteX297" fmla="*/ 2211693 w 9486104"/>
              <a:gd name="connsiteY297" fmla="*/ 4828370 h 5392617"/>
              <a:gd name="connsiteX298" fmla="*/ 2211693 w 9486104"/>
              <a:gd name="connsiteY298" fmla="*/ 4872220 h 5392617"/>
              <a:gd name="connsiteX299" fmla="*/ 2161225 w 9486104"/>
              <a:gd name="connsiteY299" fmla="*/ 4923963 h 5392617"/>
              <a:gd name="connsiteX300" fmla="*/ 2123355 w 9486104"/>
              <a:gd name="connsiteY300" fmla="*/ 4923963 h 5392617"/>
              <a:gd name="connsiteX301" fmla="*/ 2123355 w 9486104"/>
              <a:gd name="connsiteY301" fmla="*/ 4951072 h 5392617"/>
              <a:gd name="connsiteX302" fmla="*/ 2046376 w 9486104"/>
              <a:gd name="connsiteY302" fmla="*/ 5028049 h 5392617"/>
              <a:gd name="connsiteX303" fmla="*/ 1524342 w 9486104"/>
              <a:gd name="connsiteY303" fmla="*/ 5028049 h 5392617"/>
              <a:gd name="connsiteX304" fmla="*/ 1524342 w 9486104"/>
              <a:gd name="connsiteY304" fmla="*/ 5000903 h 5392617"/>
              <a:gd name="connsiteX305" fmla="*/ 1601322 w 9486104"/>
              <a:gd name="connsiteY305" fmla="*/ 4923927 h 5392617"/>
              <a:gd name="connsiteX306" fmla="*/ 1800719 w 9486104"/>
              <a:gd name="connsiteY306" fmla="*/ 4923927 h 5392617"/>
              <a:gd name="connsiteX307" fmla="*/ 2123355 w 9486104"/>
              <a:gd name="connsiteY307" fmla="*/ 4923927 h 5392617"/>
              <a:gd name="connsiteX308" fmla="*/ 2123355 w 9486104"/>
              <a:gd name="connsiteY308" fmla="*/ 4737802 h 5392617"/>
              <a:gd name="connsiteX309" fmla="*/ 2125548 w 9486104"/>
              <a:gd name="connsiteY309" fmla="*/ 4737802 h 5392617"/>
              <a:gd name="connsiteX310" fmla="*/ 2125548 w 9486104"/>
              <a:gd name="connsiteY310" fmla="*/ 4693950 h 5392617"/>
              <a:gd name="connsiteX311" fmla="*/ 2176018 w 9486104"/>
              <a:gd name="connsiteY311" fmla="*/ 4642209 h 5392617"/>
              <a:gd name="connsiteX312" fmla="*/ 1080382 w 9486104"/>
              <a:gd name="connsiteY312" fmla="*/ 4631131 h 5392617"/>
              <a:gd name="connsiteX313" fmla="*/ 1433748 w 9486104"/>
              <a:gd name="connsiteY313" fmla="*/ 4631131 h 5392617"/>
              <a:gd name="connsiteX314" fmla="*/ 1433748 w 9486104"/>
              <a:gd name="connsiteY314" fmla="*/ 4658276 h 5392617"/>
              <a:gd name="connsiteX315" fmla="*/ 1356760 w 9486104"/>
              <a:gd name="connsiteY315" fmla="*/ 4735253 h 5392617"/>
              <a:gd name="connsiteX316" fmla="*/ 1175869 w 9486104"/>
              <a:gd name="connsiteY316" fmla="*/ 4735253 h 5392617"/>
              <a:gd name="connsiteX317" fmla="*/ 1175869 w 9486104"/>
              <a:gd name="connsiteY317" fmla="*/ 4735536 h 5392617"/>
              <a:gd name="connsiteX318" fmla="*/ 822516 w 9486104"/>
              <a:gd name="connsiteY318" fmla="*/ 4735536 h 5392617"/>
              <a:gd name="connsiteX319" fmla="*/ 822516 w 9486104"/>
              <a:gd name="connsiteY319" fmla="*/ 4921698 h 5392617"/>
              <a:gd name="connsiteX320" fmla="*/ 820329 w 9486104"/>
              <a:gd name="connsiteY320" fmla="*/ 4921698 h 5392617"/>
              <a:gd name="connsiteX321" fmla="*/ 820329 w 9486104"/>
              <a:gd name="connsiteY321" fmla="*/ 4965547 h 5392617"/>
              <a:gd name="connsiteX322" fmla="*/ 769854 w 9486104"/>
              <a:gd name="connsiteY322" fmla="*/ 5017291 h 5392617"/>
              <a:gd name="connsiteX323" fmla="*/ 731980 w 9486104"/>
              <a:gd name="connsiteY323" fmla="*/ 5017291 h 5392617"/>
              <a:gd name="connsiteX324" fmla="*/ 731980 w 9486104"/>
              <a:gd name="connsiteY324" fmla="*/ 4831129 h 5392617"/>
              <a:gd name="connsiteX325" fmla="*/ 734174 w 9486104"/>
              <a:gd name="connsiteY325" fmla="*/ 4831129 h 5392617"/>
              <a:gd name="connsiteX326" fmla="*/ 734174 w 9486104"/>
              <a:gd name="connsiteY326" fmla="*/ 4787277 h 5392617"/>
              <a:gd name="connsiteX327" fmla="*/ 784644 w 9486104"/>
              <a:gd name="connsiteY327" fmla="*/ 4735535 h 5392617"/>
              <a:gd name="connsiteX328" fmla="*/ 822516 w 9486104"/>
              <a:gd name="connsiteY328" fmla="*/ 4735535 h 5392617"/>
              <a:gd name="connsiteX329" fmla="*/ 822516 w 9486104"/>
              <a:gd name="connsiteY329" fmla="*/ 4708391 h 5392617"/>
              <a:gd name="connsiteX330" fmla="*/ 899492 w 9486104"/>
              <a:gd name="connsiteY330" fmla="*/ 4631413 h 5392617"/>
              <a:gd name="connsiteX331" fmla="*/ 1080382 w 9486104"/>
              <a:gd name="connsiteY331" fmla="*/ 4631413 h 5392617"/>
              <a:gd name="connsiteX332" fmla="*/ 7000237 w 9486104"/>
              <a:gd name="connsiteY332" fmla="*/ 4548259 h 5392617"/>
              <a:gd name="connsiteX333" fmla="*/ 7038106 w 9486104"/>
              <a:gd name="connsiteY333" fmla="*/ 4548259 h 5392617"/>
              <a:gd name="connsiteX334" fmla="*/ 7038106 w 9486104"/>
              <a:gd name="connsiteY334" fmla="*/ 4734419 h 5392617"/>
              <a:gd name="connsiteX335" fmla="*/ 7035912 w 9486104"/>
              <a:gd name="connsiteY335" fmla="*/ 4734419 h 5392617"/>
              <a:gd name="connsiteX336" fmla="*/ 7035912 w 9486104"/>
              <a:gd name="connsiteY336" fmla="*/ 4778268 h 5392617"/>
              <a:gd name="connsiteX337" fmla="*/ 6985443 w 9486104"/>
              <a:gd name="connsiteY337" fmla="*/ 4830012 h 5392617"/>
              <a:gd name="connsiteX338" fmla="*/ 6947573 w 9486104"/>
              <a:gd name="connsiteY338" fmla="*/ 4830012 h 5392617"/>
              <a:gd name="connsiteX339" fmla="*/ 6947573 w 9486104"/>
              <a:gd name="connsiteY339" fmla="*/ 4643851 h 5392617"/>
              <a:gd name="connsiteX340" fmla="*/ 6949767 w 9486104"/>
              <a:gd name="connsiteY340" fmla="*/ 4643851 h 5392617"/>
              <a:gd name="connsiteX341" fmla="*/ 6949767 w 9486104"/>
              <a:gd name="connsiteY341" fmla="*/ 4600002 h 5392617"/>
              <a:gd name="connsiteX342" fmla="*/ 7000237 w 9486104"/>
              <a:gd name="connsiteY342" fmla="*/ 4548259 h 5392617"/>
              <a:gd name="connsiteX343" fmla="*/ 2290866 w 9486104"/>
              <a:gd name="connsiteY343" fmla="*/ 4538085 h 5392617"/>
              <a:gd name="connsiteX344" fmla="*/ 2490265 w 9486104"/>
              <a:gd name="connsiteY344" fmla="*/ 4538085 h 5392617"/>
              <a:gd name="connsiteX345" fmla="*/ 2502582 w 9486104"/>
              <a:gd name="connsiteY345" fmla="*/ 4539005 h 5392617"/>
              <a:gd name="connsiteX346" fmla="*/ 2716740 w 9486104"/>
              <a:gd name="connsiteY346" fmla="*/ 4539005 h 5392617"/>
              <a:gd name="connsiteX347" fmla="*/ 2716740 w 9486104"/>
              <a:gd name="connsiteY347" fmla="*/ 4566152 h 5392617"/>
              <a:gd name="connsiteX348" fmla="*/ 2639762 w 9486104"/>
              <a:gd name="connsiteY348" fmla="*/ 4643128 h 5392617"/>
              <a:gd name="connsiteX349" fmla="*/ 2440362 w 9486104"/>
              <a:gd name="connsiteY349" fmla="*/ 4643128 h 5392617"/>
              <a:gd name="connsiteX350" fmla="*/ 2428046 w 9486104"/>
              <a:gd name="connsiteY350" fmla="*/ 4642209 h 5392617"/>
              <a:gd name="connsiteX351" fmla="*/ 2213888 w 9486104"/>
              <a:gd name="connsiteY351" fmla="*/ 4642209 h 5392617"/>
              <a:gd name="connsiteX352" fmla="*/ 2213888 w 9486104"/>
              <a:gd name="connsiteY352" fmla="*/ 4615063 h 5392617"/>
              <a:gd name="connsiteX353" fmla="*/ 2290866 w 9486104"/>
              <a:gd name="connsiteY353" fmla="*/ 4538085 h 5392617"/>
              <a:gd name="connsiteX354" fmla="*/ 4892794 w 9486104"/>
              <a:gd name="connsiteY354" fmla="*/ 4456786 h 5392617"/>
              <a:gd name="connsiteX355" fmla="*/ 4930663 w 9486104"/>
              <a:gd name="connsiteY355" fmla="*/ 4456786 h 5392617"/>
              <a:gd name="connsiteX356" fmla="*/ 4930663 w 9486104"/>
              <a:gd name="connsiteY356" fmla="*/ 4642950 h 5392617"/>
              <a:gd name="connsiteX357" fmla="*/ 4928470 w 9486104"/>
              <a:gd name="connsiteY357" fmla="*/ 4642950 h 5392617"/>
              <a:gd name="connsiteX358" fmla="*/ 4928470 w 9486104"/>
              <a:gd name="connsiteY358" fmla="*/ 4686800 h 5392617"/>
              <a:gd name="connsiteX359" fmla="*/ 4878000 w 9486104"/>
              <a:gd name="connsiteY359" fmla="*/ 4738543 h 5392617"/>
              <a:gd name="connsiteX360" fmla="*/ 4840131 w 9486104"/>
              <a:gd name="connsiteY360" fmla="*/ 4738543 h 5392617"/>
              <a:gd name="connsiteX361" fmla="*/ 4840131 w 9486104"/>
              <a:gd name="connsiteY361" fmla="*/ 4552380 h 5392617"/>
              <a:gd name="connsiteX362" fmla="*/ 4842324 w 9486104"/>
              <a:gd name="connsiteY362" fmla="*/ 4552380 h 5392617"/>
              <a:gd name="connsiteX363" fmla="*/ 4842324 w 9486104"/>
              <a:gd name="connsiteY363" fmla="*/ 4508528 h 5392617"/>
              <a:gd name="connsiteX364" fmla="*/ 4892794 w 9486104"/>
              <a:gd name="connsiteY364" fmla="*/ 4456786 h 5392617"/>
              <a:gd name="connsiteX365" fmla="*/ 8283240 w 9486104"/>
              <a:gd name="connsiteY365" fmla="*/ 4456165 h 5392617"/>
              <a:gd name="connsiteX366" fmla="*/ 8321109 w 9486104"/>
              <a:gd name="connsiteY366" fmla="*/ 4456165 h 5392617"/>
              <a:gd name="connsiteX367" fmla="*/ 8321109 w 9486104"/>
              <a:gd name="connsiteY367" fmla="*/ 4642330 h 5392617"/>
              <a:gd name="connsiteX368" fmla="*/ 8318915 w 9486104"/>
              <a:gd name="connsiteY368" fmla="*/ 4642330 h 5392617"/>
              <a:gd name="connsiteX369" fmla="*/ 8318915 w 9486104"/>
              <a:gd name="connsiteY369" fmla="*/ 4686181 h 5392617"/>
              <a:gd name="connsiteX370" fmla="*/ 8268446 w 9486104"/>
              <a:gd name="connsiteY370" fmla="*/ 4737921 h 5392617"/>
              <a:gd name="connsiteX371" fmla="*/ 8230576 w 9486104"/>
              <a:gd name="connsiteY371" fmla="*/ 4737921 h 5392617"/>
              <a:gd name="connsiteX372" fmla="*/ 8230576 w 9486104"/>
              <a:gd name="connsiteY372" fmla="*/ 4551762 h 5392617"/>
              <a:gd name="connsiteX373" fmla="*/ 8232771 w 9486104"/>
              <a:gd name="connsiteY373" fmla="*/ 4551762 h 5392617"/>
              <a:gd name="connsiteX374" fmla="*/ 8232771 w 9486104"/>
              <a:gd name="connsiteY374" fmla="*/ 4507906 h 5392617"/>
              <a:gd name="connsiteX375" fmla="*/ 8283240 w 9486104"/>
              <a:gd name="connsiteY375" fmla="*/ 4456165 h 5392617"/>
              <a:gd name="connsiteX376" fmla="*/ 3797194 w 9486104"/>
              <a:gd name="connsiteY376" fmla="*/ 4445709 h 5392617"/>
              <a:gd name="connsiteX377" fmla="*/ 4150549 w 9486104"/>
              <a:gd name="connsiteY377" fmla="*/ 4445709 h 5392617"/>
              <a:gd name="connsiteX378" fmla="*/ 4150549 w 9486104"/>
              <a:gd name="connsiteY378" fmla="*/ 4472854 h 5392617"/>
              <a:gd name="connsiteX379" fmla="*/ 4073570 w 9486104"/>
              <a:gd name="connsiteY379" fmla="*/ 4549834 h 5392617"/>
              <a:gd name="connsiteX380" fmla="*/ 3892681 w 9486104"/>
              <a:gd name="connsiteY380" fmla="*/ 4549834 h 5392617"/>
              <a:gd name="connsiteX381" fmla="*/ 3892681 w 9486104"/>
              <a:gd name="connsiteY381" fmla="*/ 4550115 h 5392617"/>
              <a:gd name="connsiteX382" fmla="*/ 3539325 w 9486104"/>
              <a:gd name="connsiteY382" fmla="*/ 4550115 h 5392617"/>
              <a:gd name="connsiteX383" fmla="*/ 3539325 w 9486104"/>
              <a:gd name="connsiteY383" fmla="*/ 4736277 h 5392617"/>
              <a:gd name="connsiteX384" fmla="*/ 3537132 w 9486104"/>
              <a:gd name="connsiteY384" fmla="*/ 4736277 h 5392617"/>
              <a:gd name="connsiteX385" fmla="*/ 3537132 w 9486104"/>
              <a:gd name="connsiteY385" fmla="*/ 4780127 h 5392617"/>
              <a:gd name="connsiteX386" fmla="*/ 3486661 w 9486104"/>
              <a:gd name="connsiteY386" fmla="*/ 4831872 h 5392617"/>
              <a:gd name="connsiteX387" fmla="*/ 3448792 w 9486104"/>
              <a:gd name="connsiteY387" fmla="*/ 4831872 h 5392617"/>
              <a:gd name="connsiteX388" fmla="*/ 3448792 w 9486104"/>
              <a:gd name="connsiteY388" fmla="*/ 4645709 h 5392617"/>
              <a:gd name="connsiteX389" fmla="*/ 3450987 w 9486104"/>
              <a:gd name="connsiteY389" fmla="*/ 4645709 h 5392617"/>
              <a:gd name="connsiteX390" fmla="*/ 3450987 w 9486104"/>
              <a:gd name="connsiteY390" fmla="*/ 4601856 h 5392617"/>
              <a:gd name="connsiteX391" fmla="*/ 3501457 w 9486104"/>
              <a:gd name="connsiteY391" fmla="*/ 4550114 h 5392617"/>
              <a:gd name="connsiteX392" fmla="*/ 3539325 w 9486104"/>
              <a:gd name="connsiteY392" fmla="*/ 4550114 h 5392617"/>
              <a:gd name="connsiteX393" fmla="*/ 3539325 w 9486104"/>
              <a:gd name="connsiteY393" fmla="*/ 4522969 h 5392617"/>
              <a:gd name="connsiteX394" fmla="*/ 3616303 w 9486104"/>
              <a:gd name="connsiteY394" fmla="*/ 4445991 h 5392617"/>
              <a:gd name="connsiteX395" fmla="*/ 3797194 w 9486104"/>
              <a:gd name="connsiteY395" fmla="*/ 4445991 h 5392617"/>
              <a:gd name="connsiteX396" fmla="*/ 7115120 w 9486104"/>
              <a:gd name="connsiteY396" fmla="*/ 4444133 h 5392617"/>
              <a:gd name="connsiteX397" fmla="*/ 7314520 w 9486104"/>
              <a:gd name="connsiteY397" fmla="*/ 4444133 h 5392617"/>
              <a:gd name="connsiteX398" fmla="*/ 7637155 w 9486104"/>
              <a:gd name="connsiteY398" fmla="*/ 4444133 h 5392617"/>
              <a:gd name="connsiteX399" fmla="*/ 7637155 w 9486104"/>
              <a:gd name="connsiteY399" fmla="*/ 4471278 h 5392617"/>
              <a:gd name="connsiteX400" fmla="*/ 7560177 w 9486104"/>
              <a:gd name="connsiteY400" fmla="*/ 4548259 h 5392617"/>
              <a:gd name="connsiteX401" fmla="*/ 7038142 w 9486104"/>
              <a:gd name="connsiteY401" fmla="*/ 4548259 h 5392617"/>
              <a:gd name="connsiteX402" fmla="*/ 7038142 w 9486104"/>
              <a:gd name="connsiteY402" fmla="*/ 4521108 h 5392617"/>
              <a:gd name="connsiteX403" fmla="*/ 7115120 w 9486104"/>
              <a:gd name="connsiteY403" fmla="*/ 4444133 h 5392617"/>
              <a:gd name="connsiteX404" fmla="*/ 6298445 w 9486104"/>
              <a:gd name="connsiteY404" fmla="*/ 4362116 h 5392617"/>
              <a:gd name="connsiteX405" fmla="*/ 6336314 w 9486104"/>
              <a:gd name="connsiteY405" fmla="*/ 4362116 h 5392617"/>
              <a:gd name="connsiteX406" fmla="*/ 6336314 w 9486104"/>
              <a:gd name="connsiteY406" fmla="*/ 4548278 h 5392617"/>
              <a:gd name="connsiteX407" fmla="*/ 6334120 w 9486104"/>
              <a:gd name="connsiteY407" fmla="*/ 4548278 h 5392617"/>
              <a:gd name="connsiteX408" fmla="*/ 6334120 w 9486104"/>
              <a:gd name="connsiteY408" fmla="*/ 4592129 h 5392617"/>
              <a:gd name="connsiteX409" fmla="*/ 6283651 w 9486104"/>
              <a:gd name="connsiteY409" fmla="*/ 4643872 h 5392617"/>
              <a:gd name="connsiteX410" fmla="*/ 6245781 w 9486104"/>
              <a:gd name="connsiteY410" fmla="*/ 4643872 h 5392617"/>
              <a:gd name="connsiteX411" fmla="*/ 6245781 w 9486104"/>
              <a:gd name="connsiteY411" fmla="*/ 4457704 h 5392617"/>
              <a:gd name="connsiteX412" fmla="*/ 6247975 w 9486104"/>
              <a:gd name="connsiteY412" fmla="*/ 4457704 h 5392617"/>
              <a:gd name="connsiteX413" fmla="*/ 6247975 w 9486104"/>
              <a:gd name="connsiteY413" fmla="*/ 4413856 h 5392617"/>
              <a:gd name="connsiteX414" fmla="*/ 6298445 w 9486104"/>
              <a:gd name="connsiteY414" fmla="*/ 4362116 h 5392617"/>
              <a:gd name="connsiteX415" fmla="*/ 8398123 w 9486104"/>
              <a:gd name="connsiteY415" fmla="*/ 4352011 h 5392617"/>
              <a:gd name="connsiteX416" fmla="*/ 8597523 w 9486104"/>
              <a:gd name="connsiteY416" fmla="*/ 4352011 h 5392617"/>
              <a:gd name="connsiteX417" fmla="*/ 8609202 w 9486104"/>
              <a:gd name="connsiteY417" fmla="*/ 4352861 h 5392617"/>
              <a:gd name="connsiteX418" fmla="*/ 8609202 w 9486104"/>
              <a:gd name="connsiteY418" fmla="*/ 4352011 h 5392617"/>
              <a:gd name="connsiteX419" fmla="*/ 8962558 w 9486104"/>
              <a:gd name="connsiteY419" fmla="*/ 4352011 h 5392617"/>
              <a:gd name="connsiteX420" fmla="*/ 8962558 w 9486104"/>
              <a:gd name="connsiteY420" fmla="*/ 4379156 h 5392617"/>
              <a:gd name="connsiteX421" fmla="*/ 8885580 w 9486104"/>
              <a:gd name="connsiteY421" fmla="*/ 4456130 h 5392617"/>
              <a:gd name="connsiteX422" fmla="*/ 8686180 w 9486104"/>
              <a:gd name="connsiteY422" fmla="*/ 4456130 h 5392617"/>
              <a:gd name="connsiteX423" fmla="*/ 8674501 w 9486104"/>
              <a:gd name="connsiteY423" fmla="*/ 4455280 h 5392617"/>
              <a:gd name="connsiteX424" fmla="*/ 8674501 w 9486104"/>
              <a:gd name="connsiteY424" fmla="*/ 4456130 h 5392617"/>
              <a:gd name="connsiteX425" fmla="*/ 8321145 w 9486104"/>
              <a:gd name="connsiteY425" fmla="*/ 4456130 h 5392617"/>
              <a:gd name="connsiteX426" fmla="*/ 8321145 w 9486104"/>
              <a:gd name="connsiteY426" fmla="*/ 4428985 h 5392617"/>
              <a:gd name="connsiteX427" fmla="*/ 8398123 w 9486104"/>
              <a:gd name="connsiteY427" fmla="*/ 4352011 h 5392617"/>
              <a:gd name="connsiteX428" fmla="*/ 5160409 w 9486104"/>
              <a:gd name="connsiteY428" fmla="*/ 4351005 h 5392617"/>
              <a:gd name="connsiteX429" fmla="*/ 5513765 w 9486104"/>
              <a:gd name="connsiteY429" fmla="*/ 4351005 h 5392617"/>
              <a:gd name="connsiteX430" fmla="*/ 5513765 w 9486104"/>
              <a:gd name="connsiteY430" fmla="*/ 4378147 h 5392617"/>
              <a:gd name="connsiteX431" fmla="*/ 5436788 w 9486104"/>
              <a:gd name="connsiteY431" fmla="*/ 4455122 h 5392617"/>
              <a:gd name="connsiteX432" fmla="*/ 5284055 w 9486104"/>
              <a:gd name="connsiteY432" fmla="*/ 4455122 h 5392617"/>
              <a:gd name="connsiteX433" fmla="*/ 5284055 w 9486104"/>
              <a:gd name="connsiteY433" fmla="*/ 4456786 h 5392617"/>
              <a:gd name="connsiteX434" fmla="*/ 4930699 w 9486104"/>
              <a:gd name="connsiteY434" fmla="*/ 4456786 h 5392617"/>
              <a:gd name="connsiteX435" fmla="*/ 4930699 w 9486104"/>
              <a:gd name="connsiteY435" fmla="*/ 4429639 h 5392617"/>
              <a:gd name="connsiteX436" fmla="*/ 5007677 w 9486104"/>
              <a:gd name="connsiteY436" fmla="*/ 4352663 h 5392617"/>
              <a:gd name="connsiteX437" fmla="*/ 5160409 w 9486104"/>
              <a:gd name="connsiteY437" fmla="*/ 4352663 h 5392617"/>
              <a:gd name="connsiteX438" fmla="*/ 1486438 w 9486104"/>
              <a:gd name="connsiteY438" fmla="*/ 4349375 h 5392617"/>
              <a:gd name="connsiteX439" fmla="*/ 1524315 w 9486104"/>
              <a:gd name="connsiteY439" fmla="*/ 4349375 h 5392617"/>
              <a:gd name="connsiteX440" fmla="*/ 1524315 w 9486104"/>
              <a:gd name="connsiteY440" fmla="*/ 4535536 h 5392617"/>
              <a:gd name="connsiteX441" fmla="*/ 1522112 w 9486104"/>
              <a:gd name="connsiteY441" fmla="*/ 4535536 h 5392617"/>
              <a:gd name="connsiteX442" fmla="*/ 1522112 w 9486104"/>
              <a:gd name="connsiteY442" fmla="*/ 4579387 h 5392617"/>
              <a:gd name="connsiteX443" fmla="*/ 1471653 w 9486104"/>
              <a:gd name="connsiteY443" fmla="*/ 4631131 h 5392617"/>
              <a:gd name="connsiteX444" fmla="*/ 1433776 w 9486104"/>
              <a:gd name="connsiteY444" fmla="*/ 4631131 h 5392617"/>
              <a:gd name="connsiteX445" fmla="*/ 1433776 w 9486104"/>
              <a:gd name="connsiteY445" fmla="*/ 4444967 h 5392617"/>
              <a:gd name="connsiteX446" fmla="*/ 1435967 w 9486104"/>
              <a:gd name="connsiteY446" fmla="*/ 4444967 h 5392617"/>
              <a:gd name="connsiteX447" fmla="*/ 1435967 w 9486104"/>
              <a:gd name="connsiteY447" fmla="*/ 4401116 h 5392617"/>
              <a:gd name="connsiteX448" fmla="*/ 1486438 w 9486104"/>
              <a:gd name="connsiteY448" fmla="*/ 4349375 h 5392617"/>
              <a:gd name="connsiteX449" fmla="*/ 6594182 w 9486104"/>
              <a:gd name="connsiteY449" fmla="*/ 4257668 h 5392617"/>
              <a:gd name="connsiteX450" fmla="*/ 6947537 w 9486104"/>
              <a:gd name="connsiteY450" fmla="*/ 4257668 h 5392617"/>
              <a:gd name="connsiteX451" fmla="*/ 6947537 w 9486104"/>
              <a:gd name="connsiteY451" fmla="*/ 4284819 h 5392617"/>
              <a:gd name="connsiteX452" fmla="*/ 6870559 w 9486104"/>
              <a:gd name="connsiteY452" fmla="*/ 4361800 h 5392617"/>
              <a:gd name="connsiteX453" fmla="*/ 6689670 w 9486104"/>
              <a:gd name="connsiteY453" fmla="*/ 4361800 h 5392617"/>
              <a:gd name="connsiteX454" fmla="*/ 6689670 w 9486104"/>
              <a:gd name="connsiteY454" fmla="*/ 4362081 h 5392617"/>
              <a:gd name="connsiteX455" fmla="*/ 6336314 w 9486104"/>
              <a:gd name="connsiteY455" fmla="*/ 4362081 h 5392617"/>
              <a:gd name="connsiteX456" fmla="*/ 6336314 w 9486104"/>
              <a:gd name="connsiteY456" fmla="*/ 4334936 h 5392617"/>
              <a:gd name="connsiteX457" fmla="*/ 6413292 w 9486104"/>
              <a:gd name="connsiteY457" fmla="*/ 4257949 h 5392617"/>
              <a:gd name="connsiteX458" fmla="*/ 6594182 w 9486104"/>
              <a:gd name="connsiteY458" fmla="*/ 4257949 h 5392617"/>
              <a:gd name="connsiteX459" fmla="*/ 2769439 w 9486104"/>
              <a:gd name="connsiteY459" fmla="*/ 4257278 h 5392617"/>
              <a:gd name="connsiteX460" fmla="*/ 2807309 w 9486104"/>
              <a:gd name="connsiteY460" fmla="*/ 4257278 h 5392617"/>
              <a:gd name="connsiteX461" fmla="*/ 2807309 w 9486104"/>
              <a:gd name="connsiteY461" fmla="*/ 4443441 h 5392617"/>
              <a:gd name="connsiteX462" fmla="*/ 2805114 w 9486104"/>
              <a:gd name="connsiteY462" fmla="*/ 4443441 h 5392617"/>
              <a:gd name="connsiteX463" fmla="*/ 2805114 w 9486104"/>
              <a:gd name="connsiteY463" fmla="*/ 4487293 h 5392617"/>
              <a:gd name="connsiteX464" fmla="*/ 2754645 w 9486104"/>
              <a:gd name="connsiteY464" fmla="*/ 4539036 h 5392617"/>
              <a:gd name="connsiteX465" fmla="*/ 2716776 w 9486104"/>
              <a:gd name="connsiteY465" fmla="*/ 4539036 h 5392617"/>
              <a:gd name="connsiteX466" fmla="*/ 2716776 w 9486104"/>
              <a:gd name="connsiteY466" fmla="*/ 4352873 h 5392617"/>
              <a:gd name="connsiteX467" fmla="*/ 2718970 w 9486104"/>
              <a:gd name="connsiteY467" fmla="*/ 4352873 h 5392617"/>
              <a:gd name="connsiteX468" fmla="*/ 2718970 w 9486104"/>
              <a:gd name="connsiteY468" fmla="*/ 4309022 h 5392617"/>
              <a:gd name="connsiteX469" fmla="*/ 2769439 w 9486104"/>
              <a:gd name="connsiteY469" fmla="*/ 4257278 h 5392617"/>
              <a:gd name="connsiteX470" fmla="*/ 1601321 w 9486104"/>
              <a:gd name="connsiteY470" fmla="*/ 4245250 h 5392617"/>
              <a:gd name="connsiteX471" fmla="*/ 1800719 w 9486104"/>
              <a:gd name="connsiteY471" fmla="*/ 4245250 h 5392617"/>
              <a:gd name="connsiteX472" fmla="*/ 2123355 w 9486104"/>
              <a:gd name="connsiteY472" fmla="*/ 4245250 h 5392617"/>
              <a:gd name="connsiteX473" fmla="*/ 2123355 w 9486104"/>
              <a:gd name="connsiteY473" fmla="*/ 4272393 h 5392617"/>
              <a:gd name="connsiteX474" fmla="*/ 2046376 w 9486104"/>
              <a:gd name="connsiteY474" fmla="*/ 4349375 h 5392617"/>
              <a:gd name="connsiteX475" fmla="*/ 1524342 w 9486104"/>
              <a:gd name="connsiteY475" fmla="*/ 4349375 h 5392617"/>
              <a:gd name="connsiteX476" fmla="*/ 1524342 w 9486104"/>
              <a:gd name="connsiteY476" fmla="*/ 4322230 h 5392617"/>
              <a:gd name="connsiteX477" fmla="*/ 1601321 w 9486104"/>
              <a:gd name="connsiteY477" fmla="*/ 4245250 h 5392617"/>
              <a:gd name="connsiteX478" fmla="*/ 2884323 w 9486104"/>
              <a:gd name="connsiteY478" fmla="*/ 4153121 h 5392617"/>
              <a:gd name="connsiteX479" fmla="*/ 3083722 w 9486104"/>
              <a:gd name="connsiteY479" fmla="*/ 4153121 h 5392617"/>
              <a:gd name="connsiteX480" fmla="*/ 3095401 w 9486104"/>
              <a:gd name="connsiteY480" fmla="*/ 4153968 h 5392617"/>
              <a:gd name="connsiteX481" fmla="*/ 3095401 w 9486104"/>
              <a:gd name="connsiteY481" fmla="*/ 4153121 h 5392617"/>
              <a:gd name="connsiteX482" fmla="*/ 3448758 w 9486104"/>
              <a:gd name="connsiteY482" fmla="*/ 4153121 h 5392617"/>
              <a:gd name="connsiteX483" fmla="*/ 3448758 w 9486104"/>
              <a:gd name="connsiteY483" fmla="*/ 4180267 h 5392617"/>
              <a:gd name="connsiteX484" fmla="*/ 3371779 w 9486104"/>
              <a:gd name="connsiteY484" fmla="*/ 4257243 h 5392617"/>
              <a:gd name="connsiteX485" fmla="*/ 3172380 w 9486104"/>
              <a:gd name="connsiteY485" fmla="*/ 4257243 h 5392617"/>
              <a:gd name="connsiteX486" fmla="*/ 3160701 w 9486104"/>
              <a:gd name="connsiteY486" fmla="*/ 4256393 h 5392617"/>
              <a:gd name="connsiteX487" fmla="*/ 3160701 w 9486104"/>
              <a:gd name="connsiteY487" fmla="*/ 4257243 h 5392617"/>
              <a:gd name="connsiteX488" fmla="*/ 2807344 w 9486104"/>
              <a:gd name="connsiteY488" fmla="*/ 4257243 h 5392617"/>
              <a:gd name="connsiteX489" fmla="*/ 2807344 w 9486104"/>
              <a:gd name="connsiteY489" fmla="*/ 4230098 h 5392617"/>
              <a:gd name="connsiteX490" fmla="*/ 2884323 w 9486104"/>
              <a:gd name="connsiteY490" fmla="*/ 4153121 h 5392617"/>
              <a:gd name="connsiteX491" fmla="*/ 9015257 w 9486104"/>
              <a:gd name="connsiteY491" fmla="*/ 4070287 h 5392617"/>
              <a:gd name="connsiteX492" fmla="*/ 9053126 w 9486104"/>
              <a:gd name="connsiteY492" fmla="*/ 4070287 h 5392617"/>
              <a:gd name="connsiteX493" fmla="*/ 9053126 w 9486104"/>
              <a:gd name="connsiteY493" fmla="*/ 4256445 h 5392617"/>
              <a:gd name="connsiteX494" fmla="*/ 9050932 w 9486104"/>
              <a:gd name="connsiteY494" fmla="*/ 4256445 h 5392617"/>
              <a:gd name="connsiteX495" fmla="*/ 9050932 w 9486104"/>
              <a:gd name="connsiteY495" fmla="*/ 4300306 h 5392617"/>
              <a:gd name="connsiteX496" fmla="*/ 9000462 w 9486104"/>
              <a:gd name="connsiteY496" fmla="*/ 4352046 h 5392617"/>
              <a:gd name="connsiteX497" fmla="*/ 8962593 w 9486104"/>
              <a:gd name="connsiteY497" fmla="*/ 4352046 h 5392617"/>
              <a:gd name="connsiteX498" fmla="*/ 8962593 w 9486104"/>
              <a:gd name="connsiteY498" fmla="*/ 4165880 h 5392617"/>
              <a:gd name="connsiteX499" fmla="*/ 8964787 w 9486104"/>
              <a:gd name="connsiteY499" fmla="*/ 4165880 h 5392617"/>
              <a:gd name="connsiteX500" fmla="*/ 8964787 w 9486104"/>
              <a:gd name="connsiteY500" fmla="*/ 4122031 h 5392617"/>
              <a:gd name="connsiteX501" fmla="*/ 9015257 w 9486104"/>
              <a:gd name="connsiteY501" fmla="*/ 4070287 h 5392617"/>
              <a:gd name="connsiteX502" fmla="*/ 5566465 w 9486104"/>
              <a:gd name="connsiteY502" fmla="*/ 4069242 h 5392617"/>
              <a:gd name="connsiteX503" fmla="*/ 5604334 w 9486104"/>
              <a:gd name="connsiteY503" fmla="*/ 4069242 h 5392617"/>
              <a:gd name="connsiteX504" fmla="*/ 5604334 w 9486104"/>
              <a:gd name="connsiteY504" fmla="*/ 4255403 h 5392617"/>
              <a:gd name="connsiteX505" fmla="*/ 5602139 w 9486104"/>
              <a:gd name="connsiteY505" fmla="*/ 4255403 h 5392617"/>
              <a:gd name="connsiteX506" fmla="*/ 5602139 w 9486104"/>
              <a:gd name="connsiteY506" fmla="*/ 4299257 h 5392617"/>
              <a:gd name="connsiteX507" fmla="*/ 5551670 w 9486104"/>
              <a:gd name="connsiteY507" fmla="*/ 4351005 h 5392617"/>
              <a:gd name="connsiteX508" fmla="*/ 5513800 w 9486104"/>
              <a:gd name="connsiteY508" fmla="*/ 4351005 h 5392617"/>
              <a:gd name="connsiteX509" fmla="*/ 5513800 w 9486104"/>
              <a:gd name="connsiteY509" fmla="*/ 4164839 h 5392617"/>
              <a:gd name="connsiteX510" fmla="*/ 5515995 w 9486104"/>
              <a:gd name="connsiteY510" fmla="*/ 4164839 h 5392617"/>
              <a:gd name="connsiteX511" fmla="*/ 5515995 w 9486104"/>
              <a:gd name="connsiteY511" fmla="*/ 4120986 h 5392617"/>
              <a:gd name="connsiteX512" fmla="*/ 5566465 w 9486104"/>
              <a:gd name="connsiteY512" fmla="*/ 4069242 h 5392617"/>
              <a:gd name="connsiteX513" fmla="*/ 4318096 w 9486104"/>
              <a:gd name="connsiteY513" fmla="*/ 4059827 h 5392617"/>
              <a:gd name="connsiteX514" fmla="*/ 4517495 w 9486104"/>
              <a:gd name="connsiteY514" fmla="*/ 4059827 h 5392617"/>
              <a:gd name="connsiteX515" fmla="*/ 4840131 w 9486104"/>
              <a:gd name="connsiteY515" fmla="*/ 4059827 h 5392617"/>
              <a:gd name="connsiteX516" fmla="*/ 4840131 w 9486104"/>
              <a:gd name="connsiteY516" fmla="*/ 4086974 h 5392617"/>
              <a:gd name="connsiteX517" fmla="*/ 4763152 w 9486104"/>
              <a:gd name="connsiteY517" fmla="*/ 4163953 h 5392617"/>
              <a:gd name="connsiteX518" fmla="*/ 4241118 w 9486104"/>
              <a:gd name="connsiteY518" fmla="*/ 4163953 h 5392617"/>
              <a:gd name="connsiteX519" fmla="*/ 4241118 w 9486104"/>
              <a:gd name="connsiteY519" fmla="*/ 4350116 h 5392617"/>
              <a:gd name="connsiteX520" fmla="*/ 4238924 w 9486104"/>
              <a:gd name="connsiteY520" fmla="*/ 4350116 h 5392617"/>
              <a:gd name="connsiteX521" fmla="*/ 4238924 w 9486104"/>
              <a:gd name="connsiteY521" fmla="*/ 4393966 h 5392617"/>
              <a:gd name="connsiteX522" fmla="*/ 4188455 w 9486104"/>
              <a:gd name="connsiteY522" fmla="*/ 4445706 h 5392617"/>
              <a:gd name="connsiteX523" fmla="*/ 4150584 w 9486104"/>
              <a:gd name="connsiteY523" fmla="*/ 4445706 h 5392617"/>
              <a:gd name="connsiteX524" fmla="*/ 4150584 w 9486104"/>
              <a:gd name="connsiteY524" fmla="*/ 4259543 h 5392617"/>
              <a:gd name="connsiteX525" fmla="*/ 4152779 w 9486104"/>
              <a:gd name="connsiteY525" fmla="*/ 4259543 h 5392617"/>
              <a:gd name="connsiteX526" fmla="*/ 4152779 w 9486104"/>
              <a:gd name="connsiteY526" fmla="*/ 4215694 h 5392617"/>
              <a:gd name="connsiteX527" fmla="*/ 4203248 w 9486104"/>
              <a:gd name="connsiteY527" fmla="*/ 4163953 h 5392617"/>
              <a:gd name="connsiteX528" fmla="*/ 4241117 w 9486104"/>
              <a:gd name="connsiteY528" fmla="*/ 4163953 h 5392617"/>
              <a:gd name="connsiteX529" fmla="*/ 4241117 w 9486104"/>
              <a:gd name="connsiteY529" fmla="*/ 4136806 h 5392617"/>
              <a:gd name="connsiteX530" fmla="*/ 4318096 w 9486104"/>
              <a:gd name="connsiteY530" fmla="*/ 4059827 h 5392617"/>
              <a:gd name="connsiteX531" fmla="*/ 7804666 w 9486104"/>
              <a:gd name="connsiteY531" fmla="*/ 4058254 h 5392617"/>
              <a:gd name="connsiteX532" fmla="*/ 8004066 w 9486104"/>
              <a:gd name="connsiteY532" fmla="*/ 4058254 h 5392617"/>
              <a:gd name="connsiteX533" fmla="*/ 8016382 w 9486104"/>
              <a:gd name="connsiteY533" fmla="*/ 4059173 h 5392617"/>
              <a:gd name="connsiteX534" fmla="*/ 8230541 w 9486104"/>
              <a:gd name="connsiteY534" fmla="*/ 4059173 h 5392617"/>
              <a:gd name="connsiteX535" fmla="*/ 8230541 w 9486104"/>
              <a:gd name="connsiteY535" fmla="*/ 4086322 h 5392617"/>
              <a:gd name="connsiteX536" fmla="*/ 8153562 w 9486104"/>
              <a:gd name="connsiteY536" fmla="*/ 4163297 h 5392617"/>
              <a:gd name="connsiteX537" fmla="*/ 7954163 w 9486104"/>
              <a:gd name="connsiteY537" fmla="*/ 4163297 h 5392617"/>
              <a:gd name="connsiteX538" fmla="*/ 7941846 w 9486104"/>
              <a:gd name="connsiteY538" fmla="*/ 4162379 h 5392617"/>
              <a:gd name="connsiteX539" fmla="*/ 7727688 w 9486104"/>
              <a:gd name="connsiteY539" fmla="*/ 4162379 h 5392617"/>
              <a:gd name="connsiteX540" fmla="*/ 7727688 w 9486104"/>
              <a:gd name="connsiteY540" fmla="*/ 4348541 h 5392617"/>
              <a:gd name="connsiteX541" fmla="*/ 7725494 w 9486104"/>
              <a:gd name="connsiteY541" fmla="*/ 4348541 h 5392617"/>
              <a:gd name="connsiteX542" fmla="*/ 7725494 w 9486104"/>
              <a:gd name="connsiteY542" fmla="*/ 4392391 h 5392617"/>
              <a:gd name="connsiteX543" fmla="*/ 7675025 w 9486104"/>
              <a:gd name="connsiteY543" fmla="*/ 4444133 h 5392617"/>
              <a:gd name="connsiteX544" fmla="*/ 7637155 w 9486104"/>
              <a:gd name="connsiteY544" fmla="*/ 4444133 h 5392617"/>
              <a:gd name="connsiteX545" fmla="*/ 7637155 w 9486104"/>
              <a:gd name="connsiteY545" fmla="*/ 4257968 h 5392617"/>
              <a:gd name="connsiteX546" fmla="*/ 7639349 w 9486104"/>
              <a:gd name="connsiteY546" fmla="*/ 4257968 h 5392617"/>
              <a:gd name="connsiteX547" fmla="*/ 7639349 w 9486104"/>
              <a:gd name="connsiteY547" fmla="*/ 4214121 h 5392617"/>
              <a:gd name="connsiteX548" fmla="*/ 7689819 w 9486104"/>
              <a:gd name="connsiteY548" fmla="*/ 4162378 h 5392617"/>
              <a:gd name="connsiteX549" fmla="*/ 7727688 w 9486104"/>
              <a:gd name="connsiteY549" fmla="*/ 4162378 h 5392617"/>
              <a:gd name="connsiteX550" fmla="*/ 7727688 w 9486104"/>
              <a:gd name="connsiteY550" fmla="*/ 4135233 h 5392617"/>
              <a:gd name="connsiteX551" fmla="*/ 7804666 w 9486104"/>
              <a:gd name="connsiteY551" fmla="*/ 4058254 h 5392617"/>
              <a:gd name="connsiteX552" fmla="*/ 7000237 w 9486104"/>
              <a:gd name="connsiteY552" fmla="*/ 3975918 h 5392617"/>
              <a:gd name="connsiteX553" fmla="*/ 7038106 w 9486104"/>
              <a:gd name="connsiteY553" fmla="*/ 3975918 h 5392617"/>
              <a:gd name="connsiteX554" fmla="*/ 7038106 w 9486104"/>
              <a:gd name="connsiteY554" fmla="*/ 4162080 h 5392617"/>
              <a:gd name="connsiteX555" fmla="*/ 7035912 w 9486104"/>
              <a:gd name="connsiteY555" fmla="*/ 4162080 h 5392617"/>
              <a:gd name="connsiteX556" fmla="*/ 7035912 w 9486104"/>
              <a:gd name="connsiteY556" fmla="*/ 4205929 h 5392617"/>
              <a:gd name="connsiteX557" fmla="*/ 6985443 w 9486104"/>
              <a:gd name="connsiteY557" fmla="*/ 4257668 h 5392617"/>
              <a:gd name="connsiteX558" fmla="*/ 6947573 w 9486104"/>
              <a:gd name="connsiteY558" fmla="*/ 4257668 h 5392617"/>
              <a:gd name="connsiteX559" fmla="*/ 6947573 w 9486104"/>
              <a:gd name="connsiteY559" fmla="*/ 4071508 h 5392617"/>
              <a:gd name="connsiteX560" fmla="*/ 6949767 w 9486104"/>
              <a:gd name="connsiteY560" fmla="*/ 4071508 h 5392617"/>
              <a:gd name="connsiteX561" fmla="*/ 6949767 w 9486104"/>
              <a:gd name="connsiteY561" fmla="*/ 4027660 h 5392617"/>
              <a:gd name="connsiteX562" fmla="*/ 7000237 w 9486104"/>
              <a:gd name="connsiteY562" fmla="*/ 3975918 h 5392617"/>
              <a:gd name="connsiteX563" fmla="*/ 9310994 w 9486104"/>
              <a:gd name="connsiteY563" fmla="*/ 3965882 h 5392617"/>
              <a:gd name="connsiteX564" fmla="*/ 9472174 w 9486104"/>
              <a:gd name="connsiteY564" fmla="*/ 3965882 h 5392617"/>
              <a:gd name="connsiteX565" fmla="*/ 9471809 w 9486104"/>
              <a:gd name="connsiteY565" fmla="*/ 4070004 h 5392617"/>
              <a:gd name="connsiteX566" fmla="*/ 9406482 w 9486104"/>
              <a:gd name="connsiteY566" fmla="*/ 4070004 h 5392617"/>
              <a:gd name="connsiteX567" fmla="*/ 9406482 w 9486104"/>
              <a:gd name="connsiteY567" fmla="*/ 4070287 h 5392617"/>
              <a:gd name="connsiteX568" fmla="*/ 9053126 w 9486104"/>
              <a:gd name="connsiteY568" fmla="*/ 4070287 h 5392617"/>
              <a:gd name="connsiteX569" fmla="*/ 9053126 w 9486104"/>
              <a:gd name="connsiteY569" fmla="*/ 4043142 h 5392617"/>
              <a:gd name="connsiteX570" fmla="*/ 9130104 w 9486104"/>
              <a:gd name="connsiteY570" fmla="*/ 3966163 h 5392617"/>
              <a:gd name="connsiteX571" fmla="*/ 9310994 w 9486104"/>
              <a:gd name="connsiteY571" fmla="*/ 3966163 h 5392617"/>
              <a:gd name="connsiteX572" fmla="*/ 5681311 w 9486104"/>
              <a:gd name="connsiteY572" fmla="*/ 3965123 h 5392617"/>
              <a:gd name="connsiteX573" fmla="*/ 5880711 w 9486104"/>
              <a:gd name="connsiteY573" fmla="*/ 3965123 h 5392617"/>
              <a:gd name="connsiteX574" fmla="*/ 5892390 w 9486104"/>
              <a:gd name="connsiteY574" fmla="*/ 3965969 h 5392617"/>
              <a:gd name="connsiteX575" fmla="*/ 5892390 w 9486104"/>
              <a:gd name="connsiteY575" fmla="*/ 3965123 h 5392617"/>
              <a:gd name="connsiteX576" fmla="*/ 6245746 w 9486104"/>
              <a:gd name="connsiteY576" fmla="*/ 3965123 h 5392617"/>
              <a:gd name="connsiteX577" fmla="*/ 6245746 w 9486104"/>
              <a:gd name="connsiteY577" fmla="*/ 3992268 h 5392617"/>
              <a:gd name="connsiteX578" fmla="*/ 6168768 w 9486104"/>
              <a:gd name="connsiteY578" fmla="*/ 4069242 h 5392617"/>
              <a:gd name="connsiteX579" fmla="*/ 5969368 w 9486104"/>
              <a:gd name="connsiteY579" fmla="*/ 4069242 h 5392617"/>
              <a:gd name="connsiteX580" fmla="*/ 5957689 w 9486104"/>
              <a:gd name="connsiteY580" fmla="*/ 4068396 h 5392617"/>
              <a:gd name="connsiteX581" fmla="*/ 5957689 w 9486104"/>
              <a:gd name="connsiteY581" fmla="*/ 4069242 h 5392617"/>
              <a:gd name="connsiteX582" fmla="*/ 5604334 w 9486104"/>
              <a:gd name="connsiteY582" fmla="*/ 4069242 h 5392617"/>
              <a:gd name="connsiteX583" fmla="*/ 5604334 w 9486104"/>
              <a:gd name="connsiteY583" fmla="*/ 4042099 h 5392617"/>
              <a:gd name="connsiteX584" fmla="*/ 5681311 w 9486104"/>
              <a:gd name="connsiteY584" fmla="*/ 3965123 h 5392617"/>
              <a:gd name="connsiteX585" fmla="*/ 2176018 w 9486104"/>
              <a:gd name="connsiteY585" fmla="*/ 3963494 h 5392617"/>
              <a:gd name="connsiteX586" fmla="*/ 2213888 w 9486104"/>
              <a:gd name="connsiteY586" fmla="*/ 3963494 h 5392617"/>
              <a:gd name="connsiteX587" fmla="*/ 2213888 w 9486104"/>
              <a:gd name="connsiteY587" fmla="*/ 4149657 h 5392617"/>
              <a:gd name="connsiteX588" fmla="*/ 2211693 w 9486104"/>
              <a:gd name="connsiteY588" fmla="*/ 4149657 h 5392617"/>
              <a:gd name="connsiteX589" fmla="*/ 2211693 w 9486104"/>
              <a:gd name="connsiteY589" fmla="*/ 4193507 h 5392617"/>
              <a:gd name="connsiteX590" fmla="*/ 2161225 w 9486104"/>
              <a:gd name="connsiteY590" fmla="*/ 4245247 h 5392617"/>
              <a:gd name="connsiteX591" fmla="*/ 2123355 w 9486104"/>
              <a:gd name="connsiteY591" fmla="*/ 4245247 h 5392617"/>
              <a:gd name="connsiteX592" fmla="*/ 2123355 w 9486104"/>
              <a:gd name="connsiteY592" fmla="*/ 4059088 h 5392617"/>
              <a:gd name="connsiteX593" fmla="*/ 2125548 w 9486104"/>
              <a:gd name="connsiteY593" fmla="*/ 4059088 h 5392617"/>
              <a:gd name="connsiteX594" fmla="*/ 2125548 w 9486104"/>
              <a:gd name="connsiteY594" fmla="*/ 4015236 h 5392617"/>
              <a:gd name="connsiteX595" fmla="*/ 2176018 w 9486104"/>
              <a:gd name="connsiteY595" fmla="*/ 3963494 h 5392617"/>
              <a:gd name="connsiteX596" fmla="*/ 2290866 w 9486104"/>
              <a:gd name="connsiteY596" fmla="*/ 3859370 h 5392617"/>
              <a:gd name="connsiteX597" fmla="*/ 2490265 w 9486104"/>
              <a:gd name="connsiteY597" fmla="*/ 3859370 h 5392617"/>
              <a:gd name="connsiteX598" fmla="*/ 2502582 w 9486104"/>
              <a:gd name="connsiteY598" fmla="*/ 3860289 h 5392617"/>
              <a:gd name="connsiteX599" fmla="*/ 2716740 w 9486104"/>
              <a:gd name="connsiteY599" fmla="*/ 3860289 h 5392617"/>
              <a:gd name="connsiteX600" fmla="*/ 2716740 w 9486104"/>
              <a:gd name="connsiteY600" fmla="*/ 3887435 h 5392617"/>
              <a:gd name="connsiteX601" fmla="*/ 2639762 w 9486104"/>
              <a:gd name="connsiteY601" fmla="*/ 3964414 h 5392617"/>
              <a:gd name="connsiteX602" fmla="*/ 2440362 w 9486104"/>
              <a:gd name="connsiteY602" fmla="*/ 3964414 h 5392617"/>
              <a:gd name="connsiteX603" fmla="*/ 2428046 w 9486104"/>
              <a:gd name="connsiteY603" fmla="*/ 3963494 h 5392617"/>
              <a:gd name="connsiteX604" fmla="*/ 2213888 w 9486104"/>
              <a:gd name="connsiteY604" fmla="*/ 3963494 h 5392617"/>
              <a:gd name="connsiteX605" fmla="*/ 2213888 w 9486104"/>
              <a:gd name="connsiteY605" fmla="*/ 3936350 h 5392617"/>
              <a:gd name="connsiteX606" fmla="*/ 2290866 w 9486104"/>
              <a:gd name="connsiteY606" fmla="*/ 3859370 h 5392617"/>
              <a:gd name="connsiteX607" fmla="*/ 4892794 w 9486104"/>
              <a:gd name="connsiteY607" fmla="*/ 3778070 h 5392617"/>
              <a:gd name="connsiteX608" fmla="*/ 4930663 w 9486104"/>
              <a:gd name="connsiteY608" fmla="*/ 3778070 h 5392617"/>
              <a:gd name="connsiteX609" fmla="*/ 4930663 w 9486104"/>
              <a:gd name="connsiteY609" fmla="*/ 3964232 h 5392617"/>
              <a:gd name="connsiteX610" fmla="*/ 4928470 w 9486104"/>
              <a:gd name="connsiteY610" fmla="*/ 3964232 h 5392617"/>
              <a:gd name="connsiteX611" fmla="*/ 4928470 w 9486104"/>
              <a:gd name="connsiteY611" fmla="*/ 4008085 h 5392617"/>
              <a:gd name="connsiteX612" fmla="*/ 4878000 w 9486104"/>
              <a:gd name="connsiteY612" fmla="*/ 4059827 h 5392617"/>
              <a:gd name="connsiteX613" fmla="*/ 4840131 w 9486104"/>
              <a:gd name="connsiteY613" fmla="*/ 4059827 h 5392617"/>
              <a:gd name="connsiteX614" fmla="*/ 4840131 w 9486104"/>
              <a:gd name="connsiteY614" fmla="*/ 3873664 h 5392617"/>
              <a:gd name="connsiteX615" fmla="*/ 4842324 w 9486104"/>
              <a:gd name="connsiteY615" fmla="*/ 3873664 h 5392617"/>
              <a:gd name="connsiteX616" fmla="*/ 4842324 w 9486104"/>
              <a:gd name="connsiteY616" fmla="*/ 3829814 h 5392617"/>
              <a:gd name="connsiteX617" fmla="*/ 4892794 w 9486104"/>
              <a:gd name="connsiteY617" fmla="*/ 3778070 h 5392617"/>
              <a:gd name="connsiteX618" fmla="*/ 8283240 w 9486104"/>
              <a:gd name="connsiteY618" fmla="*/ 3777450 h 5392617"/>
              <a:gd name="connsiteX619" fmla="*/ 8321109 w 9486104"/>
              <a:gd name="connsiteY619" fmla="*/ 3777450 h 5392617"/>
              <a:gd name="connsiteX620" fmla="*/ 8321109 w 9486104"/>
              <a:gd name="connsiteY620" fmla="*/ 3963615 h 5392617"/>
              <a:gd name="connsiteX621" fmla="*/ 8318915 w 9486104"/>
              <a:gd name="connsiteY621" fmla="*/ 3963615 h 5392617"/>
              <a:gd name="connsiteX622" fmla="*/ 8318915 w 9486104"/>
              <a:gd name="connsiteY622" fmla="*/ 4007467 h 5392617"/>
              <a:gd name="connsiteX623" fmla="*/ 8268446 w 9486104"/>
              <a:gd name="connsiteY623" fmla="*/ 4059209 h 5392617"/>
              <a:gd name="connsiteX624" fmla="*/ 8230576 w 9486104"/>
              <a:gd name="connsiteY624" fmla="*/ 4059209 h 5392617"/>
              <a:gd name="connsiteX625" fmla="*/ 8230576 w 9486104"/>
              <a:gd name="connsiteY625" fmla="*/ 3873046 h 5392617"/>
              <a:gd name="connsiteX626" fmla="*/ 8232771 w 9486104"/>
              <a:gd name="connsiteY626" fmla="*/ 3873046 h 5392617"/>
              <a:gd name="connsiteX627" fmla="*/ 8232771 w 9486104"/>
              <a:gd name="connsiteY627" fmla="*/ 3829196 h 5392617"/>
              <a:gd name="connsiteX628" fmla="*/ 8283240 w 9486104"/>
              <a:gd name="connsiteY628" fmla="*/ 3777450 h 5392617"/>
              <a:gd name="connsiteX629" fmla="*/ 3797194 w 9486104"/>
              <a:gd name="connsiteY629" fmla="*/ 3766992 h 5392617"/>
              <a:gd name="connsiteX630" fmla="*/ 4150549 w 9486104"/>
              <a:gd name="connsiteY630" fmla="*/ 3766992 h 5392617"/>
              <a:gd name="connsiteX631" fmla="*/ 4150549 w 9486104"/>
              <a:gd name="connsiteY631" fmla="*/ 3794137 h 5392617"/>
              <a:gd name="connsiteX632" fmla="*/ 4073570 w 9486104"/>
              <a:gd name="connsiteY632" fmla="*/ 3871116 h 5392617"/>
              <a:gd name="connsiteX633" fmla="*/ 3892681 w 9486104"/>
              <a:gd name="connsiteY633" fmla="*/ 3871116 h 5392617"/>
              <a:gd name="connsiteX634" fmla="*/ 3892681 w 9486104"/>
              <a:gd name="connsiteY634" fmla="*/ 3871400 h 5392617"/>
              <a:gd name="connsiteX635" fmla="*/ 3539325 w 9486104"/>
              <a:gd name="connsiteY635" fmla="*/ 3871400 h 5392617"/>
              <a:gd name="connsiteX636" fmla="*/ 3539325 w 9486104"/>
              <a:gd name="connsiteY636" fmla="*/ 4057560 h 5392617"/>
              <a:gd name="connsiteX637" fmla="*/ 3537132 w 9486104"/>
              <a:gd name="connsiteY637" fmla="*/ 4057560 h 5392617"/>
              <a:gd name="connsiteX638" fmla="*/ 3537132 w 9486104"/>
              <a:gd name="connsiteY638" fmla="*/ 4101412 h 5392617"/>
              <a:gd name="connsiteX639" fmla="*/ 3486661 w 9486104"/>
              <a:gd name="connsiteY639" fmla="*/ 4153154 h 5392617"/>
              <a:gd name="connsiteX640" fmla="*/ 3448792 w 9486104"/>
              <a:gd name="connsiteY640" fmla="*/ 4153154 h 5392617"/>
              <a:gd name="connsiteX641" fmla="*/ 3448792 w 9486104"/>
              <a:gd name="connsiteY641" fmla="*/ 3966991 h 5392617"/>
              <a:gd name="connsiteX642" fmla="*/ 3450987 w 9486104"/>
              <a:gd name="connsiteY642" fmla="*/ 3966991 h 5392617"/>
              <a:gd name="connsiteX643" fmla="*/ 3450987 w 9486104"/>
              <a:gd name="connsiteY643" fmla="*/ 3923141 h 5392617"/>
              <a:gd name="connsiteX644" fmla="*/ 3501457 w 9486104"/>
              <a:gd name="connsiteY644" fmla="*/ 3871397 h 5392617"/>
              <a:gd name="connsiteX645" fmla="*/ 3539325 w 9486104"/>
              <a:gd name="connsiteY645" fmla="*/ 3871397 h 5392617"/>
              <a:gd name="connsiteX646" fmla="*/ 3539325 w 9486104"/>
              <a:gd name="connsiteY646" fmla="*/ 3844253 h 5392617"/>
              <a:gd name="connsiteX647" fmla="*/ 3616303 w 9486104"/>
              <a:gd name="connsiteY647" fmla="*/ 3767276 h 5392617"/>
              <a:gd name="connsiteX648" fmla="*/ 3797194 w 9486104"/>
              <a:gd name="connsiteY648" fmla="*/ 3767276 h 5392617"/>
              <a:gd name="connsiteX649" fmla="*/ 6298445 w 9486104"/>
              <a:gd name="connsiteY649" fmla="*/ 3683402 h 5392617"/>
              <a:gd name="connsiteX650" fmla="*/ 6336314 w 9486104"/>
              <a:gd name="connsiteY650" fmla="*/ 3683402 h 5392617"/>
              <a:gd name="connsiteX651" fmla="*/ 6336314 w 9486104"/>
              <a:gd name="connsiteY651" fmla="*/ 3869564 h 5392617"/>
              <a:gd name="connsiteX652" fmla="*/ 6334120 w 9486104"/>
              <a:gd name="connsiteY652" fmla="*/ 3869564 h 5392617"/>
              <a:gd name="connsiteX653" fmla="*/ 6334120 w 9486104"/>
              <a:gd name="connsiteY653" fmla="*/ 3913412 h 5392617"/>
              <a:gd name="connsiteX654" fmla="*/ 6283651 w 9486104"/>
              <a:gd name="connsiteY654" fmla="*/ 3965158 h 5392617"/>
              <a:gd name="connsiteX655" fmla="*/ 6245781 w 9486104"/>
              <a:gd name="connsiteY655" fmla="*/ 3965158 h 5392617"/>
              <a:gd name="connsiteX656" fmla="*/ 6245781 w 9486104"/>
              <a:gd name="connsiteY656" fmla="*/ 3778990 h 5392617"/>
              <a:gd name="connsiteX657" fmla="*/ 6247975 w 9486104"/>
              <a:gd name="connsiteY657" fmla="*/ 3778990 h 5392617"/>
              <a:gd name="connsiteX658" fmla="*/ 6247975 w 9486104"/>
              <a:gd name="connsiteY658" fmla="*/ 3735142 h 5392617"/>
              <a:gd name="connsiteX659" fmla="*/ 6298445 w 9486104"/>
              <a:gd name="connsiteY659" fmla="*/ 3683402 h 5392617"/>
              <a:gd name="connsiteX660" fmla="*/ 8398123 w 9486104"/>
              <a:gd name="connsiteY660" fmla="*/ 3673295 h 5392617"/>
              <a:gd name="connsiteX661" fmla="*/ 8597523 w 9486104"/>
              <a:gd name="connsiteY661" fmla="*/ 3673295 h 5392617"/>
              <a:gd name="connsiteX662" fmla="*/ 8609202 w 9486104"/>
              <a:gd name="connsiteY662" fmla="*/ 3674144 h 5392617"/>
              <a:gd name="connsiteX663" fmla="*/ 8609202 w 9486104"/>
              <a:gd name="connsiteY663" fmla="*/ 3673295 h 5392617"/>
              <a:gd name="connsiteX664" fmla="*/ 8962558 w 9486104"/>
              <a:gd name="connsiteY664" fmla="*/ 3673295 h 5392617"/>
              <a:gd name="connsiteX665" fmla="*/ 8962558 w 9486104"/>
              <a:gd name="connsiteY665" fmla="*/ 3700440 h 5392617"/>
              <a:gd name="connsiteX666" fmla="*/ 8885580 w 9486104"/>
              <a:gd name="connsiteY666" fmla="*/ 3777416 h 5392617"/>
              <a:gd name="connsiteX667" fmla="*/ 8686180 w 9486104"/>
              <a:gd name="connsiteY667" fmla="*/ 3777416 h 5392617"/>
              <a:gd name="connsiteX668" fmla="*/ 8674501 w 9486104"/>
              <a:gd name="connsiteY668" fmla="*/ 3776566 h 5392617"/>
              <a:gd name="connsiteX669" fmla="*/ 8674501 w 9486104"/>
              <a:gd name="connsiteY669" fmla="*/ 3777416 h 5392617"/>
              <a:gd name="connsiteX670" fmla="*/ 8321145 w 9486104"/>
              <a:gd name="connsiteY670" fmla="*/ 3777416 h 5392617"/>
              <a:gd name="connsiteX671" fmla="*/ 8321145 w 9486104"/>
              <a:gd name="connsiteY671" fmla="*/ 3750271 h 5392617"/>
              <a:gd name="connsiteX672" fmla="*/ 8398123 w 9486104"/>
              <a:gd name="connsiteY672" fmla="*/ 3673295 h 5392617"/>
              <a:gd name="connsiteX673" fmla="*/ 5160409 w 9486104"/>
              <a:gd name="connsiteY673" fmla="*/ 3672287 h 5392617"/>
              <a:gd name="connsiteX674" fmla="*/ 5513765 w 9486104"/>
              <a:gd name="connsiteY674" fmla="*/ 3672287 h 5392617"/>
              <a:gd name="connsiteX675" fmla="*/ 5513765 w 9486104"/>
              <a:gd name="connsiteY675" fmla="*/ 3699432 h 5392617"/>
              <a:gd name="connsiteX676" fmla="*/ 5436788 w 9486104"/>
              <a:gd name="connsiteY676" fmla="*/ 3776406 h 5392617"/>
              <a:gd name="connsiteX677" fmla="*/ 5284055 w 9486104"/>
              <a:gd name="connsiteY677" fmla="*/ 3776406 h 5392617"/>
              <a:gd name="connsiteX678" fmla="*/ 5284055 w 9486104"/>
              <a:gd name="connsiteY678" fmla="*/ 3778070 h 5392617"/>
              <a:gd name="connsiteX679" fmla="*/ 4930699 w 9486104"/>
              <a:gd name="connsiteY679" fmla="*/ 3778070 h 5392617"/>
              <a:gd name="connsiteX680" fmla="*/ 4930699 w 9486104"/>
              <a:gd name="connsiteY680" fmla="*/ 3750926 h 5392617"/>
              <a:gd name="connsiteX681" fmla="*/ 5007677 w 9486104"/>
              <a:gd name="connsiteY681" fmla="*/ 3673945 h 5392617"/>
              <a:gd name="connsiteX682" fmla="*/ 5160409 w 9486104"/>
              <a:gd name="connsiteY682" fmla="*/ 3673945 h 5392617"/>
              <a:gd name="connsiteX683" fmla="*/ 7689819 w 9486104"/>
              <a:gd name="connsiteY683" fmla="*/ 3590077 h 5392617"/>
              <a:gd name="connsiteX684" fmla="*/ 7727688 w 9486104"/>
              <a:gd name="connsiteY684" fmla="*/ 3590077 h 5392617"/>
              <a:gd name="connsiteX685" fmla="*/ 7727688 w 9486104"/>
              <a:gd name="connsiteY685" fmla="*/ 3776231 h 5392617"/>
              <a:gd name="connsiteX686" fmla="*/ 7725494 w 9486104"/>
              <a:gd name="connsiteY686" fmla="*/ 3776231 h 5392617"/>
              <a:gd name="connsiteX687" fmla="*/ 7725494 w 9486104"/>
              <a:gd name="connsiteY687" fmla="*/ 3820082 h 5392617"/>
              <a:gd name="connsiteX688" fmla="*/ 7675025 w 9486104"/>
              <a:gd name="connsiteY688" fmla="*/ 3871825 h 5392617"/>
              <a:gd name="connsiteX689" fmla="*/ 7637155 w 9486104"/>
              <a:gd name="connsiteY689" fmla="*/ 3871825 h 5392617"/>
              <a:gd name="connsiteX690" fmla="*/ 7637155 w 9486104"/>
              <a:gd name="connsiteY690" fmla="*/ 3898938 h 5392617"/>
              <a:gd name="connsiteX691" fmla="*/ 7560177 w 9486104"/>
              <a:gd name="connsiteY691" fmla="*/ 3975918 h 5392617"/>
              <a:gd name="connsiteX692" fmla="*/ 7038142 w 9486104"/>
              <a:gd name="connsiteY692" fmla="*/ 3975918 h 5392617"/>
              <a:gd name="connsiteX693" fmla="*/ 7038142 w 9486104"/>
              <a:gd name="connsiteY693" fmla="*/ 3948772 h 5392617"/>
              <a:gd name="connsiteX694" fmla="*/ 7115120 w 9486104"/>
              <a:gd name="connsiteY694" fmla="*/ 3871793 h 5392617"/>
              <a:gd name="connsiteX695" fmla="*/ 7314520 w 9486104"/>
              <a:gd name="connsiteY695" fmla="*/ 3871793 h 5392617"/>
              <a:gd name="connsiteX696" fmla="*/ 7637155 w 9486104"/>
              <a:gd name="connsiteY696" fmla="*/ 3871793 h 5392617"/>
              <a:gd name="connsiteX697" fmla="*/ 7637155 w 9486104"/>
              <a:gd name="connsiteY697" fmla="*/ 3685666 h 5392617"/>
              <a:gd name="connsiteX698" fmla="*/ 7639349 w 9486104"/>
              <a:gd name="connsiteY698" fmla="*/ 3685666 h 5392617"/>
              <a:gd name="connsiteX699" fmla="*/ 7639349 w 9486104"/>
              <a:gd name="connsiteY699" fmla="*/ 3641813 h 5392617"/>
              <a:gd name="connsiteX700" fmla="*/ 7689819 w 9486104"/>
              <a:gd name="connsiteY700" fmla="*/ 3590077 h 5392617"/>
              <a:gd name="connsiteX701" fmla="*/ 6594182 w 9486104"/>
              <a:gd name="connsiteY701" fmla="*/ 3578960 h 5392617"/>
              <a:gd name="connsiteX702" fmla="*/ 6947537 w 9486104"/>
              <a:gd name="connsiteY702" fmla="*/ 3578960 h 5392617"/>
              <a:gd name="connsiteX703" fmla="*/ 6947537 w 9486104"/>
              <a:gd name="connsiteY703" fmla="*/ 3606105 h 5392617"/>
              <a:gd name="connsiteX704" fmla="*/ 6870559 w 9486104"/>
              <a:gd name="connsiteY704" fmla="*/ 3683082 h 5392617"/>
              <a:gd name="connsiteX705" fmla="*/ 6689670 w 9486104"/>
              <a:gd name="connsiteY705" fmla="*/ 3683082 h 5392617"/>
              <a:gd name="connsiteX706" fmla="*/ 6689670 w 9486104"/>
              <a:gd name="connsiteY706" fmla="*/ 3683367 h 5392617"/>
              <a:gd name="connsiteX707" fmla="*/ 6336314 w 9486104"/>
              <a:gd name="connsiteY707" fmla="*/ 3683367 h 5392617"/>
              <a:gd name="connsiteX708" fmla="*/ 6336314 w 9486104"/>
              <a:gd name="connsiteY708" fmla="*/ 3656221 h 5392617"/>
              <a:gd name="connsiteX709" fmla="*/ 6413292 w 9486104"/>
              <a:gd name="connsiteY709" fmla="*/ 3579248 h 5392617"/>
              <a:gd name="connsiteX710" fmla="*/ 6594182 w 9486104"/>
              <a:gd name="connsiteY710" fmla="*/ 3579248 h 5392617"/>
              <a:gd name="connsiteX711" fmla="*/ 2769439 w 9486104"/>
              <a:gd name="connsiteY711" fmla="*/ 3578563 h 5392617"/>
              <a:gd name="connsiteX712" fmla="*/ 2807309 w 9486104"/>
              <a:gd name="connsiteY712" fmla="*/ 3578563 h 5392617"/>
              <a:gd name="connsiteX713" fmla="*/ 2807309 w 9486104"/>
              <a:gd name="connsiteY713" fmla="*/ 3764726 h 5392617"/>
              <a:gd name="connsiteX714" fmla="*/ 2805114 w 9486104"/>
              <a:gd name="connsiteY714" fmla="*/ 3764726 h 5392617"/>
              <a:gd name="connsiteX715" fmla="*/ 2805114 w 9486104"/>
              <a:gd name="connsiteY715" fmla="*/ 3808577 h 5392617"/>
              <a:gd name="connsiteX716" fmla="*/ 2754645 w 9486104"/>
              <a:gd name="connsiteY716" fmla="*/ 3860319 h 5392617"/>
              <a:gd name="connsiteX717" fmla="*/ 2716776 w 9486104"/>
              <a:gd name="connsiteY717" fmla="*/ 3860319 h 5392617"/>
              <a:gd name="connsiteX718" fmla="*/ 2716776 w 9486104"/>
              <a:gd name="connsiteY718" fmla="*/ 3674156 h 5392617"/>
              <a:gd name="connsiteX719" fmla="*/ 2718970 w 9486104"/>
              <a:gd name="connsiteY719" fmla="*/ 3674156 h 5392617"/>
              <a:gd name="connsiteX720" fmla="*/ 2718970 w 9486104"/>
              <a:gd name="connsiteY720" fmla="*/ 3630306 h 5392617"/>
              <a:gd name="connsiteX721" fmla="*/ 2769439 w 9486104"/>
              <a:gd name="connsiteY721" fmla="*/ 3578563 h 5392617"/>
              <a:gd name="connsiteX722" fmla="*/ 7804666 w 9486104"/>
              <a:gd name="connsiteY722" fmla="*/ 3485945 h 5392617"/>
              <a:gd name="connsiteX723" fmla="*/ 8004066 w 9486104"/>
              <a:gd name="connsiteY723" fmla="*/ 3485945 h 5392617"/>
              <a:gd name="connsiteX724" fmla="*/ 8016382 w 9486104"/>
              <a:gd name="connsiteY724" fmla="*/ 3486864 h 5392617"/>
              <a:gd name="connsiteX725" fmla="*/ 8230541 w 9486104"/>
              <a:gd name="connsiteY725" fmla="*/ 3486864 h 5392617"/>
              <a:gd name="connsiteX726" fmla="*/ 8230541 w 9486104"/>
              <a:gd name="connsiteY726" fmla="*/ 3514008 h 5392617"/>
              <a:gd name="connsiteX727" fmla="*/ 8153562 w 9486104"/>
              <a:gd name="connsiteY727" fmla="*/ 3590995 h 5392617"/>
              <a:gd name="connsiteX728" fmla="*/ 7954163 w 9486104"/>
              <a:gd name="connsiteY728" fmla="*/ 3590995 h 5392617"/>
              <a:gd name="connsiteX729" fmla="*/ 7941846 w 9486104"/>
              <a:gd name="connsiteY729" fmla="*/ 3590077 h 5392617"/>
              <a:gd name="connsiteX730" fmla="*/ 7727688 w 9486104"/>
              <a:gd name="connsiteY730" fmla="*/ 3590077 h 5392617"/>
              <a:gd name="connsiteX731" fmla="*/ 7727688 w 9486104"/>
              <a:gd name="connsiteY731" fmla="*/ 3562927 h 5392617"/>
              <a:gd name="connsiteX732" fmla="*/ 7804666 w 9486104"/>
              <a:gd name="connsiteY732" fmla="*/ 3485945 h 5392617"/>
              <a:gd name="connsiteX733" fmla="*/ 2884323 w 9486104"/>
              <a:gd name="connsiteY733" fmla="*/ 3474404 h 5392617"/>
              <a:gd name="connsiteX734" fmla="*/ 3083722 w 9486104"/>
              <a:gd name="connsiteY734" fmla="*/ 3474404 h 5392617"/>
              <a:gd name="connsiteX735" fmla="*/ 3095401 w 9486104"/>
              <a:gd name="connsiteY735" fmla="*/ 3475253 h 5392617"/>
              <a:gd name="connsiteX736" fmla="*/ 3095401 w 9486104"/>
              <a:gd name="connsiteY736" fmla="*/ 3474404 h 5392617"/>
              <a:gd name="connsiteX737" fmla="*/ 3448758 w 9486104"/>
              <a:gd name="connsiteY737" fmla="*/ 3474404 h 5392617"/>
              <a:gd name="connsiteX738" fmla="*/ 3448758 w 9486104"/>
              <a:gd name="connsiteY738" fmla="*/ 3501549 h 5392617"/>
              <a:gd name="connsiteX739" fmla="*/ 3371779 w 9486104"/>
              <a:gd name="connsiteY739" fmla="*/ 3578528 h 5392617"/>
              <a:gd name="connsiteX740" fmla="*/ 3172380 w 9486104"/>
              <a:gd name="connsiteY740" fmla="*/ 3578528 h 5392617"/>
              <a:gd name="connsiteX741" fmla="*/ 3160701 w 9486104"/>
              <a:gd name="connsiteY741" fmla="*/ 3577678 h 5392617"/>
              <a:gd name="connsiteX742" fmla="*/ 3160701 w 9486104"/>
              <a:gd name="connsiteY742" fmla="*/ 3578528 h 5392617"/>
              <a:gd name="connsiteX743" fmla="*/ 2807344 w 9486104"/>
              <a:gd name="connsiteY743" fmla="*/ 3578528 h 5392617"/>
              <a:gd name="connsiteX744" fmla="*/ 2807344 w 9486104"/>
              <a:gd name="connsiteY744" fmla="*/ 3551382 h 5392617"/>
              <a:gd name="connsiteX745" fmla="*/ 2884323 w 9486104"/>
              <a:gd name="connsiteY745" fmla="*/ 3474404 h 5392617"/>
              <a:gd name="connsiteX746" fmla="*/ 9015257 w 9486104"/>
              <a:gd name="connsiteY746" fmla="*/ 3391577 h 5392617"/>
              <a:gd name="connsiteX747" fmla="*/ 9053126 w 9486104"/>
              <a:gd name="connsiteY747" fmla="*/ 3391577 h 5392617"/>
              <a:gd name="connsiteX748" fmla="*/ 9053126 w 9486104"/>
              <a:gd name="connsiteY748" fmla="*/ 3577743 h 5392617"/>
              <a:gd name="connsiteX749" fmla="*/ 9050932 w 9486104"/>
              <a:gd name="connsiteY749" fmla="*/ 3577743 h 5392617"/>
              <a:gd name="connsiteX750" fmla="*/ 9050932 w 9486104"/>
              <a:gd name="connsiteY750" fmla="*/ 3621589 h 5392617"/>
              <a:gd name="connsiteX751" fmla="*/ 9000462 w 9486104"/>
              <a:gd name="connsiteY751" fmla="*/ 3673332 h 5392617"/>
              <a:gd name="connsiteX752" fmla="*/ 8962593 w 9486104"/>
              <a:gd name="connsiteY752" fmla="*/ 3673332 h 5392617"/>
              <a:gd name="connsiteX753" fmla="*/ 8962593 w 9486104"/>
              <a:gd name="connsiteY753" fmla="*/ 3487169 h 5392617"/>
              <a:gd name="connsiteX754" fmla="*/ 8964787 w 9486104"/>
              <a:gd name="connsiteY754" fmla="*/ 3487169 h 5392617"/>
              <a:gd name="connsiteX755" fmla="*/ 8964787 w 9486104"/>
              <a:gd name="connsiteY755" fmla="*/ 3443318 h 5392617"/>
              <a:gd name="connsiteX756" fmla="*/ 9015257 w 9486104"/>
              <a:gd name="connsiteY756" fmla="*/ 3391577 h 5392617"/>
              <a:gd name="connsiteX757" fmla="*/ 5566465 w 9486104"/>
              <a:gd name="connsiteY757" fmla="*/ 3390533 h 5392617"/>
              <a:gd name="connsiteX758" fmla="*/ 5604334 w 9486104"/>
              <a:gd name="connsiteY758" fmla="*/ 3390533 h 5392617"/>
              <a:gd name="connsiteX759" fmla="*/ 5604334 w 9486104"/>
              <a:gd name="connsiteY759" fmla="*/ 3576696 h 5392617"/>
              <a:gd name="connsiteX760" fmla="*/ 5602139 w 9486104"/>
              <a:gd name="connsiteY760" fmla="*/ 3576696 h 5392617"/>
              <a:gd name="connsiteX761" fmla="*/ 5602139 w 9486104"/>
              <a:gd name="connsiteY761" fmla="*/ 3620545 h 5392617"/>
              <a:gd name="connsiteX762" fmla="*/ 5551670 w 9486104"/>
              <a:gd name="connsiteY762" fmla="*/ 3672287 h 5392617"/>
              <a:gd name="connsiteX763" fmla="*/ 5513800 w 9486104"/>
              <a:gd name="connsiteY763" fmla="*/ 3672287 h 5392617"/>
              <a:gd name="connsiteX764" fmla="*/ 5513800 w 9486104"/>
              <a:gd name="connsiteY764" fmla="*/ 3486125 h 5392617"/>
              <a:gd name="connsiteX765" fmla="*/ 5515995 w 9486104"/>
              <a:gd name="connsiteY765" fmla="*/ 3486125 h 5392617"/>
              <a:gd name="connsiteX766" fmla="*/ 5515995 w 9486104"/>
              <a:gd name="connsiteY766" fmla="*/ 3442273 h 5392617"/>
              <a:gd name="connsiteX767" fmla="*/ 5566465 w 9486104"/>
              <a:gd name="connsiteY767" fmla="*/ 3390533 h 5392617"/>
              <a:gd name="connsiteX768" fmla="*/ 4318096 w 9486104"/>
              <a:gd name="connsiteY768" fmla="*/ 3381112 h 5392617"/>
              <a:gd name="connsiteX769" fmla="*/ 4517495 w 9486104"/>
              <a:gd name="connsiteY769" fmla="*/ 3381112 h 5392617"/>
              <a:gd name="connsiteX770" fmla="*/ 4840131 w 9486104"/>
              <a:gd name="connsiteY770" fmla="*/ 3381112 h 5392617"/>
              <a:gd name="connsiteX771" fmla="*/ 4840131 w 9486104"/>
              <a:gd name="connsiteY771" fmla="*/ 3408257 h 5392617"/>
              <a:gd name="connsiteX772" fmla="*/ 4763152 w 9486104"/>
              <a:gd name="connsiteY772" fmla="*/ 3485236 h 5392617"/>
              <a:gd name="connsiteX773" fmla="*/ 4241118 w 9486104"/>
              <a:gd name="connsiteY773" fmla="*/ 3485236 h 5392617"/>
              <a:gd name="connsiteX774" fmla="*/ 4241118 w 9486104"/>
              <a:gd name="connsiteY774" fmla="*/ 3671398 h 5392617"/>
              <a:gd name="connsiteX775" fmla="*/ 4238924 w 9486104"/>
              <a:gd name="connsiteY775" fmla="*/ 3671398 h 5392617"/>
              <a:gd name="connsiteX776" fmla="*/ 4238924 w 9486104"/>
              <a:gd name="connsiteY776" fmla="*/ 3715248 h 5392617"/>
              <a:gd name="connsiteX777" fmla="*/ 4188455 w 9486104"/>
              <a:gd name="connsiteY777" fmla="*/ 3766992 h 5392617"/>
              <a:gd name="connsiteX778" fmla="*/ 4150584 w 9486104"/>
              <a:gd name="connsiteY778" fmla="*/ 3766992 h 5392617"/>
              <a:gd name="connsiteX779" fmla="*/ 4150584 w 9486104"/>
              <a:gd name="connsiteY779" fmla="*/ 3580829 h 5392617"/>
              <a:gd name="connsiteX780" fmla="*/ 4152779 w 9486104"/>
              <a:gd name="connsiteY780" fmla="*/ 3580829 h 5392617"/>
              <a:gd name="connsiteX781" fmla="*/ 4152779 w 9486104"/>
              <a:gd name="connsiteY781" fmla="*/ 3536981 h 5392617"/>
              <a:gd name="connsiteX782" fmla="*/ 4203248 w 9486104"/>
              <a:gd name="connsiteY782" fmla="*/ 3485236 h 5392617"/>
              <a:gd name="connsiteX783" fmla="*/ 4241117 w 9486104"/>
              <a:gd name="connsiteY783" fmla="*/ 3485236 h 5392617"/>
              <a:gd name="connsiteX784" fmla="*/ 4241117 w 9486104"/>
              <a:gd name="connsiteY784" fmla="*/ 3458092 h 5392617"/>
              <a:gd name="connsiteX785" fmla="*/ 4318096 w 9486104"/>
              <a:gd name="connsiteY785" fmla="*/ 3381112 h 5392617"/>
              <a:gd name="connsiteX786" fmla="*/ 7000237 w 9486104"/>
              <a:gd name="connsiteY786" fmla="*/ 3297199 h 5392617"/>
              <a:gd name="connsiteX787" fmla="*/ 7038106 w 9486104"/>
              <a:gd name="connsiteY787" fmla="*/ 3297199 h 5392617"/>
              <a:gd name="connsiteX788" fmla="*/ 7038106 w 9486104"/>
              <a:gd name="connsiteY788" fmla="*/ 3483364 h 5392617"/>
              <a:gd name="connsiteX789" fmla="*/ 7035912 w 9486104"/>
              <a:gd name="connsiteY789" fmla="*/ 3483364 h 5392617"/>
              <a:gd name="connsiteX790" fmla="*/ 7035912 w 9486104"/>
              <a:gd name="connsiteY790" fmla="*/ 3527209 h 5392617"/>
              <a:gd name="connsiteX791" fmla="*/ 6985443 w 9486104"/>
              <a:gd name="connsiteY791" fmla="*/ 3578960 h 5392617"/>
              <a:gd name="connsiteX792" fmla="*/ 6947573 w 9486104"/>
              <a:gd name="connsiteY792" fmla="*/ 3578960 h 5392617"/>
              <a:gd name="connsiteX793" fmla="*/ 6947573 w 9486104"/>
              <a:gd name="connsiteY793" fmla="*/ 3392797 h 5392617"/>
              <a:gd name="connsiteX794" fmla="*/ 6949767 w 9486104"/>
              <a:gd name="connsiteY794" fmla="*/ 3392797 h 5392617"/>
              <a:gd name="connsiteX795" fmla="*/ 6949767 w 9486104"/>
              <a:gd name="connsiteY795" fmla="*/ 3348945 h 5392617"/>
              <a:gd name="connsiteX796" fmla="*/ 7000237 w 9486104"/>
              <a:gd name="connsiteY796" fmla="*/ 3297199 h 5392617"/>
              <a:gd name="connsiteX797" fmla="*/ 9310994 w 9486104"/>
              <a:gd name="connsiteY797" fmla="*/ 3287167 h 5392617"/>
              <a:gd name="connsiteX798" fmla="*/ 9474558 w 9486104"/>
              <a:gd name="connsiteY798" fmla="*/ 3287167 h 5392617"/>
              <a:gd name="connsiteX799" fmla="*/ 9474192 w 9486104"/>
              <a:gd name="connsiteY799" fmla="*/ 3391293 h 5392617"/>
              <a:gd name="connsiteX800" fmla="*/ 9406482 w 9486104"/>
              <a:gd name="connsiteY800" fmla="*/ 3391293 h 5392617"/>
              <a:gd name="connsiteX801" fmla="*/ 9406482 w 9486104"/>
              <a:gd name="connsiteY801" fmla="*/ 3391577 h 5392617"/>
              <a:gd name="connsiteX802" fmla="*/ 9053126 w 9486104"/>
              <a:gd name="connsiteY802" fmla="*/ 3391577 h 5392617"/>
              <a:gd name="connsiteX803" fmla="*/ 9053126 w 9486104"/>
              <a:gd name="connsiteY803" fmla="*/ 3364429 h 5392617"/>
              <a:gd name="connsiteX804" fmla="*/ 9130104 w 9486104"/>
              <a:gd name="connsiteY804" fmla="*/ 3287450 h 5392617"/>
              <a:gd name="connsiteX805" fmla="*/ 9310994 w 9486104"/>
              <a:gd name="connsiteY805" fmla="*/ 3287450 h 5392617"/>
              <a:gd name="connsiteX806" fmla="*/ 5681311 w 9486104"/>
              <a:gd name="connsiteY806" fmla="*/ 3286404 h 5392617"/>
              <a:gd name="connsiteX807" fmla="*/ 5880711 w 9486104"/>
              <a:gd name="connsiteY807" fmla="*/ 3286404 h 5392617"/>
              <a:gd name="connsiteX808" fmla="*/ 5892390 w 9486104"/>
              <a:gd name="connsiteY808" fmla="*/ 3287253 h 5392617"/>
              <a:gd name="connsiteX809" fmla="*/ 5892390 w 9486104"/>
              <a:gd name="connsiteY809" fmla="*/ 3286404 h 5392617"/>
              <a:gd name="connsiteX810" fmla="*/ 6245746 w 9486104"/>
              <a:gd name="connsiteY810" fmla="*/ 3286404 h 5392617"/>
              <a:gd name="connsiteX811" fmla="*/ 6245746 w 9486104"/>
              <a:gd name="connsiteY811" fmla="*/ 3313554 h 5392617"/>
              <a:gd name="connsiteX812" fmla="*/ 6168768 w 9486104"/>
              <a:gd name="connsiteY812" fmla="*/ 3390533 h 5392617"/>
              <a:gd name="connsiteX813" fmla="*/ 5969368 w 9486104"/>
              <a:gd name="connsiteY813" fmla="*/ 3390533 h 5392617"/>
              <a:gd name="connsiteX814" fmla="*/ 5957689 w 9486104"/>
              <a:gd name="connsiteY814" fmla="*/ 3389684 h 5392617"/>
              <a:gd name="connsiteX815" fmla="*/ 5957689 w 9486104"/>
              <a:gd name="connsiteY815" fmla="*/ 3390533 h 5392617"/>
              <a:gd name="connsiteX816" fmla="*/ 5604334 w 9486104"/>
              <a:gd name="connsiteY816" fmla="*/ 3390533 h 5392617"/>
              <a:gd name="connsiteX817" fmla="*/ 5604334 w 9486104"/>
              <a:gd name="connsiteY817" fmla="*/ 3363388 h 5392617"/>
              <a:gd name="connsiteX818" fmla="*/ 5681311 w 9486104"/>
              <a:gd name="connsiteY818" fmla="*/ 3286404 h 5392617"/>
              <a:gd name="connsiteX819" fmla="*/ 8283240 w 9486104"/>
              <a:gd name="connsiteY819" fmla="*/ 3205113 h 5392617"/>
              <a:gd name="connsiteX820" fmla="*/ 8321109 w 9486104"/>
              <a:gd name="connsiteY820" fmla="*/ 3205113 h 5392617"/>
              <a:gd name="connsiteX821" fmla="*/ 8321109 w 9486104"/>
              <a:gd name="connsiteY821" fmla="*/ 3391274 h 5392617"/>
              <a:gd name="connsiteX822" fmla="*/ 8318915 w 9486104"/>
              <a:gd name="connsiteY822" fmla="*/ 3391274 h 5392617"/>
              <a:gd name="connsiteX823" fmla="*/ 8318915 w 9486104"/>
              <a:gd name="connsiteY823" fmla="*/ 3435125 h 5392617"/>
              <a:gd name="connsiteX824" fmla="*/ 8268446 w 9486104"/>
              <a:gd name="connsiteY824" fmla="*/ 3486862 h 5392617"/>
              <a:gd name="connsiteX825" fmla="*/ 8230576 w 9486104"/>
              <a:gd name="connsiteY825" fmla="*/ 3486862 h 5392617"/>
              <a:gd name="connsiteX826" fmla="*/ 8230576 w 9486104"/>
              <a:gd name="connsiteY826" fmla="*/ 3300706 h 5392617"/>
              <a:gd name="connsiteX827" fmla="*/ 8232771 w 9486104"/>
              <a:gd name="connsiteY827" fmla="*/ 3300706 h 5392617"/>
              <a:gd name="connsiteX828" fmla="*/ 8232771 w 9486104"/>
              <a:gd name="connsiteY828" fmla="*/ 3256854 h 5392617"/>
              <a:gd name="connsiteX829" fmla="*/ 8283240 w 9486104"/>
              <a:gd name="connsiteY829" fmla="*/ 3205113 h 5392617"/>
              <a:gd name="connsiteX830" fmla="*/ 8398123 w 9486104"/>
              <a:gd name="connsiteY830" fmla="*/ 3100983 h 5392617"/>
              <a:gd name="connsiteX831" fmla="*/ 8597523 w 9486104"/>
              <a:gd name="connsiteY831" fmla="*/ 3100983 h 5392617"/>
              <a:gd name="connsiteX832" fmla="*/ 8609202 w 9486104"/>
              <a:gd name="connsiteY832" fmla="*/ 3101833 h 5392617"/>
              <a:gd name="connsiteX833" fmla="*/ 8609202 w 9486104"/>
              <a:gd name="connsiteY833" fmla="*/ 3100983 h 5392617"/>
              <a:gd name="connsiteX834" fmla="*/ 8962558 w 9486104"/>
              <a:gd name="connsiteY834" fmla="*/ 3100983 h 5392617"/>
              <a:gd name="connsiteX835" fmla="*/ 8962558 w 9486104"/>
              <a:gd name="connsiteY835" fmla="*/ 3128127 h 5392617"/>
              <a:gd name="connsiteX836" fmla="*/ 8885580 w 9486104"/>
              <a:gd name="connsiteY836" fmla="*/ 3205113 h 5392617"/>
              <a:gd name="connsiteX837" fmla="*/ 8686180 w 9486104"/>
              <a:gd name="connsiteY837" fmla="*/ 3205113 h 5392617"/>
              <a:gd name="connsiteX838" fmla="*/ 8674501 w 9486104"/>
              <a:gd name="connsiteY838" fmla="*/ 3204264 h 5392617"/>
              <a:gd name="connsiteX839" fmla="*/ 8674501 w 9486104"/>
              <a:gd name="connsiteY839" fmla="*/ 3205113 h 5392617"/>
              <a:gd name="connsiteX840" fmla="*/ 8321145 w 9486104"/>
              <a:gd name="connsiteY840" fmla="*/ 3205113 h 5392617"/>
              <a:gd name="connsiteX841" fmla="*/ 8321145 w 9486104"/>
              <a:gd name="connsiteY841" fmla="*/ 3177962 h 5392617"/>
              <a:gd name="connsiteX842" fmla="*/ 8398123 w 9486104"/>
              <a:gd name="connsiteY842" fmla="*/ 3100983 h 5392617"/>
              <a:gd name="connsiteX843" fmla="*/ 4892794 w 9486104"/>
              <a:gd name="connsiteY843" fmla="*/ 3099355 h 5392617"/>
              <a:gd name="connsiteX844" fmla="*/ 4930663 w 9486104"/>
              <a:gd name="connsiteY844" fmla="*/ 3099355 h 5392617"/>
              <a:gd name="connsiteX845" fmla="*/ 4930663 w 9486104"/>
              <a:gd name="connsiteY845" fmla="*/ 3285519 h 5392617"/>
              <a:gd name="connsiteX846" fmla="*/ 4928470 w 9486104"/>
              <a:gd name="connsiteY846" fmla="*/ 3285519 h 5392617"/>
              <a:gd name="connsiteX847" fmla="*/ 4928470 w 9486104"/>
              <a:gd name="connsiteY847" fmla="*/ 3329368 h 5392617"/>
              <a:gd name="connsiteX848" fmla="*/ 4878000 w 9486104"/>
              <a:gd name="connsiteY848" fmla="*/ 3381112 h 5392617"/>
              <a:gd name="connsiteX849" fmla="*/ 4840131 w 9486104"/>
              <a:gd name="connsiteY849" fmla="*/ 3381112 h 5392617"/>
              <a:gd name="connsiteX850" fmla="*/ 4840131 w 9486104"/>
              <a:gd name="connsiteY850" fmla="*/ 3194948 h 5392617"/>
              <a:gd name="connsiteX851" fmla="*/ 4842324 w 9486104"/>
              <a:gd name="connsiteY851" fmla="*/ 3194948 h 5392617"/>
              <a:gd name="connsiteX852" fmla="*/ 4842324 w 9486104"/>
              <a:gd name="connsiteY852" fmla="*/ 3151096 h 5392617"/>
              <a:gd name="connsiteX853" fmla="*/ 4892794 w 9486104"/>
              <a:gd name="connsiteY853" fmla="*/ 3099355 h 5392617"/>
              <a:gd name="connsiteX854" fmla="*/ 3797194 w 9486104"/>
              <a:gd name="connsiteY854" fmla="*/ 3088278 h 5392617"/>
              <a:gd name="connsiteX855" fmla="*/ 4150549 w 9486104"/>
              <a:gd name="connsiteY855" fmla="*/ 3088278 h 5392617"/>
              <a:gd name="connsiteX856" fmla="*/ 4150549 w 9486104"/>
              <a:gd name="connsiteY856" fmla="*/ 3115422 h 5392617"/>
              <a:gd name="connsiteX857" fmla="*/ 4073570 w 9486104"/>
              <a:gd name="connsiteY857" fmla="*/ 3192401 h 5392617"/>
              <a:gd name="connsiteX858" fmla="*/ 3892681 w 9486104"/>
              <a:gd name="connsiteY858" fmla="*/ 3192401 h 5392617"/>
              <a:gd name="connsiteX859" fmla="*/ 3892681 w 9486104"/>
              <a:gd name="connsiteY859" fmla="*/ 3192683 h 5392617"/>
              <a:gd name="connsiteX860" fmla="*/ 3539325 w 9486104"/>
              <a:gd name="connsiteY860" fmla="*/ 3192683 h 5392617"/>
              <a:gd name="connsiteX861" fmla="*/ 3539325 w 9486104"/>
              <a:gd name="connsiteY861" fmla="*/ 3378845 h 5392617"/>
              <a:gd name="connsiteX862" fmla="*/ 3537132 w 9486104"/>
              <a:gd name="connsiteY862" fmla="*/ 3378845 h 5392617"/>
              <a:gd name="connsiteX863" fmla="*/ 3537132 w 9486104"/>
              <a:gd name="connsiteY863" fmla="*/ 3422695 h 5392617"/>
              <a:gd name="connsiteX864" fmla="*/ 3486661 w 9486104"/>
              <a:gd name="connsiteY864" fmla="*/ 3474439 h 5392617"/>
              <a:gd name="connsiteX865" fmla="*/ 3448792 w 9486104"/>
              <a:gd name="connsiteY865" fmla="*/ 3474439 h 5392617"/>
              <a:gd name="connsiteX866" fmla="*/ 3448792 w 9486104"/>
              <a:gd name="connsiteY866" fmla="*/ 3288276 h 5392617"/>
              <a:gd name="connsiteX867" fmla="*/ 3450987 w 9486104"/>
              <a:gd name="connsiteY867" fmla="*/ 3288276 h 5392617"/>
              <a:gd name="connsiteX868" fmla="*/ 3450987 w 9486104"/>
              <a:gd name="connsiteY868" fmla="*/ 3244424 h 5392617"/>
              <a:gd name="connsiteX869" fmla="*/ 3501457 w 9486104"/>
              <a:gd name="connsiteY869" fmla="*/ 3192682 h 5392617"/>
              <a:gd name="connsiteX870" fmla="*/ 3539325 w 9486104"/>
              <a:gd name="connsiteY870" fmla="*/ 3192682 h 5392617"/>
              <a:gd name="connsiteX871" fmla="*/ 3539325 w 9486104"/>
              <a:gd name="connsiteY871" fmla="*/ 3165537 h 5392617"/>
              <a:gd name="connsiteX872" fmla="*/ 3616303 w 9486104"/>
              <a:gd name="connsiteY872" fmla="*/ 3088559 h 5392617"/>
              <a:gd name="connsiteX873" fmla="*/ 3797194 w 9486104"/>
              <a:gd name="connsiteY873" fmla="*/ 3088559 h 5392617"/>
              <a:gd name="connsiteX874" fmla="*/ 6298445 w 9486104"/>
              <a:gd name="connsiteY874" fmla="*/ 3004682 h 5392617"/>
              <a:gd name="connsiteX875" fmla="*/ 6336314 w 9486104"/>
              <a:gd name="connsiteY875" fmla="*/ 3004682 h 5392617"/>
              <a:gd name="connsiteX876" fmla="*/ 6336314 w 9486104"/>
              <a:gd name="connsiteY876" fmla="*/ 3190846 h 5392617"/>
              <a:gd name="connsiteX877" fmla="*/ 6334120 w 9486104"/>
              <a:gd name="connsiteY877" fmla="*/ 3190846 h 5392617"/>
              <a:gd name="connsiteX878" fmla="*/ 6334120 w 9486104"/>
              <a:gd name="connsiteY878" fmla="*/ 3234699 h 5392617"/>
              <a:gd name="connsiteX879" fmla="*/ 6283651 w 9486104"/>
              <a:gd name="connsiteY879" fmla="*/ 3286439 h 5392617"/>
              <a:gd name="connsiteX880" fmla="*/ 6245781 w 9486104"/>
              <a:gd name="connsiteY880" fmla="*/ 3286439 h 5392617"/>
              <a:gd name="connsiteX881" fmla="*/ 6245781 w 9486104"/>
              <a:gd name="connsiteY881" fmla="*/ 3100273 h 5392617"/>
              <a:gd name="connsiteX882" fmla="*/ 6247975 w 9486104"/>
              <a:gd name="connsiteY882" fmla="*/ 3100273 h 5392617"/>
              <a:gd name="connsiteX883" fmla="*/ 6247975 w 9486104"/>
              <a:gd name="connsiteY883" fmla="*/ 3056425 h 5392617"/>
              <a:gd name="connsiteX884" fmla="*/ 6298445 w 9486104"/>
              <a:gd name="connsiteY884" fmla="*/ 3004682 h 5392617"/>
              <a:gd name="connsiteX885" fmla="*/ 5160409 w 9486104"/>
              <a:gd name="connsiteY885" fmla="*/ 2993569 h 5392617"/>
              <a:gd name="connsiteX886" fmla="*/ 5513765 w 9486104"/>
              <a:gd name="connsiteY886" fmla="*/ 2993569 h 5392617"/>
              <a:gd name="connsiteX887" fmla="*/ 5513765 w 9486104"/>
              <a:gd name="connsiteY887" fmla="*/ 3020716 h 5392617"/>
              <a:gd name="connsiteX888" fmla="*/ 5436788 w 9486104"/>
              <a:gd name="connsiteY888" fmla="*/ 3097693 h 5392617"/>
              <a:gd name="connsiteX889" fmla="*/ 5284055 w 9486104"/>
              <a:gd name="connsiteY889" fmla="*/ 3097693 h 5392617"/>
              <a:gd name="connsiteX890" fmla="*/ 5284055 w 9486104"/>
              <a:gd name="connsiteY890" fmla="*/ 3099355 h 5392617"/>
              <a:gd name="connsiteX891" fmla="*/ 4930699 w 9486104"/>
              <a:gd name="connsiteY891" fmla="*/ 3099355 h 5392617"/>
              <a:gd name="connsiteX892" fmla="*/ 4930699 w 9486104"/>
              <a:gd name="connsiteY892" fmla="*/ 3072208 h 5392617"/>
              <a:gd name="connsiteX893" fmla="*/ 5007677 w 9486104"/>
              <a:gd name="connsiteY893" fmla="*/ 2995230 h 5392617"/>
              <a:gd name="connsiteX894" fmla="*/ 5160409 w 9486104"/>
              <a:gd name="connsiteY894" fmla="*/ 2995230 h 5392617"/>
              <a:gd name="connsiteX895" fmla="*/ 7689819 w 9486104"/>
              <a:gd name="connsiteY895" fmla="*/ 2911349 h 5392617"/>
              <a:gd name="connsiteX896" fmla="*/ 7727688 w 9486104"/>
              <a:gd name="connsiteY896" fmla="*/ 2911349 h 5392617"/>
              <a:gd name="connsiteX897" fmla="*/ 7727688 w 9486104"/>
              <a:gd name="connsiteY897" fmla="*/ 3097518 h 5392617"/>
              <a:gd name="connsiteX898" fmla="*/ 7725494 w 9486104"/>
              <a:gd name="connsiteY898" fmla="*/ 3097518 h 5392617"/>
              <a:gd name="connsiteX899" fmla="*/ 7725494 w 9486104"/>
              <a:gd name="connsiteY899" fmla="*/ 3141367 h 5392617"/>
              <a:gd name="connsiteX900" fmla="*/ 7675025 w 9486104"/>
              <a:gd name="connsiteY900" fmla="*/ 3193113 h 5392617"/>
              <a:gd name="connsiteX901" fmla="*/ 7637155 w 9486104"/>
              <a:gd name="connsiteY901" fmla="*/ 3193113 h 5392617"/>
              <a:gd name="connsiteX902" fmla="*/ 7637155 w 9486104"/>
              <a:gd name="connsiteY902" fmla="*/ 3220219 h 5392617"/>
              <a:gd name="connsiteX903" fmla="*/ 7560177 w 9486104"/>
              <a:gd name="connsiteY903" fmla="*/ 3297199 h 5392617"/>
              <a:gd name="connsiteX904" fmla="*/ 7038142 w 9486104"/>
              <a:gd name="connsiteY904" fmla="*/ 3297199 h 5392617"/>
              <a:gd name="connsiteX905" fmla="*/ 7038142 w 9486104"/>
              <a:gd name="connsiteY905" fmla="*/ 3270055 h 5392617"/>
              <a:gd name="connsiteX906" fmla="*/ 7115120 w 9486104"/>
              <a:gd name="connsiteY906" fmla="*/ 3193082 h 5392617"/>
              <a:gd name="connsiteX907" fmla="*/ 7314520 w 9486104"/>
              <a:gd name="connsiteY907" fmla="*/ 3193082 h 5392617"/>
              <a:gd name="connsiteX908" fmla="*/ 7637155 w 9486104"/>
              <a:gd name="connsiteY908" fmla="*/ 3193082 h 5392617"/>
              <a:gd name="connsiteX909" fmla="*/ 7637155 w 9486104"/>
              <a:gd name="connsiteY909" fmla="*/ 3006948 h 5392617"/>
              <a:gd name="connsiteX910" fmla="*/ 7639349 w 9486104"/>
              <a:gd name="connsiteY910" fmla="*/ 3006948 h 5392617"/>
              <a:gd name="connsiteX911" fmla="*/ 7639349 w 9486104"/>
              <a:gd name="connsiteY911" fmla="*/ 2963094 h 5392617"/>
              <a:gd name="connsiteX912" fmla="*/ 7689819 w 9486104"/>
              <a:gd name="connsiteY912" fmla="*/ 2911349 h 5392617"/>
              <a:gd name="connsiteX913" fmla="*/ 6594182 w 9486104"/>
              <a:gd name="connsiteY913" fmla="*/ 2900236 h 5392617"/>
              <a:gd name="connsiteX914" fmla="*/ 6947537 w 9486104"/>
              <a:gd name="connsiteY914" fmla="*/ 2900236 h 5392617"/>
              <a:gd name="connsiteX915" fmla="*/ 6947537 w 9486104"/>
              <a:gd name="connsiteY915" fmla="*/ 2927385 h 5392617"/>
              <a:gd name="connsiteX916" fmla="*/ 6870559 w 9486104"/>
              <a:gd name="connsiteY916" fmla="*/ 3004364 h 5392617"/>
              <a:gd name="connsiteX917" fmla="*/ 6689670 w 9486104"/>
              <a:gd name="connsiteY917" fmla="*/ 3004364 h 5392617"/>
              <a:gd name="connsiteX918" fmla="*/ 6689670 w 9486104"/>
              <a:gd name="connsiteY918" fmla="*/ 3004648 h 5392617"/>
              <a:gd name="connsiteX919" fmla="*/ 6336314 w 9486104"/>
              <a:gd name="connsiteY919" fmla="*/ 3004648 h 5392617"/>
              <a:gd name="connsiteX920" fmla="*/ 6336314 w 9486104"/>
              <a:gd name="connsiteY920" fmla="*/ 2977501 h 5392617"/>
              <a:gd name="connsiteX921" fmla="*/ 6413292 w 9486104"/>
              <a:gd name="connsiteY921" fmla="*/ 2900520 h 5392617"/>
              <a:gd name="connsiteX922" fmla="*/ 6594182 w 9486104"/>
              <a:gd name="connsiteY922" fmla="*/ 2900520 h 5392617"/>
              <a:gd name="connsiteX923" fmla="*/ 9015257 w 9486104"/>
              <a:gd name="connsiteY923" fmla="*/ 2819256 h 5392617"/>
              <a:gd name="connsiteX924" fmla="*/ 9053126 w 9486104"/>
              <a:gd name="connsiteY924" fmla="*/ 2819256 h 5392617"/>
              <a:gd name="connsiteX925" fmla="*/ 9053126 w 9486104"/>
              <a:gd name="connsiteY925" fmla="*/ 3005425 h 5392617"/>
              <a:gd name="connsiteX926" fmla="*/ 9050932 w 9486104"/>
              <a:gd name="connsiteY926" fmla="*/ 3005425 h 5392617"/>
              <a:gd name="connsiteX927" fmla="*/ 9050932 w 9486104"/>
              <a:gd name="connsiteY927" fmla="*/ 3049278 h 5392617"/>
              <a:gd name="connsiteX928" fmla="*/ 9000462 w 9486104"/>
              <a:gd name="connsiteY928" fmla="*/ 3101021 h 5392617"/>
              <a:gd name="connsiteX929" fmla="*/ 8962593 w 9486104"/>
              <a:gd name="connsiteY929" fmla="*/ 3101021 h 5392617"/>
              <a:gd name="connsiteX930" fmla="*/ 8962593 w 9486104"/>
              <a:gd name="connsiteY930" fmla="*/ 2914855 h 5392617"/>
              <a:gd name="connsiteX931" fmla="*/ 8964787 w 9486104"/>
              <a:gd name="connsiteY931" fmla="*/ 2914855 h 5392617"/>
              <a:gd name="connsiteX932" fmla="*/ 8964787 w 9486104"/>
              <a:gd name="connsiteY932" fmla="*/ 2871001 h 5392617"/>
              <a:gd name="connsiteX933" fmla="*/ 9015257 w 9486104"/>
              <a:gd name="connsiteY933" fmla="*/ 2819256 h 5392617"/>
              <a:gd name="connsiteX934" fmla="*/ 7804666 w 9486104"/>
              <a:gd name="connsiteY934" fmla="*/ 2807224 h 5392617"/>
              <a:gd name="connsiteX935" fmla="*/ 8004066 w 9486104"/>
              <a:gd name="connsiteY935" fmla="*/ 2807224 h 5392617"/>
              <a:gd name="connsiteX936" fmla="*/ 8016382 w 9486104"/>
              <a:gd name="connsiteY936" fmla="*/ 2808143 h 5392617"/>
              <a:gd name="connsiteX937" fmla="*/ 8230541 w 9486104"/>
              <a:gd name="connsiteY937" fmla="*/ 2808143 h 5392617"/>
              <a:gd name="connsiteX938" fmla="*/ 8230541 w 9486104"/>
              <a:gd name="connsiteY938" fmla="*/ 2835288 h 5392617"/>
              <a:gd name="connsiteX939" fmla="*/ 8153562 w 9486104"/>
              <a:gd name="connsiteY939" fmla="*/ 2912272 h 5392617"/>
              <a:gd name="connsiteX940" fmla="*/ 7954163 w 9486104"/>
              <a:gd name="connsiteY940" fmla="*/ 2912272 h 5392617"/>
              <a:gd name="connsiteX941" fmla="*/ 7941846 w 9486104"/>
              <a:gd name="connsiteY941" fmla="*/ 2911349 h 5392617"/>
              <a:gd name="connsiteX942" fmla="*/ 7727688 w 9486104"/>
              <a:gd name="connsiteY942" fmla="*/ 2911349 h 5392617"/>
              <a:gd name="connsiteX943" fmla="*/ 7727688 w 9486104"/>
              <a:gd name="connsiteY943" fmla="*/ 2884203 h 5392617"/>
              <a:gd name="connsiteX944" fmla="*/ 7804666 w 9486104"/>
              <a:gd name="connsiteY944" fmla="*/ 2807224 h 5392617"/>
              <a:gd name="connsiteX945" fmla="*/ 9310994 w 9486104"/>
              <a:gd name="connsiteY945" fmla="*/ 2714856 h 5392617"/>
              <a:gd name="connsiteX946" fmla="*/ 9476568 w 9486104"/>
              <a:gd name="connsiteY946" fmla="*/ 2714856 h 5392617"/>
              <a:gd name="connsiteX947" fmla="*/ 9476203 w 9486104"/>
              <a:gd name="connsiteY947" fmla="*/ 2818975 h 5392617"/>
              <a:gd name="connsiteX948" fmla="*/ 9406482 w 9486104"/>
              <a:gd name="connsiteY948" fmla="*/ 2818975 h 5392617"/>
              <a:gd name="connsiteX949" fmla="*/ 9406482 w 9486104"/>
              <a:gd name="connsiteY949" fmla="*/ 2819256 h 5392617"/>
              <a:gd name="connsiteX950" fmla="*/ 9053126 w 9486104"/>
              <a:gd name="connsiteY950" fmla="*/ 2819256 h 5392617"/>
              <a:gd name="connsiteX951" fmla="*/ 9053126 w 9486104"/>
              <a:gd name="connsiteY951" fmla="*/ 2792112 h 5392617"/>
              <a:gd name="connsiteX952" fmla="*/ 9130104 w 9486104"/>
              <a:gd name="connsiteY952" fmla="*/ 2715139 h 5392617"/>
              <a:gd name="connsiteX953" fmla="*/ 9310994 w 9486104"/>
              <a:gd name="connsiteY953" fmla="*/ 2715139 h 5392617"/>
              <a:gd name="connsiteX954" fmla="*/ 5566465 w 9486104"/>
              <a:gd name="connsiteY954" fmla="*/ 2711812 h 5392617"/>
              <a:gd name="connsiteX955" fmla="*/ 5604334 w 9486104"/>
              <a:gd name="connsiteY955" fmla="*/ 2711812 h 5392617"/>
              <a:gd name="connsiteX956" fmla="*/ 5604334 w 9486104"/>
              <a:gd name="connsiteY956" fmla="*/ 2897974 h 5392617"/>
              <a:gd name="connsiteX957" fmla="*/ 5602139 w 9486104"/>
              <a:gd name="connsiteY957" fmla="*/ 2897974 h 5392617"/>
              <a:gd name="connsiteX958" fmla="*/ 5602139 w 9486104"/>
              <a:gd name="connsiteY958" fmla="*/ 2941823 h 5392617"/>
              <a:gd name="connsiteX959" fmla="*/ 5551670 w 9486104"/>
              <a:gd name="connsiteY959" fmla="*/ 2993569 h 5392617"/>
              <a:gd name="connsiteX960" fmla="*/ 5513800 w 9486104"/>
              <a:gd name="connsiteY960" fmla="*/ 2993569 h 5392617"/>
              <a:gd name="connsiteX961" fmla="*/ 5513800 w 9486104"/>
              <a:gd name="connsiteY961" fmla="*/ 2807400 h 5392617"/>
              <a:gd name="connsiteX962" fmla="*/ 5515995 w 9486104"/>
              <a:gd name="connsiteY962" fmla="*/ 2807400 h 5392617"/>
              <a:gd name="connsiteX963" fmla="*/ 5515995 w 9486104"/>
              <a:gd name="connsiteY963" fmla="*/ 2763552 h 5392617"/>
              <a:gd name="connsiteX964" fmla="*/ 5566465 w 9486104"/>
              <a:gd name="connsiteY964" fmla="*/ 2711812 h 5392617"/>
              <a:gd name="connsiteX965" fmla="*/ 4318096 w 9486104"/>
              <a:gd name="connsiteY965" fmla="*/ 2702396 h 5392617"/>
              <a:gd name="connsiteX966" fmla="*/ 4517495 w 9486104"/>
              <a:gd name="connsiteY966" fmla="*/ 2702396 h 5392617"/>
              <a:gd name="connsiteX967" fmla="*/ 4840131 w 9486104"/>
              <a:gd name="connsiteY967" fmla="*/ 2702396 h 5392617"/>
              <a:gd name="connsiteX968" fmla="*/ 4840131 w 9486104"/>
              <a:gd name="connsiteY968" fmla="*/ 2729541 h 5392617"/>
              <a:gd name="connsiteX969" fmla="*/ 4763152 w 9486104"/>
              <a:gd name="connsiteY969" fmla="*/ 2806517 h 5392617"/>
              <a:gd name="connsiteX970" fmla="*/ 4241118 w 9486104"/>
              <a:gd name="connsiteY970" fmla="*/ 2806517 h 5392617"/>
              <a:gd name="connsiteX971" fmla="*/ 4241118 w 9486104"/>
              <a:gd name="connsiteY971" fmla="*/ 2992680 h 5392617"/>
              <a:gd name="connsiteX972" fmla="*/ 4238924 w 9486104"/>
              <a:gd name="connsiteY972" fmla="*/ 2992680 h 5392617"/>
              <a:gd name="connsiteX973" fmla="*/ 4238924 w 9486104"/>
              <a:gd name="connsiteY973" fmla="*/ 3036531 h 5392617"/>
              <a:gd name="connsiteX974" fmla="*/ 4188455 w 9486104"/>
              <a:gd name="connsiteY974" fmla="*/ 3088274 h 5392617"/>
              <a:gd name="connsiteX975" fmla="*/ 4150584 w 9486104"/>
              <a:gd name="connsiteY975" fmla="*/ 3088274 h 5392617"/>
              <a:gd name="connsiteX976" fmla="*/ 4150584 w 9486104"/>
              <a:gd name="connsiteY976" fmla="*/ 2902110 h 5392617"/>
              <a:gd name="connsiteX977" fmla="*/ 4152779 w 9486104"/>
              <a:gd name="connsiteY977" fmla="*/ 2902110 h 5392617"/>
              <a:gd name="connsiteX978" fmla="*/ 4152779 w 9486104"/>
              <a:gd name="connsiteY978" fmla="*/ 2858260 h 5392617"/>
              <a:gd name="connsiteX979" fmla="*/ 4203248 w 9486104"/>
              <a:gd name="connsiteY979" fmla="*/ 2806516 h 5392617"/>
              <a:gd name="connsiteX980" fmla="*/ 4241117 w 9486104"/>
              <a:gd name="connsiteY980" fmla="*/ 2806516 h 5392617"/>
              <a:gd name="connsiteX981" fmla="*/ 4241117 w 9486104"/>
              <a:gd name="connsiteY981" fmla="*/ 2779372 h 5392617"/>
              <a:gd name="connsiteX982" fmla="*/ 4318096 w 9486104"/>
              <a:gd name="connsiteY982" fmla="*/ 2702396 h 5392617"/>
              <a:gd name="connsiteX983" fmla="*/ 7000237 w 9486104"/>
              <a:gd name="connsiteY983" fmla="*/ 2618494 h 5392617"/>
              <a:gd name="connsiteX984" fmla="*/ 7038106 w 9486104"/>
              <a:gd name="connsiteY984" fmla="*/ 2618494 h 5392617"/>
              <a:gd name="connsiteX985" fmla="*/ 7038106 w 9486104"/>
              <a:gd name="connsiteY985" fmla="*/ 2804641 h 5392617"/>
              <a:gd name="connsiteX986" fmla="*/ 7035912 w 9486104"/>
              <a:gd name="connsiteY986" fmla="*/ 2804641 h 5392617"/>
              <a:gd name="connsiteX987" fmla="*/ 7035912 w 9486104"/>
              <a:gd name="connsiteY987" fmla="*/ 2848491 h 5392617"/>
              <a:gd name="connsiteX988" fmla="*/ 6985443 w 9486104"/>
              <a:gd name="connsiteY988" fmla="*/ 2900236 h 5392617"/>
              <a:gd name="connsiteX989" fmla="*/ 6947573 w 9486104"/>
              <a:gd name="connsiteY989" fmla="*/ 2900236 h 5392617"/>
              <a:gd name="connsiteX990" fmla="*/ 6947573 w 9486104"/>
              <a:gd name="connsiteY990" fmla="*/ 2714076 h 5392617"/>
              <a:gd name="connsiteX991" fmla="*/ 6949767 w 9486104"/>
              <a:gd name="connsiteY991" fmla="*/ 2714076 h 5392617"/>
              <a:gd name="connsiteX992" fmla="*/ 6949767 w 9486104"/>
              <a:gd name="connsiteY992" fmla="*/ 2670242 h 5392617"/>
              <a:gd name="connsiteX993" fmla="*/ 7000237 w 9486104"/>
              <a:gd name="connsiteY993" fmla="*/ 2618494 h 5392617"/>
              <a:gd name="connsiteX994" fmla="*/ 5681311 w 9486104"/>
              <a:gd name="connsiteY994" fmla="*/ 2607698 h 5392617"/>
              <a:gd name="connsiteX995" fmla="*/ 5880711 w 9486104"/>
              <a:gd name="connsiteY995" fmla="*/ 2607698 h 5392617"/>
              <a:gd name="connsiteX996" fmla="*/ 5892390 w 9486104"/>
              <a:gd name="connsiteY996" fmla="*/ 2608548 h 5392617"/>
              <a:gd name="connsiteX997" fmla="*/ 5892390 w 9486104"/>
              <a:gd name="connsiteY997" fmla="*/ 2607698 h 5392617"/>
              <a:gd name="connsiteX998" fmla="*/ 6245746 w 9486104"/>
              <a:gd name="connsiteY998" fmla="*/ 2607698 h 5392617"/>
              <a:gd name="connsiteX999" fmla="*/ 6245746 w 9486104"/>
              <a:gd name="connsiteY999" fmla="*/ 2634840 h 5392617"/>
              <a:gd name="connsiteX1000" fmla="*/ 6168768 w 9486104"/>
              <a:gd name="connsiteY1000" fmla="*/ 2711812 h 5392617"/>
              <a:gd name="connsiteX1001" fmla="*/ 5969368 w 9486104"/>
              <a:gd name="connsiteY1001" fmla="*/ 2711812 h 5392617"/>
              <a:gd name="connsiteX1002" fmla="*/ 5957689 w 9486104"/>
              <a:gd name="connsiteY1002" fmla="*/ 2710963 h 5392617"/>
              <a:gd name="connsiteX1003" fmla="*/ 5957689 w 9486104"/>
              <a:gd name="connsiteY1003" fmla="*/ 2711812 h 5392617"/>
              <a:gd name="connsiteX1004" fmla="*/ 5604334 w 9486104"/>
              <a:gd name="connsiteY1004" fmla="*/ 2711812 h 5392617"/>
              <a:gd name="connsiteX1005" fmla="*/ 5604334 w 9486104"/>
              <a:gd name="connsiteY1005" fmla="*/ 2684676 h 5392617"/>
              <a:gd name="connsiteX1006" fmla="*/ 5681311 w 9486104"/>
              <a:gd name="connsiteY1006" fmla="*/ 2607698 h 5392617"/>
              <a:gd name="connsiteX1007" fmla="*/ 8283240 w 9486104"/>
              <a:gd name="connsiteY1007" fmla="*/ 2526403 h 5392617"/>
              <a:gd name="connsiteX1008" fmla="*/ 8321109 w 9486104"/>
              <a:gd name="connsiteY1008" fmla="*/ 2526403 h 5392617"/>
              <a:gd name="connsiteX1009" fmla="*/ 8321109 w 9486104"/>
              <a:gd name="connsiteY1009" fmla="*/ 2712555 h 5392617"/>
              <a:gd name="connsiteX1010" fmla="*/ 8318915 w 9486104"/>
              <a:gd name="connsiteY1010" fmla="*/ 2712555 h 5392617"/>
              <a:gd name="connsiteX1011" fmla="*/ 8318915 w 9486104"/>
              <a:gd name="connsiteY1011" fmla="*/ 2756404 h 5392617"/>
              <a:gd name="connsiteX1012" fmla="*/ 8268446 w 9486104"/>
              <a:gd name="connsiteY1012" fmla="*/ 2808143 h 5392617"/>
              <a:gd name="connsiteX1013" fmla="*/ 8230576 w 9486104"/>
              <a:gd name="connsiteY1013" fmla="*/ 2808143 h 5392617"/>
              <a:gd name="connsiteX1014" fmla="*/ 8230576 w 9486104"/>
              <a:gd name="connsiteY1014" fmla="*/ 2621991 h 5392617"/>
              <a:gd name="connsiteX1015" fmla="*/ 8232771 w 9486104"/>
              <a:gd name="connsiteY1015" fmla="*/ 2621991 h 5392617"/>
              <a:gd name="connsiteX1016" fmla="*/ 8232771 w 9486104"/>
              <a:gd name="connsiteY1016" fmla="*/ 2578144 h 5392617"/>
              <a:gd name="connsiteX1017" fmla="*/ 8283240 w 9486104"/>
              <a:gd name="connsiteY1017" fmla="*/ 2526403 h 5392617"/>
              <a:gd name="connsiteX1018" fmla="*/ 8398123 w 9486104"/>
              <a:gd name="connsiteY1018" fmla="*/ 2422283 h 5392617"/>
              <a:gd name="connsiteX1019" fmla="*/ 8597523 w 9486104"/>
              <a:gd name="connsiteY1019" fmla="*/ 2422283 h 5392617"/>
              <a:gd name="connsiteX1020" fmla="*/ 8609202 w 9486104"/>
              <a:gd name="connsiteY1020" fmla="*/ 2423133 h 5392617"/>
              <a:gd name="connsiteX1021" fmla="*/ 8609202 w 9486104"/>
              <a:gd name="connsiteY1021" fmla="*/ 2422283 h 5392617"/>
              <a:gd name="connsiteX1022" fmla="*/ 8962558 w 9486104"/>
              <a:gd name="connsiteY1022" fmla="*/ 2422283 h 5392617"/>
              <a:gd name="connsiteX1023" fmla="*/ 8962558 w 9486104"/>
              <a:gd name="connsiteY1023" fmla="*/ 2449428 h 5392617"/>
              <a:gd name="connsiteX1024" fmla="*/ 8885580 w 9486104"/>
              <a:gd name="connsiteY1024" fmla="*/ 2526403 h 5392617"/>
              <a:gd name="connsiteX1025" fmla="*/ 8686180 w 9486104"/>
              <a:gd name="connsiteY1025" fmla="*/ 2526403 h 5392617"/>
              <a:gd name="connsiteX1026" fmla="*/ 8674501 w 9486104"/>
              <a:gd name="connsiteY1026" fmla="*/ 2525554 h 5392617"/>
              <a:gd name="connsiteX1027" fmla="*/ 8674501 w 9486104"/>
              <a:gd name="connsiteY1027" fmla="*/ 2526403 h 5392617"/>
              <a:gd name="connsiteX1028" fmla="*/ 8321145 w 9486104"/>
              <a:gd name="connsiteY1028" fmla="*/ 2526403 h 5392617"/>
              <a:gd name="connsiteX1029" fmla="*/ 8321145 w 9486104"/>
              <a:gd name="connsiteY1029" fmla="*/ 2499259 h 5392617"/>
              <a:gd name="connsiteX1030" fmla="*/ 8398123 w 9486104"/>
              <a:gd name="connsiteY1030" fmla="*/ 2422283 h 5392617"/>
              <a:gd name="connsiteX1031" fmla="*/ 4892794 w 9486104"/>
              <a:gd name="connsiteY1031" fmla="*/ 2420638 h 5392617"/>
              <a:gd name="connsiteX1032" fmla="*/ 4930663 w 9486104"/>
              <a:gd name="connsiteY1032" fmla="*/ 2420638 h 5392617"/>
              <a:gd name="connsiteX1033" fmla="*/ 4930663 w 9486104"/>
              <a:gd name="connsiteY1033" fmla="*/ 2606801 h 5392617"/>
              <a:gd name="connsiteX1034" fmla="*/ 4928470 w 9486104"/>
              <a:gd name="connsiteY1034" fmla="*/ 2606801 h 5392617"/>
              <a:gd name="connsiteX1035" fmla="*/ 4928470 w 9486104"/>
              <a:gd name="connsiteY1035" fmla="*/ 2650652 h 5392617"/>
              <a:gd name="connsiteX1036" fmla="*/ 4878000 w 9486104"/>
              <a:gd name="connsiteY1036" fmla="*/ 2702395 h 5392617"/>
              <a:gd name="connsiteX1037" fmla="*/ 4840131 w 9486104"/>
              <a:gd name="connsiteY1037" fmla="*/ 2702395 h 5392617"/>
              <a:gd name="connsiteX1038" fmla="*/ 4840131 w 9486104"/>
              <a:gd name="connsiteY1038" fmla="*/ 2516232 h 5392617"/>
              <a:gd name="connsiteX1039" fmla="*/ 4842324 w 9486104"/>
              <a:gd name="connsiteY1039" fmla="*/ 2516232 h 5392617"/>
              <a:gd name="connsiteX1040" fmla="*/ 4842324 w 9486104"/>
              <a:gd name="connsiteY1040" fmla="*/ 2472382 h 5392617"/>
              <a:gd name="connsiteX1041" fmla="*/ 4892794 w 9486104"/>
              <a:gd name="connsiteY1041" fmla="*/ 2420638 h 5392617"/>
              <a:gd name="connsiteX1042" fmla="*/ 5160409 w 9486104"/>
              <a:gd name="connsiteY1042" fmla="*/ 2314868 h 5392617"/>
              <a:gd name="connsiteX1043" fmla="*/ 5513765 w 9486104"/>
              <a:gd name="connsiteY1043" fmla="*/ 2314868 h 5392617"/>
              <a:gd name="connsiteX1044" fmla="*/ 5513765 w 9486104"/>
              <a:gd name="connsiteY1044" fmla="*/ 2342014 h 5392617"/>
              <a:gd name="connsiteX1045" fmla="*/ 5436788 w 9486104"/>
              <a:gd name="connsiteY1045" fmla="*/ 2418995 h 5392617"/>
              <a:gd name="connsiteX1046" fmla="*/ 5284055 w 9486104"/>
              <a:gd name="connsiteY1046" fmla="*/ 2418995 h 5392617"/>
              <a:gd name="connsiteX1047" fmla="*/ 5284055 w 9486104"/>
              <a:gd name="connsiteY1047" fmla="*/ 2420639 h 5392617"/>
              <a:gd name="connsiteX1048" fmla="*/ 4930699 w 9486104"/>
              <a:gd name="connsiteY1048" fmla="*/ 2420639 h 5392617"/>
              <a:gd name="connsiteX1049" fmla="*/ 4930699 w 9486104"/>
              <a:gd name="connsiteY1049" fmla="*/ 2393493 h 5392617"/>
              <a:gd name="connsiteX1050" fmla="*/ 5007677 w 9486104"/>
              <a:gd name="connsiteY1050" fmla="*/ 2316515 h 5392617"/>
              <a:gd name="connsiteX1051" fmla="*/ 5160409 w 9486104"/>
              <a:gd name="connsiteY1051" fmla="*/ 2316515 h 5392617"/>
              <a:gd name="connsiteX1052" fmla="*/ 7689819 w 9486104"/>
              <a:gd name="connsiteY1052" fmla="*/ 2232652 h 5392617"/>
              <a:gd name="connsiteX1053" fmla="*/ 7727688 w 9486104"/>
              <a:gd name="connsiteY1053" fmla="*/ 2232652 h 5392617"/>
              <a:gd name="connsiteX1054" fmla="*/ 7727688 w 9486104"/>
              <a:gd name="connsiteY1054" fmla="*/ 2418819 h 5392617"/>
              <a:gd name="connsiteX1055" fmla="*/ 7725494 w 9486104"/>
              <a:gd name="connsiteY1055" fmla="*/ 2418819 h 5392617"/>
              <a:gd name="connsiteX1056" fmla="*/ 7725494 w 9486104"/>
              <a:gd name="connsiteY1056" fmla="*/ 2462669 h 5392617"/>
              <a:gd name="connsiteX1057" fmla="*/ 7675025 w 9486104"/>
              <a:gd name="connsiteY1057" fmla="*/ 2514410 h 5392617"/>
              <a:gd name="connsiteX1058" fmla="*/ 7637155 w 9486104"/>
              <a:gd name="connsiteY1058" fmla="*/ 2514410 h 5392617"/>
              <a:gd name="connsiteX1059" fmla="*/ 7637155 w 9486104"/>
              <a:gd name="connsiteY1059" fmla="*/ 2541518 h 5392617"/>
              <a:gd name="connsiteX1060" fmla="*/ 7560177 w 9486104"/>
              <a:gd name="connsiteY1060" fmla="*/ 2618494 h 5392617"/>
              <a:gd name="connsiteX1061" fmla="*/ 7038142 w 9486104"/>
              <a:gd name="connsiteY1061" fmla="*/ 2618494 h 5392617"/>
              <a:gd name="connsiteX1062" fmla="*/ 7038142 w 9486104"/>
              <a:gd name="connsiteY1062" fmla="*/ 2591349 h 5392617"/>
              <a:gd name="connsiteX1063" fmla="*/ 7115120 w 9486104"/>
              <a:gd name="connsiteY1063" fmla="*/ 2514376 h 5392617"/>
              <a:gd name="connsiteX1064" fmla="*/ 7314520 w 9486104"/>
              <a:gd name="connsiteY1064" fmla="*/ 2514376 h 5392617"/>
              <a:gd name="connsiteX1065" fmla="*/ 7637155 w 9486104"/>
              <a:gd name="connsiteY1065" fmla="*/ 2514376 h 5392617"/>
              <a:gd name="connsiteX1066" fmla="*/ 7637155 w 9486104"/>
              <a:gd name="connsiteY1066" fmla="*/ 2328246 h 5392617"/>
              <a:gd name="connsiteX1067" fmla="*/ 7639349 w 9486104"/>
              <a:gd name="connsiteY1067" fmla="*/ 2328246 h 5392617"/>
              <a:gd name="connsiteX1068" fmla="*/ 7639349 w 9486104"/>
              <a:gd name="connsiteY1068" fmla="*/ 2284395 h 5392617"/>
              <a:gd name="connsiteX1069" fmla="*/ 7689819 w 9486104"/>
              <a:gd name="connsiteY1069" fmla="*/ 2232652 h 5392617"/>
              <a:gd name="connsiteX1070" fmla="*/ 6594182 w 9486104"/>
              <a:gd name="connsiteY1070" fmla="*/ 2221571 h 5392617"/>
              <a:gd name="connsiteX1071" fmla="*/ 6947537 w 9486104"/>
              <a:gd name="connsiteY1071" fmla="*/ 2221571 h 5392617"/>
              <a:gd name="connsiteX1072" fmla="*/ 6947537 w 9486104"/>
              <a:gd name="connsiteY1072" fmla="*/ 2248720 h 5392617"/>
              <a:gd name="connsiteX1073" fmla="*/ 6870559 w 9486104"/>
              <a:gd name="connsiteY1073" fmla="*/ 2325698 h 5392617"/>
              <a:gd name="connsiteX1074" fmla="*/ 6689670 w 9486104"/>
              <a:gd name="connsiteY1074" fmla="*/ 2325698 h 5392617"/>
              <a:gd name="connsiteX1075" fmla="*/ 6689670 w 9486104"/>
              <a:gd name="connsiteY1075" fmla="*/ 2325983 h 5392617"/>
              <a:gd name="connsiteX1076" fmla="*/ 6336314 w 9486104"/>
              <a:gd name="connsiteY1076" fmla="*/ 2325983 h 5392617"/>
              <a:gd name="connsiteX1077" fmla="*/ 6336314 w 9486104"/>
              <a:gd name="connsiteY1077" fmla="*/ 2512144 h 5392617"/>
              <a:gd name="connsiteX1078" fmla="*/ 6334120 w 9486104"/>
              <a:gd name="connsiteY1078" fmla="*/ 2512144 h 5392617"/>
              <a:gd name="connsiteX1079" fmla="*/ 6334120 w 9486104"/>
              <a:gd name="connsiteY1079" fmla="*/ 2555994 h 5392617"/>
              <a:gd name="connsiteX1080" fmla="*/ 6283651 w 9486104"/>
              <a:gd name="connsiteY1080" fmla="*/ 2607732 h 5392617"/>
              <a:gd name="connsiteX1081" fmla="*/ 6245781 w 9486104"/>
              <a:gd name="connsiteY1081" fmla="*/ 2607732 h 5392617"/>
              <a:gd name="connsiteX1082" fmla="*/ 6245781 w 9486104"/>
              <a:gd name="connsiteY1082" fmla="*/ 2421577 h 5392617"/>
              <a:gd name="connsiteX1083" fmla="*/ 6247975 w 9486104"/>
              <a:gd name="connsiteY1083" fmla="*/ 2421577 h 5392617"/>
              <a:gd name="connsiteX1084" fmla="*/ 6247975 w 9486104"/>
              <a:gd name="connsiteY1084" fmla="*/ 2377726 h 5392617"/>
              <a:gd name="connsiteX1085" fmla="*/ 6298445 w 9486104"/>
              <a:gd name="connsiteY1085" fmla="*/ 2325981 h 5392617"/>
              <a:gd name="connsiteX1086" fmla="*/ 6336314 w 9486104"/>
              <a:gd name="connsiteY1086" fmla="*/ 2325981 h 5392617"/>
              <a:gd name="connsiteX1087" fmla="*/ 6336314 w 9486104"/>
              <a:gd name="connsiteY1087" fmla="*/ 2298836 h 5392617"/>
              <a:gd name="connsiteX1088" fmla="*/ 6413292 w 9486104"/>
              <a:gd name="connsiteY1088" fmla="*/ 2221855 h 5392617"/>
              <a:gd name="connsiteX1089" fmla="*/ 6594182 w 9486104"/>
              <a:gd name="connsiteY1089" fmla="*/ 2221855 h 5392617"/>
              <a:gd name="connsiteX1090" fmla="*/ 7804666 w 9486104"/>
              <a:gd name="connsiteY1090" fmla="*/ 2128530 h 5392617"/>
              <a:gd name="connsiteX1091" fmla="*/ 8004066 w 9486104"/>
              <a:gd name="connsiteY1091" fmla="*/ 2128530 h 5392617"/>
              <a:gd name="connsiteX1092" fmla="*/ 8016382 w 9486104"/>
              <a:gd name="connsiteY1092" fmla="*/ 2129452 h 5392617"/>
              <a:gd name="connsiteX1093" fmla="*/ 8230541 w 9486104"/>
              <a:gd name="connsiteY1093" fmla="*/ 2129452 h 5392617"/>
              <a:gd name="connsiteX1094" fmla="*/ 8230541 w 9486104"/>
              <a:gd name="connsiteY1094" fmla="*/ 2156595 h 5392617"/>
              <a:gd name="connsiteX1095" fmla="*/ 8153562 w 9486104"/>
              <a:gd name="connsiteY1095" fmla="*/ 2233571 h 5392617"/>
              <a:gd name="connsiteX1096" fmla="*/ 7954163 w 9486104"/>
              <a:gd name="connsiteY1096" fmla="*/ 2233571 h 5392617"/>
              <a:gd name="connsiteX1097" fmla="*/ 7941846 w 9486104"/>
              <a:gd name="connsiteY1097" fmla="*/ 2232652 h 5392617"/>
              <a:gd name="connsiteX1098" fmla="*/ 7727688 w 9486104"/>
              <a:gd name="connsiteY1098" fmla="*/ 2232652 h 5392617"/>
              <a:gd name="connsiteX1099" fmla="*/ 7727688 w 9486104"/>
              <a:gd name="connsiteY1099" fmla="*/ 2205506 h 5392617"/>
              <a:gd name="connsiteX1100" fmla="*/ 7804666 w 9486104"/>
              <a:gd name="connsiteY1100" fmla="*/ 2128530 h 5392617"/>
              <a:gd name="connsiteX1101" fmla="*/ 9310994 w 9486104"/>
              <a:gd name="connsiteY1101" fmla="*/ 2036153 h 5392617"/>
              <a:gd name="connsiteX1102" fmla="*/ 9478952 w 9486104"/>
              <a:gd name="connsiteY1102" fmla="*/ 2036153 h 5392617"/>
              <a:gd name="connsiteX1103" fmla="*/ 9478586 w 9486104"/>
              <a:gd name="connsiteY1103" fmla="*/ 2140278 h 5392617"/>
              <a:gd name="connsiteX1104" fmla="*/ 9406482 w 9486104"/>
              <a:gd name="connsiteY1104" fmla="*/ 2140278 h 5392617"/>
              <a:gd name="connsiteX1105" fmla="*/ 9406482 w 9486104"/>
              <a:gd name="connsiteY1105" fmla="*/ 2140563 h 5392617"/>
              <a:gd name="connsiteX1106" fmla="*/ 9053126 w 9486104"/>
              <a:gd name="connsiteY1106" fmla="*/ 2140563 h 5392617"/>
              <a:gd name="connsiteX1107" fmla="*/ 9053126 w 9486104"/>
              <a:gd name="connsiteY1107" fmla="*/ 2326719 h 5392617"/>
              <a:gd name="connsiteX1108" fmla="*/ 9050932 w 9486104"/>
              <a:gd name="connsiteY1108" fmla="*/ 2326719 h 5392617"/>
              <a:gd name="connsiteX1109" fmla="*/ 9050932 w 9486104"/>
              <a:gd name="connsiteY1109" fmla="*/ 2370572 h 5392617"/>
              <a:gd name="connsiteX1110" fmla="*/ 9000462 w 9486104"/>
              <a:gd name="connsiteY1110" fmla="*/ 2422317 h 5392617"/>
              <a:gd name="connsiteX1111" fmla="*/ 8962593 w 9486104"/>
              <a:gd name="connsiteY1111" fmla="*/ 2422317 h 5392617"/>
              <a:gd name="connsiteX1112" fmla="*/ 8962593 w 9486104"/>
              <a:gd name="connsiteY1112" fmla="*/ 2236151 h 5392617"/>
              <a:gd name="connsiteX1113" fmla="*/ 8964787 w 9486104"/>
              <a:gd name="connsiteY1113" fmla="*/ 2236151 h 5392617"/>
              <a:gd name="connsiteX1114" fmla="*/ 8964787 w 9486104"/>
              <a:gd name="connsiteY1114" fmla="*/ 2192299 h 5392617"/>
              <a:gd name="connsiteX1115" fmla="*/ 9015257 w 9486104"/>
              <a:gd name="connsiteY1115" fmla="*/ 2140557 h 5392617"/>
              <a:gd name="connsiteX1116" fmla="*/ 9053126 w 9486104"/>
              <a:gd name="connsiteY1116" fmla="*/ 2140557 h 5392617"/>
              <a:gd name="connsiteX1117" fmla="*/ 9053126 w 9486104"/>
              <a:gd name="connsiteY1117" fmla="*/ 2113416 h 5392617"/>
              <a:gd name="connsiteX1118" fmla="*/ 9130104 w 9486104"/>
              <a:gd name="connsiteY1118" fmla="*/ 2036438 h 5392617"/>
              <a:gd name="connsiteX1119" fmla="*/ 9310994 w 9486104"/>
              <a:gd name="connsiteY1119" fmla="*/ 2036438 h 5392617"/>
              <a:gd name="connsiteX1120" fmla="*/ 5566465 w 9486104"/>
              <a:gd name="connsiteY1120" fmla="*/ 2033110 h 5392617"/>
              <a:gd name="connsiteX1121" fmla="*/ 5604334 w 9486104"/>
              <a:gd name="connsiteY1121" fmla="*/ 2033110 h 5392617"/>
              <a:gd name="connsiteX1122" fmla="*/ 5604334 w 9486104"/>
              <a:gd name="connsiteY1122" fmla="*/ 2219273 h 5392617"/>
              <a:gd name="connsiteX1123" fmla="*/ 5602139 w 9486104"/>
              <a:gd name="connsiteY1123" fmla="*/ 2219273 h 5392617"/>
              <a:gd name="connsiteX1124" fmla="*/ 5602139 w 9486104"/>
              <a:gd name="connsiteY1124" fmla="*/ 2263124 h 5392617"/>
              <a:gd name="connsiteX1125" fmla="*/ 5551670 w 9486104"/>
              <a:gd name="connsiteY1125" fmla="*/ 2314868 h 5392617"/>
              <a:gd name="connsiteX1126" fmla="*/ 5513800 w 9486104"/>
              <a:gd name="connsiteY1126" fmla="*/ 2314868 h 5392617"/>
              <a:gd name="connsiteX1127" fmla="*/ 5513800 w 9486104"/>
              <a:gd name="connsiteY1127" fmla="*/ 2128706 h 5392617"/>
              <a:gd name="connsiteX1128" fmla="*/ 5515995 w 9486104"/>
              <a:gd name="connsiteY1128" fmla="*/ 2128706 h 5392617"/>
              <a:gd name="connsiteX1129" fmla="*/ 5515995 w 9486104"/>
              <a:gd name="connsiteY1129" fmla="*/ 2084853 h 5392617"/>
              <a:gd name="connsiteX1130" fmla="*/ 5566465 w 9486104"/>
              <a:gd name="connsiteY1130" fmla="*/ 2033110 h 5392617"/>
              <a:gd name="connsiteX1131" fmla="*/ 7000237 w 9486104"/>
              <a:gd name="connsiteY1131" fmla="*/ 1939818 h 5392617"/>
              <a:gd name="connsiteX1132" fmla="*/ 7038106 w 9486104"/>
              <a:gd name="connsiteY1132" fmla="*/ 1939818 h 5392617"/>
              <a:gd name="connsiteX1133" fmla="*/ 7038106 w 9486104"/>
              <a:gd name="connsiteY1133" fmla="*/ 2125982 h 5392617"/>
              <a:gd name="connsiteX1134" fmla="*/ 7035912 w 9486104"/>
              <a:gd name="connsiteY1134" fmla="*/ 2125982 h 5392617"/>
              <a:gd name="connsiteX1135" fmla="*/ 7035912 w 9486104"/>
              <a:gd name="connsiteY1135" fmla="*/ 2169832 h 5392617"/>
              <a:gd name="connsiteX1136" fmla="*/ 6985443 w 9486104"/>
              <a:gd name="connsiteY1136" fmla="*/ 2221571 h 5392617"/>
              <a:gd name="connsiteX1137" fmla="*/ 6947573 w 9486104"/>
              <a:gd name="connsiteY1137" fmla="*/ 2221571 h 5392617"/>
              <a:gd name="connsiteX1138" fmla="*/ 6947573 w 9486104"/>
              <a:gd name="connsiteY1138" fmla="*/ 2035410 h 5392617"/>
              <a:gd name="connsiteX1139" fmla="*/ 6949767 w 9486104"/>
              <a:gd name="connsiteY1139" fmla="*/ 2035410 h 5392617"/>
              <a:gd name="connsiteX1140" fmla="*/ 6949767 w 9486104"/>
              <a:gd name="connsiteY1140" fmla="*/ 1991559 h 5392617"/>
              <a:gd name="connsiteX1141" fmla="*/ 7000237 w 9486104"/>
              <a:gd name="connsiteY1141" fmla="*/ 1939818 h 5392617"/>
              <a:gd name="connsiteX1142" fmla="*/ 5681311 w 9486104"/>
              <a:gd name="connsiteY1142" fmla="*/ 1928986 h 5392617"/>
              <a:gd name="connsiteX1143" fmla="*/ 5880711 w 9486104"/>
              <a:gd name="connsiteY1143" fmla="*/ 1928986 h 5392617"/>
              <a:gd name="connsiteX1144" fmla="*/ 5892390 w 9486104"/>
              <a:gd name="connsiteY1144" fmla="*/ 1929837 h 5392617"/>
              <a:gd name="connsiteX1145" fmla="*/ 5892390 w 9486104"/>
              <a:gd name="connsiteY1145" fmla="*/ 1928986 h 5392617"/>
              <a:gd name="connsiteX1146" fmla="*/ 6245746 w 9486104"/>
              <a:gd name="connsiteY1146" fmla="*/ 1928986 h 5392617"/>
              <a:gd name="connsiteX1147" fmla="*/ 6245746 w 9486104"/>
              <a:gd name="connsiteY1147" fmla="*/ 1956131 h 5392617"/>
              <a:gd name="connsiteX1148" fmla="*/ 6168768 w 9486104"/>
              <a:gd name="connsiteY1148" fmla="*/ 2033110 h 5392617"/>
              <a:gd name="connsiteX1149" fmla="*/ 5969368 w 9486104"/>
              <a:gd name="connsiteY1149" fmla="*/ 2033110 h 5392617"/>
              <a:gd name="connsiteX1150" fmla="*/ 5957689 w 9486104"/>
              <a:gd name="connsiteY1150" fmla="*/ 2032260 h 5392617"/>
              <a:gd name="connsiteX1151" fmla="*/ 5957689 w 9486104"/>
              <a:gd name="connsiteY1151" fmla="*/ 2033110 h 5392617"/>
              <a:gd name="connsiteX1152" fmla="*/ 5604334 w 9486104"/>
              <a:gd name="connsiteY1152" fmla="*/ 2033110 h 5392617"/>
              <a:gd name="connsiteX1153" fmla="*/ 5604334 w 9486104"/>
              <a:gd name="connsiteY1153" fmla="*/ 2005965 h 5392617"/>
              <a:gd name="connsiteX1154" fmla="*/ 5681311 w 9486104"/>
              <a:gd name="connsiteY1154" fmla="*/ 1928986 h 5392617"/>
              <a:gd name="connsiteX1155" fmla="*/ 8283240 w 9486104"/>
              <a:gd name="connsiteY1155" fmla="*/ 1847721 h 5392617"/>
              <a:gd name="connsiteX1156" fmla="*/ 8321109 w 9486104"/>
              <a:gd name="connsiteY1156" fmla="*/ 1847721 h 5392617"/>
              <a:gd name="connsiteX1157" fmla="*/ 8321109 w 9486104"/>
              <a:gd name="connsiteY1157" fmla="*/ 2033884 h 5392617"/>
              <a:gd name="connsiteX1158" fmla="*/ 8318915 w 9486104"/>
              <a:gd name="connsiteY1158" fmla="*/ 2033884 h 5392617"/>
              <a:gd name="connsiteX1159" fmla="*/ 8318915 w 9486104"/>
              <a:gd name="connsiteY1159" fmla="*/ 2077735 h 5392617"/>
              <a:gd name="connsiteX1160" fmla="*/ 8268446 w 9486104"/>
              <a:gd name="connsiteY1160" fmla="*/ 2129479 h 5392617"/>
              <a:gd name="connsiteX1161" fmla="*/ 8230576 w 9486104"/>
              <a:gd name="connsiteY1161" fmla="*/ 2129479 h 5392617"/>
              <a:gd name="connsiteX1162" fmla="*/ 8230576 w 9486104"/>
              <a:gd name="connsiteY1162" fmla="*/ 1943316 h 5392617"/>
              <a:gd name="connsiteX1163" fmla="*/ 8232771 w 9486104"/>
              <a:gd name="connsiteY1163" fmla="*/ 1943316 h 5392617"/>
              <a:gd name="connsiteX1164" fmla="*/ 8232771 w 9486104"/>
              <a:gd name="connsiteY1164" fmla="*/ 1899465 h 5392617"/>
              <a:gd name="connsiteX1165" fmla="*/ 8283240 w 9486104"/>
              <a:gd name="connsiteY1165" fmla="*/ 1847721 h 5392617"/>
              <a:gd name="connsiteX1166" fmla="*/ 8398123 w 9486104"/>
              <a:gd name="connsiteY1166" fmla="*/ 1743562 h 5392617"/>
              <a:gd name="connsiteX1167" fmla="*/ 8597523 w 9486104"/>
              <a:gd name="connsiteY1167" fmla="*/ 1743562 h 5392617"/>
              <a:gd name="connsiteX1168" fmla="*/ 8609202 w 9486104"/>
              <a:gd name="connsiteY1168" fmla="*/ 1744411 h 5392617"/>
              <a:gd name="connsiteX1169" fmla="*/ 8609202 w 9486104"/>
              <a:gd name="connsiteY1169" fmla="*/ 1743562 h 5392617"/>
              <a:gd name="connsiteX1170" fmla="*/ 8962558 w 9486104"/>
              <a:gd name="connsiteY1170" fmla="*/ 1743562 h 5392617"/>
              <a:gd name="connsiteX1171" fmla="*/ 8962558 w 9486104"/>
              <a:gd name="connsiteY1171" fmla="*/ 1770708 h 5392617"/>
              <a:gd name="connsiteX1172" fmla="*/ 8885580 w 9486104"/>
              <a:gd name="connsiteY1172" fmla="*/ 1847686 h 5392617"/>
              <a:gd name="connsiteX1173" fmla="*/ 8686180 w 9486104"/>
              <a:gd name="connsiteY1173" fmla="*/ 1847686 h 5392617"/>
              <a:gd name="connsiteX1174" fmla="*/ 8674501 w 9486104"/>
              <a:gd name="connsiteY1174" fmla="*/ 1846836 h 5392617"/>
              <a:gd name="connsiteX1175" fmla="*/ 8674501 w 9486104"/>
              <a:gd name="connsiteY1175" fmla="*/ 1847686 h 5392617"/>
              <a:gd name="connsiteX1176" fmla="*/ 8321145 w 9486104"/>
              <a:gd name="connsiteY1176" fmla="*/ 1847686 h 5392617"/>
              <a:gd name="connsiteX1177" fmla="*/ 8321145 w 9486104"/>
              <a:gd name="connsiteY1177" fmla="*/ 1820539 h 5392617"/>
              <a:gd name="connsiteX1178" fmla="*/ 8398123 w 9486104"/>
              <a:gd name="connsiteY1178" fmla="*/ 1743562 h 5392617"/>
              <a:gd name="connsiteX1179" fmla="*/ 6298445 w 9486104"/>
              <a:gd name="connsiteY1179" fmla="*/ 1647264 h 5392617"/>
              <a:gd name="connsiteX1180" fmla="*/ 6336314 w 9486104"/>
              <a:gd name="connsiteY1180" fmla="*/ 1647264 h 5392617"/>
              <a:gd name="connsiteX1181" fmla="*/ 6336314 w 9486104"/>
              <a:gd name="connsiteY1181" fmla="*/ 1833427 h 5392617"/>
              <a:gd name="connsiteX1182" fmla="*/ 6334120 w 9486104"/>
              <a:gd name="connsiteY1182" fmla="*/ 1833427 h 5392617"/>
              <a:gd name="connsiteX1183" fmla="*/ 6334120 w 9486104"/>
              <a:gd name="connsiteY1183" fmla="*/ 1877279 h 5392617"/>
              <a:gd name="connsiteX1184" fmla="*/ 6283651 w 9486104"/>
              <a:gd name="connsiteY1184" fmla="*/ 1929021 h 5392617"/>
              <a:gd name="connsiteX1185" fmla="*/ 6245781 w 9486104"/>
              <a:gd name="connsiteY1185" fmla="*/ 1929021 h 5392617"/>
              <a:gd name="connsiteX1186" fmla="*/ 6245781 w 9486104"/>
              <a:gd name="connsiteY1186" fmla="*/ 1742858 h 5392617"/>
              <a:gd name="connsiteX1187" fmla="*/ 6247975 w 9486104"/>
              <a:gd name="connsiteY1187" fmla="*/ 1742858 h 5392617"/>
              <a:gd name="connsiteX1188" fmla="*/ 6247975 w 9486104"/>
              <a:gd name="connsiteY1188" fmla="*/ 1699006 h 5392617"/>
              <a:gd name="connsiteX1189" fmla="*/ 6298445 w 9486104"/>
              <a:gd name="connsiteY1189" fmla="*/ 1647264 h 5392617"/>
              <a:gd name="connsiteX1190" fmla="*/ 7689819 w 9486104"/>
              <a:gd name="connsiteY1190" fmla="*/ 1553935 h 5392617"/>
              <a:gd name="connsiteX1191" fmla="*/ 7727688 w 9486104"/>
              <a:gd name="connsiteY1191" fmla="*/ 1553935 h 5392617"/>
              <a:gd name="connsiteX1192" fmla="*/ 7727688 w 9486104"/>
              <a:gd name="connsiteY1192" fmla="*/ 1740098 h 5392617"/>
              <a:gd name="connsiteX1193" fmla="*/ 7725494 w 9486104"/>
              <a:gd name="connsiteY1193" fmla="*/ 1740098 h 5392617"/>
              <a:gd name="connsiteX1194" fmla="*/ 7725494 w 9486104"/>
              <a:gd name="connsiteY1194" fmla="*/ 1783948 h 5392617"/>
              <a:gd name="connsiteX1195" fmla="*/ 7675025 w 9486104"/>
              <a:gd name="connsiteY1195" fmla="*/ 1835692 h 5392617"/>
              <a:gd name="connsiteX1196" fmla="*/ 7637155 w 9486104"/>
              <a:gd name="connsiteY1196" fmla="*/ 1835692 h 5392617"/>
              <a:gd name="connsiteX1197" fmla="*/ 7637155 w 9486104"/>
              <a:gd name="connsiteY1197" fmla="*/ 1862803 h 5392617"/>
              <a:gd name="connsiteX1198" fmla="*/ 7560177 w 9486104"/>
              <a:gd name="connsiteY1198" fmla="*/ 1939781 h 5392617"/>
              <a:gd name="connsiteX1199" fmla="*/ 7038142 w 9486104"/>
              <a:gd name="connsiteY1199" fmla="*/ 1939781 h 5392617"/>
              <a:gd name="connsiteX1200" fmla="*/ 7038142 w 9486104"/>
              <a:gd name="connsiteY1200" fmla="*/ 1912636 h 5392617"/>
              <a:gd name="connsiteX1201" fmla="*/ 7115120 w 9486104"/>
              <a:gd name="connsiteY1201" fmla="*/ 1835658 h 5392617"/>
              <a:gd name="connsiteX1202" fmla="*/ 7314520 w 9486104"/>
              <a:gd name="connsiteY1202" fmla="*/ 1835658 h 5392617"/>
              <a:gd name="connsiteX1203" fmla="*/ 7637155 w 9486104"/>
              <a:gd name="connsiteY1203" fmla="*/ 1835658 h 5392617"/>
              <a:gd name="connsiteX1204" fmla="*/ 7637155 w 9486104"/>
              <a:gd name="connsiteY1204" fmla="*/ 1649531 h 5392617"/>
              <a:gd name="connsiteX1205" fmla="*/ 7639349 w 9486104"/>
              <a:gd name="connsiteY1205" fmla="*/ 1649531 h 5392617"/>
              <a:gd name="connsiteX1206" fmla="*/ 7639349 w 9486104"/>
              <a:gd name="connsiteY1206" fmla="*/ 1605678 h 5392617"/>
              <a:gd name="connsiteX1207" fmla="*/ 7689819 w 9486104"/>
              <a:gd name="connsiteY1207" fmla="*/ 1553935 h 5392617"/>
              <a:gd name="connsiteX1208" fmla="*/ 6594182 w 9486104"/>
              <a:gd name="connsiteY1208" fmla="*/ 1542856 h 5392617"/>
              <a:gd name="connsiteX1209" fmla="*/ 6947537 w 9486104"/>
              <a:gd name="connsiteY1209" fmla="*/ 1542856 h 5392617"/>
              <a:gd name="connsiteX1210" fmla="*/ 6947537 w 9486104"/>
              <a:gd name="connsiteY1210" fmla="*/ 1570002 h 5392617"/>
              <a:gd name="connsiteX1211" fmla="*/ 6870559 w 9486104"/>
              <a:gd name="connsiteY1211" fmla="*/ 1646982 h 5392617"/>
              <a:gd name="connsiteX1212" fmla="*/ 6689670 w 9486104"/>
              <a:gd name="connsiteY1212" fmla="*/ 1646982 h 5392617"/>
              <a:gd name="connsiteX1213" fmla="*/ 6689670 w 9486104"/>
              <a:gd name="connsiteY1213" fmla="*/ 1647264 h 5392617"/>
              <a:gd name="connsiteX1214" fmla="*/ 6336314 w 9486104"/>
              <a:gd name="connsiteY1214" fmla="*/ 1647264 h 5392617"/>
              <a:gd name="connsiteX1215" fmla="*/ 6336314 w 9486104"/>
              <a:gd name="connsiteY1215" fmla="*/ 1620118 h 5392617"/>
              <a:gd name="connsiteX1216" fmla="*/ 6413292 w 9486104"/>
              <a:gd name="connsiteY1216" fmla="*/ 1543139 h 5392617"/>
              <a:gd name="connsiteX1217" fmla="*/ 6594182 w 9486104"/>
              <a:gd name="connsiteY1217" fmla="*/ 1543139 h 5392617"/>
              <a:gd name="connsiteX1218" fmla="*/ 7804666 w 9486104"/>
              <a:gd name="connsiteY1218" fmla="*/ 1449810 h 5392617"/>
              <a:gd name="connsiteX1219" fmla="*/ 8004066 w 9486104"/>
              <a:gd name="connsiteY1219" fmla="*/ 1449810 h 5392617"/>
              <a:gd name="connsiteX1220" fmla="*/ 8016382 w 9486104"/>
              <a:gd name="connsiteY1220" fmla="*/ 1450732 h 5392617"/>
              <a:gd name="connsiteX1221" fmla="*/ 8230541 w 9486104"/>
              <a:gd name="connsiteY1221" fmla="*/ 1450732 h 5392617"/>
              <a:gd name="connsiteX1222" fmla="*/ 8230541 w 9486104"/>
              <a:gd name="connsiteY1222" fmla="*/ 1477876 h 5392617"/>
              <a:gd name="connsiteX1223" fmla="*/ 8153562 w 9486104"/>
              <a:gd name="connsiteY1223" fmla="*/ 1554855 h 5392617"/>
              <a:gd name="connsiteX1224" fmla="*/ 7954163 w 9486104"/>
              <a:gd name="connsiteY1224" fmla="*/ 1554855 h 5392617"/>
              <a:gd name="connsiteX1225" fmla="*/ 7941846 w 9486104"/>
              <a:gd name="connsiteY1225" fmla="*/ 1553935 h 5392617"/>
              <a:gd name="connsiteX1226" fmla="*/ 7727688 w 9486104"/>
              <a:gd name="connsiteY1226" fmla="*/ 1553935 h 5392617"/>
              <a:gd name="connsiteX1227" fmla="*/ 7727688 w 9486104"/>
              <a:gd name="connsiteY1227" fmla="*/ 1526789 h 5392617"/>
              <a:gd name="connsiteX1228" fmla="*/ 7804666 w 9486104"/>
              <a:gd name="connsiteY1228" fmla="*/ 1449810 h 5392617"/>
              <a:gd name="connsiteX1229" fmla="*/ 9310994 w 9486104"/>
              <a:gd name="connsiteY1229" fmla="*/ 1357436 h 5392617"/>
              <a:gd name="connsiteX1230" fmla="*/ 9481336 w 9486104"/>
              <a:gd name="connsiteY1230" fmla="*/ 1357436 h 5392617"/>
              <a:gd name="connsiteX1231" fmla="*/ 9480970 w 9486104"/>
              <a:gd name="connsiteY1231" fmla="*/ 1461560 h 5392617"/>
              <a:gd name="connsiteX1232" fmla="*/ 9406482 w 9486104"/>
              <a:gd name="connsiteY1232" fmla="*/ 1461560 h 5392617"/>
              <a:gd name="connsiteX1233" fmla="*/ 9406482 w 9486104"/>
              <a:gd name="connsiteY1233" fmla="*/ 1461843 h 5392617"/>
              <a:gd name="connsiteX1234" fmla="*/ 9053126 w 9486104"/>
              <a:gd name="connsiteY1234" fmla="*/ 1461843 h 5392617"/>
              <a:gd name="connsiteX1235" fmla="*/ 9053126 w 9486104"/>
              <a:gd name="connsiteY1235" fmla="*/ 1648003 h 5392617"/>
              <a:gd name="connsiteX1236" fmla="*/ 9050932 w 9486104"/>
              <a:gd name="connsiteY1236" fmla="*/ 1648003 h 5392617"/>
              <a:gd name="connsiteX1237" fmla="*/ 9050932 w 9486104"/>
              <a:gd name="connsiteY1237" fmla="*/ 1691853 h 5392617"/>
              <a:gd name="connsiteX1238" fmla="*/ 9000462 w 9486104"/>
              <a:gd name="connsiteY1238" fmla="*/ 1743596 h 5392617"/>
              <a:gd name="connsiteX1239" fmla="*/ 8962593 w 9486104"/>
              <a:gd name="connsiteY1239" fmla="*/ 1743596 h 5392617"/>
              <a:gd name="connsiteX1240" fmla="*/ 8962593 w 9486104"/>
              <a:gd name="connsiteY1240" fmla="*/ 1557432 h 5392617"/>
              <a:gd name="connsiteX1241" fmla="*/ 8964787 w 9486104"/>
              <a:gd name="connsiteY1241" fmla="*/ 1557432 h 5392617"/>
              <a:gd name="connsiteX1242" fmla="*/ 8964787 w 9486104"/>
              <a:gd name="connsiteY1242" fmla="*/ 1513582 h 5392617"/>
              <a:gd name="connsiteX1243" fmla="*/ 9015257 w 9486104"/>
              <a:gd name="connsiteY1243" fmla="*/ 1461839 h 5392617"/>
              <a:gd name="connsiteX1244" fmla="*/ 9053126 w 9486104"/>
              <a:gd name="connsiteY1244" fmla="*/ 1461839 h 5392617"/>
              <a:gd name="connsiteX1245" fmla="*/ 9053126 w 9486104"/>
              <a:gd name="connsiteY1245" fmla="*/ 1434698 h 5392617"/>
              <a:gd name="connsiteX1246" fmla="*/ 9130104 w 9486104"/>
              <a:gd name="connsiteY1246" fmla="*/ 1357720 h 5392617"/>
              <a:gd name="connsiteX1247" fmla="*/ 9310994 w 9486104"/>
              <a:gd name="connsiteY1247" fmla="*/ 1357720 h 5392617"/>
              <a:gd name="connsiteX1248" fmla="*/ 7000237 w 9486104"/>
              <a:gd name="connsiteY1248" fmla="*/ 1261099 h 5392617"/>
              <a:gd name="connsiteX1249" fmla="*/ 7038106 w 9486104"/>
              <a:gd name="connsiteY1249" fmla="*/ 1261099 h 5392617"/>
              <a:gd name="connsiteX1250" fmla="*/ 7038106 w 9486104"/>
              <a:gd name="connsiteY1250" fmla="*/ 1447262 h 5392617"/>
              <a:gd name="connsiteX1251" fmla="*/ 7035912 w 9486104"/>
              <a:gd name="connsiteY1251" fmla="*/ 1447262 h 5392617"/>
              <a:gd name="connsiteX1252" fmla="*/ 7035912 w 9486104"/>
              <a:gd name="connsiteY1252" fmla="*/ 1491115 h 5392617"/>
              <a:gd name="connsiteX1253" fmla="*/ 6985443 w 9486104"/>
              <a:gd name="connsiteY1253" fmla="*/ 1542856 h 5392617"/>
              <a:gd name="connsiteX1254" fmla="*/ 6947573 w 9486104"/>
              <a:gd name="connsiteY1254" fmla="*/ 1542856 h 5392617"/>
              <a:gd name="connsiteX1255" fmla="*/ 6947573 w 9486104"/>
              <a:gd name="connsiteY1255" fmla="*/ 1356693 h 5392617"/>
              <a:gd name="connsiteX1256" fmla="*/ 6949767 w 9486104"/>
              <a:gd name="connsiteY1256" fmla="*/ 1356693 h 5392617"/>
              <a:gd name="connsiteX1257" fmla="*/ 6949767 w 9486104"/>
              <a:gd name="connsiteY1257" fmla="*/ 1312844 h 5392617"/>
              <a:gd name="connsiteX1258" fmla="*/ 7000237 w 9486104"/>
              <a:gd name="connsiteY1258" fmla="*/ 1261099 h 5392617"/>
              <a:gd name="connsiteX1259" fmla="*/ 8283240 w 9486104"/>
              <a:gd name="connsiteY1259" fmla="*/ 1169005 h 5392617"/>
              <a:gd name="connsiteX1260" fmla="*/ 8321109 w 9486104"/>
              <a:gd name="connsiteY1260" fmla="*/ 1169005 h 5392617"/>
              <a:gd name="connsiteX1261" fmla="*/ 8321109 w 9486104"/>
              <a:gd name="connsiteY1261" fmla="*/ 1355168 h 5392617"/>
              <a:gd name="connsiteX1262" fmla="*/ 8318915 w 9486104"/>
              <a:gd name="connsiteY1262" fmla="*/ 1355168 h 5392617"/>
              <a:gd name="connsiteX1263" fmla="*/ 8318915 w 9486104"/>
              <a:gd name="connsiteY1263" fmla="*/ 1399019 h 5392617"/>
              <a:gd name="connsiteX1264" fmla="*/ 8268446 w 9486104"/>
              <a:gd name="connsiteY1264" fmla="*/ 1450761 h 5392617"/>
              <a:gd name="connsiteX1265" fmla="*/ 8230576 w 9486104"/>
              <a:gd name="connsiteY1265" fmla="*/ 1450761 h 5392617"/>
              <a:gd name="connsiteX1266" fmla="*/ 8230576 w 9486104"/>
              <a:gd name="connsiteY1266" fmla="*/ 1264598 h 5392617"/>
              <a:gd name="connsiteX1267" fmla="*/ 8232771 w 9486104"/>
              <a:gd name="connsiteY1267" fmla="*/ 1264598 h 5392617"/>
              <a:gd name="connsiteX1268" fmla="*/ 8232771 w 9486104"/>
              <a:gd name="connsiteY1268" fmla="*/ 1220749 h 5392617"/>
              <a:gd name="connsiteX1269" fmla="*/ 8283240 w 9486104"/>
              <a:gd name="connsiteY1269" fmla="*/ 1169005 h 5392617"/>
              <a:gd name="connsiteX1270" fmla="*/ 7115120 w 9486104"/>
              <a:gd name="connsiteY1270" fmla="*/ 1156976 h 5392617"/>
              <a:gd name="connsiteX1271" fmla="*/ 7314520 w 9486104"/>
              <a:gd name="connsiteY1271" fmla="*/ 1156976 h 5392617"/>
              <a:gd name="connsiteX1272" fmla="*/ 7637155 w 9486104"/>
              <a:gd name="connsiteY1272" fmla="*/ 1156976 h 5392617"/>
              <a:gd name="connsiteX1273" fmla="*/ 7637155 w 9486104"/>
              <a:gd name="connsiteY1273" fmla="*/ 1184122 h 5392617"/>
              <a:gd name="connsiteX1274" fmla="*/ 7560177 w 9486104"/>
              <a:gd name="connsiteY1274" fmla="*/ 1261099 h 5392617"/>
              <a:gd name="connsiteX1275" fmla="*/ 7038142 w 9486104"/>
              <a:gd name="connsiteY1275" fmla="*/ 1261099 h 5392617"/>
              <a:gd name="connsiteX1276" fmla="*/ 7038142 w 9486104"/>
              <a:gd name="connsiteY1276" fmla="*/ 1233953 h 5392617"/>
              <a:gd name="connsiteX1277" fmla="*/ 7115120 w 9486104"/>
              <a:gd name="connsiteY1277" fmla="*/ 1156976 h 5392617"/>
              <a:gd name="connsiteX1278" fmla="*/ 8398123 w 9486104"/>
              <a:gd name="connsiteY1278" fmla="*/ 1064846 h 5392617"/>
              <a:gd name="connsiteX1279" fmla="*/ 8597523 w 9486104"/>
              <a:gd name="connsiteY1279" fmla="*/ 1064846 h 5392617"/>
              <a:gd name="connsiteX1280" fmla="*/ 8609202 w 9486104"/>
              <a:gd name="connsiteY1280" fmla="*/ 1065696 h 5392617"/>
              <a:gd name="connsiteX1281" fmla="*/ 8609202 w 9486104"/>
              <a:gd name="connsiteY1281" fmla="*/ 1064846 h 5392617"/>
              <a:gd name="connsiteX1282" fmla="*/ 8962558 w 9486104"/>
              <a:gd name="connsiteY1282" fmla="*/ 1064846 h 5392617"/>
              <a:gd name="connsiteX1283" fmla="*/ 8962558 w 9486104"/>
              <a:gd name="connsiteY1283" fmla="*/ 1091992 h 5392617"/>
              <a:gd name="connsiteX1284" fmla="*/ 8885580 w 9486104"/>
              <a:gd name="connsiteY1284" fmla="*/ 1168970 h 5392617"/>
              <a:gd name="connsiteX1285" fmla="*/ 8686180 w 9486104"/>
              <a:gd name="connsiteY1285" fmla="*/ 1168970 h 5392617"/>
              <a:gd name="connsiteX1286" fmla="*/ 8674501 w 9486104"/>
              <a:gd name="connsiteY1286" fmla="*/ 1168120 h 5392617"/>
              <a:gd name="connsiteX1287" fmla="*/ 8674501 w 9486104"/>
              <a:gd name="connsiteY1287" fmla="*/ 1168970 h 5392617"/>
              <a:gd name="connsiteX1288" fmla="*/ 8321145 w 9486104"/>
              <a:gd name="connsiteY1288" fmla="*/ 1168970 h 5392617"/>
              <a:gd name="connsiteX1289" fmla="*/ 8321145 w 9486104"/>
              <a:gd name="connsiteY1289" fmla="*/ 1141825 h 5392617"/>
              <a:gd name="connsiteX1290" fmla="*/ 8398123 w 9486104"/>
              <a:gd name="connsiteY1290" fmla="*/ 1064846 h 5392617"/>
              <a:gd name="connsiteX1291" fmla="*/ 7689819 w 9486104"/>
              <a:gd name="connsiteY1291" fmla="*/ 875219 h 5392617"/>
              <a:gd name="connsiteX1292" fmla="*/ 7727688 w 9486104"/>
              <a:gd name="connsiteY1292" fmla="*/ 875219 h 5392617"/>
              <a:gd name="connsiteX1293" fmla="*/ 7727688 w 9486104"/>
              <a:gd name="connsiteY1293" fmla="*/ 1061381 h 5392617"/>
              <a:gd name="connsiteX1294" fmla="*/ 7725494 w 9486104"/>
              <a:gd name="connsiteY1294" fmla="*/ 1061381 h 5392617"/>
              <a:gd name="connsiteX1295" fmla="*/ 7725494 w 9486104"/>
              <a:gd name="connsiteY1295" fmla="*/ 1105233 h 5392617"/>
              <a:gd name="connsiteX1296" fmla="*/ 7675025 w 9486104"/>
              <a:gd name="connsiteY1296" fmla="*/ 1156975 h 5392617"/>
              <a:gd name="connsiteX1297" fmla="*/ 7637155 w 9486104"/>
              <a:gd name="connsiteY1297" fmla="*/ 1156975 h 5392617"/>
              <a:gd name="connsiteX1298" fmla="*/ 7637155 w 9486104"/>
              <a:gd name="connsiteY1298" fmla="*/ 970812 h 5392617"/>
              <a:gd name="connsiteX1299" fmla="*/ 7639349 w 9486104"/>
              <a:gd name="connsiteY1299" fmla="*/ 970812 h 5392617"/>
              <a:gd name="connsiteX1300" fmla="*/ 7639349 w 9486104"/>
              <a:gd name="connsiteY1300" fmla="*/ 926964 h 5392617"/>
              <a:gd name="connsiteX1301" fmla="*/ 7689819 w 9486104"/>
              <a:gd name="connsiteY1301" fmla="*/ 875219 h 5392617"/>
              <a:gd name="connsiteX1302" fmla="*/ 7804666 w 9486104"/>
              <a:gd name="connsiteY1302" fmla="*/ 771097 h 5392617"/>
              <a:gd name="connsiteX1303" fmla="*/ 8004066 w 9486104"/>
              <a:gd name="connsiteY1303" fmla="*/ 771097 h 5392617"/>
              <a:gd name="connsiteX1304" fmla="*/ 8016382 w 9486104"/>
              <a:gd name="connsiteY1304" fmla="*/ 772018 h 5392617"/>
              <a:gd name="connsiteX1305" fmla="*/ 8230541 w 9486104"/>
              <a:gd name="connsiteY1305" fmla="*/ 772018 h 5392617"/>
              <a:gd name="connsiteX1306" fmla="*/ 8230541 w 9486104"/>
              <a:gd name="connsiteY1306" fmla="*/ 799164 h 5392617"/>
              <a:gd name="connsiteX1307" fmla="*/ 8153562 w 9486104"/>
              <a:gd name="connsiteY1307" fmla="*/ 876141 h 5392617"/>
              <a:gd name="connsiteX1308" fmla="*/ 7954163 w 9486104"/>
              <a:gd name="connsiteY1308" fmla="*/ 876141 h 5392617"/>
              <a:gd name="connsiteX1309" fmla="*/ 7941846 w 9486104"/>
              <a:gd name="connsiteY1309" fmla="*/ 875219 h 5392617"/>
              <a:gd name="connsiteX1310" fmla="*/ 7727688 w 9486104"/>
              <a:gd name="connsiteY1310" fmla="*/ 875219 h 5392617"/>
              <a:gd name="connsiteX1311" fmla="*/ 7727688 w 9486104"/>
              <a:gd name="connsiteY1311" fmla="*/ 848075 h 5392617"/>
              <a:gd name="connsiteX1312" fmla="*/ 7804666 w 9486104"/>
              <a:gd name="connsiteY1312" fmla="*/ 771097 h 5392617"/>
              <a:gd name="connsiteX1313" fmla="*/ 9310994 w 9486104"/>
              <a:gd name="connsiteY1313" fmla="*/ 678723 h 5392617"/>
              <a:gd name="connsiteX1314" fmla="*/ 9483720 w 9486104"/>
              <a:gd name="connsiteY1314" fmla="*/ 678723 h 5392617"/>
              <a:gd name="connsiteX1315" fmla="*/ 9483354 w 9486104"/>
              <a:gd name="connsiteY1315" fmla="*/ 782846 h 5392617"/>
              <a:gd name="connsiteX1316" fmla="*/ 9406482 w 9486104"/>
              <a:gd name="connsiteY1316" fmla="*/ 782846 h 5392617"/>
              <a:gd name="connsiteX1317" fmla="*/ 9406482 w 9486104"/>
              <a:gd name="connsiteY1317" fmla="*/ 783130 h 5392617"/>
              <a:gd name="connsiteX1318" fmla="*/ 9053126 w 9486104"/>
              <a:gd name="connsiteY1318" fmla="*/ 783130 h 5392617"/>
              <a:gd name="connsiteX1319" fmla="*/ 9053126 w 9486104"/>
              <a:gd name="connsiteY1319" fmla="*/ 969288 h 5392617"/>
              <a:gd name="connsiteX1320" fmla="*/ 9050932 w 9486104"/>
              <a:gd name="connsiteY1320" fmla="*/ 969288 h 5392617"/>
              <a:gd name="connsiteX1321" fmla="*/ 9050932 w 9486104"/>
              <a:gd name="connsiteY1321" fmla="*/ 1013138 h 5392617"/>
              <a:gd name="connsiteX1322" fmla="*/ 9000462 w 9486104"/>
              <a:gd name="connsiteY1322" fmla="*/ 1064881 h 5392617"/>
              <a:gd name="connsiteX1323" fmla="*/ 8962593 w 9486104"/>
              <a:gd name="connsiteY1323" fmla="*/ 1064881 h 5392617"/>
              <a:gd name="connsiteX1324" fmla="*/ 8962593 w 9486104"/>
              <a:gd name="connsiteY1324" fmla="*/ 878719 h 5392617"/>
              <a:gd name="connsiteX1325" fmla="*/ 8964787 w 9486104"/>
              <a:gd name="connsiteY1325" fmla="*/ 878719 h 5392617"/>
              <a:gd name="connsiteX1326" fmla="*/ 8964787 w 9486104"/>
              <a:gd name="connsiteY1326" fmla="*/ 834868 h 5392617"/>
              <a:gd name="connsiteX1327" fmla="*/ 9015257 w 9486104"/>
              <a:gd name="connsiteY1327" fmla="*/ 783124 h 5392617"/>
              <a:gd name="connsiteX1328" fmla="*/ 9053126 w 9486104"/>
              <a:gd name="connsiteY1328" fmla="*/ 783124 h 5392617"/>
              <a:gd name="connsiteX1329" fmla="*/ 9053126 w 9486104"/>
              <a:gd name="connsiteY1329" fmla="*/ 755983 h 5392617"/>
              <a:gd name="connsiteX1330" fmla="*/ 9130104 w 9486104"/>
              <a:gd name="connsiteY1330" fmla="*/ 679006 h 5392617"/>
              <a:gd name="connsiteX1331" fmla="*/ 9310994 w 9486104"/>
              <a:gd name="connsiteY1331" fmla="*/ 679006 h 5392617"/>
              <a:gd name="connsiteX1332" fmla="*/ 8283240 w 9486104"/>
              <a:gd name="connsiteY1332" fmla="*/ 490285 h 5392617"/>
              <a:gd name="connsiteX1333" fmla="*/ 8321109 w 9486104"/>
              <a:gd name="connsiteY1333" fmla="*/ 490285 h 5392617"/>
              <a:gd name="connsiteX1334" fmla="*/ 8321109 w 9486104"/>
              <a:gd name="connsiteY1334" fmla="*/ 676453 h 5392617"/>
              <a:gd name="connsiteX1335" fmla="*/ 8318915 w 9486104"/>
              <a:gd name="connsiteY1335" fmla="*/ 676453 h 5392617"/>
              <a:gd name="connsiteX1336" fmla="*/ 8318915 w 9486104"/>
              <a:gd name="connsiteY1336" fmla="*/ 720304 h 5392617"/>
              <a:gd name="connsiteX1337" fmla="*/ 8268446 w 9486104"/>
              <a:gd name="connsiteY1337" fmla="*/ 772047 h 5392617"/>
              <a:gd name="connsiteX1338" fmla="*/ 8230576 w 9486104"/>
              <a:gd name="connsiteY1338" fmla="*/ 772047 h 5392617"/>
              <a:gd name="connsiteX1339" fmla="*/ 8230576 w 9486104"/>
              <a:gd name="connsiteY1339" fmla="*/ 585879 h 5392617"/>
              <a:gd name="connsiteX1340" fmla="*/ 8232771 w 9486104"/>
              <a:gd name="connsiteY1340" fmla="*/ 585879 h 5392617"/>
              <a:gd name="connsiteX1341" fmla="*/ 8232771 w 9486104"/>
              <a:gd name="connsiteY1341" fmla="*/ 542028 h 5392617"/>
              <a:gd name="connsiteX1342" fmla="*/ 8283240 w 9486104"/>
              <a:gd name="connsiteY1342" fmla="*/ 490285 h 5392617"/>
              <a:gd name="connsiteX1343" fmla="*/ 8398123 w 9486104"/>
              <a:gd name="connsiteY1343" fmla="*/ 386126 h 5392617"/>
              <a:gd name="connsiteX1344" fmla="*/ 8597523 w 9486104"/>
              <a:gd name="connsiteY1344" fmla="*/ 386126 h 5392617"/>
              <a:gd name="connsiteX1345" fmla="*/ 8609202 w 9486104"/>
              <a:gd name="connsiteY1345" fmla="*/ 386975 h 5392617"/>
              <a:gd name="connsiteX1346" fmla="*/ 8609202 w 9486104"/>
              <a:gd name="connsiteY1346" fmla="*/ 386126 h 5392617"/>
              <a:gd name="connsiteX1347" fmla="*/ 8962558 w 9486104"/>
              <a:gd name="connsiteY1347" fmla="*/ 386126 h 5392617"/>
              <a:gd name="connsiteX1348" fmla="*/ 8962558 w 9486104"/>
              <a:gd name="connsiteY1348" fmla="*/ 413272 h 5392617"/>
              <a:gd name="connsiteX1349" fmla="*/ 8885580 w 9486104"/>
              <a:gd name="connsiteY1349" fmla="*/ 490249 h 5392617"/>
              <a:gd name="connsiteX1350" fmla="*/ 8686180 w 9486104"/>
              <a:gd name="connsiteY1350" fmla="*/ 490249 h 5392617"/>
              <a:gd name="connsiteX1351" fmla="*/ 8674501 w 9486104"/>
              <a:gd name="connsiteY1351" fmla="*/ 489400 h 5392617"/>
              <a:gd name="connsiteX1352" fmla="*/ 8674501 w 9486104"/>
              <a:gd name="connsiteY1352" fmla="*/ 490249 h 5392617"/>
              <a:gd name="connsiteX1353" fmla="*/ 8321145 w 9486104"/>
              <a:gd name="connsiteY1353" fmla="*/ 490249 h 5392617"/>
              <a:gd name="connsiteX1354" fmla="*/ 8321145 w 9486104"/>
              <a:gd name="connsiteY1354" fmla="*/ 463103 h 5392617"/>
              <a:gd name="connsiteX1355" fmla="*/ 8398123 w 9486104"/>
              <a:gd name="connsiteY1355" fmla="*/ 386126 h 5392617"/>
              <a:gd name="connsiteX1356" fmla="*/ 9310994 w 9486104"/>
              <a:gd name="connsiteY1356" fmla="*/ 0 h 5392617"/>
              <a:gd name="connsiteX1357" fmla="*/ 9486104 w 9486104"/>
              <a:gd name="connsiteY1357" fmla="*/ 0 h 5392617"/>
              <a:gd name="connsiteX1358" fmla="*/ 9485738 w 9486104"/>
              <a:gd name="connsiteY1358" fmla="*/ 104124 h 5392617"/>
              <a:gd name="connsiteX1359" fmla="*/ 9406482 w 9486104"/>
              <a:gd name="connsiteY1359" fmla="*/ 104124 h 5392617"/>
              <a:gd name="connsiteX1360" fmla="*/ 9406482 w 9486104"/>
              <a:gd name="connsiteY1360" fmla="*/ 104407 h 5392617"/>
              <a:gd name="connsiteX1361" fmla="*/ 9053126 w 9486104"/>
              <a:gd name="connsiteY1361" fmla="*/ 104407 h 5392617"/>
              <a:gd name="connsiteX1362" fmla="*/ 9053126 w 9486104"/>
              <a:gd name="connsiteY1362" fmla="*/ 290567 h 5392617"/>
              <a:gd name="connsiteX1363" fmla="*/ 9050932 w 9486104"/>
              <a:gd name="connsiteY1363" fmla="*/ 290567 h 5392617"/>
              <a:gd name="connsiteX1364" fmla="*/ 9050932 w 9486104"/>
              <a:gd name="connsiteY1364" fmla="*/ 334417 h 5392617"/>
              <a:gd name="connsiteX1365" fmla="*/ 9000462 w 9486104"/>
              <a:gd name="connsiteY1365" fmla="*/ 386160 h 5392617"/>
              <a:gd name="connsiteX1366" fmla="*/ 8962593 w 9486104"/>
              <a:gd name="connsiteY1366" fmla="*/ 386160 h 5392617"/>
              <a:gd name="connsiteX1367" fmla="*/ 8962593 w 9486104"/>
              <a:gd name="connsiteY1367" fmla="*/ 199998 h 5392617"/>
              <a:gd name="connsiteX1368" fmla="*/ 8964787 w 9486104"/>
              <a:gd name="connsiteY1368" fmla="*/ 199998 h 5392617"/>
              <a:gd name="connsiteX1369" fmla="*/ 8964787 w 9486104"/>
              <a:gd name="connsiteY1369" fmla="*/ 156147 h 5392617"/>
              <a:gd name="connsiteX1370" fmla="*/ 9015257 w 9486104"/>
              <a:gd name="connsiteY1370" fmla="*/ 104404 h 5392617"/>
              <a:gd name="connsiteX1371" fmla="*/ 9053126 w 9486104"/>
              <a:gd name="connsiteY1371" fmla="*/ 104404 h 5392617"/>
              <a:gd name="connsiteX1372" fmla="*/ 9053126 w 9486104"/>
              <a:gd name="connsiteY1372" fmla="*/ 77261 h 5392617"/>
              <a:gd name="connsiteX1373" fmla="*/ 9130104 w 9486104"/>
              <a:gd name="connsiteY1373" fmla="*/ 283 h 5392617"/>
              <a:gd name="connsiteX1374" fmla="*/ 9310994 w 9486104"/>
              <a:gd name="connsiteY1374" fmla="*/ 283 h 5392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</a:cxnLst>
            <a:rect l="l" t="t" r="r" b="b"/>
            <a:pathLst>
              <a:path w="9486104" h="5392617">
                <a:moveTo>
                  <a:pt x="9310994" y="5323309"/>
                </a:moveTo>
                <a:lnTo>
                  <a:pt x="9467407" y="5323309"/>
                </a:lnTo>
                <a:lnTo>
                  <a:pt x="9467200" y="5382132"/>
                </a:lnTo>
                <a:lnTo>
                  <a:pt x="9056455" y="5382587"/>
                </a:lnTo>
                <a:lnTo>
                  <a:pt x="9058853" y="5369638"/>
                </a:lnTo>
                <a:cubicBezTo>
                  <a:pt x="9070001" y="5341690"/>
                  <a:pt x="9096499" y="5323594"/>
                  <a:pt x="9130104" y="5323594"/>
                </a:cubicBezTo>
                <a:lnTo>
                  <a:pt x="9310994" y="5323594"/>
                </a:lnTo>
                <a:close/>
                <a:moveTo>
                  <a:pt x="2176018" y="5320924"/>
                </a:moveTo>
                <a:lnTo>
                  <a:pt x="2213888" y="5320924"/>
                </a:lnTo>
                <a:lnTo>
                  <a:pt x="2213888" y="5390165"/>
                </a:lnTo>
                <a:lnTo>
                  <a:pt x="2125548" y="5390263"/>
                </a:lnTo>
                <a:lnTo>
                  <a:pt x="2125548" y="5372663"/>
                </a:lnTo>
                <a:cubicBezTo>
                  <a:pt x="2125548" y="5343009"/>
                  <a:pt x="2146997" y="5320924"/>
                  <a:pt x="2176018" y="5320924"/>
                </a:cubicBezTo>
                <a:close/>
                <a:moveTo>
                  <a:pt x="5566465" y="5320268"/>
                </a:moveTo>
                <a:lnTo>
                  <a:pt x="5604334" y="5320268"/>
                </a:lnTo>
                <a:lnTo>
                  <a:pt x="5604334" y="5386410"/>
                </a:lnTo>
                <a:lnTo>
                  <a:pt x="5515995" y="5386508"/>
                </a:lnTo>
                <a:lnTo>
                  <a:pt x="5515995" y="5372004"/>
                </a:lnTo>
                <a:cubicBezTo>
                  <a:pt x="5515995" y="5342352"/>
                  <a:pt x="5537443" y="5320268"/>
                  <a:pt x="5566465" y="5320268"/>
                </a:cubicBezTo>
                <a:close/>
                <a:moveTo>
                  <a:pt x="1080382" y="5309845"/>
                </a:moveTo>
                <a:lnTo>
                  <a:pt x="1433748" y="5309845"/>
                </a:lnTo>
                <a:lnTo>
                  <a:pt x="1433748" y="5336993"/>
                </a:lnTo>
                <a:cubicBezTo>
                  <a:pt x="1433748" y="5348193"/>
                  <a:pt x="1431738" y="5358604"/>
                  <a:pt x="1428021" y="5367921"/>
                </a:cubicBezTo>
                <a:lnTo>
                  <a:pt x="1412865" y="5391052"/>
                </a:lnTo>
                <a:lnTo>
                  <a:pt x="822516" y="5391706"/>
                </a:lnTo>
                <a:lnTo>
                  <a:pt x="822516" y="5387104"/>
                </a:lnTo>
                <a:cubicBezTo>
                  <a:pt x="822516" y="5342302"/>
                  <a:pt x="854689" y="5310129"/>
                  <a:pt x="899494" y="5310129"/>
                </a:cubicBezTo>
                <a:lnTo>
                  <a:pt x="1080382" y="5310129"/>
                </a:lnTo>
                <a:close/>
                <a:moveTo>
                  <a:pt x="7000237" y="5226972"/>
                </a:moveTo>
                <a:lnTo>
                  <a:pt x="7038106" y="5226972"/>
                </a:lnTo>
                <a:lnTo>
                  <a:pt x="7038106" y="5384822"/>
                </a:lnTo>
                <a:lnTo>
                  <a:pt x="6947573" y="5384923"/>
                </a:lnTo>
                <a:lnTo>
                  <a:pt x="6947573" y="5322566"/>
                </a:lnTo>
                <a:lnTo>
                  <a:pt x="6949767" y="5322566"/>
                </a:lnTo>
                <a:lnTo>
                  <a:pt x="6949767" y="5278715"/>
                </a:lnTo>
                <a:cubicBezTo>
                  <a:pt x="6949767" y="5249055"/>
                  <a:pt x="6971215" y="5226972"/>
                  <a:pt x="7000237" y="5226972"/>
                </a:cubicBezTo>
                <a:close/>
                <a:moveTo>
                  <a:pt x="2290866" y="5216799"/>
                </a:moveTo>
                <a:lnTo>
                  <a:pt x="2490265" y="5216799"/>
                </a:lnTo>
                <a:cubicBezTo>
                  <a:pt x="2494513" y="5216799"/>
                  <a:pt x="2498582" y="5217154"/>
                  <a:pt x="2502582" y="5217719"/>
                </a:cubicBezTo>
                <a:lnTo>
                  <a:pt x="2716740" y="5217719"/>
                </a:lnTo>
                <a:lnTo>
                  <a:pt x="2716740" y="5244865"/>
                </a:lnTo>
                <a:cubicBezTo>
                  <a:pt x="2716740" y="5289673"/>
                  <a:pt x="2684568" y="5321843"/>
                  <a:pt x="2639762" y="5321843"/>
                </a:cubicBezTo>
                <a:lnTo>
                  <a:pt x="2440362" y="5321843"/>
                </a:lnTo>
                <a:cubicBezTo>
                  <a:pt x="2436115" y="5321843"/>
                  <a:pt x="2432045" y="5321491"/>
                  <a:pt x="2428046" y="5320924"/>
                </a:cubicBezTo>
                <a:lnTo>
                  <a:pt x="2213888" y="5320924"/>
                </a:lnTo>
                <a:lnTo>
                  <a:pt x="2213888" y="5293779"/>
                </a:lnTo>
                <a:cubicBezTo>
                  <a:pt x="2213888" y="5248972"/>
                  <a:pt x="2246058" y="5216799"/>
                  <a:pt x="2290866" y="5216799"/>
                </a:cubicBezTo>
                <a:close/>
                <a:moveTo>
                  <a:pt x="5681311" y="5216143"/>
                </a:moveTo>
                <a:lnTo>
                  <a:pt x="5880711" y="5216143"/>
                </a:lnTo>
                <a:cubicBezTo>
                  <a:pt x="5884710" y="5216143"/>
                  <a:pt x="5888603" y="5216496"/>
                  <a:pt x="5892390" y="5216989"/>
                </a:cubicBezTo>
                <a:lnTo>
                  <a:pt x="5892390" y="5216143"/>
                </a:lnTo>
                <a:lnTo>
                  <a:pt x="6245746" y="5216143"/>
                </a:lnTo>
                <a:lnTo>
                  <a:pt x="6245746" y="5243288"/>
                </a:lnTo>
                <a:cubicBezTo>
                  <a:pt x="6245746" y="5288096"/>
                  <a:pt x="6213574" y="5320268"/>
                  <a:pt x="6168768" y="5320268"/>
                </a:cubicBezTo>
                <a:lnTo>
                  <a:pt x="5969368" y="5320268"/>
                </a:lnTo>
                <a:cubicBezTo>
                  <a:pt x="5965369" y="5320268"/>
                  <a:pt x="5961476" y="5319916"/>
                  <a:pt x="5957689" y="5319415"/>
                </a:cubicBezTo>
                <a:lnTo>
                  <a:pt x="5957689" y="5320268"/>
                </a:lnTo>
                <a:lnTo>
                  <a:pt x="5604334" y="5320268"/>
                </a:lnTo>
                <a:lnTo>
                  <a:pt x="5604334" y="5293121"/>
                </a:lnTo>
                <a:cubicBezTo>
                  <a:pt x="5604334" y="5248314"/>
                  <a:pt x="5636506" y="5216143"/>
                  <a:pt x="5681311" y="5216143"/>
                </a:cubicBezTo>
                <a:close/>
                <a:moveTo>
                  <a:pt x="4892794" y="5135502"/>
                </a:moveTo>
                <a:lnTo>
                  <a:pt x="4930663" y="5135502"/>
                </a:lnTo>
                <a:lnTo>
                  <a:pt x="4930663" y="5321665"/>
                </a:lnTo>
                <a:lnTo>
                  <a:pt x="4928470" y="5321665"/>
                </a:lnTo>
                <a:lnTo>
                  <a:pt x="4928470" y="5365515"/>
                </a:lnTo>
                <a:cubicBezTo>
                  <a:pt x="4928470" y="5372930"/>
                  <a:pt x="4927129" y="5379871"/>
                  <a:pt x="4924665" y="5386112"/>
                </a:cubicBezTo>
                <a:lnTo>
                  <a:pt x="4923988" y="5387164"/>
                </a:lnTo>
                <a:lnTo>
                  <a:pt x="4840131" y="5387257"/>
                </a:lnTo>
                <a:lnTo>
                  <a:pt x="4840131" y="5231096"/>
                </a:lnTo>
                <a:lnTo>
                  <a:pt x="4842324" y="5231096"/>
                </a:lnTo>
                <a:lnTo>
                  <a:pt x="4842324" y="5187244"/>
                </a:lnTo>
                <a:cubicBezTo>
                  <a:pt x="4842324" y="5157587"/>
                  <a:pt x="4863772" y="5135502"/>
                  <a:pt x="4892794" y="5135502"/>
                </a:cubicBezTo>
                <a:close/>
                <a:moveTo>
                  <a:pt x="8283240" y="5134878"/>
                </a:moveTo>
                <a:lnTo>
                  <a:pt x="8321109" y="5134878"/>
                </a:lnTo>
                <a:lnTo>
                  <a:pt x="8321109" y="5321043"/>
                </a:lnTo>
                <a:lnTo>
                  <a:pt x="8318915" y="5321043"/>
                </a:lnTo>
                <a:lnTo>
                  <a:pt x="8318915" y="5364895"/>
                </a:lnTo>
                <a:lnTo>
                  <a:pt x="8315495" y="5383408"/>
                </a:lnTo>
                <a:lnTo>
                  <a:pt x="8230576" y="5383502"/>
                </a:lnTo>
                <a:lnTo>
                  <a:pt x="8230576" y="5230475"/>
                </a:lnTo>
                <a:lnTo>
                  <a:pt x="8232771" y="5230475"/>
                </a:lnTo>
                <a:lnTo>
                  <a:pt x="8232771" y="5186623"/>
                </a:lnTo>
                <a:cubicBezTo>
                  <a:pt x="8232771" y="5156964"/>
                  <a:pt x="8254218" y="5134878"/>
                  <a:pt x="8283240" y="5134878"/>
                </a:cubicBezTo>
                <a:close/>
                <a:moveTo>
                  <a:pt x="3797194" y="5124423"/>
                </a:moveTo>
                <a:lnTo>
                  <a:pt x="4150549" y="5124423"/>
                </a:lnTo>
                <a:lnTo>
                  <a:pt x="4150549" y="5151568"/>
                </a:lnTo>
                <a:cubicBezTo>
                  <a:pt x="4150549" y="5196376"/>
                  <a:pt x="4118378" y="5228548"/>
                  <a:pt x="4073570" y="5228548"/>
                </a:cubicBezTo>
                <a:lnTo>
                  <a:pt x="3892681" y="5228548"/>
                </a:lnTo>
                <a:lnTo>
                  <a:pt x="3892681" y="5228831"/>
                </a:lnTo>
                <a:lnTo>
                  <a:pt x="3539325" y="5228831"/>
                </a:lnTo>
                <a:lnTo>
                  <a:pt x="3539325" y="5388697"/>
                </a:lnTo>
                <a:lnTo>
                  <a:pt x="3448792" y="5388797"/>
                </a:lnTo>
                <a:lnTo>
                  <a:pt x="3448792" y="5324424"/>
                </a:lnTo>
                <a:lnTo>
                  <a:pt x="3450987" y="5324424"/>
                </a:lnTo>
                <a:lnTo>
                  <a:pt x="3450987" y="5280573"/>
                </a:lnTo>
                <a:cubicBezTo>
                  <a:pt x="3450987" y="5250914"/>
                  <a:pt x="3472435" y="5228830"/>
                  <a:pt x="3501457" y="5228830"/>
                </a:cubicBezTo>
                <a:lnTo>
                  <a:pt x="3539325" y="5228830"/>
                </a:lnTo>
                <a:lnTo>
                  <a:pt x="3539325" y="5201685"/>
                </a:lnTo>
                <a:cubicBezTo>
                  <a:pt x="3539325" y="5156879"/>
                  <a:pt x="3571497" y="5124706"/>
                  <a:pt x="3616303" y="5124706"/>
                </a:cubicBezTo>
                <a:lnTo>
                  <a:pt x="3797194" y="5124706"/>
                </a:lnTo>
                <a:close/>
                <a:moveTo>
                  <a:pt x="52663" y="5121380"/>
                </a:moveTo>
                <a:lnTo>
                  <a:pt x="90538" y="5121380"/>
                </a:lnTo>
                <a:lnTo>
                  <a:pt x="90538" y="5307545"/>
                </a:lnTo>
                <a:lnTo>
                  <a:pt x="88349" y="5307545"/>
                </a:lnTo>
                <a:lnTo>
                  <a:pt x="88349" y="5351397"/>
                </a:lnTo>
                <a:cubicBezTo>
                  <a:pt x="88349" y="5366225"/>
                  <a:pt x="82985" y="5379159"/>
                  <a:pt x="73994" y="5388387"/>
                </a:cubicBezTo>
                <a:lnTo>
                  <a:pt x="67864" y="5392541"/>
                </a:lnTo>
                <a:lnTo>
                  <a:pt x="0" y="5392617"/>
                </a:lnTo>
                <a:lnTo>
                  <a:pt x="0" y="5216975"/>
                </a:lnTo>
                <a:lnTo>
                  <a:pt x="2193" y="5216975"/>
                </a:lnTo>
                <a:lnTo>
                  <a:pt x="2193" y="5173124"/>
                </a:lnTo>
                <a:cubicBezTo>
                  <a:pt x="2193" y="5143465"/>
                  <a:pt x="23645" y="5121380"/>
                  <a:pt x="52663" y="5121380"/>
                </a:cubicBezTo>
                <a:close/>
                <a:moveTo>
                  <a:pt x="8398123" y="5030718"/>
                </a:moveTo>
                <a:lnTo>
                  <a:pt x="8597523" y="5030718"/>
                </a:lnTo>
                <a:cubicBezTo>
                  <a:pt x="8601522" y="5030718"/>
                  <a:pt x="8605415" y="5031074"/>
                  <a:pt x="8609202" y="5031568"/>
                </a:cubicBezTo>
                <a:lnTo>
                  <a:pt x="8609202" y="5030718"/>
                </a:lnTo>
                <a:lnTo>
                  <a:pt x="8962558" y="5030718"/>
                </a:lnTo>
                <a:lnTo>
                  <a:pt x="8962558" y="5057866"/>
                </a:lnTo>
                <a:cubicBezTo>
                  <a:pt x="8962558" y="5102671"/>
                  <a:pt x="8930386" y="5134844"/>
                  <a:pt x="8885580" y="5134844"/>
                </a:cubicBezTo>
                <a:lnTo>
                  <a:pt x="8686180" y="5134844"/>
                </a:lnTo>
                <a:cubicBezTo>
                  <a:pt x="8682181" y="5134844"/>
                  <a:pt x="8678288" y="5134488"/>
                  <a:pt x="8674501" y="5133994"/>
                </a:cubicBezTo>
                <a:lnTo>
                  <a:pt x="8674501" y="5134844"/>
                </a:lnTo>
                <a:lnTo>
                  <a:pt x="8321145" y="5134844"/>
                </a:lnTo>
                <a:lnTo>
                  <a:pt x="8321145" y="5107700"/>
                </a:lnTo>
                <a:cubicBezTo>
                  <a:pt x="8321145" y="5062890"/>
                  <a:pt x="8353317" y="5030718"/>
                  <a:pt x="8398123" y="5030718"/>
                </a:cubicBezTo>
                <a:close/>
                <a:moveTo>
                  <a:pt x="5160409" y="5029714"/>
                </a:moveTo>
                <a:lnTo>
                  <a:pt x="5513765" y="5029714"/>
                </a:lnTo>
                <a:lnTo>
                  <a:pt x="5513765" y="5056859"/>
                </a:lnTo>
                <a:cubicBezTo>
                  <a:pt x="5513765" y="5101667"/>
                  <a:pt x="5481594" y="5133839"/>
                  <a:pt x="5436788" y="5133839"/>
                </a:cubicBezTo>
                <a:lnTo>
                  <a:pt x="5284055" y="5133839"/>
                </a:lnTo>
                <a:lnTo>
                  <a:pt x="5284055" y="5135502"/>
                </a:lnTo>
                <a:lnTo>
                  <a:pt x="4930699" y="5135502"/>
                </a:lnTo>
                <a:lnTo>
                  <a:pt x="4930699" y="5108355"/>
                </a:lnTo>
                <a:cubicBezTo>
                  <a:pt x="4930699" y="5063551"/>
                  <a:pt x="4962871" y="5031377"/>
                  <a:pt x="5007677" y="5031377"/>
                </a:cubicBezTo>
                <a:lnTo>
                  <a:pt x="5160409" y="5031377"/>
                </a:lnTo>
                <a:close/>
                <a:moveTo>
                  <a:pt x="1486438" y="5028087"/>
                </a:moveTo>
                <a:lnTo>
                  <a:pt x="1524315" y="5028087"/>
                </a:lnTo>
                <a:lnTo>
                  <a:pt x="1524315" y="5214251"/>
                </a:lnTo>
                <a:lnTo>
                  <a:pt x="1522113" y="5214251"/>
                </a:lnTo>
                <a:lnTo>
                  <a:pt x="1522113" y="5258103"/>
                </a:lnTo>
                <a:cubicBezTo>
                  <a:pt x="1522113" y="5287762"/>
                  <a:pt x="1500671" y="5309845"/>
                  <a:pt x="1471653" y="5309845"/>
                </a:cubicBezTo>
                <a:lnTo>
                  <a:pt x="1433776" y="5309845"/>
                </a:lnTo>
                <a:lnTo>
                  <a:pt x="1433776" y="5123681"/>
                </a:lnTo>
                <a:lnTo>
                  <a:pt x="1435967" y="5123681"/>
                </a:lnTo>
                <a:lnTo>
                  <a:pt x="1435967" y="5079829"/>
                </a:lnTo>
                <a:cubicBezTo>
                  <a:pt x="1435967" y="5050172"/>
                  <a:pt x="1457421" y="5028087"/>
                  <a:pt x="1486438" y="5028087"/>
                </a:cubicBezTo>
                <a:close/>
                <a:moveTo>
                  <a:pt x="167510" y="5017256"/>
                </a:moveTo>
                <a:lnTo>
                  <a:pt x="366916" y="5017256"/>
                </a:lnTo>
                <a:cubicBezTo>
                  <a:pt x="370909" y="5017256"/>
                  <a:pt x="374807" y="5017609"/>
                  <a:pt x="378599" y="5018105"/>
                </a:cubicBezTo>
                <a:lnTo>
                  <a:pt x="378599" y="5017256"/>
                </a:lnTo>
                <a:lnTo>
                  <a:pt x="731950" y="5017256"/>
                </a:lnTo>
                <a:lnTo>
                  <a:pt x="731950" y="5044401"/>
                </a:lnTo>
                <a:cubicBezTo>
                  <a:pt x="731950" y="5089207"/>
                  <a:pt x="699777" y="5121380"/>
                  <a:pt x="654977" y="5121380"/>
                </a:cubicBezTo>
                <a:lnTo>
                  <a:pt x="455572" y="5121380"/>
                </a:lnTo>
                <a:cubicBezTo>
                  <a:pt x="451568" y="5121380"/>
                  <a:pt x="447681" y="5121025"/>
                  <a:pt x="443888" y="5120530"/>
                </a:cubicBezTo>
                <a:lnTo>
                  <a:pt x="443888" y="5121380"/>
                </a:lnTo>
                <a:lnTo>
                  <a:pt x="90538" y="5121380"/>
                </a:lnTo>
                <a:lnTo>
                  <a:pt x="90538" y="5094233"/>
                </a:lnTo>
                <a:cubicBezTo>
                  <a:pt x="90538" y="5049427"/>
                  <a:pt x="122711" y="5017256"/>
                  <a:pt x="167510" y="5017256"/>
                </a:cubicBezTo>
                <a:close/>
                <a:moveTo>
                  <a:pt x="2769439" y="4935995"/>
                </a:moveTo>
                <a:lnTo>
                  <a:pt x="2807309" y="4935995"/>
                </a:lnTo>
                <a:lnTo>
                  <a:pt x="2807309" y="5122158"/>
                </a:lnTo>
                <a:lnTo>
                  <a:pt x="2805114" y="5122158"/>
                </a:lnTo>
                <a:lnTo>
                  <a:pt x="2805114" y="5166008"/>
                </a:lnTo>
                <a:cubicBezTo>
                  <a:pt x="2805114" y="5195667"/>
                  <a:pt x="2783667" y="5217752"/>
                  <a:pt x="2754645" y="5217752"/>
                </a:cubicBezTo>
                <a:lnTo>
                  <a:pt x="2716776" y="5217752"/>
                </a:lnTo>
                <a:lnTo>
                  <a:pt x="2716776" y="5031589"/>
                </a:lnTo>
                <a:lnTo>
                  <a:pt x="2718970" y="5031589"/>
                </a:lnTo>
                <a:lnTo>
                  <a:pt x="2718970" y="4987737"/>
                </a:lnTo>
                <a:cubicBezTo>
                  <a:pt x="2718970" y="4958080"/>
                  <a:pt x="2740418" y="4935995"/>
                  <a:pt x="2769439" y="4935995"/>
                </a:cubicBezTo>
                <a:close/>
                <a:moveTo>
                  <a:pt x="6298445" y="4934417"/>
                </a:moveTo>
                <a:lnTo>
                  <a:pt x="6336314" y="4934417"/>
                </a:lnTo>
                <a:lnTo>
                  <a:pt x="6336314" y="5120581"/>
                </a:lnTo>
                <a:lnTo>
                  <a:pt x="6334120" y="5120581"/>
                </a:lnTo>
                <a:lnTo>
                  <a:pt x="6334120" y="5164433"/>
                </a:lnTo>
                <a:cubicBezTo>
                  <a:pt x="6334120" y="5194090"/>
                  <a:pt x="6312672" y="5216179"/>
                  <a:pt x="6283651" y="5216179"/>
                </a:cubicBezTo>
                <a:lnTo>
                  <a:pt x="6245781" y="5216179"/>
                </a:lnTo>
                <a:lnTo>
                  <a:pt x="6245781" y="5030012"/>
                </a:lnTo>
                <a:lnTo>
                  <a:pt x="6247975" y="5030012"/>
                </a:lnTo>
                <a:lnTo>
                  <a:pt x="6247975" y="4986159"/>
                </a:lnTo>
                <a:cubicBezTo>
                  <a:pt x="6247975" y="4956502"/>
                  <a:pt x="6269423" y="4934417"/>
                  <a:pt x="6298445" y="4934417"/>
                </a:cubicBezTo>
                <a:close/>
                <a:moveTo>
                  <a:pt x="7689819" y="4841090"/>
                </a:moveTo>
                <a:lnTo>
                  <a:pt x="7727688" y="4841090"/>
                </a:lnTo>
                <a:lnTo>
                  <a:pt x="7727688" y="5027253"/>
                </a:lnTo>
                <a:lnTo>
                  <a:pt x="7725494" y="5027253"/>
                </a:lnTo>
                <a:lnTo>
                  <a:pt x="7725494" y="5071102"/>
                </a:lnTo>
                <a:cubicBezTo>
                  <a:pt x="7725494" y="5100762"/>
                  <a:pt x="7704046" y="5122846"/>
                  <a:pt x="7675025" y="5122846"/>
                </a:cubicBezTo>
                <a:lnTo>
                  <a:pt x="7637155" y="5122846"/>
                </a:lnTo>
                <a:lnTo>
                  <a:pt x="7637155" y="5149956"/>
                </a:lnTo>
                <a:cubicBezTo>
                  <a:pt x="7637155" y="5194763"/>
                  <a:pt x="7604984" y="5226936"/>
                  <a:pt x="7560177" y="5226936"/>
                </a:cubicBezTo>
                <a:lnTo>
                  <a:pt x="7038142" y="5226936"/>
                </a:lnTo>
                <a:lnTo>
                  <a:pt x="7038142" y="5199788"/>
                </a:lnTo>
                <a:cubicBezTo>
                  <a:pt x="7038142" y="5154983"/>
                  <a:pt x="7070314" y="5122809"/>
                  <a:pt x="7115120" y="5122809"/>
                </a:cubicBezTo>
                <a:lnTo>
                  <a:pt x="7314520" y="5122809"/>
                </a:lnTo>
                <a:lnTo>
                  <a:pt x="7637155" y="5122809"/>
                </a:lnTo>
                <a:lnTo>
                  <a:pt x="7637155" y="4936682"/>
                </a:lnTo>
                <a:lnTo>
                  <a:pt x="7639349" y="4936682"/>
                </a:lnTo>
                <a:lnTo>
                  <a:pt x="7639349" y="4892832"/>
                </a:lnTo>
                <a:cubicBezTo>
                  <a:pt x="7639349" y="4863175"/>
                  <a:pt x="7660797" y="4841090"/>
                  <a:pt x="7689819" y="4841090"/>
                </a:cubicBezTo>
                <a:close/>
                <a:moveTo>
                  <a:pt x="2884323" y="4831836"/>
                </a:moveTo>
                <a:lnTo>
                  <a:pt x="3083722" y="4831836"/>
                </a:lnTo>
                <a:cubicBezTo>
                  <a:pt x="3087722" y="4831836"/>
                  <a:pt x="3091615" y="4832189"/>
                  <a:pt x="3095401" y="4832685"/>
                </a:cubicBezTo>
                <a:lnTo>
                  <a:pt x="3095401" y="4831836"/>
                </a:lnTo>
                <a:lnTo>
                  <a:pt x="3448758" y="4831836"/>
                </a:lnTo>
                <a:lnTo>
                  <a:pt x="3448758" y="4858981"/>
                </a:lnTo>
                <a:cubicBezTo>
                  <a:pt x="3448758" y="4903788"/>
                  <a:pt x="3416586" y="4935960"/>
                  <a:pt x="3371779" y="4935960"/>
                </a:cubicBezTo>
                <a:lnTo>
                  <a:pt x="3172380" y="4935960"/>
                </a:lnTo>
                <a:cubicBezTo>
                  <a:pt x="3168380" y="4935960"/>
                  <a:pt x="3164488" y="4935605"/>
                  <a:pt x="3160701" y="4935110"/>
                </a:cubicBezTo>
                <a:lnTo>
                  <a:pt x="3160701" y="4935960"/>
                </a:lnTo>
                <a:lnTo>
                  <a:pt x="2807344" y="4935960"/>
                </a:lnTo>
                <a:lnTo>
                  <a:pt x="2807344" y="4908813"/>
                </a:lnTo>
                <a:cubicBezTo>
                  <a:pt x="2807344" y="4864007"/>
                  <a:pt x="2839516" y="4831836"/>
                  <a:pt x="2884323" y="4831836"/>
                </a:cubicBezTo>
                <a:close/>
                <a:moveTo>
                  <a:pt x="6594182" y="4830012"/>
                </a:moveTo>
                <a:lnTo>
                  <a:pt x="6947537" y="4830012"/>
                </a:lnTo>
                <a:lnTo>
                  <a:pt x="6947537" y="4857157"/>
                </a:lnTo>
                <a:cubicBezTo>
                  <a:pt x="6947537" y="4901963"/>
                  <a:pt x="6915366" y="4934134"/>
                  <a:pt x="6870559" y="4934134"/>
                </a:cubicBezTo>
                <a:lnTo>
                  <a:pt x="6689670" y="4934134"/>
                </a:lnTo>
                <a:lnTo>
                  <a:pt x="6689670" y="4934417"/>
                </a:lnTo>
                <a:lnTo>
                  <a:pt x="6336314" y="4934417"/>
                </a:lnTo>
                <a:lnTo>
                  <a:pt x="6336314" y="4907272"/>
                </a:lnTo>
                <a:cubicBezTo>
                  <a:pt x="6336314" y="4862467"/>
                  <a:pt x="6368486" y="4830294"/>
                  <a:pt x="6413292" y="4830294"/>
                </a:cubicBezTo>
                <a:lnTo>
                  <a:pt x="6594182" y="4830294"/>
                </a:lnTo>
                <a:close/>
                <a:moveTo>
                  <a:pt x="9015257" y="4748999"/>
                </a:moveTo>
                <a:lnTo>
                  <a:pt x="9053126" y="4748999"/>
                </a:lnTo>
                <a:lnTo>
                  <a:pt x="9053126" y="4935160"/>
                </a:lnTo>
                <a:lnTo>
                  <a:pt x="9050932" y="4935160"/>
                </a:lnTo>
                <a:lnTo>
                  <a:pt x="9050932" y="4979009"/>
                </a:lnTo>
                <a:cubicBezTo>
                  <a:pt x="9050932" y="5008669"/>
                  <a:pt x="9029484" y="5030755"/>
                  <a:pt x="9000462" y="5030755"/>
                </a:cubicBezTo>
                <a:lnTo>
                  <a:pt x="8962593" y="5030755"/>
                </a:lnTo>
                <a:lnTo>
                  <a:pt x="8962593" y="4844592"/>
                </a:lnTo>
                <a:lnTo>
                  <a:pt x="8964787" y="4844592"/>
                </a:lnTo>
                <a:lnTo>
                  <a:pt x="8964787" y="4800743"/>
                </a:lnTo>
                <a:cubicBezTo>
                  <a:pt x="8964787" y="4771085"/>
                  <a:pt x="8986235" y="4748999"/>
                  <a:pt x="9015257" y="4748999"/>
                </a:cubicBezTo>
                <a:close/>
                <a:moveTo>
                  <a:pt x="4318096" y="4738543"/>
                </a:moveTo>
                <a:lnTo>
                  <a:pt x="4517495" y="4738543"/>
                </a:lnTo>
                <a:lnTo>
                  <a:pt x="4840131" y="4738543"/>
                </a:lnTo>
                <a:lnTo>
                  <a:pt x="4840131" y="4765688"/>
                </a:lnTo>
                <a:cubicBezTo>
                  <a:pt x="4840131" y="4810495"/>
                  <a:pt x="4807959" y="4842667"/>
                  <a:pt x="4763152" y="4842667"/>
                </a:cubicBezTo>
                <a:lnTo>
                  <a:pt x="4241118" y="4842667"/>
                </a:lnTo>
                <a:lnTo>
                  <a:pt x="4241118" y="5028829"/>
                </a:lnTo>
                <a:lnTo>
                  <a:pt x="4238924" y="5028829"/>
                </a:lnTo>
                <a:lnTo>
                  <a:pt x="4238924" y="5072679"/>
                </a:lnTo>
                <a:cubicBezTo>
                  <a:pt x="4238924" y="5102340"/>
                  <a:pt x="4217476" y="5124423"/>
                  <a:pt x="4188455" y="5124423"/>
                </a:cubicBezTo>
                <a:lnTo>
                  <a:pt x="4150584" y="5124423"/>
                </a:lnTo>
                <a:lnTo>
                  <a:pt x="4150584" y="4938260"/>
                </a:lnTo>
                <a:lnTo>
                  <a:pt x="4152779" y="4938260"/>
                </a:lnTo>
                <a:lnTo>
                  <a:pt x="4152779" y="4894408"/>
                </a:lnTo>
                <a:cubicBezTo>
                  <a:pt x="4152779" y="4864752"/>
                  <a:pt x="4174226" y="4842667"/>
                  <a:pt x="4203248" y="4842667"/>
                </a:cubicBezTo>
                <a:lnTo>
                  <a:pt x="4241117" y="4842667"/>
                </a:lnTo>
                <a:lnTo>
                  <a:pt x="4241117" y="4815520"/>
                </a:lnTo>
                <a:cubicBezTo>
                  <a:pt x="4241117" y="4770713"/>
                  <a:pt x="4273288" y="4738543"/>
                  <a:pt x="4318096" y="4738543"/>
                </a:cubicBezTo>
                <a:close/>
                <a:moveTo>
                  <a:pt x="7804666" y="4736967"/>
                </a:moveTo>
                <a:lnTo>
                  <a:pt x="8004066" y="4736967"/>
                </a:lnTo>
                <a:cubicBezTo>
                  <a:pt x="8008313" y="4736967"/>
                  <a:pt x="8012383" y="4737322"/>
                  <a:pt x="8016382" y="4737888"/>
                </a:cubicBezTo>
                <a:lnTo>
                  <a:pt x="8230541" y="4737888"/>
                </a:lnTo>
                <a:lnTo>
                  <a:pt x="8230541" y="4765033"/>
                </a:lnTo>
                <a:cubicBezTo>
                  <a:pt x="8230541" y="4809837"/>
                  <a:pt x="8198369" y="4842010"/>
                  <a:pt x="8153562" y="4842010"/>
                </a:cubicBezTo>
                <a:lnTo>
                  <a:pt x="7954163" y="4842010"/>
                </a:lnTo>
                <a:cubicBezTo>
                  <a:pt x="7949916" y="4842010"/>
                  <a:pt x="7945846" y="4841656"/>
                  <a:pt x="7941846" y="4841090"/>
                </a:cubicBezTo>
                <a:lnTo>
                  <a:pt x="7727688" y="4841090"/>
                </a:lnTo>
                <a:lnTo>
                  <a:pt x="7727688" y="4813945"/>
                </a:lnTo>
                <a:cubicBezTo>
                  <a:pt x="7727688" y="4769138"/>
                  <a:pt x="7759859" y="4736967"/>
                  <a:pt x="7804666" y="4736967"/>
                </a:cubicBezTo>
                <a:close/>
                <a:moveTo>
                  <a:pt x="9310994" y="4644594"/>
                </a:moveTo>
                <a:lnTo>
                  <a:pt x="9469790" y="4644594"/>
                </a:lnTo>
                <a:lnTo>
                  <a:pt x="9469425" y="4748718"/>
                </a:lnTo>
                <a:lnTo>
                  <a:pt x="9406482" y="4748718"/>
                </a:lnTo>
                <a:lnTo>
                  <a:pt x="9406482" y="4748999"/>
                </a:lnTo>
                <a:lnTo>
                  <a:pt x="9053126" y="4748999"/>
                </a:lnTo>
                <a:lnTo>
                  <a:pt x="9053126" y="4721854"/>
                </a:lnTo>
                <a:cubicBezTo>
                  <a:pt x="9053126" y="4677048"/>
                  <a:pt x="9085297" y="4644877"/>
                  <a:pt x="9130104" y="4644877"/>
                </a:cubicBezTo>
                <a:lnTo>
                  <a:pt x="9310994" y="4644877"/>
                </a:lnTo>
                <a:close/>
                <a:moveTo>
                  <a:pt x="5681311" y="4643836"/>
                </a:moveTo>
                <a:lnTo>
                  <a:pt x="5880711" y="4643836"/>
                </a:lnTo>
                <a:cubicBezTo>
                  <a:pt x="5884710" y="4643836"/>
                  <a:pt x="5888603" y="4644189"/>
                  <a:pt x="5892390" y="4644685"/>
                </a:cubicBezTo>
                <a:lnTo>
                  <a:pt x="5892390" y="4643836"/>
                </a:lnTo>
                <a:lnTo>
                  <a:pt x="6245746" y="4643836"/>
                </a:lnTo>
                <a:lnTo>
                  <a:pt x="6245746" y="4670981"/>
                </a:lnTo>
                <a:cubicBezTo>
                  <a:pt x="6245746" y="4715787"/>
                  <a:pt x="6213574" y="4747958"/>
                  <a:pt x="6168768" y="4747958"/>
                </a:cubicBezTo>
                <a:lnTo>
                  <a:pt x="5969368" y="4747958"/>
                </a:lnTo>
                <a:cubicBezTo>
                  <a:pt x="5965369" y="4747958"/>
                  <a:pt x="5961476" y="4747603"/>
                  <a:pt x="5957689" y="4747108"/>
                </a:cubicBezTo>
                <a:lnTo>
                  <a:pt x="5957689" y="4747958"/>
                </a:lnTo>
                <a:lnTo>
                  <a:pt x="5604334" y="4747958"/>
                </a:lnTo>
                <a:lnTo>
                  <a:pt x="5604334" y="4934116"/>
                </a:lnTo>
                <a:lnTo>
                  <a:pt x="5602139" y="4934116"/>
                </a:lnTo>
                <a:lnTo>
                  <a:pt x="5602139" y="4977969"/>
                </a:lnTo>
                <a:cubicBezTo>
                  <a:pt x="5602139" y="5007626"/>
                  <a:pt x="5580691" y="5029714"/>
                  <a:pt x="5551670" y="5029714"/>
                </a:cubicBezTo>
                <a:lnTo>
                  <a:pt x="5513800" y="5029714"/>
                </a:lnTo>
                <a:lnTo>
                  <a:pt x="5513800" y="4843548"/>
                </a:lnTo>
                <a:lnTo>
                  <a:pt x="5515995" y="4843548"/>
                </a:lnTo>
                <a:lnTo>
                  <a:pt x="5515995" y="4799699"/>
                </a:lnTo>
                <a:cubicBezTo>
                  <a:pt x="5515995" y="4770043"/>
                  <a:pt x="5537443" y="4747957"/>
                  <a:pt x="5566465" y="4747957"/>
                </a:cubicBezTo>
                <a:lnTo>
                  <a:pt x="5604334" y="4747957"/>
                </a:lnTo>
                <a:lnTo>
                  <a:pt x="5604334" y="4720814"/>
                </a:lnTo>
                <a:cubicBezTo>
                  <a:pt x="5604334" y="4676008"/>
                  <a:pt x="5636506" y="4643836"/>
                  <a:pt x="5681311" y="4643836"/>
                </a:cubicBezTo>
                <a:close/>
                <a:moveTo>
                  <a:pt x="2176018" y="4642209"/>
                </a:moveTo>
                <a:lnTo>
                  <a:pt x="2213888" y="4642209"/>
                </a:lnTo>
                <a:lnTo>
                  <a:pt x="2213888" y="4828370"/>
                </a:lnTo>
                <a:lnTo>
                  <a:pt x="2211693" y="4828370"/>
                </a:lnTo>
                <a:lnTo>
                  <a:pt x="2211693" y="4872220"/>
                </a:lnTo>
                <a:cubicBezTo>
                  <a:pt x="2211693" y="4901879"/>
                  <a:pt x="2190246" y="4923963"/>
                  <a:pt x="2161225" y="4923963"/>
                </a:cubicBezTo>
                <a:lnTo>
                  <a:pt x="2123355" y="4923963"/>
                </a:lnTo>
                <a:lnTo>
                  <a:pt x="2123355" y="4951072"/>
                </a:lnTo>
                <a:cubicBezTo>
                  <a:pt x="2123355" y="4995879"/>
                  <a:pt x="2091184" y="5028049"/>
                  <a:pt x="2046376" y="5028049"/>
                </a:cubicBezTo>
                <a:lnTo>
                  <a:pt x="1524342" y="5028049"/>
                </a:lnTo>
                <a:lnTo>
                  <a:pt x="1524342" y="5000903"/>
                </a:lnTo>
                <a:cubicBezTo>
                  <a:pt x="1524342" y="4956097"/>
                  <a:pt x="1556515" y="4923927"/>
                  <a:pt x="1601322" y="4923927"/>
                </a:cubicBezTo>
                <a:lnTo>
                  <a:pt x="1800719" y="4923927"/>
                </a:lnTo>
                <a:lnTo>
                  <a:pt x="2123355" y="4923927"/>
                </a:lnTo>
                <a:lnTo>
                  <a:pt x="2123355" y="4737802"/>
                </a:lnTo>
                <a:lnTo>
                  <a:pt x="2125548" y="4737802"/>
                </a:lnTo>
                <a:lnTo>
                  <a:pt x="2125548" y="4693950"/>
                </a:lnTo>
                <a:cubicBezTo>
                  <a:pt x="2125548" y="4664293"/>
                  <a:pt x="2146997" y="4642209"/>
                  <a:pt x="2176018" y="4642209"/>
                </a:cubicBezTo>
                <a:close/>
                <a:moveTo>
                  <a:pt x="1080382" y="4631131"/>
                </a:moveTo>
                <a:lnTo>
                  <a:pt x="1433748" y="4631131"/>
                </a:lnTo>
                <a:lnTo>
                  <a:pt x="1433748" y="4658276"/>
                </a:lnTo>
                <a:cubicBezTo>
                  <a:pt x="1433748" y="4703082"/>
                  <a:pt x="1401575" y="4735253"/>
                  <a:pt x="1356760" y="4735253"/>
                </a:cubicBezTo>
                <a:lnTo>
                  <a:pt x="1175869" y="4735253"/>
                </a:lnTo>
                <a:lnTo>
                  <a:pt x="1175869" y="4735536"/>
                </a:lnTo>
                <a:lnTo>
                  <a:pt x="822516" y="4735536"/>
                </a:lnTo>
                <a:lnTo>
                  <a:pt x="822516" y="4921698"/>
                </a:lnTo>
                <a:lnTo>
                  <a:pt x="820329" y="4921698"/>
                </a:lnTo>
                <a:lnTo>
                  <a:pt x="820329" y="4965547"/>
                </a:lnTo>
                <a:cubicBezTo>
                  <a:pt x="820329" y="4995207"/>
                  <a:pt x="798871" y="5017291"/>
                  <a:pt x="769854" y="5017291"/>
                </a:cubicBezTo>
                <a:lnTo>
                  <a:pt x="731980" y="5017291"/>
                </a:lnTo>
                <a:lnTo>
                  <a:pt x="731980" y="4831129"/>
                </a:lnTo>
                <a:lnTo>
                  <a:pt x="734174" y="4831129"/>
                </a:lnTo>
                <a:lnTo>
                  <a:pt x="734174" y="4787277"/>
                </a:lnTo>
                <a:cubicBezTo>
                  <a:pt x="734174" y="4757620"/>
                  <a:pt x="755623" y="4735535"/>
                  <a:pt x="784644" y="4735535"/>
                </a:cubicBezTo>
                <a:lnTo>
                  <a:pt x="822516" y="4735535"/>
                </a:lnTo>
                <a:lnTo>
                  <a:pt x="822516" y="4708391"/>
                </a:lnTo>
                <a:cubicBezTo>
                  <a:pt x="822516" y="4663585"/>
                  <a:pt x="854689" y="4631413"/>
                  <a:pt x="899492" y="4631413"/>
                </a:cubicBezTo>
                <a:lnTo>
                  <a:pt x="1080382" y="4631413"/>
                </a:lnTo>
                <a:close/>
                <a:moveTo>
                  <a:pt x="7000237" y="4548259"/>
                </a:moveTo>
                <a:lnTo>
                  <a:pt x="7038106" y="4548259"/>
                </a:lnTo>
                <a:lnTo>
                  <a:pt x="7038106" y="4734419"/>
                </a:lnTo>
                <a:lnTo>
                  <a:pt x="7035912" y="4734419"/>
                </a:lnTo>
                <a:lnTo>
                  <a:pt x="7035912" y="4778268"/>
                </a:lnTo>
                <a:cubicBezTo>
                  <a:pt x="7035912" y="4807928"/>
                  <a:pt x="7014464" y="4830012"/>
                  <a:pt x="6985443" y="4830012"/>
                </a:cubicBezTo>
                <a:lnTo>
                  <a:pt x="6947573" y="4830012"/>
                </a:lnTo>
                <a:lnTo>
                  <a:pt x="6947573" y="4643851"/>
                </a:lnTo>
                <a:lnTo>
                  <a:pt x="6949767" y="4643851"/>
                </a:lnTo>
                <a:lnTo>
                  <a:pt x="6949767" y="4600002"/>
                </a:lnTo>
                <a:cubicBezTo>
                  <a:pt x="6949767" y="4570344"/>
                  <a:pt x="6971215" y="4548259"/>
                  <a:pt x="7000237" y="4548259"/>
                </a:cubicBezTo>
                <a:close/>
                <a:moveTo>
                  <a:pt x="2290866" y="4538085"/>
                </a:moveTo>
                <a:lnTo>
                  <a:pt x="2490265" y="4538085"/>
                </a:lnTo>
                <a:cubicBezTo>
                  <a:pt x="2494513" y="4538085"/>
                  <a:pt x="2498582" y="4538438"/>
                  <a:pt x="2502582" y="4539005"/>
                </a:cubicBezTo>
                <a:lnTo>
                  <a:pt x="2716740" y="4539005"/>
                </a:lnTo>
                <a:lnTo>
                  <a:pt x="2716740" y="4566152"/>
                </a:lnTo>
                <a:cubicBezTo>
                  <a:pt x="2716740" y="4610956"/>
                  <a:pt x="2684568" y="4643128"/>
                  <a:pt x="2639762" y="4643128"/>
                </a:cubicBezTo>
                <a:lnTo>
                  <a:pt x="2440362" y="4643128"/>
                </a:lnTo>
                <a:cubicBezTo>
                  <a:pt x="2436115" y="4643128"/>
                  <a:pt x="2432045" y="4642775"/>
                  <a:pt x="2428046" y="4642209"/>
                </a:cubicBezTo>
                <a:lnTo>
                  <a:pt x="2213888" y="4642209"/>
                </a:lnTo>
                <a:lnTo>
                  <a:pt x="2213888" y="4615063"/>
                </a:lnTo>
                <a:cubicBezTo>
                  <a:pt x="2213888" y="4570256"/>
                  <a:pt x="2246058" y="4538085"/>
                  <a:pt x="2290866" y="4538085"/>
                </a:cubicBezTo>
                <a:close/>
                <a:moveTo>
                  <a:pt x="4892794" y="4456786"/>
                </a:moveTo>
                <a:lnTo>
                  <a:pt x="4930663" y="4456786"/>
                </a:lnTo>
                <a:lnTo>
                  <a:pt x="4930663" y="4642950"/>
                </a:lnTo>
                <a:lnTo>
                  <a:pt x="4928470" y="4642950"/>
                </a:lnTo>
                <a:lnTo>
                  <a:pt x="4928470" y="4686800"/>
                </a:lnTo>
                <a:cubicBezTo>
                  <a:pt x="4928470" y="4716459"/>
                  <a:pt x="4907022" y="4738543"/>
                  <a:pt x="4878000" y="4738543"/>
                </a:cubicBezTo>
                <a:lnTo>
                  <a:pt x="4840131" y="4738543"/>
                </a:lnTo>
                <a:lnTo>
                  <a:pt x="4840131" y="4552380"/>
                </a:lnTo>
                <a:lnTo>
                  <a:pt x="4842324" y="4552380"/>
                </a:lnTo>
                <a:lnTo>
                  <a:pt x="4842324" y="4508528"/>
                </a:lnTo>
                <a:cubicBezTo>
                  <a:pt x="4842324" y="4478872"/>
                  <a:pt x="4863772" y="4456786"/>
                  <a:pt x="4892794" y="4456786"/>
                </a:cubicBezTo>
                <a:close/>
                <a:moveTo>
                  <a:pt x="8283240" y="4456165"/>
                </a:moveTo>
                <a:lnTo>
                  <a:pt x="8321109" y="4456165"/>
                </a:lnTo>
                <a:lnTo>
                  <a:pt x="8321109" y="4642330"/>
                </a:lnTo>
                <a:lnTo>
                  <a:pt x="8318915" y="4642330"/>
                </a:lnTo>
                <a:lnTo>
                  <a:pt x="8318915" y="4686181"/>
                </a:lnTo>
                <a:cubicBezTo>
                  <a:pt x="8318915" y="4715838"/>
                  <a:pt x="8297467" y="4737921"/>
                  <a:pt x="8268446" y="4737921"/>
                </a:cubicBezTo>
                <a:lnTo>
                  <a:pt x="8230576" y="4737921"/>
                </a:lnTo>
                <a:lnTo>
                  <a:pt x="8230576" y="4551762"/>
                </a:lnTo>
                <a:lnTo>
                  <a:pt x="8232771" y="4551762"/>
                </a:lnTo>
                <a:lnTo>
                  <a:pt x="8232771" y="4507906"/>
                </a:lnTo>
                <a:cubicBezTo>
                  <a:pt x="8232771" y="4478250"/>
                  <a:pt x="8254218" y="4456165"/>
                  <a:pt x="8283240" y="4456165"/>
                </a:cubicBezTo>
                <a:close/>
                <a:moveTo>
                  <a:pt x="3797194" y="4445709"/>
                </a:moveTo>
                <a:lnTo>
                  <a:pt x="4150549" y="4445709"/>
                </a:lnTo>
                <a:lnTo>
                  <a:pt x="4150549" y="4472854"/>
                </a:lnTo>
                <a:cubicBezTo>
                  <a:pt x="4150549" y="4517660"/>
                  <a:pt x="4118378" y="4549834"/>
                  <a:pt x="4073570" y="4549834"/>
                </a:cubicBezTo>
                <a:lnTo>
                  <a:pt x="3892681" y="4549834"/>
                </a:lnTo>
                <a:lnTo>
                  <a:pt x="3892681" y="4550115"/>
                </a:lnTo>
                <a:lnTo>
                  <a:pt x="3539325" y="4550115"/>
                </a:lnTo>
                <a:lnTo>
                  <a:pt x="3539325" y="4736277"/>
                </a:lnTo>
                <a:lnTo>
                  <a:pt x="3537132" y="4736277"/>
                </a:lnTo>
                <a:lnTo>
                  <a:pt x="3537132" y="4780127"/>
                </a:lnTo>
                <a:cubicBezTo>
                  <a:pt x="3537132" y="4809787"/>
                  <a:pt x="3515683" y="4831872"/>
                  <a:pt x="3486661" y="4831872"/>
                </a:cubicBezTo>
                <a:lnTo>
                  <a:pt x="3448792" y="4831872"/>
                </a:lnTo>
                <a:lnTo>
                  <a:pt x="3448792" y="4645709"/>
                </a:lnTo>
                <a:lnTo>
                  <a:pt x="3450987" y="4645709"/>
                </a:lnTo>
                <a:lnTo>
                  <a:pt x="3450987" y="4601856"/>
                </a:lnTo>
                <a:cubicBezTo>
                  <a:pt x="3450987" y="4572200"/>
                  <a:pt x="3472435" y="4550114"/>
                  <a:pt x="3501457" y="4550114"/>
                </a:cubicBezTo>
                <a:lnTo>
                  <a:pt x="3539325" y="4550114"/>
                </a:lnTo>
                <a:lnTo>
                  <a:pt x="3539325" y="4522969"/>
                </a:lnTo>
                <a:cubicBezTo>
                  <a:pt x="3539325" y="4478164"/>
                  <a:pt x="3571497" y="4445991"/>
                  <a:pt x="3616303" y="4445991"/>
                </a:cubicBezTo>
                <a:lnTo>
                  <a:pt x="3797194" y="4445991"/>
                </a:lnTo>
                <a:close/>
                <a:moveTo>
                  <a:pt x="7115120" y="4444133"/>
                </a:moveTo>
                <a:lnTo>
                  <a:pt x="7314520" y="4444133"/>
                </a:lnTo>
                <a:lnTo>
                  <a:pt x="7637155" y="4444133"/>
                </a:lnTo>
                <a:lnTo>
                  <a:pt x="7637155" y="4471278"/>
                </a:lnTo>
                <a:cubicBezTo>
                  <a:pt x="7637155" y="4516082"/>
                  <a:pt x="7604984" y="4548259"/>
                  <a:pt x="7560177" y="4548259"/>
                </a:cubicBezTo>
                <a:lnTo>
                  <a:pt x="7038142" y="4548259"/>
                </a:lnTo>
                <a:lnTo>
                  <a:pt x="7038142" y="4521108"/>
                </a:lnTo>
                <a:cubicBezTo>
                  <a:pt x="7038142" y="4476304"/>
                  <a:pt x="7070314" y="4444133"/>
                  <a:pt x="7115120" y="4444133"/>
                </a:cubicBezTo>
                <a:close/>
                <a:moveTo>
                  <a:pt x="6298445" y="4362116"/>
                </a:moveTo>
                <a:lnTo>
                  <a:pt x="6336314" y="4362116"/>
                </a:lnTo>
                <a:lnTo>
                  <a:pt x="6336314" y="4548278"/>
                </a:lnTo>
                <a:lnTo>
                  <a:pt x="6334120" y="4548278"/>
                </a:lnTo>
                <a:lnTo>
                  <a:pt x="6334120" y="4592129"/>
                </a:lnTo>
                <a:cubicBezTo>
                  <a:pt x="6334120" y="4621786"/>
                  <a:pt x="6312672" y="4643872"/>
                  <a:pt x="6283651" y="4643872"/>
                </a:cubicBezTo>
                <a:lnTo>
                  <a:pt x="6245781" y="4643872"/>
                </a:lnTo>
                <a:lnTo>
                  <a:pt x="6245781" y="4457704"/>
                </a:lnTo>
                <a:lnTo>
                  <a:pt x="6247975" y="4457704"/>
                </a:lnTo>
                <a:lnTo>
                  <a:pt x="6247975" y="4413856"/>
                </a:lnTo>
                <a:cubicBezTo>
                  <a:pt x="6247975" y="4384200"/>
                  <a:pt x="6269423" y="4362116"/>
                  <a:pt x="6298445" y="4362116"/>
                </a:cubicBezTo>
                <a:close/>
                <a:moveTo>
                  <a:pt x="8398123" y="4352011"/>
                </a:moveTo>
                <a:lnTo>
                  <a:pt x="8597523" y="4352011"/>
                </a:lnTo>
                <a:cubicBezTo>
                  <a:pt x="8601522" y="4352011"/>
                  <a:pt x="8605415" y="4352364"/>
                  <a:pt x="8609202" y="4352861"/>
                </a:cubicBezTo>
                <a:lnTo>
                  <a:pt x="8609202" y="4352011"/>
                </a:lnTo>
                <a:lnTo>
                  <a:pt x="8962558" y="4352011"/>
                </a:lnTo>
                <a:lnTo>
                  <a:pt x="8962558" y="4379156"/>
                </a:lnTo>
                <a:cubicBezTo>
                  <a:pt x="8962558" y="4423958"/>
                  <a:pt x="8930386" y="4456130"/>
                  <a:pt x="8885580" y="4456130"/>
                </a:cubicBezTo>
                <a:lnTo>
                  <a:pt x="8686180" y="4456130"/>
                </a:lnTo>
                <a:cubicBezTo>
                  <a:pt x="8682181" y="4456130"/>
                  <a:pt x="8678288" y="4455777"/>
                  <a:pt x="8674501" y="4455280"/>
                </a:cubicBezTo>
                <a:lnTo>
                  <a:pt x="8674501" y="4456130"/>
                </a:lnTo>
                <a:lnTo>
                  <a:pt x="8321145" y="4456130"/>
                </a:lnTo>
                <a:lnTo>
                  <a:pt x="8321145" y="4428985"/>
                </a:lnTo>
                <a:cubicBezTo>
                  <a:pt x="8321145" y="4384180"/>
                  <a:pt x="8353317" y="4352011"/>
                  <a:pt x="8398123" y="4352011"/>
                </a:cubicBezTo>
                <a:close/>
                <a:moveTo>
                  <a:pt x="5160409" y="4351005"/>
                </a:moveTo>
                <a:lnTo>
                  <a:pt x="5513765" y="4351005"/>
                </a:lnTo>
                <a:lnTo>
                  <a:pt x="5513765" y="4378147"/>
                </a:lnTo>
                <a:cubicBezTo>
                  <a:pt x="5513765" y="4422953"/>
                  <a:pt x="5481594" y="4455122"/>
                  <a:pt x="5436788" y="4455122"/>
                </a:cubicBezTo>
                <a:lnTo>
                  <a:pt x="5284055" y="4455122"/>
                </a:lnTo>
                <a:lnTo>
                  <a:pt x="5284055" y="4456786"/>
                </a:lnTo>
                <a:lnTo>
                  <a:pt x="4930699" y="4456786"/>
                </a:lnTo>
                <a:lnTo>
                  <a:pt x="4930699" y="4429639"/>
                </a:lnTo>
                <a:cubicBezTo>
                  <a:pt x="4930699" y="4384836"/>
                  <a:pt x="4962871" y="4352663"/>
                  <a:pt x="5007677" y="4352663"/>
                </a:cubicBezTo>
                <a:lnTo>
                  <a:pt x="5160409" y="4352663"/>
                </a:lnTo>
                <a:close/>
                <a:moveTo>
                  <a:pt x="1486438" y="4349375"/>
                </a:moveTo>
                <a:lnTo>
                  <a:pt x="1524315" y="4349375"/>
                </a:lnTo>
                <a:lnTo>
                  <a:pt x="1524315" y="4535536"/>
                </a:lnTo>
                <a:lnTo>
                  <a:pt x="1522112" y="4535536"/>
                </a:lnTo>
                <a:lnTo>
                  <a:pt x="1522112" y="4579387"/>
                </a:lnTo>
                <a:cubicBezTo>
                  <a:pt x="1522112" y="4609046"/>
                  <a:pt x="1500671" y="4631131"/>
                  <a:pt x="1471653" y="4631131"/>
                </a:cubicBezTo>
                <a:lnTo>
                  <a:pt x="1433776" y="4631131"/>
                </a:lnTo>
                <a:lnTo>
                  <a:pt x="1433776" y="4444967"/>
                </a:lnTo>
                <a:lnTo>
                  <a:pt x="1435967" y="4444967"/>
                </a:lnTo>
                <a:lnTo>
                  <a:pt x="1435967" y="4401116"/>
                </a:lnTo>
                <a:cubicBezTo>
                  <a:pt x="1435967" y="4371460"/>
                  <a:pt x="1457421" y="4349375"/>
                  <a:pt x="1486438" y="4349375"/>
                </a:cubicBezTo>
                <a:close/>
                <a:moveTo>
                  <a:pt x="6594182" y="4257668"/>
                </a:moveTo>
                <a:lnTo>
                  <a:pt x="6947537" y="4257668"/>
                </a:lnTo>
                <a:lnTo>
                  <a:pt x="6947537" y="4284819"/>
                </a:lnTo>
                <a:cubicBezTo>
                  <a:pt x="6947537" y="4329628"/>
                  <a:pt x="6915366" y="4361800"/>
                  <a:pt x="6870559" y="4361800"/>
                </a:cubicBezTo>
                <a:lnTo>
                  <a:pt x="6689670" y="4361800"/>
                </a:lnTo>
                <a:lnTo>
                  <a:pt x="6689670" y="4362081"/>
                </a:lnTo>
                <a:lnTo>
                  <a:pt x="6336314" y="4362081"/>
                </a:lnTo>
                <a:lnTo>
                  <a:pt x="6336314" y="4334936"/>
                </a:lnTo>
                <a:cubicBezTo>
                  <a:pt x="6336314" y="4290124"/>
                  <a:pt x="6368486" y="4257949"/>
                  <a:pt x="6413292" y="4257949"/>
                </a:cubicBezTo>
                <a:lnTo>
                  <a:pt x="6594182" y="4257949"/>
                </a:lnTo>
                <a:close/>
                <a:moveTo>
                  <a:pt x="2769439" y="4257278"/>
                </a:moveTo>
                <a:lnTo>
                  <a:pt x="2807309" y="4257278"/>
                </a:lnTo>
                <a:lnTo>
                  <a:pt x="2807309" y="4443441"/>
                </a:lnTo>
                <a:lnTo>
                  <a:pt x="2805114" y="4443441"/>
                </a:lnTo>
                <a:lnTo>
                  <a:pt x="2805114" y="4487293"/>
                </a:lnTo>
                <a:cubicBezTo>
                  <a:pt x="2805114" y="4516952"/>
                  <a:pt x="2783667" y="4539036"/>
                  <a:pt x="2754645" y="4539036"/>
                </a:cubicBezTo>
                <a:lnTo>
                  <a:pt x="2716776" y="4539036"/>
                </a:lnTo>
                <a:lnTo>
                  <a:pt x="2716776" y="4352873"/>
                </a:lnTo>
                <a:lnTo>
                  <a:pt x="2718970" y="4352873"/>
                </a:lnTo>
                <a:lnTo>
                  <a:pt x="2718970" y="4309022"/>
                </a:lnTo>
                <a:cubicBezTo>
                  <a:pt x="2718970" y="4279363"/>
                  <a:pt x="2740418" y="4257278"/>
                  <a:pt x="2769439" y="4257278"/>
                </a:cubicBezTo>
                <a:close/>
                <a:moveTo>
                  <a:pt x="1601321" y="4245250"/>
                </a:moveTo>
                <a:lnTo>
                  <a:pt x="1800719" y="4245250"/>
                </a:lnTo>
                <a:lnTo>
                  <a:pt x="2123355" y="4245250"/>
                </a:lnTo>
                <a:lnTo>
                  <a:pt x="2123355" y="4272393"/>
                </a:lnTo>
                <a:cubicBezTo>
                  <a:pt x="2123355" y="4317204"/>
                  <a:pt x="2091184" y="4349375"/>
                  <a:pt x="2046376" y="4349375"/>
                </a:cubicBezTo>
                <a:lnTo>
                  <a:pt x="1524342" y="4349375"/>
                </a:lnTo>
                <a:lnTo>
                  <a:pt x="1524342" y="4322230"/>
                </a:lnTo>
                <a:cubicBezTo>
                  <a:pt x="1524342" y="4277417"/>
                  <a:pt x="1556515" y="4245250"/>
                  <a:pt x="1601321" y="4245250"/>
                </a:cubicBezTo>
                <a:close/>
                <a:moveTo>
                  <a:pt x="2884323" y="4153121"/>
                </a:moveTo>
                <a:lnTo>
                  <a:pt x="3083722" y="4153121"/>
                </a:lnTo>
                <a:cubicBezTo>
                  <a:pt x="3087722" y="4153121"/>
                  <a:pt x="3091615" y="4153474"/>
                  <a:pt x="3095401" y="4153968"/>
                </a:cubicBezTo>
                <a:lnTo>
                  <a:pt x="3095401" y="4153121"/>
                </a:lnTo>
                <a:lnTo>
                  <a:pt x="3448758" y="4153121"/>
                </a:lnTo>
                <a:lnTo>
                  <a:pt x="3448758" y="4180267"/>
                </a:lnTo>
                <a:cubicBezTo>
                  <a:pt x="3448758" y="4225072"/>
                  <a:pt x="3416586" y="4257243"/>
                  <a:pt x="3371779" y="4257243"/>
                </a:cubicBezTo>
                <a:lnTo>
                  <a:pt x="3172380" y="4257243"/>
                </a:lnTo>
                <a:cubicBezTo>
                  <a:pt x="3168380" y="4257243"/>
                  <a:pt x="3164488" y="4256890"/>
                  <a:pt x="3160701" y="4256393"/>
                </a:cubicBezTo>
                <a:lnTo>
                  <a:pt x="3160701" y="4257243"/>
                </a:lnTo>
                <a:lnTo>
                  <a:pt x="2807344" y="4257243"/>
                </a:lnTo>
                <a:lnTo>
                  <a:pt x="2807344" y="4230098"/>
                </a:lnTo>
                <a:cubicBezTo>
                  <a:pt x="2807344" y="4185292"/>
                  <a:pt x="2839516" y="4153121"/>
                  <a:pt x="2884323" y="4153121"/>
                </a:cubicBezTo>
                <a:close/>
                <a:moveTo>
                  <a:pt x="9015257" y="4070287"/>
                </a:moveTo>
                <a:lnTo>
                  <a:pt x="9053126" y="4070287"/>
                </a:lnTo>
                <a:lnTo>
                  <a:pt x="9053126" y="4256445"/>
                </a:lnTo>
                <a:lnTo>
                  <a:pt x="9050932" y="4256445"/>
                </a:lnTo>
                <a:lnTo>
                  <a:pt x="9050932" y="4300306"/>
                </a:lnTo>
                <a:cubicBezTo>
                  <a:pt x="9050932" y="4329962"/>
                  <a:pt x="9029484" y="4352046"/>
                  <a:pt x="9000462" y="4352046"/>
                </a:cubicBezTo>
                <a:lnTo>
                  <a:pt x="8962593" y="4352046"/>
                </a:lnTo>
                <a:lnTo>
                  <a:pt x="8962593" y="4165880"/>
                </a:lnTo>
                <a:lnTo>
                  <a:pt x="8964787" y="4165880"/>
                </a:lnTo>
                <a:lnTo>
                  <a:pt x="8964787" y="4122031"/>
                </a:lnTo>
                <a:cubicBezTo>
                  <a:pt x="8964787" y="4092374"/>
                  <a:pt x="8986235" y="4070287"/>
                  <a:pt x="9015257" y="4070287"/>
                </a:cubicBezTo>
                <a:close/>
                <a:moveTo>
                  <a:pt x="5566465" y="4069242"/>
                </a:moveTo>
                <a:lnTo>
                  <a:pt x="5604334" y="4069242"/>
                </a:lnTo>
                <a:lnTo>
                  <a:pt x="5604334" y="4255403"/>
                </a:lnTo>
                <a:lnTo>
                  <a:pt x="5602139" y="4255403"/>
                </a:lnTo>
                <a:lnTo>
                  <a:pt x="5602139" y="4299257"/>
                </a:lnTo>
                <a:cubicBezTo>
                  <a:pt x="5602139" y="4328920"/>
                  <a:pt x="5580691" y="4351005"/>
                  <a:pt x="5551670" y="4351005"/>
                </a:cubicBezTo>
                <a:lnTo>
                  <a:pt x="5513800" y="4351005"/>
                </a:lnTo>
                <a:lnTo>
                  <a:pt x="5513800" y="4164839"/>
                </a:lnTo>
                <a:lnTo>
                  <a:pt x="5515995" y="4164839"/>
                </a:lnTo>
                <a:lnTo>
                  <a:pt x="5515995" y="4120986"/>
                </a:lnTo>
                <a:cubicBezTo>
                  <a:pt x="5515995" y="4091331"/>
                  <a:pt x="5537443" y="4069242"/>
                  <a:pt x="5566465" y="4069242"/>
                </a:cubicBezTo>
                <a:close/>
                <a:moveTo>
                  <a:pt x="4318096" y="4059827"/>
                </a:moveTo>
                <a:lnTo>
                  <a:pt x="4517495" y="4059827"/>
                </a:lnTo>
                <a:lnTo>
                  <a:pt x="4840131" y="4059827"/>
                </a:lnTo>
                <a:lnTo>
                  <a:pt x="4840131" y="4086974"/>
                </a:lnTo>
                <a:cubicBezTo>
                  <a:pt x="4840131" y="4131780"/>
                  <a:pt x="4807959" y="4163953"/>
                  <a:pt x="4763152" y="4163953"/>
                </a:cubicBezTo>
                <a:lnTo>
                  <a:pt x="4241118" y="4163953"/>
                </a:lnTo>
                <a:lnTo>
                  <a:pt x="4241118" y="4350116"/>
                </a:lnTo>
                <a:lnTo>
                  <a:pt x="4238924" y="4350116"/>
                </a:lnTo>
                <a:lnTo>
                  <a:pt x="4238924" y="4393966"/>
                </a:lnTo>
                <a:cubicBezTo>
                  <a:pt x="4238924" y="4423625"/>
                  <a:pt x="4217476" y="4445706"/>
                  <a:pt x="4188455" y="4445706"/>
                </a:cubicBezTo>
                <a:lnTo>
                  <a:pt x="4150584" y="4445706"/>
                </a:lnTo>
                <a:lnTo>
                  <a:pt x="4150584" y="4259543"/>
                </a:lnTo>
                <a:lnTo>
                  <a:pt x="4152779" y="4259543"/>
                </a:lnTo>
                <a:lnTo>
                  <a:pt x="4152779" y="4215694"/>
                </a:lnTo>
                <a:cubicBezTo>
                  <a:pt x="4152779" y="4186035"/>
                  <a:pt x="4174226" y="4163953"/>
                  <a:pt x="4203248" y="4163953"/>
                </a:cubicBezTo>
                <a:lnTo>
                  <a:pt x="4241117" y="4163953"/>
                </a:lnTo>
                <a:lnTo>
                  <a:pt x="4241117" y="4136806"/>
                </a:lnTo>
                <a:cubicBezTo>
                  <a:pt x="4241117" y="4091999"/>
                  <a:pt x="4273288" y="4059827"/>
                  <a:pt x="4318096" y="4059827"/>
                </a:cubicBezTo>
                <a:close/>
                <a:moveTo>
                  <a:pt x="7804666" y="4058254"/>
                </a:moveTo>
                <a:lnTo>
                  <a:pt x="8004066" y="4058254"/>
                </a:lnTo>
                <a:cubicBezTo>
                  <a:pt x="8008313" y="4058254"/>
                  <a:pt x="8012383" y="4058607"/>
                  <a:pt x="8016382" y="4059173"/>
                </a:cubicBezTo>
                <a:lnTo>
                  <a:pt x="8230541" y="4059173"/>
                </a:lnTo>
                <a:lnTo>
                  <a:pt x="8230541" y="4086322"/>
                </a:lnTo>
                <a:cubicBezTo>
                  <a:pt x="8230541" y="4131130"/>
                  <a:pt x="8198369" y="4163297"/>
                  <a:pt x="8153562" y="4163297"/>
                </a:cubicBezTo>
                <a:lnTo>
                  <a:pt x="7954163" y="4163297"/>
                </a:lnTo>
                <a:cubicBezTo>
                  <a:pt x="7949916" y="4163297"/>
                  <a:pt x="7945846" y="4162945"/>
                  <a:pt x="7941846" y="4162379"/>
                </a:cubicBezTo>
                <a:lnTo>
                  <a:pt x="7727688" y="4162379"/>
                </a:lnTo>
                <a:lnTo>
                  <a:pt x="7727688" y="4348541"/>
                </a:lnTo>
                <a:lnTo>
                  <a:pt x="7725494" y="4348541"/>
                </a:lnTo>
                <a:lnTo>
                  <a:pt x="7725494" y="4392391"/>
                </a:lnTo>
                <a:cubicBezTo>
                  <a:pt x="7725494" y="4422048"/>
                  <a:pt x="7704046" y="4444133"/>
                  <a:pt x="7675025" y="4444133"/>
                </a:cubicBezTo>
                <a:lnTo>
                  <a:pt x="7637155" y="4444133"/>
                </a:lnTo>
                <a:lnTo>
                  <a:pt x="7637155" y="4257968"/>
                </a:lnTo>
                <a:lnTo>
                  <a:pt x="7639349" y="4257968"/>
                </a:lnTo>
                <a:lnTo>
                  <a:pt x="7639349" y="4214121"/>
                </a:lnTo>
                <a:cubicBezTo>
                  <a:pt x="7639349" y="4184462"/>
                  <a:pt x="7660797" y="4162378"/>
                  <a:pt x="7689819" y="4162378"/>
                </a:cubicBezTo>
                <a:lnTo>
                  <a:pt x="7727688" y="4162378"/>
                </a:lnTo>
                <a:lnTo>
                  <a:pt x="7727688" y="4135233"/>
                </a:lnTo>
                <a:cubicBezTo>
                  <a:pt x="7727688" y="4090427"/>
                  <a:pt x="7759859" y="4058254"/>
                  <a:pt x="7804666" y="4058254"/>
                </a:cubicBezTo>
                <a:close/>
                <a:moveTo>
                  <a:pt x="7000237" y="3975918"/>
                </a:moveTo>
                <a:lnTo>
                  <a:pt x="7038106" y="3975918"/>
                </a:lnTo>
                <a:lnTo>
                  <a:pt x="7038106" y="4162080"/>
                </a:lnTo>
                <a:lnTo>
                  <a:pt x="7035912" y="4162080"/>
                </a:lnTo>
                <a:lnTo>
                  <a:pt x="7035912" y="4205929"/>
                </a:lnTo>
                <a:cubicBezTo>
                  <a:pt x="7035912" y="4235588"/>
                  <a:pt x="7014464" y="4257668"/>
                  <a:pt x="6985443" y="4257668"/>
                </a:cubicBezTo>
                <a:lnTo>
                  <a:pt x="6947573" y="4257668"/>
                </a:lnTo>
                <a:lnTo>
                  <a:pt x="6947573" y="4071508"/>
                </a:lnTo>
                <a:lnTo>
                  <a:pt x="6949767" y="4071508"/>
                </a:lnTo>
                <a:lnTo>
                  <a:pt x="6949767" y="4027660"/>
                </a:lnTo>
                <a:cubicBezTo>
                  <a:pt x="6949767" y="3998003"/>
                  <a:pt x="6971215" y="3975918"/>
                  <a:pt x="7000237" y="3975918"/>
                </a:cubicBezTo>
                <a:close/>
                <a:moveTo>
                  <a:pt x="9310994" y="3965882"/>
                </a:moveTo>
                <a:lnTo>
                  <a:pt x="9472174" y="3965882"/>
                </a:lnTo>
                <a:lnTo>
                  <a:pt x="9471809" y="4070004"/>
                </a:lnTo>
                <a:lnTo>
                  <a:pt x="9406482" y="4070004"/>
                </a:lnTo>
                <a:lnTo>
                  <a:pt x="9406482" y="4070287"/>
                </a:lnTo>
                <a:lnTo>
                  <a:pt x="9053126" y="4070287"/>
                </a:lnTo>
                <a:lnTo>
                  <a:pt x="9053126" y="4043142"/>
                </a:lnTo>
                <a:cubicBezTo>
                  <a:pt x="9053126" y="3998338"/>
                  <a:pt x="9085297" y="3966163"/>
                  <a:pt x="9130104" y="3966163"/>
                </a:cubicBezTo>
                <a:lnTo>
                  <a:pt x="9310994" y="3966163"/>
                </a:lnTo>
                <a:close/>
                <a:moveTo>
                  <a:pt x="5681311" y="3965123"/>
                </a:moveTo>
                <a:lnTo>
                  <a:pt x="5880711" y="3965123"/>
                </a:lnTo>
                <a:cubicBezTo>
                  <a:pt x="5884710" y="3965123"/>
                  <a:pt x="5888603" y="3965474"/>
                  <a:pt x="5892390" y="3965969"/>
                </a:cubicBezTo>
                <a:lnTo>
                  <a:pt x="5892390" y="3965123"/>
                </a:lnTo>
                <a:lnTo>
                  <a:pt x="6245746" y="3965123"/>
                </a:lnTo>
                <a:lnTo>
                  <a:pt x="6245746" y="3992268"/>
                </a:lnTo>
                <a:cubicBezTo>
                  <a:pt x="6245746" y="4037072"/>
                  <a:pt x="6213574" y="4069242"/>
                  <a:pt x="6168768" y="4069242"/>
                </a:cubicBezTo>
                <a:lnTo>
                  <a:pt x="5969368" y="4069242"/>
                </a:lnTo>
                <a:cubicBezTo>
                  <a:pt x="5965369" y="4069242"/>
                  <a:pt x="5961476" y="4068891"/>
                  <a:pt x="5957689" y="4068396"/>
                </a:cubicBezTo>
                <a:lnTo>
                  <a:pt x="5957689" y="4069242"/>
                </a:lnTo>
                <a:lnTo>
                  <a:pt x="5604334" y="4069242"/>
                </a:lnTo>
                <a:lnTo>
                  <a:pt x="5604334" y="4042099"/>
                </a:lnTo>
                <a:cubicBezTo>
                  <a:pt x="5604334" y="3997293"/>
                  <a:pt x="5636506" y="3965123"/>
                  <a:pt x="5681311" y="3965123"/>
                </a:cubicBezTo>
                <a:close/>
                <a:moveTo>
                  <a:pt x="2176018" y="3963494"/>
                </a:moveTo>
                <a:lnTo>
                  <a:pt x="2213888" y="3963494"/>
                </a:lnTo>
                <a:lnTo>
                  <a:pt x="2213888" y="4149657"/>
                </a:lnTo>
                <a:lnTo>
                  <a:pt x="2211693" y="4149657"/>
                </a:lnTo>
                <a:lnTo>
                  <a:pt x="2211693" y="4193507"/>
                </a:lnTo>
                <a:cubicBezTo>
                  <a:pt x="2211693" y="4223164"/>
                  <a:pt x="2190246" y="4245247"/>
                  <a:pt x="2161225" y="4245247"/>
                </a:cubicBezTo>
                <a:lnTo>
                  <a:pt x="2123355" y="4245247"/>
                </a:lnTo>
                <a:lnTo>
                  <a:pt x="2123355" y="4059088"/>
                </a:lnTo>
                <a:lnTo>
                  <a:pt x="2125548" y="4059088"/>
                </a:lnTo>
                <a:lnTo>
                  <a:pt x="2125548" y="4015236"/>
                </a:lnTo>
                <a:cubicBezTo>
                  <a:pt x="2125548" y="3985580"/>
                  <a:pt x="2146997" y="3963494"/>
                  <a:pt x="2176018" y="3963494"/>
                </a:cubicBezTo>
                <a:close/>
                <a:moveTo>
                  <a:pt x="2290866" y="3859370"/>
                </a:moveTo>
                <a:lnTo>
                  <a:pt x="2490265" y="3859370"/>
                </a:lnTo>
                <a:cubicBezTo>
                  <a:pt x="2494513" y="3859370"/>
                  <a:pt x="2498582" y="3859722"/>
                  <a:pt x="2502582" y="3860289"/>
                </a:cubicBezTo>
                <a:lnTo>
                  <a:pt x="2716740" y="3860289"/>
                </a:lnTo>
                <a:lnTo>
                  <a:pt x="2716740" y="3887435"/>
                </a:lnTo>
                <a:cubicBezTo>
                  <a:pt x="2716740" y="3932242"/>
                  <a:pt x="2684568" y="3964414"/>
                  <a:pt x="2639762" y="3964414"/>
                </a:cubicBezTo>
                <a:lnTo>
                  <a:pt x="2440362" y="3964414"/>
                </a:lnTo>
                <a:cubicBezTo>
                  <a:pt x="2436115" y="3964414"/>
                  <a:pt x="2432045" y="3964059"/>
                  <a:pt x="2428046" y="3963494"/>
                </a:cubicBezTo>
                <a:lnTo>
                  <a:pt x="2213888" y="3963494"/>
                </a:lnTo>
                <a:lnTo>
                  <a:pt x="2213888" y="3936350"/>
                </a:lnTo>
                <a:cubicBezTo>
                  <a:pt x="2213888" y="3891540"/>
                  <a:pt x="2246058" y="3859370"/>
                  <a:pt x="2290866" y="3859370"/>
                </a:cubicBezTo>
                <a:close/>
                <a:moveTo>
                  <a:pt x="4892794" y="3778070"/>
                </a:moveTo>
                <a:lnTo>
                  <a:pt x="4930663" y="3778070"/>
                </a:lnTo>
                <a:lnTo>
                  <a:pt x="4930663" y="3964232"/>
                </a:lnTo>
                <a:lnTo>
                  <a:pt x="4928470" y="3964232"/>
                </a:lnTo>
                <a:lnTo>
                  <a:pt x="4928470" y="4008085"/>
                </a:lnTo>
                <a:cubicBezTo>
                  <a:pt x="4928470" y="4037744"/>
                  <a:pt x="4907022" y="4059827"/>
                  <a:pt x="4878000" y="4059827"/>
                </a:cubicBezTo>
                <a:lnTo>
                  <a:pt x="4840131" y="4059827"/>
                </a:lnTo>
                <a:lnTo>
                  <a:pt x="4840131" y="3873664"/>
                </a:lnTo>
                <a:lnTo>
                  <a:pt x="4842324" y="3873664"/>
                </a:lnTo>
                <a:lnTo>
                  <a:pt x="4842324" y="3829814"/>
                </a:lnTo>
                <a:cubicBezTo>
                  <a:pt x="4842324" y="3800155"/>
                  <a:pt x="4863772" y="3778070"/>
                  <a:pt x="4892794" y="3778070"/>
                </a:cubicBezTo>
                <a:close/>
                <a:moveTo>
                  <a:pt x="8283240" y="3777450"/>
                </a:moveTo>
                <a:lnTo>
                  <a:pt x="8321109" y="3777450"/>
                </a:lnTo>
                <a:lnTo>
                  <a:pt x="8321109" y="3963615"/>
                </a:lnTo>
                <a:lnTo>
                  <a:pt x="8318915" y="3963615"/>
                </a:lnTo>
                <a:lnTo>
                  <a:pt x="8318915" y="4007467"/>
                </a:lnTo>
                <a:cubicBezTo>
                  <a:pt x="8318915" y="4037125"/>
                  <a:pt x="8297467" y="4059209"/>
                  <a:pt x="8268446" y="4059209"/>
                </a:cubicBezTo>
                <a:lnTo>
                  <a:pt x="8230576" y="4059209"/>
                </a:lnTo>
                <a:lnTo>
                  <a:pt x="8230576" y="3873046"/>
                </a:lnTo>
                <a:lnTo>
                  <a:pt x="8232771" y="3873046"/>
                </a:lnTo>
                <a:lnTo>
                  <a:pt x="8232771" y="3829196"/>
                </a:lnTo>
                <a:cubicBezTo>
                  <a:pt x="8232771" y="3799537"/>
                  <a:pt x="8254218" y="3777450"/>
                  <a:pt x="8283240" y="3777450"/>
                </a:cubicBezTo>
                <a:close/>
                <a:moveTo>
                  <a:pt x="3797194" y="3766992"/>
                </a:moveTo>
                <a:lnTo>
                  <a:pt x="4150549" y="3766992"/>
                </a:lnTo>
                <a:lnTo>
                  <a:pt x="4150549" y="3794137"/>
                </a:lnTo>
                <a:cubicBezTo>
                  <a:pt x="4150549" y="3838945"/>
                  <a:pt x="4118378" y="3871116"/>
                  <a:pt x="4073570" y="3871116"/>
                </a:cubicBezTo>
                <a:lnTo>
                  <a:pt x="3892681" y="3871116"/>
                </a:lnTo>
                <a:lnTo>
                  <a:pt x="3892681" y="3871400"/>
                </a:lnTo>
                <a:lnTo>
                  <a:pt x="3539325" y="3871400"/>
                </a:lnTo>
                <a:lnTo>
                  <a:pt x="3539325" y="4057560"/>
                </a:lnTo>
                <a:lnTo>
                  <a:pt x="3537132" y="4057560"/>
                </a:lnTo>
                <a:lnTo>
                  <a:pt x="3537132" y="4101412"/>
                </a:lnTo>
                <a:cubicBezTo>
                  <a:pt x="3537132" y="4131071"/>
                  <a:pt x="3515683" y="4153154"/>
                  <a:pt x="3486661" y="4153154"/>
                </a:cubicBezTo>
                <a:lnTo>
                  <a:pt x="3448792" y="4153154"/>
                </a:lnTo>
                <a:lnTo>
                  <a:pt x="3448792" y="3966991"/>
                </a:lnTo>
                <a:lnTo>
                  <a:pt x="3450987" y="3966991"/>
                </a:lnTo>
                <a:lnTo>
                  <a:pt x="3450987" y="3923141"/>
                </a:lnTo>
                <a:cubicBezTo>
                  <a:pt x="3450987" y="3893482"/>
                  <a:pt x="3472435" y="3871397"/>
                  <a:pt x="3501457" y="3871397"/>
                </a:cubicBezTo>
                <a:lnTo>
                  <a:pt x="3539325" y="3871397"/>
                </a:lnTo>
                <a:lnTo>
                  <a:pt x="3539325" y="3844253"/>
                </a:lnTo>
                <a:cubicBezTo>
                  <a:pt x="3539325" y="3799446"/>
                  <a:pt x="3571497" y="3767276"/>
                  <a:pt x="3616303" y="3767276"/>
                </a:cubicBezTo>
                <a:lnTo>
                  <a:pt x="3797194" y="3767276"/>
                </a:lnTo>
                <a:close/>
                <a:moveTo>
                  <a:pt x="6298445" y="3683402"/>
                </a:moveTo>
                <a:lnTo>
                  <a:pt x="6336314" y="3683402"/>
                </a:lnTo>
                <a:lnTo>
                  <a:pt x="6336314" y="3869564"/>
                </a:lnTo>
                <a:lnTo>
                  <a:pt x="6334120" y="3869564"/>
                </a:lnTo>
                <a:lnTo>
                  <a:pt x="6334120" y="3913412"/>
                </a:lnTo>
                <a:cubicBezTo>
                  <a:pt x="6334120" y="3943073"/>
                  <a:pt x="6312672" y="3965158"/>
                  <a:pt x="6283651" y="3965158"/>
                </a:cubicBezTo>
                <a:lnTo>
                  <a:pt x="6245781" y="3965158"/>
                </a:lnTo>
                <a:lnTo>
                  <a:pt x="6245781" y="3778990"/>
                </a:lnTo>
                <a:lnTo>
                  <a:pt x="6247975" y="3778990"/>
                </a:lnTo>
                <a:lnTo>
                  <a:pt x="6247975" y="3735142"/>
                </a:lnTo>
                <a:cubicBezTo>
                  <a:pt x="6247975" y="3705485"/>
                  <a:pt x="6269423" y="3683402"/>
                  <a:pt x="6298445" y="3683402"/>
                </a:cubicBezTo>
                <a:close/>
                <a:moveTo>
                  <a:pt x="8398123" y="3673295"/>
                </a:moveTo>
                <a:lnTo>
                  <a:pt x="8597523" y="3673295"/>
                </a:lnTo>
                <a:cubicBezTo>
                  <a:pt x="8601522" y="3673295"/>
                  <a:pt x="8605415" y="3673649"/>
                  <a:pt x="8609202" y="3674144"/>
                </a:cubicBezTo>
                <a:lnTo>
                  <a:pt x="8609202" y="3673295"/>
                </a:lnTo>
                <a:lnTo>
                  <a:pt x="8962558" y="3673295"/>
                </a:lnTo>
                <a:lnTo>
                  <a:pt x="8962558" y="3700440"/>
                </a:lnTo>
                <a:cubicBezTo>
                  <a:pt x="8962558" y="3745244"/>
                  <a:pt x="8930386" y="3777416"/>
                  <a:pt x="8885580" y="3777416"/>
                </a:cubicBezTo>
                <a:lnTo>
                  <a:pt x="8686180" y="3777416"/>
                </a:lnTo>
                <a:cubicBezTo>
                  <a:pt x="8682181" y="3777416"/>
                  <a:pt x="8678288" y="3777059"/>
                  <a:pt x="8674501" y="3776566"/>
                </a:cubicBezTo>
                <a:lnTo>
                  <a:pt x="8674501" y="3777416"/>
                </a:lnTo>
                <a:lnTo>
                  <a:pt x="8321145" y="3777416"/>
                </a:lnTo>
                <a:lnTo>
                  <a:pt x="8321145" y="3750271"/>
                </a:lnTo>
                <a:cubicBezTo>
                  <a:pt x="8321145" y="3705466"/>
                  <a:pt x="8353317" y="3673295"/>
                  <a:pt x="8398123" y="3673295"/>
                </a:cubicBezTo>
                <a:close/>
                <a:moveTo>
                  <a:pt x="5160409" y="3672287"/>
                </a:moveTo>
                <a:lnTo>
                  <a:pt x="5513765" y="3672287"/>
                </a:lnTo>
                <a:lnTo>
                  <a:pt x="5513765" y="3699432"/>
                </a:lnTo>
                <a:cubicBezTo>
                  <a:pt x="5513765" y="3744235"/>
                  <a:pt x="5481594" y="3776406"/>
                  <a:pt x="5436788" y="3776406"/>
                </a:cubicBezTo>
                <a:lnTo>
                  <a:pt x="5284055" y="3776406"/>
                </a:lnTo>
                <a:lnTo>
                  <a:pt x="5284055" y="3778070"/>
                </a:lnTo>
                <a:lnTo>
                  <a:pt x="4930699" y="3778070"/>
                </a:lnTo>
                <a:lnTo>
                  <a:pt x="4930699" y="3750926"/>
                </a:lnTo>
                <a:cubicBezTo>
                  <a:pt x="4930699" y="3706116"/>
                  <a:pt x="4962871" y="3673945"/>
                  <a:pt x="5007677" y="3673945"/>
                </a:cubicBezTo>
                <a:lnTo>
                  <a:pt x="5160409" y="3673945"/>
                </a:lnTo>
                <a:close/>
                <a:moveTo>
                  <a:pt x="7689819" y="3590077"/>
                </a:moveTo>
                <a:lnTo>
                  <a:pt x="7727688" y="3590077"/>
                </a:lnTo>
                <a:lnTo>
                  <a:pt x="7727688" y="3776231"/>
                </a:lnTo>
                <a:lnTo>
                  <a:pt x="7725494" y="3776231"/>
                </a:lnTo>
                <a:lnTo>
                  <a:pt x="7725494" y="3820082"/>
                </a:lnTo>
                <a:cubicBezTo>
                  <a:pt x="7725494" y="3849743"/>
                  <a:pt x="7704046" y="3871825"/>
                  <a:pt x="7675025" y="3871825"/>
                </a:cubicBezTo>
                <a:lnTo>
                  <a:pt x="7637155" y="3871825"/>
                </a:lnTo>
                <a:lnTo>
                  <a:pt x="7637155" y="3898938"/>
                </a:lnTo>
                <a:cubicBezTo>
                  <a:pt x="7637155" y="3943747"/>
                  <a:pt x="7604984" y="3975918"/>
                  <a:pt x="7560177" y="3975918"/>
                </a:cubicBezTo>
                <a:lnTo>
                  <a:pt x="7038142" y="3975918"/>
                </a:lnTo>
                <a:lnTo>
                  <a:pt x="7038142" y="3948772"/>
                </a:lnTo>
                <a:cubicBezTo>
                  <a:pt x="7038142" y="3903964"/>
                  <a:pt x="7070314" y="3871793"/>
                  <a:pt x="7115120" y="3871793"/>
                </a:cubicBezTo>
                <a:lnTo>
                  <a:pt x="7314520" y="3871793"/>
                </a:lnTo>
                <a:lnTo>
                  <a:pt x="7637155" y="3871793"/>
                </a:lnTo>
                <a:lnTo>
                  <a:pt x="7637155" y="3685666"/>
                </a:lnTo>
                <a:lnTo>
                  <a:pt x="7639349" y="3685666"/>
                </a:lnTo>
                <a:lnTo>
                  <a:pt x="7639349" y="3641813"/>
                </a:lnTo>
                <a:cubicBezTo>
                  <a:pt x="7639349" y="3612158"/>
                  <a:pt x="7660797" y="3590077"/>
                  <a:pt x="7689819" y="3590077"/>
                </a:cubicBezTo>
                <a:close/>
                <a:moveTo>
                  <a:pt x="6594182" y="3578960"/>
                </a:moveTo>
                <a:lnTo>
                  <a:pt x="6947537" y="3578960"/>
                </a:lnTo>
                <a:lnTo>
                  <a:pt x="6947537" y="3606105"/>
                </a:lnTo>
                <a:cubicBezTo>
                  <a:pt x="6947537" y="3650909"/>
                  <a:pt x="6915366" y="3683082"/>
                  <a:pt x="6870559" y="3683082"/>
                </a:cubicBezTo>
                <a:lnTo>
                  <a:pt x="6689670" y="3683082"/>
                </a:lnTo>
                <a:lnTo>
                  <a:pt x="6689670" y="3683367"/>
                </a:lnTo>
                <a:lnTo>
                  <a:pt x="6336314" y="3683367"/>
                </a:lnTo>
                <a:lnTo>
                  <a:pt x="6336314" y="3656221"/>
                </a:lnTo>
                <a:cubicBezTo>
                  <a:pt x="6336314" y="3611414"/>
                  <a:pt x="6368486" y="3579248"/>
                  <a:pt x="6413292" y="3579248"/>
                </a:cubicBezTo>
                <a:lnTo>
                  <a:pt x="6594182" y="3579248"/>
                </a:lnTo>
                <a:close/>
                <a:moveTo>
                  <a:pt x="2769439" y="3578563"/>
                </a:moveTo>
                <a:lnTo>
                  <a:pt x="2807309" y="3578563"/>
                </a:lnTo>
                <a:lnTo>
                  <a:pt x="2807309" y="3764726"/>
                </a:lnTo>
                <a:lnTo>
                  <a:pt x="2805114" y="3764726"/>
                </a:lnTo>
                <a:lnTo>
                  <a:pt x="2805114" y="3808577"/>
                </a:lnTo>
                <a:cubicBezTo>
                  <a:pt x="2805114" y="3838235"/>
                  <a:pt x="2783667" y="3860319"/>
                  <a:pt x="2754645" y="3860319"/>
                </a:cubicBezTo>
                <a:lnTo>
                  <a:pt x="2716776" y="3860319"/>
                </a:lnTo>
                <a:lnTo>
                  <a:pt x="2716776" y="3674156"/>
                </a:lnTo>
                <a:lnTo>
                  <a:pt x="2718970" y="3674156"/>
                </a:lnTo>
                <a:lnTo>
                  <a:pt x="2718970" y="3630306"/>
                </a:lnTo>
                <a:cubicBezTo>
                  <a:pt x="2718970" y="3600647"/>
                  <a:pt x="2740418" y="3578563"/>
                  <a:pt x="2769439" y="3578563"/>
                </a:cubicBezTo>
                <a:close/>
                <a:moveTo>
                  <a:pt x="7804666" y="3485945"/>
                </a:moveTo>
                <a:lnTo>
                  <a:pt x="8004066" y="3485945"/>
                </a:lnTo>
                <a:cubicBezTo>
                  <a:pt x="8008313" y="3485945"/>
                  <a:pt x="8012383" y="3486302"/>
                  <a:pt x="8016382" y="3486864"/>
                </a:cubicBezTo>
                <a:lnTo>
                  <a:pt x="8230541" y="3486864"/>
                </a:lnTo>
                <a:lnTo>
                  <a:pt x="8230541" y="3514008"/>
                </a:lnTo>
                <a:cubicBezTo>
                  <a:pt x="8230541" y="3558821"/>
                  <a:pt x="8198369" y="3590995"/>
                  <a:pt x="8153562" y="3590995"/>
                </a:cubicBezTo>
                <a:lnTo>
                  <a:pt x="7954163" y="3590995"/>
                </a:lnTo>
                <a:cubicBezTo>
                  <a:pt x="7949916" y="3590995"/>
                  <a:pt x="7945846" y="3590644"/>
                  <a:pt x="7941846" y="3590077"/>
                </a:cubicBezTo>
                <a:lnTo>
                  <a:pt x="7727688" y="3590077"/>
                </a:lnTo>
                <a:lnTo>
                  <a:pt x="7727688" y="3562927"/>
                </a:lnTo>
                <a:cubicBezTo>
                  <a:pt x="7727688" y="3518116"/>
                  <a:pt x="7759859" y="3485945"/>
                  <a:pt x="7804666" y="3485945"/>
                </a:cubicBezTo>
                <a:close/>
                <a:moveTo>
                  <a:pt x="2884323" y="3474404"/>
                </a:moveTo>
                <a:lnTo>
                  <a:pt x="3083722" y="3474404"/>
                </a:lnTo>
                <a:cubicBezTo>
                  <a:pt x="3087722" y="3474404"/>
                  <a:pt x="3091615" y="3474757"/>
                  <a:pt x="3095401" y="3475253"/>
                </a:cubicBezTo>
                <a:lnTo>
                  <a:pt x="3095401" y="3474404"/>
                </a:lnTo>
                <a:lnTo>
                  <a:pt x="3448758" y="3474404"/>
                </a:lnTo>
                <a:lnTo>
                  <a:pt x="3448758" y="3501549"/>
                </a:lnTo>
                <a:cubicBezTo>
                  <a:pt x="3448758" y="3546355"/>
                  <a:pt x="3416586" y="3578528"/>
                  <a:pt x="3371779" y="3578528"/>
                </a:cubicBezTo>
                <a:lnTo>
                  <a:pt x="3172380" y="3578528"/>
                </a:lnTo>
                <a:cubicBezTo>
                  <a:pt x="3168380" y="3578528"/>
                  <a:pt x="3164488" y="3578174"/>
                  <a:pt x="3160701" y="3577678"/>
                </a:cubicBezTo>
                <a:lnTo>
                  <a:pt x="3160701" y="3578528"/>
                </a:lnTo>
                <a:lnTo>
                  <a:pt x="2807344" y="3578528"/>
                </a:lnTo>
                <a:lnTo>
                  <a:pt x="2807344" y="3551382"/>
                </a:lnTo>
                <a:cubicBezTo>
                  <a:pt x="2807344" y="3506575"/>
                  <a:pt x="2839516" y="3474404"/>
                  <a:pt x="2884323" y="3474404"/>
                </a:cubicBezTo>
                <a:close/>
                <a:moveTo>
                  <a:pt x="9015257" y="3391577"/>
                </a:moveTo>
                <a:lnTo>
                  <a:pt x="9053126" y="3391577"/>
                </a:lnTo>
                <a:lnTo>
                  <a:pt x="9053126" y="3577743"/>
                </a:lnTo>
                <a:lnTo>
                  <a:pt x="9050932" y="3577743"/>
                </a:lnTo>
                <a:lnTo>
                  <a:pt x="9050932" y="3621589"/>
                </a:lnTo>
                <a:cubicBezTo>
                  <a:pt x="9050932" y="3651247"/>
                  <a:pt x="9029484" y="3673332"/>
                  <a:pt x="9000462" y="3673332"/>
                </a:cubicBezTo>
                <a:lnTo>
                  <a:pt x="8962593" y="3673332"/>
                </a:lnTo>
                <a:lnTo>
                  <a:pt x="8962593" y="3487169"/>
                </a:lnTo>
                <a:lnTo>
                  <a:pt x="8964787" y="3487169"/>
                </a:lnTo>
                <a:lnTo>
                  <a:pt x="8964787" y="3443318"/>
                </a:lnTo>
                <a:cubicBezTo>
                  <a:pt x="8964787" y="3413662"/>
                  <a:pt x="8986235" y="3391577"/>
                  <a:pt x="9015257" y="3391577"/>
                </a:cubicBezTo>
                <a:close/>
                <a:moveTo>
                  <a:pt x="5566465" y="3390533"/>
                </a:moveTo>
                <a:lnTo>
                  <a:pt x="5604334" y="3390533"/>
                </a:lnTo>
                <a:lnTo>
                  <a:pt x="5604334" y="3576696"/>
                </a:lnTo>
                <a:lnTo>
                  <a:pt x="5602139" y="3576696"/>
                </a:lnTo>
                <a:lnTo>
                  <a:pt x="5602139" y="3620545"/>
                </a:lnTo>
                <a:cubicBezTo>
                  <a:pt x="5602139" y="3650202"/>
                  <a:pt x="5580691" y="3672287"/>
                  <a:pt x="5551670" y="3672287"/>
                </a:cubicBezTo>
                <a:lnTo>
                  <a:pt x="5513800" y="3672287"/>
                </a:lnTo>
                <a:lnTo>
                  <a:pt x="5513800" y="3486125"/>
                </a:lnTo>
                <a:lnTo>
                  <a:pt x="5515995" y="3486125"/>
                </a:lnTo>
                <a:lnTo>
                  <a:pt x="5515995" y="3442273"/>
                </a:lnTo>
                <a:cubicBezTo>
                  <a:pt x="5515995" y="3412617"/>
                  <a:pt x="5537443" y="3390533"/>
                  <a:pt x="5566465" y="3390533"/>
                </a:cubicBezTo>
                <a:close/>
                <a:moveTo>
                  <a:pt x="4318096" y="3381112"/>
                </a:moveTo>
                <a:lnTo>
                  <a:pt x="4517495" y="3381112"/>
                </a:lnTo>
                <a:lnTo>
                  <a:pt x="4840131" y="3381112"/>
                </a:lnTo>
                <a:lnTo>
                  <a:pt x="4840131" y="3408257"/>
                </a:lnTo>
                <a:cubicBezTo>
                  <a:pt x="4840131" y="3453065"/>
                  <a:pt x="4807959" y="3485236"/>
                  <a:pt x="4763152" y="3485236"/>
                </a:cubicBezTo>
                <a:lnTo>
                  <a:pt x="4241118" y="3485236"/>
                </a:lnTo>
                <a:lnTo>
                  <a:pt x="4241118" y="3671398"/>
                </a:lnTo>
                <a:lnTo>
                  <a:pt x="4238924" y="3671398"/>
                </a:lnTo>
                <a:lnTo>
                  <a:pt x="4238924" y="3715248"/>
                </a:lnTo>
                <a:cubicBezTo>
                  <a:pt x="4238924" y="3744908"/>
                  <a:pt x="4217476" y="3766992"/>
                  <a:pt x="4188455" y="3766992"/>
                </a:cubicBezTo>
                <a:lnTo>
                  <a:pt x="4150584" y="3766992"/>
                </a:lnTo>
                <a:lnTo>
                  <a:pt x="4150584" y="3580829"/>
                </a:lnTo>
                <a:lnTo>
                  <a:pt x="4152779" y="3580829"/>
                </a:lnTo>
                <a:lnTo>
                  <a:pt x="4152779" y="3536981"/>
                </a:lnTo>
                <a:cubicBezTo>
                  <a:pt x="4152779" y="3507322"/>
                  <a:pt x="4174226" y="3485236"/>
                  <a:pt x="4203248" y="3485236"/>
                </a:cubicBezTo>
                <a:lnTo>
                  <a:pt x="4241117" y="3485236"/>
                </a:lnTo>
                <a:lnTo>
                  <a:pt x="4241117" y="3458092"/>
                </a:lnTo>
                <a:cubicBezTo>
                  <a:pt x="4241117" y="3413284"/>
                  <a:pt x="4273288" y="3381112"/>
                  <a:pt x="4318096" y="3381112"/>
                </a:cubicBezTo>
                <a:close/>
                <a:moveTo>
                  <a:pt x="7000237" y="3297199"/>
                </a:moveTo>
                <a:lnTo>
                  <a:pt x="7038106" y="3297199"/>
                </a:lnTo>
                <a:lnTo>
                  <a:pt x="7038106" y="3483364"/>
                </a:lnTo>
                <a:lnTo>
                  <a:pt x="7035912" y="3483364"/>
                </a:lnTo>
                <a:lnTo>
                  <a:pt x="7035912" y="3527209"/>
                </a:lnTo>
                <a:cubicBezTo>
                  <a:pt x="7035912" y="3556873"/>
                  <a:pt x="7014464" y="3578960"/>
                  <a:pt x="6985443" y="3578960"/>
                </a:cubicBezTo>
                <a:lnTo>
                  <a:pt x="6947573" y="3578960"/>
                </a:lnTo>
                <a:lnTo>
                  <a:pt x="6947573" y="3392797"/>
                </a:lnTo>
                <a:lnTo>
                  <a:pt x="6949767" y="3392797"/>
                </a:lnTo>
                <a:lnTo>
                  <a:pt x="6949767" y="3348945"/>
                </a:lnTo>
                <a:cubicBezTo>
                  <a:pt x="6949767" y="3319289"/>
                  <a:pt x="6971215" y="3297199"/>
                  <a:pt x="7000237" y="3297199"/>
                </a:cubicBezTo>
                <a:close/>
                <a:moveTo>
                  <a:pt x="9310994" y="3287167"/>
                </a:moveTo>
                <a:lnTo>
                  <a:pt x="9474558" y="3287167"/>
                </a:lnTo>
                <a:lnTo>
                  <a:pt x="9474192" y="3391293"/>
                </a:lnTo>
                <a:lnTo>
                  <a:pt x="9406482" y="3391293"/>
                </a:lnTo>
                <a:lnTo>
                  <a:pt x="9406482" y="3391577"/>
                </a:lnTo>
                <a:lnTo>
                  <a:pt x="9053126" y="3391577"/>
                </a:lnTo>
                <a:lnTo>
                  <a:pt x="9053126" y="3364429"/>
                </a:lnTo>
                <a:cubicBezTo>
                  <a:pt x="9053126" y="3319622"/>
                  <a:pt x="9085297" y="3287450"/>
                  <a:pt x="9130104" y="3287450"/>
                </a:cubicBezTo>
                <a:lnTo>
                  <a:pt x="9310994" y="3287450"/>
                </a:lnTo>
                <a:close/>
                <a:moveTo>
                  <a:pt x="5681311" y="3286404"/>
                </a:moveTo>
                <a:lnTo>
                  <a:pt x="5880711" y="3286404"/>
                </a:lnTo>
                <a:cubicBezTo>
                  <a:pt x="5884710" y="3286404"/>
                  <a:pt x="5888603" y="3286761"/>
                  <a:pt x="5892390" y="3287253"/>
                </a:cubicBezTo>
                <a:lnTo>
                  <a:pt x="5892390" y="3286404"/>
                </a:lnTo>
                <a:lnTo>
                  <a:pt x="6245746" y="3286404"/>
                </a:lnTo>
                <a:lnTo>
                  <a:pt x="6245746" y="3313554"/>
                </a:lnTo>
                <a:cubicBezTo>
                  <a:pt x="6245746" y="3358360"/>
                  <a:pt x="6213574" y="3390533"/>
                  <a:pt x="6168768" y="3390533"/>
                </a:cubicBezTo>
                <a:lnTo>
                  <a:pt x="5969368" y="3390533"/>
                </a:lnTo>
                <a:cubicBezTo>
                  <a:pt x="5965369" y="3390533"/>
                  <a:pt x="5961476" y="3390180"/>
                  <a:pt x="5957689" y="3389684"/>
                </a:cubicBezTo>
                <a:lnTo>
                  <a:pt x="5957689" y="3390533"/>
                </a:lnTo>
                <a:lnTo>
                  <a:pt x="5604334" y="3390533"/>
                </a:lnTo>
                <a:lnTo>
                  <a:pt x="5604334" y="3363388"/>
                </a:lnTo>
                <a:cubicBezTo>
                  <a:pt x="5604334" y="3318580"/>
                  <a:pt x="5636506" y="3286404"/>
                  <a:pt x="5681311" y="3286404"/>
                </a:cubicBezTo>
                <a:close/>
                <a:moveTo>
                  <a:pt x="8283240" y="3205113"/>
                </a:moveTo>
                <a:lnTo>
                  <a:pt x="8321109" y="3205113"/>
                </a:lnTo>
                <a:lnTo>
                  <a:pt x="8321109" y="3391274"/>
                </a:lnTo>
                <a:lnTo>
                  <a:pt x="8318915" y="3391274"/>
                </a:lnTo>
                <a:lnTo>
                  <a:pt x="8318915" y="3435125"/>
                </a:lnTo>
                <a:cubicBezTo>
                  <a:pt x="8318915" y="3464785"/>
                  <a:pt x="8297467" y="3486862"/>
                  <a:pt x="8268446" y="3486862"/>
                </a:cubicBezTo>
                <a:lnTo>
                  <a:pt x="8230576" y="3486862"/>
                </a:lnTo>
                <a:lnTo>
                  <a:pt x="8230576" y="3300706"/>
                </a:lnTo>
                <a:lnTo>
                  <a:pt x="8232771" y="3300706"/>
                </a:lnTo>
                <a:lnTo>
                  <a:pt x="8232771" y="3256854"/>
                </a:lnTo>
                <a:cubicBezTo>
                  <a:pt x="8232771" y="3227192"/>
                  <a:pt x="8254218" y="3205113"/>
                  <a:pt x="8283240" y="3205113"/>
                </a:cubicBezTo>
                <a:close/>
                <a:moveTo>
                  <a:pt x="8398123" y="3100983"/>
                </a:moveTo>
                <a:lnTo>
                  <a:pt x="8597523" y="3100983"/>
                </a:lnTo>
                <a:cubicBezTo>
                  <a:pt x="8601522" y="3100983"/>
                  <a:pt x="8605415" y="3101338"/>
                  <a:pt x="8609202" y="3101833"/>
                </a:cubicBezTo>
                <a:lnTo>
                  <a:pt x="8609202" y="3100983"/>
                </a:lnTo>
                <a:lnTo>
                  <a:pt x="8962558" y="3100983"/>
                </a:lnTo>
                <a:lnTo>
                  <a:pt x="8962558" y="3128127"/>
                </a:lnTo>
                <a:cubicBezTo>
                  <a:pt x="8962558" y="3172936"/>
                  <a:pt x="8930386" y="3205113"/>
                  <a:pt x="8885580" y="3205113"/>
                </a:cubicBezTo>
                <a:lnTo>
                  <a:pt x="8686180" y="3205113"/>
                </a:lnTo>
                <a:cubicBezTo>
                  <a:pt x="8682181" y="3205113"/>
                  <a:pt x="8678288" y="3204758"/>
                  <a:pt x="8674501" y="3204264"/>
                </a:cubicBezTo>
                <a:lnTo>
                  <a:pt x="8674501" y="3205113"/>
                </a:lnTo>
                <a:lnTo>
                  <a:pt x="8321145" y="3205113"/>
                </a:lnTo>
                <a:lnTo>
                  <a:pt x="8321145" y="3177962"/>
                </a:lnTo>
                <a:cubicBezTo>
                  <a:pt x="8321145" y="3133151"/>
                  <a:pt x="8353317" y="3100983"/>
                  <a:pt x="8398123" y="3100983"/>
                </a:cubicBezTo>
                <a:close/>
                <a:moveTo>
                  <a:pt x="4892794" y="3099355"/>
                </a:moveTo>
                <a:lnTo>
                  <a:pt x="4930663" y="3099355"/>
                </a:lnTo>
                <a:lnTo>
                  <a:pt x="4930663" y="3285519"/>
                </a:lnTo>
                <a:lnTo>
                  <a:pt x="4928470" y="3285519"/>
                </a:lnTo>
                <a:lnTo>
                  <a:pt x="4928470" y="3329368"/>
                </a:lnTo>
                <a:cubicBezTo>
                  <a:pt x="4928470" y="3359027"/>
                  <a:pt x="4907022" y="3381112"/>
                  <a:pt x="4878000" y="3381112"/>
                </a:cubicBezTo>
                <a:lnTo>
                  <a:pt x="4840131" y="3381112"/>
                </a:lnTo>
                <a:lnTo>
                  <a:pt x="4840131" y="3194948"/>
                </a:lnTo>
                <a:lnTo>
                  <a:pt x="4842324" y="3194948"/>
                </a:lnTo>
                <a:lnTo>
                  <a:pt x="4842324" y="3151096"/>
                </a:lnTo>
                <a:cubicBezTo>
                  <a:pt x="4842324" y="3121440"/>
                  <a:pt x="4863772" y="3099355"/>
                  <a:pt x="4892794" y="3099355"/>
                </a:cubicBezTo>
                <a:close/>
                <a:moveTo>
                  <a:pt x="3797194" y="3088278"/>
                </a:moveTo>
                <a:lnTo>
                  <a:pt x="4150549" y="3088278"/>
                </a:lnTo>
                <a:lnTo>
                  <a:pt x="4150549" y="3115422"/>
                </a:lnTo>
                <a:cubicBezTo>
                  <a:pt x="4150549" y="3160228"/>
                  <a:pt x="4118378" y="3192401"/>
                  <a:pt x="4073570" y="3192401"/>
                </a:cubicBezTo>
                <a:lnTo>
                  <a:pt x="3892681" y="3192401"/>
                </a:lnTo>
                <a:lnTo>
                  <a:pt x="3892681" y="3192683"/>
                </a:lnTo>
                <a:lnTo>
                  <a:pt x="3539325" y="3192683"/>
                </a:lnTo>
                <a:lnTo>
                  <a:pt x="3539325" y="3378845"/>
                </a:lnTo>
                <a:lnTo>
                  <a:pt x="3537132" y="3378845"/>
                </a:lnTo>
                <a:lnTo>
                  <a:pt x="3537132" y="3422695"/>
                </a:lnTo>
                <a:cubicBezTo>
                  <a:pt x="3537132" y="3452354"/>
                  <a:pt x="3515683" y="3474439"/>
                  <a:pt x="3486661" y="3474439"/>
                </a:cubicBezTo>
                <a:lnTo>
                  <a:pt x="3448792" y="3474439"/>
                </a:lnTo>
                <a:lnTo>
                  <a:pt x="3448792" y="3288276"/>
                </a:lnTo>
                <a:lnTo>
                  <a:pt x="3450987" y="3288276"/>
                </a:lnTo>
                <a:lnTo>
                  <a:pt x="3450987" y="3244424"/>
                </a:lnTo>
                <a:cubicBezTo>
                  <a:pt x="3450987" y="3214767"/>
                  <a:pt x="3472435" y="3192682"/>
                  <a:pt x="3501457" y="3192682"/>
                </a:cubicBezTo>
                <a:lnTo>
                  <a:pt x="3539325" y="3192682"/>
                </a:lnTo>
                <a:lnTo>
                  <a:pt x="3539325" y="3165537"/>
                </a:lnTo>
                <a:cubicBezTo>
                  <a:pt x="3539325" y="3120730"/>
                  <a:pt x="3571497" y="3088559"/>
                  <a:pt x="3616303" y="3088559"/>
                </a:cubicBezTo>
                <a:lnTo>
                  <a:pt x="3797194" y="3088559"/>
                </a:lnTo>
                <a:close/>
                <a:moveTo>
                  <a:pt x="6298445" y="3004682"/>
                </a:moveTo>
                <a:lnTo>
                  <a:pt x="6336314" y="3004682"/>
                </a:lnTo>
                <a:lnTo>
                  <a:pt x="6336314" y="3190846"/>
                </a:lnTo>
                <a:lnTo>
                  <a:pt x="6334120" y="3190846"/>
                </a:lnTo>
                <a:lnTo>
                  <a:pt x="6334120" y="3234699"/>
                </a:lnTo>
                <a:cubicBezTo>
                  <a:pt x="6334120" y="3264358"/>
                  <a:pt x="6312672" y="3286439"/>
                  <a:pt x="6283651" y="3286439"/>
                </a:cubicBezTo>
                <a:lnTo>
                  <a:pt x="6245781" y="3286439"/>
                </a:lnTo>
                <a:lnTo>
                  <a:pt x="6245781" y="3100273"/>
                </a:lnTo>
                <a:lnTo>
                  <a:pt x="6247975" y="3100273"/>
                </a:lnTo>
                <a:lnTo>
                  <a:pt x="6247975" y="3056425"/>
                </a:lnTo>
                <a:cubicBezTo>
                  <a:pt x="6247975" y="3026766"/>
                  <a:pt x="6269423" y="3004682"/>
                  <a:pt x="6298445" y="3004682"/>
                </a:cubicBezTo>
                <a:close/>
                <a:moveTo>
                  <a:pt x="5160409" y="2993569"/>
                </a:moveTo>
                <a:lnTo>
                  <a:pt x="5513765" y="2993569"/>
                </a:lnTo>
                <a:lnTo>
                  <a:pt x="5513765" y="3020716"/>
                </a:lnTo>
                <a:cubicBezTo>
                  <a:pt x="5513765" y="3065520"/>
                  <a:pt x="5481594" y="3097693"/>
                  <a:pt x="5436788" y="3097693"/>
                </a:cubicBezTo>
                <a:lnTo>
                  <a:pt x="5284055" y="3097693"/>
                </a:lnTo>
                <a:lnTo>
                  <a:pt x="5284055" y="3099355"/>
                </a:lnTo>
                <a:lnTo>
                  <a:pt x="4930699" y="3099355"/>
                </a:lnTo>
                <a:lnTo>
                  <a:pt x="4930699" y="3072208"/>
                </a:lnTo>
                <a:cubicBezTo>
                  <a:pt x="4930699" y="3027400"/>
                  <a:pt x="4962871" y="2995230"/>
                  <a:pt x="5007677" y="2995230"/>
                </a:cubicBezTo>
                <a:lnTo>
                  <a:pt x="5160409" y="2995230"/>
                </a:lnTo>
                <a:close/>
                <a:moveTo>
                  <a:pt x="7689819" y="2911349"/>
                </a:moveTo>
                <a:lnTo>
                  <a:pt x="7727688" y="2911349"/>
                </a:lnTo>
                <a:lnTo>
                  <a:pt x="7727688" y="3097518"/>
                </a:lnTo>
                <a:lnTo>
                  <a:pt x="7725494" y="3097518"/>
                </a:lnTo>
                <a:lnTo>
                  <a:pt x="7725494" y="3141367"/>
                </a:lnTo>
                <a:cubicBezTo>
                  <a:pt x="7725494" y="3171025"/>
                  <a:pt x="7704046" y="3193113"/>
                  <a:pt x="7675025" y="3193113"/>
                </a:cubicBezTo>
                <a:lnTo>
                  <a:pt x="7637155" y="3193113"/>
                </a:lnTo>
                <a:lnTo>
                  <a:pt x="7637155" y="3220219"/>
                </a:lnTo>
                <a:cubicBezTo>
                  <a:pt x="7637155" y="3265028"/>
                  <a:pt x="7604984" y="3297199"/>
                  <a:pt x="7560177" y="3297199"/>
                </a:cubicBezTo>
                <a:lnTo>
                  <a:pt x="7038142" y="3297199"/>
                </a:lnTo>
                <a:lnTo>
                  <a:pt x="7038142" y="3270055"/>
                </a:lnTo>
                <a:cubicBezTo>
                  <a:pt x="7038142" y="3225247"/>
                  <a:pt x="7070314" y="3193082"/>
                  <a:pt x="7115120" y="3193082"/>
                </a:cubicBezTo>
                <a:lnTo>
                  <a:pt x="7314520" y="3193082"/>
                </a:lnTo>
                <a:lnTo>
                  <a:pt x="7637155" y="3193082"/>
                </a:lnTo>
                <a:lnTo>
                  <a:pt x="7637155" y="3006948"/>
                </a:lnTo>
                <a:lnTo>
                  <a:pt x="7639349" y="3006948"/>
                </a:lnTo>
                <a:lnTo>
                  <a:pt x="7639349" y="2963094"/>
                </a:lnTo>
                <a:cubicBezTo>
                  <a:pt x="7639349" y="2933438"/>
                  <a:pt x="7660797" y="2911349"/>
                  <a:pt x="7689819" y="2911349"/>
                </a:cubicBezTo>
                <a:close/>
                <a:moveTo>
                  <a:pt x="6594182" y="2900236"/>
                </a:moveTo>
                <a:lnTo>
                  <a:pt x="6947537" y="2900236"/>
                </a:lnTo>
                <a:lnTo>
                  <a:pt x="6947537" y="2927385"/>
                </a:lnTo>
                <a:cubicBezTo>
                  <a:pt x="6947537" y="2972192"/>
                  <a:pt x="6915366" y="3004364"/>
                  <a:pt x="6870559" y="3004364"/>
                </a:cubicBezTo>
                <a:lnTo>
                  <a:pt x="6689670" y="3004364"/>
                </a:lnTo>
                <a:lnTo>
                  <a:pt x="6689670" y="3004648"/>
                </a:lnTo>
                <a:lnTo>
                  <a:pt x="6336314" y="3004648"/>
                </a:lnTo>
                <a:lnTo>
                  <a:pt x="6336314" y="2977501"/>
                </a:lnTo>
                <a:cubicBezTo>
                  <a:pt x="6336314" y="2932694"/>
                  <a:pt x="6368486" y="2900520"/>
                  <a:pt x="6413292" y="2900520"/>
                </a:cubicBezTo>
                <a:lnTo>
                  <a:pt x="6594182" y="2900520"/>
                </a:lnTo>
                <a:close/>
                <a:moveTo>
                  <a:pt x="9015257" y="2819256"/>
                </a:moveTo>
                <a:lnTo>
                  <a:pt x="9053126" y="2819256"/>
                </a:lnTo>
                <a:lnTo>
                  <a:pt x="9053126" y="3005425"/>
                </a:lnTo>
                <a:lnTo>
                  <a:pt x="9050932" y="3005425"/>
                </a:lnTo>
                <a:lnTo>
                  <a:pt x="9050932" y="3049278"/>
                </a:lnTo>
                <a:cubicBezTo>
                  <a:pt x="9050932" y="3078940"/>
                  <a:pt x="9029484" y="3101021"/>
                  <a:pt x="9000462" y="3101021"/>
                </a:cubicBezTo>
                <a:lnTo>
                  <a:pt x="8962593" y="3101021"/>
                </a:lnTo>
                <a:lnTo>
                  <a:pt x="8962593" y="2914855"/>
                </a:lnTo>
                <a:lnTo>
                  <a:pt x="8964787" y="2914855"/>
                </a:lnTo>
                <a:lnTo>
                  <a:pt x="8964787" y="2871001"/>
                </a:lnTo>
                <a:cubicBezTo>
                  <a:pt x="8964787" y="2841341"/>
                  <a:pt x="8986235" y="2819256"/>
                  <a:pt x="9015257" y="2819256"/>
                </a:cubicBezTo>
                <a:close/>
                <a:moveTo>
                  <a:pt x="7804666" y="2807224"/>
                </a:moveTo>
                <a:lnTo>
                  <a:pt x="8004066" y="2807224"/>
                </a:lnTo>
                <a:cubicBezTo>
                  <a:pt x="8008313" y="2807224"/>
                  <a:pt x="8012383" y="2807577"/>
                  <a:pt x="8016382" y="2808143"/>
                </a:cubicBezTo>
                <a:lnTo>
                  <a:pt x="8230541" y="2808143"/>
                </a:lnTo>
                <a:lnTo>
                  <a:pt x="8230541" y="2835288"/>
                </a:lnTo>
                <a:cubicBezTo>
                  <a:pt x="8230541" y="2880096"/>
                  <a:pt x="8198369" y="2912272"/>
                  <a:pt x="8153562" y="2912272"/>
                </a:cubicBezTo>
                <a:lnTo>
                  <a:pt x="7954163" y="2912272"/>
                </a:lnTo>
                <a:cubicBezTo>
                  <a:pt x="7949916" y="2912272"/>
                  <a:pt x="7945846" y="2911916"/>
                  <a:pt x="7941846" y="2911349"/>
                </a:cubicBezTo>
                <a:lnTo>
                  <a:pt x="7727688" y="2911349"/>
                </a:lnTo>
                <a:lnTo>
                  <a:pt x="7727688" y="2884203"/>
                </a:lnTo>
                <a:cubicBezTo>
                  <a:pt x="7727688" y="2839396"/>
                  <a:pt x="7759859" y="2807224"/>
                  <a:pt x="7804666" y="2807224"/>
                </a:cubicBezTo>
                <a:close/>
                <a:moveTo>
                  <a:pt x="9310994" y="2714856"/>
                </a:moveTo>
                <a:lnTo>
                  <a:pt x="9476568" y="2714856"/>
                </a:lnTo>
                <a:lnTo>
                  <a:pt x="9476203" y="2818975"/>
                </a:lnTo>
                <a:lnTo>
                  <a:pt x="9406482" y="2818975"/>
                </a:lnTo>
                <a:lnTo>
                  <a:pt x="9406482" y="2819256"/>
                </a:lnTo>
                <a:lnTo>
                  <a:pt x="9053126" y="2819256"/>
                </a:lnTo>
                <a:lnTo>
                  <a:pt x="9053126" y="2792112"/>
                </a:lnTo>
                <a:cubicBezTo>
                  <a:pt x="9053126" y="2747311"/>
                  <a:pt x="9085297" y="2715139"/>
                  <a:pt x="9130104" y="2715139"/>
                </a:cubicBezTo>
                <a:lnTo>
                  <a:pt x="9310994" y="2715139"/>
                </a:lnTo>
                <a:close/>
                <a:moveTo>
                  <a:pt x="5566465" y="2711812"/>
                </a:moveTo>
                <a:lnTo>
                  <a:pt x="5604334" y="2711812"/>
                </a:lnTo>
                <a:lnTo>
                  <a:pt x="5604334" y="2897974"/>
                </a:lnTo>
                <a:lnTo>
                  <a:pt x="5602139" y="2897974"/>
                </a:lnTo>
                <a:lnTo>
                  <a:pt x="5602139" y="2941823"/>
                </a:lnTo>
                <a:cubicBezTo>
                  <a:pt x="5602139" y="2971484"/>
                  <a:pt x="5580691" y="2993569"/>
                  <a:pt x="5551670" y="2993569"/>
                </a:cubicBezTo>
                <a:lnTo>
                  <a:pt x="5513800" y="2993569"/>
                </a:lnTo>
                <a:lnTo>
                  <a:pt x="5513800" y="2807400"/>
                </a:lnTo>
                <a:lnTo>
                  <a:pt x="5515995" y="2807400"/>
                </a:lnTo>
                <a:lnTo>
                  <a:pt x="5515995" y="2763552"/>
                </a:lnTo>
                <a:cubicBezTo>
                  <a:pt x="5515995" y="2733898"/>
                  <a:pt x="5537443" y="2711812"/>
                  <a:pt x="5566465" y="2711812"/>
                </a:cubicBezTo>
                <a:close/>
                <a:moveTo>
                  <a:pt x="4318096" y="2702396"/>
                </a:moveTo>
                <a:lnTo>
                  <a:pt x="4517495" y="2702396"/>
                </a:lnTo>
                <a:lnTo>
                  <a:pt x="4840131" y="2702396"/>
                </a:lnTo>
                <a:lnTo>
                  <a:pt x="4840131" y="2729541"/>
                </a:lnTo>
                <a:cubicBezTo>
                  <a:pt x="4840131" y="2774345"/>
                  <a:pt x="4807959" y="2806517"/>
                  <a:pt x="4763152" y="2806517"/>
                </a:cubicBezTo>
                <a:lnTo>
                  <a:pt x="4241118" y="2806517"/>
                </a:lnTo>
                <a:lnTo>
                  <a:pt x="4241118" y="2992680"/>
                </a:lnTo>
                <a:lnTo>
                  <a:pt x="4238924" y="2992680"/>
                </a:lnTo>
                <a:lnTo>
                  <a:pt x="4238924" y="3036531"/>
                </a:lnTo>
                <a:cubicBezTo>
                  <a:pt x="4238924" y="3066191"/>
                  <a:pt x="4217476" y="3088274"/>
                  <a:pt x="4188455" y="3088274"/>
                </a:cubicBezTo>
                <a:lnTo>
                  <a:pt x="4150584" y="3088274"/>
                </a:lnTo>
                <a:lnTo>
                  <a:pt x="4150584" y="2902110"/>
                </a:lnTo>
                <a:lnTo>
                  <a:pt x="4152779" y="2902110"/>
                </a:lnTo>
                <a:lnTo>
                  <a:pt x="4152779" y="2858260"/>
                </a:lnTo>
                <a:cubicBezTo>
                  <a:pt x="4152779" y="2828601"/>
                  <a:pt x="4174226" y="2806516"/>
                  <a:pt x="4203248" y="2806516"/>
                </a:cubicBezTo>
                <a:lnTo>
                  <a:pt x="4241117" y="2806516"/>
                </a:lnTo>
                <a:lnTo>
                  <a:pt x="4241117" y="2779372"/>
                </a:lnTo>
                <a:cubicBezTo>
                  <a:pt x="4241117" y="2734565"/>
                  <a:pt x="4273288" y="2702396"/>
                  <a:pt x="4318096" y="2702396"/>
                </a:cubicBezTo>
                <a:close/>
                <a:moveTo>
                  <a:pt x="7000237" y="2618494"/>
                </a:moveTo>
                <a:lnTo>
                  <a:pt x="7038106" y="2618494"/>
                </a:lnTo>
                <a:lnTo>
                  <a:pt x="7038106" y="2804641"/>
                </a:lnTo>
                <a:lnTo>
                  <a:pt x="7035912" y="2804641"/>
                </a:lnTo>
                <a:lnTo>
                  <a:pt x="7035912" y="2848491"/>
                </a:lnTo>
                <a:cubicBezTo>
                  <a:pt x="7035912" y="2878150"/>
                  <a:pt x="7014464" y="2900236"/>
                  <a:pt x="6985443" y="2900236"/>
                </a:cubicBezTo>
                <a:lnTo>
                  <a:pt x="6947573" y="2900236"/>
                </a:lnTo>
                <a:lnTo>
                  <a:pt x="6947573" y="2714076"/>
                </a:lnTo>
                <a:lnTo>
                  <a:pt x="6949767" y="2714076"/>
                </a:lnTo>
                <a:lnTo>
                  <a:pt x="6949767" y="2670242"/>
                </a:lnTo>
                <a:cubicBezTo>
                  <a:pt x="6949767" y="2640576"/>
                  <a:pt x="6971215" y="2618494"/>
                  <a:pt x="7000237" y="2618494"/>
                </a:cubicBezTo>
                <a:close/>
                <a:moveTo>
                  <a:pt x="5681311" y="2607698"/>
                </a:moveTo>
                <a:lnTo>
                  <a:pt x="5880711" y="2607698"/>
                </a:lnTo>
                <a:cubicBezTo>
                  <a:pt x="5884710" y="2607698"/>
                  <a:pt x="5888603" y="2608051"/>
                  <a:pt x="5892390" y="2608548"/>
                </a:cubicBezTo>
                <a:lnTo>
                  <a:pt x="5892390" y="2607698"/>
                </a:lnTo>
                <a:lnTo>
                  <a:pt x="6245746" y="2607698"/>
                </a:lnTo>
                <a:lnTo>
                  <a:pt x="6245746" y="2634840"/>
                </a:lnTo>
                <a:cubicBezTo>
                  <a:pt x="6245746" y="2679650"/>
                  <a:pt x="6213574" y="2711812"/>
                  <a:pt x="6168768" y="2711812"/>
                </a:cubicBezTo>
                <a:lnTo>
                  <a:pt x="5969368" y="2711812"/>
                </a:lnTo>
                <a:cubicBezTo>
                  <a:pt x="5965369" y="2711812"/>
                  <a:pt x="5961476" y="2711459"/>
                  <a:pt x="5957689" y="2710963"/>
                </a:cubicBezTo>
                <a:lnTo>
                  <a:pt x="5957689" y="2711812"/>
                </a:lnTo>
                <a:lnTo>
                  <a:pt x="5604334" y="2711812"/>
                </a:lnTo>
                <a:lnTo>
                  <a:pt x="5604334" y="2684676"/>
                </a:lnTo>
                <a:cubicBezTo>
                  <a:pt x="5604334" y="2639867"/>
                  <a:pt x="5636506" y="2607698"/>
                  <a:pt x="5681311" y="2607698"/>
                </a:cubicBezTo>
                <a:close/>
                <a:moveTo>
                  <a:pt x="8283240" y="2526403"/>
                </a:moveTo>
                <a:lnTo>
                  <a:pt x="8321109" y="2526403"/>
                </a:lnTo>
                <a:lnTo>
                  <a:pt x="8321109" y="2712555"/>
                </a:lnTo>
                <a:lnTo>
                  <a:pt x="8318915" y="2712555"/>
                </a:lnTo>
                <a:lnTo>
                  <a:pt x="8318915" y="2756404"/>
                </a:lnTo>
                <a:cubicBezTo>
                  <a:pt x="8318915" y="2786062"/>
                  <a:pt x="8297467" y="2808143"/>
                  <a:pt x="8268446" y="2808143"/>
                </a:cubicBezTo>
                <a:lnTo>
                  <a:pt x="8230576" y="2808143"/>
                </a:lnTo>
                <a:lnTo>
                  <a:pt x="8230576" y="2621991"/>
                </a:lnTo>
                <a:lnTo>
                  <a:pt x="8232771" y="2621991"/>
                </a:lnTo>
                <a:lnTo>
                  <a:pt x="8232771" y="2578144"/>
                </a:lnTo>
                <a:cubicBezTo>
                  <a:pt x="8232771" y="2548486"/>
                  <a:pt x="8254218" y="2526403"/>
                  <a:pt x="8283240" y="2526403"/>
                </a:cubicBezTo>
                <a:close/>
                <a:moveTo>
                  <a:pt x="8398123" y="2422283"/>
                </a:moveTo>
                <a:lnTo>
                  <a:pt x="8597523" y="2422283"/>
                </a:lnTo>
                <a:cubicBezTo>
                  <a:pt x="8601522" y="2422283"/>
                  <a:pt x="8605415" y="2422635"/>
                  <a:pt x="8609202" y="2423133"/>
                </a:cubicBezTo>
                <a:lnTo>
                  <a:pt x="8609202" y="2422283"/>
                </a:lnTo>
                <a:lnTo>
                  <a:pt x="8962558" y="2422283"/>
                </a:lnTo>
                <a:lnTo>
                  <a:pt x="8962558" y="2449428"/>
                </a:lnTo>
                <a:cubicBezTo>
                  <a:pt x="8962558" y="2494232"/>
                  <a:pt x="8930386" y="2526403"/>
                  <a:pt x="8885580" y="2526403"/>
                </a:cubicBezTo>
                <a:lnTo>
                  <a:pt x="8686180" y="2526403"/>
                </a:lnTo>
                <a:cubicBezTo>
                  <a:pt x="8682181" y="2526403"/>
                  <a:pt x="8678288" y="2526048"/>
                  <a:pt x="8674501" y="2525554"/>
                </a:cubicBezTo>
                <a:lnTo>
                  <a:pt x="8674501" y="2526403"/>
                </a:lnTo>
                <a:lnTo>
                  <a:pt x="8321145" y="2526403"/>
                </a:lnTo>
                <a:lnTo>
                  <a:pt x="8321145" y="2499259"/>
                </a:lnTo>
                <a:cubicBezTo>
                  <a:pt x="8321145" y="2454454"/>
                  <a:pt x="8353317" y="2422283"/>
                  <a:pt x="8398123" y="2422283"/>
                </a:cubicBezTo>
                <a:close/>
                <a:moveTo>
                  <a:pt x="4892794" y="2420638"/>
                </a:moveTo>
                <a:lnTo>
                  <a:pt x="4930663" y="2420638"/>
                </a:lnTo>
                <a:lnTo>
                  <a:pt x="4930663" y="2606801"/>
                </a:lnTo>
                <a:lnTo>
                  <a:pt x="4928470" y="2606801"/>
                </a:lnTo>
                <a:lnTo>
                  <a:pt x="4928470" y="2650652"/>
                </a:lnTo>
                <a:cubicBezTo>
                  <a:pt x="4928470" y="2680310"/>
                  <a:pt x="4907022" y="2702395"/>
                  <a:pt x="4878000" y="2702395"/>
                </a:cubicBezTo>
                <a:lnTo>
                  <a:pt x="4840131" y="2702395"/>
                </a:lnTo>
                <a:lnTo>
                  <a:pt x="4840131" y="2516232"/>
                </a:lnTo>
                <a:lnTo>
                  <a:pt x="4842324" y="2516232"/>
                </a:lnTo>
                <a:lnTo>
                  <a:pt x="4842324" y="2472382"/>
                </a:lnTo>
                <a:cubicBezTo>
                  <a:pt x="4842324" y="2442723"/>
                  <a:pt x="4863772" y="2420638"/>
                  <a:pt x="4892794" y="2420638"/>
                </a:cubicBezTo>
                <a:close/>
                <a:moveTo>
                  <a:pt x="5160409" y="2314868"/>
                </a:moveTo>
                <a:lnTo>
                  <a:pt x="5513765" y="2314868"/>
                </a:lnTo>
                <a:lnTo>
                  <a:pt x="5513765" y="2342014"/>
                </a:lnTo>
                <a:cubicBezTo>
                  <a:pt x="5513765" y="2386822"/>
                  <a:pt x="5481594" y="2418995"/>
                  <a:pt x="5436788" y="2418995"/>
                </a:cubicBezTo>
                <a:lnTo>
                  <a:pt x="5284055" y="2418995"/>
                </a:lnTo>
                <a:lnTo>
                  <a:pt x="5284055" y="2420639"/>
                </a:lnTo>
                <a:lnTo>
                  <a:pt x="4930699" y="2420639"/>
                </a:lnTo>
                <a:lnTo>
                  <a:pt x="4930699" y="2393493"/>
                </a:lnTo>
                <a:cubicBezTo>
                  <a:pt x="4930699" y="2348687"/>
                  <a:pt x="4962871" y="2316515"/>
                  <a:pt x="5007677" y="2316515"/>
                </a:cubicBezTo>
                <a:lnTo>
                  <a:pt x="5160409" y="2316515"/>
                </a:lnTo>
                <a:close/>
                <a:moveTo>
                  <a:pt x="7689819" y="2232652"/>
                </a:moveTo>
                <a:lnTo>
                  <a:pt x="7727688" y="2232652"/>
                </a:lnTo>
                <a:lnTo>
                  <a:pt x="7727688" y="2418819"/>
                </a:lnTo>
                <a:lnTo>
                  <a:pt x="7725494" y="2418819"/>
                </a:lnTo>
                <a:lnTo>
                  <a:pt x="7725494" y="2462669"/>
                </a:lnTo>
                <a:cubicBezTo>
                  <a:pt x="7725494" y="2492325"/>
                  <a:pt x="7704046" y="2514410"/>
                  <a:pt x="7675025" y="2514410"/>
                </a:cubicBezTo>
                <a:lnTo>
                  <a:pt x="7637155" y="2514410"/>
                </a:lnTo>
                <a:lnTo>
                  <a:pt x="7637155" y="2541518"/>
                </a:lnTo>
                <a:cubicBezTo>
                  <a:pt x="7637155" y="2586322"/>
                  <a:pt x="7604984" y="2618494"/>
                  <a:pt x="7560177" y="2618494"/>
                </a:cubicBezTo>
                <a:lnTo>
                  <a:pt x="7038142" y="2618494"/>
                </a:lnTo>
                <a:lnTo>
                  <a:pt x="7038142" y="2591349"/>
                </a:lnTo>
                <a:cubicBezTo>
                  <a:pt x="7038142" y="2546547"/>
                  <a:pt x="7070314" y="2514376"/>
                  <a:pt x="7115120" y="2514376"/>
                </a:cubicBezTo>
                <a:lnTo>
                  <a:pt x="7314520" y="2514376"/>
                </a:lnTo>
                <a:lnTo>
                  <a:pt x="7637155" y="2514376"/>
                </a:lnTo>
                <a:lnTo>
                  <a:pt x="7637155" y="2328246"/>
                </a:lnTo>
                <a:lnTo>
                  <a:pt x="7639349" y="2328246"/>
                </a:lnTo>
                <a:lnTo>
                  <a:pt x="7639349" y="2284395"/>
                </a:lnTo>
                <a:cubicBezTo>
                  <a:pt x="7639349" y="2254736"/>
                  <a:pt x="7660797" y="2232652"/>
                  <a:pt x="7689819" y="2232652"/>
                </a:cubicBezTo>
                <a:close/>
                <a:moveTo>
                  <a:pt x="6594182" y="2221571"/>
                </a:moveTo>
                <a:lnTo>
                  <a:pt x="6947537" y="2221571"/>
                </a:lnTo>
                <a:lnTo>
                  <a:pt x="6947537" y="2248720"/>
                </a:lnTo>
                <a:cubicBezTo>
                  <a:pt x="6947537" y="2293526"/>
                  <a:pt x="6915366" y="2325698"/>
                  <a:pt x="6870559" y="2325698"/>
                </a:cubicBezTo>
                <a:lnTo>
                  <a:pt x="6689670" y="2325698"/>
                </a:lnTo>
                <a:lnTo>
                  <a:pt x="6689670" y="2325983"/>
                </a:lnTo>
                <a:lnTo>
                  <a:pt x="6336314" y="2325983"/>
                </a:lnTo>
                <a:lnTo>
                  <a:pt x="6336314" y="2512144"/>
                </a:lnTo>
                <a:lnTo>
                  <a:pt x="6334120" y="2512144"/>
                </a:lnTo>
                <a:lnTo>
                  <a:pt x="6334120" y="2555994"/>
                </a:lnTo>
                <a:cubicBezTo>
                  <a:pt x="6334120" y="2585649"/>
                  <a:pt x="6312672" y="2607732"/>
                  <a:pt x="6283651" y="2607732"/>
                </a:cubicBezTo>
                <a:lnTo>
                  <a:pt x="6245781" y="2607732"/>
                </a:lnTo>
                <a:lnTo>
                  <a:pt x="6245781" y="2421577"/>
                </a:lnTo>
                <a:lnTo>
                  <a:pt x="6247975" y="2421577"/>
                </a:lnTo>
                <a:lnTo>
                  <a:pt x="6247975" y="2377726"/>
                </a:lnTo>
                <a:cubicBezTo>
                  <a:pt x="6247975" y="2348067"/>
                  <a:pt x="6269423" y="2325981"/>
                  <a:pt x="6298445" y="2325981"/>
                </a:cubicBezTo>
                <a:lnTo>
                  <a:pt x="6336314" y="2325981"/>
                </a:lnTo>
                <a:lnTo>
                  <a:pt x="6336314" y="2298836"/>
                </a:lnTo>
                <a:cubicBezTo>
                  <a:pt x="6336314" y="2254029"/>
                  <a:pt x="6368486" y="2221855"/>
                  <a:pt x="6413292" y="2221855"/>
                </a:cubicBezTo>
                <a:lnTo>
                  <a:pt x="6594182" y="2221855"/>
                </a:lnTo>
                <a:close/>
                <a:moveTo>
                  <a:pt x="7804666" y="2128530"/>
                </a:moveTo>
                <a:lnTo>
                  <a:pt x="8004066" y="2128530"/>
                </a:lnTo>
                <a:cubicBezTo>
                  <a:pt x="8008313" y="2128530"/>
                  <a:pt x="8012383" y="2128885"/>
                  <a:pt x="8016382" y="2129452"/>
                </a:cubicBezTo>
                <a:lnTo>
                  <a:pt x="8230541" y="2129452"/>
                </a:lnTo>
                <a:lnTo>
                  <a:pt x="8230541" y="2156595"/>
                </a:lnTo>
                <a:cubicBezTo>
                  <a:pt x="8230541" y="2201400"/>
                  <a:pt x="8198369" y="2233571"/>
                  <a:pt x="8153562" y="2233571"/>
                </a:cubicBezTo>
                <a:lnTo>
                  <a:pt x="7954163" y="2233571"/>
                </a:lnTo>
                <a:cubicBezTo>
                  <a:pt x="7949916" y="2233571"/>
                  <a:pt x="7945846" y="2233219"/>
                  <a:pt x="7941846" y="2232652"/>
                </a:cubicBezTo>
                <a:lnTo>
                  <a:pt x="7727688" y="2232652"/>
                </a:lnTo>
                <a:lnTo>
                  <a:pt x="7727688" y="2205506"/>
                </a:lnTo>
                <a:cubicBezTo>
                  <a:pt x="7727688" y="2160702"/>
                  <a:pt x="7759859" y="2128530"/>
                  <a:pt x="7804666" y="2128530"/>
                </a:cubicBezTo>
                <a:close/>
                <a:moveTo>
                  <a:pt x="9310994" y="2036153"/>
                </a:moveTo>
                <a:lnTo>
                  <a:pt x="9478952" y="2036153"/>
                </a:lnTo>
                <a:lnTo>
                  <a:pt x="9478586" y="2140278"/>
                </a:lnTo>
                <a:lnTo>
                  <a:pt x="9406482" y="2140278"/>
                </a:lnTo>
                <a:lnTo>
                  <a:pt x="9406482" y="2140563"/>
                </a:lnTo>
                <a:lnTo>
                  <a:pt x="9053126" y="2140563"/>
                </a:lnTo>
                <a:lnTo>
                  <a:pt x="9053126" y="2326719"/>
                </a:lnTo>
                <a:lnTo>
                  <a:pt x="9050932" y="2326719"/>
                </a:lnTo>
                <a:lnTo>
                  <a:pt x="9050932" y="2370572"/>
                </a:lnTo>
                <a:cubicBezTo>
                  <a:pt x="9050932" y="2400232"/>
                  <a:pt x="9029484" y="2422317"/>
                  <a:pt x="9000462" y="2422317"/>
                </a:cubicBezTo>
                <a:lnTo>
                  <a:pt x="8962593" y="2422317"/>
                </a:lnTo>
                <a:lnTo>
                  <a:pt x="8962593" y="2236151"/>
                </a:lnTo>
                <a:lnTo>
                  <a:pt x="8964787" y="2236151"/>
                </a:lnTo>
                <a:lnTo>
                  <a:pt x="8964787" y="2192299"/>
                </a:lnTo>
                <a:cubicBezTo>
                  <a:pt x="8964787" y="2162643"/>
                  <a:pt x="8986235" y="2140557"/>
                  <a:pt x="9015257" y="2140557"/>
                </a:cubicBezTo>
                <a:lnTo>
                  <a:pt x="9053126" y="2140557"/>
                </a:lnTo>
                <a:lnTo>
                  <a:pt x="9053126" y="2113416"/>
                </a:lnTo>
                <a:cubicBezTo>
                  <a:pt x="9053126" y="2068610"/>
                  <a:pt x="9085297" y="2036438"/>
                  <a:pt x="9130104" y="2036438"/>
                </a:cubicBezTo>
                <a:lnTo>
                  <a:pt x="9310994" y="2036438"/>
                </a:lnTo>
                <a:close/>
                <a:moveTo>
                  <a:pt x="5566465" y="2033110"/>
                </a:moveTo>
                <a:lnTo>
                  <a:pt x="5604334" y="2033110"/>
                </a:lnTo>
                <a:lnTo>
                  <a:pt x="5604334" y="2219273"/>
                </a:lnTo>
                <a:lnTo>
                  <a:pt x="5602139" y="2219273"/>
                </a:lnTo>
                <a:lnTo>
                  <a:pt x="5602139" y="2263124"/>
                </a:lnTo>
                <a:cubicBezTo>
                  <a:pt x="5602139" y="2292784"/>
                  <a:pt x="5580691" y="2314868"/>
                  <a:pt x="5551670" y="2314868"/>
                </a:cubicBezTo>
                <a:lnTo>
                  <a:pt x="5513800" y="2314868"/>
                </a:lnTo>
                <a:lnTo>
                  <a:pt x="5513800" y="2128706"/>
                </a:lnTo>
                <a:lnTo>
                  <a:pt x="5515995" y="2128706"/>
                </a:lnTo>
                <a:lnTo>
                  <a:pt x="5515995" y="2084853"/>
                </a:lnTo>
                <a:cubicBezTo>
                  <a:pt x="5515995" y="2055196"/>
                  <a:pt x="5537443" y="2033110"/>
                  <a:pt x="5566465" y="2033110"/>
                </a:cubicBezTo>
                <a:close/>
                <a:moveTo>
                  <a:pt x="7000237" y="1939818"/>
                </a:moveTo>
                <a:lnTo>
                  <a:pt x="7038106" y="1939818"/>
                </a:lnTo>
                <a:lnTo>
                  <a:pt x="7038106" y="2125982"/>
                </a:lnTo>
                <a:lnTo>
                  <a:pt x="7035912" y="2125982"/>
                </a:lnTo>
                <a:lnTo>
                  <a:pt x="7035912" y="2169832"/>
                </a:lnTo>
                <a:cubicBezTo>
                  <a:pt x="7035912" y="2199490"/>
                  <a:pt x="7014464" y="2221571"/>
                  <a:pt x="6985443" y="2221571"/>
                </a:cubicBezTo>
                <a:lnTo>
                  <a:pt x="6947573" y="2221571"/>
                </a:lnTo>
                <a:lnTo>
                  <a:pt x="6947573" y="2035410"/>
                </a:lnTo>
                <a:lnTo>
                  <a:pt x="6949767" y="2035410"/>
                </a:lnTo>
                <a:lnTo>
                  <a:pt x="6949767" y="1991559"/>
                </a:lnTo>
                <a:cubicBezTo>
                  <a:pt x="6949767" y="1961901"/>
                  <a:pt x="6971215" y="1939818"/>
                  <a:pt x="7000237" y="1939818"/>
                </a:cubicBezTo>
                <a:close/>
                <a:moveTo>
                  <a:pt x="5681311" y="1928986"/>
                </a:moveTo>
                <a:lnTo>
                  <a:pt x="5880711" y="1928986"/>
                </a:lnTo>
                <a:cubicBezTo>
                  <a:pt x="5884710" y="1928986"/>
                  <a:pt x="5888603" y="1929339"/>
                  <a:pt x="5892390" y="1929837"/>
                </a:cubicBezTo>
                <a:lnTo>
                  <a:pt x="5892390" y="1928986"/>
                </a:lnTo>
                <a:lnTo>
                  <a:pt x="6245746" y="1928986"/>
                </a:lnTo>
                <a:lnTo>
                  <a:pt x="6245746" y="1956131"/>
                </a:lnTo>
                <a:cubicBezTo>
                  <a:pt x="6245746" y="2000937"/>
                  <a:pt x="6213574" y="2033110"/>
                  <a:pt x="6168768" y="2033110"/>
                </a:cubicBezTo>
                <a:lnTo>
                  <a:pt x="5969368" y="2033110"/>
                </a:lnTo>
                <a:cubicBezTo>
                  <a:pt x="5965369" y="2033110"/>
                  <a:pt x="5961476" y="2032756"/>
                  <a:pt x="5957689" y="2032260"/>
                </a:cubicBezTo>
                <a:lnTo>
                  <a:pt x="5957689" y="2033110"/>
                </a:lnTo>
                <a:lnTo>
                  <a:pt x="5604334" y="2033110"/>
                </a:lnTo>
                <a:lnTo>
                  <a:pt x="5604334" y="2005965"/>
                </a:lnTo>
                <a:cubicBezTo>
                  <a:pt x="5604334" y="1961157"/>
                  <a:pt x="5636506" y="1928986"/>
                  <a:pt x="5681311" y="1928986"/>
                </a:cubicBezTo>
                <a:close/>
                <a:moveTo>
                  <a:pt x="8283240" y="1847721"/>
                </a:moveTo>
                <a:lnTo>
                  <a:pt x="8321109" y="1847721"/>
                </a:lnTo>
                <a:lnTo>
                  <a:pt x="8321109" y="2033884"/>
                </a:lnTo>
                <a:lnTo>
                  <a:pt x="8318915" y="2033884"/>
                </a:lnTo>
                <a:lnTo>
                  <a:pt x="8318915" y="2077735"/>
                </a:lnTo>
                <a:cubicBezTo>
                  <a:pt x="8318915" y="2107395"/>
                  <a:pt x="8297467" y="2129479"/>
                  <a:pt x="8268446" y="2129479"/>
                </a:cubicBezTo>
                <a:lnTo>
                  <a:pt x="8230576" y="2129479"/>
                </a:lnTo>
                <a:lnTo>
                  <a:pt x="8230576" y="1943316"/>
                </a:lnTo>
                <a:lnTo>
                  <a:pt x="8232771" y="1943316"/>
                </a:lnTo>
                <a:lnTo>
                  <a:pt x="8232771" y="1899465"/>
                </a:lnTo>
                <a:cubicBezTo>
                  <a:pt x="8232771" y="1869806"/>
                  <a:pt x="8254218" y="1847721"/>
                  <a:pt x="8283240" y="1847721"/>
                </a:cubicBezTo>
                <a:close/>
                <a:moveTo>
                  <a:pt x="8398123" y="1743562"/>
                </a:moveTo>
                <a:lnTo>
                  <a:pt x="8597523" y="1743562"/>
                </a:lnTo>
                <a:cubicBezTo>
                  <a:pt x="8601522" y="1743562"/>
                  <a:pt x="8605415" y="1743916"/>
                  <a:pt x="8609202" y="1744411"/>
                </a:cubicBezTo>
                <a:lnTo>
                  <a:pt x="8609202" y="1743562"/>
                </a:lnTo>
                <a:lnTo>
                  <a:pt x="8962558" y="1743562"/>
                </a:lnTo>
                <a:lnTo>
                  <a:pt x="8962558" y="1770708"/>
                </a:lnTo>
                <a:cubicBezTo>
                  <a:pt x="8962558" y="1815515"/>
                  <a:pt x="8930386" y="1847686"/>
                  <a:pt x="8885580" y="1847686"/>
                </a:cubicBezTo>
                <a:lnTo>
                  <a:pt x="8686180" y="1847686"/>
                </a:lnTo>
                <a:cubicBezTo>
                  <a:pt x="8682181" y="1847686"/>
                  <a:pt x="8678288" y="1847331"/>
                  <a:pt x="8674501" y="1846836"/>
                </a:cubicBezTo>
                <a:lnTo>
                  <a:pt x="8674501" y="1847686"/>
                </a:lnTo>
                <a:lnTo>
                  <a:pt x="8321145" y="1847686"/>
                </a:lnTo>
                <a:lnTo>
                  <a:pt x="8321145" y="1820539"/>
                </a:lnTo>
                <a:cubicBezTo>
                  <a:pt x="8321145" y="1775733"/>
                  <a:pt x="8353317" y="1743562"/>
                  <a:pt x="8398123" y="1743562"/>
                </a:cubicBezTo>
                <a:close/>
                <a:moveTo>
                  <a:pt x="6298445" y="1647264"/>
                </a:moveTo>
                <a:lnTo>
                  <a:pt x="6336314" y="1647264"/>
                </a:lnTo>
                <a:lnTo>
                  <a:pt x="6336314" y="1833427"/>
                </a:lnTo>
                <a:lnTo>
                  <a:pt x="6334120" y="1833427"/>
                </a:lnTo>
                <a:lnTo>
                  <a:pt x="6334120" y="1877279"/>
                </a:lnTo>
                <a:cubicBezTo>
                  <a:pt x="6334120" y="1906937"/>
                  <a:pt x="6312672" y="1929021"/>
                  <a:pt x="6283651" y="1929021"/>
                </a:cubicBezTo>
                <a:lnTo>
                  <a:pt x="6245781" y="1929021"/>
                </a:lnTo>
                <a:lnTo>
                  <a:pt x="6245781" y="1742858"/>
                </a:lnTo>
                <a:lnTo>
                  <a:pt x="6247975" y="1742858"/>
                </a:lnTo>
                <a:lnTo>
                  <a:pt x="6247975" y="1699006"/>
                </a:lnTo>
                <a:cubicBezTo>
                  <a:pt x="6247975" y="1669348"/>
                  <a:pt x="6269423" y="1647264"/>
                  <a:pt x="6298445" y="1647264"/>
                </a:cubicBezTo>
                <a:close/>
                <a:moveTo>
                  <a:pt x="7689819" y="1553935"/>
                </a:moveTo>
                <a:lnTo>
                  <a:pt x="7727688" y="1553935"/>
                </a:lnTo>
                <a:lnTo>
                  <a:pt x="7727688" y="1740098"/>
                </a:lnTo>
                <a:lnTo>
                  <a:pt x="7725494" y="1740098"/>
                </a:lnTo>
                <a:lnTo>
                  <a:pt x="7725494" y="1783948"/>
                </a:lnTo>
                <a:cubicBezTo>
                  <a:pt x="7725494" y="1813609"/>
                  <a:pt x="7704046" y="1835692"/>
                  <a:pt x="7675025" y="1835692"/>
                </a:cubicBezTo>
                <a:lnTo>
                  <a:pt x="7637155" y="1835692"/>
                </a:lnTo>
                <a:lnTo>
                  <a:pt x="7637155" y="1862803"/>
                </a:lnTo>
                <a:cubicBezTo>
                  <a:pt x="7637155" y="1907610"/>
                  <a:pt x="7604984" y="1939781"/>
                  <a:pt x="7560177" y="1939781"/>
                </a:cubicBezTo>
                <a:lnTo>
                  <a:pt x="7038142" y="1939781"/>
                </a:lnTo>
                <a:lnTo>
                  <a:pt x="7038142" y="1912636"/>
                </a:lnTo>
                <a:cubicBezTo>
                  <a:pt x="7038142" y="1867829"/>
                  <a:pt x="7070314" y="1835658"/>
                  <a:pt x="7115120" y="1835658"/>
                </a:cubicBezTo>
                <a:lnTo>
                  <a:pt x="7314520" y="1835658"/>
                </a:lnTo>
                <a:lnTo>
                  <a:pt x="7637155" y="1835658"/>
                </a:lnTo>
                <a:lnTo>
                  <a:pt x="7637155" y="1649531"/>
                </a:lnTo>
                <a:lnTo>
                  <a:pt x="7639349" y="1649531"/>
                </a:lnTo>
                <a:lnTo>
                  <a:pt x="7639349" y="1605678"/>
                </a:lnTo>
                <a:cubicBezTo>
                  <a:pt x="7639349" y="1576020"/>
                  <a:pt x="7660797" y="1553935"/>
                  <a:pt x="7689819" y="1553935"/>
                </a:cubicBezTo>
                <a:close/>
                <a:moveTo>
                  <a:pt x="6594182" y="1542856"/>
                </a:moveTo>
                <a:lnTo>
                  <a:pt x="6947537" y="1542856"/>
                </a:lnTo>
                <a:lnTo>
                  <a:pt x="6947537" y="1570002"/>
                </a:lnTo>
                <a:cubicBezTo>
                  <a:pt x="6947537" y="1614809"/>
                  <a:pt x="6915366" y="1646982"/>
                  <a:pt x="6870559" y="1646982"/>
                </a:cubicBezTo>
                <a:lnTo>
                  <a:pt x="6689670" y="1646982"/>
                </a:lnTo>
                <a:lnTo>
                  <a:pt x="6689670" y="1647264"/>
                </a:lnTo>
                <a:lnTo>
                  <a:pt x="6336314" y="1647264"/>
                </a:lnTo>
                <a:lnTo>
                  <a:pt x="6336314" y="1620118"/>
                </a:lnTo>
                <a:cubicBezTo>
                  <a:pt x="6336314" y="1575312"/>
                  <a:pt x="6368486" y="1543139"/>
                  <a:pt x="6413292" y="1543139"/>
                </a:cubicBezTo>
                <a:lnTo>
                  <a:pt x="6594182" y="1543139"/>
                </a:lnTo>
                <a:close/>
                <a:moveTo>
                  <a:pt x="7804666" y="1449810"/>
                </a:moveTo>
                <a:lnTo>
                  <a:pt x="8004066" y="1449810"/>
                </a:lnTo>
                <a:cubicBezTo>
                  <a:pt x="8008313" y="1449810"/>
                  <a:pt x="8012383" y="1450165"/>
                  <a:pt x="8016382" y="1450732"/>
                </a:cubicBezTo>
                <a:lnTo>
                  <a:pt x="8230541" y="1450732"/>
                </a:lnTo>
                <a:lnTo>
                  <a:pt x="8230541" y="1477876"/>
                </a:lnTo>
                <a:cubicBezTo>
                  <a:pt x="8230541" y="1522683"/>
                  <a:pt x="8198369" y="1554855"/>
                  <a:pt x="8153562" y="1554855"/>
                </a:cubicBezTo>
                <a:lnTo>
                  <a:pt x="7954163" y="1554855"/>
                </a:lnTo>
                <a:cubicBezTo>
                  <a:pt x="7949916" y="1554855"/>
                  <a:pt x="7945846" y="1554501"/>
                  <a:pt x="7941846" y="1553935"/>
                </a:cubicBezTo>
                <a:lnTo>
                  <a:pt x="7727688" y="1553935"/>
                </a:lnTo>
                <a:lnTo>
                  <a:pt x="7727688" y="1526789"/>
                </a:lnTo>
                <a:cubicBezTo>
                  <a:pt x="7727688" y="1481983"/>
                  <a:pt x="7759859" y="1449810"/>
                  <a:pt x="7804666" y="1449810"/>
                </a:cubicBezTo>
                <a:close/>
                <a:moveTo>
                  <a:pt x="9310994" y="1357436"/>
                </a:moveTo>
                <a:lnTo>
                  <a:pt x="9481336" y="1357436"/>
                </a:lnTo>
                <a:lnTo>
                  <a:pt x="9480970" y="1461560"/>
                </a:lnTo>
                <a:lnTo>
                  <a:pt x="9406482" y="1461560"/>
                </a:lnTo>
                <a:lnTo>
                  <a:pt x="9406482" y="1461843"/>
                </a:lnTo>
                <a:lnTo>
                  <a:pt x="9053126" y="1461843"/>
                </a:lnTo>
                <a:lnTo>
                  <a:pt x="9053126" y="1648003"/>
                </a:lnTo>
                <a:lnTo>
                  <a:pt x="9050932" y="1648003"/>
                </a:lnTo>
                <a:lnTo>
                  <a:pt x="9050932" y="1691853"/>
                </a:lnTo>
                <a:cubicBezTo>
                  <a:pt x="9050932" y="1721513"/>
                  <a:pt x="9029484" y="1743596"/>
                  <a:pt x="9000462" y="1743596"/>
                </a:cubicBezTo>
                <a:lnTo>
                  <a:pt x="8962593" y="1743596"/>
                </a:lnTo>
                <a:lnTo>
                  <a:pt x="8962593" y="1557432"/>
                </a:lnTo>
                <a:lnTo>
                  <a:pt x="8964787" y="1557432"/>
                </a:lnTo>
                <a:lnTo>
                  <a:pt x="8964787" y="1513582"/>
                </a:lnTo>
                <a:cubicBezTo>
                  <a:pt x="8964787" y="1483926"/>
                  <a:pt x="8986235" y="1461839"/>
                  <a:pt x="9015257" y="1461839"/>
                </a:cubicBezTo>
                <a:lnTo>
                  <a:pt x="9053126" y="1461839"/>
                </a:lnTo>
                <a:lnTo>
                  <a:pt x="9053126" y="1434698"/>
                </a:lnTo>
                <a:cubicBezTo>
                  <a:pt x="9053126" y="1389892"/>
                  <a:pt x="9085297" y="1357720"/>
                  <a:pt x="9130104" y="1357720"/>
                </a:cubicBezTo>
                <a:lnTo>
                  <a:pt x="9310994" y="1357720"/>
                </a:lnTo>
                <a:close/>
                <a:moveTo>
                  <a:pt x="7000237" y="1261099"/>
                </a:moveTo>
                <a:lnTo>
                  <a:pt x="7038106" y="1261099"/>
                </a:lnTo>
                <a:lnTo>
                  <a:pt x="7038106" y="1447262"/>
                </a:lnTo>
                <a:lnTo>
                  <a:pt x="7035912" y="1447262"/>
                </a:lnTo>
                <a:lnTo>
                  <a:pt x="7035912" y="1491115"/>
                </a:lnTo>
                <a:cubicBezTo>
                  <a:pt x="7035912" y="1520773"/>
                  <a:pt x="7014464" y="1542856"/>
                  <a:pt x="6985443" y="1542856"/>
                </a:cubicBezTo>
                <a:lnTo>
                  <a:pt x="6947573" y="1542856"/>
                </a:lnTo>
                <a:lnTo>
                  <a:pt x="6947573" y="1356693"/>
                </a:lnTo>
                <a:lnTo>
                  <a:pt x="6949767" y="1356693"/>
                </a:lnTo>
                <a:lnTo>
                  <a:pt x="6949767" y="1312844"/>
                </a:lnTo>
                <a:cubicBezTo>
                  <a:pt x="6949767" y="1283187"/>
                  <a:pt x="6971215" y="1261099"/>
                  <a:pt x="7000237" y="1261099"/>
                </a:cubicBezTo>
                <a:close/>
                <a:moveTo>
                  <a:pt x="8283240" y="1169005"/>
                </a:moveTo>
                <a:lnTo>
                  <a:pt x="8321109" y="1169005"/>
                </a:lnTo>
                <a:lnTo>
                  <a:pt x="8321109" y="1355168"/>
                </a:lnTo>
                <a:lnTo>
                  <a:pt x="8318915" y="1355168"/>
                </a:lnTo>
                <a:lnTo>
                  <a:pt x="8318915" y="1399019"/>
                </a:lnTo>
                <a:cubicBezTo>
                  <a:pt x="8318915" y="1428678"/>
                  <a:pt x="8297467" y="1450761"/>
                  <a:pt x="8268446" y="1450761"/>
                </a:cubicBezTo>
                <a:lnTo>
                  <a:pt x="8230576" y="1450761"/>
                </a:lnTo>
                <a:lnTo>
                  <a:pt x="8230576" y="1264598"/>
                </a:lnTo>
                <a:lnTo>
                  <a:pt x="8232771" y="1264598"/>
                </a:lnTo>
                <a:lnTo>
                  <a:pt x="8232771" y="1220749"/>
                </a:lnTo>
                <a:cubicBezTo>
                  <a:pt x="8232771" y="1191090"/>
                  <a:pt x="8254218" y="1169005"/>
                  <a:pt x="8283240" y="1169005"/>
                </a:cubicBezTo>
                <a:close/>
                <a:moveTo>
                  <a:pt x="7115120" y="1156976"/>
                </a:moveTo>
                <a:lnTo>
                  <a:pt x="7314520" y="1156976"/>
                </a:lnTo>
                <a:lnTo>
                  <a:pt x="7637155" y="1156976"/>
                </a:lnTo>
                <a:lnTo>
                  <a:pt x="7637155" y="1184122"/>
                </a:lnTo>
                <a:cubicBezTo>
                  <a:pt x="7637155" y="1228929"/>
                  <a:pt x="7604984" y="1261099"/>
                  <a:pt x="7560177" y="1261099"/>
                </a:cubicBezTo>
                <a:lnTo>
                  <a:pt x="7038142" y="1261099"/>
                </a:lnTo>
                <a:lnTo>
                  <a:pt x="7038142" y="1233953"/>
                </a:lnTo>
                <a:cubicBezTo>
                  <a:pt x="7038142" y="1189148"/>
                  <a:pt x="7070314" y="1156976"/>
                  <a:pt x="7115120" y="1156976"/>
                </a:cubicBezTo>
                <a:close/>
                <a:moveTo>
                  <a:pt x="8398123" y="1064846"/>
                </a:moveTo>
                <a:lnTo>
                  <a:pt x="8597523" y="1064846"/>
                </a:lnTo>
                <a:cubicBezTo>
                  <a:pt x="8601522" y="1064846"/>
                  <a:pt x="8605415" y="1065200"/>
                  <a:pt x="8609202" y="1065696"/>
                </a:cubicBezTo>
                <a:lnTo>
                  <a:pt x="8609202" y="1064846"/>
                </a:lnTo>
                <a:lnTo>
                  <a:pt x="8962558" y="1064846"/>
                </a:lnTo>
                <a:lnTo>
                  <a:pt x="8962558" y="1091992"/>
                </a:lnTo>
                <a:cubicBezTo>
                  <a:pt x="8962558" y="1136798"/>
                  <a:pt x="8930386" y="1168970"/>
                  <a:pt x="8885580" y="1168970"/>
                </a:cubicBezTo>
                <a:lnTo>
                  <a:pt x="8686180" y="1168970"/>
                </a:lnTo>
                <a:cubicBezTo>
                  <a:pt x="8682181" y="1168970"/>
                  <a:pt x="8678288" y="1168617"/>
                  <a:pt x="8674501" y="1168120"/>
                </a:cubicBezTo>
                <a:lnTo>
                  <a:pt x="8674501" y="1168970"/>
                </a:lnTo>
                <a:lnTo>
                  <a:pt x="8321145" y="1168970"/>
                </a:lnTo>
                <a:lnTo>
                  <a:pt x="8321145" y="1141825"/>
                </a:lnTo>
                <a:cubicBezTo>
                  <a:pt x="8321145" y="1097018"/>
                  <a:pt x="8353317" y="1064846"/>
                  <a:pt x="8398123" y="1064846"/>
                </a:cubicBezTo>
                <a:close/>
                <a:moveTo>
                  <a:pt x="7689819" y="875219"/>
                </a:moveTo>
                <a:lnTo>
                  <a:pt x="7727688" y="875219"/>
                </a:lnTo>
                <a:lnTo>
                  <a:pt x="7727688" y="1061381"/>
                </a:lnTo>
                <a:lnTo>
                  <a:pt x="7725494" y="1061381"/>
                </a:lnTo>
                <a:lnTo>
                  <a:pt x="7725494" y="1105233"/>
                </a:lnTo>
                <a:cubicBezTo>
                  <a:pt x="7725494" y="1134891"/>
                  <a:pt x="7704046" y="1156975"/>
                  <a:pt x="7675025" y="1156975"/>
                </a:cubicBezTo>
                <a:lnTo>
                  <a:pt x="7637155" y="1156975"/>
                </a:lnTo>
                <a:lnTo>
                  <a:pt x="7637155" y="970812"/>
                </a:lnTo>
                <a:lnTo>
                  <a:pt x="7639349" y="970812"/>
                </a:lnTo>
                <a:lnTo>
                  <a:pt x="7639349" y="926964"/>
                </a:lnTo>
                <a:cubicBezTo>
                  <a:pt x="7639349" y="897307"/>
                  <a:pt x="7660797" y="875219"/>
                  <a:pt x="7689819" y="875219"/>
                </a:cubicBezTo>
                <a:close/>
                <a:moveTo>
                  <a:pt x="7804666" y="771097"/>
                </a:moveTo>
                <a:lnTo>
                  <a:pt x="8004066" y="771097"/>
                </a:lnTo>
                <a:cubicBezTo>
                  <a:pt x="8008313" y="771097"/>
                  <a:pt x="8012383" y="771451"/>
                  <a:pt x="8016382" y="772018"/>
                </a:cubicBezTo>
                <a:lnTo>
                  <a:pt x="8230541" y="772018"/>
                </a:lnTo>
                <a:lnTo>
                  <a:pt x="8230541" y="799164"/>
                </a:lnTo>
                <a:cubicBezTo>
                  <a:pt x="8230541" y="843968"/>
                  <a:pt x="8198369" y="876141"/>
                  <a:pt x="8153562" y="876141"/>
                </a:cubicBezTo>
                <a:lnTo>
                  <a:pt x="7954163" y="876141"/>
                </a:lnTo>
                <a:cubicBezTo>
                  <a:pt x="7949916" y="876141"/>
                  <a:pt x="7945846" y="875787"/>
                  <a:pt x="7941846" y="875219"/>
                </a:cubicBezTo>
                <a:lnTo>
                  <a:pt x="7727688" y="875219"/>
                </a:lnTo>
                <a:lnTo>
                  <a:pt x="7727688" y="848075"/>
                </a:lnTo>
                <a:cubicBezTo>
                  <a:pt x="7727688" y="803268"/>
                  <a:pt x="7759859" y="771097"/>
                  <a:pt x="7804666" y="771097"/>
                </a:cubicBezTo>
                <a:close/>
                <a:moveTo>
                  <a:pt x="9310994" y="678723"/>
                </a:moveTo>
                <a:lnTo>
                  <a:pt x="9483720" y="678723"/>
                </a:lnTo>
                <a:lnTo>
                  <a:pt x="9483354" y="782846"/>
                </a:lnTo>
                <a:lnTo>
                  <a:pt x="9406482" y="782846"/>
                </a:lnTo>
                <a:lnTo>
                  <a:pt x="9406482" y="783130"/>
                </a:lnTo>
                <a:lnTo>
                  <a:pt x="9053126" y="783130"/>
                </a:lnTo>
                <a:lnTo>
                  <a:pt x="9053126" y="969288"/>
                </a:lnTo>
                <a:lnTo>
                  <a:pt x="9050932" y="969288"/>
                </a:lnTo>
                <a:lnTo>
                  <a:pt x="9050932" y="1013138"/>
                </a:lnTo>
                <a:cubicBezTo>
                  <a:pt x="9050932" y="1042797"/>
                  <a:pt x="9029484" y="1064881"/>
                  <a:pt x="9000462" y="1064881"/>
                </a:cubicBezTo>
                <a:lnTo>
                  <a:pt x="8962593" y="1064881"/>
                </a:lnTo>
                <a:lnTo>
                  <a:pt x="8962593" y="878719"/>
                </a:lnTo>
                <a:lnTo>
                  <a:pt x="8964787" y="878719"/>
                </a:lnTo>
                <a:lnTo>
                  <a:pt x="8964787" y="834868"/>
                </a:lnTo>
                <a:cubicBezTo>
                  <a:pt x="8964787" y="805210"/>
                  <a:pt x="8986235" y="783124"/>
                  <a:pt x="9015257" y="783124"/>
                </a:cubicBezTo>
                <a:lnTo>
                  <a:pt x="9053126" y="783124"/>
                </a:lnTo>
                <a:lnTo>
                  <a:pt x="9053126" y="755983"/>
                </a:lnTo>
                <a:cubicBezTo>
                  <a:pt x="9053126" y="711179"/>
                  <a:pt x="9085297" y="679006"/>
                  <a:pt x="9130104" y="679006"/>
                </a:cubicBezTo>
                <a:lnTo>
                  <a:pt x="9310994" y="679006"/>
                </a:lnTo>
                <a:close/>
                <a:moveTo>
                  <a:pt x="8283240" y="490285"/>
                </a:moveTo>
                <a:lnTo>
                  <a:pt x="8321109" y="490285"/>
                </a:lnTo>
                <a:lnTo>
                  <a:pt x="8321109" y="676453"/>
                </a:lnTo>
                <a:lnTo>
                  <a:pt x="8318915" y="676453"/>
                </a:lnTo>
                <a:lnTo>
                  <a:pt x="8318915" y="720304"/>
                </a:lnTo>
                <a:cubicBezTo>
                  <a:pt x="8318915" y="749962"/>
                  <a:pt x="8297467" y="772047"/>
                  <a:pt x="8268446" y="772047"/>
                </a:cubicBezTo>
                <a:lnTo>
                  <a:pt x="8230576" y="772047"/>
                </a:lnTo>
                <a:lnTo>
                  <a:pt x="8230576" y="585879"/>
                </a:lnTo>
                <a:lnTo>
                  <a:pt x="8232771" y="585879"/>
                </a:lnTo>
                <a:lnTo>
                  <a:pt x="8232771" y="542028"/>
                </a:lnTo>
                <a:cubicBezTo>
                  <a:pt x="8232771" y="512370"/>
                  <a:pt x="8254218" y="490285"/>
                  <a:pt x="8283240" y="490285"/>
                </a:cubicBezTo>
                <a:close/>
                <a:moveTo>
                  <a:pt x="8398123" y="386126"/>
                </a:moveTo>
                <a:lnTo>
                  <a:pt x="8597523" y="386126"/>
                </a:lnTo>
                <a:cubicBezTo>
                  <a:pt x="8601522" y="386126"/>
                  <a:pt x="8605415" y="386480"/>
                  <a:pt x="8609202" y="386975"/>
                </a:cubicBezTo>
                <a:lnTo>
                  <a:pt x="8609202" y="386126"/>
                </a:lnTo>
                <a:lnTo>
                  <a:pt x="8962558" y="386126"/>
                </a:lnTo>
                <a:lnTo>
                  <a:pt x="8962558" y="413272"/>
                </a:lnTo>
                <a:cubicBezTo>
                  <a:pt x="8962558" y="458077"/>
                  <a:pt x="8930386" y="490249"/>
                  <a:pt x="8885580" y="490249"/>
                </a:cubicBezTo>
                <a:lnTo>
                  <a:pt x="8686180" y="490249"/>
                </a:lnTo>
                <a:cubicBezTo>
                  <a:pt x="8682181" y="490249"/>
                  <a:pt x="8678288" y="489896"/>
                  <a:pt x="8674501" y="489400"/>
                </a:cubicBezTo>
                <a:lnTo>
                  <a:pt x="8674501" y="490249"/>
                </a:lnTo>
                <a:lnTo>
                  <a:pt x="8321145" y="490249"/>
                </a:lnTo>
                <a:lnTo>
                  <a:pt x="8321145" y="463103"/>
                </a:lnTo>
                <a:cubicBezTo>
                  <a:pt x="8321145" y="418297"/>
                  <a:pt x="8353317" y="386126"/>
                  <a:pt x="8398123" y="386126"/>
                </a:cubicBezTo>
                <a:close/>
                <a:moveTo>
                  <a:pt x="9310994" y="0"/>
                </a:moveTo>
                <a:lnTo>
                  <a:pt x="9486104" y="0"/>
                </a:lnTo>
                <a:lnTo>
                  <a:pt x="9485738" y="104124"/>
                </a:lnTo>
                <a:lnTo>
                  <a:pt x="9406482" y="104124"/>
                </a:lnTo>
                <a:lnTo>
                  <a:pt x="9406482" y="104407"/>
                </a:lnTo>
                <a:lnTo>
                  <a:pt x="9053126" y="104407"/>
                </a:lnTo>
                <a:lnTo>
                  <a:pt x="9053126" y="290567"/>
                </a:lnTo>
                <a:lnTo>
                  <a:pt x="9050932" y="290567"/>
                </a:lnTo>
                <a:lnTo>
                  <a:pt x="9050932" y="334417"/>
                </a:lnTo>
                <a:cubicBezTo>
                  <a:pt x="9050932" y="364077"/>
                  <a:pt x="9029484" y="386160"/>
                  <a:pt x="9000462" y="386160"/>
                </a:cubicBezTo>
                <a:lnTo>
                  <a:pt x="8962593" y="386160"/>
                </a:lnTo>
                <a:lnTo>
                  <a:pt x="8962593" y="199998"/>
                </a:lnTo>
                <a:lnTo>
                  <a:pt x="8964787" y="199998"/>
                </a:lnTo>
                <a:lnTo>
                  <a:pt x="8964787" y="156147"/>
                </a:lnTo>
                <a:cubicBezTo>
                  <a:pt x="8964787" y="126489"/>
                  <a:pt x="8986235" y="104404"/>
                  <a:pt x="9015257" y="104404"/>
                </a:cubicBezTo>
                <a:lnTo>
                  <a:pt x="9053126" y="104404"/>
                </a:lnTo>
                <a:lnTo>
                  <a:pt x="9053126" y="77261"/>
                </a:lnTo>
                <a:cubicBezTo>
                  <a:pt x="9053126" y="32455"/>
                  <a:pt x="9085297" y="283"/>
                  <a:pt x="9130104" y="283"/>
                </a:cubicBezTo>
                <a:lnTo>
                  <a:pt x="9310994" y="283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DF99A-96A4-AEAF-1C83-C2B3A15B5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96A1-EE12-4EB4-8FD2-AF3758B5ADDE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387195-89EF-E5CC-0620-010E2024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93E74-AA2D-ED94-5D4D-FD3A58F6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t>‹nº›</a:t>
            </a:fld>
            <a:endParaRPr lang="en-US"/>
          </a:p>
        </p:txBody>
      </p:sp>
      <p:sp>
        <p:nvSpPr>
          <p:cNvPr id="23" name="Title 13">
            <a:extLst>
              <a:ext uri="{FF2B5EF4-FFF2-40B4-BE49-F238E27FC236}">
                <a16:creationId xmlns:a16="http://schemas.microsoft.com/office/drawing/2014/main" id="{8E65EA91-B67A-89E8-C6B9-0567C409A7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87" y="1416964"/>
            <a:ext cx="3960000" cy="11443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Título</a:t>
            </a:r>
            <a:br>
              <a:rPr lang="en-US"/>
            </a:br>
            <a:r>
              <a:rPr lang="en-US"/>
              <a:t>do Slide</a:t>
            </a:r>
            <a:endParaRPr lang="pt-BR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940601C-74A0-2C4D-947D-4B3300EACB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2643" y="586329"/>
            <a:ext cx="3960000" cy="1260000"/>
          </a:xfrm>
          <a:prstGeom prst="round2SameRect">
            <a:avLst>
              <a:gd name="adj1" fmla="val 33071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  <a:effectLst>
            <a:outerShdw blurRad="381000" dist="50800" dir="8100000" algn="tr" rotWithShape="0">
              <a:schemeClr val="accent4">
                <a:lumMod val="50000"/>
                <a:alpha val="40000"/>
              </a:schemeClr>
            </a:outerShdw>
          </a:effectLst>
        </p:spPr>
        <p:txBody>
          <a:bodyPr lIns="0" rIns="1440000" anchor="ctr" anchorCtr="0"/>
          <a:lstStyle>
            <a:lvl1pPr algn="r"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err="1"/>
              <a:t>Texto</a:t>
            </a:r>
            <a:r>
              <a:rPr lang="en-US"/>
              <a:t> Superior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16F29F25-6222-2CFA-7386-0B1AD49E8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32643" y="5104101"/>
            <a:ext cx="3960000" cy="1260000"/>
          </a:xfrm>
          <a:prstGeom prst="round2DiagRect">
            <a:avLst>
              <a:gd name="adj1" fmla="val 0"/>
              <a:gd name="adj2" fmla="val 36513"/>
            </a:avLst>
          </a:prstGeom>
          <a:solidFill>
            <a:schemeClr val="accent5"/>
          </a:solidFill>
          <a:effectLst>
            <a:outerShdw blurRad="381000" dist="50800" dir="8100000" algn="tr" rotWithShape="0">
              <a:schemeClr val="accent4">
                <a:lumMod val="50000"/>
                <a:alpha val="40000"/>
              </a:schemeClr>
            </a:outerShdw>
          </a:effectLst>
        </p:spPr>
        <p:txBody>
          <a:bodyPr lIns="0" rIns="1440000" anchor="ctr" anchorCtr="0"/>
          <a:lstStyle>
            <a:lvl1pPr algn="r">
              <a:defRPr>
                <a:solidFill>
                  <a:schemeClr val="tx1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err="1"/>
              <a:t>Texto</a:t>
            </a:r>
            <a:r>
              <a:rPr lang="en-US"/>
              <a:t> Inferior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DE26BB26-8029-5D29-EE22-F373FE1DD7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32643" y="3598177"/>
            <a:ext cx="3960000" cy="1260000"/>
          </a:xfrm>
          <a:prstGeom prst="rect">
            <a:avLst/>
          </a:prstGeom>
          <a:solidFill>
            <a:schemeClr val="accent3"/>
          </a:solidFill>
          <a:effectLst>
            <a:outerShdw blurRad="381000" dist="50800" dir="8100000" algn="tr" rotWithShape="0">
              <a:schemeClr val="accent4">
                <a:lumMod val="50000"/>
                <a:alpha val="40000"/>
              </a:schemeClr>
            </a:outerShdw>
          </a:effectLst>
        </p:spPr>
        <p:txBody>
          <a:bodyPr lIns="0" rIns="1440000" anchor="ctr" anchorCtr="0"/>
          <a:lstStyle>
            <a:lvl1pPr algn="r"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err="1"/>
              <a:t>Texto</a:t>
            </a:r>
            <a:r>
              <a:rPr lang="en-US"/>
              <a:t> Central 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00D8DFDF-B4CC-33AD-8B9E-0815070669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32643" y="2092253"/>
            <a:ext cx="3960000" cy="126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381000" dist="50800" dir="8100000" algn="tr" rotWithShape="0">
              <a:schemeClr val="accent4">
                <a:lumMod val="50000"/>
                <a:alpha val="40000"/>
              </a:schemeClr>
            </a:outerShdw>
          </a:effectLst>
        </p:spPr>
        <p:txBody>
          <a:bodyPr lIns="0" rIns="1440000" anchor="ctr" anchorCtr="0"/>
          <a:lstStyle>
            <a:lvl1pPr algn="r"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err="1"/>
              <a:t>Texto</a:t>
            </a:r>
            <a:r>
              <a:rPr lang="en-US"/>
              <a:t> Central 1</a:t>
            </a:r>
          </a:p>
        </p:txBody>
      </p:sp>
      <p:sp>
        <p:nvSpPr>
          <p:cNvPr id="28" name="Picture Placeholder 17">
            <a:extLst>
              <a:ext uri="{FF2B5EF4-FFF2-40B4-BE49-F238E27FC236}">
                <a16:creationId xmlns:a16="http://schemas.microsoft.com/office/drawing/2014/main" id="{0FDAD510-DDF2-A912-BCA9-4C245A982AB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976313" y="398674"/>
            <a:ext cx="2160000" cy="1260000"/>
          </a:xfrm>
          <a:prstGeom prst="round1Rect">
            <a:avLst>
              <a:gd name="adj" fmla="val 50000"/>
            </a:avLst>
          </a:prstGeom>
          <a:solidFill>
            <a:schemeClr val="tx1"/>
          </a:solidFill>
          <a:effectLst>
            <a:outerShdw blurRad="381000" dist="50800" dir="8100000" algn="tr" rotWithShape="0">
              <a:schemeClr val="accent4">
                <a:lumMod val="50000"/>
                <a:alpha val="40000"/>
              </a:scheme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pt-BR"/>
              <a:t>Imagem 1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618407DB-ABB2-C13F-8D0F-A64B8CFAC3F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976313" y="1914142"/>
            <a:ext cx="2160000" cy="1260000"/>
          </a:xfrm>
          <a:prstGeom prst="rect">
            <a:avLst/>
          </a:prstGeom>
          <a:solidFill>
            <a:schemeClr val="tx1"/>
          </a:solidFill>
          <a:effectLst>
            <a:outerShdw blurRad="381000" dist="50800" dir="8100000" algn="tr" rotWithShape="0">
              <a:schemeClr val="accent4">
                <a:lumMod val="50000"/>
                <a:alpha val="40000"/>
              </a:scheme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pt-BR"/>
              <a:t>Imagem 2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8626B75-09DD-C350-E3F8-612F0A51E8D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76313" y="3429610"/>
            <a:ext cx="2160000" cy="1260000"/>
          </a:xfrm>
          <a:prstGeom prst="rect">
            <a:avLst/>
          </a:prstGeom>
          <a:solidFill>
            <a:schemeClr val="tx1"/>
          </a:solidFill>
          <a:effectLst>
            <a:outerShdw blurRad="381000" dist="50800" dir="8100000" algn="tr" rotWithShape="0">
              <a:schemeClr val="accent4">
                <a:lumMod val="50000"/>
                <a:alpha val="40000"/>
              </a:scheme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pt-BR"/>
              <a:t>Imagem 3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6CBA9540-48BB-36F5-AEE0-3E2D10395DC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976313" y="4945077"/>
            <a:ext cx="2160000" cy="1260000"/>
          </a:xfrm>
          <a:prstGeom prst="rect">
            <a:avLst/>
          </a:prstGeom>
          <a:solidFill>
            <a:schemeClr val="tx1"/>
          </a:solidFill>
          <a:effectLst>
            <a:outerShdw blurRad="381000" dist="50800" dir="8100000" algn="tr" rotWithShape="0">
              <a:schemeClr val="accent4">
                <a:lumMod val="50000"/>
                <a:alpha val="40000"/>
              </a:scheme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pt-BR"/>
              <a:t>Imagem 4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9BF91D50-70AB-918A-D005-716E5FFC2E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223" y="3104514"/>
            <a:ext cx="3968264" cy="2559049"/>
          </a:xfrm>
        </p:spPr>
        <p:txBody>
          <a:bodyPr anchor="t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/>
              <a:t>Conteúdo em texto corrido ou lista para esta área.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1B48FE-534A-8D9D-D4A4-2215B95D2B66}"/>
              </a:ext>
            </a:extLst>
          </p:cNvPr>
          <p:cNvCxnSpPr>
            <a:cxnSpLocks/>
          </p:cNvCxnSpPr>
          <p:nvPr userDrawn="1"/>
        </p:nvCxnSpPr>
        <p:spPr>
          <a:xfrm flipH="1">
            <a:off x="777586" y="2868549"/>
            <a:ext cx="3603625" cy="0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6028E5C-2FDB-1505-C05C-822998EC60B0}"/>
              </a:ext>
            </a:extLst>
          </p:cNvPr>
          <p:cNvSpPr/>
          <p:nvPr userDrawn="1"/>
        </p:nvSpPr>
        <p:spPr>
          <a:xfrm>
            <a:off x="-293574" y="1216329"/>
            <a:ext cx="682398" cy="2451397"/>
          </a:xfrm>
          <a:custGeom>
            <a:avLst/>
            <a:gdLst>
              <a:gd name="connsiteX0" fmla="*/ 447270 w 1364795"/>
              <a:gd name="connsiteY0" fmla="*/ 4794513 h 4902793"/>
              <a:gd name="connsiteX1" fmla="*/ 675481 w 1364795"/>
              <a:gd name="connsiteY1" fmla="*/ 4794513 h 4902793"/>
              <a:gd name="connsiteX2" fmla="*/ 675481 w 1364795"/>
              <a:gd name="connsiteY2" fmla="*/ 4840904 h 4902793"/>
              <a:gd name="connsiteX3" fmla="*/ 612031 w 1364795"/>
              <a:gd name="connsiteY3" fmla="*/ 4902793 h 4902793"/>
              <a:gd name="connsiteX4" fmla="*/ 510719 w 1364795"/>
              <a:gd name="connsiteY4" fmla="*/ 4902793 h 4902793"/>
              <a:gd name="connsiteX5" fmla="*/ 447270 w 1364795"/>
              <a:gd name="connsiteY5" fmla="*/ 4840904 h 4902793"/>
              <a:gd name="connsiteX6" fmla="*/ 127629 w 1364795"/>
              <a:gd name="connsiteY6" fmla="*/ 4482464 h 4902793"/>
              <a:gd name="connsiteX7" fmla="*/ 355840 w 1364795"/>
              <a:gd name="connsiteY7" fmla="*/ 4482464 h 4902793"/>
              <a:gd name="connsiteX8" fmla="*/ 355840 w 1364795"/>
              <a:gd name="connsiteY8" fmla="*/ 4528855 h 4902793"/>
              <a:gd name="connsiteX9" fmla="*/ 292389 w 1364795"/>
              <a:gd name="connsiteY9" fmla="*/ 4590744 h 4902793"/>
              <a:gd name="connsiteX10" fmla="*/ 191078 w 1364795"/>
              <a:gd name="connsiteY10" fmla="*/ 4590744 h 4902793"/>
              <a:gd name="connsiteX11" fmla="*/ 127629 w 1364795"/>
              <a:gd name="connsiteY11" fmla="*/ 4528855 h 4902793"/>
              <a:gd name="connsiteX12" fmla="*/ 675481 w 1364795"/>
              <a:gd name="connsiteY12" fmla="*/ 4102494 h 4902793"/>
              <a:gd name="connsiteX13" fmla="*/ 708765 w 1364795"/>
              <a:gd name="connsiteY13" fmla="*/ 4102494 h 4902793"/>
              <a:gd name="connsiteX14" fmla="*/ 708765 w 1364795"/>
              <a:gd name="connsiteY14" fmla="*/ 4102598 h 4902793"/>
              <a:gd name="connsiteX15" fmla="*/ 803108 w 1364795"/>
              <a:gd name="connsiteY15" fmla="*/ 4196941 h 4902793"/>
              <a:gd name="connsiteX16" fmla="*/ 803108 w 1364795"/>
              <a:gd name="connsiteY16" fmla="*/ 4441378 h 4902793"/>
              <a:gd name="connsiteX17" fmla="*/ 802795 w 1364795"/>
              <a:gd name="connsiteY17" fmla="*/ 4448555 h 4902793"/>
              <a:gd name="connsiteX18" fmla="*/ 803108 w 1364795"/>
              <a:gd name="connsiteY18" fmla="*/ 4455732 h 4902793"/>
              <a:gd name="connsiteX19" fmla="*/ 803108 w 1364795"/>
              <a:gd name="connsiteY19" fmla="*/ 4700170 h 4902793"/>
              <a:gd name="connsiteX20" fmla="*/ 708765 w 1364795"/>
              <a:gd name="connsiteY20" fmla="*/ 4794513 h 4902793"/>
              <a:gd name="connsiteX21" fmla="*/ 675481 w 1364795"/>
              <a:gd name="connsiteY21" fmla="*/ 4794513 h 4902793"/>
              <a:gd name="connsiteX22" fmla="*/ 510719 w 1364795"/>
              <a:gd name="connsiteY22" fmla="*/ 3994213 h 4902793"/>
              <a:gd name="connsiteX23" fmla="*/ 612031 w 1364795"/>
              <a:gd name="connsiteY23" fmla="*/ 3994213 h 4902793"/>
              <a:gd name="connsiteX24" fmla="*/ 675481 w 1364795"/>
              <a:gd name="connsiteY24" fmla="*/ 4056103 h 4902793"/>
              <a:gd name="connsiteX25" fmla="*/ 675481 w 1364795"/>
              <a:gd name="connsiteY25" fmla="*/ 4102493 h 4902793"/>
              <a:gd name="connsiteX26" fmla="*/ 447270 w 1364795"/>
              <a:gd name="connsiteY26" fmla="*/ 4102493 h 4902793"/>
              <a:gd name="connsiteX27" fmla="*/ 447270 w 1364795"/>
              <a:gd name="connsiteY27" fmla="*/ 4056103 h 4902793"/>
              <a:gd name="connsiteX28" fmla="*/ 510719 w 1364795"/>
              <a:gd name="connsiteY28" fmla="*/ 3994213 h 4902793"/>
              <a:gd name="connsiteX29" fmla="*/ 1237167 w 1364795"/>
              <a:gd name="connsiteY29" fmla="*/ 3790446 h 4902793"/>
              <a:gd name="connsiteX30" fmla="*/ 1270452 w 1364795"/>
              <a:gd name="connsiteY30" fmla="*/ 3790446 h 4902793"/>
              <a:gd name="connsiteX31" fmla="*/ 1270452 w 1364795"/>
              <a:gd name="connsiteY31" fmla="*/ 3790550 h 4902793"/>
              <a:gd name="connsiteX32" fmla="*/ 1364795 w 1364795"/>
              <a:gd name="connsiteY32" fmla="*/ 3884893 h 4902793"/>
              <a:gd name="connsiteX33" fmla="*/ 1364795 w 1364795"/>
              <a:gd name="connsiteY33" fmla="*/ 4129330 h 4902793"/>
              <a:gd name="connsiteX34" fmla="*/ 1364482 w 1364795"/>
              <a:gd name="connsiteY34" fmla="*/ 4136507 h 4902793"/>
              <a:gd name="connsiteX35" fmla="*/ 1364795 w 1364795"/>
              <a:gd name="connsiteY35" fmla="*/ 4143684 h 4902793"/>
              <a:gd name="connsiteX36" fmla="*/ 1364795 w 1364795"/>
              <a:gd name="connsiteY36" fmla="*/ 4388122 h 4902793"/>
              <a:gd name="connsiteX37" fmla="*/ 1270452 w 1364795"/>
              <a:gd name="connsiteY37" fmla="*/ 4482465 h 4902793"/>
              <a:gd name="connsiteX38" fmla="*/ 1237167 w 1364795"/>
              <a:gd name="connsiteY38" fmla="*/ 4482465 h 4902793"/>
              <a:gd name="connsiteX39" fmla="*/ 1237167 w 1364795"/>
              <a:gd name="connsiteY39" fmla="*/ 4528855 h 4902793"/>
              <a:gd name="connsiteX40" fmla="*/ 1173717 w 1364795"/>
              <a:gd name="connsiteY40" fmla="*/ 4590744 h 4902793"/>
              <a:gd name="connsiteX41" fmla="*/ 1072406 w 1364795"/>
              <a:gd name="connsiteY41" fmla="*/ 4590744 h 4902793"/>
              <a:gd name="connsiteX42" fmla="*/ 1008956 w 1364795"/>
              <a:gd name="connsiteY42" fmla="*/ 4528855 h 4902793"/>
              <a:gd name="connsiteX43" fmla="*/ 1008956 w 1364795"/>
              <a:gd name="connsiteY43" fmla="*/ 4482464 h 4902793"/>
              <a:gd name="connsiteX44" fmla="*/ 1237167 w 1364795"/>
              <a:gd name="connsiteY44" fmla="*/ 4482464 h 4902793"/>
              <a:gd name="connsiteX45" fmla="*/ 94343 w 1364795"/>
              <a:gd name="connsiteY45" fmla="*/ 3790446 h 4902793"/>
              <a:gd name="connsiteX46" fmla="*/ 127628 w 1364795"/>
              <a:gd name="connsiteY46" fmla="*/ 3790446 h 4902793"/>
              <a:gd name="connsiteX47" fmla="*/ 127628 w 1364795"/>
              <a:gd name="connsiteY47" fmla="*/ 4482465 h 4902793"/>
              <a:gd name="connsiteX48" fmla="*/ 94343 w 1364795"/>
              <a:gd name="connsiteY48" fmla="*/ 4482465 h 4902793"/>
              <a:gd name="connsiteX49" fmla="*/ 1 w 1364795"/>
              <a:gd name="connsiteY49" fmla="*/ 4388122 h 4902793"/>
              <a:gd name="connsiteX50" fmla="*/ 1 w 1364795"/>
              <a:gd name="connsiteY50" fmla="*/ 4143684 h 4902793"/>
              <a:gd name="connsiteX51" fmla="*/ 313 w 1364795"/>
              <a:gd name="connsiteY51" fmla="*/ 4136507 h 4902793"/>
              <a:gd name="connsiteX52" fmla="*/ 1 w 1364795"/>
              <a:gd name="connsiteY52" fmla="*/ 4129330 h 4902793"/>
              <a:gd name="connsiteX53" fmla="*/ 1 w 1364795"/>
              <a:gd name="connsiteY53" fmla="*/ 3884893 h 4902793"/>
              <a:gd name="connsiteX54" fmla="*/ 1 w 1364795"/>
              <a:gd name="connsiteY54" fmla="*/ 3884789 h 4902793"/>
              <a:gd name="connsiteX55" fmla="*/ 94343 w 1364795"/>
              <a:gd name="connsiteY55" fmla="*/ 3790446 h 4902793"/>
              <a:gd name="connsiteX56" fmla="*/ 1072406 w 1364795"/>
              <a:gd name="connsiteY56" fmla="*/ 3682165 h 4902793"/>
              <a:gd name="connsiteX57" fmla="*/ 1173717 w 1364795"/>
              <a:gd name="connsiteY57" fmla="*/ 3682165 h 4902793"/>
              <a:gd name="connsiteX58" fmla="*/ 1237167 w 1364795"/>
              <a:gd name="connsiteY58" fmla="*/ 3744055 h 4902793"/>
              <a:gd name="connsiteX59" fmla="*/ 1237167 w 1364795"/>
              <a:gd name="connsiteY59" fmla="*/ 3790445 h 4902793"/>
              <a:gd name="connsiteX60" fmla="*/ 1008956 w 1364795"/>
              <a:gd name="connsiteY60" fmla="*/ 3790445 h 4902793"/>
              <a:gd name="connsiteX61" fmla="*/ 1008956 w 1364795"/>
              <a:gd name="connsiteY61" fmla="*/ 3744055 h 4902793"/>
              <a:gd name="connsiteX62" fmla="*/ 1072406 w 1364795"/>
              <a:gd name="connsiteY62" fmla="*/ 3682165 h 4902793"/>
              <a:gd name="connsiteX63" fmla="*/ 191078 w 1364795"/>
              <a:gd name="connsiteY63" fmla="*/ 3682165 h 4902793"/>
              <a:gd name="connsiteX64" fmla="*/ 292389 w 1364795"/>
              <a:gd name="connsiteY64" fmla="*/ 3682165 h 4902793"/>
              <a:gd name="connsiteX65" fmla="*/ 355840 w 1364795"/>
              <a:gd name="connsiteY65" fmla="*/ 3744055 h 4902793"/>
              <a:gd name="connsiteX66" fmla="*/ 355840 w 1364795"/>
              <a:gd name="connsiteY66" fmla="*/ 3790445 h 4902793"/>
              <a:gd name="connsiteX67" fmla="*/ 127629 w 1364795"/>
              <a:gd name="connsiteY67" fmla="*/ 3790445 h 4902793"/>
              <a:gd name="connsiteX68" fmla="*/ 127629 w 1364795"/>
              <a:gd name="connsiteY68" fmla="*/ 3744055 h 4902793"/>
              <a:gd name="connsiteX69" fmla="*/ 191078 w 1364795"/>
              <a:gd name="connsiteY69" fmla="*/ 3682165 h 4902793"/>
              <a:gd name="connsiteX70" fmla="*/ 447269 w 1364795"/>
              <a:gd name="connsiteY70" fmla="*/ 3567124 h 4902793"/>
              <a:gd name="connsiteX71" fmla="*/ 675481 w 1364795"/>
              <a:gd name="connsiteY71" fmla="*/ 3567124 h 4902793"/>
              <a:gd name="connsiteX72" fmla="*/ 675481 w 1364795"/>
              <a:gd name="connsiteY72" fmla="*/ 3613515 h 4902793"/>
              <a:gd name="connsiteX73" fmla="*/ 612031 w 1364795"/>
              <a:gd name="connsiteY73" fmla="*/ 3675404 h 4902793"/>
              <a:gd name="connsiteX74" fmla="*/ 510719 w 1364795"/>
              <a:gd name="connsiteY74" fmla="*/ 3675404 h 4902793"/>
              <a:gd name="connsiteX75" fmla="*/ 447269 w 1364795"/>
              <a:gd name="connsiteY75" fmla="*/ 3613515 h 4902793"/>
              <a:gd name="connsiteX76" fmla="*/ 1008956 w 1364795"/>
              <a:gd name="connsiteY76" fmla="*/ 3255076 h 4902793"/>
              <a:gd name="connsiteX77" fmla="*/ 1237167 w 1364795"/>
              <a:gd name="connsiteY77" fmla="*/ 3255076 h 4902793"/>
              <a:gd name="connsiteX78" fmla="*/ 1237167 w 1364795"/>
              <a:gd name="connsiteY78" fmla="*/ 3301467 h 4902793"/>
              <a:gd name="connsiteX79" fmla="*/ 1173717 w 1364795"/>
              <a:gd name="connsiteY79" fmla="*/ 3363356 h 4902793"/>
              <a:gd name="connsiteX80" fmla="*/ 1072406 w 1364795"/>
              <a:gd name="connsiteY80" fmla="*/ 3363356 h 4902793"/>
              <a:gd name="connsiteX81" fmla="*/ 1008956 w 1364795"/>
              <a:gd name="connsiteY81" fmla="*/ 3301467 h 4902793"/>
              <a:gd name="connsiteX82" fmla="*/ 127628 w 1364795"/>
              <a:gd name="connsiteY82" fmla="*/ 3255076 h 4902793"/>
              <a:gd name="connsiteX83" fmla="*/ 355839 w 1364795"/>
              <a:gd name="connsiteY83" fmla="*/ 3255076 h 4902793"/>
              <a:gd name="connsiteX84" fmla="*/ 355839 w 1364795"/>
              <a:gd name="connsiteY84" fmla="*/ 3301467 h 4902793"/>
              <a:gd name="connsiteX85" fmla="*/ 292389 w 1364795"/>
              <a:gd name="connsiteY85" fmla="*/ 3363356 h 4902793"/>
              <a:gd name="connsiteX86" fmla="*/ 191078 w 1364795"/>
              <a:gd name="connsiteY86" fmla="*/ 3363356 h 4902793"/>
              <a:gd name="connsiteX87" fmla="*/ 127628 w 1364795"/>
              <a:gd name="connsiteY87" fmla="*/ 3301467 h 4902793"/>
              <a:gd name="connsiteX88" fmla="*/ 675481 w 1364795"/>
              <a:gd name="connsiteY88" fmla="*/ 2875105 h 4902793"/>
              <a:gd name="connsiteX89" fmla="*/ 708765 w 1364795"/>
              <a:gd name="connsiteY89" fmla="*/ 2875105 h 4902793"/>
              <a:gd name="connsiteX90" fmla="*/ 708765 w 1364795"/>
              <a:gd name="connsiteY90" fmla="*/ 2875209 h 4902793"/>
              <a:gd name="connsiteX91" fmla="*/ 803108 w 1364795"/>
              <a:gd name="connsiteY91" fmla="*/ 2969552 h 4902793"/>
              <a:gd name="connsiteX92" fmla="*/ 803108 w 1364795"/>
              <a:gd name="connsiteY92" fmla="*/ 3213989 h 4902793"/>
              <a:gd name="connsiteX93" fmla="*/ 802795 w 1364795"/>
              <a:gd name="connsiteY93" fmla="*/ 3221166 h 4902793"/>
              <a:gd name="connsiteX94" fmla="*/ 803108 w 1364795"/>
              <a:gd name="connsiteY94" fmla="*/ 3228343 h 4902793"/>
              <a:gd name="connsiteX95" fmla="*/ 803108 w 1364795"/>
              <a:gd name="connsiteY95" fmla="*/ 3472781 h 4902793"/>
              <a:gd name="connsiteX96" fmla="*/ 708765 w 1364795"/>
              <a:gd name="connsiteY96" fmla="*/ 3567124 h 4902793"/>
              <a:gd name="connsiteX97" fmla="*/ 675481 w 1364795"/>
              <a:gd name="connsiteY97" fmla="*/ 3567124 h 4902793"/>
              <a:gd name="connsiteX98" fmla="*/ 510719 w 1364795"/>
              <a:gd name="connsiteY98" fmla="*/ 2766826 h 4902793"/>
              <a:gd name="connsiteX99" fmla="*/ 612031 w 1364795"/>
              <a:gd name="connsiteY99" fmla="*/ 2766826 h 4902793"/>
              <a:gd name="connsiteX100" fmla="*/ 675481 w 1364795"/>
              <a:gd name="connsiteY100" fmla="*/ 2828716 h 4902793"/>
              <a:gd name="connsiteX101" fmla="*/ 675481 w 1364795"/>
              <a:gd name="connsiteY101" fmla="*/ 2875105 h 4902793"/>
              <a:gd name="connsiteX102" fmla="*/ 447269 w 1364795"/>
              <a:gd name="connsiteY102" fmla="*/ 2875105 h 4902793"/>
              <a:gd name="connsiteX103" fmla="*/ 447269 w 1364795"/>
              <a:gd name="connsiteY103" fmla="*/ 2828716 h 4902793"/>
              <a:gd name="connsiteX104" fmla="*/ 510719 w 1364795"/>
              <a:gd name="connsiteY104" fmla="*/ 2766826 h 4902793"/>
              <a:gd name="connsiteX105" fmla="*/ 94343 w 1364795"/>
              <a:gd name="connsiteY105" fmla="*/ 2563058 h 4902793"/>
              <a:gd name="connsiteX106" fmla="*/ 127628 w 1364795"/>
              <a:gd name="connsiteY106" fmla="*/ 2563058 h 4902793"/>
              <a:gd name="connsiteX107" fmla="*/ 127628 w 1364795"/>
              <a:gd name="connsiteY107" fmla="*/ 3255076 h 4902793"/>
              <a:gd name="connsiteX108" fmla="*/ 94343 w 1364795"/>
              <a:gd name="connsiteY108" fmla="*/ 3255076 h 4902793"/>
              <a:gd name="connsiteX109" fmla="*/ 0 w 1364795"/>
              <a:gd name="connsiteY109" fmla="*/ 3160733 h 4902793"/>
              <a:gd name="connsiteX110" fmla="*/ 0 w 1364795"/>
              <a:gd name="connsiteY110" fmla="*/ 2916295 h 4902793"/>
              <a:gd name="connsiteX111" fmla="*/ 313 w 1364795"/>
              <a:gd name="connsiteY111" fmla="*/ 2909118 h 4902793"/>
              <a:gd name="connsiteX112" fmla="*/ 0 w 1364795"/>
              <a:gd name="connsiteY112" fmla="*/ 2901941 h 4902793"/>
              <a:gd name="connsiteX113" fmla="*/ 0 w 1364795"/>
              <a:gd name="connsiteY113" fmla="*/ 2657504 h 4902793"/>
              <a:gd name="connsiteX114" fmla="*/ 0 w 1364795"/>
              <a:gd name="connsiteY114" fmla="*/ 2657401 h 4902793"/>
              <a:gd name="connsiteX115" fmla="*/ 94343 w 1364795"/>
              <a:gd name="connsiteY115" fmla="*/ 2563058 h 4902793"/>
              <a:gd name="connsiteX116" fmla="*/ 1237167 w 1364795"/>
              <a:gd name="connsiteY116" fmla="*/ 2563058 h 4902793"/>
              <a:gd name="connsiteX117" fmla="*/ 1270452 w 1364795"/>
              <a:gd name="connsiteY117" fmla="*/ 2563058 h 4902793"/>
              <a:gd name="connsiteX118" fmla="*/ 1270452 w 1364795"/>
              <a:gd name="connsiteY118" fmla="*/ 2563162 h 4902793"/>
              <a:gd name="connsiteX119" fmla="*/ 1364795 w 1364795"/>
              <a:gd name="connsiteY119" fmla="*/ 2657504 h 4902793"/>
              <a:gd name="connsiteX120" fmla="*/ 1364795 w 1364795"/>
              <a:gd name="connsiteY120" fmla="*/ 2901941 h 4902793"/>
              <a:gd name="connsiteX121" fmla="*/ 1364482 w 1364795"/>
              <a:gd name="connsiteY121" fmla="*/ 2909118 h 4902793"/>
              <a:gd name="connsiteX122" fmla="*/ 1364795 w 1364795"/>
              <a:gd name="connsiteY122" fmla="*/ 2916295 h 4902793"/>
              <a:gd name="connsiteX123" fmla="*/ 1364795 w 1364795"/>
              <a:gd name="connsiteY123" fmla="*/ 3160733 h 4902793"/>
              <a:gd name="connsiteX124" fmla="*/ 1270452 w 1364795"/>
              <a:gd name="connsiteY124" fmla="*/ 3255076 h 4902793"/>
              <a:gd name="connsiteX125" fmla="*/ 1237167 w 1364795"/>
              <a:gd name="connsiteY125" fmla="*/ 3255076 h 4902793"/>
              <a:gd name="connsiteX126" fmla="*/ 1072406 w 1364795"/>
              <a:gd name="connsiteY126" fmla="*/ 2454778 h 4902793"/>
              <a:gd name="connsiteX127" fmla="*/ 1173717 w 1364795"/>
              <a:gd name="connsiteY127" fmla="*/ 2454778 h 4902793"/>
              <a:gd name="connsiteX128" fmla="*/ 1237167 w 1364795"/>
              <a:gd name="connsiteY128" fmla="*/ 2516667 h 4902793"/>
              <a:gd name="connsiteX129" fmla="*/ 1237167 w 1364795"/>
              <a:gd name="connsiteY129" fmla="*/ 2563058 h 4902793"/>
              <a:gd name="connsiteX130" fmla="*/ 1008956 w 1364795"/>
              <a:gd name="connsiteY130" fmla="*/ 2563058 h 4902793"/>
              <a:gd name="connsiteX131" fmla="*/ 1008956 w 1364795"/>
              <a:gd name="connsiteY131" fmla="*/ 2516667 h 4902793"/>
              <a:gd name="connsiteX132" fmla="*/ 1072406 w 1364795"/>
              <a:gd name="connsiteY132" fmla="*/ 2454778 h 4902793"/>
              <a:gd name="connsiteX133" fmla="*/ 191078 w 1364795"/>
              <a:gd name="connsiteY133" fmla="*/ 2454778 h 4902793"/>
              <a:gd name="connsiteX134" fmla="*/ 292389 w 1364795"/>
              <a:gd name="connsiteY134" fmla="*/ 2454778 h 4902793"/>
              <a:gd name="connsiteX135" fmla="*/ 355839 w 1364795"/>
              <a:gd name="connsiteY135" fmla="*/ 2516667 h 4902793"/>
              <a:gd name="connsiteX136" fmla="*/ 355839 w 1364795"/>
              <a:gd name="connsiteY136" fmla="*/ 2563058 h 4902793"/>
              <a:gd name="connsiteX137" fmla="*/ 127628 w 1364795"/>
              <a:gd name="connsiteY137" fmla="*/ 2563058 h 4902793"/>
              <a:gd name="connsiteX138" fmla="*/ 127628 w 1364795"/>
              <a:gd name="connsiteY138" fmla="*/ 2516667 h 4902793"/>
              <a:gd name="connsiteX139" fmla="*/ 191078 w 1364795"/>
              <a:gd name="connsiteY139" fmla="*/ 2454778 h 4902793"/>
              <a:gd name="connsiteX140" fmla="*/ 127628 w 1364795"/>
              <a:gd name="connsiteY140" fmla="*/ 2027689 h 4902793"/>
              <a:gd name="connsiteX141" fmla="*/ 355839 w 1364795"/>
              <a:gd name="connsiteY141" fmla="*/ 2027689 h 4902793"/>
              <a:gd name="connsiteX142" fmla="*/ 355839 w 1364795"/>
              <a:gd name="connsiteY142" fmla="*/ 2074080 h 4902793"/>
              <a:gd name="connsiteX143" fmla="*/ 292389 w 1364795"/>
              <a:gd name="connsiteY143" fmla="*/ 2135969 h 4902793"/>
              <a:gd name="connsiteX144" fmla="*/ 191078 w 1364795"/>
              <a:gd name="connsiteY144" fmla="*/ 2135969 h 4902793"/>
              <a:gd name="connsiteX145" fmla="*/ 127628 w 1364795"/>
              <a:gd name="connsiteY145" fmla="*/ 2074080 h 4902793"/>
              <a:gd name="connsiteX146" fmla="*/ 675480 w 1364795"/>
              <a:gd name="connsiteY146" fmla="*/ 1647719 h 4902793"/>
              <a:gd name="connsiteX147" fmla="*/ 708765 w 1364795"/>
              <a:gd name="connsiteY147" fmla="*/ 1647719 h 4902793"/>
              <a:gd name="connsiteX148" fmla="*/ 708765 w 1364795"/>
              <a:gd name="connsiteY148" fmla="*/ 1647823 h 4902793"/>
              <a:gd name="connsiteX149" fmla="*/ 803108 w 1364795"/>
              <a:gd name="connsiteY149" fmla="*/ 1742166 h 4902793"/>
              <a:gd name="connsiteX150" fmla="*/ 803108 w 1364795"/>
              <a:gd name="connsiteY150" fmla="*/ 1986603 h 4902793"/>
              <a:gd name="connsiteX151" fmla="*/ 802795 w 1364795"/>
              <a:gd name="connsiteY151" fmla="*/ 1993780 h 4902793"/>
              <a:gd name="connsiteX152" fmla="*/ 803108 w 1364795"/>
              <a:gd name="connsiteY152" fmla="*/ 2000957 h 4902793"/>
              <a:gd name="connsiteX153" fmla="*/ 803108 w 1364795"/>
              <a:gd name="connsiteY153" fmla="*/ 2245395 h 4902793"/>
              <a:gd name="connsiteX154" fmla="*/ 708765 w 1364795"/>
              <a:gd name="connsiteY154" fmla="*/ 2339738 h 4902793"/>
              <a:gd name="connsiteX155" fmla="*/ 675480 w 1364795"/>
              <a:gd name="connsiteY155" fmla="*/ 2339738 h 4902793"/>
              <a:gd name="connsiteX156" fmla="*/ 675480 w 1364795"/>
              <a:gd name="connsiteY156" fmla="*/ 2386127 h 4902793"/>
              <a:gd name="connsiteX157" fmla="*/ 612031 w 1364795"/>
              <a:gd name="connsiteY157" fmla="*/ 2448016 h 4902793"/>
              <a:gd name="connsiteX158" fmla="*/ 510719 w 1364795"/>
              <a:gd name="connsiteY158" fmla="*/ 2448016 h 4902793"/>
              <a:gd name="connsiteX159" fmla="*/ 447269 w 1364795"/>
              <a:gd name="connsiteY159" fmla="*/ 2386127 h 4902793"/>
              <a:gd name="connsiteX160" fmla="*/ 447269 w 1364795"/>
              <a:gd name="connsiteY160" fmla="*/ 2339736 h 4902793"/>
              <a:gd name="connsiteX161" fmla="*/ 675480 w 1364795"/>
              <a:gd name="connsiteY161" fmla="*/ 2339736 h 4902793"/>
              <a:gd name="connsiteX162" fmla="*/ 510719 w 1364795"/>
              <a:gd name="connsiteY162" fmla="*/ 1539438 h 4902793"/>
              <a:gd name="connsiteX163" fmla="*/ 612031 w 1364795"/>
              <a:gd name="connsiteY163" fmla="*/ 1539438 h 4902793"/>
              <a:gd name="connsiteX164" fmla="*/ 675480 w 1364795"/>
              <a:gd name="connsiteY164" fmla="*/ 1601327 h 4902793"/>
              <a:gd name="connsiteX165" fmla="*/ 675480 w 1364795"/>
              <a:gd name="connsiteY165" fmla="*/ 1647718 h 4902793"/>
              <a:gd name="connsiteX166" fmla="*/ 447269 w 1364795"/>
              <a:gd name="connsiteY166" fmla="*/ 1647718 h 4902793"/>
              <a:gd name="connsiteX167" fmla="*/ 447269 w 1364795"/>
              <a:gd name="connsiteY167" fmla="*/ 1601327 h 4902793"/>
              <a:gd name="connsiteX168" fmla="*/ 510719 w 1364795"/>
              <a:gd name="connsiteY168" fmla="*/ 1539438 h 4902793"/>
              <a:gd name="connsiteX169" fmla="*/ 94343 w 1364795"/>
              <a:gd name="connsiteY169" fmla="*/ 1335671 h 4902793"/>
              <a:gd name="connsiteX170" fmla="*/ 127628 w 1364795"/>
              <a:gd name="connsiteY170" fmla="*/ 1335671 h 4902793"/>
              <a:gd name="connsiteX171" fmla="*/ 127628 w 1364795"/>
              <a:gd name="connsiteY171" fmla="*/ 2027690 h 4902793"/>
              <a:gd name="connsiteX172" fmla="*/ 94343 w 1364795"/>
              <a:gd name="connsiteY172" fmla="*/ 2027690 h 4902793"/>
              <a:gd name="connsiteX173" fmla="*/ 0 w 1364795"/>
              <a:gd name="connsiteY173" fmla="*/ 1933347 h 4902793"/>
              <a:gd name="connsiteX174" fmla="*/ 0 w 1364795"/>
              <a:gd name="connsiteY174" fmla="*/ 1688909 h 4902793"/>
              <a:gd name="connsiteX175" fmla="*/ 313 w 1364795"/>
              <a:gd name="connsiteY175" fmla="*/ 1681732 h 4902793"/>
              <a:gd name="connsiteX176" fmla="*/ 0 w 1364795"/>
              <a:gd name="connsiteY176" fmla="*/ 1674555 h 4902793"/>
              <a:gd name="connsiteX177" fmla="*/ 0 w 1364795"/>
              <a:gd name="connsiteY177" fmla="*/ 1430117 h 4902793"/>
              <a:gd name="connsiteX178" fmla="*/ 0 w 1364795"/>
              <a:gd name="connsiteY178" fmla="*/ 1430013 h 4902793"/>
              <a:gd name="connsiteX179" fmla="*/ 94343 w 1364795"/>
              <a:gd name="connsiteY179" fmla="*/ 1335671 h 4902793"/>
              <a:gd name="connsiteX180" fmla="*/ 1237167 w 1364795"/>
              <a:gd name="connsiteY180" fmla="*/ 1335671 h 4902793"/>
              <a:gd name="connsiteX181" fmla="*/ 1270452 w 1364795"/>
              <a:gd name="connsiteY181" fmla="*/ 1335671 h 4902793"/>
              <a:gd name="connsiteX182" fmla="*/ 1270452 w 1364795"/>
              <a:gd name="connsiteY182" fmla="*/ 1335775 h 4902793"/>
              <a:gd name="connsiteX183" fmla="*/ 1364795 w 1364795"/>
              <a:gd name="connsiteY183" fmla="*/ 1430117 h 4902793"/>
              <a:gd name="connsiteX184" fmla="*/ 1364795 w 1364795"/>
              <a:gd name="connsiteY184" fmla="*/ 1674555 h 4902793"/>
              <a:gd name="connsiteX185" fmla="*/ 1364482 w 1364795"/>
              <a:gd name="connsiteY185" fmla="*/ 1681732 h 4902793"/>
              <a:gd name="connsiteX186" fmla="*/ 1364795 w 1364795"/>
              <a:gd name="connsiteY186" fmla="*/ 1688909 h 4902793"/>
              <a:gd name="connsiteX187" fmla="*/ 1364795 w 1364795"/>
              <a:gd name="connsiteY187" fmla="*/ 1933347 h 4902793"/>
              <a:gd name="connsiteX188" fmla="*/ 1270452 w 1364795"/>
              <a:gd name="connsiteY188" fmla="*/ 2027690 h 4902793"/>
              <a:gd name="connsiteX189" fmla="*/ 1237167 w 1364795"/>
              <a:gd name="connsiteY189" fmla="*/ 2027690 h 4902793"/>
              <a:gd name="connsiteX190" fmla="*/ 1237167 w 1364795"/>
              <a:gd name="connsiteY190" fmla="*/ 2074080 h 4902793"/>
              <a:gd name="connsiteX191" fmla="*/ 1173717 w 1364795"/>
              <a:gd name="connsiteY191" fmla="*/ 2135969 h 4902793"/>
              <a:gd name="connsiteX192" fmla="*/ 1072406 w 1364795"/>
              <a:gd name="connsiteY192" fmla="*/ 2135969 h 4902793"/>
              <a:gd name="connsiteX193" fmla="*/ 1008956 w 1364795"/>
              <a:gd name="connsiteY193" fmla="*/ 2074080 h 4902793"/>
              <a:gd name="connsiteX194" fmla="*/ 1008956 w 1364795"/>
              <a:gd name="connsiteY194" fmla="*/ 2027689 h 4902793"/>
              <a:gd name="connsiteX195" fmla="*/ 1237167 w 1364795"/>
              <a:gd name="connsiteY195" fmla="*/ 2027689 h 4902793"/>
              <a:gd name="connsiteX196" fmla="*/ 191078 w 1364795"/>
              <a:gd name="connsiteY196" fmla="*/ 1227390 h 4902793"/>
              <a:gd name="connsiteX197" fmla="*/ 292389 w 1364795"/>
              <a:gd name="connsiteY197" fmla="*/ 1227390 h 4902793"/>
              <a:gd name="connsiteX198" fmla="*/ 355839 w 1364795"/>
              <a:gd name="connsiteY198" fmla="*/ 1289279 h 4902793"/>
              <a:gd name="connsiteX199" fmla="*/ 355839 w 1364795"/>
              <a:gd name="connsiteY199" fmla="*/ 1335670 h 4902793"/>
              <a:gd name="connsiteX200" fmla="*/ 127628 w 1364795"/>
              <a:gd name="connsiteY200" fmla="*/ 1335670 h 4902793"/>
              <a:gd name="connsiteX201" fmla="*/ 127628 w 1364795"/>
              <a:gd name="connsiteY201" fmla="*/ 1289279 h 4902793"/>
              <a:gd name="connsiteX202" fmla="*/ 191078 w 1364795"/>
              <a:gd name="connsiteY202" fmla="*/ 1227390 h 4902793"/>
              <a:gd name="connsiteX203" fmla="*/ 1072406 w 1364795"/>
              <a:gd name="connsiteY203" fmla="*/ 1227390 h 4902793"/>
              <a:gd name="connsiteX204" fmla="*/ 1173717 w 1364795"/>
              <a:gd name="connsiteY204" fmla="*/ 1227390 h 4902793"/>
              <a:gd name="connsiteX205" fmla="*/ 1237167 w 1364795"/>
              <a:gd name="connsiteY205" fmla="*/ 1289279 h 4902793"/>
              <a:gd name="connsiteX206" fmla="*/ 1237167 w 1364795"/>
              <a:gd name="connsiteY206" fmla="*/ 1335670 h 4902793"/>
              <a:gd name="connsiteX207" fmla="*/ 1008956 w 1364795"/>
              <a:gd name="connsiteY207" fmla="*/ 1335670 h 4902793"/>
              <a:gd name="connsiteX208" fmla="*/ 1008956 w 1364795"/>
              <a:gd name="connsiteY208" fmla="*/ 1289279 h 4902793"/>
              <a:gd name="connsiteX209" fmla="*/ 1072406 w 1364795"/>
              <a:gd name="connsiteY209" fmla="*/ 1227390 h 4902793"/>
              <a:gd name="connsiteX210" fmla="*/ 447269 w 1364795"/>
              <a:gd name="connsiteY210" fmla="*/ 1112347 h 4902793"/>
              <a:gd name="connsiteX211" fmla="*/ 675480 w 1364795"/>
              <a:gd name="connsiteY211" fmla="*/ 1112347 h 4902793"/>
              <a:gd name="connsiteX212" fmla="*/ 675480 w 1364795"/>
              <a:gd name="connsiteY212" fmla="*/ 1158738 h 4902793"/>
              <a:gd name="connsiteX213" fmla="*/ 612031 w 1364795"/>
              <a:gd name="connsiteY213" fmla="*/ 1220627 h 4902793"/>
              <a:gd name="connsiteX214" fmla="*/ 510719 w 1364795"/>
              <a:gd name="connsiteY214" fmla="*/ 1220627 h 4902793"/>
              <a:gd name="connsiteX215" fmla="*/ 447269 w 1364795"/>
              <a:gd name="connsiteY215" fmla="*/ 1158738 h 4902793"/>
              <a:gd name="connsiteX216" fmla="*/ 1008956 w 1364795"/>
              <a:gd name="connsiteY216" fmla="*/ 800301 h 4902793"/>
              <a:gd name="connsiteX217" fmla="*/ 1237167 w 1364795"/>
              <a:gd name="connsiteY217" fmla="*/ 800301 h 4902793"/>
              <a:gd name="connsiteX218" fmla="*/ 1237167 w 1364795"/>
              <a:gd name="connsiteY218" fmla="*/ 846692 h 4902793"/>
              <a:gd name="connsiteX219" fmla="*/ 1173717 w 1364795"/>
              <a:gd name="connsiteY219" fmla="*/ 908581 h 4902793"/>
              <a:gd name="connsiteX220" fmla="*/ 1072406 w 1364795"/>
              <a:gd name="connsiteY220" fmla="*/ 908581 h 4902793"/>
              <a:gd name="connsiteX221" fmla="*/ 1008956 w 1364795"/>
              <a:gd name="connsiteY221" fmla="*/ 846692 h 4902793"/>
              <a:gd name="connsiteX222" fmla="*/ 127628 w 1364795"/>
              <a:gd name="connsiteY222" fmla="*/ 800299 h 4902793"/>
              <a:gd name="connsiteX223" fmla="*/ 355839 w 1364795"/>
              <a:gd name="connsiteY223" fmla="*/ 800299 h 4902793"/>
              <a:gd name="connsiteX224" fmla="*/ 355839 w 1364795"/>
              <a:gd name="connsiteY224" fmla="*/ 846690 h 4902793"/>
              <a:gd name="connsiteX225" fmla="*/ 292389 w 1364795"/>
              <a:gd name="connsiteY225" fmla="*/ 908579 h 4902793"/>
              <a:gd name="connsiteX226" fmla="*/ 191078 w 1364795"/>
              <a:gd name="connsiteY226" fmla="*/ 908579 h 4902793"/>
              <a:gd name="connsiteX227" fmla="*/ 127628 w 1364795"/>
              <a:gd name="connsiteY227" fmla="*/ 846690 h 4902793"/>
              <a:gd name="connsiteX228" fmla="*/ 675480 w 1364795"/>
              <a:gd name="connsiteY228" fmla="*/ 420330 h 4902793"/>
              <a:gd name="connsiteX229" fmla="*/ 708765 w 1364795"/>
              <a:gd name="connsiteY229" fmla="*/ 420330 h 4902793"/>
              <a:gd name="connsiteX230" fmla="*/ 708765 w 1364795"/>
              <a:gd name="connsiteY230" fmla="*/ 420433 h 4902793"/>
              <a:gd name="connsiteX231" fmla="*/ 803108 w 1364795"/>
              <a:gd name="connsiteY231" fmla="*/ 514776 h 4902793"/>
              <a:gd name="connsiteX232" fmla="*/ 803108 w 1364795"/>
              <a:gd name="connsiteY232" fmla="*/ 759213 h 4902793"/>
              <a:gd name="connsiteX233" fmla="*/ 802795 w 1364795"/>
              <a:gd name="connsiteY233" fmla="*/ 766391 h 4902793"/>
              <a:gd name="connsiteX234" fmla="*/ 803108 w 1364795"/>
              <a:gd name="connsiteY234" fmla="*/ 773568 h 4902793"/>
              <a:gd name="connsiteX235" fmla="*/ 803108 w 1364795"/>
              <a:gd name="connsiteY235" fmla="*/ 1018006 h 4902793"/>
              <a:gd name="connsiteX236" fmla="*/ 708765 w 1364795"/>
              <a:gd name="connsiteY236" fmla="*/ 1112348 h 4902793"/>
              <a:gd name="connsiteX237" fmla="*/ 675480 w 1364795"/>
              <a:gd name="connsiteY237" fmla="*/ 1112348 h 4902793"/>
              <a:gd name="connsiteX238" fmla="*/ 510719 w 1364795"/>
              <a:gd name="connsiteY238" fmla="*/ 312049 h 4902793"/>
              <a:gd name="connsiteX239" fmla="*/ 612031 w 1364795"/>
              <a:gd name="connsiteY239" fmla="*/ 312049 h 4902793"/>
              <a:gd name="connsiteX240" fmla="*/ 675480 w 1364795"/>
              <a:gd name="connsiteY240" fmla="*/ 373938 h 4902793"/>
              <a:gd name="connsiteX241" fmla="*/ 675480 w 1364795"/>
              <a:gd name="connsiteY241" fmla="*/ 420328 h 4902793"/>
              <a:gd name="connsiteX242" fmla="*/ 447269 w 1364795"/>
              <a:gd name="connsiteY242" fmla="*/ 420328 h 4902793"/>
              <a:gd name="connsiteX243" fmla="*/ 447269 w 1364795"/>
              <a:gd name="connsiteY243" fmla="*/ 373938 h 4902793"/>
              <a:gd name="connsiteX244" fmla="*/ 510719 w 1364795"/>
              <a:gd name="connsiteY244" fmla="*/ 312049 h 4902793"/>
              <a:gd name="connsiteX245" fmla="*/ 1237167 w 1364795"/>
              <a:gd name="connsiteY245" fmla="*/ 108385 h 4902793"/>
              <a:gd name="connsiteX246" fmla="*/ 1270452 w 1364795"/>
              <a:gd name="connsiteY246" fmla="*/ 108385 h 4902793"/>
              <a:gd name="connsiteX247" fmla="*/ 1364795 w 1364795"/>
              <a:gd name="connsiteY247" fmla="*/ 202728 h 4902793"/>
              <a:gd name="connsiteX248" fmla="*/ 1364795 w 1364795"/>
              <a:gd name="connsiteY248" fmla="*/ 447165 h 4902793"/>
              <a:gd name="connsiteX249" fmla="*/ 1364482 w 1364795"/>
              <a:gd name="connsiteY249" fmla="*/ 454342 h 4902793"/>
              <a:gd name="connsiteX250" fmla="*/ 1364795 w 1364795"/>
              <a:gd name="connsiteY250" fmla="*/ 461519 h 4902793"/>
              <a:gd name="connsiteX251" fmla="*/ 1364795 w 1364795"/>
              <a:gd name="connsiteY251" fmla="*/ 705957 h 4902793"/>
              <a:gd name="connsiteX252" fmla="*/ 1270452 w 1364795"/>
              <a:gd name="connsiteY252" fmla="*/ 800299 h 4902793"/>
              <a:gd name="connsiteX253" fmla="*/ 1237167 w 1364795"/>
              <a:gd name="connsiteY253" fmla="*/ 800299 h 4902793"/>
              <a:gd name="connsiteX254" fmla="*/ 94342 w 1364795"/>
              <a:gd name="connsiteY254" fmla="*/ 108281 h 4902793"/>
              <a:gd name="connsiteX255" fmla="*/ 127628 w 1364795"/>
              <a:gd name="connsiteY255" fmla="*/ 108281 h 4902793"/>
              <a:gd name="connsiteX256" fmla="*/ 127628 w 1364795"/>
              <a:gd name="connsiteY256" fmla="*/ 800300 h 4902793"/>
              <a:gd name="connsiteX257" fmla="*/ 94342 w 1364795"/>
              <a:gd name="connsiteY257" fmla="*/ 800300 h 4902793"/>
              <a:gd name="connsiteX258" fmla="*/ 0 w 1364795"/>
              <a:gd name="connsiteY258" fmla="*/ 705957 h 4902793"/>
              <a:gd name="connsiteX259" fmla="*/ 0 w 1364795"/>
              <a:gd name="connsiteY259" fmla="*/ 461519 h 4902793"/>
              <a:gd name="connsiteX260" fmla="*/ 312 w 1364795"/>
              <a:gd name="connsiteY260" fmla="*/ 454342 h 4902793"/>
              <a:gd name="connsiteX261" fmla="*/ 0 w 1364795"/>
              <a:gd name="connsiteY261" fmla="*/ 447165 h 4902793"/>
              <a:gd name="connsiteX262" fmla="*/ 0 w 1364795"/>
              <a:gd name="connsiteY262" fmla="*/ 202728 h 4902793"/>
              <a:gd name="connsiteX263" fmla="*/ 0 w 1364795"/>
              <a:gd name="connsiteY263" fmla="*/ 202624 h 4902793"/>
              <a:gd name="connsiteX264" fmla="*/ 94342 w 1364795"/>
              <a:gd name="connsiteY264" fmla="*/ 108281 h 4902793"/>
              <a:gd name="connsiteX265" fmla="*/ 191078 w 1364795"/>
              <a:gd name="connsiteY265" fmla="*/ 0 h 4902793"/>
              <a:gd name="connsiteX266" fmla="*/ 292389 w 1364795"/>
              <a:gd name="connsiteY266" fmla="*/ 0 h 4902793"/>
              <a:gd name="connsiteX267" fmla="*/ 355839 w 1364795"/>
              <a:gd name="connsiteY267" fmla="*/ 61889 h 4902793"/>
              <a:gd name="connsiteX268" fmla="*/ 355839 w 1364795"/>
              <a:gd name="connsiteY268" fmla="*/ 108280 h 4902793"/>
              <a:gd name="connsiteX269" fmla="*/ 127628 w 1364795"/>
              <a:gd name="connsiteY269" fmla="*/ 108280 h 4902793"/>
              <a:gd name="connsiteX270" fmla="*/ 127628 w 1364795"/>
              <a:gd name="connsiteY270" fmla="*/ 61889 h 4902793"/>
              <a:gd name="connsiteX271" fmla="*/ 191078 w 1364795"/>
              <a:gd name="connsiteY271" fmla="*/ 0 h 4902793"/>
              <a:gd name="connsiteX272" fmla="*/ 1072406 w 1364795"/>
              <a:gd name="connsiteY272" fmla="*/ 0 h 4902793"/>
              <a:gd name="connsiteX273" fmla="*/ 1173717 w 1364795"/>
              <a:gd name="connsiteY273" fmla="*/ 0 h 4902793"/>
              <a:gd name="connsiteX274" fmla="*/ 1237167 w 1364795"/>
              <a:gd name="connsiteY274" fmla="*/ 61889 h 4902793"/>
              <a:gd name="connsiteX275" fmla="*/ 1237167 w 1364795"/>
              <a:gd name="connsiteY275" fmla="*/ 108280 h 4902793"/>
              <a:gd name="connsiteX276" fmla="*/ 1008956 w 1364795"/>
              <a:gd name="connsiteY276" fmla="*/ 108280 h 4902793"/>
              <a:gd name="connsiteX277" fmla="*/ 1008956 w 1364795"/>
              <a:gd name="connsiteY277" fmla="*/ 61889 h 4902793"/>
              <a:gd name="connsiteX278" fmla="*/ 1072406 w 1364795"/>
              <a:gd name="connsiteY278" fmla="*/ 0 h 490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364795" h="4902793">
                <a:moveTo>
                  <a:pt x="447270" y="4794513"/>
                </a:moveTo>
                <a:lnTo>
                  <a:pt x="675481" y="4794513"/>
                </a:lnTo>
                <a:lnTo>
                  <a:pt x="675481" y="4840904"/>
                </a:lnTo>
                <a:cubicBezTo>
                  <a:pt x="675481" y="4876477"/>
                  <a:pt x="648437" y="4902793"/>
                  <a:pt x="612031" y="4902793"/>
                </a:cubicBezTo>
                <a:lnTo>
                  <a:pt x="510719" y="4902793"/>
                </a:lnTo>
                <a:cubicBezTo>
                  <a:pt x="474313" y="4902793"/>
                  <a:pt x="447270" y="4876477"/>
                  <a:pt x="447270" y="4840904"/>
                </a:cubicBezTo>
                <a:close/>
                <a:moveTo>
                  <a:pt x="127629" y="4482464"/>
                </a:moveTo>
                <a:lnTo>
                  <a:pt x="355840" y="4482464"/>
                </a:lnTo>
                <a:lnTo>
                  <a:pt x="355840" y="4528855"/>
                </a:lnTo>
                <a:cubicBezTo>
                  <a:pt x="355840" y="4564428"/>
                  <a:pt x="328795" y="4590744"/>
                  <a:pt x="292389" y="4590744"/>
                </a:cubicBezTo>
                <a:lnTo>
                  <a:pt x="191078" y="4590744"/>
                </a:lnTo>
                <a:cubicBezTo>
                  <a:pt x="154672" y="4590744"/>
                  <a:pt x="127629" y="4564428"/>
                  <a:pt x="127629" y="4528855"/>
                </a:cubicBezTo>
                <a:close/>
                <a:moveTo>
                  <a:pt x="675481" y="4102494"/>
                </a:moveTo>
                <a:lnTo>
                  <a:pt x="708765" y="4102494"/>
                </a:lnTo>
                <a:lnTo>
                  <a:pt x="708765" y="4102598"/>
                </a:lnTo>
                <a:cubicBezTo>
                  <a:pt x="763685" y="4102598"/>
                  <a:pt x="803108" y="4142020"/>
                  <a:pt x="803108" y="4196941"/>
                </a:cubicBezTo>
                <a:lnTo>
                  <a:pt x="803108" y="4441378"/>
                </a:lnTo>
                <a:cubicBezTo>
                  <a:pt x="803108" y="4443875"/>
                  <a:pt x="802899" y="4446163"/>
                  <a:pt x="802795" y="4448555"/>
                </a:cubicBezTo>
                <a:cubicBezTo>
                  <a:pt x="802899" y="4450947"/>
                  <a:pt x="803108" y="4453340"/>
                  <a:pt x="803108" y="4455732"/>
                </a:cubicBezTo>
                <a:lnTo>
                  <a:pt x="803108" y="4700170"/>
                </a:lnTo>
                <a:cubicBezTo>
                  <a:pt x="803108" y="4755090"/>
                  <a:pt x="763685" y="4794513"/>
                  <a:pt x="708765" y="4794513"/>
                </a:cubicBezTo>
                <a:lnTo>
                  <a:pt x="675481" y="4794513"/>
                </a:lnTo>
                <a:close/>
                <a:moveTo>
                  <a:pt x="510719" y="3994213"/>
                </a:moveTo>
                <a:lnTo>
                  <a:pt x="612031" y="3994213"/>
                </a:lnTo>
                <a:cubicBezTo>
                  <a:pt x="648437" y="3994213"/>
                  <a:pt x="675481" y="4020529"/>
                  <a:pt x="675481" y="4056103"/>
                </a:cubicBezTo>
                <a:lnTo>
                  <a:pt x="675481" y="4102493"/>
                </a:lnTo>
                <a:lnTo>
                  <a:pt x="447270" y="4102493"/>
                </a:lnTo>
                <a:lnTo>
                  <a:pt x="447270" y="4056103"/>
                </a:lnTo>
                <a:cubicBezTo>
                  <a:pt x="447270" y="4020529"/>
                  <a:pt x="474313" y="3994213"/>
                  <a:pt x="510719" y="3994213"/>
                </a:cubicBezTo>
                <a:close/>
                <a:moveTo>
                  <a:pt x="1237167" y="3790446"/>
                </a:moveTo>
                <a:lnTo>
                  <a:pt x="1270452" y="3790446"/>
                </a:lnTo>
                <a:lnTo>
                  <a:pt x="1270452" y="3790550"/>
                </a:lnTo>
                <a:cubicBezTo>
                  <a:pt x="1325372" y="3790550"/>
                  <a:pt x="1364795" y="3829972"/>
                  <a:pt x="1364795" y="3884893"/>
                </a:cubicBezTo>
                <a:lnTo>
                  <a:pt x="1364795" y="4129330"/>
                </a:lnTo>
                <a:cubicBezTo>
                  <a:pt x="1364795" y="4131827"/>
                  <a:pt x="1364586" y="4134115"/>
                  <a:pt x="1364482" y="4136507"/>
                </a:cubicBezTo>
                <a:cubicBezTo>
                  <a:pt x="1364586" y="4138899"/>
                  <a:pt x="1364795" y="4141292"/>
                  <a:pt x="1364795" y="4143684"/>
                </a:cubicBezTo>
                <a:lnTo>
                  <a:pt x="1364795" y="4388122"/>
                </a:lnTo>
                <a:cubicBezTo>
                  <a:pt x="1364795" y="4443042"/>
                  <a:pt x="1325372" y="4482465"/>
                  <a:pt x="1270452" y="4482465"/>
                </a:cubicBezTo>
                <a:lnTo>
                  <a:pt x="1237167" y="4482465"/>
                </a:lnTo>
                <a:lnTo>
                  <a:pt x="1237167" y="4528855"/>
                </a:lnTo>
                <a:cubicBezTo>
                  <a:pt x="1237167" y="4564428"/>
                  <a:pt x="1210123" y="4590744"/>
                  <a:pt x="1173717" y="4590744"/>
                </a:cubicBezTo>
                <a:lnTo>
                  <a:pt x="1072406" y="4590744"/>
                </a:lnTo>
                <a:cubicBezTo>
                  <a:pt x="1036000" y="4590744"/>
                  <a:pt x="1008956" y="4564428"/>
                  <a:pt x="1008956" y="4528855"/>
                </a:cubicBezTo>
                <a:lnTo>
                  <a:pt x="1008956" y="4482464"/>
                </a:lnTo>
                <a:lnTo>
                  <a:pt x="1237167" y="4482464"/>
                </a:lnTo>
                <a:close/>
                <a:moveTo>
                  <a:pt x="94343" y="3790446"/>
                </a:moveTo>
                <a:lnTo>
                  <a:pt x="127628" y="3790446"/>
                </a:lnTo>
                <a:lnTo>
                  <a:pt x="127628" y="4482465"/>
                </a:lnTo>
                <a:lnTo>
                  <a:pt x="94343" y="4482465"/>
                </a:lnTo>
                <a:cubicBezTo>
                  <a:pt x="39422" y="4482465"/>
                  <a:pt x="1" y="4443042"/>
                  <a:pt x="1" y="4388122"/>
                </a:cubicBezTo>
                <a:lnTo>
                  <a:pt x="1" y="4143684"/>
                </a:lnTo>
                <a:cubicBezTo>
                  <a:pt x="1" y="4141188"/>
                  <a:pt x="209" y="4138899"/>
                  <a:pt x="313" y="4136507"/>
                </a:cubicBezTo>
                <a:cubicBezTo>
                  <a:pt x="209" y="4134115"/>
                  <a:pt x="1" y="4131722"/>
                  <a:pt x="1" y="4129330"/>
                </a:cubicBezTo>
                <a:lnTo>
                  <a:pt x="1" y="3884893"/>
                </a:lnTo>
                <a:lnTo>
                  <a:pt x="1" y="3884789"/>
                </a:lnTo>
                <a:cubicBezTo>
                  <a:pt x="1" y="3829868"/>
                  <a:pt x="39422" y="3790446"/>
                  <a:pt x="94343" y="3790446"/>
                </a:cubicBezTo>
                <a:close/>
                <a:moveTo>
                  <a:pt x="1072406" y="3682165"/>
                </a:moveTo>
                <a:lnTo>
                  <a:pt x="1173717" y="3682165"/>
                </a:lnTo>
                <a:cubicBezTo>
                  <a:pt x="1210123" y="3682165"/>
                  <a:pt x="1237167" y="3708481"/>
                  <a:pt x="1237167" y="3744055"/>
                </a:cubicBezTo>
                <a:lnTo>
                  <a:pt x="1237167" y="3790445"/>
                </a:lnTo>
                <a:lnTo>
                  <a:pt x="1008956" y="3790445"/>
                </a:lnTo>
                <a:lnTo>
                  <a:pt x="1008956" y="3744055"/>
                </a:lnTo>
                <a:cubicBezTo>
                  <a:pt x="1008956" y="3708481"/>
                  <a:pt x="1036000" y="3682165"/>
                  <a:pt x="1072406" y="3682165"/>
                </a:cubicBezTo>
                <a:close/>
                <a:moveTo>
                  <a:pt x="191078" y="3682165"/>
                </a:moveTo>
                <a:lnTo>
                  <a:pt x="292389" y="3682165"/>
                </a:lnTo>
                <a:cubicBezTo>
                  <a:pt x="328795" y="3682165"/>
                  <a:pt x="355840" y="3708481"/>
                  <a:pt x="355840" y="3744055"/>
                </a:cubicBezTo>
                <a:lnTo>
                  <a:pt x="355840" y="3790445"/>
                </a:lnTo>
                <a:lnTo>
                  <a:pt x="127629" y="3790445"/>
                </a:lnTo>
                <a:lnTo>
                  <a:pt x="127629" y="3744055"/>
                </a:lnTo>
                <a:cubicBezTo>
                  <a:pt x="127629" y="3708481"/>
                  <a:pt x="154672" y="3682165"/>
                  <a:pt x="191078" y="3682165"/>
                </a:cubicBezTo>
                <a:close/>
                <a:moveTo>
                  <a:pt x="447269" y="3567124"/>
                </a:moveTo>
                <a:lnTo>
                  <a:pt x="675481" y="3567124"/>
                </a:lnTo>
                <a:lnTo>
                  <a:pt x="675481" y="3613515"/>
                </a:lnTo>
                <a:cubicBezTo>
                  <a:pt x="675481" y="3649088"/>
                  <a:pt x="648437" y="3675404"/>
                  <a:pt x="612031" y="3675404"/>
                </a:cubicBezTo>
                <a:lnTo>
                  <a:pt x="510719" y="3675404"/>
                </a:lnTo>
                <a:cubicBezTo>
                  <a:pt x="474313" y="3675404"/>
                  <a:pt x="447269" y="3649088"/>
                  <a:pt x="447269" y="3613515"/>
                </a:cubicBezTo>
                <a:close/>
                <a:moveTo>
                  <a:pt x="1008956" y="3255076"/>
                </a:moveTo>
                <a:lnTo>
                  <a:pt x="1237167" y="3255076"/>
                </a:lnTo>
                <a:lnTo>
                  <a:pt x="1237167" y="3301467"/>
                </a:lnTo>
                <a:cubicBezTo>
                  <a:pt x="1237167" y="3337040"/>
                  <a:pt x="1210123" y="3363356"/>
                  <a:pt x="1173717" y="3363356"/>
                </a:cubicBezTo>
                <a:lnTo>
                  <a:pt x="1072406" y="3363356"/>
                </a:lnTo>
                <a:cubicBezTo>
                  <a:pt x="1036000" y="3363356"/>
                  <a:pt x="1008956" y="3337040"/>
                  <a:pt x="1008956" y="3301467"/>
                </a:cubicBezTo>
                <a:close/>
                <a:moveTo>
                  <a:pt x="127628" y="3255076"/>
                </a:moveTo>
                <a:lnTo>
                  <a:pt x="355839" y="3255076"/>
                </a:lnTo>
                <a:lnTo>
                  <a:pt x="355839" y="3301467"/>
                </a:lnTo>
                <a:cubicBezTo>
                  <a:pt x="355839" y="3337040"/>
                  <a:pt x="328795" y="3363356"/>
                  <a:pt x="292389" y="3363356"/>
                </a:cubicBezTo>
                <a:lnTo>
                  <a:pt x="191078" y="3363356"/>
                </a:lnTo>
                <a:cubicBezTo>
                  <a:pt x="154672" y="3363356"/>
                  <a:pt x="127628" y="3337040"/>
                  <a:pt x="127628" y="3301467"/>
                </a:cubicBezTo>
                <a:close/>
                <a:moveTo>
                  <a:pt x="675481" y="2875105"/>
                </a:moveTo>
                <a:lnTo>
                  <a:pt x="708765" y="2875105"/>
                </a:lnTo>
                <a:lnTo>
                  <a:pt x="708765" y="2875209"/>
                </a:lnTo>
                <a:cubicBezTo>
                  <a:pt x="763685" y="2875209"/>
                  <a:pt x="803108" y="2914631"/>
                  <a:pt x="803108" y="2969552"/>
                </a:cubicBezTo>
                <a:lnTo>
                  <a:pt x="803108" y="3213989"/>
                </a:lnTo>
                <a:cubicBezTo>
                  <a:pt x="803108" y="3216486"/>
                  <a:pt x="802899" y="3218774"/>
                  <a:pt x="802795" y="3221166"/>
                </a:cubicBezTo>
                <a:cubicBezTo>
                  <a:pt x="802899" y="3223558"/>
                  <a:pt x="803108" y="3225951"/>
                  <a:pt x="803108" y="3228343"/>
                </a:cubicBezTo>
                <a:lnTo>
                  <a:pt x="803108" y="3472781"/>
                </a:lnTo>
                <a:cubicBezTo>
                  <a:pt x="803108" y="3527701"/>
                  <a:pt x="763685" y="3567124"/>
                  <a:pt x="708765" y="3567124"/>
                </a:cubicBezTo>
                <a:lnTo>
                  <a:pt x="675481" y="3567124"/>
                </a:lnTo>
                <a:close/>
                <a:moveTo>
                  <a:pt x="510719" y="2766826"/>
                </a:moveTo>
                <a:lnTo>
                  <a:pt x="612031" y="2766826"/>
                </a:lnTo>
                <a:cubicBezTo>
                  <a:pt x="648437" y="2766826"/>
                  <a:pt x="675481" y="2793142"/>
                  <a:pt x="675481" y="2828716"/>
                </a:cubicBezTo>
                <a:lnTo>
                  <a:pt x="675481" y="2875105"/>
                </a:lnTo>
                <a:lnTo>
                  <a:pt x="447269" y="2875105"/>
                </a:lnTo>
                <a:lnTo>
                  <a:pt x="447269" y="2828716"/>
                </a:lnTo>
                <a:cubicBezTo>
                  <a:pt x="447269" y="2793142"/>
                  <a:pt x="474313" y="2766826"/>
                  <a:pt x="510719" y="2766826"/>
                </a:cubicBezTo>
                <a:close/>
                <a:moveTo>
                  <a:pt x="94343" y="2563058"/>
                </a:moveTo>
                <a:lnTo>
                  <a:pt x="127628" y="2563058"/>
                </a:lnTo>
                <a:lnTo>
                  <a:pt x="127628" y="3255076"/>
                </a:lnTo>
                <a:lnTo>
                  <a:pt x="94343" y="3255076"/>
                </a:lnTo>
                <a:cubicBezTo>
                  <a:pt x="39422" y="3255076"/>
                  <a:pt x="0" y="3215653"/>
                  <a:pt x="0" y="3160733"/>
                </a:cubicBezTo>
                <a:lnTo>
                  <a:pt x="0" y="2916295"/>
                </a:lnTo>
                <a:cubicBezTo>
                  <a:pt x="0" y="2913799"/>
                  <a:pt x="209" y="2911510"/>
                  <a:pt x="313" y="2909118"/>
                </a:cubicBezTo>
                <a:cubicBezTo>
                  <a:pt x="209" y="2906726"/>
                  <a:pt x="0" y="2904333"/>
                  <a:pt x="0" y="2901941"/>
                </a:cubicBezTo>
                <a:lnTo>
                  <a:pt x="0" y="2657504"/>
                </a:lnTo>
                <a:lnTo>
                  <a:pt x="0" y="2657401"/>
                </a:lnTo>
                <a:cubicBezTo>
                  <a:pt x="0" y="2602480"/>
                  <a:pt x="39422" y="2563058"/>
                  <a:pt x="94343" y="2563058"/>
                </a:cubicBezTo>
                <a:close/>
                <a:moveTo>
                  <a:pt x="1237167" y="2563058"/>
                </a:moveTo>
                <a:lnTo>
                  <a:pt x="1270452" y="2563058"/>
                </a:lnTo>
                <a:lnTo>
                  <a:pt x="1270452" y="2563162"/>
                </a:lnTo>
                <a:cubicBezTo>
                  <a:pt x="1325372" y="2563162"/>
                  <a:pt x="1364795" y="2602584"/>
                  <a:pt x="1364795" y="2657504"/>
                </a:cubicBezTo>
                <a:lnTo>
                  <a:pt x="1364795" y="2901941"/>
                </a:lnTo>
                <a:cubicBezTo>
                  <a:pt x="1364795" y="2904438"/>
                  <a:pt x="1364586" y="2906726"/>
                  <a:pt x="1364482" y="2909118"/>
                </a:cubicBezTo>
                <a:cubicBezTo>
                  <a:pt x="1364586" y="2911510"/>
                  <a:pt x="1364795" y="2913903"/>
                  <a:pt x="1364795" y="2916295"/>
                </a:cubicBezTo>
                <a:lnTo>
                  <a:pt x="1364795" y="3160733"/>
                </a:lnTo>
                <a:cubicBezTo>
                  <a:pt x="1364795" y="3215653"/>
                  <a:pt x="1325372" y="3255076"/>
                  <a:pt x="1270452" y="3255076"/>
                </a:cubicBezTo>
                <a:lnTo>
                  <a:pt x="1237167" y="3255076"/>
                </a:lnTo>
                <a:close/>
                <a:moveTo>
                  <a:pt x="1072406" y="2454778"/>
                </a:moveTo>
                <a:lnTo>
                  <a:pt x="1173717" y="2454778"/>
                </a:lnTo>
                <a:cubicBezTo>
                  <a:pt x="1210123" y="2454778"/>
                  <a:pt x="1237167" y="2481094"/>
                  <a:pt x="1237167" y="2516667"/>
                </a:cubicBezTo>
                <a:lnTo>
                  <a:pt x="1237167" y="2563058"/>
                </a:lnTo>
                <a:lnTo>
                  <a:pt x="1008956" y="2563058"/>
                </a:lnTo>
                <a:lnTo>
                  <a:pt x="1008956" y="2516667"/>
                </a:lnTo>
                <a:cubicBezTo>
                  <a:pt x="1008956" y="2481094"/>
                  <a:pt x="1036000" y="2454778"/>
                  <a:pt x="1072406" y="2454778"/>
                </a:cubicBezTo>
                <a:close/>
                <a:moveTo>
                  <a:pt x="191078" y="2454778"/>
                </a:moveTo>
                <a:lnTo>
                  <a:pt x="292389" y="2454778"/>
                </a:lnTo>
                <a:cubicBezTo>
                  <a:pt x="328795" y="2454778"/>
                  <a:pt x="355839" y="2481094"/>
                  <a:pt x="355839" y="2516667"/>
                </a:cubicBezTo>
                <a:lnTo>
                  <a:pt x="355839" y="2563058"/>
                </a:lnTo>
                <a:lnTo>
                  <a:pt x="127628" y="2563058"/>
                </a:lnTo>
                <a:lnTo>
                  <a:pt x="127628" y="2516667"/>
                </a:lnTo>
                <a:cubicBezTo>
                  <a:pt x="127628" y="2481094"/>
                  <a:pt x="154672" y="2454778"/>
                  <a:pt x="191078" y="2454778"/>
                </a:cubicBezTo>
                <a:close/>
                <a:moveTo>
                  <a:pt x="127628" y="2027689"/>
                </a:moveTo>
                <a:lnTo>
                  <a:pt x="355839" y="2027689"/>
                </a:lnTo>
                <a:lnTo>
                  <a:pt x="355839" y="2074080"/>
                </a:lnTo>
                <a:cubicBezTo>
                  <a:pt x="355839" y="2109653"/>
                  <a:pt x="328795" y="2135969"/>
                  <a:pt x="292389" y="2135969"/>
                </a:cubicBezTo>
                <a:lnTo>
                  <a:pt x="191078" y="2135969"/>
                </a:lnTo>
                <a:cubicBezTo>
                  <a:pt x="154672" y="2135969"/>
                  <a:pt x="127628" y="2109653"/>
                  <a:pt x="127628" y="2074080"/>
                </a:cubicBezTo>
                <a:close/>
                <a:moveTo>
                  <a:pt x="675480" y="1647719"/>
                </a:moveTo>
                <a:lnTo>
                  <a:pt x="708765" y="1647719"/>
                </a:lnTo>
                <a:lnTo>
                  <a:pt x="708765" y="1647823"/>
                </a:lnTo>
                <a:cubicBezTo>
                  <a:pt x="763685" y="1647823"/>
                  <a:pt x="803108" y="1687245"/>
                  <a:pt x="803108" y="1742166"/>
                </a:cubicBezTo>
                <a:lnTo>
                  <a:pt x="803108" y="1986603"/>
                </a:lnTo>
                <a:cubicBezTo>
                  <a:pt x="803108" y="1989099"/>
                  <a:pt x="802899" y="1991387"/>
                  <a:pt x="802795" y="1993780"/>
                </a:cubicBezTo>
                <a:cubicBezTo>
                  <a:pt x="802899" y="1996173"/>
                  <a:pt x="803108" y="1998565"/>
                  <a:pt x="803108" y="2000957"/>
                </a:cubicBezTo>
                <a:lnTo>
                  <a:pt x="803108" y="2245395"/>
                </a:lnTo>
                <a:cubicBezTo>
                  <a:pt x="803108" y="2300315"/>
                  <a:pt x="763685" y="2339738"/>
                  <a:pt x="708765" y="2339738"/>
                </a:cubicBezTo>
                <a:lnTo>
                  <a:pt x="675480" y="2339738"/>
                </a:lnTo>
                <a:lnTo>
                  <a:pt x="675480" y="2386127"/>
                </a:lnTo>
                <a:cubicBezTo>
                  <a:pt x="675480" y="2421700"/>
                  <a:pt x="648437" y="2448016"/>
                  <a:pt x="612031" y="2448016"/>
                </a:cubicBezTo>
                <a:lnTo>
                  <a:pt x="510719" y="2448016"/>
                </a:lnTo>
                <a:cubicBezTo>
                  <a:pt x="474313" y="2448016"/>
                  <a:pt x="447269" y="2421700"/>
                  <a:pt x="447269" y="2386127"/>
                </a:cubicBezTo>
                <a:lnTo>
                  <a:pt x="447269" y="2339736"/>
                </a:lnTo>
                <a:lnTo>
                  <a:pt x="675480" y="2339736"/>
                </a:lnTo>
                <a:close/>
                <a:moveTo>
                  <a:pt x="510719" y="1539438"/>
                </a:moveTo>
                <a:lnTo>
                  <a:pt x="612031" y="1539438"/>
                </a:lnTo>
                <a:cubicBezTo>
                  <a:pt x="648437" y="1539438"/>
                  <a:pt x="675480" y="1565754"/>
                  <a:pt x="675480" y="1601327"/>
                </a:cubicBezTo>
                <a:lnTo>
                  <a:pt x="675480" y="1647718"/>
                </a:lnTo>
                <a:lnTo>
                  <a:pt x="447269" y="1647718"/>
                </a:lnTo>
                <a:lnTo>
                  <a:pt x="447269" y="1601327"/>
                </a:lnTo>
                <a:cubicBezTo>
                  <a:pt x="447269" y="1565754"/>
                  <a:pt x="474313" y="1539438"/>
                  <a:pt x="510719" y="1539438"/>
                </a:cubicBezTo>
                <a:close/>
                <a:moveTo>
                  <a:pt x="94343" y="1335671"/>
                </a:moveTo>
                <a:lnTo>
                  <a:pt x="127628" y="1335671"/>
                </a:lnTo>
                <a:lnTo>
                  <a:pt x="127628" y="2027690"/>
                </a:lnTo>
                <a:lnTo>
                  <a:pt x="94343" y="2027690"/>
                </a:lnTo>
                <a:cubicBezTo>
                  <a:pt x="39422" y="2027690"/>
                  <a:pt x="0" y="1988267"/>
                  <a:pt x="0" y="1933347"/>
                </a:cubicBezTo>
                <a:lnTo>
                  <a:pt x="0" y="1688909"/>
                </a:lnTo>
                <a:cubicBezTo>
                  <a:pt x="0" y="1686413"/>
                  <a:pt x="209" y="1684124"/>
                  <a:pt x="313" y="1681732"/>
                </a:cubicBezTo>
                <a:cubicBezTo>
                  <a:pt x="209" y="1679339"/>
                  <a:pt x="0" y="1676947"/>
                  <a:pt x="0" y="1674555"/>
                </a:cubicBezTo>
                <a:lnTo>
                  <a:pt x="0" y="1430117"/>
                </a:lnTo>
                <a:lnTo>
                  <a:pt x="0" y="1430013"/>
                </a:lnTo>
                <a:cubicBezTo>
                  <a:pt x="0" y="1375093"/>
                  <a:pt x="39422" y="1335671"/>
                  <a:pt x="94343" y="1335671"/>
                </a:cubicBezTo>
                <a:close/>
                <a:moveTo>
                  <a:pt x="1237167" y="1335671"/>
                </a:moveTo>
                <a:lnTo>
                  <a:pt x="1270452" y="1335671"/>
                </a:lnTo>
                <a:lnTo>
                  <a:pt x="1270452" y="1335775"/>
                </a:lnTo>
                <a:cubicBezTo>
                  <a:pt x="1325372" y="1335775"/>
                  <a:pt x="1364795" y="1375196"/>
                  <a:pt x="1364795" y="1430117"/>
                </a:cubicBezTo>
                <a:lnTo>
                  <a:pt x="1364795" y="1674555"/>
                </a:lnTo>
                <a:cubicBezTo>
                  <a:pt x="1364795" y="1677051"/>
                  <a:pt x="1364586" y="1679339"/>
                  <a:pt x="1364482" y="1681732"/>
                </a:cubicBezTo>
                <a:cubicBezTo>
                  <a:pt x="1364586" y="1684124"/>
                  <a:pt x="1364795" y="1686517"/>
                  <a:pt x="1364795" y="1688909"/>
                </a:cubicBezTo>
                <a:lnTo>
                  <a:pt x="1364795" y="1933347"/>
                </a:lnTo>
                <a:cubicBezTo>
                  <a:pt x="1364795" y="1988267"/>
                  <a:pt x="1325372" y="2027690"/>
                  <a:pt x="1270452" y="2027690"/>
                </a:cubicBezTo>
                <a:lnTo>
                  <a:pt x="1237167" y="2027690"/>
                </a:lnTo>
                <a:lnTo>
                  <a:pt x="1237167" y="2074080"/>
                </a:lnTo>
                <a:cubicBezTo>
                  <a:pt x="1237167" y="2109653"/>
                  <a:pt x="1210123" y="2135969"/>
                  <a:pt x="1173717" y="2135969"/>
                </a:cubicBezTo>
                <a:lnTo>
                  <a:pt x="1072406" y="2135969"/>
                </a:lnTo>
                <a:cubicBezTo>
                  <a:pt x="1036000" y="2135969"/>
                  <a:pt x="1008956" y="2109653"/>
                  <a:pt x="1008956" y="2074080"/>
                </a:cubicBezTo>
                <a:lnTo>
                  <a:pt x="1008956" y="2027689"/>
                </a:lnTo>
                <a:lnTo>
                  <a:pt x="1237167" y="2027689"/>
                </a:lnTo>
                <a:close/>
                <a:moveTo>
                  <a:pt x="191078" y="1227390"/>
                </a:moveTo>
                <a:lnTo>
                  <a:pt x="292389" y="1227390"/>
                </a:lnTo>
                <a:cubicBezTo>
                  <a:pt x="328795" y="1227390"/>
                  <a:pt x="355839" y="1253706"/>
                  <a:pt x="355839" y="1289279"/>
                </a:cubicBezTo>
                <a:lnTo>
                  <a:pt x="355839" y="1335670"/>
                </a:lnTo>
                <a:lnTo>
                  <a:pt x="127628" y="1335670"/>
                </a:lnTo>
                <a:lnTo>
                  <a:pt x="127628" y="1289279"/>
                </a:lnTo>
                <a:cubicBezTo>
                  <a:pt x="127628" y="1253706"/>
                  <a:pt x="154672" y="1227390"/>
                  <a:pt x="191078" y="1227390"/>
                </a:cubicBezTo>
                <a:close/>
                <a:moveTo>
                  <a:pt x="1072406" y="1227390"/>
                </a:moveTo>
                <a:lnTo>
                  <a:pt x="1173717" y="1227390"/>
                </a:lnTo>
                <a:cubicBezTo>
                  <a:pt x="1210123" y="1227390"/>
                  <a:pt x="1237167" y="1253706"/>
                  <a:pt x="1237167" y="1289279"/>
                </a:cubicBezTo>
                <a:lnTo>
                  <a:pt x="1237167" y="1335670"/>
                </a:lnTo>
                <a:lnTo>
                  <a:pt x="1008956" y="1335670"/>
                </a:lnTo>
                <a:lnTo>
                  <a:pt x="1008956" y="1289279"/>
                </a:lnTo>
                <a:cubicBezTo>
                  <a:pt x="1008956" y="1253706"/>
                  <a:pt x="1036000" y="1227390"/>
                  <a:pt x="1072406" y="1227390"/>
                </a:cubicBezTo>
                <a:close/>
                <a:moveTo>
                  <a:pt x="447269" y="1112347"/>
                </a:moveTo>
                <a:lnTo>
                  <a:pt x="675480" y="1112347"/>
                </a:lnTo>
                <a:lnTo>
                  <a:pt x="675480" y="1158738"/>
                </a:lnTo>
                <a:cubicBezTo>
                  <a:pt x="675480" y="1194311"/>
                  <a:pt x="648436" y="1220627"/>
                  <a:pt x="612031" y="1220627"/>
                </a:cubicBezTo>
                <a:lnTo>
                  <a:pt x="510719" y="1220627"/>
                </a:lnTo>
                <a:cubicBezTo>
                  <a:pt x="474313" y="1220627"/>
                  <a:pt x="447269" y="1194311"/>
                  <a:pt x="447269" y="1158738"/>
                </a:cubicBezTo>
                <a:close/>
                <a:moveTo>
                  <a:pt x="1008956" y="800301"/>
                </a:moveTo>
                <a:lnTo>
                  <a:pt x="1237167" y="800301"/>
                </a:lnTo>
                <a:lnTo>
                  <a:pt x="1237167" y="846692"/>
                </a:lnTo>
                <a:cubicBezTo>
                  <a:pt x="1237167" y="882265"/>
                  <a:pt x="1210123" y="908581"/>
                  <a:pt x="1173717" y="908581"/>
                </a:cubicBezTo>
                <a:lnTo>
                  <a:pt x="1072406" y="908581"/>
                </a:lnTo>
                <a:cubicBezTo>
                  <a:pt x="1036000" y="908581"/>
                  <a:pt x="1008956" y="882265"/>
                  <a:pt x="1008956" y="846692"/>
                </a:cubicBezTo>
                <a:close/>
                <a:moveTo>
                  <a:pt x="127628" y="800299"/>
                </a:moveTo>
                <a:lnTo>
                  <a:pt x="355839" y="800299"/>
                </a:lnTo>
                <a:lnTo>
                  <a:pt x="355839" y="846690"/>
                </a:lnTo>
                <a:cubicBezTo>
                  <a:pt x="355839" y="882263"/>
                  <a:pt x="328795" y="908579"/>
                  <a:pt x="292389" y="908579"/>
                </a:cubicBezTo>
                <a:lnTo>
                  <a:pt x="191078" y="908579"/>
                </a:lnTo>
                <a:cubicBezTo>
                  <a:pt x="154672" y="908579"/>
                  <a:pt x="127628" y="882263"/>
                  <a:pt x="127628" y="846690"/>
                </a:cubicBezTo>
                <a:close/>
                <a:moveTo>
                  <a:pt x="675480" y="420330"/>
                </a:moveTo>
                <a:lnTo>
                  <a:pt x="708765" y="420330"/>
                </a:lnTo>
                <a:lnTo>
                  <a:pt x="708765" y="420433"/>
                </a:lnTo>
                <a:cubicBezTo>
                  <a:pt x="763685" y="420433"/>
                  <a:pt x="803108" y="459855"/>
                  <a:pt x="803108" y="514776"/>
                </a:cubicBezTo>
                <a:lnTo>
                  <a:pt x="803108" y="759213"/>
                </a:lnTo>
                <a:cubicBezTo>
                  <a:pt x="803108" y="761710"/>
                  <a:pt x="802899" y="763998"/>
                  <a:pt x="802795" y="766391"/>
                </a:cubicBezTo>
                <a:cubicBezTo>
                  <a:pt x="802899" y="768783"/>
                  <a:pt x="803108" y="771175"/>
                  <a:pt x="803108" y="773568"/>
                </a:cubicBezTo>
                <a:lnTo>
                  <a:pt x="803108" y="1018006"/>
                </a:lnTo>
                <a:cubicBezTo>
                  <a:pt x="803108" y="1072926"/>
                  <a:pt x="763685" y="1112348"/>
                  <a:pt x="708765" y="1112348"/>
                </a:cubicBezTo>
                <a:lnTo>
                  <a:pt x="675480" y="1112348"/>
                </a:lnTo>
                <a:close/>
                <a:moveTo>
                  <a:pt x="510719" y="312049"/>
                </a:moveTo>
                <a:lnTo>
                  <a:pt x="612031" y="312049"/>
                </a:lnTo>
                <a:cubicBezTo>
                  <a:pt x="648436" y="312049"/>
                  <a:pt x="675480" y="338364"/>
                  <a:pt x="675480" y="373938"/>
                </a:cubicBezTo>
                <a:lnTo>
                  <a:pt x="675480" y="420328"/>
                </a:lnTo>
                <a:lnTo>
                  <a:pt x="447269" y="420328"/>
                </a:lnTo>
                <a:lnTo>
                  <a:pt x="447269" y="373938"/>
                </a:lnTo>
                <a:cubicBezTo>
                  <a:pt x="447269" y="338364"/>
                  <a:pt x="474313" y="312049"/>
                  <a:pt x="510719" y="312049"/>
                </a:cubicBezTo>
                <a:close/>
                <a:moveTo>
                  <a:pt x="1237167" y="108385"/>
                </a:moveTo>
                <a:lnTo>
                  <a:pt x="1270452" y="108385"/>
                </a:lnTo>
                <a:cubicBezTo>
                  <a:pt x="1325372" y="108385"/>
                  <a:pt x="1364795" y="147807"/>
                  <a:pt x="1364795" y="202728"/>
                </a:cubicBezTo>
                <a:lnTo>
                  <a:pt x="1364795" y="447165"/>
                </a:lnTo>
                <a:cubicBezTo>
                  <a:pt x="1364795" y="449661"/>
                  <a:pt x="1364586" y="451950"/>
                  <a:pt x="1364482" y="454342"/>
                </a:cubicBezTo>
                <a:cubicBezTo>
                  <a:pt x="1364586" y="456734"/>
                  <a:pt x="1364795" y="459127"/>
                  <a:pt x="1364795" y="461519"/>
                </a:cubicBezTo>
                <a:lnTo>
                  <a:pt x="1364795" y="705957"/>
                </a:lnTo>
                <a:cubicBezTo>
                  <a:pt x="1364795" y="760877"/>
                  <a:pt x="1325372" y="800299"/>
                  <a:pt x="1270452" y="800299"/>
                </a:cubicBezTo>
                <a:lnTo>
                  <a:pt x="1237167" y="800299"/>
                </a:lnTo>
                <a:close/>
                <a:moveTo>
                  <a:pt x="94342" y="108281"/>
                </a:moveTo>
                <a:lnTo>
                  <a:pt x="127628" y="108281"/>
                </a:lnTo>
                <a:lnTo>
                  <a:pt x="127628" y="800300"/>
                </a:lnTo>
                <a:lnTo>
                  <a:pt x="94342" y="800300"/>
                </a:lnTo>
                <a:cubicBezTo>
                  <a:pt x="39422" y="800300"/>
                  <a:pt x="0" y="760877"/>
                  <a:pt x="0" y="705957"/>
                </a:cubicBezTo>
                <a:lnTo>
                  <a:pt x="0" y="461519"/>
                </a:lnTo>
                <a:cubicBezTo>
                  <a:pt x="0" y="459023"/>
                  <a:pt x="209" y="456735"/>
                  <a:pt x="312" y="454342"/>
                </a:cubicBezTo>
                <a:cubicBezTo>
                  <a:pt x="209" y="451950"/>
                  <a:pt x="0" y="449557"/>
                  <a:pt x="0" y="447165"/>
                </a:cubicBezTo>
                <a:lnTo>
                  <a:pt x="0" y="202728"/>
                </a:lnTo>
                <a:lnTo>
                  <a:pt x="0" y="202624"/>
                </a:lnTo>
                <a:cubicBezTo>
                  <a:pt x="0" y="147703"/>
                  <a:pt x="39422" y="108281"/>
                  <a:pt x="94342" y="108281"/>
                </a:cubicBezTo>
                <a:close/>
                <a:moveTo>
                  <a:pt x="191078" y="0"/>
                </a:moveTo>
                <a:lnTo>
                  <a:pt x="292389" y="0"/>
                </a:lnTo>
                <a:cubicBezTo>
                  <a:pt x="328795" y="0"/>
                  <a:pt x="355839" y="26316"/>
                  <a:pt x="355839" y="61889"/>
                </a:cubicBezTo>
                <a:lnTo>
                  <a:pt x="355839" y="108280"/>
                </a:lnTo>
                <a:lnTo>
                  <a:pt x="127628" y="108280"/>
                </a:lnTo>
                <a:lnTo>
                  <a:pt x="127628" y="61889"/>
                </a:lnTo>
                <a:cubicBezTo>
                  <a:pt x="127628" y="26316"/>
                  <a:pt x="154672" y="0"/>
                  <a:pt x="191078" y="0"/>
                </a:cubicBezTo>
                <a:close/>
                <a:moveTo>
                  <a:pt x="1072406" y="0"/>
                </a:moveTo>
                <a:lnTo>
                  <a:pt x="1173717" y="0"/>
                </a:lnTo>
                <a:cubicBezTo>
                  <a:pt x="1210123" y="0"/>
                  <a:pt x="1237167" y="26316"/>
                  <a:pt x="1237167" y="61889"/>
                </a:cubicBezTo>
                <a:lnTo>
                  <a:pt x="1237167" y="108280"/>
                </a:lnTo>
                <a:lnTo>
                  <a:pt x="1008956" y="108280"/>
                </a:lnTo>
                <a:lnTo>
                  <a:pt x="1008956" y="61889"/>
                </a:lnTo>
                <a:cubicBezTo>
                  <a:pt x="1008956" y="26316"/>
                  <a:pt x="1036000" y="0"/>
                  <a:pt x="1072406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90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ns - Blocos Laranjas">
    <p:bg>
      <p:bgPr>
        <a:gradFill>
          <a:gsLst>
            <a:gs pos="0">
              <a:schemeClr val="accent4">
                <a:lumMod val="75000"/>
              </a:schemeClr>
            </a:gs>
            <a:gs pos="100000">
              <a:schemeClr val="accent4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FE05CB-2830-D04F-2F1A-1CDD936195FE}"/>
              </a:ext>
            </a:extLst>
          </p:cNvPr>
          <p:cNvSpPr/>
          <p:nvPr userDrawn="1"/>
        </p:nvSpPr>
        <p:spPr>
          <a:xfrm>
            <a:off x="5134614" y="-431002"/>
            <a:ext cx="7146287" cy="7289002"/>
          </a:xfrm>
          <a:custGeom>
            <a:avLst/>
            <a:gdLst>
              <a:gd name="connsiteX0" fmla="*/ 6401077 w 7146287"/>
              <a:gd name="connsiteY0" fmla="*/ 7227631 h 7289002"/>
              <a:gd name="connsiteX1" fmla="*/ 6515454 w 7146287"/>
              <a:gd name="connsiteY1" fmla="*/ 7227631 h 7289002"/>
              <a:gd name="connsiteX2" fmla="*/ 6581672 w 7146287"/>
              <a:gd name="connsiteY2" fmla="*/ 7269641 h 7289002"/>
              <a:gd name="connsiteX3" fmla="*/ 6585434 w 7146287"/>
              <a:gd name="connsiteY3" fmla="*/ 7289002 h 7289002"/>
              <a:gd name="connsiteX4" fmla="*/ 6331096 w 7146287"/>
              <a:gd name="connsiteY4" fmla="*/ 7289002 h 7289002"/>
              <a:gd name="connsiteX5" fmla="*/ 6334858 w 7146287"/>
              <a:gd name="connsiteY5" fmla="*/ 7269641 h 7289002"/>
              <a:gd name="connsiteX6" fmla="*/ 6401077 w 7146287"/>
              <a:gd name="connsiteY6" fmla="*/ 7227631 h 7289002"/>
              <a:gd name="connsiteX7" fmla="*/ 5406098 w 7146287"/>
              <a:gd name="connsiteY7" fmla="*/ 7227631 h 7289002"/>
              <a:gd name="connsiteX8" fmla="*/ 5520474 w 7146287"/>
              <a:gd name="connsiteY8" fmla="*/ 7227631 h 7289002"/>
              <a:gd name="connsiteX9" fmla="*/ 5586693 w 7146287"/>
              <a:gd name="connsiteY9" fmla="*/ 7269641 h 7289002"/>
              <a:gd name="connsiteX10" fmla="*/ 5590455 w 7146287"/>
              <a:gd name="connsiteY10" fmla="*/ 7289002 h 7289002"/>
              <a:gd name="connsiteX11" fmla="*/ 5336117 w 7146287"/>
              <a:gd name="connsiteY11" fmla="*/ 7289002 h 7289002"/>
              <a:gd name="connsiteX12" fmla="*/ 5339879 w 7146287"/>
              <a:gd name="connsiteY12" fmla="*/ 7269641 h 7289002"/>
              <a:gd name="connsiteX13" fmla="*/ 5406098 w 7146287"/>
              <a:gd name="connsiteY13" fmla="*/ 7227631 h 7289002"/>
              <a:gd name="connsiteX14" fmla="*/ 4122946 w 7146287"/>
              <a:gd name="connsiteY14" fmla="*/ 7227631 h 7289002"/>
              <a:gd name="connsiteX15" fmla="*/ 4237322 w 7146287"/>
              <a:gd name="connsiteY15" fmla="*/ 7227631 h 7289002"/>
              <a:gd name="connsiteX16" fmla="*/ 4303541 w 7146287"/>
              <a:gd name="connsiteY16" fmla="*/ 7269641 h 7289002"/>
              <a:gd name="connsiteX17" fmla="*/ 4307303 w 7146287"/>
              <a:gd name="connsiteY17" fmla="*/ 7289002 h 7289002"/>
              <a:gd name="connsiteX18" fmla="*/ 4052965 w 7146287"/>
              <a:gd name="connsiteY18" fmla="*/ 7289002 h 7289002"/>
              <a:gd name="connsiteX19" fmla="*/ 4056727 w 7146287"/>
              <a:gd name="connsiteY19" fmla="*/ 7269641 h 7289002"/>
              <a:gd name="connsiteX20" fmla="*/ 4122946 w 7146287"/>
              <a:gd name="connsiteY20" fmla="*/ 7227631 h 7289002"/>
              <a:gd name="connsiteX21" fmla="*/ 3127966 w 7146287"/>
              <a:gd name="connsiteY21" fmla="*/ 7227631 h 7289002"/>
              <a:gd name="connsiteX22" fmla="*/ 3242342 w 7146287"/>
              <a:gd name="connsiteY22" fmla="*/ 7227631 h 7289002"/>
              <a:gd name="connsiteX23" fmla="*/ 3308561 w 7146287"/>
              <a:gd name="connsiteY23" fmla="*/ 7269641 h 7289002"/>
              <a:gd name="connsiteX24" fmla="*/ 3312323 w 7146287"/>
              <a:gd name="connsiteY24" fmla="*/ 7289002 h 7289002"/>
              <a:gd name="connsiteX25" fmla="*/ 3057986 w 7146287"/>
              <a:gd name="connsiteY25" fmla="*/ 7289002 h 7289002"/>
              <a:gd name="connsiteX26" fmla="*/ 3061747 w 7146287"/>
              <a:gd name="connsiteY26" fmla="*/ 7269641 h 7289002"/>
              <a:gd name="connsiteX27" fmla="*/ 3127966 w 7146287"/>
              <a:gd name="connsiteY27" fmla="*/ 7227631 h 7289002"/>
              <a:gd name="connsiteX28" fmla="*/ 1844816 w 7146287"/>
              <a:gd name="connsiteY28" fmla="*/ 7227631 h 7289002"/>
              <a:gd name="connsiteX29" fmla="*/ 1959191 w 7146287"/>
              <a:gd name="connsiteY29" fmla="*/ 7227631 h 7289002"/>
              <a:gd name="connsiteX30" fmla="*/ 2025411 w 7146287"/>
              <a:gd name="connsiteY30" fmla="*/ 7269641 h 7289002"/>
              <a:gd name="connsiteX31" fmla="*/ 2029172 w 7146287"/>
              <a:gd name="connsiteY31" fmla="*/ 7289002 h 7289002"/>
              <a:gd name="connsiteX32" fmla="*/ 1774836 w 7146287"/>
              <a:gd name="connsiteY32" fmla="*/ 7289002 h 7289002"/>
              <a:gd name="connsiteX33" fmla="*/ 1778597 w 7146287"/>
              <a:gd name="connsiteY33" fmla="*/ 7269641 h 7289002"/>
              <a:gd name="connsiteX34" fmla="*/ 1844816 w 7146287"/>
              <a:gd name="connsiteY34" fmla="*/ 7227631 h 7289002"/>
              <a:gd name="connsiteX35" fmla="*/ 849835 w 7146287"/>
              <a:gd name="connsiteY35" fmla="*/ 7227631 h 7289002"/>
              <a:gd name="connsiteX36" fmla="*/ 964211 w 7146287"/>
              <a:gd name="connsiteY36" fmla="*/ 7227631 h 7289002"/>
              <a:gd name="connsiteX37" fmla="*/ 1030431 w 7146287"/>
              <a:gd name="connsiteY37" fmla="*/ 7269641 h 7289002"/>
              <a:gd name="connsiteX38" fmla="*/ 1034192 w 7146287"/>
              <a:gd name="connsiteY38" fmla="*/ 7289002 h 7289002"/>
              <a:gd name="connsiteX39" fmla="*/ 779855 w 7146287"/>
              <a:gd name="connsiteY39" fmla="*/ 7289002 h 7289002"/>
              <a:gd name="connsiteX40" fmla="*/ 783616 w 7146287"/>
              <a:gd name="connsiteY40" fmla="*/ 7269641 h 7289002"/>
              <a:gd name="connsiteX41" fmla="*/ 849835 w 7146287"/>
              <a:gd name="connsiteY41" fmla="*/ 7227631 h 7289002"/>
              <a:gd name="connsiteX42" fmla="*/ 6978478 w 7146287"/>
              <a:gd name="connsiteY42" fmla="*/ 7097754 h 7289002"/>
              <a:gd name="connsiteX43" fmla="*/ 7146287 w 7146287"/>
              <a:gd name="connsiteY43" fmla="*/ 7097754 h 7289002"/>
              <a:gd name="connsiteX44" fmla="*/ 7146287 w 7146287"/>
              <a:gd name="connsiteY44" fmla="*/ 7219998 h 7289002"/>
              <a:gd name="connsiteX45" fmla="*/ 7050110 w 7146287"/>
              <a:gd name="connsiteY45" fmla="*/ 7219998 h 7289002"/>
              <a:gd name="connsiteX46" fmla="*/ 6978478 w 7146287"/>
              <a:gd name="connsiteY46" fmla="*/ 7150128 h 7289002"/>
              <a:gd name="connsiteX47" fmla="*/ 5695326 w 7146287"/>
              <a:gd name="connsiteY47" fmla="*/ 7097754 h 7289002"/>
              <a:gd name="connsiteX48" fmla="*/ 5952966 w 7146287"/>
              <a:gd name="connsiteY48" fmla="*/ 7097754 h 7289002"/>
              <a:gd name="connsiteX49" fmla="*/ 5952966 w 7146287"/>
              <a:gd name="connsiteY49" fmla="*/ 7150128 h 7289002"/>
              <a:gd name="connsiteX50" fmla="*/ 5881334 w 7146287"/>
              <a:gd name="connsiteY50" fmla="*/ 7219998 h 7289002"/>
              <a:gd name="connsiteX51" fmla="*/ 5766958 w 7146287"/>
              <a:gd name="connsiteY51" fmla="*/ 7219998 h 7289002"/>
              <a:gd name="connsiteX52" fmla="*/ 5695326 w 7146287"/>
              <a:gd name="connsiteY52" fmla="*/ 7150128 h 7289002"/>
              <a:gd name="connsiteX53" fmla="*/ 4700347 w 7146287"/>
              <a:gd name="connsiteY53" fmla="*/ 7097754 h 7289002"/>
              <a:gd name="connsiteX54" fmla="*/ 4957987 w 7146287"/>
              <a:gd name="connsiteY54" fmla="*/ 7097754 h 7289002"/>
              <a:gd name="connsiteX55" fmla="*/ 4957987 w 7146287"/>
              <a:gd name="connsiteY55" fmla="*/ 7150128 h 7289002"/>
              <a:gd name="connsiteX56" fmla="*/ 4886355 w 7146287"/>
              <a:gd name="connsiteY56" fmla="*/ 7219998 h 7289002"/>
              <a:gd name="connsiteX57" fmla="*/ 4771979 w 7146287"/>
              <a:gd name="connsiteY57" fmla="*/ 7219998 h 7289002"/>
              <a:gd name="connsiteX58" fmla="*/ 4700347 w 7146287"/>
              <a:gd name="connsiteY58" fmla="*/ 7150128 h 7289002"/>
              <a:gd name="connsiteX59" fmla="*/ 3417195 w 7146287"/>
              <a:gd name="connsiteY59" fmla="*/ 7097754 h 7289002"/>
              <a:gd name="connsiteX60" fmla="*/ 3674835 w 7146287"/>
              <a:gd name="connsiteY60" fmla="*/ 7097754 h 7289002"/>
              <a:gd name="connsiteX61" fmla="*/ 3674835 w 7146287"/>
              <a:gd name="connsiteY61" fmla="*/ 7150128 h 7289002"/>
              <a:gd name="connsiteX62" fmla="*/ 3603203 w 7146287"/>
              <a:gd name="connsiteY62" fmla="*/ 7219998 h 7289002"/>
              <a:gd name="connsiteX63" fmla="*/ 3488827 w 7146287"/>
              <a:gd name="connsiteY63" fmla="*/ 7219998 h 7289002"/>
              <a:gd name="connsiteX64" fmla="*/ 3417195 w 7146287"/>
              <a:gd name="connsiteY64" fmla="*/ 7150128 h 7289002"/>
              <a:gd name="connsiteX65" fmla="*/ 2422217 w 7146287"/>
              <a:gd name="connsiteY65" fmla="*/ 7097754 h 7289002"/>
              <a:gd name="connsiteX66" fmla="*/ 2679856 w 7146287"/>
              <a:gd name="connsiteY66" fmla="*/ 7097754 h 7289002"/>
              <a:gd name="connsiteX67" fmla="*/ 2679856 w 7146287"/>
              <a:gd name="connsiteY67" fmla="*/ 7150128 h 7289002"/>
              <a:gd name="connsiteX68" fmla="*/ 2608224 w 7146287"/>
              <a:gd name="connsiteY68" fmla="*/ 7219998 h 7289002"/>
              <a:gd name="connsiteX69" fmla="*/ 2493849 w 7146287"/>
              <a:gd name="connsiteY69" fmla="*/ 7219998 h 7289002"/>
              <a:gd name="connsiteX70" fmla="*/ 2422217 w 7146287"/>
              <a:gd name="connsiteY70" fmla="*/ 7150128 h 7289002"/>
              <a:gd name="connsiteX71" fmla="*/ 1139064 w 7146287"/>
              <a:gd name="connsiteY71" fmla="*/ 7097754 h 7289002"/>
              <a:gd name="connsiteX72" fmla="*/ 1396704 w 7146287"/>
              <a:gd name="connsiteY72" fmla="*/ 7097754 h 7289002"/>
              <a:gd name="connsiteX73" fmla="*/ 1396704 w 7146287"/>
              <a:gd name="connsiteY73" fmla="*/ 7150128 h 7289002"/>
              <a:gd name="connsiteX74" fmla="*/ 1325072 w 7146287"/>
              <a:gd name="connsiteY74" fmla="*/ 7219998 h 7289002"/>
              <a:gd name="connsiteX75" fmla="*/ 1210696 w 7146287"/>
              <a:gd name="connsiteY75" fmla="*/ 7219998 h 7289002"/>
              <a:gd name="connsiteX76" fmla="*/ 1139064 w 7146287"/>
              <a:gd name="connsiteY76" fmla="*/ 7150128 h 7289002"/>
              <a:gd name="connsiteX77" fmla="*/ 6329445 w 7146287"/>
              <a:gd name="connsiteY77" fmla="*/ 6745466 h 7289002"/>
              <a:gd name="connsiteX78" fmla="*/ 6587085 w 7146287"/>
              <a:gd name="connsiteY78" fmla="*/ 6745466 h 7289002"/>
              <a:gd name="connsiteX79" fmla="*/ 6587085 w 7146287"/>
              <a:gd name="connsiteY79" fmla="*/ 6797840 h 7289002"/>
              <a:gd name="connsiteX80" fmla="*/ 6515454 w 7146287"/>
              <a:gd name="connsiteY80" fmla="*/ 6867710 h 7289002"/>
              <a:gd name="connsiteX81" fmla="*/ 6401077 w 7146287"/>
              <a:gd name="connsiteY81" fmla="*/ 6867710 h 7289002"/>
              <a:gd name="connsiteX82" fmla="*/ 6329445 w 7146287"/>
              <a:gd name="connsiteY82" fmla="*/ 6797840 h 7289002"/>
              <a:gd name="connsiteX83" fmla="*/ 5334466 w 7146287"/>
              <a:gd name="connsiteY83" fmla="*/ 6745466 h 7289002"/>
              <a:gd name="connsiteX84" fmla="*/ 5592106 w 7146287"/>
              <a:gd name="connsiteY84" fmla="*/ 6745466 h 7289002"/>
              <a:gd name="connsiteX85" fmla="*/ 5592106 w 7146287"/>
              <a:gd name="connsiteY85" fmla="*/ 6797840 h 7289002"/>
              <a:gd name="connsiteX86" fmla="*/ 5520474 w 7146287"/>
              <a:gd name="connsiteY86" fmla="*/ 6867710 h 7289002"/>
              <a:gd name="connsiteX87" fmla="*/ 5406098 w 7146287"/>
              <a:gd name="connsiteY87" fmla="*/ 6867710 h 7289002"/>
              <a:gd name="connsiteX88" fmla="*/ 5334466 w 7146287"/>
              <a:gd name="connsiteY88" fmla="*/ 6797840 h 7289002"/>
              <a:gd name="connsiteX89" fmla="*/ 4051314 w 7146287"/>
              <a:gd name="connsiteY89" fmla="*/ 6745466 h 7289002"/>
              <a:gd name="connsiteX90" fmla="*/ 4308954 w 7146287"/>
              <a:gd name="connsiteY90" fmla="*/ 6745466 h 7289002"/>
              <a:gd name="connsiteX91" fmla="*/ 4308954 w 7146287"/>
              <a:gd name="connsiteY91" fmla="*/ 6797840 h 7289002"/>
              <a:gd name="connsiteX92" fmla="*/ 4237322 w 7146287"/>
              <a:gd name="connsiteY92" fmla="*/ 6867710 h 7289002"/>
              <a:gd name="connsiteX93" fmla="*/ 4122946 w 7146287"/>
              <a:gd name="connsiteY93" fmla="*/ 6867710 h 7289002"/>
              <a:gd name="connsiteX94" fmla="*/ 4051314 w 7146287"/>
              <a:gd name="connsiteY94" fmla="*/ 6797840 h 7289002"/>
              <a:gd name="connsiteX95" fmla="*/ 1773184 w 7146287"/>
              <a:gd name="connsiteY95" fmla="*/ 6745466 h 7289002"/>
              <a:gd name="connsiteX96" fmla="*/ 2030823 w 7146287"/>
              <a:gd name="connsiteY96" fmla="*/ 6745466 h 7289002"/>
              <a:gd name="connsiteX97" fmla="*/ 2030823 w 7146287"/>
              <a:gd name="connsiteY97" fmla="*/ 6797840 h 7289002"/>
              <a:gd name="connsiteX98" fmla="*/ 1959191 w 7146287"/>
              <a:gd name="connsiteY98" fmla="*/ 6867710 h 7289002"/>
              <a:gd name="connsiteX99" fmla="*/ 1844816 w 7146287"/>
              <a:gd name="connsiteY99" fmla="*/ 6867710 h 7289002"/>
              <a:gd name="connsiteX100" fmla="*/ 1773184 w 7146287"/>
              <a:gd name="connsiteY100" fmla="*/ 6797840 h 7289002"/>
              <a:gd name="connsiteX101" fmla="*/ 778203 w 7146287"/>
              <a:gd name="connsiteY101" fmla="*/ 6745466 h 7289002"/>
              <a:gd name="connsiteX102" fmla="*/ 1035843 w 7146287"/>
              <a:gd name="connsiteY102" fmla="*/ 6745466 h 7289002"/>
              <a:gd name="connsiteX103" fmla="*/ 1035843 w 7146287"/>
              <a:gd name="connsiteY103" fmla="*/ 6797840 h 7289002"/>
              <a:gd name="connsiteX104" fmla="*/ 964211 w 7146287"/>
              <a:gd name="connsiteY104" fmla="*/ 6867710 h 7289002"/>
              <a:gd name="connsiteX105" fmla="*/ 849835 w 7146287"/>
              <a:gd name="connsiteY105" fmla="*/ 6867710 h 7289002"/>
              <a:gd name="connsiteX106" fmla="*/ 778203 w 7146287"/>
              <a:gd name="connsiteY106" fmla="*/ 6797840 h 7289002"/>
              <a:gd name="connsiteX107" fmla="*/ 6940901 w 7146287"/>
              <a:gd name="connsiteY107" fmla="*/ 6316496 h 7289002"/>
              <a:gd name="connsiteX108" fmla="*/ 6978478 w 7146287"/>
              <a:gd name="connsiteY108" fmla="*/ 6316496 h 7289002"/>
              <a:gd name="connsiteX109" fmla="*/ 6978478 w 7146287"/>
              <a:gd name="connsiteY109" fmla="*/ 7097754 h 7289002"/>
              <a:gd name="connsiteX110" fmla="*/ 6940901 w 7146287"/>
              <a:gd name="connsiteY110" fmla="*/ 7097754 h 7289002"/>
              <a:gd name="connsiteX111" fmla="*/ 6834392 w 7146287"/>
              <a:gd name="connsiteY111" fmla="*/ 6991246 h 7289002"/>
              <a:gd name="connsiteX112" fmla="*/ 6834392 w 7146287"/>
              <a:gd name="connsiteY112" fmla="*/ 6715286 h 7289002"/>
              <a:gd name="connsiteX113" fmla="*/ 6834745 w 7146287"/>
              <a:gd name="connsiteY113" fmla="*/ 6707184 h 7289002"/>
              <a:gd name="connsiteX114" fmla="*/ 6834392 w 7146287"/>
              <a:gd name="connsiteY114" fmla="*/ 6699081 h 7289002"/>
              <a:gd name="connsiteX115" fmla="*/ 6834392 w 7146287"/>
              <a:gd name="connsiteY115" fmla="*/ 6423122 h 7289002"/>
              <a:gd name="connsiteX116" fmla="*/ 6834392 w 7146287"/>
              <a:gd name="connsiteY116" fmla="*/ 6423004 h 7289002"/>
              <a:gd name="connsiteX117" fmla="*/ 6940901 w 7146287"/>
              <a:gd name="connsiteY117" fmla="*/ 6316496 h 7289002"/>
              <a:gd name="connsiteX118" fmla="*/ 5952967 w 7146287"/>
              <a:gd name="connsiteY118" fmla="*/ 6316496 h 7289002"/>
              <a:gd name="connsiteX119" fmla="*/ 5990545 w 7146287"/>
              <a:gd name="connsiteY119" fmla="*/ 6316496 h 7289002"/>
              <a:gd name="connsiteX120" fmla="*/ 5990545 w 7146287"/>
              <a:gd name="connsiteY120" fmla="*/ 6316613 h 7289002"/>
              <a:gd name="connsiteX121" fmla="*/ 6097053 w 7146287"/>
              <a:gd name="connsiteY121" fmla="*/ 6423122 h 7289002"/>
              <a:gd name="connsiteX122" fmla="*/ 6097053 w 7146287"/>
              <a:gd name="connsiteY122" fmla="*/ 6699081 h 7289002"/>
              <a:gd name="connsiteX123" fmla="*/ 6096701 w 7146287"/>
              <a:gd name="connsiteY123" fmla="*/ 6707184 h 7289002"/>
              <a:gd name="connsiteX124" fmla="*/ 6097053 w 7146287"/>
              <a:gd name="connsiteY124" fmla="*/ 6715286 h 7289002"/>
              <a:gd name="connsiteX125" fmla="*/ 6097053 w 7146287"/>
              <a:gd name="connsiteY125" fmla="*/ 6991246 h 7289002"/>
              <a:gd name="connsiteX126" fmla="*/ 5990545 w 7146287"/>
              <a:gd name="connsiteY126" fmla="*/ 7097754 h 7289002"/>
              <a:gd name="connsiteX127" fmla="*/ 5952967 w 7146287"/>
              <a:gd name="connsiteY127" fmla="*/ 7097754 h 7289002"/>
              <a:gd name="connsiteX128" fmla="*/ 4662770 w 7146287"/>
              <a:gd name="connsiteY128" fmla="*/ 6316496 h 7289002"/>
              <a:gd name="connsiteX129" fmla="*/ 4700347 w 7146287"/>
              <a:gd name="connsiteY129" fmla="*/ 6316496 h 7289002"/>
              <a:gd name="connsiteX130" fmla="*/ 4700347 w 7146287"/>
              <a:gd name="connsiteY130" fmla="*/ 7097754 h 7289002"/>
              <a:gd name="connsiteX131" fmla="*/ 4662770 w 7146287"/>
              <a:gd name="connsiteY131" fmla="*/ 7097754 h 7289002"/>
              <a:gd name="connsiteX132" fmla="*/ 4556261 w 7146287"/>
              <a:gd name="connsiteY132" fmla="*/ 6991246 h 7289002"/>
              <a:gd name="connsiteX133" fmla="*/ 4556261 w 7146287"/>
              <a:gd name="connsiteY133" fmla="*/ 6715286 h 7289002"/>
              <a:gd name="connsiteX134" fmla="*/ 4556613 w 7146287"/>
              <a:gd name="connsiteY134" fmla="*/ 6707184 h 7289002"/>
              <a:gd name="connsiteX135" fmla="*/ 4556261 w 7146287"/>
              <a:gd name="connsiteY135" fmla="*/ 6699081 h 7289002"/>
              <a:gd name="connsiteX136" fmla="*/ 4556261 w 7146287"/>
              <a:gd name="connsiteY136" fmla="*/ 6423122 h 7289002"/>
              <a:gd name="connsiteX137" fmla="*/ 4556261 w 7146287"/>
              <a:gd name="connsiteY137" fmla="*/ 6423004 h 7289002"/>
              <a:gd name="connsiteX138" fmla="*/ 4662770 w 7146287"/>
              <a:gd name="connsiteY138" fmla="*/ 6316496 h 7289002"/>
              <a:gd name="connsiteX139" fmla="*/ 3674835 w 7146287"/>
              <a:gd name="connsiteY139" fmla="*/ 6316496 h 7289002"/>
              <a:gd name="connsiteX140" fmla="*/ 3712413 w 7146287"/>
              <a:gd name="connsiteY140" fmla="*/ 6316496 h 7289002"/>
              <a:gd name="connsiteX141" fmla="*/ 3712413 w 7146287"/>
              <a:gd name="connsiteY141" fmla="*/ 6316613 h 7289002"/>
              <a:gd name="connsiteX142" fmla="*/ 3818921 w 7146287"/>
              <a:gd name="connsiteY142" fmla="*/ 6423122 h 7289002"/>
              <a:gd name="connsiteX143" fmla="*/ 3818921 w 7146287"/>
              <a:gd name="connsiteY143" fmla="*/ 6699081 h 7289002"/>
              <a:gd name="connsiteX144" fmla="*/ 3818569 w 7146287"/>
              <a:gd name="connsiteY144" fmla="*/ 6707184 h 7289002"/>
              <a:gd name="connsiteX145" fmla="*/ 3818921 w 7146287"/>
              <a:gd name="connsiteY145" fmla="*/ 6715286 h 7289002"/>
              <a:gd name="connsiteX146" fmla="*/ 3818921 w 7146287"/>
              <a:gd name="connsiteY146" fmla="*/ 6991246 h 7289002"/>
              <a:gd name="connsiteX147" fmla="*/ 3712413 w 7146287"/>
              <a:gd name="connsiteY147" fmla="*/ 7097754 h 7289002"/>
              <a:gd name="connsiteX148" fmla="*/ 3674835 w 7146287"/>
              <a:gd name="connsiteY148" fmla="*/ 7097754 h 7289002"/>
              <a:gd name="connsiteX149" fmla="*/ 2384639 w 7146287"/>
              <a:gd name="connsiteY149" fmla="*/ 6316496 h 7289002"/>
              <a:gd name="connsiteX150" fmla="*/ 2422217 w 7146287"/>
              <a:gd name="connsiteY150" fmla="*/ 6316496 h 7289002"/>
              <a:gd name="connsiteX151" fmla="*/ 2422217 w 7146287"/>
              <a:gd name="connsiteY151" fmla="*/ 7097754 h 7289002"/>
              <a:gd name="connsiteX152" fmla="*/ 2384639 w 7146287"/>
              <a:gd name="connsiteY152" fmla="*/ 7097754 h 7289002"/>
              <a:gd name="connsiteX153" fmla="*/ 2278131 w 7146287"/>
              <a:gd name="connsiteY153" fmla="*/ 6991246 h 7289002"/>
              <a:gd name="connsiteX154" fmla="*/ 2278131 w 7146287"/>
              <a:gd name="connsiteY154" fmla="*/ 6715286 h 7289002"/>
              <a:gd name="connsiteX155" fmla="*/ 2278482 w 7146287"/>
              <a:gd name="connsiteY155" fmla="*/ 6707184 h 7289002"/>
              <a:gd name="connsiteX156" fmla="*/ 2278131 w 7146287"/>
              <a:gd name="connsiteY156" fmla="*/ 6699081 h 7289002"/>
              <a:gd name="connsiteX157" fmla="*/ 2278131 w 7146287"/>
              <a:gd name="connsiteY157" fmla="*/ 6423122 h 7289002"/>
              <a:gd name="connsiteX158" fmla="*/ 2278131 w 7146287"/>
              <a:gd name="connsiteY158" fmla="*/ 6423004 h 7289002"/>
              <a:gd name="connsiteX159" fmla="*/ 2384639 w 7146287"/>
              <a:gd name="connsiteY159" fmla="*/ 6316496 h 7289002"/>
              <a:gd name="connsiteX160" fmla="*/ 1396704 w 7146287"/>
              <a:gd name="connsiteY160" fmla="*/ 6316496 h 7289002"/>
              <a:gd name="connsiteX161" fmla="*/ 1434281 w 7146287"/>
              <a:gd name="connsiteY161" fmla="*/ 6316496 h 7289002"/>
              <a:gd name="connsiteX162" fmla="*/ 1434281 w 7146287"/>
              <a:gd name="connsiteY162" fmla="*/ 6316613 h 7289002"/>
              <a:gd name="connsiteX163" fmla="*/ 1540790 w 7146287"/>
              <a:gd name="connsiteY163" fmla="*/ 6423122 h 7289002"/>
              <a:gd name="connsiteX164" fmla="*/ 1540790 w 7146287"/>
              <a:gd name="connsiteY164" fmla="*/ 6699081 h 7289002"/>
              <a:gd name="connsiteX165" fmla="*/ 1540438 w 7146287"/>
              <a:gd name="connsiteY165" fmla="*/ 6707184 h 7289002"/>
              <a:gd name="connsiteX166" fmla="*/ 1540790 w 7146287"/>
              <a:gd name="connsiteY166" fmla="*/ 6715286 h 7289002"/>
              <a:gd name="connsiteX167" fmla="*/ 1540790 w 7146287"/>
              <a:gd name="connsiteY167" fmla="*/ 6991246 h 7289002"/>
              <a:gd name="connsiteX168" fmla="*/ 1434281 w 7146287"/>
              <a:gd name="connsiteY168" fmla="*/ 7097754 h 7289002"/>
              <a:gd name="connsiteX169" fmla="*/ 1396704 w 7146287"/>
              <a:gd name="connsiteY169" fmla="*/ 7097754 h 7289002"/>
              <a:gd name="connsiteX170" fmla="*/ 7050110 w 7146287"/>
              <a:gd name="connsiteY170" fmla="*/ 6194252 h 7289002"/>
              <a:gd name="connsiteX171" fmla="*/ 7146287 w 7146287"/>
              <a:gd name="connsiteY171" fmla="*/ 6194252 h 7289002"/>
              <a:gd name="connsiteX172" fmla="*/ 7146287 w 7146287"/>
              <a:gd name="connsiteY172" fmla="*/ 6316496 h 7289002"/>
              <a:gd name="connsiteX173" fmla="*/ 6978478 w 7146287"/>
              <a:gd name="connsiteY173" fmla="*/ 6316496 h 7289002"/>
              <a:gd name="connsiteX174" fmla="*/ 6978478 w 7146287"/>
              <a:gd name="connsiteY174" fmla="*/ 6264123 h 7289002"/>
              <a:gd name="connsiteX175" fmla="*/ 7050110 w 7146287"/>
              <a:gd name="connsiteY175" fmla="*/ 6194252 h 7289002"/>
              <a:gd name="connsiteX176" fmla="*/ 5766958 w 7146287"/>
              <a:gd name="connsiteY176" fmla="*/ 6194252 h 7289002"/>
              <a:gd name="connsiteX177" fmla="*/ 5881334 w 7146287"/>
              <a:gd name="connsiteY177" fmla="*/ 6194252 h 7289002"/>
              <a:gd name="connsiteX178" fmla="*/ 5952966 w 7146287"/>
              <a:gd name="connsiteY178" fmla="*/ 6264123 h 7289002"/>
              <a:gd name="connsiteX179" fmla="*/ 5952966 w 7146287"/>
              <a:gd name="connsiteY179" fmla="*/ 6316496 h 7289002"/>
              <a:gd name="connsiteX180" fmla="*/ 5695326 w 7146287"/>
              <a:gd name="connsiteY180" fmla="*/ 6316496 h 7289002"/>
              <a:gd name="connsiteX181" fmla="*/ 5695326 w 7146287"/>
              <a:gd name="connsiteY181" fmla="*/ 6264123 h 7289002"/>
              <a:gd name="connsiteX182" fmla="*/ 5766958 w 7146287"/>
              <a:gd name="connsiteY182" fmla="*/ 6194252 h 7289002"/>
              <a:gd name="connsiteX183" fmla="*/ 4771979 w 7146287"/>
              <a:gd name="connsiteY183" fmla="*/ 6194252 h 7289002"/>
              <a:gd name="connsiteX184" fmla="*/ 4886355 w 7146287"/>
              <a:gd name="connsiteY184" fmla="*/ 6194252 h 7289002"/>
              <a:gd name="connsiteX185" fmla="*/ 4957987 w 7146287"/>
              <a:gd name="connsiteY185" fmla="*/ 6264123 h 7289002"/>
              <a:gd name="connsiteX186" fmla="*/ 4957987 w 7146287"/>
              <a:gd name="connsiteY186" fmla="*/ 6316496 h 7289002"/>
              <a:gd name="connsiteX187" fmla="*/ 4700347 w 7146287"/>
              <a:gd name="connsiteY187" fmla="*/ 6316496 h 7289002"/>
              <a:gd name="connsiteX188" fmla="*/ 4700347 w 7146287"/>
              <a:gd name="connsiteY188" fmla="*/ 6264123 h 7289002"/>
              <a:gd name="connsiteX189" fmla="*/ 4771979 w 7146287"/>
              <a:gd name="connsiteY189" fmla="*/ 6194252 h 7289002"/>
              <a:gd name="connsiteX190" fmla="*/ 3488827 w 7146287"/>
              <a:gd name="connsiteY190" fmla="*/ 6194252 h 7289002"/>
              <a:gd name="connsiteX191" fmla="*/ 3603203 w 7146287"/>
              <a:gd name="connsiteY191" fmla="*/ 6194252 h 7289002"/>
              <a:gd name="connsiteX192" fmla="*/ 3674835 w 7146287"/>
              <a:gd name="connsiteY192" fmla="*/ 6264123 h 7289002"/>
              <a:gd name="connsiteX193" fmla="*/ 3674835 w 7146287"/>
              <a:gd name="connsiteY193" fmla="*/ 6316496 h 7289002"/>
              <a:gd name="connsiteX194" fmla="*/ 3417195 w 7146287"/>
              <a:gd name="connsiteY194" fmla="*/ 6316496 h 7289002"/>
              <a:gd name="connsiteX195" fmla="*/ 3417195 w 7146287"/>
              <a:gd name="connsiteY195" fmla="*/ 6264123 h 7289002"/>
              <a:gd name="connsiteX196" fmla="*/ 3488827 w 7146287"/>
              <a:gd name="connsiteY196" fmla="*/ 6194252 h 7289002"/>
              <a:gd name="connsiteX197" fmla="*/ 2493849 w 7146287"/>
              <a:gd name="connsiteY197" fmla="*/ 6194252 h 7289002"/>
              <a:gd name="connsiteX198" fmla="*/ 2608224 w 7146287"/>
              <a:gd name="connsiteY198" fmla="*/ 6194252 h 7289002"/>
              <a:gd name="connsiteX199" fmla="*/ 2679856 w 7146287"/>
              <a:gd name="connsiteY199" fmla="*/ 6264123 h 7289002"/>
              <a:gd name="connsiteX200" fmla="*/ 2679856 w 7146287"/>
              <a:gd name="connsiteY200" fmla="*/ 6316496 h 7289002"/>
              <a:gd name="connsiteX201" fmla="*/ 2422217 w 7146287"/>
              <a:gd name="connsiteY201" fmla="*/ 6316496 h 7289002"/>
              <a:gd name="connsiteX202" fmla="*/ 2422217 w 7146287"/>
              <a:gd name="connsiteY202" fmla="*/ 6264123 h 7289002"/>
              <a:gd name="connsiteX203" fmla="*/ 2493849 w 7146287"/>
              <a:gd name="connsiteY203" fmla="*/ 6194252 h 7289002"/>
              <a:gd name="connsiteX204" fmla="*/ 1210696 w 7146287"/>
              <a:gd name="connsiteY204" fmla="*/ 6194252 h 7289002"/>
              <a:gd name="connsiteX205" fmla="*/ 1325072 w 7146287"/>
              <a:gd name="connsiteY205" fmla="*/ 6194252 h 7289002"/>
              <a:gd name="connsiteX206" fmla="*/ 1396704 w 7146287"/>
              <a:gd name="connsiteY206" fmla="*/ 6264123 h 7289002"/>
              <a:gd name="connsiteX207" fmla="*/ 1396704 w 7146287"/>
              <a:gd name="connsiteY207" fmla="*/ 6316496 h 7289002"/>
              <a:gd name="connsiteX208" fmla="*/ 1139064 w 7146287"/>
              <a:gd name="connsiteY208" fmla="*/ 6316496 h 7289002"/>
              <a:gd name="connsiteX209" fmla="*/ 1139064 w 7146287"/>
              <a:gd name="connsiteY209" fmla="*/ 6264123 h 7289002"/>
              <a:gd name="connsiteX210" fmla="*/ 1210696 w 7146287"/>
              <a:gd name="connsiteY210" fmla="*/ 6194252 h 7289002"/>
              <a:gd name="connsiteX211" fmla="*/ 215716 w 7146287"/>
              <a:gd name="connsiteY211" fmla="*/ 6194252 h 7289002"/>
              <a:gd name="connsiteX212" fmla="*/ 330092 w 7146287"/>
              <a:gd name="connsiteY212" fmla="*/ 6194252 h 7289002"/>
              <a:gd name="connsiteX213" fmla="*/ 401724 w 7146287"/>
              <a:gd name="connsiteY213" fmla="*/ 6264123 h 7289002"/>
              <a:gd name="connsiteX214" fmla="*/ 401724 w 7146287"/>
              <a:gd name="connsiteY214" fmla="*/ 6316496 h 7289002"/>
              <a:gd name="connsiteX215" fmla="*/ 144086 w 7146287"/>
              <a:gd name="connsiteY215" fmla="*/ 6316496 h 7289002"/>
              <a:gd name="connsiteX216" fmla="*/ 144086 w 7146287"/>
              <a:gd name="connsiteY216" fmla="*/ 7097754 h 7289002"/>
              <a:gd name="connsiteX217" fmla="*/ 401724 w 7146287"/>
              <a:gd name="connsiteY217" fmla="*/ 7097754 h 7289002"/>
              <a:gd name="connsiteX218" fmla="*/ 401724 w 7146287"/>
              <a:gd name="connsiteY218" fmla="*/ 7150128 h 7289002"/>
              <a:gd name="connsiteX219" fmla="*/ 330092 w 7146287"/>
              <a:gd name="connsiteY219" fmla="*/ 7219998 h 7289002"/>
              <a:gd name="connsiteX220" fmla="*/ 215716 w 7146287"/>
              <a:gd name="connsiteY220" fmla="*/ 7219998 h 7289002"/>
              <a:gd name="connsiteX221" fmla="*/ 144084 w 7146287"/>
              <a:gd name="connsiteY221" fmla="*/ 7150128 h 7289002"/>
              <a:gd name="connsiteX222" fmla="*/ 144084 w 7146287"/>
              <a:gd name="connsiteY222" fmla="*/ 7097754 h 7289002"/>
              <a:gd name="connsiteX223" fmla="*/ 106508 w 7146287"/>
              <a:gd name="connsiteY223" fmla="*/ 7097754 h 7289002"/>
              <a:gd name="connsiteX224" fmla="*/ 0 w 7146287"/>
              <a:gd name="connsiteY224" fmla="*/ 6991246 h 7289002"/>
              <a:gd name="connsiteX225" fmla="*/ 0 w 7146287"/>
              <a:gd name="connsiteY225" fmla="*/ 6715286 h 7289002"/>
              <a:gd name="connsiteX226" fmla="*/ 352 w 7146287"/>
              <a:gd name="connsiteY226" fmla="*/ 6707184 h 7289002"/>
              <a:gd name="connsiteX227" fmla="*/ 0 w 7146287"/>
              <a:gd name="connsiteY227" fmla="*/ 6699081 h 7289002"/>
              <a:gd name="connsiteX228" fmla="*/ 0 w 7146287"/>
              <a:gd name="connsiteY228" fmla="*/ 6423122 h 7289002"/>
              <a:gd name="connsiteX229" fmla="*/ 0 w 7146287"/>
              <a:gd name="connsiteY229" fmla="*/ 6423004 h 7289002"/>
              <a:gd name="connsiteX230" fmla="*/ 106508 w 7146287"/>
              <a:gd name="connsiteY230" fmla="*/ 6316496 h 7289002"/>
              <a:gd name="connsiteX231" fmla="*/ 144084 w 7146287"/>
              <a:gd name="connsiteY231" fmla="*/ 6316496 h 7289002"/>
              <a:gd name="connsiteX232" fmla="*/ 144084 w 7146287"/>
              <a:gd name="connsiteY232" fmla="*/ 6264123 h 7289002"/>
              <a:gd name="connsiteX233" fmla="*/ 215716 w 7146287"/>
              <a:gd name="connsiteY233" fmla="*/ 6194252 h 7289002"/>
              <a:gd name="connsiteX234" fmla="*/ 6587086 w 7146287"/>
              <a:gd name="connsiteY234" fmla="*/ 5964208 h 7289002"/>
              <a:gd name="connsiteX235" fmla="*/ 6624664 w 7146287"/>
              <a:gd name="connsiteY235" fmla="*/ 5964208 h 7289002"/>
              <a:gd name="connsiteX236" fmla="*/ 6624664 w 7146287"/>
              <a:gd name="connsiteY236" fmla="*/ 5964326 h 7289002"/>
              <a:gd name="connsiteX237" fmla="*/ 6731172 w 7146287"/>
              <a:gd name="connsiteY237" fmla="*/ 6070834 h 7289002"/>
              <a:gd name="connsiteX238" fmla="*/ 6731172 w 7146287"/>
              <a:gd name="connsiteY238" fmla="*/ 6346793 h 7289002"/>
              <a:gd name="connsiteX239" fmla="*/ 6730820 w 7146287"/>
              <a:gd name="connsiteY239" fmla="*/ 6354896 h 7289002"/>
              <a:gd name="connsiteX240" fmla="*/ 6731172 w 7146287"/>
              <a:gd name="connsiteY240" fmla="*/ 6362998 h 7289002"/>
              <a:gd name="connsiteX241" fmla="*/ 6731172 w 7146287"/>
              <a:gd name="connsiteY241" fmla="*/ 6638958 h 7289002"/>
              <a:gd name="connsiteX242" fmla="*/ 6624664 w 7146287"/>
              <a:gd name="connsiteY242" fmla="*/ 6745466 h 7289002"/>
              <a:gd name="connsiteX243" fmla="*/ 6587086 w 7146287"/>
              <a:gd name="connsiteY243" fmla="*/ 6745466 h 7289002"/>
              <a:gd name="connsiteX244" fmla="*/ 5296889 w 7146287"/>
              <a:gd name="connsiteY244" fmla="*/ 5964208 h 7289002"/>
              <a:gd name="connsiteX245" fmla="*/ 5334466 w 7146287"/>
              <a:gd name="connsiteY245" fmla="*/ 5964208 h 7289002"/>
              <a:gd name="connsiteX246" fmla="*/ 5334466 w 7146287"/>
              <a:gd name="connsiteY246" fmla="*/ 6745466 h 7289002"/>
              <a:gd name="connsiteX247" fmla="*/ 5296889 w 7146287"/>
              <a:gd name="connsiteY247" fmla="*/ 6745466 h 7289002"/>
              <a:gd name="connsiteX248" fmla="*/ 5190380 w 7146287"/>
              <a:gd name="connsiteY248" fmla="*/ 6638958 h 7289002"/>
              <a:gd name="connsiteX249" fmla="*/ 5190380 w 7146287"/>
              <a:gd name="connsiteY249" fmla="*/ 6362998 h 7289002"/>
              <a:gd name="connsiteX250" fmla="*/ 5190732 w 7146287"/>
              <a:gd name="connsiteY250" fmla="*/ 6354896 h 7289002"/>
              <a:gd name="connsiteX251" fmla="*/ 5190380 w 7146287"/>
              <a:gd name="connsiteY251" fmla="*/ 6346793 h 7289002"/>
              <a:gd name="connsiteX252" fmla="*/ 5190380 w 7146287"/>
              <a:gd name="connsiteY252" fmla="*/ 6070834 h 7289002"/>
              <a:gd name="connsiteX253" fmla="*/ 5190380 w 7146287"/>
              <a:gd name="connsiteY253" fmla="*/ 6070716 h 7289002"/>
              <a:gd name="connsiteX254" fmla="*/ 5296889 w 7146287"/>
              <a:gd name="connsiteY254" fmla="*/ 5964208 h 7289002"/>
              <a:gd name="connsiteX255" fmla="*/ 4308954 w 7146287"/>
              <a:gd name="connsiteY255" fmla="*/ 5964208 h 7289002"/>
              <a:gd name="connsiteX256" fmla="*/ 4346532 w 7146287"/>
              <a:gd name="connsiteY256" fmla="*/ 5964208 h 7289002"/>
              <a:gd name="connsiteX257" fmla="*/ 4346532 w 7146287"/>
              <a:gd name="connsiteY257" fmla="*/ 5964326 h 7289002"/>
              <a:gd name="connsiteX258" fmla="*/ 4453040 w 7146287"/>
              <a:gd name="connsiteY258" fmla="*/ 6070834 h 7289002"/>
              <a:gd name="connsiteX259" fmla="*/ 4453040 w 7146287"/>
              <a:gd name="connsiteY259" fmla="*/ 6346793 h 7289002"/>
              <a:gd name="connsiteX260" fmla="*/ 4452688 w 7146287"/>
              <a:gd name="connsiteY260" fmla="*/ 6354896 h 7289002"/>
              <a:gd name="connsiteX261" fmla="*/ 4453040 w 7146287"/>
              <a:gd name="connsiteY261" fmla="*/ 6362998 h 7289002"/>
              <a:gd name="connsiteX262" fmla="*/ 4453040 w 7146287"/>
              <a:gd name="connsiteY262" fmla="*/ 6638958 h 7289002"/>
              <a:gd name="connsiteX263" fmla="*/ 4346532 w 7146287"/>
              <a:gd name="connsiteY263" fmla="*/ 6745466 h 7289002"/>
              <a:gd name="connsiteX264" fmla="*/ 4308954 w 7146287"/>
              <a:gd name="connsiteY264" fmla="*/ 6745466 h 7289002"/>
              <a:gd name="connsiteX265" fmla="*/ 2030823 w 7146287"/>
              <a:gd name="connsiteY265" fmla="*/ 5964208 h 7289002"/>
              <a:gd name="connsiteX266" fmla="*/ 2068400 w 7146287"/>
              <a:gd name="connsiteY266" fmla="*/ 5964208 h 7289002"/>
              <a:gd name="connsiteX267" fmla="*/ 2068400 w 7146287"/>
              <a:gd name="connsiteY267" fmla="*/ 5964326 h 7289002"/>
              <a:gd name="connsiteX268" fmla="*/ 2174909 w 7146287"/>
              <a:gd name="connsiteY268" fmla="*/ 6070834 h 7289002"/>
              <a:gd name="connsiteX269" fmla="*/ 2174909 w 7146287"/>
              <a:gd name="connsiteY269" fmla="*/ 6346793 h 7289002"/>
              <a:gd name="connsiteX270" fmla="*/ 2174557 w 7146287"/>
              <a:gd name="connsiteY270" fmla="*/ 6354896 h 7289002"/>
              <a:gd name="connsiteX271" fmla="*/ 2174909 w 7146287"/>
              <a:gd name="connsiteY271" fmla="*/ 6362998 h 7289002"/>
              <a:gd name="connsiteX272" fmla="*/ 2174909 w 7146287"/>
              <a:gd name="connsiteY272" fmla="*/ 6638958 h 7289002"/>
              <a:gd name="connsiteX273" fmla="*/ 2068400 w 7146287"/>
              <a:gd name="connsiteY273" fmla="*/ 6745466 h 7289002"/>
              <a:gd name="connsiteX274" fmla="*/ 2030823 w 7146287"/>
              <a:gd name="connsiteY274" fmla="*/ 6745466 h 7289002"/>
              <a:gd name="connsiteX275" fmla="*/ 740627 w 7146287"/>
              <a:gd name="connsiteY275" fmla="*/ 5964208 h 7289002"/>
              <a:gd name="connsiteX276" fmla="*/ 778203 w 7146287"/>
              <a:gd name="connsiteY276" fmla="*/ 5964208 h 7289002"/>
              <a:gd name="connsiteX277" fmla="*/ 778203 w 7146287"/>
              <a:gd name="connsiteY277" fmla="*/ 6745466 h 7289002"/>
              <a:gd name="connsiteX278" fmla="*/ 740627 w 7146287"/>
              <a:gd name="connsiteY278" fmla="*/ 6745466 h 7289002"/>
              <a:gd name="connsiteX279" fmla="*/ 634117 w 7146287"/>
              <a:gd name="connsiteY279" fmla="*/ 6638958 h 7289002"/>
              <a:gd name="connsiteX280" fmla="*/ 634117 w 7146287"/>
              <a:gd name="connsiteY280" fmla="*/ 6362998 h 7289002"/>
              <a:gd name="connsiteX281" fmla="*/ 634469 w 7146287"/>
              <a:gd name="connsiteY281" fmla="*/ 6354896 h 7289002"/>
              <a:gd name="connsiteX282" fmla="*/ 634117 w 7146287"/>
              <a:gd name="connsiteY282" fmla="*/ 6346793 h 7289002"/>
              <a:gd name="connsiteX283" fmla="*/ 634117 w 7146287"/>
              <a:gd name="connsiteY283" fmla="*/ 6070834 h 7289002"/>
              <a:gd name="connsiteX284" fmla="*/ 634117 w 7146287"/>
              <a:gd name="connsiteY284" fmla="*/ 6070716 h 7289002"/>
              <a:gd name="connsiteX285" fmla="*/ 740627 w 7146287"/>
              <a:gd name="connsiteY285" fmla="*/ 5964208 h 7289002"/>
              <a:gd name="connsiteX286" fmla="*/ 6401077 w 7146287"/>
              <a:gd name="connsiteY286" fmla="*/ 5841964 h 7289002"/>
              <a:gd name="connsiteX287" fmla="*/ 6515454 w 7146287"/>
              <a:gd name="connsiteY287" fmla="*/ 5841964 h 7289002"/>
              <a:gd name="connsiteX288" fmla="*/ 6587085 w 7146287"/>
              <a:gd name="connsiteY288" fmla="*/ 5911835 h 7289002"/>
              <a:gd name="connsiteX289" fmla="*/ 6587085 w 7146287"/>
              <a:gd name="connsiteY289" fmla="*/ 5964208 h 7289002"/>
              <a:gd name="connsiteX290" fmla="*/ 6329445 w 7146287"/>
              <a:gd name="connsiteY290" fmla="*/ 5964208 h 7289002"/>
              <a:gd name="connsiteX291" fmla="*/ 6329445 w 7146287"/>
              <a:gd name="connsiteY291" fmla="*/ 5911835 h 7289002"/>
              <a:gd name="connsiteX292" fmla="*/ 6401077 w 7146287"/>
              <a:gd name="connsiteY292" fmla="*/ 5841964 h 7289002"/>
              <a:gd name="connsiteX293" fmla="*/ 5406098 w 7146287"/>
              <a:gd name="connsiteY293" fmla="*/ 5841964 h 7289002"/>
              <a:gd name="connsiteX294" fmla="*/ 5520474 w 7146287"/>
              <a:gd name="connsiteY294" fmla="*/ 5841964 h 7289002"/>
              <a:gd name="connsiteX295" fmla="*/ 5592106 w 7146287"/>
              <a:gd name="connsiteY295" fmla="*/ 5911835 h 7289002"/>
              <a:gd name="connsiteX296" fmla="*/ 5592106 w 7146287"/>
              <a:gd name="connsiteY296" fmla="*/ 5964208 h 7289002"/>
              <a:gd name="connsiteX297" fmla="*/ 5334466 w 7146287"/>
              <a:gd name="connsiteY297" fmla="*/ 5964208 h 7289002"/>
              <a:gd name="connsiteX298" fmla="*/ 5334466 w 7146287"/>
              <a:gd name="connsiteY298" fmla="*/ 5911835 h 7289002"/>
              <a:gd name="connsiteX299" fmla="*/ 5406098 w 7146287"/>
              <a:gd name="connsiteY299" fmla="*/ 5841964 h 7289002"/>
              <a:gd name="connsiteX300" fmla="*/ 4122946 w 7146287"/>
              <a:gd name="connsiteY300" fmla="*/ 5841964 h 7289002"/>
              <a:gd name="connsiteX301" fmla="*/ 4237322 w 7146287"/>
              <a:gd name="connsiteY301" fmla="*/ 5841964 h 7289002"/>
              <a:gd name="connsiteX302" fmla="*/ 4308954 w 7146287"/>
              <a:gd name="connsiteY302" fmla="*/ 5911835 h 7289002"/>
              <a:gd name="connsiteX303" fmla="*/ 4308954 w 7146287"/>
              <a:gd name="connsiteY303" fmla="*/ 5964208 h 7289002"/>
              <a:gd name="connsiteX304" fmla="*/ 4051314 w 7146287"/>
              <a:gd name="connsiteY304" fmla="*/ 5964208 h 7289002"/>
              <a:gd name="connsiteX305" fmla="*/ 4051314 w 7146287"/>
              <a:gd name="connsiteY305" fmla="*/ 5911835 h 7289002"/>
              <a:gd name="connsiteX306" fmla="*/ 4122946 w 7146287"/>
              <a:gd name="connsiteY306" fmla="*/ 5841964 h 7289002"/>
              <a:gd name="connsiteX307" fmla="*/ 3127966 w 7146287"/>
              <a:gd name="connsiteY307" fmla="*/ 5841964 h 7289002"/>
              <a:gd name="connsiteX308" fmla="*/ 3242342 w 7146287"/>
              <a:gd name="connsiteY308" fmla="*/ 5841964 h 7289002"/>
              <a:gd name="connsiteX309" fmla="*/ 3313974 w 7146287"/>
              <a:gd name="connsiteY309" fmla="*/ 5911835 h 7289002"/>
              <a:gd name="connsiteX310" fmla="*/ 3313974 w 7146287"/>
              <a:gd name="connsiteY310" fmla="*/ 5964208 h 7289002"/>
              <a:gd name="connsiteX311" fmla="*/ 3056335 w 7146287"/>
              <a:gd name="connsiteY311" fmla="*/ 5964208 h 7289002"/>
              <a:gd name="connsiteX312" fmla="*/ 3056335 w 7146287"/>
              <a:gd name="connsiteY312" fmla="*/ 6745466 h 7289002"/>
              <a:gd name="connsiteX313" fmla="*/ 3313974 w 7146287"/>
              <a:gd name="connsiteY313" fmla="*/ 6745466 h 7289002"/>
              <a:gd name="connsiteX314" fmla="*/ 3313974 w 7146287"/>
              <a:gd name="connsiteY314" fmla="*/ 6797840 h 7289002"/>
              <a:gd name="connsiteX315" fmla="*/ 3242342 w 7146287"/>
              <a:gd name="connsiteY315" fmla="*/ 6867710 h 7289002"/>
              <a:gd name="connsiteX316" fmla="*/ 3127966 w 7146287"/>
              <a:gd name="connsiteY316" fmla="*/ 6867710 h 7289002"/>
              <a:gd name="connsiteX317" fmla="*/ 3056334 w 7146287"/>
              <a:gd name="connsiteY317" fmla="*/ 6797840 h 7289002"/>
              <a:gd name="connsiteX318" fmla="*/ 3056334 w 7146287"/>
              <a:gd name="connsiteY318" fmla="*/ 6745466 h 7289002"/>
              <a:gd name="connsiteX319" fmla="*/ 3018758 w 7146287"/>
              <a:gd name="connsiteY319" fmla="*/ 6745466 h 7289002"/>
              <a:gd name="connsiteX320" fmla="*/ 2912249 w 7146287"/>
              <a:gd name="connsiteY320" fmla="*/ 6638958 h 7289002"/>
              <a:gd name="connsiteX321" fmla="*/ 2912249 w 7146287"/>
              <a:gd name="connsiteY321" fmla="*/ 6362998 h 7289002"/>
              <a:gd name="connsiteX322" fmla="*/ 2912601 w 7146287"/>
              <a:gd name="connsiteY322" fmla="*/ 6354896 h 7289002"/>
              <a:gd name="connsiteX323" fmla="*/ 2912249 w 7146287"/>
              <a:gd name="connsiteY323" fmla="*/ 6346793 h 7289002"/>
              <a:gd name="connsiteX324" fmla="*/ 2912249 w 7146287"/>
              <a:gd name="connsiteY324" fmla="*/ 6070834 h 7289002"/>
              <a:gd name="connsiteX325" fmla="*/ 2912249 w 7146287"/>
              <a:gd name="connsiteY325" fmla="*/ 6070716 h 7289002"/>
              <a:gd name="connsiteX326" fmla="*/ 3018758 w 7146287"/>
              <a:gd name="connsiteY326" fmla="*/ 5964208 h 7289002"/>
              <a:gd name="connsiteX327" fmla="*/ 3056334 w 7146287"/>
              <a:gd name="connsiteY327" fmla="*/ 5964208 h 7289002"/>
              <a:gd name="connsiteX328" fmla="*/ 3056334 w 7146287"/>
              <a:gd name="connsiteY328" fmla="*/ 5911835 h 7289002"/>
              <a:gd name="connsiteX329" fmla="*/ 3127966 w 7146287"/>
              <a:gd name="connsiteY329" fmla="*/ 5841964 h 7289002"/>
              <a:gd name="connsiteX330" fmla="*/ 1844816 w 7146287"/>
              <a:gd name="connsiteY330" fmla="*/ 5841964 h 7289002"/>
              <a:gd name="connsiteX331" fmla="*/ 1959191 w 7146287"/>
              <a:gd name="connsiteY331" fmla="*/ 5841964 h 7289002"/>
              <a:gd name="connsiteX332" fmla="*/ 2030823 w 7146287"/>
              <a:gd name="connsiteY332" fmla="*/ 5911835 h 7289002"/>
              <a:gd name="connsiteX333" fmla="*/ 2030823 w 7146287"/>
              <a:gd name="connsiteY333" fmla="*/ 5964208 h 7289002"/>
              <a:gd name="connsiteX334" fmla="*/ 1773184 w 7146287"/>
              <a:gd name="connsiteY334" fmla="*/ 5964208 h 7289002"/>
              <a:gd name="connsiteX335" fmla="*/ 1773184 w 7146287"/>
              <a:gd name="connsiteY335" fmla="*/ 5911835 h 7289002"/>
              <a:gd name="connsiteX336" fmla="*/ 1844816 w 7146287"/>
              <a:gd name="connsiteY336" fmla="*/ 5841964 h 7289002"/>
              <a:gd name="connsiteX337" fmla="*/ 849835 w 7146287"/>
              <a:gd name="connsiteY337" fmla="*/ 5841964 h 7289002"/>
              <a:gd name="connsiteX338" fmla="*/ 964211 w 7146287"/>
              <a:gd name="connsiteY338" fmla="*/ 5841964 h 7289002"/>
              <a:gd name="connsiteX339" fmla="*/ 1035843 w 7146287"/>
              <a:gd name="connsiteY339" fmla="*/ 5911835 h 7289002"/>
              <a:gd name="connsiteX340" fmla="*/ 1035843 w 7146287"/>
              <a:gd name="connsiteY340" fmla="*/ 5964208 h 7289002"/>
              <a:gd name="connsiteX341" fmla="*/ 778203 w 7146287"/>
              <a:gd name="connsiteY341" fmla="*/ 5964208 h 7289002"/>
              <a:gd name="connsiteX342" fmla="*/ 778203 w 7146287"/>
              <a:gd name="connsiteY342" fmla="*/ 5911835 h 7289002"/>
              <a:gd name="connsiteX343" fmla="*/ 849835 w 7146287"/>
              <a:gd name="connsiteY343" fmla="*/ 5841964 h 7289002"/>
              <a:gd name="connsiteX344" fmla="*/ 6224347 w 7146287"/>
              <a:gd name="connsiteY344" fmla="*/ 5412759 h 7289002"/>
              <a:gd name="connsiteX345" fmla="*/ 6481987 w 7146287"/>
              <a:gd name="connsiteY345" fmla="*/ 5412759 h 7289002"/>
              <a:gd name="connsiteX346" fmla="*/ 6481987 w 7146287"/>
              <a:gd name="connsiteY346" fmla="*/ 5465130 h 7289002"/>
              <a:gd name="connsiteX347" fmla="*/ 6410355 w 7146287"/>
              <a:gd name="connsiteY347" fmla="*/ 5535002 h 7289002"/>
              <a:gd name="connsiteX348" fmla="*/ 6295979 w 7146287"/>
              <a:gd name="connsiteY348" fmla="*/ 5535002 h 7289002"/>
              <a:gd name="connsiteX349" fmla="*/ 6224347 w 7146287"/>
              <a:gd name="connsiteY349" fmla="*/ 5465130 h 7289002"/>
              <a:gd name="connsiteX350" fmla="*/ 4941195 w 7146287"/>
              <a:gd name="connsiteY350" fmla="*/ 5412759 h 7289002"/>
              <a:gd name="connsiteX351" fmla="*/ 5198835 w 7146287"/>
              <a:gd name="connsiteY351" fmla="*/ 5412759 h 7289002"/>
              <a:gd name="connsiteX352" fmla="*/ 5198835 w 7146287"/>
              <a:gd name="connsiteY352" fmla="*/ 5465130 h 7289002"/>
              <a:gd name="connsiteX353" fmla="*/ 5127203 w 7146287"/>
              <a:gd name="connsiteY353" fmla="*/ 5535002 h 7289002"/>
              <a:gd name="connsiteX354" fmla="*/ 5012827 w 7146287"/>
              <a:gd name="connsiteY354" fmla="*/ 5535002 h 7289002"/>
              <a:gd name="connsiteX355" fmla="*/ 4941195 w 7146287"/>
              <a:gd name="connsiteY355" fmla="*/ 5465130 h 7289002"/>
              <a:gd name="connsiteX356" fmla="*/ 3946216 w 7146287"/>
              <a:gd name="connsiteY356" fmla="*/ 5412759 h 7289002"/>
              <a:gd name="connsiteX357" fmla="*/ 4203856 w 7146287"/>
              <a:gd name="connsiteY357" fmla="*/ 5412759 h 7289002"/>
              <a:gd name="connsiteX358" fmla="*/ 4203856 w 7146287"/>
              <a:gd name="connsiteY358" fmla="*/ 5465130 h 7289002"/>
              <a:gd name="connsiteX359" fmla="*/ 4132224 w 7146287"/>
              <a:gd name="connsiteY359" fmla="*/ 5535002 h 7289002"/>
              <a:gd name="connsiteX360" fmla="*/ 4017848 w 7146287"/>
              <a:gd name="connsiteY360" fmla="*/ 5535002 h 7289002"/>
              <a:gd name="connsiteX361" fmla="*/ 3946216 w 7146287"/>
              <a:gd name="connsiteY361" fmla="*/ 5465130 h 7289002"/>
              <a:gd name="connsiteX362" fmla="*/ 2663064 w 7146287"/>
              <a:gd name="connsiteY362" fmla="*/ 5412759 h 7289002"/>
              <a:gd name="connsiteX363" fmla="*/ 2920704 w 7146287"/>
              <a:gd name="connsiteY363" fmla="*/ 5412759 h 7289002"/>
              <a:gd name="connsiteX364" fmla="*/ 2920704 w 7146287"/>
              <a:gd name="connsiteY364" fmla="*/ 5465130 h 7289002"/>
              <a:gd name="connsiteX365" fmla="*/ 2849073 w 7146287"/>
              <a:gd name="connsiteY365" fmla="*/ 5535002 h 7289002"/>
              <a:gd name="connsiteX366" fmla="*/ 2734696 w 7146287"/>
              <a:gd name="connsiteY366" fmla="*/ 5535002 h 7289002"/>
              <a:gd name="connsiteX367" fmla="*/ 2663064 w 7146287"/>
              <a:gd name="connsiteY367" fmla="*/ 5465130 h 7289002"/>
              <a:gd name="connsiteX368" fmla="*/ 6858466 w 7146287"/>
              <a:gd name="connsiteY368" fmla="*/ 5060469 h 7289002"/>
              <a:gd name="connsiteX369" fmla="*/ 7116106 w 7146287"/>
              <a:gd name="connsiteY369" fmla="*/ 5060469 h 7289002"/>
              <a:gd name="connsiteX370" fmla="*/ 7116106 w 7146287"/>
              <a:gd name="connsiteY370" fmla="*/ 5112841 h 7289002"/>
              <a:gd name="connsiteX371" fmla="*/ 7044474 w 7146287"/>
              <a:gd name="connsiteY371" fmla="*/ 5182713 h 7289002"/>
              <a:gd name="connsiteX372" fmla="*/ 6930098 w 7146287"/>
              <a:gd name="connsiteY372" fmla="*/ 5182713 h 7289002"/>
              <a:gd name="connsiteX373" fmla="*/ 6858466 w 7146287"/>
              <a:gd name="connsiteY373" fmla="*/ 5112841 h 7289002"/>
              <a:gd name="connsiteX374" fmla="*/ 5575314 w 7146287"/>
              <a:gd name="connsiteY374" fmla="*/ 5060469 h 7289002"/>
              <a:gd name="connsiteX375" fmla="*/ 5832954 w 7146287"/>
              <a:gd name="connsiteY375" fmla="*/ 5060469 h 7289002"/>
              <a:gd name="connsiteX376" fmla="*/ 5832954 w 7146287"/>
              <a:gd name="connsiteY376" fmla="*/ 5112841 h 7289002"/>
              <a:gd name="connsiteX377" fmla="*/ 5761322 w 7146287"/>
              <a:gd name="connsiteY377" fmla="*/ 5182713 h 7289002"/>
              <a:gd name="connsiteX378" fmla="*/ 5646946 w 7146287"/>
              <a:gd name="connsiteY378" fmla="*/ 5182713 h 7289002"/>
              <a:gd name="connsiteX379" fmla="*/ 5575314 w 7146287"/>
              <a:gd name="connsiteY379" fmla="*/ 5112841 h 7289002"/>
              <a:gd name="connsiteX380" fmla="*/ 3297183 w 7146287"/>
              <a:gd name="connsiteY380" fmla="*/ 5060469 h 7289002"/>
              <a:gd name="connsiteX381" fmla="*/ 3554823 w 7146287"/>
              <a:gd name="connsiteY381" fmla="*/ 5060469 h 7289002"/>
              <a:gd name="connsiteX382" fmla="*/ 3554823 w 7146287"/>
              <a:gd name="connsiteY382" fmla="*/ 5112841 h 7289002"/>
              <a:gd name="connsiteX383" fmla="*/ 3483191 w 7146287"/>
              <a:gd name="connsiteY383" fmla="*/ 5182713 h 7289002"/>
              <a:gd name="connsiteX384" fmla="*/ 3368815 w 7146287"/>
              <a:gd name="connsiteY384" fmla="*/ 5182713 h 7289002"/>
              <a:gd name="connsiteX385" fmla="*/ 3297183 w 7146287"/>
              <a:gd name="connsiteY385" fmla="*/ 5112841 h 7289002"/>
              <a:gd name="connsiteX386" fmla="*/ 2302203 w 7146287"/>
              <a:gd name="connsiteY386" fmla="*/ 5060469 h 7289002"/>
              <a:gd name="connsiteX387" fmla="*/ 2559844 w 7146287"/>
              <a:gd name="connsiteY387" fmla="*/ 5060469 h 7289002"/>
              <a:gd name="connsiteX388" fmla="*/ 2559844 w 7146287"/>
              <a:gd name="connsiteY388" fmla="*/ 5112841 h 7289002"/>
              <a:gd name="connsiteX389" fmla="*/ 2488211 w 7146287"/>
              <a:gd name="connsiteY389" fmla="*/ 5182713 h 7289002"/>
              <a:gd name="connsiteX390" fmla="*/ 2373835 w 7146287"/>
              <a:gd name="connsiteY390" fmla="*/ 5182713 h 7289002"/>
              <a:gd name="connsiteX391" fmla="*/ 2302203 w 7146287"/>
              <a:gd name="connsiteY391" fmla="*/ 5112841 h 7289002"/>
              <a:gd name="connsiteX392" fmla="*/ 6186770 w 7146287"/>
              <a:gd name="connsiteY392" fmla="*/ 4631533 h 7289002"/>
              <a:gd name="connsiteX393" fmla="*/ 6224347 w 7146287"/>
              <a:gd name="connsiteY393" fmla="*/ 4631533 h 7289002"/>
              <a:gd name="connsiteX394" fmla="*/ 6224347 w 7146287"/>
              <a:gd name="connsiteY394" fmla="*/ 5412759 h 7289002"/>
              <a:gd name="connsiteX395" fmla="*/ 6186770 w 7146287"/>
              <a:gd name="connsiteY395" fmla="*/ 5412759 h 7289002"/>
              <a:gd name="connsiteX396" fmla="*/ 6080261 w 7146287"/>
              <a:gd name="connsiteY396" fmla="*/ 5306250 h 7289002"/>
              <a:gd name="connsiteX397" fmla="*/ 6080261 w 7146287"/>
              <a:gd name="connsiteY397" fmla="*/ 5030292 h 7289002"/>
              <a:gd name="connsiteX398" fmla="*/ 6080613 w 7146287"/>
              <a:gd name="connsiteY398" fmla="*/ 5022193 h 7289002"/>
              <a:gd name="connsiteX399" fmla="*/ 6080261 w 7146287"/>
              <a:gd name="connsiteY399" fmla="*/ 5014085 h 7289002"/>
              <a:gd name="connsiteX400" fmla="*/ 6080261 w 7146287"/>
              <a:gd name="connsiteY400" fmla="*/ 4738160 h 7289002"/>
              <a:gd name="connsiteX401" fmla="*/ 6080261 w 7146287"/>
              <a:gd name="connsiteY401" fmla="*/ 4738041 h 7289002"/>
              <a:gd name="connsiteX402" fmla="*/ 6186770 w 7146287"/>
              <a:gd name="connsiteY402" fmla="*/ 4631533 h 7289002"/>
              <a:gd name="connsiteX403" fmla="*/ 5198835 w 7146287"/>
              <a:gd name="connsiteY403" fmla="*/ 4631533 h 7289002"/>
              <a:gd name="connsiteX404" fmla="*/ 5236413 w 7146287"/>
              <a:gd name="connsiteY404" fmla="*/ 4631533 h 7289002"/>
              <a:gd name="connsiteX405" fmla="*/ 5236413 w 7146287"/>
              <a:gd name="connsiteY405" fmla="*/ 4631649 h 7289002"/>
              <a:gd name="connsiteX406" fmla="*/ 5342921 w 7146287"/>
              <a:gd name="connsiteY406" fmla="*/ 4738160 h 7289002"/>
              <a:gd name="connsiteX407" fmla="*/ 5342921 w 7146287"/>
              <a:gd name="connsiteY407" fmla="*/ 5014085 h 7289002"/>
              <a:gd name="connsiteX408" fmla="*/ 5342569 w 7146287"/>
              <a:gd name="connsiteY408" fmla="*/ 5022193 h 7289002"/>
              <a:gd name="connsiteX409" fmla="*/ 5342921 w 7146287"/>
              <a:gd name="connsiteY409" fmla="*/ 5030292 h 7289002"/>
              <a:gd name="connsiteX410" fmla="*/ 5342921 w 7146287"/>
              <a:gd name="connsiteY410" fmla="*/ 5306250 h 7289002"/>
              <a:gd name="connsiteX411" fmla="*/ 5236413 w 7146287"/>
              <a:gd name="connsiteY411" fmla="*/ 5412759 h 7289002"/>
              <a:gd name="connsiteX412" fmla="*/ 5198835 w 7146287"/>
              <a:gd name="connsiteY412" fmla="*/ 5412759 h 7289002"/>
              <a:gd name="connsiteX413" fmla="*/ 3908639 w 7146287"/>
              <a:gd name="connsiteY413" fmla="*/ 4631533 h 7289002"/>
              <a:gd name="connsiteX414" fmla="*/ 3946216 w 7146287"/>
              <a:gd name="connsiteY414" fmla="*/ 4631533 h 7289002"/>
              <a:gd name="connsiteX415" fmla="*/ 3946216 w 7146287"/>
              <a:gd name="connsiteY415" fmla="*/ 5412759 h 7289002"/>
              <a:gd name="connsiteX416" fmla="*/ 3908639 w 7146287"/>
              <a:gd name="connsiteY416" fmla="*/ 5412759 h 7289002"/>
              <a:gd name="connsiteX417" fmla="*/ 3802130 w 7146287"/>
              <a:gd name="connsiteY417" fmla="*/ 5306250 h 7289002"/>
              <a:gd name="connsiteX418" fmla="*/ 3802130 w 7146287"/>
              <a:gd name="connsiteY418" fmla="*/ 5030292 h 7289002"/>
              <a:gd name="connsiteX419" fmla="*/ 3802482 w 7146287"/>
              <a:gd name="connsiteY419" fmla="*/ 5022193 h 7289002"/>
              <a:gd name="connsiteX420" fmla="*/ 3802130 w 7146287"/>
              <a:gd name="connsiteY420" fmla="*/ 5014085 h 7289002"/>
              <a:gd name="connsiteX421" fmla="*/ 3802130 w 7146287"/>
              <a:gd name="connsiteY421" fmla="*/ 4738160 h 7289002"/>
              <a:gd name="connsiteX422" fmla="*/ 3802130 w 7146287"/>
              <a:gd name="connsiteY422" fmla="*/ 4738041 h 7289002"/>
              <a:gd name="connsiteX423" fmla="*/ 3908639 w 7146287"/>
              <a:gd name="connsiteY423" fmla="*/ 4631533 h 7289002"/>
              <a:gd name="connsiteX424" fmla="*/ 2920704 w 7146287"/>
              <a:gd name="connsiteY424" fmla="*/ 4631533 h 7289002"/>
              <a:gd name="connsiteX425" fmla="*/ 2958281 w 7146287"/>
              <a:gd name="connsiteY425" fmla="*/ 4631533 h 7289002"/>
              <a:gd name="connsiteX426" fmla="*/ 2958281 w 7146287"/>
              <a:gd name="connsiteY426" fmla="*/ 4631649 h 7289002"/>
              <a:gd name="connsiteX427" fmla="*/ 3064791 w 7146287"/>
              <a:gd name="connsiteY427" fmla="*/ 4738160 h 7289002"/>
              <a:gd name="connsiteX428" fmla="*/ 3064791 w 7146287"/>
              <a:gd name="connsiteY428" fmla="*/ 5014085 h 7289002"/>
              <a:gd name="connsiteX429" fmla="*/ 3064438 w 7146287"/>
              <a:gd name="connsiteY429" fmla="*/ 5022193 h 7289002"/>
              <a:gd name="connsiteX430" fmla="*/ 3064791 w 7146287"/>
              <a:gd name="connsiteY430" fmla="*/ 5030292 h 7289002"/>
              <a:gd name="connsiteX431" fmla="*/ 3064791 w 7146287"/>
              <a:gd name="connsiteY431" fmla="*/ 5306250 h 7289002"/>
              <a:gd name="connsiteX432" fmla="*/ 2958281 w 7146287"/>
              <a:gd name="connsiteY432" fmla="*/ 5412759 h 7289002"/>
              <a:gd name="connsiteX433" fmla="*/ 2920704 w 7146287"/>
              <a:gd name="connsiteY433" fmla="*/ 5412759 h 7289002"/>
              <a:gd name="connsiteX434" fmla="*/ 1630508 w 7146287"/>
              <a:gd name="connsiteY434" fmla="*/ 4631533 h 7289002"/>
              <a:gd name="connsiteX435" fmla="*/ 1668085 w 7146287"/>
              <a:gd name="connsiteY435" fmla="*/ 4631533 h 7289002"/>
              <a:gd name="connsiteX436" fmla="*/ 1668085 w 7146287"/>
              <a:gd name="connsiteY436" fmla="*/ 5412759 h 7289002"/>
              <a:gd name="connsiteX437" fmla="*/ 1925724 w 7146287"/>
              <a:gd name="connsiteY437" fmla="*/ 5412759 h 7289002"/>
              <a:gd name="connsiteX438" fmla="*/ 1925724 w 7146287"/>
              <a:gd name="connsiteY438" fmla="*/ 5465130 h 7289002"/>
              <a:gd name="connsiteX439" fmla="*/ 1854092 w 7146287"/>
              <a:gd name="connsiteY439" fmla="*/ 5535002 h 7289002"/>
              <a:gd name="connsiteX440" fmla="*/ 1739716 w 7146287"/>
              <a:gd name="connsiteY440" fmla="*/ 5535002 h 7289002"/>
              <a:gd name="connsiteX441" fmla="*/ 1668084 w 7146287"/>
              <a:gd name="connsiteY441" fmla="*/ 5465130 h 7289002"/>
              <a:gd name="connsiteX442" fmla="*/ 1668084 w 7146287"/>
              <a:gd name="connsiteY442" fmla="*/ 5412759 h 7289002"/>
              <a:gd name="connsiteX443" fmla="*/ 1630508 w 7146287"/>
              <a:gd name="connsiteY443" fmla="*/ 5412759 h 7289002"/>
              <a:gd name="connsiteX444" fmla="*/ 1523999 w 7146287"/>
              <a:gd name="connsiteY444" fmla="*/ 5306250 h 7289002"/>
              <a:gd name="connsiteX445" fmla="*/ 1523999 w 7146287"/>
              <a:gd name="connsiteY445" fmla="*/ 5030292 h 7289002"/>
              <a:gd name="connsiteX446" fmla="*/ 1524351 w 7146287"/>
              <a:gd name="connsiteY446" fmla="*/ 5022193 h 7289002"/>
              <a:gd name="connsiteX447" fmla="*/ 1523999 w 7146287"/>
              <a:gd name="connsiteY447" fmla="*/ 5014085 h 7289002"/>
              <a:gd name="connsiteX448" fmla="*/ 1523999 w 7146287"/>
              <a:gd name="connsiteY448" fmla="*/ 4738160 h 7289002"/>
              <a:gd name="connsiteX449" fmla="*/ 1523999 w 7146287"/>
              <a:gd name="connsiteY449" fmla="*/ 4738041 h 7289002"/>
              <a:gd name="connsiteX450" fmla="*/ 1630508 w 7146287"/>
              <a:gd name="connsiteY450" fmla="*/ 4631533 h 7289002"/>
              <a:gd name="connsiteX451" fmla="*/ 6295979 w 7146287"/>
              <a:gd name="connsiteY451" fmla="*/ 4509286 h 7289002"/>
              <a:gd name="connsiteX452" fmla="*/ 6410355 w 7146287"/>
              <a:gd name="connsiteY452" fmla="*/ 4509286 h 7289002"/>
              <a:gd name="connsiteX453" fmla="*/ 6481987 w 7146287"/>
              <a:gd name="connsiteY453" fmla="*/ 4579157 h 7289002"/>
              <a:gd name="connsiteX454" fmla="*/ 6481987 w 7146287"/>
              <a:gd name="connsiteY454" fmla="*/ 4631530 h 7289002"/>
              <a:gd name="connsiteX455" fmla="*/ 6224347 w 7146287"/>
              <a:gd name="connsiteY455" fmla="*/ 4631530 h 7289002"/>
              <a:gd name="connsiteX456" fmla="*/ 6224347 w 7146287"/>
              <a:gd name="connsiteY456" fmla="*/ 4579157 h 7289002"/>
              <a:gd name="connsiteX457" fmla="*/ 6295979 w 7146287"/>
              <a:gd name="connsiteY457" fmla="*/ 4509286 h 7289002"/>
              <a:gd name="connsiteX458" fmla="*/ 5012827 w 7146287"/>
              <a:gd name="connsiteY458" fmla="*/ 4509286 h 7289002"/>
              <a:gd name="connsiteX459" fmla="*/ 5127203 w 7146287"/>
              <a:gd name="connsiteY459" fmla="*/ 4509286 h 7289002"/>
              <a:gd name="connsiteX460" fmla="*/ 5198835 w 7146287"/>
              <a:gd name="connsiteY460" fmla="*/ 4579157 h 7289002"/>
              <a:gd name="connsiteX461" fmla="*/ 5198835 w 7146287"/>
              <a:gd name="connsiteY461" fmla="*/ 4631530 h 7289002"/>
              <a:gd name="connsiteX462" fmla="*/ 4941195 w 7146287"/>
              <a:gd name="connsiteY462" fmla="*/ 4631530 h 7289002"/>
              <a:gd name="connsiteX463" fmla="*/ 4941195 w 7146287"/>
              <a:gd name="connsiteY463" fmla="*/ 4579157 h 7289002"/>
              <a:gd name="connsiteX464" fmla="*/ 5012827 w 7146287"/>
              <a:gd name="connsiteY464" fmla="*/ 4509286 h 7289002"/>
              <a:gd name="connsiteX465" fmla="*/ 4017848 w 7146287"/>
              <a:gd name="connsiteY465" fmla="*/ 4509286 h 7289002"/>
              <a:gd name="connsiteX466" fmla="*/ 4132224 w 7146287"/>
              <a:gd name="connsiteY466" fmla="*/ 4509286 h 7289002"/>
              <a:gd name="connsiteX467" fmla="*/ 4203856 w 7146287"/>
              <a:gd name="connsiteY467" fmla="*/ 4579157 h 7289002"/>
              <a:gd name="connsiteX468" fmla="*/ 4203856 w 7146287"/>
              <a:gd name="connsiteY468" fmla="*/ 4631530 h 7289002"/>
              <a:gd name="connsiteX469" fmla="*/ 3946216 w 7146287"/>
              <a:gd name="connsiteY469" fmla="*/ 4631530 h 7289002"/>
              <a:gd name="connsiteX470" fmla="*/ 3946216 w 7146287"/>
              <a:gd name="connsiteY470" fmla="*/ 4579157 h 7289002"/>
              <a:gd name="connsiteX471" fmla="*/ 4017848 w 7146287"/>
              <a:gd name="connsiteY471" fmla="*/ 4509286 h 7289002"/>
              <a:gd name="connsiteX472" fmla="*/ 2734696 w 7146287"/>
              <a:gd name="connsiteY472" fmla="*/ 4509286 h 7289002"/>
              <a:gd name="connsiteX473" fmla="*/ 2849073 w 7146287"/>
              <a:gd name="connsiteY473" fmla="*/ 4509286 h 7289002"/>
              <a:gd name="connsiteX474" fmla="*/ 2920704 w 7146287"/>
              <a:gd name="connsiteY474" fmla="*/ 4579157 h 7289002"/>
              <a:gd name="connsiteX475" fmla="*/ 2920704 w 7146287"/>
              <a:gd name="connsiteY475" fmla="*/ 4631530 h 7289002"/>
              <a:gd name="connsiteX476" fmla="*/ 2663064 w 7146287"/>
              <a:gd name="connsiteY476" fmla="*/ 4631530 h 7289002"/>
              <a:gd name="connsiteX477" fmla="*/ 2663064 w 7146287"/>
              <a:gd name="connsiteY477" fmla="*/ 4579157 h 7289002"/>
              <a:gd name="connsiteX478" fmla="*/ 2734696 w 7146287"/>
              <a:gd name="connsiteY478" fmla="*/ 4509286 h 7289002"/>
              <a:gd name="connsiteX479" fmla="*/ 1739716 w 7146287"/>
              <a:gd name="connsiteY479" fmla="*/ 4509286 h 7289002"/>
              <a:gd name="connsiteX480" fmla="*/ 1854092 w 7146287"/>
              <a:gd name="connsiteY480" fmla="*/ 4509286 h 7289002"/>
              <a:gd name="connsiteX481" fmla="*/ 1925724 w 7146287"/>
              <a:gd name="connsiteY481" fmla="*/ 4579157 h 7289002"/>
              <a:gd name="connsiteX482" fmla="*/ 1925724 w 7146287"/>
              <a:gd name="connsiteY482" fmla="*/ 4631530 h 7289002"/>
              <a:gd name="connsiteX483" fmla="*/ 1668084 w 7146287"/>
              <a:gd name="connsiteY483" fmla="*/ 4631530 h 7289002"/>
              <a:gd name="connsiteX484" fmla="*/ 1668084 w 7146287"/>
              <a:gd name="connsiteY484" fmla="*/ 4579157 h 7289002"/>
              <a:gd name="connsiteX485" fmla="*/ 1739716 w 7146287"/>
              <a:gd name="connsiteY485" fmla="*/ 4509286 h 7289002"/>
              <a:gd name="connsiteX486" fmla="*/ 6820889 w 7146287"/>
              <a:gd name="connsiteY486" fmla="*/ 4279240 h 7289002"/>
              <a:gd name="connsiteX487" fmla="*/ 6858466 w 7146287"/>
              <a:gd name="connsiteY487" fmla="*/ 4279240 h 7289002"/>
              <a:gd name="connsiteX488" fmla="*/ 6858466 w 7146287"/>
              <a:gd name="connsiteY488" fmla="*/ 5060469 h 7289002"/>
              <a:gd name="connsiteX489" fmla="*/ 6820889 w 7146287"/>
              <a:gd name="connsiteY489" fmla="*/ 5060469 h 7289002"/>
              <a:gd name="connsiteX490" fmla="*/ 6714380 w 7146287"/>
              <a:gd name="connsiteY490" fmla="*/ 4953961 h 7289002"/>
              <a:gd name="connsiteX491" fmla="*/ 6714380 w 7146287"/>
              <a:gd name="connsiteY491" fmla="*/ 4678036 h 7289002"/>
              <a:gd name="connsiteX492" fmla="*/ 6714732 w 7146287"/>
              <a:gd name="connsiteY492" fmla="*/ 4669933 h 7289002"/>
              <a:gd name="connsiteX493" fmla="*/ 6714380 w 7146287"/>
              <a:gd name="connsiteY493" fmla="*/ 4661830 h 7289002"/>
              <a:gd name="connsiteX494" fmla="*/ 6714380 w 7146287"/>
              <a:gd name="connsiteY494" fmla="*/ 4385867 h 7289002"/>
              <a:gd name="connsiteX495" fmla="*/ 6714380 w 7146287"/>
              <a:gd name="connsiteY495" fmla="*/ 4385751 h 7289002"/>
              <a:gd name="connsiteX496" fmla="*/ 6820889 w 7146287"/>
              <a:gd name="connsiteY496" fmla="*/ 4279240 h 7289002"/>
              <a:gd name="connsiteX497" fmla="*/ 5832954 w 7146287"/>
              <a:gd name="connsiteY497" fmla="*/ 4279240 h 7289002"/>
              <a:gd name="connsiteX498" fmla="*/ 5870532 w 7146287"/>
              <a:gd name="connsiteY498" fmla="*/ 4279240 h 7289002"/>
              <a:gd name="connsiteX499" fmla="*/ 5870532 w 7146287"/>
              <a:gd name="connsiteY499" fmla="*/ 4279358 h 7289002"/>
              <a:gd name="connsiteX500" fmla="*/ 5977040 w 7146287"/>
              <a:gd name="connsiteY500" fmla="*/ 4385867 h 7289002"/>
              <a:gd name="connsiteX501" fmla="*/ 5977040 w 7146287"/>
              <a:gd name="connsiteY501" fmla="*/ 4661830 h 7289002"/>
              <a:gd name="connsiteX502" fmla="*/ 5976688 w 7146287"/>
              <a:gd name="connsiteY502" fmla="*/ 4669933 h 7289002"/>
              <a:gd name="connsiteX503" fmla="*/ 5977040 w 7146287"/>
              <a:gd name="connsiteY503" fmla="*/ 4678036 h 7289002"/>
              <a:gd name="connsiteX504" fmla="*/ 5977040 w 7146287"/>
              <a:gd name="connsiteY504" fmla="*/ 4953961 h 7289002"/>
              <a:gd name="connsiteX505" fmla="*/ 5870532 w 7146287"/>
              <a:gd name="connsiteY505" fmla="*/ 5060469 h 7289002"/>
              <a:gd name="connsiteX506" fmla="*/ 5832954 w 7146287"/>
              <a:gd name="connsiteY506" fmla="*/ 5060469 h 7289002"/>
              <a:gd name="connsiteX507" fmla="*/ 3554823 w 7146287"/>
              <a:gd name="connsiteY507" fmla="*/ 4279240 h 7289002"/>
              <a:gd name="connsiteX508" fmla="*/ 3592400 w 7146287"/>
              <a:gd name="connsiteY508" fmla="*/ 4279240 h 7289002"/>
              <a:gd name="connsiteX509" fmla="*/ 3592400 w 7146287"/>
              <a:gd name="connsiteY509" fmla="*/ 4279358 h 7289002"/>
              <a:gd name="connsiteX510" fmla="*/ 3698909 w 7146287"/>
              <a:gd name="connsiteY510" fmla="*/ 4385867 h 7289002"/>
              <a:gd name="connsiteX511" fmla="*/ 3698909 w 7146287"/>
              <a:gd name="connsiteY511" fmla="*/ 4661830 h 7289002"/>
              <a:gd name="connsiteX512" fmla="*/ 3698557 w 7146287"/>
              <a:gd name="connsiteY512" fmla="*/ 4669933 h 7289002"/>
              <a:gd name="connsiteX513" fmla="*/ 3698909 w 7146287"/>
              <a:gd name="connsiteY513" fmla="*/ 4678036 h 7289002"/>
              <a:gd name="connsiteX514" fmla="*/ 3698909 w 7146287"/>
              <a:gd name="connsiteY514" fmla="*/ 4953961 h 7289002"/>
              <a:gd name="connsiteX515" fmla="*/ 3592400 w 7146287"/>
              <a:gd name="connsiteY515" fmla="*/ 5060469 h 7289002"/>
              <a:gd name="connsiteX516" fmla="*/ 3554823 w 7146287"/>
              <a:gd name="connsiteY516" fmla="*/ 5060469 h 7289002"/>
              <a:gd name="connsiteX517" fmla="*/ 2264626 w 7146287"/>
              <a:gd name="connsiteY517" fmla="*/ 4279240 h 7289002"/>
              <a:gd name="connsiteX518" fmla="*/ 2302203 w 7146287"/>
              <a:gd name="connsiteY518" fmla="*/ 4279240 h 7289002"/>
              <a:gd name="connsiteX519" fmla="*/ 2302203 w 7146287"/>
              <a:gd name="connsiteY519" fmla="*/ 5060469 h 7289002"/>
              <a:gd name="connsiteX520" fmla="*/ 2264626 w 7146287"/>
              <a:gd name="connsiteY520" fmla="*/ 5060469 h 7289002"/>
              <a:gd name="connsiteX521" fmla="*/ 2158117 w 7146287"/>
              <a:gd name="connsiteY521" fmla="*/ 4953961 h 7289002"/>
              <a:gd name="connsiteX522" fmla="*/ 2158117 w 7146287"/>
              <a:gd name="connsiteY522" fmla="*/ 4678036 h 7289002"/>
              <a:gd name="connsiteX523" fmla="*/ 2158469 w 7146287"/>
              <a:gd name="connsiteY523" fmla="*/ 4669933 h 7289002"/>
              <a:gd name="connsiteX524" fmla="*/ 2158117 w 7146287"/>
              <a:gd name="connsiteY524" fmla="*/ 4661830 h 7289002"/>
              <a:gd name="connsiteX525" fmla="*/ 2158117 w 7146287"/>
              <a:gd name="connsiteY525" fmla="*/ 4385867 h 7289002"/>
              <a:gd name="connsiteX526" fmla="*/ 2158117 w 7146287"/>
              <a:gd name="connsiteY526" fmla="*/ 4385751 h 7289002"/>
              <a:gd name="connsiteX527" fmla="*/ 2264626 w 7146287"/>
              <a:gd name="connsiteY527" fmla="*/ 4279240 h 7289002"/>
              <a:gd name="connsiteX528" fmla="*/ 6930098 w 7146287"/>
              <a:gd name="connsiteY528" fmla="*/ 4156996 h 7289002"/>
              <a:gd name="connsiteX529" fmla="*/ 7044474 w 7146287"/>
              <a:gd name="connsiteY529" fmla="*/ 4156996 h 7289002"/>
              <a:gd name="connsiteX530" fmla="*/ 7116106 w 7146287"/>
              <a:gd name="connsiteY530" fmla="*/ 4226867 h 7289002"/>
              <a:gd name="connsiteX531" fmla="*/ 7116106 w 7146287"/>
              <a:gd name="connsiteY531" fmla="*/ 4279240 h 7289002"/>
              <a:gd name="connsiteX532" fmla="*/ 6858466 w 7146287"/>
              <a:gd name="connsiteY532" fmla="*/ 4279240 h 7289002"/>
              <a:gd name="connsiteX533" fmla="*/ 6858466 w 7146287"/>
              <a:gd name="connsiteY533" fmla="*/ 4226867 h 7289002"/>
              <a:gd name="connsiteX534" fmla="*/ 6930098 w 7146287"/>
              <a:gd name="connsiteY534" fmla="*/ 4156996 h 7289002"/>
              <a:gd name="connsiteX535" fmla="*/ 5646946 w 7146287"/>
              <a:gd name="connsiteY535" fmla="*/ 4156996 h 7289002"/>
              <a:gd name="connsiteX536" fmla="*/ 5761322 w 7146287"/>
              <a:gd name="connsiteY536" fmla="*/ 4156996 h 7289002"/>
              <a:gd name="connsiteX537" fmla="*/ 5832954 w 7146287"/>
              <a:gd name="connsiteY537" fmla="*/ 4226867 h 7289002"/>
              <a:gd name="connsiteX538" fmla="*/ 5832954 w 7146287"/>
              <a:gd name="connsiteY538" fmla="*/ 4279240 h 7289002"/>
              <a:gd name="connsiteX539" fmla="*/ 5575314 w 7146287"/>
              <a:gd name="connsiteY539" fmla="*/ 4279240 h 7289002"/>
              <a:gd name="connsiteX540" fmla="*/ 5575314 w 7146287"/>
              <a:gd name="connsiteY540" fmla="*/ 4226867 h 7289002"/>
              <a:gd name="connsiteX541" fmla="*/ 5646946 w 7146287"/>
              <a:gd name="connsiteY541" fmla="*/ 4156996 h 7289002"/>
              <a:gd name="connsiteX542" fmla="*/ 4651966 w 7146287"/>
              <a:gd name="connsiteY542" fmla="*/ 4156996 h 7289002"/>
              <a:gd name="connsiteX543" fmla="*/ 4766342 w 7146287"/>
              <a:gd name="connsiteY543" fmla="*/ 4156996 h 7289002"/>
              <a:gd name="connsiteX544" fmla="*/ 4837974 w 7146287"/>
              <a:gd name="connsiteY544" fmla="*/ 4226867 h 7289002"/>
              <a:gd name="connsiteX545" fmla="*/ 4837974 w 7146287"/>
              <a:gd name="connsiteY545" fmla="*/ 4279240 h 7289002"/>
              <a:gd name="connsiteX546" fmla="*/ 4580335 w 7146287"/>
              <a:gd name="connsiteY546" fmla="*/ 4279240 h 7289002"/>
              <a:gd name="connsiteX547" fmla="*/ 4580335 w 7146287"/>
              <a:gd name="connsiteY547" fmla="*/ 5060469 h 7289002"/>
              <a:gd name="connsiteX548" fmla="*/ 4837974 w 7146287"/>
              <a:gd name="connsiteY548" fmla="*/ 5060469 h 7289002"/>
              <a:gd name="connsiteX549" fmla="*/ 4837974 w 7146287"/>
              <a:gd name="connsiteY549" fmla="*/ 5112841 h 7289002"/>
              <a:gd name="connsiteX550" fmla="*/ 4766342 w 7146287"/>
              <a:gd name="connsiteY550" fmla="*/ 5182713 h 7289002"/>
              <a:gd name="connsiteX551" fmla="*/ 4651966 w 7146287"/>
              <a:gd name="connsiteY551" fmla="*/ 5182713 h 7289002"/>
              <a:gd name="connsiteX552" fmla="*/ 4580334 w 7146287"/>
              <a:gd name="connsiteY552" fmla="*/ 5112841 h 7289002"/>
              <a:gd name="connsiteX553" fmla="*/ 4580334 w 7146287"/>
              <a:gd name="connsiteY553" fmla="*/ 5060469 h 7289002"/>
              <a:gd name="connsiteX554" fmla="*/ 4542758 w 7146287"/>
              <a:gd name="connsiteY554" fmla="*/ 5060469 h 7289002"/>
              <a:gd name="connsiteX555" fmla="*/ 4436249 w 7146287"/>
              <a:gd name="connsiteY555" fmla="*/ 4953961 h 7289002"/>
              <a:gd name="connsiteX556" fmla="*/ 4436249 w 7146287"/>
              <a:gd name="connsiteY556" fmla="*/ 4678036 h 7289002"/>
              <a:gd name="connsiteX557" fmla="*/ 4436601 w 7146287"/>
              <a:gd name="connsiteY557" fmla="*/ 4669933 h 7289002"/>
              <a:gd name="connsiteX558" fmla="*/ 4436249 w 7146287"/>
              <a:gd name="connsiteY558" fmla="*/ 4661830 h 7289002"/>
              <a:gd name="connsiteX559" fmla="*/ 4436249 w 7146287"/>
              <a:gd name="connsiteY559" fmla="*/ 4385867 h 7289002"/>
              <a:gd name="connsiteX560" fmla="*/ 4436249 w 7146287"/>
              <a:gd name="connsiteY560" fmla="*/ 4385751 h 7289002"/>
              <a:gd name="connsiteX561" fmla="*/ 4542758 w 7146287"/>
              <a:gd name="connsiteY561" fmla="*/ 4279240 h 7289002"/>
              <a:gd name="connsiteX562" fmla="*/ 4580334 w 7146287"/>
              <a:gd name="connsiteY562" fmla="*/ 4279240 h 7289002"/>
              <a:gd name="connsiteX563" fmla="*/ 4580334 w 7146287"/>
              <a:gd name="connsiteY563" fmla="*/ 4226867 h 7289002"/>
              <a:gd name="connsiteX564" fmla="*/ 4651966 w 7146287"/>
              <a:gd name="connsiteY564" fmla="*/ 4156996 h 7289002"/>
              <a:gd name="connsiteX565" fmla="*/ 3368815 w 7146287"/>
              <a:gd name="connsiteY565" fmla="*/ 4156996 h 7289002"/>
              <a:gd name="connsiteX566" fmla="*/ 3483191 w 7146287"/>
              <a:gd name="connsiteY566" fmla="*/ 4156996 h 7289002"/>
              <a:gd name="connsiteX567" fmla="*/ 3554823 w 7146287"/>
              <a:gd name="connsiteY567" fmla="*/ 4226867 h 7289002"/>
              <a:gd name="connsiteX568" fmla="*/ 3554823 w 7146287"/>
              <a:gd name="connsiteY568" fmla="*/ 4279240 h 7289002"/>
              <a:gd name="connsiteX569" fmla="*/ 3297183 w 7146287"/>
              <a:gd name="connsiteY569" fmla="*/ 4279240 h 7289002"/>
              <a:gd name="connsiteX570" fmla="*/ 3297183 w 7146287"/>
              <a:gd name="connsiteY570" fmla="*/ 4226867 h 7289002"/>
              <a:gd name="connsiteX571" fmla="*/ 3368815 w 7146287"/>
              <a:gd name="connsiteY571" fmla="*/ 4156996 h 7289002"/>
              <a:gd name="connsiteX572" fmla="*/ 2373835 w 7146287"/>
              <a:gd name="connsiteY572" fmla="*/ 4156996 h 7289002"/>
              <a:gd name="connsiteX573" fmla="*/ 2488211 w 7146287"/>
              <a:gd name="connsiteY573" fmla="*/ 4156996 h 7289002"/>
              <a:gd name="connsiteX574" fmla="*/ 2559844 w 7146287"/>
              <a:gd name="connsiteY574" fmla="*/ 4226867 h 7289002"/>
              <a:gd name="connsiteX575" fmla="*/ 2559844 w 7146287"/>
              <a:gd name="connsiteY575" fmla="*/ 4279240 h 7289002"/>
              <a:gd name="connsiteX576" fmla="*/ 2302203 w 7146287"/>
              <a:gd name="connsiteY576" fmla="*/ 4279240 h 7289002"/>
              <a:gd name="connsiteX577" fmla="*/ 2302203 w 7146287"/>
              <a:gd name="connsiteY577" fmla="*/ 4226867 h 7289002"/>
              <a:gd name="connsiteX578" fmla="*/ 2373835 w 7146287"/>
              <a:gd name="connsiteY578" fmla="*/ 4156996 h 7289002"/>
              <a:gd name="connsiteX579" fmla="*/ 6224347 w 7146287"/>
              <a:gd name="connsiteY579" fmla="*/ 4027119 h 7289002"/>
              <a:gd name="connsiteX580" fmla="*/ 6481987 w 7146287"/>
              <a:gd name="connsiteY580" fmla="*/ 4027119 h 7289002"/>
              <a:gd name="connsiteX581" fmla="*/ 6481987 w 7146287"/>
              <a:gd name="connsiteY581" fmla="*/ 4079491 h 7289002"/>
              <a:gd name="connsiteX582" fmla="*/ 6410355 w 7146287"/>
              <a:gd name="connsiteY582" fmla="*/ 4149363 h 7289002"/>
              <a:gd name="connsiteX583" fmla="*/ 6295979 w 7146287"/>
              <a:gd name="connsiteY583" fmla="*/ 4149363 h 7289002"/>
              <a:gd name="connsiteX584" fmla="*/ 6224347 w 7146287"/>
              <a:gd name="connsiteY584" fmla="*/ 4079491 h 7289002"/>
              <a:gd name="connsiteX585" fmla="*/ 4941195 w 7146287"/>
              <a:gd name="connsiteY585" fmla="*/ 4027119 h 7289002"/>
              <a:gd name="connsiteX586" fmla="*/ 5198835 w 7146287"/>
              <a:gd name="connsiteY586" fmla="*/ 4027119 h 7289002"/>
              <a:gd name="connsiteX587" fmla="*/ 5198835 w 7146287"/>
              <a:gd name="connsiteY587" fmla="*/ 4079491 h 7289002"/>
              <a:gd name="connsiteX588" fmla="*/ 5127203 w 7146287"/>
              <a:gd name="connsiteY588" fmla="*/ 4149363 h 7289002"/>
              <a:gd name="connsiteX589" fmla="*/ 5012827 w 7146287"/>
              <a:gd name="connsiteY589" fmla="*/ 4149363 h 7289002"/>
              <a:gd name="connsiteX590" fmla="*/ 4941195 w 7146287"/>
              <a:gd name="connsiteY590" fmla="*/ 4079491 h 7289002"/>
              <a:gd name="connsiteX591" fmla="*/ 3946216 w 7146287"/>
              <a:gd name="connsiteY591" fmla="*/ 4027119 h 7289002"/>
              <a:gd name="connsiteX592" fmla="*/ 4203856 w 7146287"/>
              <a:gd name="connsiteY592" fmla="*/ 4027119 h 7289002"/>
              <a:gd name="connsiteX593" fmla="*/ 4203856 w 7146287"/>
              <a:gd name="connsiteY593" fmla="*/ 4079491 h 7289002"/>
              <a:gd name="connsiteX594" fmla="*/ 4132224 w 7146287"/>
              <a:gd name="connsiteY594" fmla="*/ 4149363 h 7289002"/>
              <a:gd name="connsiteX595" fmla="*/ 4017848 w 7146287"/>
              <a:gd name="connsiteY595" fmla="*/ 4149363 h 7289002"/>
              <a:gd name="connsiteX596" fmla="*/ 3946216 w 7146287"/>
              <a:gd name="connsiteY596" fmla="*/ 4079491 h 7289002"/>
              <a:gd name="connsiteX597" fmla="*/ 2663064 w 7146287"/>
              <a:gd name="connsiteY597" fmla="*/ 4027119 h 7289002"/>
              <a:gd name="connsiteX598" fmla="*/ 2920704 w 7146287"/>
              <a:gd name="connsiteY598" fmla="*/ 4027119 h 7289002"/>
              <a:gd name="connsiteX599" fmla="*/ 2920704 w 7146287"/>
              <a:gd name="connsiteY599" fmla="*/ 4079491 h 7289002"/>
              <a:gd name="connsiteX600" fmla="*/ 2849073 w 7146287"/>
              <a:gd name="connsiteY600" fmla="*/ 4149363 h 7289002"/>
              <a:gd name="connsiteX601" fmla="*/ 2734696 w 7146287"/>
              <a:gd name="connsiteY601" fmla="*/ 4149363 h 7289002"/>
              <a:gd name="connsiteX602" fmla="*/ 2663064 w 7146287"/>
              <a:gd name="connsiteY602" fmla="*/ 4079491 h 7289002"/>
              <a:gd name="connsiteX603" fmla="*/ 6858466 w 7146287"/>
              <a:gd name="connsiteY603" fmla="*/ 3674827 h 7289002"/>
              <a:gd name="connsiteX604" fmla="*/ 7116106 w 7146287"/>
              <a:gd name="connsiteY604" fmla="*/ 3674827 h 7289002"/>
              <a:gd name="connsiteX605" fmla="*/ 7116106 w 7146287"/>
              <a:gd name="connsiteY605" fmla="*/ 3727202 h 7289002"/>
              <a:gd name="connsiteX606" fmla="*/ 7044474 w 7146287"/>
              <a:gd name="connsiteY606" fmla="*/ 3797071 h 7289002"/>
              <a:gd name="connsiteX607" fmla="*/ 6930098 w 7146287"/>
              <a:gd name="connsiteY607" fmla="*/ 3797071 h 7289002"/>
              <a:gd name="connsiteX608" fmla="*/ 6858466 w 7146287"/>
              <a:gd name="connsiteY608" fmla="*/ 3727202 h 7289002"/>
              <a:gd name="connsiteX609" fmla="*/ 5575314 w 7146287"/>
              <a:gd name="connsiteY609" fmla="*/ 3674827 h 7289002"/>
              <a:gd name="connsiteX610" fmla="*/ 5832954 w 7146287"/>
              <a:gd name="connsiteY610" fmla="*/ 3674827 h 7289002"/>
              <a:gd name="connsiteX611" fmla="*/ 5832954 w 7146287"/>
              <a:gd name="connsiteY611" fmla="*/ 3727202 h 7289002"/>
              <a:gd name="connsiteX612" fmla="*/ 5761322 w 7146287"/>
              <a:gd name="connsiteY612" fmla="*/ 3797071 h 7289002"/>
              <a:gd name="connsiteX613" fmla="*/ 5646946 w 7146287"/>
              <a:gd name="connsiteY613" fmla="*/ 3797071 h 7289002"/>
              <a:gd name="connsiteX614" fmla="*/ 5575314 w 7146287"/>
              <a:gd name="connsiteY614" fmla="*/ 3727202 h 7289002"/>
              <a:gd name="connsiteX615" fmla="*/ 3297183 w 7146287"/>
              <a:gd name="connsiteY615" fmla="*/ 3674827 h 7289002"/>
              <a:gd name="connsiteX616" fmla="*/ 3554823 w 7146287"/>
              <a:gd name="connsiteY616" fmla="*/ 3674827 h 7289002"/>
              <a:gd name="connsiteX617" fmla="*/ 3554823 w 7146287"/>
              <a:gd name="connsiteY617" fmla="*/ 3727202 h 7289002"/>
              <a:gd name="connsiteX618" fmla="*/ 3483191 w 7146287"/>
              <a:gd name="connsiteY618" fmla="*/ 3797071 h 7289002"/>
              <a:gd name="connsiteX619" fmla="*/ 3368815 w 7146287"/>
              <a:gd name="connsiteY619" fmla="*/ 3797071 h 7289002"/>
              <a:gd name="connsiteX620" fmla="*/ 3297183 w 7146287"/>
              <a:gd name="connsiteY620" fmla="*/ 3727202 h 7289002"/>
              <a:gd name="connsiteX621" fmla="*/ 2302203 w 7146287"/>
              <a:gd name="connsiteY621" fmla="*/ 3674827 h 7289002"/>
              <a:gd name="connsiteX622" fmla="*/ 2559844 w 7146287"/>
              <a:gd name="connsiteY622" fmla="*/ 3674827 h 7289002"/>
              <a:gd name="connsiteX623" fmla="*/ 2559844 w 7146287"/>
              <a:gd name="connsiteY623" fmla="*/ 3727202 h 7289002"/>
              <a:gd name="connsiteX624" fmla="*/ 2488211 w 7146287"/>
              <a:gd name="connsiteY624" fmla="*/ 3797071 h 7289002"/>
              <a:gd name="connsiteX625" fmla="*/ 2373835 w 7146287"/>
              <a:gd name="connsiteY625" fmla="*/ 3797071 h 7289002"/>
              <a:gd name="connsiteX626" fmla="*/ 2302203 w 7146287"/>
              <a:gd name="connsiteY626" fmla="*/ 3727202 h 7289002"/>
              <a:gd name="connsiteX627" fmla="*/ 6186770 w 7146287"/>
              <a:gd name="connsiteY627" fmla="*/ 3245859 h 7289002"/>
              <a:gd name="connsiteX628" fmla="*/ 6224347 w 7146287"/>
              <a:gd name="connsiteY628" fmla="*/ 3245859 h 7289002"/>
              <a:gd name="connsiteX629" fmla="*/ 6224347 w 7146287"/>
              <a:gd name="connsiteY629" fmla="*/ 4027119 h 7289002"/>
              <a:gd name="connsiteX630" fmla="*/ 6186770 w 7146287"/>
              <a:gd name="connsiteY630" fmla="*/ 4027119 h 7289002"/>
              <a:gd name="connsiteX631" fmla="*/ 6080261 w 7146287"/>
              <a:gd name="connsiteY631" fmla="*/ 3920607 h 7289002"/>
              <a:gd name="connsiteX632" fmla="*/ 6080261 w 7146287"/>
              <a:gd name="connsiteY632" fmla="*/ 3644647 h 7289002"/>
              <a:gd name="connsiteX633" fmla="*/ 6080613 w 7146287"/>
              <a:gd name="connsiteY633" fmla="*/ 3636545 h 7289002"/>
              <a:gd name="connsiteX634" fmla="*/ 6080261 w 7146287"/>
              <a:gd name="connsiteY634" fmla="*/ 3628442 h 7289002"/>
              <a:gd name="connsiteX635" fmla="*/ 6080261 w 7146287"/>
              <a:gd name="connsiteY635" fmla="*/ 3352483 h 7289002"/>
              <a:gd name="connsiteX636" fmla="*/ 6080261 w 7146287"/>
              <a:gd name="connsiteY636" fmla="*/ 3352366 h 7289002"/>
              <a:gd name="connsiteX637" fmla="*/ 6186770 w 7146287"/>
              <a:gd name="connsiteY637" fmla="*/ 3245859 h 7289002"/>
              <a:gd name="connsiteX638" fmla="*/ 5198835 w 7146287"/>
              <a:gd name="connsiteY638" fmla="*/ 3245859 h 7289002"/>
              <a:gd name="connsiteX639" fmla="*/ 5236413 w 7146287"/>
              <a:gd name="connsiteY639" fmla="*/ 3245859 h 7289002"/>
              <a:gd name="connsiteX640" fmla="*/ 5236413 w 7146287"/>
              <a:gd name="connsiteY640" fmla="*/ 3245978 h 7289002"/>
              <a:gd name="connsiteX641" fmla="*/ 5342921 w 7146287"/>
              <a:gd name="connsiteY641" fmla="*/ 3352483 h 7289002"/>
              <a:gd name="connsiteX642" fmla="*/ 5342921 w 7146287"/>
              <a:gd name="connsiteY642" fmla="*/ 3628442 h 7289002"/>
              <a:gd name="connsiteX643" fmla="*/ 5342569 w 7146287"/>
              <a:gd name="connsiteY643" fmla="*/ 3636545 h 7289002"/>
              <a:gd name="connsiteX644" fmla="*/ 5342921 w 7146287"/>
              <a:gd name="connsiteY644" fmla="*/ 3644647 h 7289002"/>
              <a:gd name="connsiteX645" fmla="*/ 5342921 w 7146287"/>
              <a:gd name="connsiteY645" fmla="*/ 3920607 h 7289002"/>
              <a:gd name="connsiteX646" fmla="*/ 5236413 w 7146287"/>
              <a:gd name="connsiteY646" fmla="*/ 4027119 h 7289002"/>
              <a:gd name="connsiteX647" fmla="*/ 5198835 w 7146287"/>
              <a:gd name="connsiteY647" fmla="*/ 4027119 h 7289002"/>
              <a:gd name="connsiteX648" fmla="*/ 3908639 w 7146287"/>
              <a:gd name="connsiteY648" fmla="*/ 3245859 h 7289002"/>
              <a:gd name="connsiteX649" fmla="*/ 3946216 w 7146287"/>
              <a:gd name="connsiteY649" fmla="*/ 3245859 h 7289002"/>
              <a:gd name="connsiteX650" fmla="*/ 3946216 w 7146287"/>
              <a:gd name="connsiteY650" fmla="*/ 4027119 h 7289002"/>
              <a:gd name="connsiteX651" fmla="*/ 3908639 w 7146287"/>
              <a:gd name="connsiteY651" fmla="*/ 4027119 h 7289002"/>
              <a:gd name="connsiteX652" fmla="*/ 3802130 w 7146287"/>
              <a:gd name="connsiteY652" fmla="*/ 3920607 h 7289002"/>
              <a:gd name="connsiteX653" fmla="*/ 3802130 w 7146287"/>
              <a:gd name="connsiteY653" fmla="*/ 3644647 h 7289002"/>
              <a:gd name="connsiteX654" fmla="*/ 3802482 w 7146287"/>
              <a:gd name="connsiteY654" fmla="*/ 3636545 h 7289002"/>
              <a:gd name="connsiteX655" fmla="*/ 3802130 w 7146287"/>
              <a:gd name="connsiteY655" fmla="*/ 3628442 h 7289002"/>
              <a:gd name="connsiteX656" fmla="*/ 3802130 w 7146287"/>
              <a:gd name="connsiteY656" fmla="*/ 3352483 h 7289002"/>
              <a:gd name="connsiteX657" fmla="*/ 3802130 w 7146287"/>
              <a:gd name="connsiteY657" fmla="*/ 3352366 h 7289002"/>
              <a:gd name="connsiteX658" fmla="*/ 3908639 w 7146287"/>
              <a:gd name="connsiteY658" fmla="*/ 3245859 h 7289002"/>
              <a:gd name="connsiteX659" fmla="*/ 2920704 w 7146287"/>
              <a:gd name="connsiteY659" fmla="*/ 3245859 h 7289002"/>
              <a:gd name="connsiteX660" fmla="*/ 2958281 w 7146287"/>
              <a:gd name="connsiteY660" fmla="*/ 3245859 h 7289002"/>
              <a:gd name="connsiteX661" fmla="*/ 2958281 w 7146287"/>
              <a:gd name="connsiteY661" fmla="*/ 3245978 h 7289002"/>
              <a:gd name="connsiteX662" fmla="*/ 3064791 w 7146287"/>
              <a:gd name="connsiteY662" fmla="*/ 3352483 h 7289002"/>
              <a:gd name="connsiteX663" fmla="*/ 3064791 w 7146287"/>
              <a:gd name="connsiteY663" fmla="*/ 3628442 h 7289002"/>
              <a:gd name="connsiteX664" fmla="*/ 3064438 w 7146287"/>
              <a:gd name="connsiteY664" fmla="*/ 3636545 h 7289002"/>
              <a:gd name="connsiteX665" fmla="*/ 3064791 w 7146287"/>
              <a:gd name="connsiteY665" fmla="*/ 3644647 h 7289002"/>
              <a:gd name="connsiteX666" fmla="*/ 3064791 w 7146287"/>
              <a:gd name="connsiteY666" fmla="*/ 3920607 h 7289002"/>
              <a:gd name="connsiteX667" fmla="*/ 2958281 w 7146287"/>
              <a:gd name="connsiteY667" fmla="*/ 4027119 h 7289002"/>
              <a:gd name="connsiteX668" fmla="*/ 2920704 w 7146287"/>
              <a:gd name="connsiteY668" fmla="*/ 4027119 h 7289002"/>
              <a:gd name="connsiteX669" fmla="*/ 6295979 w 7146287"/>
              <a:gd name="connsiteY669" fmla="*/ 3123616 h 7289002"/>
              <a:gd name="connsiteX670" fmla="*/ 6410355 w 7146287"/>
              <a:gd name="connsiteY670" fmla="*/ 3123616 h 7289002"/>
              <a:gd name="connsiteX671" fmla="*/ 6481987 w 7146287"/>
              <a:gd name="connsiteY671" fmla="*/ 3193488 h 7289002"/>
              <a:gd name="connsiteX672" fmla="*/ 6481987 w 7146287"/>
              <a:gd name="connsiteY672" fmla="*/ 3245859 h 7289002"/>
              <a:gd name="connsiteX673" fmla="*/ 6224347 w 7146287"/>
              <a:gd name="connsiteY673" fmla="*/ 3245859 h 7289002"/>
              <a:gd name="connsiteX674" fmla="*/ 6224347 w 7146287"/>
              <a:gd name="connsiteY674" fmla="*/ 3193488 h 7289002"/>
              <a:gd name="connsiteX675" fmla="*/ 6295979 w 7146287"/>
              <a:gd name="connsiteY675" fmla="*/ 3123616 h 7289002"/>
              <a:gd name="connsiteX676" fmla="*/ 5012827 w 7146287"/>
              <a:gd name="connsiteY676" fmla="*/ 3123616 h 7289002"/>
              <a:gd name="connsiteX677" fmla="*/ 5127203 w 7146287"/>
              <a:gd name="connsiteY677" fmla="*/ 3123616 h 7289002"/>
              <a:gd name="connsiteX678" fmla="*/ 5198835 w 7146287"/>
              <a:gd name="connsiteY678" fmla="*/ 3193488 h 7289002"/>
              <a:gd name="connsiteX679" fmla="*/ 5198835 w 7146287"/>
              <a:gd name="connsiteY679" fmla="*/ 3245859 h 7289002"/>
              <a:gd name="connsiteX680" fmla="*/ 4941195 w 7146287"/>
              <a:gd name="connsiteY680" fmla="*/ 3245859 h 7289002"/>
              <a:gd name="connsiteX681" fmla="*/ 4941195 w 7146287"/>
              <a:gd name="connsiteY681" fmla="*/ 3193488 h 7289002"/>
              <a:gd name="connsiteX682" fmla="*/ 5012827 w 7146287"/>
              <a:gd name="connsiteY682" fmla="*/ 3123616 h 7289002"/>
              <a:gd name="connsiteX683" fmla="*/ 4017848 w 7146287"/>
              <a:gd name="connsiteY683" fmla="*/ 3123616 h 7289002"/>
              <a:gd name="connsiteX684" fmla="*/ 4132224 w 7146287"/>
              <a:gd name="connsiteY684" fmla="*/ 3123616 h 7289002"/>
              <a:gd name="connsiteX685" fmla="*/ 4203856 w 7146287"/>
              <a:gd name="connsiteY685" fmla="*/ 3193488 h 7289002"/>
              <a:gd name="connsiteX686" fmla="*/ 4203856 w 7146287"/>
              <a:gd name="connsiteY686" fmla="*/ 3245859 h 7289002"/>
              <a:gd name="connsiteX687" fmla="*/ 3946216 w 7146287"/>
              <a:gd name="connsiteY687" fmla="*/ 3245859 h 7289002"/>
              <a:gd name="connsiteX688" fmla="*/ 3946216 w 7146287"/>
              <a:gd name="connsiteY688" fmla="*/ 3193488 h 7289002"/>
              <a:gd name="connsiteX689" fmla="*/ 4017848 w 7146287"/>
              <a:gd name="connsiteY689" fmla="*/ 3123616 h 7289002"/>
              <a:gd name="connsiteX690" fmla="*/ 2734696 w 7146287"/>
              <a:gd name="connsiteY690" fmla="*/ 3123616 h 7289002"/>
              <a:gd name="connsiteX691" fmla="*/ 2849073 w 7146287"/>
              <a:gd name="connsiteY691" fmla="*/ 3123616 h 7289002"/>
              <a:gd name="connsiteX692" fmla="*/ 2920704 w 7146287"/>
              <a:gd name="connsiteY692" fmla="*/ 3193488 h 7289002"/>
              <a:gd name="connsiteX693" fmla="*/ 2920704 w 7146287"/>
              <a:gd name="connsiteY693" fmla="*/ 3245859 h 7289002"/>
              <a:gd name="connsiteX694" fmla="*/ 2663064 w 7146287"/>
              <a:gd name="connsiteY694" fmla="*/ 3245859 h 7289002"/>
              <a:gd name="connsiteX695" fmla="*/ 2663064 w 7146287"/>
              <a:gd name="connsiteY695" fmla="*/ 3193488 h 7289002"/>
              <a:gd name="connsiteX696" fmla="*/ 2734696 w 7146287"/>
              <a:gd name="connsiteY696" fmla="*/ 3123616 h 7289002"/>
              <a:gd name="connsiteX697" fmla="*/ 1739716 w 7146287"/>
              <a:gd name="connsiteY697" fmla="*/ 3123616 h 7289002"/>
              <a:gd name="connsiteX698" fmla="*/ 1854092 w 7146287"/>
              <a:gd name="connsiteY698" fmla="*/ 3123616 h 7289002"/>
              <a:gd name="connsiteX699" fmla="*/ 1925724 w 7146287"/>
              <a:gd name="connsiteY699" fmla="*/ 3193488 h 7289002"/>
              <a:gd name="connsiteX700" fmla="*/ 1925724 w 7146287"/>
              <a:gd name="connsiteY700" fmla="*/ 3245859 h 7289002"/>
              <a:gd name="connsiteX701" fmla="*/ 1668085 w 7146287"/>
              <a:gd name="connsiteY701" fmla="*/ 3245859 h 7289002"/>
              <a:gd name="connsiteX702" fmla="*/ 1668085 w 7146287"/>
              <a:gd name="connsiteY702" fmla="*/ 4027119 h 7289002"/>
              <a:gd name="connsiteX703" fmla="*/ 1925724 w 7146287"/>
              <a:gd name="connsiteY703" fmla="*/ 4027119 h 7289002"/>
              <a:gd name="connsiteX704" fmla="*/ 1925724 w 7146287"/>
              <a:gd name="connsiteY704" fmla="*/ 4079491 h 7289002"/>
              <a:gd name="connsiteX705" fmla="*/ 1854092 w 7146287"/>
              <a:gd name="connsiteY705" fmla="*/ 4149363 h 7289002"/>
              <a:gd name="connsiteX706" fmla="*/ 1739716 w 7146287"/>
              <a:gd name="connsiteY706" fmla="*/ 4149363 h 7289002"/>
              <a:gd name="connsiteX707" fmla="*/ 1668084 w 7146287"/>
              <a:gd name="connsiteY707" fmla="*/ 4079491 h 7289002"/>
              <a:gd name="connsiteX708" fmla="*/ 1668084 w 7146287"/>
              <a:gd name="connsiteY708" fmla="*/ 4027119 h 7289002"/>
              <a:gd name="connsiteX709" fmla="*/ 1630508 w 7146287"/>
              <a:gd name="connsiteY709" fmla="*/ 4027119 h 7289002"/>
              <a:gd name="connsiteX710" fmla="*/ 1523999 w 7146287"/>
              <a:gd name="connsiteY710" fmla="*/ 3920607 h 7289002"/>
              <a:gd name="connsiteX711" fmla="*/ 1523999 w 7146287"/>
              <a:gd name="connsiteY711" fmla="*/ 3644647 h 7289002"/>
              <a:gd name="connsiteX712" fmla="*/ 1524351 w 7146287"/>
              <a:gd name="connsiteY712" fmla="*/ 3636545 h 7289002"/>
              <a:gd name="connsiteX713" fmla="*/ 1523999 w 7146287"/>
              <a:gd name="connsiteY713" fmla="*/ 3628442 h 7289002"/>
              <a:gd name="connsiteX714" fmla="*/ 1523999 w 7146287"/>
              <a:gd name="connsiteY714" fmla="*/ 3352483 h 7289002"/>
              <a:gd name="connsiteX715" fmla="*/ 1523999 w 7146287"/>
              <a:gd name="connsiteY715" fmla="*/ 3352366 h 7289002"/>
              <a:gd name="connsiteX716" fmla="*/ 1630508 w 7146287"/>
              <a:gd name="connsiteY716" fmla="*/ 3245859 h 7289002"/>
              <a:gd name="connsiteX717" fmla="*/ 1668084 w 7146287"/>
              <a:gd name="connsiteY717" fmla="*/ 3245859 h 7289002"/>
              <a:gd name="connsiteX718" fmla="*/ 1668084 w 7146287"/>
              <a:gd name="connsiteY718" fmla="*/ 3193488 h 7289002"/>
              <a:gd name="connsiteX719" fmla="*/ 1739716 w 7146287"/>
              <a:gd name="connsiteY719" fmla="*/ 3123616 h 7289002"/>
              <a:gd name="connsiteX720" fmla="*/ 6820889 w 7146287"/>
              <a:gd name="connsiteY720" fmla="*/ 2893574 h 7289002"/>
              <a:gd name="connsiteX721" fmla="*/ 6858466 w 7146287"/>
              <a:gd name="connsiteY721" fmla="*/ 2893574 h 7289002"/>
              <a:gd name="connsiteX722" fmla="*/ 6858466 w 7146287"/>
              <a:gd name="connsiteY722" fmla="*/ 3674827 h 7289002"/>
              <a:gd name="connsiteX723" fmla="*/ 6820889 w 7146287"/>
              <a:gd name="connsiteY723" fmla="*/ 3674827 h 7289002"/>
              <a:gd name="connsiteX724" fmla="*/ 6714380 w 7146287"/>
              <a:gd name="connsiteY724" fmla="*/ 3568318 h 7289002"/>
              <a:gd name="connsiteX725" fmla="*/ 6714380 w 7146287"/>
              <a:gd name="connsiteY725" fmla="*/ 3292362 h 7289002"/>
              <a:gd name="connsiteX726" fmla="*/ 6714732 w 7146287"/>
              <a:gd name="connsiteY726" fmla="*/ 3284260 h 7289002"/>
              <a:gd name="connsiteX727" fmla="*/ 6714380 w 7146287"/>
              <a:gd name="connsiteY727" fmla="*/ 3276157 h 7289002"/>
              <a:gd name="connsiteX728" fmla="*/ 6714380 w 7146287"/>
              <a:gd name="connsiteY728" fmla="*/ 3000200 h 7289002"/>
              <a:gd name="connsiteX729" fmla="*/ 6714380 w 7146287"/>
              <a:gd name="connsiteY729" fmla="*/ 3000083 h 7289002"/>
              <a:gd name="connsiteX730" fmla="*/ 6820889 w 7146287"/>
              <a:gd name="connsiteY730" fmla="*/ 2893574 h 7289002"/>
              <a:gd name="connsiteX731" fmla="*/ 5832954 w 7146287"/>
              <a:gd name="connsiteY731" fmla="*/ 2893574 h 7289002"/>
              <a:gd name="connsiteX732" fmla="*/ 5870532 w 7146287"/>
              <a:gd name="connsiteY732" fmla="*/ 2893574 h 7289002"/>
              <a:gd name="connsiteX733" fmla="*/ 5870532 w 7146287"/>
              <a:gd name="connsiteY733" fmla="*/ 2893689 h 7289002"/>
              <a:gd name="connsiteX734" fmla="*/ 5977040 w 7146287"/>
              <a:gd name="connsiteY734" fmla="*/ 3000200 h 7289002"/>
              <a:gd name="connsiteX735" fmla="*/ 5977040 w 7146287"/>
              <a:gd name="connsiteY735" fmla="*/ 3276157 h 7289002"/>
              <a:gd name="connsiteX736" fmla="*/ 5976688 w 7146287"/>
              <a:gd name="connsiteY736" fmla="*/ 3284260 h 7289002"/>
              <a:gd name="connsiteX737" fmla="*/ 5977040 w 7146287"/>
              <a:gd name="connsiteY737" fmla="*/ 3292362 h 7289002"/>
              <a:gd name="connsiteX738" fmla="*/ 5977040 w 7146287"/>
              <a:gd name="connsiteY738" fmla="*/ 3568318 h 7289002"/>
              <a:gd name="connsiteX739" fmla="*/ 5870532 w 7146287"/>
              <a:gd name="connsiteY739" fmla="*/ 3674827 h 7289002"/>
              <a:gd name="connsiteX740" fmla="*/ 5832954 w 7146287"/>
              <a:gd name="connsiteY740" fmla="*/ 3674827 h 7289002"/>
              <a:gd name="connsiteX741" fmla="*/ 3554823 w 7146287"/>
              <a:gd name="connsiteY741" fmla="*/ 2893574 h 7289002"/>
              <a:gd name="connsiteX742" fmla="*/ 3592400 w 7146287"/>
              <a:gd name="connsiteY742" fmla="*/ 2893574 h 7289002"/>
              <a:gd name="connsiteX743" fmla="*/ 3592400 w 7146287"/>
              <a:gd name="connsiteY743" fmla="*/ 2893689 h 7289002"/>
              <a:gd name="connsiteX744" fmla="*/ 3698909 w 7146287"/>
              <a:gd name="connsiteY744" fmla="*/ 3000200 h 7289002"/>
              <a:gd name="connsiteX745" fmla="*/ 3698909 w 7146287"/>
              <a:gd name="connsiteY745" fmla="*/ 3276157 h 7289002"/>
              <a:gd name="connsiteX746" fmla="*/ 3698557 w 7146287"/>
              <a:gd name="connsiteY746" fmla="*/ 3284260 h 7289002"/>
              <a:gd name="connsiteX747" fmla="*/ 3698909 w 7146287"/>
              <a:gd name="connsiteY747" fmla="*/ 3292362 h 7289002"/>
              <a:gd name="connsiteX748" fmla="*/ 3698909 w 7146287"/>
              <a:gd name="connsiteY748" fmla="*/ 3568318 h 7289002"/>
              <a:gd name="connsiteX749" fmla="*/ 3592400 w 7146287"/>
              <a:gd name="connsiteY749" fmla="*/ 3674827 h 7289002"/>
              <a:gd name="connsiteX750" fmla="*/ 3554823 w 7146287"/>
              <a:gd name="connsiteY750" fmla="*/ 3674827 h 7289002"/>
              <a:gd name="connsiteX751" fmla="*/ 2264626 w 7146287"/>
              <a:gd name="connsiteY751" fmla="*/ 2893574 h 7289002"/>
              <a:gd name="connsiteX752" fmla="*/ 2302203 w 7146287"/>
              <a:gd name="connsiteY752" fmla="*/ 2893574 h 7289002"/>
              <a:gd name="connsiteX753" fmla="*/ 2302203 w 7146287"/>
              <a:gd name="connsiteY753" fmla="*/ 3674827 h 7289002"/>
              <a:gd name="connsiteX754" fmla="*/ 2264626 w 7146287"/>
              <a:gd name="connsiteY754" fmla="*/ 3674827 h 7289002"/>
              <a:gd name="connsiteX755" fmla="*/ 2158117 w 7146287"/>
              <a:gd name="connsiteY755" fmla="*/ 3568318 h 7289002"/>
              <a:gd name="connsiteX756" fmla="*/ 2158117 w 7146287"/>
              <a:gd name="connsiteY756" fmla="*/ 3292362 h 7289002"/>
              <a:gd name="connsiteX757" fmla="*/ 2158469 w 7146287"/>
              <a:gd name="connsiteY757" fmla="*/ 3284260 h 7289002"/>
              <a:gd name="connsiteX758" fmla="*/ 2158117 w 7146287"/>
              <a:gd name="connsiteY758" fmla="*/ 3276157 h 7289002"/>
              <a:gd name="connsiteX759" fmla="*/ 2158117 w 7146287"/>
              <a:gd name="connsiteY759" fmla="*/ 3000200 h 7289002"/>
              <a:gd name="connsiteX760" fmla="*/ 2158117 w 7146287"/>
              <a:gd name="connsiteY760" fmla="*/ 3000083 h 7289002"/>
              <a:gd name="connsiteX761" fmla="*/ 2264626 w 7146287"/>
              <a:gd name="connsiteY761" fmla="*/ 2893574 h 7289002"/>
              <a:gd name="connsiteX762" fmla="*/ 6930098 w 7146287"/>
              <a:gd name="connsiteY762" fmla="*/ 2771333 h 7289002"/>
              <a:gd name="connsiteX763" fmla="*/ 7044474 w 7146287"/>
              <a:gd name="connsiteY763" fmla="*/ 2771333 h 7289002"/>
              <a:gd name="connsiteX764" fmla="*/ 7116106 w 7146287"/>
              <a:gd name="connsiteY764" fmla="*/ 2841203 h 7289002"/>
              <a:gd name="connsiteX765" fmla="*/ 7116106 w 7146287"/>
              <a:gd name="connsiteY765" fmla="*/ 2893574 h 7289002"/>
              <a:gd name="connsiteX766" fmla="*/ 6858466 w 7146287"/>
              <a:gd name="connsiteY766" fmla="*/ 2893574 h 7289002"/>
              <a:gd name="connsiteX767" fmla="*/ 6858466 w 7146287"/>
              <a:gd name="connsiteY767" fmla="*/ 2841203 h 7289002"/>
              <a:gd name="connsiteX768" fmla="*/ 6930098 w 7146287"/>
              <a:gd name="connsiteY768" fmla="*/ 2771333 h 7289002"/>
              <a:gd name="connsiteX769" fmla="*/ 5646946 w 7146287"/>
              <a:gd name="connsiteY769" fmla="*/ 2771333 h 7289002"/>
              <a:gd name="connsiteX770" fmla="*/ 5761322 w 7146287"/>
              <a:gd name="connsiteY770" fmla="*/ 2771333 h 7289002"/>
              <a:gd name="connsiteX771" fmla="*/ 5832954 w 7146287"/>
              <a:gd name="connsiteY771" fmla="*/ 2841203 h 7289002"/>
              <a:gd name="connsiteX772" fmla="*/ 5832954 w 7146287"/>
              <a:gd name="connsiteY772" fmla="*/ 2893574 h 7289002"/>
              <a:gd name="connsiteX773" fmla="*/ 5575314 w 7146287"/>
              <a:gd name="connsiteY773" fmla="*/ 2893574 h 7289002"/>
              <a:gd name="connsiteX774" fmla="*/ 5575314 w 7146287"/>
              <a:gd name="connsiteY774" fmla="*/ 2841203 h 7289002"/>
              <a:gd name="connsiteX775" fmla="*/ 5646946 w 7146287"/>
              <a:gd name="connsiteY775" fmla="*/ 2771333 h 7289002"/>
              <a:gd name="connsiteX776" fmla="*/ 4651966 w 7146287"/>
              <a:gd name="connsiteY776" fmla="*/ 2771333 h 7289002"/>
              <a:gd name="connsiteX777" fmla="*/ 4766342 w 7146287"/>
              <a:gd name="connsiteY777" fmla="*/ 2771333 h 7289002"/>
              <a:gd name="connsiteX778" fmla="*/ 4837974 w 7146287"/>
              <a:gd name="connsiteY778" fmla="*/ 2841203 h 7289002"/>
              <a:gd name="connsiteX779" fmla="*/ 4837974 w 7146287"/>
              <a:gd name="connsiteY779" fmla="*/ 2893574 h 7289002"/>
              <a:gd name="connsiteX780" fmla="*/ 4580335 w 7146287"/>
              <a:gd name="connsiteY780" fmla="*/ 2893574 h 7289002"/>
              <a:gd name="connsiteX781" fmla="*/ 4580335 w 7146287"/>
              <a:gd name="connsiteY781" fmla="*/ 3674827 h 7289002"/>
              <a:gd name="connsiteX782" fmla="*/ 4837974 w 7146287"/>
              <a:gd name="connsiteY782" fmla="*/ 3674827 h 7289002"/>
              <a:gd name="connsiteX783" fmla="*/ 4837974 w 7146287"/>
              <a:gd name="connsiteY783" fmla="*/ 3727202 h 7289002"/>
              <a:gd name="connsiteX784" fmla="*/ 4766342 w 7146287"/>
              <a:gd name="connsiteY784" fmla="*/ 3797071 h 7289002"/>
              <a:gd name="connsiteX785" fmla="*/ 4651966 w 7146287"/>
              <a:gd name="connsiteY785" fmla="*/ 3797071 h 7289002"/>
              <a:gd name="connsiteX786" fmla="*/ 4580334 w 7146287"/>
              <a:gd name="connsiteY786" fmla="*/ 3727202 h 7289002"/>
              <a:gd name="connsiteX787" fmla="*/ 4580334 w 7146287"/>
              <a:gd name="connsiteY787" fmla="*/ 3674827 h 7289002"/>
              <a:gd name="connsiteX788" fmla="*/ 4542758 w 7146287"/>
              <a:gd name="connsiteY788" fmla="*/ 3674827 h 7289002"/>
              <a:gd name="connsiteX789" fmla="*/ 4436249 w 7146287"/>
              <a:gd name="connsiteY789" fmla="*/ 3568318 h 7289002"/>
              <a:gd name="connsiteX790" fmla="*/ 4436249 w 7146287"/>
              <a:gd name="connsiteY790" fmla="*/ 3292362 h 7289002"/>
              <a:gd name="connsiteX791" fmla="*/ 4436601 w 7146287"/>
              <a:gd name="connsiteY791" fmla="*/ 3284260 h 7289002"/>
              <a:gd name="connsiteX792" fmla="*/ 4436249 w 7146287"/>
              <a:gd name="connsiteY792" fmla="*/ 3276157 h 7289002"/>
              <a:gd name="connsiteX793" fmla="*/ 4436249 w 7146287"/>
              <a:gd name="connsiteY793" fmla="*/ 3000200 h 7289002"/>
              <a:gd name="connsiteX794" fmla="*/ 4436249 w 7146287"/>
              <a:gd name="connsiteY794" fmla="*/ 3000083 h 7289002"/>
              <a:gd name="connsiteX795" fmla="*/ 4542758 w 7146287"/>
              <a:gd name="connsiteY795" fmla="*/ 2893574 h 7289002"/>
              <a:gd name="connsiteX796" fmla="*/ 4580334 w 7146287"/>
              <a:gd name="connsiteY796" fmla="*/ 2893574 h 7289002"/>
              <a:gd name="connsiteX797" fmla="*/ 4580334 w 7146287"/>
              <a:gd name="connsiteY797" fmla="*/ 2841203 h 7289002"/>
              <a:gd name="connsiteX798" fmla="*/ 4651966 w 7146287"/>
              <a:gd name="connsiteY798" fmla="*/ 2771333 h 7289002"/>
              <a:gd name="connsiteX799" fmla="*/ 3368815 w 7146287"/>
              <a:gd name="connsiteY799" fmla="*/ 2771333 h 7289002"/>
              <a:gd name="connsiteX800" fmla="*/ 3483191 w 7146287"/>
              <a:gd name="connsiteY800" fmla="*/ 2771333 h 7289002"/>
              <a:gd name="connsiteX801" fmla="*/ 3554823 w 7146287"/>
              <a:gd name="connsiteY801" fmla="*/ 2841203 h 7289002"/>
              <a:gd name="connsiteX802" fmla="*/ 3554823 w 7146287"/>
              <a:gd name="connsiteY802" fmla="*/ 2893574 h 7289002"/>
              <a:gd name="connsiteX803" fmla="*/ 3297183 w 7146287"/>
              <a:gd name="connsiteY803" fmla="*/ 2893574 h 7289002"/>
              <a:gd name="connsiteX804" fmla="*/ 3297183 w 7146287"/>
              <a:gd name="connsiteY804" fmla="*/ 2841203 h 7289002"/>
              <a:gd name="connsiteX805" fmla="*/ 3368815 w 7146287"/>
              <a:gd name="connsiteY805" fmla="*/ 2771333 h 7289002"/>
              <a:gd name="connsiteX806" fmla="*/ 2373835 w 7146287"/>
              <a:gd name="connsiteY806" fmla="*/ 2771333 h 7289002"/>
              <a:gd name="connsiteX807" fmla="*/ 2488211 w 7146287"/>
              <a:gd name="connsiteY807" fmla="*/ 2771333 h 7289002"/>
              <a:gd name="connsiteX808" fmla="*/ 2559844 w 7146287"/>
              <a:gd name="connsiteY808" fmla="*/ 2841203 h 7289002"/>
              <a:gd name="connsiteX809" fmla="*/ 2559844 w 7146287"/>
              <a:gd name="connsiteY809" fmla="*/ 2893574 h 7289002"/>
              <a:gd name="connsiteX810" fmla="*/ 2302203 w 7146287"/>
              <a:gd name="connsiteY810" fmla="*/ 2893574 h 7289002"/>
              <a:gd name="connsiteX811" fmla="*/ 2302203 w 7146287"/>
              <a:gd name="connsiteY811" fmla="*/ 2841203 h 7289002"/>
              <a:gd name="connsiteX812" fmla="*/ 2373835 w 7146287"/>
              <a:gd name="connsiteY812" fmla="*/ 2771333 h 7289002"/>
              <a:gd name="connsiteX813" fmla="*/ 6224347 w 7146287"/>
              <a:gd name="connsiteY813" fmla="*/ 2641456 h 7289002"/>
              <a:gd name="connsiteX814" fmla="*/ 6481987 w 7146287"/>
              <a:gd name="connsiteY814" fmla="*/ 2641456 h 7289002"/>
              <a:gd name="connsiteX815" fmla="*/ 6481987 w 7146287"/>
              <a:gd name="connsiteY815" fmla="*/ 2693831 h 7289002"/>
              <a:gd name="connsiteX816" fmla="*/ 6410355 w 7146287"/>
              <a:gd name="connsiteY816" fmla="*/ 2763702 h 7289002"/>
              <a:gd name="connsiteX817" fmla="*/ 6295979 w 7146287"/>
              <a:gd name="connsiteY817" fmla="*/ 2763702 h 7289002"/>
              <a:gd name="connsiteX818" fmla="*/ 6224347 w 7146287"/>
              <a:gd name="connsiteY818" fmla="*/ 2693831 h 7289002"/>
              <a:gd name="connsiteX819" fmla="*/ 4941195 w 7146287"/>
              <a:gd name="connsiteY819" fmla="*/ 2641456 h 7289002"/>
              <a:gd name="connsiteX820" fmla="*/ 5198835 w 7146287"/>
              <a:gd name="connsiteY820" fmla="*/ 2641456 h 7289002"/>
              <a:gd name="connsiteX821" fmla="*/ 5198835 w 7146287"/>
              <a:gd name="connsiteY821" fmla="*/ 2693831 h 7289002"/>
              <a:gd name="connsiteX822" fmla="*/ 5127203 w 7146287"/>
              <a:gd name="connsiteY822" fmla="*/ 2763702 h 7289002"/>
              <a:gd name="connsiteX823" fmla="*/ 5012827 w 7146287"/>
              <a:gd name="connsiteY823" fmla="*/ 2763702 h 7289002"/>
              <a:gd name="connsiteX824" fmla="*/ 4941195 w 7146287"/>
              <a:gd name="connsiteY824" fmla="*/ 2693831 h 7289002"/>
              <a:gd name="connsiteX825" fmla="*/ 3946216 w 7146287"/>
              <a:gd name="connsiteY825" fmla="*/ 2641456 h 7289002"/>
              <a:gd name="connsiteX826" fmla="*/ 4203856 w 7146287"/>
              <a:gd name="connsiteY826" fmla="*/ 2641456 h 7289002"/>
              <a:gd name="connsiteX827" fmla="*/ 4203856 w 7146287"/>
              <a:gd name="connsiteY827" fmla="*/ 2693831 h 7289002"/>
              <a:gd name="connsiteX828" fmla="*/ 4132224 w 7146287"/>
              <a:gd name="connsiteY828" fmla="*/ 2763702 h 7289002"/>
              <a:gd name="connsiteX829" fmla="*/ 4017848 w 7146287"/>
              <a:gd name="connsiteY829" fmla="*/ 2763702 h 7289002"/>
              <a:gd name="connsiteX830" fmla="*/ 3946216 w 7146287"/>
              <a:gd name="connsiteY830" fmla="*/ 2693831 h 7289002"/>
              <a:gd name="connsiteX831" fmla="*/ 2663064 w 7146287"/>
              <a:gd name="connsiteY831" fmla="*/ 2641456 h 7289002"/>
              <a:gd name="connsiteX832" fmla="*/ 2920704 w 7146287"/>
              <a:gd name="connsiteY832" fmla="*/ 2641456 h 7289002"/>
              <a:gd name="connsiteX833" fmla="*/ 2920704 w 7146287"/>
              <a:gd name="connsiteY833" fmla="*/ 2693831 h 7289002"/>
              <a:gd name="connsiteX834" fmla="*/ 2849073 w 7146287"/>
              <a:gd name="connsiteY834" fmla="*/ 2763702 h 7289002"/>
              <a:gd name="connsiteX835" fmla="*/ 2734696 w 7146287"/>
              <a:gd name="connsiteY835" fmla="*/ 2763702 h 7289002"/>
              <a:gd name="connsiteX836" fmla="*/ 2663064 w 7146287"/>
              <a:gd name="connsiteY836" fmla="*/ 2693831 h 7289002"/>
              <a:gd name="connsiteX837" fmla="*/ 3297183 w 7146287"/>
              <a:gd name="connsiteY837" fmla="*/ 2289167 h 7289002"/>
              <a:gd name="connsiteX838" fmla="*/ 3554823 w 7146287"/>
              <a:gd name="connsiteY838" fmla="*/ 2289167 h 7289002"/>
              <a:gd name="connsiteX839" fmla="*/ 3554823 w 7146287"/>
              <a:gd name="connsiteY839" fmla="*/ 2341541 h 7289002"/>
              <a:gd name="connsiteX840" fmla="*/ 3483191 w 7146287"/>
              <a:gd name="connsiteY840" fmla="*/ 2411411 h 7289002"/>
              <a:gd name="connsiteX841" fmla="*/ 3368815 w 7146287"/>
              <a:gd name="connsiteY841" fmla="*/ 2411411 h 7289002"/>
              <a:gd name="connsiteX842" fmla="*/ 3297183 w 7146287"/>
              <a:gd name="connsiteY842" fmla="*/ 2341541 h 7289002"/>
              <a:gd name="connsiteX843" fmla="*/ 2302203 w 7146287"/>
              <a:gd name="connsiteY843" fmla="*/ 2289167 h 7289002"/>
              <a:gd name="connsiteX844" fmla="*/ 2559844 w 7146287"/>
              <a:gd name="connsiteY844" fmla="*/ 2289167 h 7289002"/>
              <a:gd name="connsiteX845" fmla="*/ 2559844 w 7146287"/>
              <a:gd name="connsiteY845" fmla="*/ 2341541 h 7289002"/>
              <a:gd name="connsiteX846" fmla="*/ 2488211 w 7146287"/>
              <a:gd name="connsiteY846" fmla="*/ 2411413 h 7289002"/>
              <a:gd name="connsiteX847" fmla="*/ 2373835 w 7146287"/>
              <a:gd name="connsiteY847" fmla="*/ 2411413 h 7289002"/>
              <a:gd name="connsiteX848" fmla="*/ 2302203 w 7146287"/>
              <a:gd name="connsiteY848" fmla="*/ 2341541 h 7289002"/>
              <a:gd name="connsiteX849" fmla="*/ 6858466 w 7146287"/>
              <a:gd name="connsiteY849" fmla="*/ 2289166 h 7289002"/>
              <a:gd name="connsiteX850" fmla="*/ 7116106 w 7146287"/>
              <a:gd name="connsiteY850" fmla="*/ 2289166 h 7289002"/>
              <a:gd name="connsiteX851" fmla="*/ 7116106 w 7146287"/>
              <a:gd name="connsiteY851" fmla="*/ 2341541 h 7289002"/>
              <a:gd name="connsiteX852" fmla="*/ 7044474 w 7146287"/>
              <a:gd name="connsiteY852" fmla="*/ 2411411 h 7289002"/>
              <a:gd name="connsiteX853" fmla="*/ 6930098 w 7146287"/>
              <a:gd name="connsiteY853" fmla="*/ 2411411 h 7289002"/>
              <a:gd name="connsiteX854" fmla="*/ 6858466 w 7146287"/>
              <a:gd name="connsiteY854" fmla="*/ 2341541 h 7289002"/>
              <a:gd name="connsiteX855" fmla="*/ 6186770 w 7146287"/>
              <a:gd name="connsiteY855" fmla="*/ 1860198 h 7289002"/>
              <a:gd name="connsiteX856" fmla="*/ 6224347 w 7146287"/>
              <a:gd name="connsiteY856" fmla="*/ 1860198 h 7289002"/>
              <a:gd name="connsiteX857" fmla="*/ 6224347 w 7146287"/>
              <a:gd name="connsiteY857" fmla="*/ 2641456 h 7289002"/>
              <a:gd name="connsiteX858" fmla="*/ 6186770 w 7146287"/>
              <a:gd name="connsiteY858" fmla="*/ 2641456 h 7289002"/>
              <a:gd name="connsiteX859" fmla="*/ 6080261 w 7146287"/>
              <a:gd name="connsiteY859" fmla="*/ 2534947 h 7289002"/>
              <a:gd name="connsiteX860" fmla="*/ 6080261 w 7146287"/>
              <a:gd name="connsiteY860" fmla="*/ 2258988 h 7289002"/>
              <a:gd name="connsiteX861" fmla="*/ 6080613 w 7146287"/>
              <a:gd name="connsiteY861" fmla="*/ 2250886 h 7289002"/>
              <a:gd name="connsiteX862" fmla="*/ 6080261 w 7146287"/>
              <a:gd name="connsiteY862" fmla="*/ 2242782 h 7289002"/>
              <a:gd name="connsiteX863" fmla="*/ 6080261 w 7146287"/>
              <a:gd name="connsiteY863" fmla="*/ 1966824 h 7289002"/>
              <a:gd name="connsiteX864" fmla="*/ 6080261 w 7146287"/>
              <a:gd name="connsiteY864" fmla="*/ 1966705 h 7289002"/>
              <a:gd name="connsiteX865" fmla="*/ 6186770 w 7146287"/>
              <a:gd name="connsiteY865" fmla="*/ 1860198 h 7289002"/>
              <a:gd name="connsiteX866" fmla="*/ 5198835 w 7146287"/>
              <a:gd name="connsiteY866" fmla="*/ 1860198 h 7289002"/>
              <a:gd name="connsiteX867" fmla="*/ 5236413 w 7146287"/>
              <a:gd name="connsiteY867" fmla="*/ 1860198 h 7289002"/>
              <a:gd name="connsiteX868" fmla="*/ 5236413 w 7146287"/>
              <a:gd name="connsiteY868" fmla="*/ 1860315 h 7289002"/>
              <a:gd name="connsiteX869" fmla="*/ 5342921 w 7146287"/>
              <a:gd name="connsiteY869" fmla="*/ 1966824 h 7289002"/>
              <a:gd name="connsiteX870" fmla="*/ 5342921 w 7146287"/>
              <a:gd name="connsiteY870" fmla="*/ 2242783 h 7289002"/>
              <a:gd name="connsiteX871" fmla="*/ 5342569 w 7146287"/>
              <a:gd name="connsiteY871" fmla="*/ 2250886 h 7289002"/>
              <a:gd name="connsiteX872" fmla="*/ 5342921 w 7146287"/>
              <a:gd name="connsiteY872" fmla="*/ 2258988 h 7289002"/>
              <a:gd name="connsiteX873" fmla="*/ 5342921 w 7146287"/>
              <a:gd name="connsiteY873" fmla="*/ 2534947 h 7289002"/>
              <a:gd name="connsiteX874" fmla="*/ 5236413 w 7146287"/>
              <a:gd name="connsiteY874" fmla="*/ 2641456 h 7289002"/>
              <a:gd name="connsiteX875" fmla="*/ 5198835 w 7146287"/>
              <a:gd name="connsiteY875" fmla="*/ 2641456 h 7289002"/>
              <a:gd name="connsiteX876" fmla="*/ 3908639 w 7146287"/>
              <a:gd name="connsiteY876" fmla="*/ 1860198 h 7289002"/>
              <a:gd name="connsiteX877" fmla="*/ 3946216 w 7146287"/>
              <a:gd name="connsiteY877" fmla="*/ 1860198 h 7289002"/>
              <a:gd name="connsiteX878" fmla="*/ 3946216 w 7146287"/>
              <a:gd name="connsiteY878" fmla="*/ 2641456 h 7289002"/>
              <a:gd name="connsiteX879" fmla="*/ 3908639 w 7146287"/>
              <a:gd name="connsiteY879" fmla="*/ 2641456 h 7289002"/>
              <a:gd name="connsiteX880" fmla="*/ 3802130 w 7146287"/>
              <a:gd name="connsiteY880" fmla="*/ 2534947 h 7289002"/>
              <a:gd name="connsiteX881" fmla="*/ 3802130 w 7146287"/>
              <a:gd name="connsiteY881" fmla="*/ 2258988 h 7289002"/>
              <a:gd name="connsiteX882" fmla="*/ 3802482 w 7146287"/>
              <a:gd name="connsiteY882" fmla="*/ 2250886 h 7289002"/>
              <a:gd name="connsiteX883" fmla="*/ 3802130 w 7146287"/>
              <a:gd name="connsiteY883" fmla="*/ 2242783 h 7289002"/>
              <a:gd name="connsiteX884" fmla="*/ 3802130 w 7146287"/>
              <a:gd name="connsiteY884" fmla="*/ 1966824 h 7289002"/>
              <a:gd name="connsiteX885" fmla="*/ 3802130 w 7146287"/>
              <a:gd name="connsiteY885" fmla="*/ 1966706 h 7289002"/>
              <a:gd name="connsiteX886" fmla="*/ 3908639 w 7146287"/>
              <a:gd name="connsiteY886" fmla="*/ 1860198 h 7289002"/>
              <a:gd name="connsiteX887" fmla="*/ 2920704 w 7146287"/>
              <a:gd name="connsiteY887" fmla="*/ 1860198 h 7289002"/>
              <a:gd name="connsiteX888" fmla="*/ 2958281 w 7146287"/>
              <a:gd name="connsiteY888" fmla="*/ 1860198 h 7289002"/>
              <a:gd name="connsiteX889" fmla="*/ 2958281 w 7146287"/>
              <a:gd name="connsiteY889" fmla="*/ 1860315 h 7289002"/>
              <a:gd name="connsiteX890" fmla="*/ 3064791 w 7146287"/>
              <a:gd name="connsiteY890" fmla="*/ 1966824 h 7289002"/>
              <a:gd name="connsiteX891" fmla="*/ 3064791 w 7146287"/>
              <a:gd name="connsiteY891" fmla="*/ 2242783 h 7289002"/>
              <a:gd name="connsiteX892" fmla="*/ 3064438 w 7146287"/>
              <a:gd name="connsiteY892" fmla="*/ 2250886 h 7289002"/>
              <a:gd name="connsiteX893" fmla="*/ 3064791 w 7146287"/>
              <a:gd name="connsiteY893" fmla="*/ 2258988 h 7289002"/>
              <a:gd name="connsiteX894" fmla="*/ 3064791 w 7146287"/>
              <a:gd name="connsiteY894" fmla="*/ 2534947 h 7289002"/>
              <a:gd name="connsiteX895" fmla="*/ 2958281 w 7146287"/>
              <a:gd name="connsiteY895" fmla="*/ 2641456 h 7289002"/>
              <a:gd name="connsiteX896" fmla="*/ 2920704 w 7146287"/>
              <a:gd name="connsiteY896" fmla="*/ 2641456 h 7289002"/>
              <a:gd name="connsiteX897" fmla="*/ 2734696 w 7146287"/>
              <a:gd name="connsiteY897" fmla="*/ 1737955 h 7289002"/>
              <a:gd name="connsiteX898" fmla="*/ 2849073 w 7146287"/>
              <a:gd name="connsiteY898" fmla="*/ 1737955 h 7289002"/>
              <a:gd name="connsiteX899" fmla="*/ 2920704 w 7146287"/>
              <a:gd name="connsiteY899" fmla="*/ 1807824 h 7289002"/>
              <a:gd name="connsiteX900" fmla="*/ 2920704 w 7146287"/>
              <a:gd name="connsiteY900" fmla="*/ 1860198 h 7289002"/>
              <a:gd name="connsiteX901" fmla="*/ 2663064 w 7146287"/>
              <a:gd name="connsiteY901" fmla="*/ 1860198 h 7289002"/>
              <a:gd name="connsiteX902" fmla="*/ 2663064 w 7146287"/>
              <a:gd name="connsiteY902" fmla="*/ 1807824 h 7289002"/>
              <a:gd name="connsiteX903" fmla="*/ 2734696 w 7146287"/>
              <a:gd name="connsiteY903" fmla="*/ 1737955 h 7289002"/>
              <a:gd name="connsiteX904" fmla="*/ 1739716 w 7146287"/>
              <a:gd name="connsiteY904" fmla="*/ 1737955 h 7289002"/>
              <a:gd name="connsiteX905" fmla="*/ 1854092 w 7146287"/>
              <a:gd name="connsiteY905" fmla="*/ 1737955 h 7289002"/>
              <a:gd name="connsiteX906" fmla="*/ 1925724 w 7146287"/>
              <a:gd name="connsiteY906" fmla="*/ 1807824 h 7289002"/>
              <a:gd name="connsiteX907" fmla="*/ 1925724 w 7146287"/>
              <a:gd name="connsiteY907" fmla="*/ 1860198 h 7289002"/>
              <a:gd name="connsiteX908" fmla="*/ 1668085 w 7146287"/>
              <a:gd name="connsiteY908" fmla="*/ 1860198 h 7289002"/>
              <a:gd name="connsiteX909" fmla="*/ 1668085 w 7146287"/>
              <a:gd name="connsiteY909" fmla="*/ 2641456 h 7289002"/>
              <a:gd name="connsiteX910" fmla="*/ 1925724 w 7146287"/>
              <a:gd name="connsiteY910" fmla="*/ 2641456 h 7289002"/>
              <a:gd name="connsiteX911" fmla="*/ 1925724 w 7146287"/>
              <a:gd name="connsiteY911" fmla="*/ 2693831 h 7289002"/>
              <a:gd name="connsiteX912" fmla="*/ 1854092 w 7146287"/>
              <a:gd name="connsiteY912" fmla="*/ 2763702 h 7289002"/>
              <a:gd name="connsiteX913" fmla="*/ 1739716 w 7146287"/>
              <a:gd name="connsiteY913" fmla="*/ 2763702 h 7289002"/>
              <a:gd name="connsiteX914" fmla="*/ 1668084 w 7146287"/>
              <a:gd name="connsiteY914" fmla="*/ 2693831 h 7289002"/>
              <a:gd name="connsiteX915" fmla="*/ 1668084 w 7146287"/>
              <a:gd name="connsiteY915" fmla="*/ 2641456 h 7289002"/>
              <a:gd name="connsiteX916" fmla="*/ 1630508 w 7146287"/>
              <a:gd name="connsiteY916" fmla="*/ 2641456 h 7289002"/>
              <a:gd name="connsiteX917" fmla="*/ 1523999 w 7146287"/>
              <a:gd name="connsiteY917" fmla="*/ 2534947 h 7289002"/>
              <a:gd name="connsiteX918" fmla="*/ 1523999 w 7146287"/>
              <a:gd name="connsiteY918" fmla="*/ 2258988 h 7289002"/>
              <a:gd name="connsiteX919" fmla="*/ 1524351 w 7146287"/>
              <a:gd name="connsiteY919" fmla="*/ 2250886 h 7289002"/>
              <a:gd name="connsiteX920" fmla="*/ 1523999 w 7146287"/>
              <a:gd name="connsiteY920" fmla="*/ 2242783 h 7289002"/>
              <a:gd name="connsiteX921" fmla="*/ 1523999 w 7146287"/>
              <a:gd name="connsiteY921" fmla="*/ 1966824 h 7289002"/>
              <a:gd name="connsiteX922" fmla="*/ 1523999 w 7146287"/>
              <a:gd name="connsiteY922" fmla="*/ 1966707 h 7289002"/>
              <a:gd name="connsiteX923" fmla="*/ 1630508 w 7146287"/>
              <a:gd name="connsiteY923" fmla="*/ 1860198 h 7289002"/>
              <a:gd name="connsiteX924" fmla="*/ 1668084 w 7146287"/>
              <a:gd name="connsiteY924" fmla="*/ 1860198 h 7289002"/>
              <a:gd name="connsiteX925" fmla="*/ 1668084 w 7146287"/>
              <a:gd name="connsiteY925" fmla="*/ 1807824 h 7289002"/>
              <a:gd name="connsiteX926" fmla="*/ 1739716 w 7146287"/>
              <a:gd name="connsiteY926" fmla="*/ 1737955 h 7289002"/>
              <a:gd name="connsiteX927" fmla="*/ 6295979 w 7146287"/>
              <a:gd name="connsiteY927" fmla="*/ 1737954 h 7289002"/>
              <a:gd name="connsiteX928" fmla="*/ 6410355 w 7146287"/>
              <a:gd name="connsiteY928" fmla="*/ 1737954 h 7289002"/>
              <a:gd name="connsiteX929" fmla="*/ 6481987 w 7146287"/>
              <a:gd name="connsiteY929" fmla="*/ 1807824 h 7289002"/>
              <a:gd name="connsiteX930" fmla="*/ 6481987 w 7146287"/>
              <a:gd name="connsiteY930" fmla="*/ 1860198 h 7289002"/>
              <a:gd name="connsiteX931" fmla="*/ 6224347 w 7146287"/>
              <a:gd name="connsiteY931" fmla="*/ 1860198 h 7289002"/>
              <a:gd name="connsiteX932" fmla="*/ 6224347 w 7146287"/>
              <a:gd name="connsiteY932" fmla="*/ 1807824 h 7289002"/>
              <a:gd name="connsiteX933" fmla="*/ 6295979 w 7146287"/>
              <a:gd name="connsiteY933" fmla="*/ 1737954 h 7289002"/>
              <a:gd name="connsiteX934" fmla="*/ 5012827 w 7146287"/>
              <a:gd name="connsiteY934" fmla="*/ 1737954 h 7289002"/>
              <a:gd name="connsiteX935" fmla="*/ 5127203 w 7146287"/>
              <a:gd name="connsiteY935" fmla="*/ 1737954 h 7289002"/>
              <a:gd name="connsiteX936" fmla="*/ 5198835 w 7146287"/>
              <a:gd name="connsiteY936" fmla="*/ 1807824 h 7289002"/>
              <a:gd name="connsiteX937" fmla="*/ 5198835 w 7146287"/>
              <a:gd name="connsiteY937" fmla="*/ 1860198 h 7289002"/>
              <a:gd name="connsiteX938" fmla="*/ 4941195 w 7146287"/>
              <a:gd name="connsiteY938" fmla="*/ 1860198 h 7289002"/>
              <a:gd name="connsiteX939" fmla="*/ 4941195 w 7146287"/>
              <a:gd name="connsiteY939" fmla="*/ 1807824 h 7289002"/>
              <a:gd name="connsiteX940" fmla="*/ 5012827 w 7146287"/>
              <a:gd name="connsiteY940" fmla="*/ 1737954 h 7289002"/>
              <a:gd name="connsiteX941" fmla="*/ 4017848 w 7146287"/>
              <a:gd name="connsiteY941" fmla="*/ 1737954 h 7289002"/>
              <a:gd name="connsiteX942" fmla="*/ 4132224 w 7146287"/>
              <a:gd name="connsiteY942" fmla="*/ 1737954 h 7289002"/>
              <a:gd name="connsiteX943" fmla="*/ 4203856 w 7146287"/>
              <a:gd name="connsiteY943" fmla="*/ 1807824 h 7289002"/>
              <a:gd name="connsiteX944" fmla="*/ 4203856 w 7146287"/>
              <a:gd name="connsiteY944" fmla="*/ 1860198 h 7289002"/>
              <a:gd name="connsiteX945" fmla="*/ 3946216 w 7146287"/>
              <a:gd name="connsiteY945" fmla="*/ 1860198 h 7289002"/>
              <a:gd name="connsiteX946" fmla="*/ 3946216 w 7146287"/>
              <a:gd name="connsiteY946" fmla="*/ 1807824 h 7289002"/>
              <a:gd name="connsiteX947" fmla="*/ 4017848 w 7146287"/>
              <a:gd name="connsiteY947" fmla="*/ 1737954 h 7289002"/>
              <a:gd name="connsiteX948" fmla="*/ 5832954 w 7146287"/>
              <a:gd name="connsiteY948" fmla="*/ 1507910 h 7289002"/>
              <a:gd name="connsiteX949" fmla="*/ 5870532 w 7146287"/>
              <a:gd name="connsiteY949" fmla="*/ 1507910 h 7289002"/>
              <a:gd name="connsiteX950" fmla="*/ 5870532 w 7146287"/>
              <a:gd name="connsiteY950" fmla="*/ 1508027 h 7289002"/>
              <a:gd name="connsiteX951" fmla="*/ 5977040 w 7146287"/>
              <a:gd name="connsiteY951" fmla="*/ 1614535 h 7289002"/>
              <a:gd name="connsiteX952" fmla="*/ 5977040 w 7146287"/>
              <a:gd name="connsiteY952" fmla="*/ 1890494 h 7289002"/>
              <a:gd name="connsiteX953" fmla="*/ 5976688 w 7146287"/>
              <a:gd name="connsiteY953" fmla="*/ 1898597 h 7289002"/>
              <a:gd name="connsiteX954" fmla="*/ 5977040 w 7146287"/>
              <a:gd name="connsiteY954" fmla="*/ 1906698 h 7289002"/>
              <a:gd name="connsiteX955" fmla="*/ 5977040 w 7146287"/>
              <a:gd name="connsiteY955" fmla="*/ 2182658 h 7289002"/>
              <a:gd name="connsiteX956" fmla="*/ 5870532 w 7146287"/>
              <a:gd name="connsiteY956" fmla="*/ 2289167 h 7289002"/>
              <a:gd name="connsiteX957" fmla="*/ 5832954 w 7146287"/>
              <a:gd name="connsiteY957" fmla="*/ 2289167 h 7289002"/>
              <a:gd name="connsiteX958" fmla="*/ 5832954 w 7146287"/>
              <a:gd name="connsiteY958" fmla="*/ 2341541 h 7289002"/>
              <a:gd name="connsiteX959" fmla="*/ 5761322 w 7146287"/>
              <a:gd name="connsiteY959" fmla="*/ 2411411 h 7289002"/>
              <a:gd name="connsiteX960" fmla="*/ 5646946 w 7146287"/>
              <a:gd name="connsiteY960" fmla="*/ 2411411 h 7289002"/>
              <a:gd name="connsiteX961" fmla="*/ 5575314 w 7146287"/>
              <a:gd name="connsiteY961" fmla="*/ 2341541 h 7289002"/>
              <a:gd name="connsiteX962" fmla="*/ 5575314 w 7146287"/>
              <a:gd name="connsiteY962" fmla="*/ 2289166 h 7289002"/>
              <a:gd name="connsiteX963" fmla="*/ 5832954 w 7146287"/>
              <a:gd name="connsiteY963" fmla="*/ 2289166 h 7289002"/>
              <a:gd name="connsiteX964" fmla="*/ 3554823 w 7146287"/>
              <a:gd name="connsiteY964" fmla="*/ 1507910 h 7289002"/>
              <a:gd name="connsiteX965" fmla="*/ 3592400 w 7146287"/>
              <a:gd name="connsiteY965" fmla="*/ 1507910 h 7289002"/>
              <a:gd name="connsiteX966" fmla="*/ 3592400 w 7146287"/>
              <a:gd name="connsiteY966" fmla="*/ 1508027 h 7289002"/>
              <a:gd name="connsiteX967" fmla="*/ 3698909 w 7146287"/>
              <a:gd name="connsiteY967" fmla="*/ 1614535 h 7289002"/>
              <a:gd name="connsiteX968" fmla="*/ 3698909 w 7146287"/>
              <a:gd name="connsiteY968" fmla="*/ 1890494 h 7289002"/>
              <a:gd name="connsiteX969" fmla="*/ 3698557 w 7146287"/>
              <a:gd name="connsiteY969" fmla="*/ 1898597 h 7289002"/>
              <a:gd name="connsiteX970" fmla="*/ 3698909 w 7146287"/>
              <a:gd name="connsiteY970" fmla="*/ 1906698 h 7289002"/>
              <a:gd name="connsiteX971" fmla="*/ 3698909 w 7146287"/>
              <a:gd name="connsiteY971" fmla="*/ 2182658 h 7289002"/>
              <a:gd name="connsiteX972" fmla="*/ 3592400 w 7146287"/>
              <a:gd name="connsiteY972" fmla="*/ 2289167 h 7289002"/>
              <a:gd name="connsiteX973" fmla="*/ 3554823 w 7146287"/>
              <a:gd name="connsiteY973" fmla="*/ 2289167 h 7289002"/>
              <a:gd name="connsiteX974" fmla="*/ 2264626 w 7146287"/>
              <a:gd name="connsiteY974" fmla="*/ 1507910 h 7289002"/>
              <a:gd name="connsiteX975" fmla="*/ 2302203 w 7146287"/>
              <a:gd name="connsiteY975" fmla="*/ 1507910 h 7289002"/>
              <a:gd name="connsiteX976" fmla="*/ 2302203 w 7146287"/>
              <a:gd name="connsiteY976" fmla="*/ 2289167 h 7289002"/>
              <a:gd name="connsiteX977" fmla="*/ 2264626 w 7146287"/>
              <a:gd name="connsiteY977" fmla="*/ 2289167 h 7289002"/>
              <a:gd name="connsiteX978" fmla="*/ 2158117 w 7146287"/>
              <a:gd name="connsiteY978" fmla="*/ 2182658 h 7289002"/>
              <a:gd name="connsiteX979" fmla="*/ 2158117 w 7146287"/>
              <a:gd name="connsiteY979" fmla="*/ 1906698 h 7289002"/>
              <a:gd name="connsiteX980" fmla="*/ 2158469 w 7146287"/>
              <a:gd name="connsiteY980" fmla="*/ 1898597 h 7289002"/>
              <a:gd name="connsiteX981" fmla="*/ 2158117 w 7146287"/>
              <a:gd name="connsiteY981" fmla="*/ 1890494 h 7289002"/>
              <a:gd name="connsiteX982" fmla="*/ 2158117 w 7146287"/>
              <a:gd name="connsiteY982" fmla="*/ 1614536 h 7289002"/>
              <a:gd name="connsiteX983" fmla="*/ 2158117 w 7146287"/>
              <a:gd name="connsiteY983" fmla="*/ 1614418 h 7289002"/>
              <a:gd name="connsiteX984" fmla="*/ 2264626 w 7146287"/>
              <a:gd name="connsiteY984" fmla="*/ 1507910 h 7289002"/>
              <a:gd name="connsiteX985" fmla="*/ 6820889 w 7146287"/>
              <a:gd name="connsiteY985" fmla="*/ 1507909 h 7289002"/>
              <a:gd name="connsiteX986" fmla="*/ 6858466 w 7146287"/>
              <a:gd name="connsiteY986" fmla="*/ 1507909 h 7289002"/>
              <a:gd name="connsiteX987" fmla="*/ 6858466 w 7146287"/>
              <a:gd name="connsiteY987" fmla="*/ 2289166 h 7289002"/>
              <a:gd name="connsiteX988" fmla="*/ 6820889 w 7146287"/>
              <a:gd name="connsiteY988" fmla="*/ 2289166 h 7289002"/>
              <a:gd name="connsiteX989" fmla="*/ 6714380 w 7146287"/>
              <a:gd name="connsiteY989" fmla="*/ 2182658 h 7289002"/>
              <a:gd name="connsiteX990" fmla="*/ 6714380 w 7146287"/>
              <a:gd name="connsiteY990" fmla="*/ 1906698 h 7289002"/>
              <a:gd name="connsiteX991" fmla="*/ 6714732 w 7146287"/>
              <a:gd name="connsiteY991" fmla="*/ 1898597 h 7289002"/>
              <a:gd name="connsiteX992" fmla="*/ 6714380 w 7146287"/>
              <a:gd name="connsiteY992" fmla="*/ 1890493 h 7289002"/>
              <a:gd name="connsiteX993" fmla="*/ 6714380 w 7146287"/>
              <a:gd name="connsiteY993" fmla="*/ 1614535 h 7289002"/>
              <a:gd name="connsiteX994" fmla="*/ 6714380 w 7146287"/>
              <a:gd name="connsiteY994" fmla="*/ 1614417 h 7289002"/>
              <a:gd name="connsiteX995" fmla="*/ 6820889 w 7146287"/>
              <a:gd name="connsiteY995" fmla="*/ 1507909 h 7289002"/>
              <a:gd name="connsiteX996" fmla="*/ 6930098 w 7146287"/>
              <a:gd name="connsiteY996" fmla="*/ 1385666 h 7289002"/>
              <a:gd name="connsiteX997" fmla="*/ 7044474 w 7146287"/>
              <a:gd name="connsiteY997" fmla="*/ 1385666 h 7289002"/>
              <a:gd name="connsiteX998" fmla="*/ 7116106 w 7146287"/>
              <a:gd name="connsiteY998" fmla="*/ 1455536 h 7289002"/>
              <a:gd name="connsiteX999" fmla="*/ 7116106 w 7146287"/>
              <a:gd name="connsiteY999" fmla="*/ 1507909 h 7289002"/>
              <a:gd name="connsiteX1000" fmla="*/ 6858466 w 7146287"/>
              <a:gd name="connsiteY1000" fmla="*/ 1507909 h 7289002"/>
              <a:gd name="connsiteX1001" fmla="*/ 6858466 w 7146287"/>
              <a:gd name="connsiteY1001" fmla="*/ 1455536 h 7289002"/>
              <a:gd name="connsiteX1002" fmla="*/ 6930098 w 7146287"/>
              <a:gd name="connsiteY1002" fmla="*/ 1385666 h 7289002"/>
              <a:gd name="connsiteX1003" fmla="*/ 5646946 w 7146287"/>
              <a:gd name="connsiteY1003" fmla="*/ 1385666 h 7289002"/>
              <a:gd name="connsiteX1004" fmla="*/ 5761322 w 7146287"/>
              <a:gd name="connsiteY1004" fmla="*/ 1385666 h 7289002"/>
              <a:gd name="connsiteX1005" fmla="*/ 5832954 w 7146287"/>
              <a:gd name="connsiteY1005" fmla="*/ 1455536 h 7289002"/>
              <a:gd name="connsiteX1006" fmla="*/ 5832954 w 7146287"/>
              <a:gd name="connsiteY1006" fmla="*/ 1507910 h 7289002"/>
              <a:gd name="connsiteX1007" fmla="*/ 5575314 w 7146287"/>
              <a:gd name="connsiteY1007" fmla="*/ 1507910 h 7289002"/>
              <a:gd name="connsiteX1008" fmla="*/ 5575314 w 7146287"/>
              <a:gd name="connsiteY1008" fmla="*/ 1455536 h 7289002"/>
              <a:gd name="connsiteX1009" fmla="*/ 5646946 w 7146287"/>
              <a:gd name="connsiteY1009" fmla="*/ 1385666 h 7289002"/>
              <a:gd name="connsiteX1010" fmla="*/ 4651966 w 7146287"/>
              <a:gd name="connsiteY1010" fmla="*/ 1385666 h 7289002"/>
              <a:gd name="connsiteX1011" fmla="*/ 4766342 w 7146287"/>
              <a:gd name="connsiteY1011" fmla="*/ 1385666 h 7289002"/>
              <a:gd name="connsiteX1012" fmla="*/ 4837974 w 7146287"/>
              <a:gd name="connsiteY1012" fmla="*/ 1455536 h 7289002"/>
              <a:gd name="connsiteX1013" fmla="*/ 4837974 w 7146287"/>
              <a:gd name="connsiteY1013" fmla="*/ 1507910 h 7289002"/>
              <a:gd name="connsiteX1014" fmla="*/ 4580335 w 7146287"/>
              <a:gd name="connsiteY1014" fmla="*/ 1507910 h 7289002"/>
              <a:gd name="connsiteX1015" fmla="*/ 4580335 w 7146287"/>
              <a:gd name="connsiteY1015" fmla="*/ 2289167 h 7289002"/>
              <a:gd name="connsiteX1016" fmla="*/ 4837974 w 7146287"/>
              <a:gd name="connsiteY1016" fmla="*/ 2289167 h 7289002"/>
              <a:gd name="connsiteX1017" fmla="*/ 4837974 w 7146287"/>
              <a:gd name="connsiteY1017" fmla="*/ 2341541 h 7289002"/>
              <a:gd name="connsiteX1018" fmla="*/ 4766342 w 7146287"/>
              <a:gd name="connsiteY1018" fmla="*/ 2411411 h 7289002"/>
              <a:gd name="connsiteX1019" fmla="*/ 4651966 w 7146287"/>
              <a:gd name="connsiteY1019" fmla="*/ 2411411 h 7289002"/>
              <a:gd name="connsiteX1020" fmla="*/ 4580334 w 7146287"/>
              <a:gd name="connsiteY1020" fmla="*/ 2341541 h 7289002"/>
              <a:gd name="connsiteX1021" fmla="*/ 4580334 w 7146287"/>
              <a:gd name="connsiteY1021" fmla="*/ 2289167 h 7289002"/>
              <a:gd name="connsiteX1022" fmla="*/ 4542758 w 7146287"/>
              <a:gd name="connsiteY1022" fmla="*/ 2289167 h 7289002"/>
              <a:gd name="connsiteX1023" fmla="*/ 4436249 w 7146287"/>
              <a:gd name="connsiteY1023" fmla="*/ 2182658 h 7289002"/>
              <a:gd name="connsiteX1024" fmla="*/ 4436249 w 7146287"/>
              <a:gd name="connsiteY1024" fmla="*/ 1906698 h 7289002"/>
              <a:gd name="connsiteX1025" fmla="*/ 4436601 w 7146287"/>
              <a:gd name="connsiteY1025" fmla="*/ 1898597 h 7289002"/>
              <a:gd name="connsiteX1026" fmla="*/ 4436249 w 7146287"/>
              <a:gd name="connsiteY1026" fmla="*/ 1890494 h 7289002"/>
              <a:gd name="connsiteX1027" fmla="*/ 4436249 w 7146287"/>
              <a:gd name="connsiteY1027" fmla="*/ 1614535 h 7289002"/>
              <a:gd name="connsiteX1028" fmla="*/ 4436249 w 7146287"/>
              <a:gd name="connsiteY1028" fmla="*/ 1614417 h 7289002"/>
              <a:gd name="connsiteX1029" fmla="*/ 4542758 w 7146287"/>
              <a:gd name="connsiteY1029" fmla="*/ 1507910 h 7289002"/>
              <a:gd name="connsiteX1030" fmla="*/ 4580334 w 7146287"/>
              <a:gd name="connsiteY1030" fmla="*/ 1507910 h 7289002"/>
              <a:gd name="connsiteX1031" fmla="*/ 4580334 w 7146287"/>
              <a:gd name="connsiteY1031" fmla="*/ 1455536 h 7289002"/>
              <a:gd name="connsiteX1032" fmla="*/ 4651966 w 7146287"/>
              <a:gd name="connsiteY1032" fmla="*/ 1385666 h 7289002"/>
              <a:gd name="connsiteX1033" fmla="*/ 3368815 w 7146287"/>
              <a:gd name="connsiteY1033" fmla="*/ 1385666 h 7289002"/>
              <a:gd name="connsiteX1034" fmla="*/ 3483191 w 7146287"/>
              <a:gd name="connsiteY1034" fmla="*/ 1385666 h 7289002"/>
              <a:gd name="connsiteX1035" fmla="*/ 3554823 w 7146287"/>
              <a:gd name="connsiteY1035" fmla="*/ 1455536 h 7289002"/>
              <a:gd name="connsiteX1036" fmla="*/ 3554823 w 7146287"/>
              <a:gd name="connsiteY1036" fmla="*/ 1507910 h 7289002"/>
              <a:gd name="connsiteX1037" fmla="*/ 3297183 w 7146287"/>
              <a:gd name="connsiteY1037" fmla="*/ 1507910 h 7289002"/>
              <a:gd name="connsiteX1038" fmla="*/ 3297183 w 7146287"/>
              <a:gd name="connsiteY1038" fmla="*/ 1455536 h 7289002"/>
              <a:gd name="connsiteX1039" fmla="*/ 3368815 w 7146287"/>
              <a:gd name="connsiteY1039" fmla="*/ 1385666 h 7289002"/>
              <a:gd name="connsiteX1040" fmla="*/ 2373835 w 7146287"/>
              <a:gd name="connsiteY1040" fmla="*/ 1385666 h 7289002"/>
              <a:gd name="connsiteX1041" fmla="*/ 2488211 w 7146287"/>
              <a:gd name="connsiteY1041" fmla="*/ 1385666 h 7289002"/>
              <a:gd name="connsiteX1042" fmla="*/ 2559844 w 7146287"/>
              <a:gd name="connsiteY1042" fmla="*/ 1455536 h 7289002"/>
              <a:gd name="connsiteX1043" fmla="*/ 2559844 w 7146287"/>
              <a:gd name="connsiteY1043" fmla="*/ 1507910 h 7289002"/>
              <a:gd name="connsiteX1044" fmla="*/ 2302203 w 7146287"/>
              <a:gd name="connsiteY1044" fmla="*/ 1507910 h 7289002"/>
              <a:gd name="connsiteX1045" fmla="*/ 2302203 w 7146287"/>
              <a:gd name="connsiteY1045" fmla="*/ 1455536 h 7289002"/>
              <a:gd name="connsiteX1046" fmla="*/ 2373835 w 7146287"/>
              <a:gd name="connsiteY1046" fmla="*/ 1385666 h 7289002"/>
              <a:gd name="connsiteX1047" fmla="*/ 3908639 w 7146287"/>
              <a:gd name="connsiteY1047" fmla="*/ 474534 h 7289002"/>
              <a:gd name="connsiteX1048" fmla="*/ 3946216 w 7146287"/>
              <a:gd name="connsiteY1048" fmla="*/ 474534 h 7289002"/>
              <a:gd name="connsiteX1049" fmla="*/ 3946216 w 7146287"/>
              <a:gd name="connsiteY1049" fmla="*/ 1255788 h 7289002"/>
              <a:gd name="connsiteX1050" fmla="*/ 4203856 w 7146287"/>
              <a:gd name="connsiteY1050" fmla="*/ 1255788 h 7289002"/>
              <a:gd name="connsiteX1051" fmla="*/ 4203856 w 7146287"/>
              <a:gd name="connsiteY1051" fmla="*/ 1308162 h 7289002"/>
              <a:gd name="connsiteX1052" fmla="*/ 4132224 w 7146287"/>
              <a:gd name="connsiteY1052" fmla="*/ 1378032 h 7289002"/>
              <a:gd name="connsiteX1053" fmla="*/ 4017848 w 7146287"/>
              <a:gd name="connsiteY1053" fmla="*/ 1378032 h 7289002"/>
              <a:gd name="connsiteX1054" fmla="*/ 3946216 w 7146287"/>
              <a:gd name="connsiteY1054" fmla="*/ 1308162 h 7289002"/>
              <a:gd name="connsiteX1055" fmla="*/ 3946216 w 7146287"/>
              <a:gd name="connsiteY1055" fmla="*/ 1255789 h 7289002"/>
              <a:gd name="connsiteX1056" fmla="*/ 3908639 w 7146287"/>
              <a:gd name="connsiteY1056" fmla="*/ 1255789 h 7289002"/>
              <a:gd name="connsiteX1057" fmla="*/ 3802130 w 7146287"/>
              <a:gd name="connsiteY1057" fmla="*/ 1149281 h 7289002"/>
              <a:gd name="connsiteX1058" fmla="*/ 3802130 w 7146287"/>
              <a:gd name="connsiteY1058" fmla="*/ 873322 h 7289002"/>
              <a:gd name="connsiteX1059" fmla="*/ 3802482 w 7146287"/>
              <a:gd name="connsiteY1059" fmla="*/ 865220 h 7289002"/>
              <a:gd name="connsiteX1060" fmla="*/ 3802130 w 7146287"/>
              <a:gd name="connsiteY1060" fmla="*/ 857117 h 7289002"/>
              <a:gd name="connsiteX1061" fmla="*/ 3802130 w 7146287"/>
              <a:gd name="connsiteY1061" fmla="*/ 581159 h 7289002"/>
              <a:gd name="connsiteX1062" fmla="*/ 3802130 w 7146287"/>
              <a:gd name="connsiteY1062" fmla="*/ 581041 h 7289002"/>
              <a:gd name="connsiteX1063" fmla="*/ 3908639 w 7146287"/>
              <a:gd name="connsiteY1063" fmla="*/ 474534 h 7289002"/>
              <a:gd name="connsiteX1064" fmla="*/ 2920704 w 7146287"/>
              <a:gd name="connsiteY1064" fmla="*/ 474534 h 7289002"/>
              <a:gd name="connsiteX1065" fmla="*/ 2958281 w 7146287"/>
              <a:gd name="connsiteY1065" fmla="*/ 474534 h 7289002"/>
              <a:gd name="connsiteX1066" fmla="*/ 2958281 w 7146287"/>
              <a:gd name="connsiteY1066" fmla="*/ 474651 h 7289002"/>
              <a:gd name="connsiteX1067" fmla="*/ 3064791 w 7146287"/>
              <a:gd name="connsiteY1067" fmla="*/ 581159 h 7289002"/>
              <a:gd name="connsiteX1068" fmla="*/ 3064791 w 7146287"/>
              <a:gd name="connsiteY1068" fmla="*/ 857118 h 7289002"/>
              <a:gd name="connsiteX1069" fmla="*/ 3064438 w 7146287"/>
              <a:gd name="connsiteY1069" fmla="*/ 865221 h 7289002"/>
              <a:gd name="connsiteX1070" fmla="*/ 3064791 w 7146287"/>
              <a:gd name="connsiteY1070" fmla="*/ 873323 h 7289002"/>
              <a:gd name="connsiteX1071" fmla="*/ 3064791 w 7146287"/>
              <a:gd name="connsiteY1071" fmla="*/ 1149282 h 7289002"/>
              <a:gd name="connsiteX1072" fmla="*/ 2958281 w 7146287"/>
              <a:gd name="connsiteY1072" fmla="*/ 1255789 h 7289002"/>
              <a:gd name="connsiteX1073" fmla="*/ 2920704 w 7146287"/>
              <a:gd name="connsiteY1073" fmla="*/ 1255789 h 7289002"/>
              <a:gd name="connsiteX1074" fmla="*/ 2920704 w 7146287"/>
              <a:gd name="connsiteY1074" fmla="*/ 1308162 h 7289002"/>
              <a:gd name="connsiteX1075" fmla="*/ 2849073 w 7146287"/>
              <a:gd name="connsiteY1075" fmla="*/ 1378032 h 7289002"/>
              <a:gd name="connsiteX1076" fmla="*/ 2734696 w 7146287"/>
              <a:gd name="connsiteY1076" fmla="*/ 1378032 h 7289002"/>
              <a:gd name="connsiteX1077" fmla="*/ 2663064 w 7146287"/>
              <a:gd name="connsiteY1077" fmla="*/ 1308162 h 7289002"/>
              <a:gd name="connsiteX1078" fmla="*/ 2663064 w 7146287"/>
              <a:gd name="connsiteY1078" fmla="*/ 1255788 h 7289002"/>
              <a:gd name="connsiteX1079" fmla="*/ 2920704 w 7146287"/>
              <a:gd name="connsiteY1079" fmla="*/ 1255788 h 7289002"/>
              <a:gd name="connsiteX1080" fmla="*/ 6186770 w 7146287"/>
              <a:gd name="connsiteY1080" fmla="*/ 474533 h 7289002"/>
              <a:gd name="connsiteX1081" fmla="*/ 6224347 w 7146287"/>
              <a:gd name="connsiteY1081" fmla="*/ 474533 h 7289002"/>
              <a:gd name="connsiteX1082" fmla="*/ 6224347 w 7146287"/>
              <a:gd name="connsiteY1082" fmla="*/ 1255788 h 7289002"/>
              <a:gd name="connsiteX1083" fmla="*/ 6481987 w 7146287"/>
              <a:gd name="connsiteY1083" fmla="*/ 1255788 h 7289002"/>
              <a:gd name="connsiteX1084" fmla="*/ 6481987 w 7146287"/>
              <a:gd name="connsiteY1084" fmla="*/ 1308161 h 7289002"/>
              <a:gd name="connsiteX1085" fmla="*/ 6410355 w 7146287"/>
              <a:gd name="connsiteY1085" fmla="*/ 1378031 h 7289002"/>
              <a:gd name="connsiteX1086" fmla="*/ 6295979 w 7146287"/>
              <a:gd name="connsiteY1086" fmla="*/ 1378031 h 7289002"/>
              <a:gd name="connsiteX1087" fmla="*/ 6224347 w 7146287"/>
              <a:gd name="connsiteY1087" fmla="*/ 1308161 h 7289002"/>
              <a:gd name="connsiteX1088" fmla="*/ 6224347 w 7146287"/>
              <a:gd name="connsiteY1088" fmla="*/ 1255789 h 7289002"/>
              <a:gd name="connsiteX1089" fmla="*/ 6186770 w 7146287"/>
              <a:gd name="connsiteY1089" fmla="*/ 1255789 h 7289002"/>
              <a:gd name="connsiteX1090" fmla="*/ 6080261 w 7146287"/>
              <a:gd name="connsiteY1090" fmla="*/ 1149281 h 7289002"/>
              <a:gd name="connsiteX1091" fmla="*/ 6080261 w 7146287"/>
              <a:gd name="connsiteY1091" fmla="*/ 873322 h 7289002"/>
              <a:gd name="connsiteX1092" fmla="*/ 6080613 w 7146287"/>
              <a:gd name="connsiteY1092" fmla="*/ 865220 h 7289002"/>
              <a:gd name="connsiteX1093" fmla="*/ 6080261 w 7146287"/>
              <a:gd name="connsiteY1093" fmla="*/ 857117 h 7289002"/>
              <a:gd name="connsiteX1094" fmla="*/ 6080261 w 7146287"/>
              <a:gd name="connsiteY1094" fmla="*/ 581159 h 7289002"/>
              <a:gd name="connsiteX1095" fmla="*/ 6080261 w 7146287"/>
              <a:gd name="connsiteY1095" fmla="*/ 581041 h 7289002"/>
              <a:gd name="connsiteX1096" fmla="*/ 6186770 w 7146287"/>
              <a:gd name="connsiteY1096" fmla="*/ 474533 h 7289002"/>
              <a:gd name="connsiteX1097" fmla="*/ 5198835 w 7146287"/>
              <a:gd name="connsiteY1097" fmla="*/ 474533 h 7289002"/>
              <a:gd name="connsiteX1098" fmla="*/ 5236413 w 7146287"/>
              <a:gd name="connsiteY1098" fmla="*/ 474533 h 7289002"/>
              <a:gd name="connsiteX1099" fmla="*/ 5236413 w 7146287"/>
              <a:gd name="connsiteY1099" fmla="*/ 474650 h 7289002"/>
              <a:gd name="connsiteX1100" fmla="*/ 5342921 w 7146287"/>
              <a:gd name="connsiteY1100" fmla="*/ 581159 h 7289002"/>
              <a:gd name="connsiteX1101" fmla="*/ 5342921 w 7146287"/>
              <a:gd name="connsiteY1101" fmla="*/ 857117 h 7289002"/>
              <a:gd name="connsiteX1102" fmla="*/ 5342569 w 7146287"/>
              <a:gd name="connsiteY1102" fmla="*/ 865220 h 7289002"/>
              <a:gd name="connsiteX1103" fmla="*/ 5342921 w 7146287"/>
              <a:gd name="connsiteY1103" fmla="*/ 873322 h 7289002"/>
              <a:gd name="connsiteX1104" fmla="*/ 5342921 w 7146287"/>
              <a:gd name="connsiteY1104" fmla="*/ 1149281 h 7289002"/>
              <a:gd name="connsiteX1105" fmla="*/ 5236413 w 7146287"/>
              <a:gd name="connsiteY1105" fmla="*/ 1255789 h 7289002"/>
              <a:gd name="connsiteX1106" fmla="*/ 5198835 w 7146287"/>
              <a:gd name="connsiteY1106" fmla="*/ 1255789 h 7289002"/>
              <a:gd name="connsiteX1107" fmla="*/ 5198835 w 7146287"/>
              <a:gd name="connsiteY1107" fmla="*/ 1308162 h 7289002"/>
              <a:gd name="connsiteX1108" fmla="*/ 5127203 w 7146287"/>
              <a:gd name="connsiteY1108" fmla="*/ 1378031 h 7289002"/>
              <a:gd name="connsiteX1109" fmla="*/ 5012827 w 7146287"/>
              <a:gd name="connsiteY1109" fmla="*/ 1378031 h 7289002"/>
              <a:gd name="connsiteX1110" fmla="*/ 4941195 w 7146287"/>
              <a:gd name="connsiteY1110" fmla="*/ 1308162 h 7289002"/>
              <a:gd name="connsiteX1111" fmla="*/ 4941195 w 7146287"/>
              <a:gd name="connsiteY1111" fmla="*/ 1255788 h 7289002"/>
              <a:gd name="connsiteX1112" fmla="*/ 5198835 w 7146287"/>
              <a:gd name="connsiteY1112" fmla="*/ 1255788 h 7289002"/>
              <a:gd name="connsiteX1113" fmla="*/ 6295979 w 7146287"/>
              <a:gd name="connsiteY1113" fmla="*/ 352290 h 7289002"/>
              <a:gd name="connsiteX1114" fmla="*/ 6410355 w 7146287"/>
              <a:gd name="connsiteY1114" fmla="*/ 352290 h 7289002"/>
              <a:gd name="connsiteX1115" fmla="*/ 6481987 w 7146287"/>
              <a:gd name="connsiteY1115" fmla="*/ 422160 h 7289002"/>
              <a:gd name="connsiteX1116" fmla="*/ 6481987 w 7146287"/>
              <a:gd name="connsiteY1116" fmla="*/ 474533 h 7289002"/>
              <a:gd name="connsiteX1117" fmla="*/ 6224347 w 7146287"/>
              <a:gd name="connsiteY1117" fmla="*/ 474533 h 7289002"/>
              <a:gd name="connsiteX1118" fmla="*/ 6224347 w 7146287"/>
              <a:gd name="connsiteY1118" fmla="*/ 422160 h 7289002"/>
              <a:gd name="connsiteX1119" fmla="*/ 6295979 w 7146287"/>
              <a:gd name="connsiteY1119" fmla="*/ 352290 h 7289002"/>
              <a:gd name="connsiteX1120" fmla="*/ 5012827 w 7146287"/>
              <a:gd name="connsiteY1120" fmla="*/ 352290 h 7289002"/>
              <a:gd name="connsiteX1121" fmla="*/ 5127203 w 7146287"/>
              <a:gd name="connsiteY1121" fmla="*/ 352290 h 7289002"/>
              <a:gd name="connsiteX1122" fmla="*/ 5198835 w 7146287"/>
              <a:gd name="connsiteY1122" fmla="*/ 422161 h 7289002"/>
              <a:gd name="connsiteX1123" fmla="*/ 5198835 w 7146287"/>
              <a:gd name="connsiteY1123" fmla="*/ 474533 h 7289002"/>
              <a:gd name="connsiteX1124" fmla="*/ 4941195 w 7146287"/>
              <a:gd name="connsiteY1124" fmla="*/ 474533 h 7289002"/>
              <a:gd name="connsiteX1125" fmla="*/ 4941195 w 7146287"/>
              <a:gd name="connsiteY1125" fmla="*/ 422161 h 7289002"/>
              <a:gd name="connsiteX1126" fmla="*/ 5012827 w 7146287"/>
              <a:gd name="connsiteY1126" fmla="*/ 352290 h 7289002"/>
              <a:gd name="connsiteX1127" fmla="*/ 4017848 w 7146287"/>
              <a:gd name="connsiteY1127" fmla="*/ 352290 h 7289002"/>
              <a:gd name="connsiteX1128" fmla="*/ 4132224 w 7146287"/>
              <a:gd name="connsiteY1128" fmla="*/ 352290 h 7289002"/>
              <a:gd name="connsiteX1129" fmla="*/ 4203856 w 7146287"/>
              <a:gd name="connsiteY1129" fmla="*/ 422161 h 7289002"/>
              <a:gd name="connsiteX1130" fmla="*/ 4203856 w 7146287"/>
              <a:gd name="connsiteY1130" fmla="*/ 474534 h 7289002"/>
              <a:gd name="connsiteX1131" fmla="*/ 3946216 w 7146287"/>
              <a:gd name="connsiteY1131" fmla="*/ 474534 h 7289002"/>
              <a:gd name="connsiteX1132" fmla="*/ 3946216 w 7146287"/>
              <a:gd name="connsiteY1132" fmla="*/ 422161 h 7289002"/>
              <a:gd name="connsiteX1133" fmla="*/ 4017848 w 7146287"/>
              <a:gd name="connsiteY1133" fmla="*/ 352290 h 7289002"/>
              <a:gd name="connsiteX1134" fmla="*/ 2734696 w 7146287"/>
              <a:gd name="connsiteY1134" fmla="*/ 352290 h 7289002"/>
              <a:gd name="connsiteX1135" fmla="*/ 2849073 w 7146287"/>
              <a:gd name="connsiteY1135" fmla="*/ 352290 h 7289002"/>
              <a:gd name="connsiteX1136" fmla="*/ 2920704 w 7146287"/>
              <a:gd name="connsiteY1136" fmla="*/ 422161 h 7289002"/>
              <a:gd name="connsiteX1137" fmla="*/ 2920704 w 7146287"/>
              <a:gd name="connsiteY1137" fmla="*/ 474534 h 7289002"/>
              <a:gd name="connsiteX1138" fmla="*/ 2663064 w 7146287"/>
              <a:gd name="connsiteY1138" fmla="*/ 474534 h 7289002"/>
              <a:gd name="connsiteX1139" fmla="*/ 2663064 w 7146287"/>
              <a:gd name="connsiteY1139" fmla="*/ 422161 h 7289002"/>
              <a:gd name="connsiteX1140" fmla="*/ 2734696 w 7146287"/>
              <a:gd name="connsiteY1140" fmla="*/ 352290 h 7289002"/>
              <a:gd name="connsiteX1141" fmla="*/ 1739716 w 7146287"/>
              <a:gd name="connsiteY1141" fmla="*/ 352290 h 7289002"/>
              <a:gd name="connsiteX1142" fmla="*/ 1854092 w 7146287"/>
              <a:gd name="connsiteY1142" fmla="*/ 352290 h 7289002"/>
              <a:gd name="connsiteX1143" fmla="*/ 1925724 w 7146287"/>
              <a:gd name="connsiteY1143" fmla="*/ 422161 h 7289002"/>
              <a:gd name="connsiteX1144" fmla="*/ 1925724 w 7146287"/>
              <a:gd name="connsiteY1144" fmla="*/ 474534 h 7289002"/>
              <a:gd name="connsiteX1145" fmla="*/ 1668085 w 7146287"/>
              <a:gd name="connsiteY1145" fmla="*/ 474534 h 7289002"/>
              <a:gd name="connsiteX1146" fmla="*/ 1668085 w 7146287"/>
              <a:gd name="connsiteY1146" fmla="*/ 1255789 h 7289002"/>
              <a:gd name="connsiteX1147" fmla="*/ 1925724 w 7146287"/>
              <a:gd name="connsiteY1147" fmla="*/ 1255789 h 7289002"/>
              <a:gd name="connsiteX1148" fmla="*/ 1925724 w 7146287"/>
              <a:gd name="connsiteY1148" fmla="*/ 1308162 h 7289002"/>
              <a:gd name="connsiteX1149" fmla="*/ 1854092 w 7146287"/>
              <a:gd name="connsiteY1149" fmla="*/ 1378032 h 7289002"/>
              <a:gd name="connsiteX1150" fmla="*/ 1739716 w 7146287"/>
              <a:gd name="connsiteY1150" fmla="*/ 1378032 h 7289002"/>
              <a:gd name="connsiteX1151" fmla="*/ 1668084 w 7146287"/>
              <a:gd name="connsiteY1151" fmla="*/ 1308162 h 7289002"/>
              <a:gd name="connsiteX1152" fmla="*/ 1668084 w 7146287"/>
              <a:gd name="connsiteY1152" fmla="*/ 1255789 h 7289002"/>
              <a:gd name="connsiteX1153" fmla="*/ 1630508 w 7146287"/>
              <a:gd name="connsiteY1153" fmla="*/ 1255789 h 7289002"/>
              <a:gd name="connsiteX1154" fmla="*/ 1523999 w 7146287"/>
              <a:gd name="connsiteY1154" fmla="*/ 1149282 h 7289002"/>
              <a:gd name="connsiteX1155" fmla="*/ 1523999 w 7146287"/>
              <a:gd name="connsiteY1155" fmla="*/ 873323 h 7289002"/>
              <a:gd name="connsiteX1156" fmla="*/ 1524351 w 7146287"/>
              <a:gd name="connsiteY1156" fmla="*/ 865221 h 7289002"/>
              <a:gd name="connsiteX1157" fmla="*/ 1523999 w 7146287"/>
              <a:gd name="connsiteY1157" fmla="*/ 857118 h 7289002"/>
              <a:gd name="connsiteX1158" fmla="*/ 1523999 w 7146287"/>
              <a:gd name="connsiteY1158" fmla="*/ 581160 h 7289002"/>
              <a:gd name="connsiteX1159" fmla="*/ 1523999 w 7146287"/>
              <a:gd name="connsiteY1159" fmla="*/ 581042 h 7289002"/>
              <a:gd name="connsiteX1160" fmla="*/ 1630508 w 7146287"/>
              <a:gd name="connsiteY1160" fmla="*/ 474534 h 7289002"/>
              <a:gd name="connsiteX1161" fmla="*/ 1668084 w 7146287"/>
              <a:gd name="connsiteY1161" fmla="*/ 474534 h 7289002"/>
              <a:gd name="connsiteX1162" fmla="*/ 1668084 w 7146287"/>
              <a:gd name="connsiteY1162" fmla="*/ 422161 h 7289002"/>
              <a:gd name="connsiteX1163" fmla="*/ 1739716 w 7146287"/>
              <a:gd name="connsiteY1163" fmla="*/ 352290 h 7289002"/>
              <a:gd name="connsiteX1164" fmla="*/ 5832954 w 7146287"/>
              <a:gd name="connsiteY1164" fmla="*/ 122245 h 7289002"/>
              <a:gd name="connsiteX1165" fmla="*/ 5870532 w 7146287"/>
              <a:gd name="connsiteY1165" fmla="*/ 122245 h 7289002"/>
              <a:gd name="connsiteX1166" fmla="*/ 5870532 w 7146287"/>
              <a:gd name="connsiteY1166" fmla="*/ 122362 h 7289002"/>
              <a:gd name="connsiteX1167" fmla="*/ 5977040 w 7146287"/>
              <a:gd name="connsiteY1167" fmla="*/ 228870 h 7289002"/>
              <a:gd name="connsiteX1168" fmla="*/ 5977040 w 7146287"/>
              <a:gd name="connsiteY1168" fmla="*/ 504828 h 7289002"/>
              <a:gd name="connsiteX1169" fmla="*/ 5976688 w 7146287"/>
              <a:gd name="connsiteY1169" fmla="*/ 512931 h 7289002"/>
              <a:gd name="connsiteX1170" fmla="*/ 5977040 w 7146287"/>
              <a:gd name="connsiteY1170" fmla="*/ 521033 h 7289002"/>
              <a:gd name="connsiteX1171" fmla="*/ 5977040 w 7146287"/>
              <a:gd name="connsiteY1171" fmla="*/ 796993 h 7289002"/>
              <a:gd name="connsiteX1172" fmla="*/ 5870532 w 7146287"/>
              <a:gd name="connsiteY1172" fmla="*/ 903500 h 7289002"/>
              <a:gd name="connsiteX1173" fmla="*/ 5832954 w 7146287"/>
              <a:gd name="connsiteY1173" fmla="*/ 903500 h 7289002"/>
              <a:gd name="connsiteX1174" fmla="*/ 5832954 w 7146287"/>
              <a:gd name="connsiteY1174" fmla="*/ 955873 h 7289002"/>
              <a:gd name="connsiteX1175" fmla="*/ 5761322 w 7146287"/>
              <a:gd name="connsiteY1175" fmla="*/ 1025743 h 7289002"/>
              <a:gd name="connsiteX1176" fmla="*/ 5646946 w 7146287"/>
              <a:gd name="connsiteY1176" fmla="*/ 1025743 h 7289002"/>
              <a:gd name="connsiteX1177" fmla="*/ 5575314 w 7146287"/>
              <a:gd name="connsiteY1177" fmla="*/ 955873 h 7289002"/>
              <a:gd name="connsiteX1178" fmla="*/ 5575314 w 7146287"/>
              <a:gd name="connsiteY1178" fmla="*/ 903499 h 7289002"/>
              <a:gd name="connsiteX1179" fmla="*/ 5832954 w 7146287"/>
              <a:gd name="connsiteY1179" fmla="*/ 903499 h 7289002"/>
              <a:gd name="connsiteX1180" fmla="*/ 4542758 w 7146287"/>
              <a:gd name="connsiteY1180" fmla="*/ 122245 h 7289002"/>
              <a:gd name="connsiteX1181" fmla="*/ 4580335 w 7146287"/>
              <a:gd name="connsiteY1181" fmla="*/ 122245 h 7289002"/>
              <a:gd name="connsiteX1182" fmla="*/ 4580335 w 7146287"/>
              <a:gd name="connsiteY1182" fmla="*/ 903499 h 7289002"/>
              <a:gd name="connsiteX1183" fmla="*/ 4837974 w 7146287"/>
              <a:gd name="connsiteY1183" fmla="*/ 903499 h 7289002"/>
              <a:gd name="connsiteX1184" fmla="*/ 4837974 w 7146287"/>
              <a:gd name="connsiteY1184" fmla="*/ 955873 h 7289002"/>
              <a:gd name="connsiteX1185" fmla="*/ 4766342 w 7146287"/>
              <a:gd name="connsiteY1185" fmla="*/ 1025743 h 7289002"/>
              <a:gd name="connsiteX1186" fmla="*/ 4651966 w 7146287"/>
              <a:gd name="connsiteY1186" fmla="*/ 1025743 h 7289002"/>
              <a:gd name="connsiteX1187" fmla="*/ 4580334 w 7146287"/>
              <a:gd name="connsiteY1187" fmla="*/ 955873 h 7289002"/>
              <a:gd name="connsiteX1188" fmla="*/ 4580334 w 7146287"/>
              <a:gd name="connsiteY1188" fmla="*/ 903500 h 7289002"/>
              <a:gd name="connsiteX1189" fmla="*/ 4542758 w 7146287"/>
              <a:gd name="connsiteY1189" fmla="*/ 903500 h 7289002"/>
              <a:gd name="connsiteX1190" fmla="*/ 4436249 w 7146287"/>
              <a:gd name="connsiteY1190" fmla="*/ 796993 h 7289002"/>
              <a:gd name="connsiteX1191" fmla="*/ 4436249 w 7146287"/>
              <a:gd name="connsiteY1191" fmla="*/ 521033 h 7289002"/>
              <a:gd name="connsiteX1192" fmla="*/ 4436601 w 7146287"/>
              <a:gd name="connsiteY1192" fmla="*/ 512931 h 7289002"/>
              <a:gd name="connsiteX1193" fmla="*/ 4436249 w 7146287"/>
              <a:gd name="connsiteY1193" fmla="*/ 504829 h 7289002"/>
              <a:gd name="connsiteX1194" fmla="*/ 4436249 w 7146287"/>
              <a:gd name="connsiteY1194" fmla="*/ 228870 h 7289002"/>
              <a:gd name="connsiteX1195" fmla="*/ 4436249 w 7146287"/>
              <a:gd name="connsiteY1195" fmla="*/ 228752 h 7289002"/>
              <a:gd name="connsiteX1196" fmla="*/ 4542758 w 7146287"/>
              <a:gd name="connsiteY1196" fmla="*/ 122245 h 7289002"/>
              <a:gd name="connsiteX1197" fmla="*/ 3554823 w 7146287"/>
              <a:gd name="connsiteY1197" fmla="*/ 122245 h 7289002"/>
              <a:gd name="connsiteX1198" fmla="*/ 3592400 w 7146287"/>
              <a:gd name="connsiteY1198" fmla="*/ 122245 h 7289002"/>
              <a:gd name="connsiteX1199" fmla="*/ 3592400 w 7146287"/>
              <a:gd name="connsiteY1199" fmla="*/ 122362 h 7289002"/>
              <a:gd name="connsiteX1200" fmla="*/ 3698909 w 7146287"/>
              <a:gd name="connsiteY1200" fmla="*/ 228871 h 7289002"/>
              <a:gd name="connsiteX1201" fmla="*/ 3698909 w 7146287"/>
              <a:gd name="connsiteY1201" fmla="*/ 504829 h 7289002"/>
              <a:gd name="connsiteX1202" fmla="*/ 3698557 w 7146287"/>
              <a:gd name="connsiteY1202" fmla="*/ 512932 h 7289002"/>
              <a:gd name="connsiteX1203" fmla="*/ 3698909 w 7146287"/>
              <a:gd name="connsiteY1203" fmla="*/ 521034 h 7289002"/>
              <a:gd name="connsiteX1204" fmla="*/ 3698909 w 7146287"/>
              <a:gd name="connsiteY1204" fmla="*/ 796993 h 7289002"/>
              <a:gd name="connsiteX1205" fmla="*/ 3592400 w 7146287"/>
              <a:gd name="connsiteY1205" fmla="*/ 903501 h 7289002"/>
              <a:gd name="connsiteX1206" fmla="*/ 3554823 w 7146287"/>
              <a:gd name="connsiteY1206" fmla="*/ 903501 h 7289002"/>
              <a:gd name="connsiteX1207" fmla="*/ 3554823 w 7146287"/>
              <a:gd name="connsiteY1207" fmla="*/ 955873 h 7289002"/>
              <a:gd name="connsiteX1208" fmla="*/ 3483191 w 7146287"/>
              <a:gd name="connsiteY1208" fmla="*/ 1025743 h 7289002"/>
              <a:gd name="connsiteX1209" fmla="*/ 3368815 w 7146287"/>
              <a:gd name="connsiteY1209" fmla="*/ 1025743 h 7289002"/>
              <a:gd name="connsiteX1210" fmla="*/ 3297183 w 7146287"/>
              <a:gd name="connsiteY1210" fmla="*/ 955873 h 7289002"/>
              <a:gd name="connsiteX1211" fmla="*/ 3297183 w 7146287"/>
              <a:gd name="connsiteY1211" fmla="*/ 903500 h 7289002"/>
              <a:gd name="connsiteX1212" fmla="*/ 3554823 w 7146287"/>
              <a:gd name="connsiteY1212" fmla="*/ 903500 h 7289002"/>
              <a:gd name="connsiteX1213" fmla="*/ 2264626 w 7146287"/>
              <a:gd name="connsiteY1213" fmla="*/ 122245 h 7289002"/>
              <a:gd name="connsiteX1214" fmla="*/ 2302203 w 7146287"/>
              <a:gd name="connsiteY1214" fmla="*/ 122245 h 7289002"/>
              <a:gd name="connsiteX1215" fmla="*/ 2302203 w 7146287"/>
              <a:gd name="connsiteY1215" fmla="*/ 903500 h 7289002"/>
              <a:gd name="connsiteX1216" fmla="*/ 2559844 w 7146287"/>
              <a:gd name="connsiteY1216" fmla="*/ 903500 h 7289002"/>
              <a:gd name="connsiteX1217" fmla="*/ 2559844 w 7146287"/>
              <a:gd name="connsiteY1217" fmla="*/ 955874 h 7289002"/>
              <a:gd name="connsiteX1218" fmla="*/ 2488211 w 7146287"/>
              <a:gd name="connsiteY1218" fmla="*/ 1025743 h 7289002"/>
              <a:gd name="connsiteX1219" fmla="*/ 2373835 w 7146287"/>
              <a:gd name="connsiteY1219" fmla="*/ 1025743 h 7289002"/>
              <a:gd name="connsiteX1220" fmla="*/ 2302203 w 7146287"/>
              <a:gd name="connsiteY1220" fmla="*/ 955874 h 7289002"/>
              <a:gd name="connsiteX1221" fmla="*/ 2302203 w 7146287"/>
              <a:gd name="connsiteY1221" fmla="*/ 903501 h 7289002"/>
              <a:gd name="connsiteX1222" fmla="*/ 2264626 w 7146287"/>
              <a:gd name="connsiteY1222" fmla="*/ 903501 h 7289002"/>
              <a:gd name="connsiteX1223" fmla="*/ 2158117 w 7146287"/>
              <a:gd name="connsiteY1223" fmla="*/ 796993 h 7289002"/>
              <a:gd name="connsiteX1224" fmla="*/ 2158117 w 7146287"/>
              <a:gd name="connsiteY1224" fmla="*/ 521034 h 7289002"/>
              <a:gd name="connsiteX1225" fmla="*/ 2158469 w 7146287"/>
              <a:gd name="connsiteY1225" fmla="*/ 512932 h 7289002"/>
              <a:gd name="connsiteX1226" fmla="*/ 2158117 w 7146287"/>
              <a:gd name="connsiteY1226" fmla="*/ 504829 h 7289002"/>
              <a:gd name="connsiteX1227" fmla="*/ 2158117 w 7146287"/>
              <a:gd name="connsiteY1227" fmla="*/ 228871 h 7289002"/>
              <a:gd name="connsiteX1228" fmla="*/ 2158117 w 7146287"/>
              <a:gd name="connsiteY1228" fmla="*/ 228753 h 7289002"/>
              <a:gd name="connsiteX1229" fmla="*/ 2264626 w 7146287"/>
              <a:gd name="connsiteY1229" fmla="*/ 122245 h 7289002"/>
              <a:gd name="connsiteX1230" fmla="*/ 6820889 w 7146287"/>
              <a:gd name="connsiteY1230" fmla="*/ 122244 h 7289002"/>
              <a:gd name="connsiteX1231" fmla="*/ 6858466 w 7146287"/>
              <a:gd name="connsiteY1231" fmla="*/ 122244 h 7289002"/>
              <a:gd name="connsiteX1232" fmla="*/ 6858466 w 7146287"/>
              <a:gd name="connsiteY1232" fmla="*/ 903499 h 7289002"/>
              <a:gd name="connsiteX1233" fmla="*/ 7116106 w 7146287"/>
              <a:gd name="connsiteY1233" fmla="*/ 903499 h 7289002"/>
              <a:gd name="connsiteX1234" fmla="*/ 7116106 w 7146287"/>
              <a:gd name="connsiteY1234" fmla="*/ 955873 h 7289002"/>
              <a:gd name="connsiteX1235" fmla="*/ 7044474 w 7146287"/>
              <a:gd name="connsiteY1235" fmla="*/ 1025743 h 7289002"/>
              <a:gd name="connsiteX1236" fmla="*/ 6930098 w 7146287"/>
              <a:gd name="connsiteY1236" fmla="*/ 1025743 h 7289002"/>
              <a:gd name="connsiteX1237" fmla="*/ 6858466 w 7146287"/>
              <a:gd name="connsiteY1237" fmla="*/ 955873 h 7289002"/>
              <a:gd name="connsiteX1238" fmla="*/ 6858466 w 7146287"/>
              <a:gd name="connsiteY1238" fmla="*/ 903500 h 7289002"/>
              <a:gd name="connsiteX1239" fmla="*/ 6820889 w 7146287"/>
              <a:gd name="connsiteY1239" fmla="*/ 903500 h 7289002"/>
              <a:gd name="connsiteX1240" fmla="*/ 6714380 w 7146287"/>
              <a:gd name="connsiteY1240" fmla="*/ 796992 h 7289002"/>
              <a:gd name="connsiteX1241" fmla="*/ 6714380 w 7146287"/>
              <a:gd name="connsiteY1241" fmla="*/ 521033 h 7289002"/>
              <a:gd name="connsiteX1242" fmla="*/ 6714732 w 7146287"/>
              <a:gd name="connsiteY1242" fmla="*/ 512931 h 7289002"/>
              <a:gd name="connsiteX1243" fmla="*/ 6714380 w 7146287"/>
              <a:gd name="connsiteY1243" fmla="*/ 504828 h 7289002"/>
              <a:gd name="connsiteX1244" fmla="*/ 6714380 w 7146287"/>
              <a:gd name="connsiteY1244" fmla="*/ 228870 h 7289002"/>
              <a:gd name="connsiteX1245" fmla="*/ 6714380 w 7146287"/>
              <a:gd name="connsiteY1245" fmla="*/ 228752 h 7289002"/>
              <a:gd name="connsiteX1246" fmla="*/ 6820889 w 7146287"/>
              <a:gd name="connsiteY1246" fmla="*/ 122244 h 7289002"/>
              <a:gd name="connsiteX1247" fmla="*/ 2373835 w 7146287"/>
              <a:gd name="connsiteY1247" fmla="*/ 1 h 7289002"/>
              <a:gd name="connsiteX1248" fmla="*/ 2488211 w 7146287"/>
              <a:gd name="connsiteY1248" fmla="*/ 1 h 7289002"/>
              <a:gd name="connsiteX1249" fmla="*/ 2559844 w 7146287"/>
              <a:gd name="connsiteY1249" fmla="*/ 69871 h 7289002"/>
              <a:gd name="connsiteX1250" fmla="*/ 2559844 w 7146287"/>
              <a:gd name="connsiteY1250" fmla="*/ 122244 h 7289002"/>
              <a:gd name="connsiteX1251" fmla="*/ 2302203 w 7146287"/>
              <a:gd name="connsiteY1251" fmla="*/ 122244 h 7289002"/>
              <a:gd name="connsiteX1252" fmla="*/ 2302203 w 7146287"/>
              <a:gd name="connsiteY1252" fmla="*/ 69871 h 7289002"/>
              <a:gd name="connsiteX1253" fmla="*/ 2373835 w 7146287"/>
              <a:gd name="connsiteY1253" fmla="*/ 1 h 7289002"/>
              <a:gd name="connsiteX1254" fmla="*/ 6930098 w 7146287"/>
              <a:gd name="connsiteY1254" fmla="*/ 0 h 7289002"/>
              <a:gd name="connsiteX1255" fmla="*/ 7044474 w 7146287"/>
              <a:gd name="connsiteY1255" fmla="*/ 0 h 7289002"/>
              <a:gd name="connsiteX1256" fmla="*/ 7116106 w 7146287"/>
              <a:gd name="connsiteY1256" fmla="*/ 69870 h 7289002"/>
              <a:gd name="connsiteX1257" fmla="*/ 7116106 w 7146287"/>
              <a:gd name="connsiteY1257" fmla="*/ 122243 h 7289002"/>
              <a:gd name="connsiteX1258" fmla="*/ 6858466 w 7146287"/>
              <a:gd name="connsiteY1258" fmla="*/ 122243 h 7289002"/>
              <a:gd name="connsiteX1259" fmla="*/ 6858466 w 7146287"/>
              <a:gd name="connsiteY1259" fmla="*/ 69870 h 7289002"/>
              <a:gd name="connsiteX1260" fmla="*/ 6930098 w 7146287"/>
              <a:gd name="connsiteY1260" fmla="*/ 0 h 7289002"/>
              <a:gd name="connsiteX1261" fmla="*/ 5646946 w 7146287"/>
              <a:gd name="connsiteY1261" fmla="*/ 0 h 7289002"/>
              <a:gd name="connsiteX1262" fmla="*/ 5761322 w 7146287"/>
              <a:gd name="connsiteY1262" fmla="*/ 0 h 7289002"/>
              <a:gd name="connsiteX1263" fmla="*/ 5832954 w 7146287"/>
              <a:gd name="connsiteY1263" fmla="*/ 69871 h 7289002"/>
              <a:gd name="connsiteX1264" fmla="*/ 5832954 w 7146287"/>
              <a:gd name="connsiteY1264" fmla="*/ 122244 h 7289002"/>
              <a:gd name="connsiteX1265" fmla="*/ 5575314 w 7146287"/>
              <a:gd name="connsiteY1265" fmla="*/ 122244 h 7289002"/>
              <a:gd name="connsiteX1266" fmla="*/ 5575314 w 7146287"/>
              <a:gd name="connsiteY1266" fmla="*/ 69871 h 7289002"/>
              <a:gd name="connsiteX1267" fmla="*/ 5646946 w 7146287"/>
              <a:gd name="connsiteY1267" fmla="*/ 0 h 7289002"/>
              <a:gd name="connsiteX1268" fmla="*/ 4651966 w 7146287"/>
              <a:gd name="connsiteY1268" fmla="*/ 0 h 7289002"/>
              <a:gd name="connsiteX1269" fmla="*/ 4766342 w 7146287"/>
              <a:gd name="connsiteY1269" fmla="*/ 0 h 7289002"/>
              <a:gd name="connsiteX1270" fmla="*/ 4837974 w 7146287"/>
              <a:gd name="connsiteY1270" fmla="*/ 69871 h 7289002"/>
              <a:gd name="connsiteX1271" fmla="*/ 4837974 w 7146287"/>
              <a:gd name="connsiteY1271" fmla="*/ 122244 h 7289002"/>
              <a:gd name="connsiteX1272" fmla="*/ 4580334 w 7146287"/>
              <a:gd name="connsiteY1272" fmla="*/ 122244 h 7289002"/>
              <a:gd name="connsiteX1273" fmla="*/ 4580334 w 7146287"/>
              <a:gd name="connsiteY1273" fmla="*/ 69871 h 7289002"/>
              <a:gd name="connsiteX1274" fmla="*/ 4651966 w 7146287"/>
              <a:gd name="connsiteY1274" fmla="*/ 0 h 7289002"/>
              <a:gd name="connsiteX1275" fmla="*/ 3368815 w 7146287"/>
              <a:gd name="connsiteY1275" fmla="*/ 0 h 7289002"/>
              <a:gd name="connsiteX1276" fmla="*/ 3483191 w 7146287"/>
              <a:gd name="connsiteY1276" fmla="*/ 0 h 7289002"/>
              <a:gd name="connsiteX1277" fmla="*/ 3554823 w 7146287"/>
              <a:gd name="connsiteY1277" fmla="*/ 69871 h 7289002"/>
              <a:gd name="connsiteX1278" fmla="*/ 3554823 w 7146287"/>
              <a:gd name="connsiteY1278" fmla="*/ 122244 h 7289002"/>
              <a:gd name="connsiteX1279" fmla="*/ 3297183 w 7146287"/>
              <a:gd name="connsiteY1279" fmla="*/ 122244 h 7289002"/>
              <a:gd name="connsiteX1280" fmla="*/ 3297183 w 7146287"/>
              <a:gd name="connsiteY1280" fmla="*/ 69871 h 7289002"/>
              <a:gd name="connsiteX1281" fmla="*/ 3368815 w 7146287"/>
              <a:gd name="connsiteY1281" fmla="*/ 0 h 728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</a:cxnLst>
            <a:rect l="l" t="t" r="r" b="b"/>
            <a:pathLst>
              <a:path w="7146287" h="7289002">
                <a:moveTo>
                  <a:pt x="6401077" y="7227631"/>
                </a:moveTo>
                <a:lnTo>
                  <a:pt x="6515454" y="7227631"/>
                </a:lnTo>
                <a:cubicBezTo>
                  <a:pt x="6546279" y="7227631"/>
                  <a:pt x="6571159" y="7244343"/>
                  <a:pt x="6581672" y="7269641"/>
                </a:cubicBezTo>
                <a:lnTo>
                  <a:pt x="6585434" y="7289002"/>
                </a:lnTo>
                <a:lnTo>
                  <a:pt x="6331096" y="7289002"/>
                </a:lnTo>
                <a:lnTo>
                  <a:pt x="6334858" y="7269641"/>
                </a:lnTo>
                <a:cubicBezTo>
                  <a:pt x="6345371" y="7244343"/>
                  <a:pt x="6370251" y="7227631"/>
                  <a:pt x="6401077" y="7227631"/>
                </a:cubicBezTo>
                <a:close/>
                <a:moveTo>
                  <a:pt x="5406098" y="7227631"/>
                </a:moveTo>
                <a:lnTo>
                  <a:pt x="5520474" y="7227631"/>
                </a:lnTo>
                <a:cubicBezTo>
                  <a:pt x="5551300" y="7227631"/>
                  <a:pt x="5576180" y="7244343"/>
                  <a:pt x="5586693" y="7269641"/>
                </a:cubicBezTo>
                <a:lnTo>
                  <a:pt x="5590455" y="7289002"/>
                </a:lnTo>
                <a:lnTo>
                  <a:pt x="5336117" y="7289002"/>
                </a:lnTo>
                <a:lnTo>
                  <a:pt x="5339879" y="7269641"/>
                </a:lnTo>
                <a:cubicBezTo>
                  <a:pt x="5350393" y="7244343"/>
                  <a:pt x="5375273" y="7227631"/>
                  <a:pt x="5406098" y="7227631"/>
                </a:cubicBezTo>
                <a:close/>
                <a:moveTo>
                  <a:pt x="4122946" y="7227631"/>
                </a:moveTo>
                <a:lnTo>
                  <a:pt x="4237322" y="7227631"/>
                </a:lnTo>
                <a:cubicBezTo>
                  <a:pt x="4268148" y="7227631"/>
                  <a:pt x="4293028" y="7244343"/>
                  <a:pt x="4303541" y="7269641"/>
                </a:cubicBezTo>
                <a:lnTo>
                  <a:pt x="4307303" y="7289002"/>
                </a:lnTo>
                <a:lnTo>
                  <a:pt x="4052965" y="7289002"/>
                </a:lnTo>
                <a:lnTo>
                  <a:pt x="4056727" y="7269641"/>
                </a:lnTo>
                <a:cubicBezTo>
                  <a:pt x="4067240" y="7244343"/>
                  <a:pt x="4092121" y="7227631"/>
                  <a:pt x="4122946" y="7227631"/>
                </a:cubicBezTo>
                <a:close/>
                <a:moveTo>
                  <a:pt x="3127966" y="7227631"/>
                </a:moveTo>
                <a:lnTo>
                  <a:pt x="3242342" y="7227631"/>
                </a:lnTo>
                <a:cubicBezTo>
                  <a:pt x="3273168" y="7227631"/>
                  <a:pt x="3298048" y="7244343"/>
                  <a:pt x="3308561" y="7269641"/>
                </a:cubicBezTo>
                <a:lnTo>
                  <a:pt x="3312323" y="7289002"/>
                </a:lnTo>
                <a:lnTo>
                  <a:pt x="3057986" y="7289002"/>
                </a:lnTo>
                <a:lnTo>
                  <a:pt x="3061747" y="7269641"/>
                </a:lnTo>
                <a:cubicBezTo>
                  <a:pt x="3072261" y="7244343"/>
                  <a:pt x="3097141" y="7227631"/>
                  <a:pt x="3127966" y="7227631"/>
                </a:cubicBezTo>
                <a:close/>
                <a:moveTo>
                  <a:pt x="1844816" y="7227631"/>
                </a:moveTo>
                <a:lnTo>
                  <a:pt x="1959191" y="7227631"/>
                </a:lnTo>
                <a:cubicBezTo>
                  <a:pt x="1990017" y="7227631"/>
                  <a:pt x="2014897" y="7244343"/>
                  <a:pt x="2025411" y="7269641"/>
                </a:cubicBezTo>
                <a:lnTo>
                  <a:pt x="2029172" y="7289002"/>
                </a:lnTo>
                <a:lnTo>
                  <a:pt x="1774836" y="7289002"/>
                </a:lnTo>
                <a:lnTo>
                  <a:pt x="1778597" y="7269641"/>
                </a:lnTo>
                <a:cubicBezTo>
                  <a:pt x="1789110" y="7244343"/>
                  <a:pt x="1813991" y="7227631"/>
                  <a:pt x="1844816" y="7227631"/>
                </a:cubicBezTo>
                <a:close/>
                <a:moveTo>
                  <a:pt x="849835" y="7227631"/>
                </a:moveTo>
                <a:lnTo>
                  <a:pt x="964211" y="7227631"/>
                </a:lnTo>
                <a:cubicBezTo>
                  <a:pt x="995037" y="7227631"/>
                  <a:pt x="1019917" y="7244343"/>
                  <a:pt x="1030431" y="7269641"/>
                </a:cubicBezTo>
                <a:lnTo>
                  <a:pt x="1034192" y="7289002"/>
                </a:lnTo>
                <a:lnTo>
                  <a:pt x="779855" y="7289002"/>
                </a:lnTo>
                <a:lnTo>
                  <a:pt x="783616" y="7269641"/>
                </a:lnTo>
                <a:cubicBezTo>
                  <a:pt x="794130" y="7244343"/>
                  <a:pt x="819010" y="7227631"/>
                  <a:pt x="849835" y="7227631"/>
                </a:cubicBezTo>
                <a:close/>
                <a:moveTo>
                  <a:pt x="6978478" y="7097754"/>
                </a:moveTo>
                <a:lnTo>
                  <a:pt x="7146287" y="7097754"/>
                </a:lnTo>
                <a:lnTo>
                  <a:pt x="7146287" y="7219998"/>
                </a:lnTo>
                <a:lnTo>
                  <a:pt x="7050110" y="7219998"/>
                </a:lnTo>
                <a:cubicBezTo>
                  <a:pt x="7009009" y="7219998"/>
                  <a:pt x="6978478" y="7190288"/>
                  <a:pt x="6978478" y="7150128"/>
                </a:cubicBezTo>
                <a:close/>
                <a:moveTo>
                  <a:pt x="5695326" y="7097754"/>
                </a:moveTo>
                <a:lnTo>
                  <a:pt x="5952966" y="7097754"/>
                </a:lnTo>
                <a:lnTo>
                  <a:pt x="5952966" y="7150128"/>
                </a:lnTo>
                <a:cubicBezTo>
                  <a:pt x="5952966" y="7190288"/>
                  <a:pt x="5922435" y="7219998"/>
                  <a:pt x="5881334" y="7219998"/>
                </a:cubicBezTo>
                <a:lnTo>
                  <a:pt x="5766958" y="7219998"/>
                </a:lnTo>
                <a:cubicBezTo>
                  <a:pt x="5725858" y="7219998"/>
                  <a:pt x="5695326" y="7190288"/>
                  <a:pt x="5695326" y="7150128"/>
                </a:cubicBezTo>
                <a:close/>
                <a:moveTo>
                  <a:pt x="4700347" y="7097754"/>
                </a:moveTo>
                <a:lnTo>
                  <a:pt x="4957987" y="7097754"/>
                </a:lnTo>
                <a:lnTo>
                  <a:pt x="4957987" y="7150128"/>
                </a:lnTo>
                <a:cubicBezTo>
                  <a:pt x="4957987" y="7190288"/>
                  <a:pt x="4927456" y="7219998"/>
                  <a:pt x="4886355" y="7219998"/>
                </a:cubicBezTo>
                <a:lnTo>
                  <a:pt x="4771979" y="7219998"/>
                </a:lnTo>
                <a:cubicBezTo>
                  <a:pt x="4730879" y="7219998"/>
                  <a:pt x="4700347" y="7190288"/>
                  <a:pt x="4700347" y="7150128"/>
                </a:cubicBezTo>
                <a:close/>
                <a:moveTo>
                  <a:pt x="3417195" y="7097754"/>
                </a:moveTo>
                <a:lnTo>
                  <a:pt x="3674835" y="7097754"/>
                </a:lnTo>
                <a:lnTo>
                  <a:pt x="3674835" y="7150128"/>
                </a:lnTo>
                <a:cubicBezTo>
                  <a:pt x="3674835" y="7190288"/>
                  <a:pt x="3644304" y="7219998"/>
                  <a:pt x="3603203" y="7219998"/>
                </a:cubicBezTo>
                <a:lnTo>
                  <a:pt x="3488827" y="7219998"/>
                </a:lnTo>
                <a:cubicBezTo>
                  <a:pt x="3447727" y="7219998"/>
                  <a:pt x="3417195" y="7190288"/>
                  <a:pt x="3417195" y="7150128"/>
                </a:cubicBezTo>
                <a:close/>
                <a:moveTo>
                  <a:pt x="2422217" y="7097754"/>
                </a:moveTo>
                <a:lnTo>
                  <a:pt x="2679856" y="7097754"/>
                </a:lnTo>
                <a:lnTo>
                  <a:pt x="2679856" y="7150128"/>
                </a:lnTo>
                <a:cubicBezTo>
                  <a:pt x="2679856" y="7190288"/>
                  <a:pt x="2649325" y="7219998"/>
                  <a:pt x="2608224" y="7219998"/>
                </a:cubicBezTo>
                <a:lnTo>
                  <a:pt x="2493849" y="7219998"/>
                </a:lnTo>
                <a:cubicBezTo>
                  <a:pt x="2452748" y="7219998"/>
                  <a:pt x="2422217" y="7190288"/>
                  <a:pt x="2422217" y="7150128"/>
                </a:cubicBezTo>
                <a:close/>
                <a:moveTo>
                  <a:pt x="1139064" y="7097754"/>
                </a:moveTo>
                <a:lnTo>
                  <a:pt x="1396704" y="7097754"/>
                </a:lnTo>
                <a:lnTo>
                  <a:pt x="1396704" y="7150128"/>
                </a:lnTo>
                <a:cubicBezTo>
                  <a:pt x="1396704" y="7190288"/>
                  <a:pt x="1366173" y="7219998"/>
                  <a:pt x="1325072" y="7219998"/>
                </a:cubicBezTo>
                <a:lnTo>
                  <a:pt x="1210696" y="7219998"/>
                </a:lnTo>
                <a:cubicBezTo>
                  <a:pt x="1169596" y="7219998"/>
                  <a:pt x="1139064" y="7190288"/>
                  <a:pt x="1139064" y="7150128"/>
                </a:cubicBezTo>
                <a:close/>
                <a:moveTo>
                  <a:pt x="6329445" y="6745466"/>
                </a:moveTo>
                <a:lnTo>
                  <a:pt x="6587085" y="6745466"/>
                </a:lnTo>
                <a:lnTo>
                  <a:pt x="6587085" y="6797840"/>
                </a:lnTo>
                <a:cubicBezTo>
                  <a:pt x="6587085" y="6838000"/>
                  <a:pt x="6556554" y="6867710"/>
                  <a:pt x="6515454" y="6867710"/>
                </a:cubicBezTo>
                <a:lnTo>
                  <a:pt x="6401077" y="6867710"/>
                </a:lnTo>
                <a:cubicBezTo>
                  <a:pt x="6359976" y="6867710"/>
                  <a:pt x="6329445" y="6838000"/>
                  <a:pt x="6329445" y="6797840"/>
                </a:cubicBezTo>
                <a:close/>
                <a:moveTo>
                  <a:pt x="5334466" y="6745466"/>
                </a:moveTo>
                <a:lnTo>
                  <a:pt x="5592106" y="6745466"/>
                </a:lnTo>
                <a:lnTo>
                  <a:pt x="5592106" y="6797840"/>
                </a:lnTo>
                <a:cubicBezTo>
                  <a:pt x="5592106" y="6838000"/>
                  <a:pt x="5561575" y="6867710"/>
                  <a:pt x="5520474" y="6867710"/>
                </a:cubicBezTo>
                <a:lnTo>
                  <a:pt x="5406098" y="6867710"/>
                </a:lnTo>
                <a:cubicBezTo>
                  <a:pt x="5364998" y="6867710"/>
                  <a:pt x="5334466" y="6838000"/>
                  <a:pt x="5334466" y="6797840"/>
                </a:cubicBezTo>
                <a:close/>
                <a:moveTo>
                  <a:pt x="4051314" y="6745466"/>
                </a:moveTo>
                <a:lnTo>
                  <a:pt x="4308954" y="6745466"/>
                </a:lnTo>
                <a:lnTo>
                  <a:pt x="4308954" y="6797840"/>
                </a:lnTo>
                <a:cubicBezTo>
                  <a:pt x="4308954" y="6838000"/>
                  <a:pt x="4278423" y="6867710"/>
                  <a:pt x="4237322" y="6867710"/>
                </a:cubicBezTo>
                <a:lnTo>
                  <a:pt x="4122946" y="6867710"/>
                </a:lnTo>
                <a:cubicBezTo>
                  <a:pt x="4081846" y="6867710"/>
                  <a:pt x="4051314" y="6838000"/>
                  <a:pt x="4051314" y="6797840"/>
                </a:cubicBezTo>
                <a:close/>
                <a:moveTo>
                  <a:pt x="1773184" y="6745466"/>
                </a:moveTo>
                <a:lnTo>
                  <a:pt x="2030823" y="6745466"/>
                </a:lnTo>
                <a:lnTo>
                  <a:pt x="2030823" y="6797840"/>
                </a:lnTo>
                <a:cubicBezTo>
                  <a:pt x="2030823" y="6838000"/>
                  <a:pt x="2000292" y="6867710"/>
                  <a:pt x="1959191" y="6867710"/>
                </a:cubicBezTo>
                <a:lnTo>
                  <a:pt x="1844816" y="6867710"/>
                </a:lnTo>
                <a:cubicBezTo>
                  <a:pt x="1803715" y="6867710"/>
                  <a:pt x="1773184" y="6838000"/>
                  <a:pt x="1773184" y="6797840"/>
                </a:cubicBezTo>
                <a:close/>
                <a:moveTo>
                  <a:pt x="778203" y="6745466"/>
                </a:moveTo>
                <a:lnTo>
                  <a:pt x="1035843" y="6745466"/>
                </a:lnTo>
                <a:lnTo>
                  <a:pt x="1035843" y="6797840"/>
                </a:lnTo>
                <a:cubicBezTo>
                  <a:pt x="1035843" y="6838000"/>
                  <a:pt x="1005312" y="6867710"/>
                  <a:pt x="964211" y="6867710"/>
                </a:cubicBezTo>
                <a:lnTo>
                  <a:pt x="849835" y="6867710"/>
                </a:lnTo>
                <a:cubicBezTo>
                  <a:pt x="808735" y="6867710"/>
                  <a:pt x="778203" y="6838000"/>
                  <a:pt x="778203" y="6797840"/>
                </a:cubicBezTo>
                <a:close/>
                <a:moveTo>
                  <a:pt x="6940901" y="6316496"/>
                </a:moveTo>
                <a:lnTo>
                  <a:pt x="6978478" y="6316496"/>
                </a:lnTo>
                <a:lnTo>
                  <a:pt x="6978478" y="7097754"/>
                </a:lnTo>
                <a:lnTo>
                  <a:pt x="6940901" y="7097754"/>
                </a:lnTo>
                <a:cubicBezTo>
                  <a:pt x="6878898" y="7097754"/>
                  <a:pt x="6834392" y="7053248"/>
                  <a:pt x="6834392" y="6991246"/>
                </a:cubicBezTo>
                <a:lnTo>
                  <a:pt x="6834392" y="6715286"/>
                </a:lnTo>
                <a:cubicBezTo>
                  <a:pt x="6834392" y="6712468"/>
                  <a:pt x="6834627" y="6709885"/>
                  <a:pt x="6834745" y="6707184"/>
                </a:cubicBezTo>
                <a:cubicBezTo>
                  <a:pt x="6834627" y="6704483"/>
                  <a:pt x="6834392" y="6701782"/>
                  <a:pt x="6834392" y="6699081"/>
                </a:cubicBezTo>
                <a:lnTo>
                  <a:pt x="6834392" y="6423122"/>
                </a:lnTo>
                <a:lnTo>
                  <a:pt x="6834392" y="6423004"/>
                </a:lnTo>
                <a:cubicBezTo>
                  <a:pt x="6834392" y="6361002"/>
                  <a:pt x="6878898" y="6316496"/>
                  <a:pt x="6940901" y="6316496"/>
                </a:cubicBezTo>
                <a:close/>
                <a:moveTo>
                  <a:pt x="5952967" y="6316496"/>
                </a:moveTo>
                <a:lnTo>
                  <a:pt x="5990545" y="6316496"/>
                </a:lnTo>
                <a:lnTo>
                  <a:pt x="5990545" y="6316613"/>
                </a:lnTo>
                <a:cubicBezTo>
                  <a:pt x="6052547" y="6316613"/>
                  <a:pt x="6097053" y="6361119"/>
                  <a:pt x="6097053" y="6423122"/>
                </a:cubicBezTo>
                <a:lnTo>
                  <a:pt x="6097053" y="6699081"/>
                </a:lnTo>
                <a:cubicBezTo>
                  <a:pt x="6097053" y="6701899"/>
                  <a:pt x="6096818" y="6704483"/>
                  <a:pt x="6096701" y="6707184"/>
                </a:cubicBezTo>
                <a:cubicBezTo>
                  <a:pt x="6096818" y="6709885"/>
                  <a:pt x="6097053" y="6712585"/>
                  <a:pt x="6097053" y="6715286"/>
                </a:cubicBezTo>
                <a:lnTo>
                  <a:pt x="6097053" y="6991246"/>
                </a:lnTo>
                <a:cubicBezTo>
                  <a:pt x="6097053" y="7053248"/>
                  <a:pt x="6052547" y="7097754"/>
                  <a:pt x="5990545" y="7097754"/>
                </a:cubicBezTo>
                <a:lnTo>
                  <a:pt x="5952967" y="7097754"/>
                </a:lnTo>
                <a:close/>
                <a:moveTo>
                  <a:pt x="4662770" y="6316496"/>
                </a:moveTo>
                <a:lnTo>
                  <a:pt x="4700347" y="6316496"/>
                </a:lnTo>
                <a:lnTo>
                  <a:pt x="4700347" y="7097754"/>
                </a:lnTo>
                <a:lnTo>
                  <a:pt x="4662770" y="7097754"/>
                </a:lnTo>
                <a:cubicBezTo>
                  <a:pt x="4600767" y="7097754"/>
                  <a:pt x="4556261" y="7053248"/>
                  <a:pt x="4556261" y="6991246"/>
                </a:cubicBezTo>
                <a:lnTo>
                  <a:pt x="4556261" y="6715286"/>
                </a:lnTo>
                <a:cubicBezTo>
                  <a:pt x="4556261" y="6712468"/>
                  <a:pt x="4556496" y="6709885"/>
                  <a:pt x="4556613" y="6707184"/>
                </a:cubicBezTo>
                <a:cubicBezTo>
                  <a:pt x="4556496" y="6704483"/>
                  <a:pt x="4556261" y="6701782"/>
                  <a:pt x="4556261" y="6699081"/>
                </a:cubicBezTo>
                <a:lnTo>
                  <a:pt x="4556261" y="6423122"/>
                </a:lnTo>
                <a:lnTo>
                  <a:pt x="4556261" y="6423004"/>
                </a:lnTo>
                <a:cubicBezTo>
                  <a:pt x="4556261" y="6361002"/>
                  <a:pt x="4600767" y="6316496"/>
                  <a:pt x="4662770" y="6316496"/>
                </a:cubicBezTo>
                <a:close/>
                <a:moveTo>
                  <a:pt x="3674835" y="6316496"/>
                </a:moveTo>
                <a:lnTo>
                  <a:pt x="3712413" y="6316496"/>
                </a:lnTo>
                <a:lnTo>
                  <a:pt x="3712413" y="6316613"/>
                </a:lnTo>
                <a:cubicBezTo>
                  <a:pt x="3774415" y="6316613"/>
                  <a:pt x="3818921" y="6361119"/>
                  <a:pt x="3818921" y="6423122"/>
                </a:cubicBezTo>
                <a:lnTo>
                  <a:pt x="3818921" y="6699081"/>
                </a:lnTo>
                <a:cubicBezTo>
                  <a:pt x="3818921" y="6701899"/>
                  <a:pt x="3818686" y="6704483"/>
                  <a:pt x="3818569" y="6707184"/>
                </a:cubicBezTo>
                <a:cubicBezTo>
                  <a:pt x="3818686" y="6709885"/>
                  <a:pt x="3818921" y="6712585"/>
                  <a:pt x="3818921" y="6715286"/>
                </a:cubicBezTo>
                <a:lnTo>
                  <a:pt x="3818921" y="6991246"/>
                </a:lnTo>
                <a:cubicBezTo>
                  <a:pt x="3818921" y="7053248"/>
                  <a:pt x="3774415" y="7097754"/>
                  <a:pt x="3712413" y="7097754"/>
                </a:cubicBezTo>
                <a:lnTo>
                  <a:pt x="3674835" y="7097754"/>
                </a:lnTo>
                <a:close/>
                <a:moveTo>
                  <a:pt x="2384639" y="6316496"/>
                </a:moveTo>
                <a:lnTo>
                  <a:pt x="2422217" y="6316496"/>
                </a:lnTo>
                <a:lnTo>
                  <a:pt x="2422217" y="7097754"/>
                </a:lnTo>
                <a:lnTo>
                  <a:pt x="2384639" y="7097754"/>
                </a:lnTo>
                <a:cubicBezTo>
                  <a:pt x="2322636" y="7097754"/>
                  <a:pt x="2278131" y="7053248"/>
                  <a:pt x="2278131" y="6991246"/>
                </a:cubicBezTo>
                <a:lnTo>
                  <a:pt x="2278131" y="6715286"/>
                </a:lnTo>
                <a:cubicBezTo>
                  <a:pt x="2278131" y="6712468"/>
                  <a:pt x="2278365" y="6709885"/>
                  <a:pt x="2278482" y="6707184"/>
                </a:cubicBezTo>
                <a:cubicBezTo>
                  <a:pt x="2278365" y="6704483"/>
                  <a:pt x="2278131" y="6701782"/>
                  <a:pt x="2278131" y="6699081"/>
                </a:cubicBezTo>
                <a:lnTo>
                  <a:pt x="2278131" y="6423122"/>
                </a:lnTo>
                <a:lnTo>
                  <a:pt x="2278131" y="6423004"/>
                </a:lnTo>
                <a:cubicBezTo>
                  <a:pt x="2278131" y="6361002"/>
                  <a:pt x="2322636" y="6316496"/>
                  <a:pt x="2384639" y="6316496"/>
                </a:cubicBezTo>
                <a:close/>
                <a:moveTo>
                  <a:pt x="1396704" y="6316496"/>
                </a:moveTo>
                <a:lnTo>
                  <a:pt x="1434281" y="6316496"/>
                </a:lnTo>
                <a:lnTo>
                  <a:pt x="1434281" y="6316613"/>
                </a:lnTo>
                <a:cubicBezTo>
                  <a:pt x="1496284" y="6316613"/>
                  <a:pt x="1540790" y="6361119"/>
                  <a:pt x="1540790" y="6423122"/>
                </a:cubicBezTo>
                <a:lnTo>
                  <a:pt x="1540790" y="6699081"/>
                </a:lnTo>
                <a:cubicBezTo>
                  <a:pt x="1540790" y="6701899"/>
                  <a:pt x="1540555" y="6704483"/>
                  <a:pt x="1540438" y="6707184"/>
                </a:cubicBezTo>
                <a:cubicBezTo>
                  <a:pt x="1540555" y="6709885"/>
                  <a:pt x="1540790" y="6712585"/>
                  <a:pt x="1540790" y="6715286"/>
                </a:cubicBezTo>
                <a:lnTo>
                  <a:pt x="1540790" y="6991246"/>
                </a:lnTo>
                <a:cubicBezTo>
                  <a:pt x="1540790" y="7053248"/>
                  <a:pt x="1496284" y="7097754"/>
                  <a:pt x="1434281" y="7097754"/>
                </a:cubicBezTo>
                <a:lnTo>
                  <a:pt x="1396704" y="7097754"/>
                </a:lnTo>
                <a:close/>
                <a:moveTo>
                  <a:pt x="7050110" y="6194252"/>
                </a:moveTo>
                <a:lnTo>
                  <a:pt x="7146287" y="6194252"/>
                </a:lnTo>
                <a:lnTo>
                  <a:pt x="7146287" y="6316496"/>
                </a:lnTo>
                <a:lnTo>
                  <a:pt x="6978478" y="6316496"/>
                </a:lnTo>
                <a:lnTo>
                  <a:pt x="6978478" y="6264123"/>
                </a:lnTo>
                <a:cubicBezTo>
                  <a:pt x="6978478" y="6223962"/>
                  <a:pt x="7009009" y="6194252"/>
                  <a:pt x="7050110" y="6194252"/>
                </a:cubicBezTo>
                <a:close/>
                <a:moveTo>
                  <a:pt x="5766958" y="6194252"/>
                </a:moveTo>
                <a:lnTo>
                  <a:pt x="5881334" y="6194252"/>
                </a:lnTo>
                <a:cubicBezTo>
                  <a:pt x="5922435" y="6194252"/>
                  <a:pt x="5952966" y="6223962"/>
                  <a:pt x="5952966" y="6264123"/>
                </a:cubicBezTo>
                <a:lnTo>
                  <a:pt x="5952966" y="6316496"/>
                </a:lnTo>
                <a:lnTo>
                  <a:pt x="5695326" y="6316496"/>
                </a:lnTo>
                <a:lnTo>
                  <a:pt x="5695326" y="6264123"/>
                </a:lnTo>
                <a:cubicBezTo>
                  <a:pt x="5695326" y="6223962"/>
                  <a:pt x="5725858" y="6194252"/>
                  <a:pt x="5766958" y="6194252"/>
                </a:cubicBezTo>
                <a:close/>
                <a:moveTo>
                  <a:pt x="4771979" y="6194252"/>
                </a:moveTo>
                <a:lnTo>
                  <a:pt x="4886355" y="6194252"/>
                </a:lnTo>
                <a:cubicBezTo>
                  <a:pt x="4927456" y="6194252"/>
                  <a:pt x="4957987" y="6223962"/>
                  <a:pt x="4957987" y="6264123"/>
                </a:cubicBezTo>
                <a:lnTo>
                  <a:pt x="4957987" y="6316496"/>
                </a:lnTo>
                <a:lnTo>
                  <a:pt x="4700347" y="6316496"/>
                </a:lnTo>
                <a:lnTo>
                  <a:pt x="4700347" y="6264123"/>
                </a:lnTo>
                <a:cubicBezTo>
                  <a:pt x="4700347" y="6223962"/>
                  <a:pt x="4730879" y="6194252"/>
                  <a:pt x="4771979" y="6194252"/>
                </a:cubicBezTo>
                <a:close/>
                <a:moveTo>
                  <a:pt x="3488827" y="6194252"/>
                </a:moveTo>
                <a:lnTo>
                  <a:pt x="3603203" y="6194252"/>
                </a:lnTo>
                <a:cubicBezTo>
                  <a:pt x="3644304" y="6194252"/>
                  <a:pt x="3674835" y="6223962"/>
                  <a:pt x="3674835" y="6264123"/>
                </a:cubicBezTo>
                <a:lnTo>
                  <a:pt x="3674835" y="6316496"/>
                </a:lnTo>
                <a:lnTo>
                  <a:pt x="3417195" y="6316496"/>
                </a:lnTo>
                <a:lnTo>
                  <a:pt x="3417195" y="6264123"/>
                </a:lnTo>
                <a:cubicBezTo>
                  <a:pt x="3417195" y="6223962"/>
                  <a:pt x="3447727" y="6194252"/>
                  <a:pt x="3488827" y="6194252"/>
                </a:cubicBezTo>
                <a:close/>
                <a:moveTo>
                  <a:pt x="2493849" y="6194252"/>
                </a:moveTo>
                <a:lnTo>
                  <a:pt x="2608224" y="6194252"/>
                </a:lnTo>
                <a:cubicBezTo>
                  <a:pt x="2649325" y="6194252"/>
                  <a:pt x="2679856" y="6223962"/>
                  <a:pt x="2679856" y="6264123"/>
                </a:cubicBezTo>
                <a:lnTo>
                  <a:pt x="2679856" y="6316496"/>
                </a:lnTo>
                <a:lnTo>
                  <a:pt x="2422217" y="6316496"/>
                </a:lnTo>
                <a:lnTo>
                  <a:pt x="2422217" y="6264123"/>
                </a:lnTo>
                <a:cubicBezTo>
                  <a:pt x="2422217" y="6223962"/>
                  <a:pt x="2452748" y="6194252"/>
                  <a:pt x="2493849" y="6194252"/>
                </a:cubicBezTo>
                <a:close/>
                <a:moveTo>
                  <a:pt x="1210696" y="6194252"/>
                </a:moveTo>
                <a:lnTo>
                  <a:pt x="1325072" y="6194252"/>
                </a:lnTo>
                <a:cubicBezTo>
                  <a:pt x="1366173" y="6194252"/>
                  <a:pt x="1396704" y="6223962"/>
                  <a:pt x="1396704" y="6264123"/>
                </a:cubicBezTo>
                <a:lnTo>
                  <a:pt x="1396704" y="6316496"/>
                </a:lnTo>
                <a:lnTo>
                  <a:pt x="1139064" y="6316496"/>
                </a:lnTo>
                <a:lnTo>
                  <a:pt x="1139064" y="6264123"/>
                </a:lnTo>
                <a:cubicBezTo>
                  <a:pt x="1139064" y="6223962"/>
                  <a:pt x="1169596" y="6194252"/>
                  <a:pt x="1210696" y="6194252"/>
                </a:cubicBezTo>
                <a:close/>
                <a:moveTo>
                  <a:pt x="215716" y="6194252"/>
                </a:moveTo>
                <a:lnTo>
                  <a:pt x="330092" y="6194252"/>
                </a:lnTo>
                <a:cubicBezTo>
                  <a:pt x="371194" y="6194252"/>
                  <a:pt x="401724" y="6223962"/>
                  <a:pt x="401724" y="6264123"/>
                </a:cubicBezTo>
                <a:lnTo>
                  <a:pt x="401724" y="6316496"/>
                </a:lnTo>
                <a:lnTo>
                  <a:pt x="144086" y="6316496"/>
                </a:lnTo>
                <a:lnTo>
                  <a:pt x="144086" y="7097754"/>
                </a:lnTo>
                <a:lnTo>
                  <a:pt x="401724" y="7097754"/>
                </a:lnTo>
                <a:lnTo>
                  <a:pt x="401724" y="7150128"/>
                </a:lnTo>
                <a:cubicBezTo>
                  <a:pt x="401724" y="7190288"/>
                  <a:pt x="371194" y="7219998"/>
                  <a:pt x="330092" y="7219998"/>
                </a:cubicBezTo>
                <a:lnTo>
                  <a:pt x="215716" y="7219998"/>
                </a:lnTo>
                <a:cubicBezTo>
                  <a:pt x="174616" y="7219998"/>
                  <a:pt x="144084" y="7190288"/>
                  <a:pt x="144084" y="7150128"/>
                </a:cubicBezTo>
                <a:lnTo>
                  <a:pt x="144084" y="7097754"/>
                </a:lnTo>
                <a:lnTo>
                  <a:pt x="106508" y="7097754"/>
                </a:lnTo>
                <a:cubicBezTo>
                  <a:pt x="44505" y="7097754"/>
                  <a:pt x="0" y="7053248"/>
                  <a:pt x="0" y="6991246"/>
                </a:cubicBezTo>
                <a:lnTo>
                  <a:pt x="0" y="6715286"/>
                </a:lnTo>
                <a:cubicBezTo>
                  <a:pt x="0" y="6712468"/>
                  <a:pt x="234" y="6709885"/>
                  <a:pt x="352" y="6707184"/>
                </a:cubicBezTo>
                <a:cubicBezTo>
                  <a:pt x="234" y="6704483"/>
                  <a:pt x="0" y="6701782"/>
                  <a:pt x="0" y="6699081"/>
                </a:cubicBezTo>
                <a:lnTo>
                  <a:pt x="0" y="6423122"/>
                </a:lnTo>
                <a:lnTo>
                  <a:pt x="0" y="6423004"/>
                </a:lnTo>
                <a:cubicBezTo>
                  <a:pt x="0" y="6361002"/>
                  <a:pt x="44505" y="6316496"/>
                  <a:pt x="106508" y="6316496"/>
                </a:cubicBezTo>
                <a:lnTo>
                  <a:pt x="144084" y="6316496"/>
                </a:lnTo>
                <a:lnTo>
                  <a:pt x="144084" y="6264123"/>
                </a:lnTo>
                <a:cubicBezTo>
                  <a:pt x="144084" y="6223962"/>
                  <a:pt x="174616" y="6194252"/>
                  <a:pt x="215716" y="6194252"/>
                </a:cubicBezTo>
                <a:close/>
                <a:moveTo>
                  <a:pt x="6587086" y="5964208"/>
                </a:moveTo>
                <a:lnTo>
                  <a:pt x="6624664" y="5964208"/>
                </a:lnTo>
                <a:lnTo>
                  <a:pt x="6624664" y="5964326"/>
                </a:lnTo>
                <a:cubicBezTo>
                  <a:pt x="6686666" y="5964326"/>
                  <a:pt x="6731172" y="6008831"/>
                  <a:pt x="6731172" y="6070834"/>
                </a:cubicBezTo>
                <a:lnTo>
                  <a:pt x="6731172" y="6346793"/>
                </a:lnTo>
                <a:cubicBezTo>
                  <a:pt x="6731172" y="6349611"/>
                  <a:pt x="6730937" y="6352195"/>
                  <a:pt x="6730820" y="6354896"/>
                </a:cubicBezTo>
                <a:cubicBezTo>
                  <a:pt x="6730937" y="6357597"/>
                  <a:pt x="6731172" y="6360297"/>
                  <a:pt x="6731172" y="6362998"/>
                </a:cubicBezTo>
                <a:lnTo>
                  <a:pt x="6731172" y="6638958"/>
                </a:lnTo>
                <a:cubicBezTo>
                  <a:pt x="6731172" y="6700960"/>
                  <a:pt x="6686666" y="6745466"/>
                  <a:pt x="6624664" y="6745466"/>
                </a:cubicBezTo>
                <a:lnTo>
                  <a:pt x="6587086" y="6745466"/>
                </a:lnTo>
                <a:close/>
                <a:moveTo>
                  <a:pt x="5296889" y="5964208"/>
                </a:moveTo>
                <a:lnTo>
                  <a:pt x="5334466" y="5964208"/>
                </a:lnTo>
                <a:lnTo>
                  <a:pt x="5334466" y="6745466"/>
                </a:lnTo>
                <a:lnTo>
                  <a:pt x="5296889" y="6745466"/>
                </a:lnTo>
                <a:cubicBezTo>
                  <a:pt x="5234886" y="6745466"/>
                  <a:pt x="5190380" y="6700960"/>
                  <a:pt x="5190380" y="6638958"/>
                </a:cubicBezTo>
                <a:lnTo>
                  <a:pt x="5190380" y="6362998"/>
                </a:lnTo>
                <a:cubicBezTo>
                  <a:pt x="5190380" y="6360180"/>
                  <a:pt x="5190615" y="6357597"/>
                  <a:pt x="5190732" y="6354896"/>
                </a:cubicBezTo>
                <a:cubicBezTo>
                  <a:pt x="5190615" y="6352195"/>
                  <a:pt x="5190380" y="6349494"/>
                  <a:pt x="5190380" y="6346793"/>
                </a:cubicBezTo>
                <a:lnTo>
                  <a:pt x="5190380" y="6070834"/>
                </a:lnTo>
                <a:lnTo>
                  <a:pt x="5190380" y="6070716"/>
                </a:lnTo>
                <a:cubicBezTo>
                  <a:pt x="5190380" y="6008714"/>
                  <a:pt x="5234886" y="5964208"/>
                  <a:pt x="5296889" y="5964208"/>
                </a:cubicBezTo>
                <a:close/>
                <a:moveTo>
                  <a:pt x="4308954" y="5964208"/>
                </a:moveTo>
                <a:lnTo>
                  <a:pt x="4346532" y="5964208"/>
                </a:lnTo>
                <a:lnTo>
                  <a:pt x="4346532" y="5964326"/>
                </a:lnTo>
                <a:cubicBezTo>
                  <a:pt x="4408534" y="5964326"/>
                  <a:pt x="4453040" y="6008831"/>
                  <a:pt x="4453040" y="6070834"/>
                </a:cubicBezTo>
                <a:lnTo>
                  <a:pt x="4453040" y="6346793"/>
                </a:lnTo>
                <a:cubicBezTo>
                  <a:pt x="4453040" y="6349611"/>
                  <a:pt x="4452805" y="6352195"/>
                  <a:pt x="4452688" y="6354896"/>
                </a:cubicBezTo>
                <a:cubicBezTo>
                  <a:pt x="4452805" y="6357597"/>
                  <a:pt x="4453040" y="6360297"/>
                  <a:pt x="4453040" y="6362998"/>
                </a:cubicBezTo>
                <a:lnTo>
                  <a:pt x="4453040" y="6638958"/>
                </a:lnTo>
                <a:cubicBezTo>
                  <a:pt x="4453040" y="6700960"/>
                  <a:pt x="4408534" y="6745466"/>
                  <a:pt x="4346532" y="6745466"/>
                </a:cubicBezTo>
                <a:lnTo>
                  <a:pt x="4308954" y="6745466"/>
                </a:lnTo>
                <a:close/>
                <a:moveTo>
                  <a:pt x="2030823" y="5964208"/>
                </a:moveTo>
                <a:lnTo>
                  <a:pt x="2068400" y="5964208"/>
                </a:lnTo>
                <a:lnTo>
                  <a:pt x="2068400" y="5964326"/>
                </a:lnTo>
                <a:cubicBezTo>
                  <a:pt x="2130403" y="5964326"/>
                  <a:pt x="2174909" y="6008831"/>
                  <a:pt x="2174909" y="6070834"/>
                </a:cubicBezTo>
                <a:lnTo>
                  <a:pt x="2174909" y="6346793"/>
                </a:lnTo>
                <a:cubicBezTo>
                  <a:pt x="2174909" y="6349611"/>
                  <a:pt x="2174674" y="6352195"/>
                  <a:pt x="2174557" y="6354896"/>
                </a:cubicBezTo>
                <a:cubicBezTo>
                  <a:pt x="2174674" y="6357597"/>
                  <a:pt x="2174909" y="6360297"/>
                  <a:pt x="2174909" y="6362998"/>
                </a:cubicBezTo>
                <a:lnTo>
                  <a:pt x="2174909" y="6638958"/>
                </a:lnTo>
                <a:cubicBezTo>
                  <a:pt x="2174909" y="6700960"/>
                  <a:pt x="2130403" y="6745466"/>
                  <a:pt x="2068400" y="6745466"/>
                </a:cubicBezTo>
                <a:lnTo>
                  <a:pt x="2030823" y="6745466"/>
                </a:lnTo>
                <a:close/>
                <a:moveTo>
                  <a:pt x="740627" y="5964208"/>
                </a:moveTo>
                <a:lnTo>
                  <a:pt x="778203" y="5964208"/>
                </a:lnTo>
                <a:lnTo>
                  <a:pt x="778203" y="6745466"/>
                </a:lnTo>
                <a:lnTo>
                  <a:pt x="740627" y="6745466"/>
                </a:lnTo>
                <a:cubicBezTo>
                  <a:pt x="678624" y="6745466"/>
                  <a:pt x="634117" y="6700960"/>
                  <a:pt x="634117" y="6638958"/>
                </a:cubicBezTo>
                <a:lnTo>
                  <a:pt x="634117" y="6362998"/>
                </a:lnTo>
                <a:cubicBezTo>
                  <a:pt x="634117" y="6360180"/>
                  <a:pt x="634352" y="6357597"/>
                  <a:pt x="634469" y="6354896"/>
                </a:cubicBezTo>
                <a:cubicBezTo>
                  <a:pt x="634352" y="6352195"/>
                  <a:pt x="634117" y="6349494"/>
                  <a:pt x="634117" y="6346793"/>
                </a:cubicBezTo>
                <a:lnTo>
                  <a:pt x="634117" y="6070834"/>
                </a:lnTo>
                <a:lnTo>
                  <a:pt x="634117" y="6070716"/>
                </a:lnTo>
                <a:cubicBezTo>
                  <a:pt x="634117" y="6008714"/>
                  <a:pt x="678624" y="5964208"/>
                  <a:pt x="740627" y="5964208"/>
                </a:cubicBezTo>
                <a:close/>
                <a:moveTo>
                  <a:pt x="6401077" y="5841964"/>
                </a:moveTo>
                <a:lnTo>
                  <a:pt x="6515454" y="5841964"/>
                </a:lnTo>
                <a:cubicBezTo>
                  <a:pt x="6556554" y="5841964"/>
                  <a:pt x="6587085" y="5871674"/>
                  <a:pt x="6587085" y="5911835"/>
                </a:cubicBezTo>
                <a:lnTo>
                  <a:pt x="6587085" y="5964208"/>
                </a:lnTo>
                <a:lnTo>
                  <a:pt x="6329445" y="5964208"/>
                </a:lnTo>
                <a:lnTo>
                  <a:pt x="6329445" y="5911835"/>
                </a:lnTo>
                <a:cubicBezTo>
                  <a:pt x="6329445" y="5871674"/>
                  <a:pt x="6359976" y="5841964"/>
                  <a:pt x="6401077" y="5841964"/>
                </a:cubicBezTo>
                <a:close/>
                <a:moveTo>
                  <a:pt x="5406098" y="5841964"/>
                </a:moveTo>
                <a:lnTo>
                  <a:pt x="5520474" y="5841964"/>
                </a:lnTo>
                <a:cubicBezTo>
                  <a:pt x="5561575" y="5841964"/>
                  <a:pt x="5592106" y="5871674"/>
                  <a:pt x="5592106" y="5911835"/>
                </a:cubicBezTo>
                <a:lnTo>
                  <a:pt x="5592106" y="5964208"/>
                </a:lnTo>
                <a:lnTo>
                  <a:pt x="5334466" y="5964208"/>
                </a:lnTo>
                <a:lnTo>
                  <a:pt x="5334466" y="5911835"/>
                </a:lnTo>
                <a:cubicBezTo>
                  <a:pt x="5334466" y="5871674"/>
                  <a:pt x="5364998" y="5841964"/>
                  <a:pt x="5406098" y="5841964"/>
                </a:cubicBezTo>
                <a:close/>
                <a:moveTo>
                  <a:pt x="4122946" y="5841964"/>
                </a:moveTo>
                <a:lnTo>
                  <a:pt x="4237322" y="5841964"/>
                </a:lnTo>
                <a:cubicBezTo>
                  <a:pt x="4278423" y="5841964"/>
                  <a:pt x="4308954" y="5871674"/>
                  <a:pt x="4308954" y="5911835"/>
                </a:cubicBezTo>
                <a:lnTo>
                  <a:pt x="4308954" y="5964208"/>
                </a:lnTo>
                <a:lnTo>
                  <a:pt x="4051314" y="5964208"/>
                </a:lnTo>
                <a:lnTo>
                  <a:pt x="4051314" y="5911835"/>
                </a:lnTo>
                <a:cubicBezTo>
                  <a:pt x="4051314" y="5871674"/>
                  <a:pt x="4081846" y="5841964"/>
                  <a:pt x="4122946" y="5841964"/>
                </a:cubicBezTo>
                <a:close/>
                <a:moveTo>
                  <a:pt x="3127966" y="5841964"/>
                </a:moveTo>
                <a:lnTo>
                  <a:pt x="3242342" y="5841964"/>
                </a:lnTo>
                <a:cubicBezTo>
                  <a:pt x="3283443" y="5841964"/>
                  <a:pt x="3313974" y="5871674"/>
                  <a:pt x="3313974" y="5911835"/>
                </a:cubicBezTo>
                <a:lnTo>
                  <a:pt x="3313974" y="5964208"/>
                </a:lnTo>
                <a:lnTo>
                  <a:pt x="3056335" y="5964208"/>
                </a:lnTo>
                <a:lnTo>
                  <a:pt x="3056335" y="6745466"/>
                </a:lnTo>
                <a:lnTo>
                  <a:pt x="3313974" y="6745466"/>
                </a:lnTo>
                <a:lnTo>
                  <a:pt x="3313974" y="6797840"/>
                </a:lnTo>
                <a:cubicBezTo>
                  <a:pt x="3313974" y="6838000"/>
                  <a:pt x="3283443" y="6867710"/>
                  <a:pt x="3242342" y="6867710"/>
                </a:cubicBezTo>
                <a:lnTo>
                  <a:pt x="3127966" y="6867710"/>
                </a:lnTo>
                <a:cubicBezTo>
                  <a:pt x="3086866" y="6867710"/>
                  <a:pt x="3056334" y="6838000"/>
                  <a:pt x="3056334" y="6797840"/>
                </a:cubicBezTo>
                <a:lnTo>
                  <a:pt x="3056334" y="6745466"/>
                </a:lnTo>
                <a:lnTo>
                  <a:pt x="3018758" y="6745466"/>
                </a:lnTo>
                <a:cubicBezTo>
                  <a:pt x="2956755" y="6745466"/>
                  <a:pt x="2912249" y="6700960"/>
                  <a:pt x="2912249" y="6638958"/>
                </a:cubicBezTo>
                <a:lnTo>
                  <a:pt x="2912249" y="6362998"/>
                </a:lnTo>
                <a:cubicBezTo>
                  <a:pt x="2912249" y="6360180"/>
                  <a:pt x="2912484" y="6357597"/>
                  <a:pt x="2912601" y="6354896"/>
                </a:cubicBezTo>
                <a:cubicBezTo>
                  <a:pt x="2912484" y="6352195"/>
                  <a:pt x="2912249" y="6349494"/>
                  <a:pt x="2912249" y="6346793"/>
                </a:cubicBezTo>
                <a:lnTo>
                  <a:pt x="2912249" y="6070834"/>
                </a:lnTo>
                <a:lnTo>
                  <a:pt x="2912249" y="6070716"/>
                </a:lnTo>
                <a:cubicBezTo>
                  <a:pt x="2912249" y="6008714"/>
                  <a:pt x="2956755" y="5964208"/>
                  <a:pt x="3018758" y="5964208"/>
                </a:cubicBezTo>
                <a:lnTo>
                  <a:pt x="3056334" y="5964208"/>
                </a:lnTo>
                <a:lnTo>
                  <a:pt x="3056334" y="5911835"/>
                </a:lnTo>
                <a:cubicBezTo>
                  <a:pt x="3056334" y="5871674"/>
                  <a:pt x="3086866" y="5841964"/>
                  <a:pt x="3127966" y="5841964"/>
                </a:cubicBezTo>
                <a:close/>
                <a:moveTo>
                  <a:pt x="1844816" y="5841964"/>
                </a:moveTo>
                <a:lnTo>
                  <a:pt x="1959191" y="5841964"/>
                </a:lnTo>
                <a:cubicBezTo>
                  <a:pt x="2000292" y="5841964"/>
                  <a:pt x="2030823" y="5871674"/>
                  <a:pt x="2030823" y="5911835"/>
                </a:cubicBezTo>
                <a:lnTo>
                  <a:pt x="2030823" y="5964208"/>
                </a:lnTo>
                <a:lnTo>
                  <a:pt x="1773184" y="5964208"/>
                </a:lnTo>
                <a:lnTo>
                  <a:pt x="1773184" y="5911835"/>
                </a:lnTo>
                <a:cubicBezTo>
                  <a:pt x="1773184" y="5871674"/>
                  <a:pt x="1803715" y="5841964"/>
                  <a:pt x="1844816" y="5841964"/>
                </a:cubicBezTo>
                <a:close/>
                <a:moveTo>
                  <a:pt x="849835" y="5841964"/>
                </a:moveTo>
                <a:lnTo>
                  <a:pt x="964211" y="5841964"/>
                </a:lnTo>
                <a:cubicBezTo>
                  <a:pt x="1005312" y="5841964"/>
                  <a:pt x="1035843" y="5871674"/>
                  <a:pt x="1035843" y="5911835"/>
                </a:cubicBezTo>
                <a:lnTo>
                  <a:pt x="1035843" y="5964208"/>
                </a:lnTo>
                <a:lnTo>
                  <a:pt x="778203" y="5964208"/>
                </a:lnTo>
                <a:lnTo>
                  <a:pt x="778203" y="5911835"/>
                </a:lnTo>
                <a:cubicBezTo>
                  <a:pt x="778203" y="5871674"/>
                  <a:pt x="808735" y="5841964"/>
                  <a:pt x="849835" y="5841964"/>
                </a:cubicBezTo>
                <a:close/>
                <a:moveTo>
                  <a:pt x="6224347" y="5412759"/>
                </a:moveTo>
                <a:lnTo>
                  <a:pt x="6481987" y="5412759"/>
                </a:lnTo>
                <a:lnTo>
                  <a:pt x="6481987" y="5465130"/>
                </a:lnTo>
                <a:cubicBezTo>
                  <a:pt x="6481987" y="5505292"/>
                  <a:pt x="6451456" y="5535002"/>
                  <a:pt x="6410355" y="5535002"/>
                </a:cubicBezTo>
                <a:lnTo>
                  <a:pt x="6295979" y="5535002"/>
                </a:lnTo>
                <a:cubicBezTo>
                  <a:pt x="6254879" y="5535002"/>
                  <a:pt x="6224347" y="5505292"/>
                  <a:pt x="6224347" y="5465130"/>
                </a:cubicBezTo>
                <a:close/>
                <a:moveTo>
                  <a:pt x="4941195" y="5412759"/>
                </a:moveTo>
                <a:lnTo>
                  <a:pt x="5198835" y="5412759"/>
                </a:lnTo>
                <a:lnTo>
                  <a:pt x="5198835" y="5465130"/>
                </a:lnTo>
                <a:cubicBezTo>
                  <a:pt x="5198835" y="5505292"/>
                  <a:pt x="5168304" y="5535002"/>
                  <a:pt x="5127203" y="5535002"/>
                </a:cubicBezTo>
                <a:lnTo>
                  <a:pt x="5012827" y="5535002"/>
                </a:lnTo>
                <a:cubicBezTo>
                  <a:pt x="4971727" y="5535002"/>
                  <a:pt x="4941195" y="5505292"/>
                  <a:pt x="4941195" y="5465130"/>
                </a:cubicBezTo>
                <a:close/>
                <a:moveTo>
                  <a:pt x="3946216" y="5412759"/>
                </a:moveTo>
                <a:lnTo>
                  <a:pt x="4203856" y="5412759"/>
                </a:lnTo>
                <a:lnTo>
                  <a:pt x="4203856" y="5465130"/>
                </a:lnTo>
                <a:cubicBezTo>
                  <a:pt x="4203856" y="5505292"/>
                  <a:pt x="4173325" y="5535002"/>
                  <a:pt x="4132224" y="5535002"/>
                </a:cubicBezTo>
                <a:lnTo>
                  <a:pt x="4017848" y="5535002"/>
                </a:lnTo>
                <a:cubicBezTo>
                  <a:pt x="3976748" y="5535002"/>
                  <a:pt x="3946216" y="5505292"/>
                  <a:pt x="3946216" y="5465130"/>
                </a:cubicBezTo>
                <a:close/>
                <a:moveTo>
                  <a:pt x="2663064" y="5412759"/>
                </a:moveTo>
                <a:lnTo>
                  <a:pt x="2920704" y="5412759"/>
                </a:lnTo>
                <a:lnTo>
                  <a:pt x="2920704" y="5465130"/>
                </a:lnTo>
                <a:cubicBezTo>
                  <a:pt x="2920704" y="5505292"/>
                  <a:pt x="2890173" y="5535002"/>
                  <a:pt x="2849073" y="5535002"/>
                </a:cubicBezTo>
                <a:lnTo>
                  <a:pt x="2734696" y="5535002"/>
                </a:lnTo>
                <a:cubicBezTo>
                  <a:pt x="2693597" y="5535002"/>
                  <a:pt x="2663064" y="5505292"/>
                  <a:pt x="2663064" y="5465130"/>
                </a:cubicBezTo>
                <a:close/>
                <a:moveTo>
                  <a:pt x="6858466" y="5060469"/>
                </a:moveTo>
                <a:lnTo>
                  <a:pt x="7116106" y="5060469"/>
                </a:lnTo>
                <a:lnTo>
                  <a:pt x="7116106" y="5112841"/>
                </a:lnTo>
                <a:cubicBezTo>
                  <a:pt x="7116106" y="5153003"/>
                  <a:pt x="7085575" y="5182713"/>
                  <a:pt x="7044474" y="5182713"/>
                </a:cubicBezTo>
                <a:lnTo>
                  <a:pt x="6930098" y="5182713"/>
                </a:lnTo>
                <a:cubicBezTo>
                  <a:pt x="6888998" y="5182713"/>
                  <a:pt x="6858466" y="5153003"/>
                  <a:pt x="6858466" y="5112841"/>
                </a:cubicBezTo>
                <a:close/>
                <a:moveTo>
                  <a:pt x="5575314" y="5060469"/>
                </a:moveTo>
                <a:lnTo>
                  <a:pt x="5832954" y="5060469"/>
                </a:lnTo>
                <a:lnTo>
                  <a:pt x="5832954" y="5112841"/>
                </a:lnTo>
                <a:cubicBezTo>
                  <a:pt x="5832954" y="5153003"/>
                  <a:pt x="5802423" y="5182713"/>
                  <a:pt x="5761322" y="5182713"/>
                </a:cubicBezTo>
                <a:lnTo>
                  <a:pt x="5646946" y="5182713"/>
                </a:lnTo>
                <a:cubicBezTo>
                  <a:pt x="5605846" y="5182713"/>
                  <a:pt x="5575314" y="5153003"/>
                  <a:pt x="5575314" y="5112841"/>
                </a:cubicBezTo>
                <a:close/>
                <a:moveTo>
                  <a:pt x="3297183" y="5060469"/>
                </a:moveTo>
                <a:lnTo>
                  <a:pt x="3554823" y="5060469"/>
                </a:lnTo>
                <a:lnTo>
                  <a:pt x="3554823" y="5112841"/>
                </a:lnTo>
                <a:cubicBezTo>
                  <a:pt x="3554823" y="5153003"/>
                  <a:pt x="3524292" y="5182713"/>
                  <a:pt x="3483191" y="5182713"/>
                </a:cubicBezTo>
                <a:lnTo>
                  <a:pt x="3368815" y="5182713"/>
                </a:lnTo>
                <a:cubicBezTo>
                  <a:pt x="3327715" y="5182713"/>
                  <a:pt x="3297183" y="5153003"/>
                  <a:pt x="3297183" y="5112841"/>
                </a:cubicBezTo>
                <a:close/>
                <a:moveTo>
                  <a:pt x="2302203" y="5060469"/>
                </a:moveTo>
                <a:lnTo>
                  <a:pt x="2559844" y="5060469"/>
                </a:lnTo>
                <a:lnTo>
                  <a:pt x="2559844" y="5112841"/>
                </a:lnTo>
                <a:cubicBezTo>
                  <a:pt x="2559844" y="5153003"/>
                  <a:pt x="2529312" y="5182713"/>
                  <a:pt x="2488211" y="5182713"/>
                </a:cubicBezTo>
                <a:lnTo>
                  <a:pt x="2373835" y="5182713"/>
                </a:lnTo>
                <a:cubicBezTo>
                  <a:pt x="2332735" y="5182713"/>
                  <a:pt x="2302203" y="5153003"/>
                  <a:pt x="2302203" y="5112841"/>
                </a:cubicBezTo>
                <a:close/>
                <a:moveTo>
                  <a:pt x="6186770" y="4631533"/>
                </a:moveTo>
                <a:lnTo>
                  <a:pt x="6224347" y="4631533"/>
                </a:lnTo>
                <a:lnTo>
                  <a:pt x="6224347" y="5412759"/>
                </a:lnTo>
                <a:lnTo>
                  <a:pt x="6186770" y="5412759"/>
                </a:lnTo>
                <a:cubicBezTo>
                  <a:pt x="6124767" y="5412759"/>
                  <a:pt x="6080261" y="5368252"/>
                  <a:pt x="6080261" y="5306250"/>
                </a:cubicBezTo>
                <a:lnTo>
                  <a:pt x="6080261" y="5030292"/>
                </a:lnTo>
                <a:cubicBezTo>
                  <a:pt x="6080261" y="5027475"/>
                  <a:pt x="6080496" y="5024891"/>
                  <a:pt x="6080613" y="5022193"/>
                </a:cubicBezTo>
                <a:cubicBezTo>
                  <a:pt x="6080496" y="5019489"/>
                  <a:pt x="6080261" y="5016787"/>
                  <a:pt x="6080261" y="5014085"/>
                </a:cubicBezTo>
                <a:lnTo>
                  <a:pt x="6080261" y="4738160"/>
                </a:lnTo>
                <a:lnTo>
                  <a:pt x="6080261" y="4738041"/>
                </a:lnTo>
                <a:cubicBezTo>
                  <a:pt x="6080261" y="4676038"/>
                  <a:pt x="6124767" y="4631533"/>
                  <a:pt x="6186770" y="4631533"/>
                </a:cubicBezTo>
                <a:close/>
                <a:moveTo>
                  <a:pt x="5198835" y="4631533"/>
                </a:moveTo>
                <a:lnTo>
                  <a:pt x="5236413" y="4631533"/>
                </a:lnTo>
                <a:lnTo>
                  <a:pt x="5236413" y="4631649"/>
                </a:lnTo>
                <a:cubicBezTo>
                  <a:pt x="5298415" y="4631649"/>
                  <a:pt x="5342921" y="4676156"/>
                  <a:pt x="5342921" y="4738160"/>
                </a:cubicBezTo>
                <a:lnTo>
                  <a:pt x="5342921" y="5014085"/>
                </a:lnTo>
                <a:cubicBezTo>
                  <a:pt x="5342921" y="5016903"/>
                  <a:pt x="5342686" y="5019489"/>
                  <a:pt x="5342569" y="5022193"/>
                </a:cubicBezTo>
                <a:cubicBezTo>
                  <a:pt x="5342686" y="5024891"/>
                  <a:pt x="5342921" y="5027591"/>
                  <a:pt x="5342921" y="5030292"/>
                </a:cubicBezTo>
                <a:lnTo>
                  <a:pt x="5342921" y="5306250"/>
                </a:lnTo>
                <a:cubicBezTo>
                  <a:pt x="5342921" y="5368252"/>
                  <a:pt x="5298415" y="5412759"/>
                  <a:pt x="5236413" y="5412759"/>
                </a:cubicBezTo>
                <a:lnTo>
                  <a:pt x="5198835" y="5412759"/>
                </a:lnTo>
                <a:close/>
                <a:moveTo>
                  <a:pt x="3908639" y="4631533"/>
                </a:moveTo>
                <a:lnTo>
                  <a:pt x="3946216" y="4631533"/>
                </a:lnTo>
                <a:lnTo>
                  <a:pt x="3946216" y="5412759"/>
                </a:lnTo>
                <a:lnTo>
                  <a:pt x="3908639" y="5412759"/>
                </a:lnTo>
                <a:cubicBezTo>
                  <a:pt x="3846636" y="5412759"/>
                  <a:pt x="3802130" y="5368252"/>
                  <a:pt x="3802130" y="5306250"/>
                </a:cubicBezTo>
                <a:lnTo>
                  <a:pt x="3802130" y="5030292"/>
                </a:lnTo>
                <a:cubicBezTo>
                  <a:pt x="3802130" y="5027475"/>
                  <a:pt x="3802365" y="5024891"/>
                  <a:pt x="3802482" y="5022193"/>
                </a:cubicBezTo>
                <a:cubicBezTo>
                  <a:pt x="3802365" y="5019489"/>
                  <a:pt x="3802130" y="5016787"/>
                  <a:pt x="3802130" y="5014085"/>
                </a:cubicBezTo>
                <a:lnTo>
                  <a:pt x="3802130" y="4738160"/>
                </a:lnTo>
                <a:lnTo>
                  <a:pt x="3802130" y="4738041"/>
                </a:lnTo>
                <a:cubicBezTo>
                  <a:pt x="3802130" y="4676038"/>
                  <a:pt x="3846636" y="4631533"/>
                  <a:pt x="3908639" y="4631533"/>
                </a:cubicBezTo>
                <a:close/>
                <a:moveTo>
                  <a:pt x="2920704" y="4631533"/>
                </a:moveTo>
                <a:lnTo>
                  <a:pt x="2958281" y="4631533"/>
                </a:lnTo>
                <a:lnTo>
                  <a:pt x="2958281" y="4631649"/>
                </a:lnTo>
                <a:cubicBezTo>
                  <a:pt x="3020284" y="4631649"/>
                  <a:pt x="3064791" y="4676156"/>
                  <a:pt x="3064791" y="4738160"/>
                </a:cubicBezTo>
                <a:lnTo>
                  <a:pt x="3064791" y="5014085"/>
                </a:lnTo>
                <a:cubicBezTo>
                  <a:pt x="3064791" y="5016903"/>
                  <a:pt x="3064555" y="5019489"/>
                  <a:pt x="3064438" y="5022193"/>
                </a:cubicBezTo>
                <a:cubicBezTo>
                  <a:pt x="3064555" y="5024891"/>
                  <a:pt x="3064791" y="5027591"/>
                  <a:pt x="3064791" y="5030292"/>
                </a:cubicBezTo>
                <a:lnTo>
                  <a:pt x="3064791" y="5306250"/>
                </a:lnTo>
                <a:cubicBezTo>
                  <a:pt x="3064791" y="5368252"/>
                  <a:pt x="3020284" y="5412759"/>
                  <a:pt x="2958281" y="5412759"/>
                </a:cubicBezTo>
                <a:lnTo>
                  <a:pt x="2920704" y="5412759"/>
                </a:lnTo>
                <a:close/>
                <a:moveTo>
                  <a:pt x="1630508" y="4631533"/>
                </a:moveTo>
                <a:lnTo>
                  <a:pt x="1668085" y="4631533"/>
                </a:lnTo>
                <a:lnTo>
                  <a:pt x="1668085" y="5412759"/>
                </a:lnTo>
                <a:lnTo>
                  <a:pt x="1925724" y="5412759"/>
                </a:lnTo>
                <a:lnTo>
                  <a:pt x="1925724" y="5465130"/>
                </a:lnTo>
                <a:cubicBezTo>
                  <a:pt x="1925724" y="5505292"/>
                  <a:pt x="1895193" y="5535002"/>
                  <a:pt x="1854092" y="5535002"/>
                </a:cubicBezTo>
                <a:lnTo>
                  <a:pt x="1739716" y="5535002"/>
                </a:lnTo>
                <a:cubicBezTo>
                  <a:pt x="1698616" y="5535002"/>
                  <a:pt x="1668084" y="5505292"/>
                  <a:pt x="1668084" y="5465130"/>
                </a:cubicBezTo>
                <a:lnTo>
                  <a:pt x="1668084" y="5412759"/>
                </a:lnTo>
                <a:lnTo>
                  <a:pt x="1630508" y="5412759"/>
                </a:lnTo>
                <a:cubicBezTo>
                  <a:pt x="1568505" y="5412759"/>
                  <a:pt x="1523999" y="5368252"/>
                  <a:pt x="1523999" y="5306250"/>
                </a:cubicBezTo>
                <a:lnTo>
                  <a:pt x="1523999" y="5030292"/>
                </a:lnTo>
                <a:cubicBezTo>
                  <a:pt x="1523999" y="5027475"/>
                  <a:pt x="1524234" y="5024891"/>
                  <a:pt x="1524351" y="5022193"/>
                </a:cubicBezTo>
                <a:cubicBezTo>
                  <a:pt x="1524234" y="5019489"/>
                  <a:pt x="1523999" y="5016787"/>
                  <a:pt x="1523999" y="5014085"/>
                </a:cubicBezTo>
                <a:lnTo>
                  <a:pt x="1523999" y="4738160"/>
                </a:lnTo>
                <a:lnTo>
                  <a:pt x="1523999" y="4738041"/>
                </a:lnTo>
                <a:cubicBezTo>
                  <a:pt x="1523999" y="4676038"/>
                  <a:pt x="1568505" y="4631533"/>
                  <a:pt x="1630508" y="4631533"/>
                </a:cubicBezTo>
                <a:close/>
                <a:moveTo>
                  <a:pt x="6295979" y="4509286"/>
                </a:moveTo>
                <a:lnTo>
                  <a:pt x="6410355" y="4509286"/>
                </a:lnTo>
                <a:cubicBezTo>
                  <a:pt x="6451456" y="4509286"/>
                  <a:pt x="6481987" y="4538997"/>
                  <a:pt x="6481987" y="4579157"/>
                </a:cubicBezTo>
                <a:lnTo>
                  <a:pt x="6481987" y="4631530"/>
                </a:lnTo>
                <a:lnTo>
                  <a:pt x="6224347" y="4631530"/>
                </a:lnTo>
                <a:lnTo>
                  <a:pt x="6224347" y="4579157"/>
                </a:lnTo>
                <a:cubicBezTo>
                  <a:pt x="6224347" y="4538997"/>
                  <a:pt x="6254879" y="4509286"/>
                  <a:pt x="6295979" y="4509286"/>
                </a:cubicBezTo>
                <a:close/>
                <a:moveTo>
                  <a:pt x="5012827" y="4509286"/>
                </a:moveTo>
                <a:lnTo>
                  <a:pt x="5127203" y="4509286"/>
                </a:lnTo>
                <a:cubicBezTo>
                  <a:pt x="5168304" y="4509286"/>
                  <a:pt x="5198835" y="4538997"/>
                  <a:pt x="5198835" y="4579157"/>
                </a:cubicBezTo>
                <a:lnTo>
                  <a:pt x="5198835" y="4631530"/>
                </a:lnTo>
                <a:lnTo>
                  <a:pt x="4941195" y="4631530"/>
                </a:lnTo>
                <a:lnTo>
                  <a:pt x="4941195" y="4579157"/>
                </a:lnTo>
                <a:cubicBezTo>
                  <a:pt x="4941195" y="4538997"/>
                  <a:pt x="4971727" y="4509286"/>
                  <a:pt x="5012827" y="4509286"/>
                </a:cubicBezTo>
                <a:close/>
                <a:moveTo>
                  <a:pt x="4017848" y="4509286"/>
                </a:moveTo>
                <a:lnTo>
                  <a:pt x="4132224" y="4509286"/>
                </a:lnTo>
                <a:cubicBezTo>
                  <a:pt x="4173325" y="4509286"/>
                  <a:pt x="4203856" y="4538997"/>
                  <a:pt x="4203856" y="4579157"/>
                </a:cubicBezTo>
                <a:lnTo>
                  <a:pt x="4203856" y="4631530"/>
                </a:lnTo>
                <a:lnTo>
                  <a:pt x="3946216" y="4631530"/>
                </a:lnTo>
                <a:lnTo>
                  <a:pt x="3946216" y="4579157"/>
                </a:lnTo>
                <a:cubicBezTo>
                  <a:pt x="3946216" y="4538997"/>
                  <a:pt x="3976748" y="4509286"/>
                  <a:pt x="4017848" y="4509286"/>
                </a:cubicBezTo>
                <a:close/>
                <a:moveTo>
                  <a:pt x="2734696" y="4509286"/>
                </a:moveTo>
                <a:lnTo>
                  <a:pt x="2849073" y="4509286"/>
                </a:lnTo>
                <a:cubicBezTo>
                  <a:pt x="2890173" y="4509286"/>
                  <a:pt x="2920704" y="4538997"/>
                  <a:pt x="2920704" y="4579157"/>
                </a:cubicBezTo>
                <a:lnTo>
                  <a:pt x="2920704" y="4631530"/>
                </a:lnTo>
                <a:lnTo>
                  <a:pt x="2663064" y="4631530"/>
                </a:lnTo>
                <a:lnTo>
                  <a:pt x="2663064" y="4579157"/>
                </a:lnTo>
                <a:cubicBezTo>
                  <a:pt x="2663064" y="4538997"/>
                  <a:pt x="2693597" y="4509286"/>
                  <a:pt x="2734696" y="4509286"/>
                </a:cubicBezTo>
                <a:close/>
                <a:moveTo>
                  <a:pt x="1739716" y="4509286"/>
                </a:moveTo>
                <a:lnTo>
                  <a:pt x="1854092" y="4509286"/>
                </a:lnTo>
                <a:cubicBezTo>
                  <a:pt x="1895193" y="4509286"/>
                  <a:pt x="1925724" y="4538997"/>
                  <a:pt x="1925724" y="4579157"/>
                </a:cubicBezTo>
                <a:lnTo>
                  <a:pt x="1925724" y="4631530"/>
                </a:lnTo>
                <a:lnTo>
                  <a:pt x="1668084" y="4631530"/>
                </a:lnTo>
                <a:lnTo>
                  <a:pt x="1668084" y="4579157"/>
                </a:lnTo>
                <a:cubicBezTo>
                  <a:pt x="1668084" y="4538997"/>
                  <a:pt x="1698616" y="4509286"/>
                  <a:pt x="1739716" y="4509286"/>
                </a:cubicBezTo>
                <a:close/>
                <a:moveTo>
                  <a:pt x="6820889" y="4279240"/>
                </a:moveTo>
                <a:lnTo>
                  <a:pt x="6858466" y="4279240"/>
                </a:lnTo>
                <a:lnTo>
                  <a:pt x="6858466" y="5060469"/>
                </a:lnTo>
                <a:lnTo>
                  <a:pt x="6820889" y="5060469"/>
                </a:lnTo>
                <a:cubicBezTo>
                  <a:pt x="6758886" y="5060469"/>
                  <a:pt x="6714380" y="5015963"/>
                  <a:pt x="6714380" y="4953961"/>
                </a:cubicBezTo>
                <a:lnTo>
                  <a:pt x="6714380" y="4678036"/>
                </a:lnTo>
                <a:cubicBezTo>
                  <a:pt x="6714380" y="4675215"/>
                  <a:pt x="6714615" y="4672633"/>
                  <a:pt x="6714732" y="4669933"/>
                </a:cubicBezTo>
                <a:cubicBezTo>
                  <a:pt x="6714615" y="4667232"/>
                  <a:pt x="6714380" y="4664532"/>
                  <a:pt x="6714380" y="4661830"/>
                </a:cubicBezTo>
                <a:lnTo>
                  <a:pt x="6714380" y="4385867"/>
                </a:lnTo>
                <a:lnTo>
                  <a:pt x="6714380" y="4385751"/>
                </a:lnTo>
                <a:cubicBezTo>
                  <a:pt x="6714380" y="4323746"/>
                  <a:pt x="6758886" y="4279240"/>
                  <a:pt x="6820889" y="4279240"/>
                </a:cubicBezTo>
                <a:close/>
                <a:moveTo>
                  <a:pt x="5832954" y="4279240"/>
                </a:moveTo>
                <a:lnTo>
                  <a:pt x="5870532" y="4279240"/>
                </a:lnTo>
                <a:lnTo>
                  <a:pt x="5870532" y="4279358"/>
                </a:lnTo>
                <a:cubicBezTo>
                  <a:pt x="5932534" y="4279358"/>
                  <a:pt x="5977040" y="4323863"/>
                  <a:pt x="5977040" y="4385867"/>
                </a:cubicBezTo>
                <a:lnTo>
                  <a:pt x="5977040" y="4661830"/>
                </a:lnTo>
                <a:cubicBezTo>
                  <a:pt x="5977040" y="4664647"/>
                  <a:pt x="5976805" y="4667232"/>
                  <a:pt x="5976688" y="4669933"/>
                </a:cubicBezTo>
                <a:cubicBezTo>
                  <a:pt x="5976805" y="4672633"/>
                  <a:pt x="5977040" y="4675335"/>
                  <a:pt x="5977040" y="4678036"/>
                </a:cubicBezTo>
                <a:lnTo>
                  <a:pt x="5977040" y="4953961"/>
                </a:lnTo>
                <a:cubicBezTo>
                  <a:pt x="5977040" y="5015963"/>
                  <a:pt x="5932534" y="5060469"/>
                  <a:pt x="5870532" y="5060469"/>
                </a:cubicBezTo>
                <a:lnTo>
                  <a:pt x="5832954" y="5060469"/>
                </a:lnTo>
                <a:close/>
                <a:moveTo>
                  <a:pt x="3554823" y="4279240"/>
                </a:moveTo>
                <a:lnTo>
                  <a:pt x="3592400" y="4279240"/>
                </a:lnTo>
                <a:lnTo>
                  <a:pt x="3592400" y="4279358"/>
                </a:lnTo>
                <a:cubicBezTo>
                  <a:pt x="3654403" y="4279358"/>
                  <a:pt x="3698909" y="4323863"/>
                  <a:pt x="3698909" y="4385867"/>
                </a:cubicBezTo>
                <a:lnTo>
                  <a:pt x="3698909" y="4661830"/>
                </a:lnTo>
                <a:cubicBezTo>
                  <a:pt x="3698909" y="4664647"/>
                  <a:pt x="3698674" y="4667232"/>
                  <a:pt x="3698557" y="4669933"/>
                </a:cubicBezTo>
                <a:cubicBezTo>
                  <a:pt x="3698674" y="4672633"/>
                  <a:pt x="3698909" y="4675335"/>
                  <a:pt x="3698909" y="4678036"/>
                </a:cubicBezTo>
                <a:lnTo>
                  <a:pt x="3698909" y="4953961"/>
                </a:lnTo>
                <a:cubicBezTo>
                  <a:pt x="3698909" y="5015963"/>
                  <a:pt x="3654403" y="5060469"/>
                  <a:pt x="3592400" y="5060469"/>
                </a:cubicBezTo>
                <a:lnTo>
                  <a:pt x="3554823" y="5060469"/>
                </a:lnTo>
                <a:close/>
                <a:moveTo>
                  <a:pt x="2264626" y="4279240"/>
                </a:moveTo>
                <a:lnTo>
                  <a:pt x="2302203" y="4279240"/>
                </a:lnTo>
                <a:lnTo>
                  <a:pt x="2302203" y="5060469"/>
                </a:lnTo>
                <a:lnTo>
                  <a:pt x="2264626" y="5060469"/>
                </a:lnTo>
                <a:cubicBezTo>
                  <a:pt x="2202623" y="5060469"/>
                  <a:pt x="2158117" y="5015963"/>
                  <a:pt x="2158117" y="4953961"/>
                </a:cubicBezTo>
                <a:lnTo>
                  <a:pt x="2158117" y="4678036"/>
                </a:lnTo>
                <a:cubicBezTo>
                  <a:pt x="2158117" y="4675215"/>
                  <a:pt x="2158353" y="4672633"/>
                  <a:pt x="2158469" y="4669933"/>
                </a:cubicBezTo>
                <a:cubicBezTo>
                  <a:pt x="2158353" y="4667232"/>
                  <a:pt x="2158117" y="4664532"/>
                  <a:pt x="2158117" y="4661830"/>
                </a:cubicBezTo>
                <a:lnTo>
                  <a:pt x="2158117" y="4385867"/>
                </a:lnTo>
                <a:lnTo>
                  <a:pt x="2158117" y="4385751"/>
                </a:lnTo>
                <a:cubicBezTo>
                  <a:pt x="2158117" y="4323746"/>
                  <a:pt x="2202623" y="4279240"/>
                  <a:pt x="2264626" y="4279240"/>
                </a:cubicBezTo>
                <a:close/>
                <a:moveTo>
                  <a:pt x="6930098" y="4156996"/>
                </a:moveTo>
                <a:lnTo>
                  <a:pt x="7044474" y="4156996"/>
                </a:lnTo>
                <a:cubicBezTo>
                  <a:pt x="7085575" y="4156996"/>
                  <a:pt x="7116106" y="4186706"/>
                  <a:pt x="7116106" y="4226867"/>
                </a:cubicBezTo>
                <a:lnTo>
                  <a:pt x="7116106" y="4279240"/>
                </a:lnTo>
                <a:lnTo>
                  <a:pt x="6858466" y="4279240"/>
                </a:lnTo>
                <a:lnTo>
                  <a:pt x="6858466" y="4226867"/>
                </a:lnTo>
                <a:cubicBezTo>
                  <a:pt x="6858466" y="4186706"/>
                  <a:pt x="6888998" y="4156996"/>
                  <a:pt x="6930098" y="4156996"/>
                </a:cubicBezTo>
                <a:close/>
                <a:moveTo>
                  <a:pt x="5646946" y="4156996"/>
                </a:moveTo>
                <a:lnTo>
                  <a:pt x="5761322" y="4156996"/>
                </a:lnTo>
                <a:cubicBezTo>
                  <a:pt x="5802423" y="4156996"/>
                  <a:pt x="5832954" y="4186706"/>
                  <a:pt x="5832954" y="4226867"/>
                </a:cubicBezTo>
                <a:lnTo>
                  <a:pt x="5832954" y="4279240"/>
                </a:lnTo>
                <a:lnTo>
                  <a:pt x="5575314" y="4279240"/>
                </a:lnTo>
                <a:lnTo>
                  <a:pt x="5575314" y="4226867"/>
                </a:lnTo>
                <a:cubicBezTo>
                  <a:pt x="5575314" y="4186706"/>
                  <a:pt x="5605846" y="4156996"/>
                  <a:pt x="5646946" y="4156996"/>
                </a:cubicBezTo>
                <a:close/>
                <a:moveTo>
                  <a:pt x="4651966" y="4156996"/>
                </a:moveTo>
                <a:lnTo>
                  <a:pt x="4766342" y="4156996"/>
                </a:lnTo>
                <a:cubicBezTo>
                  <a:pt x="4807443" y="4156996"/>
                  <a:pt x="4837974" y="4186706"/>
                  <a:pt x="4837974" y="4226867"/>
                </a:cubicBezTo>
                <a:lnTo>
                  <a:pt x="4837974" y="4279240"/>
                </a:lnTo>
                <a:lnTo>
                  <a:pt x="4580335" y="4279240"/>
                </a:lnTo>
                <a:lnTo>
                  <a:pt x="4580335" y="5060469"/>
                </a:lnTo>
                <a:lnTo>
                  <a:pt x="4837974" y="5060469"/>
                </a:lnTo>
                <a:lnTo>
                  <a:pt x="4837974" y="5112841"/>
                </a:lnTo>
                <a:cubicBezTo>
                  <a:pt x="4837974" y="5153003"/>
                  <a:pt x="4807443" y="5182713"/>
                  <a:pt x="4766342" y="5182713"/>
                </a:cubicBezTo>
                <a:lnTo>
                  <a:pt x="4651966" y="5182713"/>
                </a:lnTo>
                <a:cubicBezTo>
                  <a:pt x="4610866" y="5182713"/>
                  <a:pt x="4580334" y="5153003"/>
                  <a:pt x="4580334" y="5112841"/>
                </a:cubicBezTo>
                <a:lnTo>
                  <a:pt x="4580334" y="5060469"/>
                </a:lnTo>
                <a:lnTo>
                  <a:pt x="4542758" y="5060469"/>
                </a:lnTo>
                <a:cubicBezTo>
                  <a:pt x="4480755" y="5060469"/>
                  <a:pt x="4436249" y="5015963"/>
                  <a:pt x="4436249" y="4953961"/>
                </a:cubicBezTo>
                <a:lnTo>
                  <a:pt x="4436249" y="4678036"/>
                </a:lnTo>
                <a:cubicBezTo>
                  <a:pt x="4436249" y="4675215"/>
                  <a:pt x="4436484" y="4672633"/>
                  <a:pt x="4436601" y="4669933"/>
                </a:cubicBezTo>
                <a:cubicBezTo>
                  <a:pt x="4436484" y="4667232"/>
                  <a:pt x="4436249" y="4664532"/>
                  <a:pt x="4436249" y="4661830"/>
                </a:cubicBezTo>
                <a:lnTo>
                  <a:pt x="4436249" y="4385867"/>
                </a:lnTo>
                <a:lnTo>
                  <a:pt x="4436249" y="4385751"/>
                </a:lnTo>
                <a:cubicBezTo>
                  <a:pt x="4436249" y="4323746"/>
                  <a:pt x="4480755" y="4279240"/>
                  <a:pt x="4542758" y="4279240"/>
                </a:cubicBezTo>
                <a:lnTo>
                  <a:pt x="4580334" y="4279240"/>
                </a:lnTo>
                <a:lnTo>
                  <a:pt x="4580334" y="4226867"/>
                </a:lnTo>
                <a:cubicBezTo>
                  <a:pt x="4580334" y="4186706"/>
                  <a:pt x="4610866" y="4156996"/>
                  <a:pt x="4651966" y="4156996"/>
                </a:cubicBezTo>
                <a:close/>
                <a:moveTo>
                  <a:pt x="3368815" y="4156996"/>
                </a:moveTo>
                <a:lnTo>
                  <a:pt x="3483191" y="4156996"/>
                </a:lnTo>
                <a:cubicBezTo>
                  <a:pt x="3524292" y="4156996"/>
                  <a:pt x="3554823" y="4186706"/>
                  <a:pt x="3554823" y="4226867"/>
                </a:cubicBezTo>
                <a:lnTo>
                  <a:pt x="3554823" y="4279240"/>
                </a:lnTo>
                <a:lnTo>
                  <a:pt x="3297183" y="4279240"/>
                </a:lnTo>
                <a:lnTo>
                  <a:pt x="3297183" y="4226867"/>
                </a:lnTo>
                <a:cubicBezTo>
                  <a:pt x="3297183" y="4186706"/>
                  <a:pt x="3327715" y="4156996"/>
                  <a:pt x="3368815" y="4156996"/>
                </a:cubicBezTo>
                <a:close/>
                <a:moveTo>
                  <a:pt x="2373835" y="4156996"/>
                </a:moveTo>
                <a:lnTo>
                  <a:pt x="2488211" y="4156996"/>
                </a:lnTo>
                <a:cubicBezTo>
                  <a:pt x="2529312" y="4156996"/>
                  <a:pt x="2559844" y="4186706"/>
                  <a:pt x="2559844" y="4226867"/>
                </a:cubicBezTo>
                <a:lnTo>
                  <a:pt x="2559844" y="4279240"/>
                </a:lnTo>
                <a:lnTo>
                  <a:pt x="2302203" y="4279240"/>
                </a:lnTo>
                <a:lnTo>
                  <a:pt x="2302203" y="4226867"/>
                </a:lnTo>
                <a:cubicBezTo>
                  <a:pt x="2302203" y="4186706"/>
                  <a:pt x="2332735" y="4156996"/>
                  <a:pt x="2373835" y="4156996"/>
                </a:cubicBezTo>
                <a:close/>
                <a:moveTo>
                  <a:pt x="6224347" y="4027119"/>
                </a:moveTo>
                <a:lnTo>
                  <a:pt x="6481987" y="4027119"/>
                </a:lnTo>
                <a:lnTo>
                  <a:pt x="6481987" y="4079491"/>
                </a:lnTo>
                <a:cubicBezTo>
                  <a:pt x="6481987" y="4119653"/>
                  <a:pt x="6451456" y="4149363"/>
                  <a:pt x="6410355" y="4149363"/>
                </a:cubicBezTo>
                <a:lnTo>
                  <a:pt x="6295979" y="4149363"/>
                </a:lnTo>
                <a:cubicBezTo>
                  <a:pt x="6254879" y="4149363"/>
                  <a:pt x="6224347" y="4119653"/>
                  <a:pt x="6224347" y="4079491"/>
                </a:cubicBezTo>
                <a:close/>
                <a:moveTo>
                  <a:pt x="4941195" y="4027119"/>
                </a:moveTo>
                <a:lnTo>
                  <a:pt x="5198835" y="4027119"/>
                </a:lnTo>
                <a:lnTo>
                  <a:pt x="5198835" y="4079491"/>
                </a:lnTo>
                <a:cubicBezTo>
                  <a:pt x="5198835" y="4119653"/>
                  <a:pt x="5168304" y="4149363"/>
                  <a:pt x="5127203" y="4149363"/>
                </a:cubicBezTo>
                <a:lnTo>
                  <a:pt x="5012827" y="4149363"/>
                </a:lnTo>
                <a:cubicBezTo>
                  <a:pt x="4971727" y="4149363"/>
                  <a:pt x="4941195" y="4119653"/>
                  <a:pt x="4941195" y="4079491"/>
                </a:cubicBezTo>
                <a:close/>
                <a:moveTo>
                  <a:pt x="3946216" y="4027119"/>
                </a:moveTo>
                <a:lnTo>
                  <a:pt x="4203856" y="4027119"/>
                </a:lnTo>
                <a:lnTo>
                  <a:pt x="4203856" y="4079491"/>
                </a:lnTo>
                <a:cubicBezTo>
                  <a:pt x="4203856" y="4119653"/>
                  <a:pt x="4173325" y="4149363"/>
                  <a:pt x="4132224" y="4149363"/>
                </a:cubicBezTo>
                <a:lnTo>
                  <a:pt x="4017848" y="4149363"/>
                </a:lnTo>
                <a:cubicBezTo>
                  <a:pt x="3976748" y="4149363"/>
                  <a:pt x="3946216" y="4119653"/>
                  <a:pt x="3946216" y="4079491"/>
                </a:cubicBezTo>
                <a:close/>
                <a:moveTo>
                  <a:pt x="2663064" y="4027119"/>
                </a:moveTo>
                <a:lnTo>
                  <a:pt x="2920704" y="4027119"/>
                </a:lnTo>
                <a:lnTo>
                  <a:pt x="2920704" y="4079491"/>
                </a:lnTo>
                <a:cubicBezTo>
                  <a:pt x="2920704" y="4119653"/>
                  <a:pt x="2890173" y="4149363"/>
                  <a:pt x="2849073" y="4149363"/>
                </a:cubicBezTo>
                <a:lnTo>
                  <a:pt x="2734696" y="4149363"/>
                </a:lnTo>
                <a:cubicBezTo>
                  <a:pt x="2693597" y="4149363"/>
                  <a:pt x="2663064" y="4119653"/>
                  <a:pt x="2663064" y="4079491"/>
                </a:cubicBezTo>
                <a:close/>
                <a:moveTo>
                  <a:pt x="6858466" y="3674827"/>
                </a:moveTo>
                <a:lnTo>
                  <a:pt x="7116106" y="3674827"/>
                </a:lnTo>
                <a:lnTo>
                  <a:pt x="7116106" y="3727202"/>
                </a:lnTo>
                <a:cubicBezTo>
                  <a:pt x="7116106" y="3767362"/>
                  <a:pt x="7085575" y="3797071"/>
                  <a:pt x="7044474" y="3797071"/>
                </a:cubicBezTo>
                <a:lnTo>
                  <a:pt x="6930098" y="3797071"/>
                </a:lnTo>
                <a:cubicBezTo>
                  <a:pt x="6888998" y="3797071"/>
                  <a:pt x="6858466" y="3767362"/>
                  <a:pt x="6858466" y="3727202"/>
                </a:cubicBezTo>
                <a:close/>
                <a:moveTo>
                  <a:pt x="5575314" y="3674827"/>
                </a:moveTo>
                <a:lnTo>
                  <a:pt x="5832954" y="3674827"/>
                </a:lnTo>
                <a:lnTo>
                  <a:pt x="5832954" y="3727202"/>
                </a:lnTo>
                <a:cubicBezTo>
                  <a:pt x="5832954" y="3767362"/>
                  <a:pt x="5802423" y="3797071"/>
                  <a:pt x="5761322" y="3797071"/>
                </a:cubicBezTo>
                <a:lnTo>
                  <a:pt x="5646946" y="3797071"/>
                </a:lnTo>
                <a:cubicBezTo>
                  <a:pt x="5605846" y="3797071"/>
                  <a:pt x="5575314" y="3767362"/>
                  <a:pt x="5575314" y="3727202"/>
                </a:cubicBezTo>
                <a:close/>
                <a:moveTo>
                  <a:pt x="3297183" y="3674827"/>
                </a:moveTo>
                <a:lnTo>
                  <a:pt x="3554823" y="3674827"/>
                </a:lnTo>
                <a:lnTo>
                  <a:pt x="3554823" y="3727202"/>
                </a:lnTo>
                <a:cubicBezTo>
                  <a:pt x="3554823" y="3767362"/>
                  <a:pt x="3524292" y="3797071"/>
                  <a:pt x="3483191" y="3797071"/>
                </a:cubicBezTo>
                <a:lnTo>
                  <a:pt x="3368815" y="3797071"/>
                </a:lnTo>
                <a:cubicBezTo>
                  <a:pt x="3327715" y="3797071"/>
                  <a:pt x="3297183" y="3767362"/>
                  <a:pt x="3297183" y="3727202"/>
                </a:cubicBezTo>
                <a:close/>
                <a:moveTo>
                  <a:pt x="2302203" y="3674827"/>
                </a:moveTo>
                <a:lnTo>
                  <a:pt x="2559844" y="3674827"/>
                </a:lnTo>
                <a:lnTo>
                  <a:pt x="2559844" y="3727202"/>
                </a:lnTo>
                <a:cubicBezTo>
                  <a:pt x="2559844" y="3767362"/>
                  <a:pt x="2529312" y="3797071"/>
                  <a:pt x="2488211" y="3797071"/>
                </a:cubicBezTo>
                <a:lnTo>
                  <a:pt x="2373835" y="3797071"/>
                </a:lnTo>
                <a:cubicBezTo>
                  <a:pt x="2332735" y="3797071"/>
                  <a:pt x="2302203" y="3767362"/>
                  <a:pt x="2302203" y="3727202"/>
                </a:cubicBezTo>
                <a:close/>
                <a:moveTo>
                  <a:pt x="6186770" y="3245859"/>
                </a:moveTo>
                <a:lnTo>
                  <a:pt x="6224347" y="3245859"/>
                </a:lnTo>
                <a:lnTo>
                  <a:pt x="6224347" y="4027119"/>
                </a:lnTo>
                <a:lnTo>
                  <a:pt x="6186770" y="4027119"/>
                </a:lnTo>
                <a:cubicBezTo>
                  <a:pt x="6124767" y="4027119"/>
                  <a:pt x="6080261" y="3982612"/>
                  <a:pt x="6080261" y="3920607"/>
                </a:cubicBezTo>
                <a:lnTo>
                  <a:pt x="6080261" y="3644647"/>
                </a:lnTo>
                <a:cubicBezTo>
                  <a:pt x="6080261" y="3641830"/>
                  <a:pt x="6080496" y="3639245"/>
                  <a:pt x="6080613" y="3636545"/>
                </a:cubicBezTo>
                <a:cubicBezTo>
                  <a:pt x="6080496" y="3633844"/>
                  <a:pt x="6080261" y="3631143"/>
                  <a:pt x="6080261" y="3628442"/>
                </a:cubicBezTo>
                <a:lnTo>
                  <a:pt x="6080261" y="3352483"/>
                </a:lnTo>
                <a:lnTo>
                  <a:pt x="6080261" y="3352366"/>
                </a:lnTo>
                <a:cubicBezTo>
                  <a:pt x="6080261" y="3290366"/>
                  <a:pt x="6124767" y="3245859"/>
                  <a:pt x="6186770" y="3245859"/>
                </a:cubicBezTo>
                <a:close/>
                <a:moveTo>
                  <a:pt x="5198835" y="3245859"/>
                </a:moveTo>
                <a:lnTo>
                  <a:pt x="5236413" y="3245859"/>
                </a:lnTo>
                <a:lnTo>
                  <a:pt x="5236413" y="3245978"/>
                </a:lnTo>
                <a:cubicBezTo>
                  <a:pt x="5298415" y="3245978"/>
                  <a:pt x="5342921" y="3290483"/>
                  <a:pt x="5342921" y="3352483"/>
                </a:cubicBezTo>
                <a:lnTo>
                  <a:pt x="5342921" y="3628442"/>
                </a:lnTo>
                <a:cubicBezTo>
                  <a:pt x="5342921" y="3631260"/>
                  <a:pt x="5342686" y="3633844"/>
                  <a:pt x="5342569" y="3636545"/>
                </a:cubicBezTo>
                <a:cubicBezTo>
                  <a:pt x="5342686" y="3639245"/>
                  <a:pt x="5342921" y="3641948"/>
                  <a:pt x="5342921" y="3644647"/>
                </a:cubicBezTo>
                <a:lnTo>
                  <a:pt x="5342921" y="3920607"/>
                </a:lnTo>
                <a:cubicBezTo>
                  <a:pt x="5342921" y="3982612"/>
                  <a:pt x="5298415" y="4027119"/>
                  <a:pt x="5236413" y="4027119"/>
                </a:cubicBezTo>
                <a:lnTo>
                  <a:pt x="5198835" y="4027119"/>
                </a:lnTo>
                <a:close/>
                <a:moveTo>
                  <a:pt x="3908639" y="3245859"/>
                </a:moveTo>
                <a:lnTo>
                  <a:pt x="3946216" y="3245859"/>
                </a:lnTo>
                <a:lnTo>
                  <a:pt x="3946216" y="4027119"/>
                </a:lnTo>
                <a:lnTo>
                  <a:pt x="3908639" y="4027119"/>
                </a:lnTo>
                <a:cubicBezTo>
                  <a:pt x="3846636" y="4027119"/>
                  <a:pt x="3802130" y="3982612"/>
                  <a:pt x="3802130" y="3920607"/>
                </a:cubicBezTo>
                <a:lnTo>
                  <a:pt x="3802130" y="3644647"/>
                </a:lnTo>
                <a:cubicBezTo>
                  <a:pt x="3802130" y="3641830"/>
                  <a:pt x="3802365" y="3639245"/>
                  <a:pt x="3802482" y="3636545"/>
                </a:cubicBezTo>
                <a:cubicBezTo>
                  <a:pt x="3802365" y="3633844"/>
                  <a:pt x="3802130" y="3631143"/>
                  <a:pt x="3802130" y="3628442"/>
                </a:cubicBezTo>
                <a:lnTo>
                  <a:pt x="3802130" y="3352483"/>
                </a:lnTo>
                <a:lnTo>
                  <a:pt x="3802130" y="3352366"/>
                </a:lnTo>
                <a:cubicBezTo>
                  <a:pt x="3802130" y="3290366"/>
                  <a:pt x="3846636" y="3245859"/>
                  <a:pt x="3908639" y="3245859"/>
                </a:cubicBezTo>
                <a:close/>
                <a:moveTo>
                  <a:pt x="2920704" y="3245859"/>
                </a:moveTo>
                <a:lnTo>
                  <a:pt x="2958281" y="3245859"/>
                </a:lnTo>
                <a:lnTo>
                  <a:pt x="2958281" y="3245978"/>
                </a:lnTo>
                <a:cubicBezTo>
                  <a:pt x="3020284" y="3245978"/>
                  <a:pt x="3064791" y="3290483"/>
                  <a:pt x="3064791" y="3352483"/>
                </a:cubicBezTo>
                <a:lnTo>
                  <a:pt x="3064791" y="3628442"/>
                </a:lnTo>
                <a:cubicBezTo>
                  <a:pt x="3064791" y="3631260"/>
                  <a:pt x="3064555" y="3633844"/>
                  <a:pt x="3064438" y="3636545"/>
                </a:cubicBezTo>
                <a:cubicBezTo>
                  <a:pt x="3064555" y="3639245"/>
                  <a:pt x="3064791" y="3641948"/>
                  <a:pt x="3064791" y="3644647"/>
                </a:cubicBezTo>
                <a:lnTo>
                  <a:pt x="3064791" y="3920607"/>
                </a:lnTo>
                <a:cubicBezTo>
                  <a:pt x="3064791" y="3982612"/>
                  <a:pt x="3020284" y="4027119"/>
                  <a:pt x="2958281" y="4027119"/>
                </a:cubicBezTo>
                <a:lnTo>
                  <a:pt x="2920704" y="4027119"/>
                </a:lnTo>
                <a:close/>
                <a:moveTo>
                  <a:pt x="6295979" y="3123616"/>
                </a:moveTo>
                <a:lnTo>
                  <a:pt x="6410355" y="3123616"/>
                </a:lnTo>
                <a:cubicBezTo>
                  <a:pt x="6451456" y="3123616"/>
                  <a:pt x="6481987" y="3153328"/>
                  <a:pt x="6481987" y="3193488"/>
                </a:cubicBezTo>
                <a:lnTo>
                  <a:pt x="6481987" y="3245859"/>
                </a:lnTo>
                <a:lnTo>
                  <a:pt x="6224347" y="3245859"/>
                </a:lnTo>
                <a:lnTo>
                  <a:pt x="6224347" y="3193488"/>
                </a:lnTo>
                <a:cubicBezTo>
                  <a:pt x="6224347" y="3153328"/>
                  <a:pt x="6254879" y="3123616"/>
                  <a:pt x="6295979" y="3123616"/>
                </a:cubicBezTo>
                <a:close/>
                <a:moveTo>
                  <a:pt x="5012827" y="3123616"/>
                </a:moveTo>
                <a:lnTo>
                  <a:pt x="5127203" y="3123616"/>
                </a:lnTo>
                <a:cubicBezTo>
                  <a:pt x="5168304" y="3123616"/>
                  <a:pt x="5198835" y="3153328"/>
                  <a:pt x="5198835" y="3193488"/>
                </a:cubicBezTo>
                <a:lnTo>
                  <a:pt x="5198835" y="3245859"/>
                </a:lnTo>
                <a:lnTo>
                  <a:pt x="4941195" y="3245859"/>
                </a:lnTo>
                <a:lnTo>
                  <a:pt x="4941195" y="3193488"/>
                </a:lnTo>
                <a:cubicBezTo>
                  <a:pt x="4941195" y="3153328"/>
                  <a:pt x="4971727" y="3123616"/>
                  <a:pt x="5012827" y="3123616"/>
                </a:cubicBezTo>
                <a:close/>
                <a:moveTo>
                  <a:pt x="4017848" y="3123616"/>
                </a:moveTo>
                <a:lnTo>
                  <a:pt x="4132224" y="3123616"/>
                </a:lnTo>
                <a:cubicBezTo>
                  <a:pt x="4173325" y="3123616"/>
                  <a:pt x="4203856" y="3153328"/>
                  <a:pt x="4203856" y="3193488"/>
                </a:cubicBezTo>
                <a:lnTo>
                  <a:pt x="4203856" y="3245859"/>
                </a:lnTo>
                <a:lnTo>
                  <a:pt x="3946216" y="3245859"/>
                </a:lnTo>
                <a:lnTo>
                  <a:pt x="3946216" y="3193488"/>
                </a:lnTo>
                <a:cubicBezTo>
                  <a:pt x="3946216" y="3153328"/>
                  <a:pt x="3976748" y="3123616"/>
                  <a:pt x="4017848" y="3123616"/>
                </a:cubicBezTo>
                <a:close/>
                <a:moveTo>
                  <a:pt x="2734696" y="3123616"/>
                </a:moveTo>
                <a:lnTo>
                  <a:pt x="2849073" y="3123616"/>
                </a:lnTo>
                <a:cubicBezTo>
                  <a:pt x="2890173" y="3123616"/>
                  <a:pt x="2920704" y="3153328"/>
                  <a:pt x="2920704" y="3193488"/>
                </a:cubicBezTo>
                <a:lnTo>
                  <a:pt x="2920704" y="3245859"/>
                </a:lnTo>
                <a:lnTo>
                  <a:pt x="2663064" y="3245859"/>
                </a:lnTo>
                <a:lnTo>
                  <a:pt x="2663064" y="3193488"/>
                </a:lnTo>
                <a:cubicBezTo>
                  <a:pt x="2663064" y="3153328"/>
                  <a:pt x="2693597" y="3123616"/>
                  <a:pt x="2734696" y="3123616"/>
                </a:cubicBezTo>
                <a:close/>
                <a:moveTo>
                  <a:pt x="1739716" y="3123616"/>
                </a:moveTo>
                <a:lnTo>
                  <a:pt x="1854092" y="3123616"/>
                </a:lnTo>
                <a:cubicBezTo>
                  <a:pt x="1895193" y="3123616"/>
                  <a:pt x="1925724" y="3153328"/>
                  <a:pt x="1925724" y="3193488"/>
                </a:cubicBezTo>
                <a:lnTo>
                  <a:pt x="1925724" y="3245859"/>
                </a:lnTo>
                <a:lnTo>
                  <a:pt x="1668085" y="3245859"/>
                </a:lnTo>
                <a:lnTo>
                  <a:pt x="1668085" y="4027119"/>
                </a:lnTo>
                <a:lnTo>
                  <a:pt x="1925724" y="4027119"/>
                </a:lnTo>
                <a:lnTo>
                  <a:pt x="1925724" y="4079491"/>
                </a:lnTo>
                <a:cubicBezTo>
                  <a:pt x="1925724" y="4119653"/>
                  <a:pt x="1895193" y="4149363"/>
                  <a:pt x="1854092" y="4149363"/>
                </a:cubicBezTo>
                <a:lnTo>
                  <a:pt x="1739716" y="4149363"/>
                </a:lnTo>
                <a:cubicBezTo>
                  <a:pt x="1698616" y="4149363"/>
                  <a:pt x="1668084" y="4119653"/>
                  <a:pt x="1668084" y="4079491"/>
                </a:cubicBezTo>
                <a:lnTo>
                  <a:pt x="1668084" y="4027119"/>
                </a:lnTo>
                <a:lnTo>
                  <a:pt x="1630508" y="4027119"/>
                </a:lnTo>
                <a:cubicBezTo>
                  <a:pt x="1568505" y="4027119"/>
                  <a:pt x="1523999" y="3982612"/>
                  <a:pt x="1523999" y="3920607"/>
                </a:cubicBezTo>
                <a:lnTo>
                  <a:pt x="1523999" y="3644647"/>
                </a:lnTo>
                <a:cubicBezTo>
                  <a:pt x="1523999" y="3641830"/>
                  <a:pt x="1524234" y="3639245"/>
                  <a:pt x="1524351" y="3636545"/>
                </a:cubicBezTo>
                <a:cubicBezTo>
                  <a:pt x="1524234" y="3633844"/>
                  <a:pt x="1523999" y="3631143"/>
                  <a:pt x="1523999" y="3628442"/>
                </a:cubicBezTo>
                <a:lnTo>
                  <a:pt x="1523999" y="3352483"/>
                </a:lnTo>
                <a:lnTo>
                  <a:pt x="1523999" y="3352366"/>
                </a:lnTo>
                <a:cubicBezTo>
                  <a:pt x="1523999" y="3290366"/>
                  <a:pt x="1568505" y="3245859"/>
                  <a:pt x="1630508" y="3245859"/>
                </a:cubicBezTo>
                <a:lnTo>
                  <a:pt x="1668084" y="3245859"/>
                </a:lnTo>
                <a:lnTo>
                  <a:pt x="1668084" y="3193488"/>
                </a:lnTo>
                <a:cubicBezTo>
                  <a:pt x="1668084" y="3153328"/>
                  <a:pt x="1698616" y="3123616"/>
                  <a:pt x="1739716" y="3123616"/>
                </a:cubicBezTo>
                <a:close/>
                <a:moveTo>
                  <a:pt x="6820889" y="2893574"/>
                </a:moveTo>
                <a:lnTo>
                  <a:pt x="6858466" y="2893574"/>
                </a:lnTo>
                <a:lnTo>
                  <a:pt x="6858466" y="3674827"/>
                </a:lnTo>
                <a:lnTo>
                  <a:pt x="6820889" y="3674827"/>
                </a:lnTo>
                <a:cubicBezTo>
                  <a:pt x="6758886" y="3674827"/>
                  <a:pt x="6714380" y="3630321"/>
                  <a:pt x="6714380" y="3568318"/>
                </a:cubicBezTo>
                <a:lnTo>
                  <a:pt x="6714380" y="3292362"/>
                </a:lnTo>
                <a:cubicBezTo>
                  <a:pt x="6714380" y="3289543"/>
                  <a:pt x="6714615" y="3286962"/>
                  <a:pt x="6714732" y="3284260"/>
                </a:cubicBezTo>
                <a:cubicBezTo>
                  <a:pt x="6714615" y="3281560"/>
                  <a:pt x="6714380" y="3278859"/>
                  <a:pt x="6714380" y="3276157"/>
                </a:cubicBezTo>
                <a:lnTo>
                  <a:pt x="6714380" y="3000200"/>
                </a:lnTo>
                <a:lnTo>
                  <a:pt x="6714380" y="3000083"/>
                </a:lnTo>
                <a:cubicBezTo>
                  <a:pt x="6714380" y="2938082"/>
                  <a:pt x="6758886" y="2893574"/>
                  <a:pt x="6820889" y="2893574"/>
                </a:cubicBezTo>
                <a:close/>
                <a:moveTo>
                  <a:pt x="5832954" y="2893574"/>
                </a:moveTo>
                <a:lnTo>
                  <a:pt x="5870532" y="2893574"/>
                </a:lnTo>
                <a:lnTo>
                  <a:pt x="5870532" y="2893689"/>
                </a:lnTo>
                <a:cubicBezTo>
                  <a:pt x="5932534" y="2893689"/>
                  <a:pt x="5977040" y="2938201"/>
                  <a:pt x="5977040" y="3000200"/>
                </a:cubicBezTo>
                <a:lnTo>
                  <a:pt x="5977040" y="3276157"/>
                </a:lnTo>
                <a:cubicBezTo>
                  <a:pt x="5977040" y="3278976"/>
                  <a:pt x="5976805" y="3281560"/>
                  <a:pt x="5976688" y="3284260"/>
                </a:cubicBezTo>
                <a:cubicBezTo>
                  <a:pt x="5976805" y="3286962"/>
                  <a:pt x="5977040" y="3289662"/>
                  <a:pt x="5977040" y="3292362"/>
                </a:cubicBezTo>
                <a:lnTo>
                  <a:pt x="5977040" y="3568318"/>
                </a:lnTo>
                <a:cubicBezTo>
                  <a:pt x="5977040" y="3630321"/>
                  <a:pt x="5932534" y="3674827"/>
                  <a:pt x="5870532" y="3674827"/>
                </a:cubicBezTo>
                <a:lnTo>
                  <a:pt x="5832954" y="3674827"/>
                </a:lnTo>
                <a:close/>
                <a:moveTo>
                  <a:pt x="3554823" y="2893574"/>
                </a:moveTo>
                <a:lnTo>
                  <a:pt x="3592400" y="2893574"/>
                </a:lnTo>
                <a:lnTo>
                  <a:pt x="3592400" y="2893689"/>
                </a:lnTo>
                <a:cubicBezTo>
                  <a:pt x="3654403" y="2893689"/>
                  <a:pt x="3698909" y="2938201"/>
                  <a:pt x="3698909" y="3000200"/>
                </a:cubicBezTo>
                <a:lnTo>
                  <a:pt x="3698909" y="3276157"/>
                </a:lnTo>
                <a:cubicBezTo>
                  <a:pt x="3698909" y="3278976"/>
                  <a:pt x="3698674" y="3281560"/>
                  <a:pt x="3698557" y="3284260"/>
                </a:cubicBezTo>
                <a:cubicBezTo>
                  <a:pt x="3698674" y="3286962"/>
                  <a:pt x="3698909" y="3289662"/>
                  <a:pt x="3698909" y="3292362"/>
                </a:cubicBezTo>
                <a:lnTo>
                  <a:pt x="3698909" y="3568318"/>
                </a:lnTo>
                <a:cubicBezTo>
                  <a:pt x="3698909" y="3630321"/>
                  <a:pt x="3654403" y="3674827"/>
                  <a:pt x="3592400" y="3674827"/>
                </a:cubicBezTo>
                <a:lnTo>
                  <a:pt x="3554823" y="3674827"/>
                </a:lnTo>
                <a:close/>
                <a:moveTo>
                  <a:pt x="2264626" y="2893574"/>
                </a:moveTo>
                <a:lnTo>
                  <a:pt x="2302203" y="2893574"/>
                </a:lnTo>
                <a:lnTo>
                  <a:pt x="2302203" y="3674827"/>
                </a:lnTo>
                <a:lnTo>
                  <a:pt x="2264626" y="3674827"/>
                </a:lnTo>
                <a:cubicBezTo>
                  <a:pt x="2202623" y="3674827"/>
                  <a:pt x="2158117" y="3630321"/>
                  <a:pt x="2158117" y="3568318"/>
                </a:cubicBezTo>
                <a:lnTo>
                  <a:pt x="2158117" y="3292362"/>
                </a:lnTo>
                <a:cubicBezTo>
                  <a:pt x="2158117" y="3289543"/>
                  <a:pt x="2158353" y="3286962"/>
                  <a:pt x="2158469" y="3284260"/>
                </a:cubicBezTo>
                <a:cubicBezTo>
                  <a:pt x="2158353" y="3281560"/>
                  <a:pt x="2158117" y="3278859"/>
                  <a:pt x="2158117" y="3276157"/>
                </a:cubicBezTo>
                <a:lnTo>
                  <a:pt x="2158117" y="3000200"/>
                </a:lnTo>
                <a:lnTo>
                  <a:pt x="2158117" y="3000083"/>
                </a:lnTo>
                <a:cubicBezTo>
                  <a:pt x="2158117" y="2938082"/>
                  <a:pt x="2202623" y="2893574"/>
                  <a:pt x="2264626" y="2893574"/>
                </a:cubicBezTo>
                <a:close/>
                <a:moveTo>
                  <a:pt x="6930098" y="2771333"/>
                </a:moveTo>
                <a:lnTo>
                  <a:pt x="7044474" y="2771333"/>
                </a:lnTo>
                <a:cubicBezTo>
                  <a:pt x="7085575" y="2771333"/>
                  <a:pt x="7116106" y="2801042"/>
                  <a:pt x="7116106" y="2841203"/>
                </a:cubicBezTo>
                <a:lnTo>
                  <a:pt x="7116106" y="2893574"/>
                </a:lnTo>
                <a:lnTo>
                  <a:pt x="6858466" y="2893574"/>
                </a:lnTo>
                <a:lnTo>
                  <a:pt x="6858466" y="2841203"/>
                </a:lnTo>
                <a:cubicBezTo>
                  <a:pt x="6858466" y="2801042"/>
                  <a:pt x="6888998" y="2771333"/>
                  <a:pt x="6930098" y="2771333"/>
                </a:cubicBezTo>
                <a:close/>
                <a:moveTo>
                  <a:pt x="5646946" y="2771333"/>
                </a:moveTo>
                <a:lnTo>
                  <a:pt x="5761322" y="2771333"/>
                </a:lnTo>
                <a:cubicBezTo>
                  <a:pt x="5802423" y="2771333"/>
                  <a:pt x="5832954" y="2801042"/>
                  <a:pt x="5832954" y="2841203"/>
                </a:cubicBezTo>
                <a:lnTo>
                  <a:pt x="5832954" y="2893574"/>
                </a:lnTo>
                <a:lnTo>
                  <a:pt x="5575314" y="2893574"/>
                </a:lnTo>
                <a:lnTo>
                  <a:pt x="5575314" y="2841203"/>
                </a:lnTo>
                <a:cubicBezTo>
                  <a:pt x="5575314" y="2801042"/>
                  <a:pt x="5605846" y="2771333"/>
                  <a:pt x="5646946" y="2771333"/>
                </a:cubicBezTo>
                <a:close/>
                <a:moveTo>
                  <a:pt x="4651966" y="2771333"/>
                </a:moveTo>
                <a:lnTo>
                  <a:pt x="4766342" y="2771333"/>
                </a:lnTo>
                <a:cubicBezTo>
                  <a:pt x="4807443" y="2771333"/>
                  <a:pt x="4837974" y="2801042"/>
                  <a:pt x="4837974" y="2841203"/>
                </a:cubicBezTo>
                <a:lnTo>
                  <a:pt x="4837974" y="2893574"/>
                </a:lnTo>
                <a:lnTo>
                  <a:pt x="4580335" y="2893574"/>
                </a:lnTo>
                <a:lnTo>
                  <a:pt x="4580335" y="3674827"/>
                </a:lnTo>
                <a:lnTo>
                  <a:pt x="4837974" y="3674827"/>
                </a:lnTo>
                <a:lnTo>
                  <a:pt x="4837974" y="3727202"/>
                </a:lnTo>
                <a:cubicBezTo>
                  <a:pt x="4837974" y="3767362"/>
                  <a:pt x="4807443" y="3797071"/>
                  <a:pt x="4766342" y="3797071"/>
                </a:cubicBezTo>
                <a:lnTo>
                  <a:pt x="4651966" y="3797071"/>
                </a:lnTo>
                <a:cubicBezTo>
                  <a:pt x="4610866" y="3797071"/>
                  <a:pt x="4580334" y="3767362"/>
                  <a:pt x="4580334" y="3727202"/>
                </a:cubicBezTo>
                <a:lnTo>
                  <a:pt x="4580334" y="3674827"/>
                </a:lnTo>
                <a:lnTo>
                  <a:pt x="4542758" y="3674827"/>
                </a:lnTo>
                <a:cubicBezTo>
                  <a:pt x="4480755" y="3674827"/>
                  <a:pt x="4436249" y="3630321"/>
                  <a:pt x="4436249" y="3568318"/>
                </a:cubicBezTo>
                <a:lnTo>
                  <a:pt x="4436249" y="3292362"/>
                </a:lnTo>
                <a:cubicBezTo>
                  <a:pt x="4436249" y="3289543"/>
                  <a:pt x="4436484" y="3286962"/>
                  <a:pt x="4436601" y="3284260"/>
                </a:cubicBezTo>
                <a:cubicBezTo>
                  <a:pt x="4436484" y="3281560"/>
                  <a:pt x="4436249" y="3278859"/>
                  <a:pt x="4436249" y="3276157"/>
                </a:cubicBezTo>
                <a:lnTo>
                  <a:pt x="4436249" y="3000200"/>
                </a:lnTo>
                <a:lnTo>
                  <a:pt x="4436249" y="3000083"/>
                </a:lnTo>
                <a:cubicBezTo>
                  <a:pt x="4436249" y="2938082"/>
                  <a:pt x="4480755" y="2893574"/>
                  <a:pt x="4542758" y="2893574"/>
                </a:cubicBezTo>
                <a:lnTo>
                  <a:pt x="4580334" y="2893574"/>
                </a:lnTo>
                <a:lnTo>
                  <a:pt x="4580334" y="2841203"/>
                </a:lnTo>
                <a:cubicBezTo>
                  <a:pt x="4580334" y="2801042"/>
                  <a:pt x="4610866" y="2771333"/>
                  <a:pt x="4651966" y="2771333"/>
                </a:cubicBezTo>
                <a:close/>
                <a:moveTo>
                  <a:pt x="3368815" y="2771333"/>
                </a:moveTo>
                <a:lnTo>
                  <a:pt x="3483191" y="2771333"/>
                </a:lnTo>
                <a:cubicBezTo>
                  <a:pt x="3524292" y="2771333"/>
                  <a:pt x="3554823" y="2801042"/>
                  <a:pt x="3554823" y="2841203"/>
                </a:cubicBezTo>
                <a:lnTo>
                  <a:pt x="3554823" y="2893574"/>
                </a:lnTo>
                <a:lnTo>
                  <a:pt x="3297183" y="2893574"/>
                </a:lnTo>
                <a:lnTo>
                  <a:pt x="3297183" y="2841203"/>
                </a:lnTo>
                <a:cubicBezTo>
                  <a:pt x="3297183" y="2801042"/>
                  <a:pt x="3327715" y="2771333"/>
                  <a:pt x="3368815" y="2771333"/>
                </a:cubicBezTo>
                <a:close/>
                <a:moveTo>
                  <a:pt x="2373835" y="2771333"/>
                </a:moveTo>
                <a:lnTo>
                  <a:pt x="2488211" y="2771333"/>
                </a:lnTo>
                <a:cubicBezTo>
                  <a:pt x="2529312" y="2771333"/>
                  <a:pt x="2559844" y="2801042"/>
                  <a:pt x="2559844" y="2841203"/>
                </a:cubicBezTo>
                <a:lnTo>
                  <a:pt x="2559844" y="2893574"/>
                </a:lnTo>
                <a:lnTo>
                  <a:pt x="2302203" y="2893574"/>
                </a:lnTo>
                <a:lnTo>
                  <a:pt x="2302203" y="2841203"/>
                </a:lnTo>
                <a:cubicBezTo>
                  <a:pt x="2302203" y="2801042"/>
                  <a:pt x="2332735" y="2771333"/>
                  <a:pt x="2373835" y="2771333"/>
                </a:cubicBezTo>
                <a:close/>
                <a:moveTo>
                  <a:pt x="6224347" y="2641456"/>
                </a:moveTo>
                <a:lnTo>
                  <a:pt x="6481987" y="2641456"/>
                </a:lnTo>
                <a:lnTo>
                  <a:pt x="6481987" y="2693831"/>
                </a:lnTo>
                <a:cubicBezTo>
                  <a:pt x="6481987" y="2733992"/>
                  <a:pt x="6451456" y="2763702"/>
                  <a:pt x="6410355" y="2763702"/>
                </a:cubicBezTo>
                <a:lnTo>
                  <a:pt x="6295979" y="2763702"/>
                </a:lnTo>
                <a:cubicBezTo>
                  <a:pt x="6254879" y="2763702"/>
                  <a:pt x="6224347" y="2733992"/>
                  <a:pt x="6224347" y="2693831"/>
                </a:cubicBezTo>
                <a:close/>
                <a:moveTo>
                  <a:pt x="4941195" y="2641456"/>
                </a:moveTo>
                <a:lnTo>
                  <a:pt x="5198835" y="2641456"/>
                </a:lnTo>
                <a:lnTo>
                  <a:pt x="5198835" y="2693831"/>
                </a:lnTo>
                <a:cubicBezTo>
                  <a:pt x="5198835" y="2733992"/>
                  <a:pt x="5168304" y="2763702"/>
                  <a:pt x="5127203" y="2763702"/>
                </a:cubicBezTo>
                <a:lnTo>
                  <a:pt x="5012827" y="2763702"/>
                </a:lnTo>
                <a:cubicBezTo>
                  <a:pt x="4971727" y="2763702"/>
                  <a:pt x="4941195" y="2733992"/>
                  <a:pt x="4941195" y="2693831"/>
                </a:cubicBezTo>
                <a:close/>
                <a:moveTo>
                  <a:pt x="3946216" y="2641456"/>
                </a:moveTo>
                <a:lnTo>
                  <a:pt x="4203856" y="2641456"/>
                </a:lnTo>
                <a:lnTo>
                  <a:pt x="4203856" y="2693831"/>
                </a:lnTo>
                <a:cubicBezTo>
                  <a:pt x="4203856" y="2733992"/>
                  <a:pt x="4173325" y="2763702"/>
                  <a:pt x="4132224" y="2763702"/>
                </a:cubicBezTo>
                <a:lnTo>
                  <a:pt x="4017848" y="2763702"/>
                </a:lnTo>
                <a:cubicBezTo>
                  <a:pt x="3976748" y="2763702"/>
                  <a:pt x="3946216" y="2733992"/>
                  <a:pt x="3946216" y="2693831"/>
                </a:cubicBezTo>
                <a:close/>
                <a:moveTo>
                  <a:pt x="2663064" y="2641456"/>
                </a:moveTo>
                <a:lnTo>
                  <a:pt x="2920704" y="2641456"/>
                </a:lnTo>
                <a:lnTo>
                  <a:pt x="2920704" y="2693831"/>
                </a:lnTo>
                <a:cubicBezTo>
                  <a:pt x="2920704" y="2733992"/>
                  <a:pt x="2890173" y="2763702"/>
                  <a:pt x="2849073" y="2763702"/>
                </a:cubicBezTo>
                <a:lnTo>
                  <a:pt x="2734696" y="2763702"/>
                </a:lnTo>
                <a:cubicBezTo>
                  <a:pt x="2693597" y="2763702"/>
                  <a:pt x="2663064" y="2733992"/>
                  <a:pt x="2663064" y="2693831"/>
                </a:cubicBezTo>
                <a:close/>
                <a:moveTo>
                  <a:pt x="3297183" y="2289167"/>
                </a:moveTo>
                <a:lnTo>
                  <a:pt x="3554823" y="2289167"/>
                </a:lnTo>
                <a:lnTo>
                  <a:pt x="3554823" y="2341541"/>
                </a:lnTo>
                <a:cubicBezTo>
                  <a:pt x="3554823" y="2381701"/>
                  <a:pt x="3524292" y="2411411"/>
                  <a:pt x="3483191" y="2411411"/>
                </a:cubicBezTo>
                <a:lnTo>
                  <a:pt x="3368815" y="2411411"/>
                </a:lnTo>
                <a:cubicBezTo>
                  <a:pt x="3327715" y="2411411"/>
                  <a:pt x="3297183" y="2381701"/>
                  <a:pt x="3297183" y="2341541"/>
                </a:cubicBezTo>
                <a:close/>
                <a:moveTo>
                  <a:pt x="2302203" y="2289167"/>
                </a:moveTo>
                <a:lnTo>
                  <a:pt x="2559844" y="2289167"/>
                </a:lnTo>
                <a:lnTo>
                  <a:pt x="2559844" y="2341541"/>
                </a:lnTo>
                <a:cubicBezTo>
                  <a:pt x="2559844" y="2381702"/>
                  <a:pt x="2529312" y="2411413"/>
                  <a:pt x="2488211" y="2411413"/>
                </a:cubicBezTo>
                <a:lnTo>
                  <a:pt x="2373835" y="2411413"/>
                </a:lnTo>
                <a:cubicBezTo>
                  <a:pt x="2332735" y="2411413"/>
                  <a:pt x="2302203" y="2381702"/>
                  <a:pt x="2302203" y="2341541"/>
                </a:cubicBezTo>
                <a:close/>
                <a:moveTo>
                  <a:pt x="6858466" y="2289166"/>
                </a:moveTo>
                <a:lnTo>
                  <a:pt x="7116106" y="2289166"/>
                </a:lnTo>
                <a:lnTo>
                  <a:pt x="7116106" y="2341541"/>
                </a:lnTo>
                <a:cubicBezTo>
                  <a:pt x="7116106" y="2381701"/>
                  <a:pt x="7085575" y="2411411"/>
                  <a:pt x="7044474" y="2411411"/>
                </a:cubicBezTo>
                <a:lnTo>
                  <a:pt x="6930098" y="2411411"/>
                </a:lnTo>
                <a:cubicBezTo>
                  <a:pt x="6888998" y="2411411"/>
                  <a:pt x="6858466" y="2381701"/>
                  <a:pt x="6858466" y="2341541"/>
                </a:cubicBezTo>
                <a:close/>
                <a:moveTo>
                  <a:pt x="6186770" y="1860198"/>
                </a:moveTo>
                <a:lnTo>
                  <a:pt x="6224347" y="1860198"/>
                </a:lnTo>
                <a:lnTo>
                  <a:pt x="6224347" y="2641456"/>
                </a:lnTo>
                <a:lnTo>
                  <a:pt x="6186770" y="2641456"/>
                </a:lnTo>
                <a:cubicBezTo>
                  <a:pt x="6124767" y="2641456"/>
                  <a:pt x="6080261" y="2596952"/>
                  <a:pt x="6080261" y="2534947"/>
                </a:cubicBezTo>
                <a:lnTo>
                  <a:pt x="6080261" y="2258988"/>
                </a:lnTo>
                <a:cubicBezTo>
                  <a:pt x="6080261" y="2256170"/>
                  <a:pt x="6080496" y="2253587"/>
                  <a:pt x="6080613" y="2250886"/>
                </a:cubicBezTo>
                <a:cubicBezTo>
                  <a:pt x="6080496" y="2248184"/>
                  <a:pt x="6080261" y="2245483"/>
                  <a:pt x="6080261" y="2242782"/>
                </a:cubicBezTo>
                <a:lnTo>
                  <a:pt x="6080261" y="1966824"/>
                </a:lnTo>
                <a:lnTo>
                  <a:pt x="6080261" y="1966705"/>
                </a:lnTo>
                <a:cubicBezTo>
                  <a:pt x="6080261" y="1904704"/>
                  <a:pt x="6124767" y="1860198"/>
                  <a:pt x="6186770" y="1860198"/>
                </a:cubicBezTo>
                <a:close/>
                <a:moveTo>
                  <a:pt x="5198835" y="1860198"/>
                </a:moveTo>
                <a:lnTo>
                  <a:pt x="5236413" y="1860198"/>
                </a:lnTo>
                <a:lnTo>
                  <a:pt x="5236413" y="1860315"/>
                </a:lnTo>
                <a:cubicBezTo>
                  <a:pt x="5298415" y="1860315"/>
                  <a:pt x="5342921" y="1904821"/>
                  <a:pt x="5342921" y="1966824"/>
                </a:cubicBezTo>
                <a:lnTo>
                  <a:pt x="5342921" y="2242783"/>
                </a:lnTo>
                <a:cubicBezTo>
                  <a:pt x="5342921" y="2245601"/>
                  <a:pt x="5342686" y="2248185"/>
                  <a:pt x="5342569" y="2250886"/>
                </a:cubicBezTo>
                <a:cubicBezTo>
                  <a:pt x="5342686" y="2253587"/>
                  <a:pt x="5342921" y="2256287"/>
                  <a:pt x="5342921" y="2258988"/>
                </a:cubicBezTo>
                <a:lnTo>
                  <a:pt x="5342921" y="2534947"/>
                </a:lnTo>
                <a:cubicBezTo>
                  <a:pt x="5342921" y="2596952"/>
                  <a:pt x="5298415" y="2641456"/>
                  <a:pt x="5236413" y="2641456"/>
                </a:cubicBezTo>
                <a:lnTo>
                  <a:pt x="5198835" y="2641456"/>
                </a:lnTo>
                <a:close/>
                <a:moveTo>
                  <a:pt x="3908639" y="1860198"/>
                </a:moveTo>
                <a:lnTo>
                  <a:pt x="3946216" y="1860198"/>
                </a:lnTo>
                <a:lnTo>
                  <a:pt x="3946216" y="2641456"/>
                </a:lnTo>
                <a:lnTo>
                  <a:pt x="3908639" y="2641456"/>
                </a:lnTo>
                <a:cubicBezTo>
                  <a:pt x="3846636" y="2641456"/>
                  <a:pt x="3802130" y="2596952"/>
                  <a:pt x="3802130" y="2534947"/>
                </a:cubicBezTo>
                <a:lnTo>
                  <a:pt x="3802130" y="2258988"/>
                </a:lnTo>
                <a:cubicBezTo>
                  <a:pt x="3802130" y="2256170"/>
                  <a:pt x="3802365" y="2253587"/>
                  <a:pt x="3802482" y="2250886"/>
                </a:cubicBezTo>
                <a:cubicBezTo>
                  <a:pt x="3802365" y="2248185"/>
                  <a:pt x="3802130" y="2245483"/>
                  <a:pt x="3802130" y="2242783"/>
                </a:cubicBezTo>
                <a:lnTo>
                  <a:pt x="3802130" y="1966824"/>
                </a:lnTo>
                <a:lnTo>
                  <a:pt x="3802130" y="1966706"/>
                </a:lnTo>
                <a:cubicBezTo>
                  <a:pt x="3802130" y="1904704"/>
                  <a:pt x="3846636" y="1860198"/>
                  <a:pt x="3908639" y="1860198"/>
                </a:cubicBezTo>
                <a:close/>
                <a:moveTo>
                  <a:pt x="2920704" y="1860198"/>
                </a:moveTo>
                <a:lnTo>
                  <a:pt x="2958281" y="1860198"/>
                </a:lnTo>
                <a:lnTo>
                  <a:pt x="2958281" y="1860315"/>
                </a:lnTo>
                <a:cubicBezTo>
                  <a:pt x="3020284" y="1860315"/>
                  <a:pt x="3064791" y="1904821"/>
                  <a:pt x="3064791" y="1966824"/>
                </a:cubicBezTo>
                <a:lnTo>
                  <a:pt x="3064791" y="2242783"/>
                </a:lnTo>
                <a:cubicBezTo>
                  <a:pt x="3064791" y="2245601"/>
                  <a:pt x="3064555" y="2248185"/>
                  <a:pt x="3064438" y="2250886"/>
                </a:cubicBezTo>
                <a:cubicBezTo>
                  <a:pt x="3064555" y="2253587"/>
                  <a:pt x="3064791" y="2256287"/>
                  <a:pt x="3064791" y="2258988"/>
                </a:cubicBezTo>
                <a:lnTo>
                  <a:pt x="3064791" y="2534947"/>
                </a:lnTo>
                <a:cubicBezTo>
                  <a:pt x="3064791" y="2596952"/>
                  <a:pt x="3020284" y="2641456"/>
                  <a:pt x="2958281" y="2641456"/>
                </a:cubicBezTo>
                <a:lnTo>
                  <a:pt x="2920704" y="2641456"/>
                </a:lnTo>
                <a:close/>
                <a:moveTo>
                  <a:pt x="2734696" y="1737955"/>
                </a:moveTo>
                <a:lnTo>
                  <a:pt x="2849073" y="1737955"/>
                </a:lnTo>
                <a:cubicBezTo>
                  <a:pt x="2890173" y="1737955"/>
                  <a:pt x="2920704" y="1767666"/>
                  <a:pt x="2920704" y="1807824"/>
                </a:cubicBezTo>
                <a:lnTo>
                  <a:pt x="2920704" y="1860198"/>
                </a:lnTo>
                <a:lnTo>
                  <a:pt x="2663064" y="1860198"/>
                </a:lnTo>
                <a:lnTo>
                  <a:pt x="2663064" y="1807824"/>
                </a:lnTo>
                <a:cubicBezTo>
                  <a:pt x="2663064" y="1767666"/>
                  <a:pt x="2693597" y="1737955"/>
                  <a:pt x="2734696" y="1737955"/>
                </a:cubicBezTo>
                <a:close/>
                <a:moveTo>
                  <a:pt x="1739716" y="1737955"/>
                </a:moveTo>
                <a:lnTo>
                  <a:pt x="1854092" y="1737955"/>
                </a:lnTo>
                <a:cubicBezTo>
                  <a:pt x="1895193" y="1737955"/>
                  <a:pt x="1925724" y="1767666"/>
                  <a:pt x="1925724" y="1807824"/>
                </a:cubicBezTo>
                <a:lnTo>
                  <a:pt x="1925724" y="1860198"/>
                </a:lnTo>
                <a:lnTo>
                  <a:pt x="1668085" y="1860198"/>
                </a:lnTo>
                <a:lnTo>
                  <a:pt x="1668085" y="2641456"/>
                </a:lnTo>
                <a:lnTo>
                  <a:pt x="1925724" y="2641456"/>
                </a:lnTo>
                <a:lnTo>
                  <a:pt x="1925724" y="2693831"/>
                </a:lnTo>
                <a:cubicBezTo>
                  <a:pt x="1925724" y="2733992"/>
                  <a:pt x="1895193" y="2763702"/>
                  <a:pt x="1854092" y="2763702"/>
                </a:cubicBezTo>
                <a:lnTo>
                  <a:pt x="1739716" y="2763702"/>
                </a:lnTo>
                <a:cubicBezTo>
                  <a:pt x="1698616" y="2763702"/>
                  <a:pt x="1668084" y="2733992"/>
                  <a:pt x="1668084" y="2693831"/>
                </a:cubicBezTo>
                <a:lnTo>
                  <a:pt x="1668084" y="2641456"/>
                </a:lnTo>
                <a:lnTo>
                  <a:pt x="1630508" y="2641456"/>
                </a:lnTo>
                <a:cubicBezTo>
                  <a:pt x="1568505" y="2641456"/>
                  <a:pt x="1523999" y="2596952"/>
                  <a:pt x="1523999" y="2534947"/>
                </a:cubicBezTo>
                <a:lnTo>
                  <a:pt x="1523999" y="2258988"/>
                </a:lnTo>
                <a:cubicBezTo>
                  <a:pt x="1523999" y="2256170"/>
                  <a:pt x="1524234" y="2253587"/>
                  <a:pt x="1524351" y="2250886"/>
                </a:cubicBezTo>
                <a:cubicBezTo>
                  <a:pt x="1524234" y="2248185"/>
                  <a:pt x="1523999" y="2245483"/>
                  <a:pt x="1523999" y="2242783"/>
                </a:cubicBezTo>
                <a:lnTo>
                  <a:pt x="1523999" y="1966824"/>
                </a:lnTo>
                <a:lnTo>
                  <a:pt x="1523999" y="1966707"/>
                </a:lnTo>
                <a:cubicBezTo>
                  <a:pt x="1523999" y="1904704"/>
                  <a:pt x="1568505" y="1860198"/>
                  <a:pt x="1630508" y="1860198"/>
                </a:cubicBezTo>
                <a:lnTo>
                  <a:pt x="1668084" y="1860198"/>
                </a:lnTo>
                <a:lnTo>
                  <a:pt x="1668084" y="1807824"/>
                </a:lnTo>
                <a:cubicBezTo>
                  <a:pt x="1668084" y="1767666"/>
                  <a:pt x="1698616" y="1737955"/>
                  <a:pt x="1739716" y="1737955"/>
                </a:cubicBezTo>
                <a:close/>
                <a:moveTo>
                  <a:pt x="6295979" y="1737954"/>
                </a:moveTo>
                <a:lnTo>
                  <a:pt x="6410355" y="1737954"/>
                </a:lnTo>
                <a:cubicBezTo>
                  <a:pt x="6451456" y="1737954"/>
                  <a:pt x="6481987" y="1767664"/>
                  <a:pt x="6481987" y="1807824"/>
                </a:cubicBezTo>
                <a:lnTo>
                  <a:pt x="6481987" y="1860198"/>
                </a:lnTo>
                <a:lnTo>
                  <a:pt x="6224347" y="1860198"/>
                </a:lnTo>
                <a:lnTo>
                  <a:pt x="6224347" y="1807824"/>
                </a:lnTo>
                <a:cubicBezTo>
                  <a:pt x="6224347" y="1767664"/>
                  <a:pt x="6254879" y="1737954"/>
                  <a:pt x="6295979" y="1737954"/>
                </a:cubicBezTo>
                <a:close/>
                <a:moveTo>
                  <a:pt x="5012827" y="1737954"/>
                </a:moveTo>
                <a:lnTo>
                  <a:pt x="5127203" y="1737954"/>
                </a:lnTo>
                <a:cubicBezTo>
                  <a:pt x="5168304" y="1737954"/>
                  <a:pt x="5198835" y="1767664"/>
                  <a:pt x="5198835" y="1807824"/>
                </a:cubicBezTo>
                <a:lnTo>
                  <a:pt x="5198835" y="1860198"/>
                </a:lnTo>
                <a:lnTo>
                  <a:pt x="4941195" y="1860198"/>
                </a:lnTo>
                <a:lnTo>
                  <a:pt x="4941195" y="1807824"/>
                </a:lnTo>
                <a:cubicBezTo>
                  <a:pt x="4941195" y="1767664"/>
                  <a:pt x="4971727" y="1737954"/>
                  <a:pt x="5012827" y="1737954"/>
                </a:cubicBezTo>
                <a:close/>
                <a:moveTo>
                  <a:pt x="4017848" y="1737954"/>
                </a:moveTo>
                <a:lnTo>
                  <a:pt x="4132224" y="1737954"/>
                </a:lnTo>
                <a:cubicBezTo>
                  <a:pt x="4173325" y="1737954"/>
                  <a:pt x="4203856" y="1767666"/>
                  <a:pt x="4203856" y="1807824"/>
                </a:cubicBezTo>
                <a:lnTo>
                  <a:pt x="4203856" y="1860198"/>
                </a:lnTo>
                <a:lnTo>
                  <a:pt x="3946216" y="1860198"/>
                </a:lnTo>
                <a:lnTo>
                  <a:pt x="3946216" y="1807824"/>
                </a:lnTo>
                <a:cubicBezTo>
                  <a:pt x="3946216" y="1767666"/>
                  <a:pt x="3976748" y="1737954"/>
                  <a:pt x="4017848" y="1737954"/>
                </a:cubicBezTo>
                <a:close/>
                <a:moveTo>
                  <a:pt x="5832954" y="1507910"/>
                </a:moveTo>
                <a:lnTo>
                  <a:pt x="5870532" y="1507910"/>
                </a:lnTo>
                <a:lnTo>
                  <a:pt x="5870532" y="1508027"/>
                </a:lnTo>
                <a:cubicBezTo>
                  <a:pt x="5932534" y="1508027"/>
                  <a:pt x="5977040" y="1552532"/>
                  <a:pt x="5977040" y="1614535"/>
                </a:cubicBezTo>
                <a:lnTo>
                  <a:pt x="5977040" y="1890494"/>
                </a:lnTo>
                <a:cubicBezTo>
                  <a:pt x="5977040" y="1893312"/>
                  <a:pt x="5976805" y="1895896"/>
                  <a:pt x="5976688" y="1898597"/>
                </a:cubicBezTo>
                <a:cubicBezTo>
                  <a:pt x="5976805" y="1901298"/>
                  <a:pt x="5977040" y="1903997"/>
                  <a:pt x="5977040" y="1906698"/>
                </a:cubicBezTo>
                <a:lnTo>
                  <a:pt x="5977040" y="2182658"/>
                </a:lnTo>
                <a:cubicBezTo>
                  <a:pt x="5977040" y="2244661"/>
                  <a:pt x="5932534" y="2289167"/>
                  <a:pt x="5870532" y="2289167"/>
                </a:cubicBezTo>
                <a:lnTo>
                  <a:pt x="5832954" y="2289167"/>
                </a:lnTo>
                <a:lnTo>
                  <a:pt x="5832954" y="2341541"/>
                </a:lnTo>
                <a:cubicBezTo>
                  <a:pt x="5832954" y="2381701"/>
                  <a:pt x="5802423" y="2411411"/>
                  <a:pt x="5761322" y="2411411"/>
                </a:cubicBezTo>
                <a:lnTo>
                  <a:pt x="5646946" y="2411411"/>
                </a:lnTo>
                <a:cubicBezTo>
                  <a:pt x="5605846" y="2411411"/>
                  <a:pt x="5575314" y="2381701"/>
                  <a:pt x="5575314" y="2341541"/>
                </a:cubicBezTo>
                <a:lnTo>
                  <a:pt x="5575314" y="2289166"/>
                </a:lnTo>
                <a:lnTo>
                  <a:pt x="5832954" y="2289166"/>
                </a:lnTo>
                <a:close/>
                <a:moveTo>
                  <a:pt x="3554823" y="1507910"/>
                </a:moveTo>
                <a:lnTo>
                  <a:pt x="3592400" y="1507910"/>
                </a:lnTo>
                <a:lnTo>
                  <a:pt x="3592400" y="1508027"/>
                </a:lnTo>
                <a:cubicBezTo>
                  <a:pt x="3654403" y="1508027"/>
                  <a:pt x="3698909" y="1552533"/>
                  <a:pt x="3698909" y="1614535"/>
                </a:cubicBezTo>
                <a:lnTo>
                  <a:pt x="3698909" y="1890494"/>
                </a:lnTo>
                <a:cubicBezTo>
                  <a:pt x="3698909" y="1893312"/>
                  <a:pt x="3698674" y="1895896"/>
                  <a:pt x="3698557" y="1898597"/>
                </a:cubicBezTo>
                <a:cubicBezTo>
                  <a:pt x="3698674" y="1901298"/>
                  <a:pt x="3698909" y="1903997"/>
                  <a:pt x="3698909" y="1906698"/>
                </a:cubicBezTo>
                <a:lnTo>
                  <a:pt x="3698909" y="2182658"/>
                </a:lnTo>
                <a:cubicBezTo>
                  <a:pt x="3698909" y="2244661"/>
                  <a:pt x="3654403" y="2289167"/>
                  <a:pt x="3592400" y="2289167"/>
                </a:cubicBezTo>
                <a:lnTo>
                  <a:pt x="3554823" y="2289167"/>
                </a:lnTo>
                <a:close/>
                <a:moveTo>
                  <a:pt x="2264626" y="1507910"/>
                </a:moveTo>
                <a:lnTo>
                  <a:pt x="2302203" y="1507910"/>
                </a:lnTo>
                <a:lnTo>
                  <a:pt x="2302203" y="2289167"/>
                </a:lnTo>
                <a:lnTo>
                  <a:pt x="2264626" y="2289167"/>
                </a:lnTo>
                <a:cubicBezTo>
                  <a:pt x="2202623" y="2289167"/>
                  <a:pt x="2158117" y="2244662"/>
                  <a:pt x="2158117" y="2182658"/>
                </a:cubicBezTo>
                <a:lnTo>
                  <a:pt x="2158117" y="1906698"/>
                </a:lnTo>
                <a:cubicBezTo>
                  <a:pt x="2158117" y="1903881"/>
                  <a:pt x="2158353" y="1901298"/>
                  <a:pt x="2158469" y="1898597"/>
                </a:cubicBezTo>
                <a:cubicBezTo>
                  <a:pt x="2158353" y="1895896"/>
                  <a:pt x="2158117" y="1893195"/>
                  <a:pt x="2158117" y="1890494"/>
                </a:cubicBezTo>
                <a:lnTo>
                  <a:pt x="2158117" y="1614536"/>
                </a:lnTo>
                <a:lnTo>
                  <a:pt x="2158117" y="1614418"/>
                </a:lnTo>
                <a:cubicBezTo>
                  <a:pt x="2158117" y="1552416"/>
                  <a:pt x="2202623" y="1507910"/>
                  <a:pt x="2264626" y="1507910"/>
                </a:cubicBezTo>
                <a:close/>
                <a:moveTo>
                  <a:pt x="6820889" y="1507909"/>
                </a:moveTo>
                <a:lnTo>
                  <a:pt x="6858466" y="1507909"/>
                </a:lnTo>
                <a:lnTo>
                  <a:pt x="6858466" y="2289166"/>
                </a:lnTo>
                <a:lnTo>
                  <a:pt x="6820889" y="2289166"/>
                </a:lnTo>
                <a:cubicBezTo>
                  <a:pt x="6758886" y="2289166"/>
                  <a:pt x="6714380" y="2244661"/>
                  <a:pt x="6714380" y="2182658"/>
                </a:cubicBezTo>
                <a:lnTo>
                  <a:pt x="6714380" y="1906698"/>
                </a:lnTo>
                <a:cubicBezTo>
                  <a:pt x="6714380" y="1903880"/>
                  <a:pt x="6714615" y="1901298"/>
                  <a:pt x="6714732" y="1898597"/>
                </a:cubicBezTo>
                <a:cubicBezTo>
                  <a:pt x="6714615" y="1895896"/>
                  <a:pt x="6714380" y="1893195"/>
                  <a:pt x="6714380" y="1890493"/>
                </a:cubicBezTo>
                <a:lnTo>
                  <a:pt x="6714380" y="1614535"/>
                </a:lnTo>
                <a:lnTo>
                  <a:pt x="6714380" y="1614417"/>
                </a:lnTo>
                <a:cubicBezTo>
                  <a:pt x="6714380" y="1552415"/>
                  <a:pt x="6758886" y="1507909"/>
                  <a:pt x="6820889" y="1507909"/>
                </a:cubicBezTo>
                <a:close/>
                <a:moveTo>
                  <a:pt x="6930098" y="1385666"/>
                </a:moveTo>
                <a:lnTo>
                  <a:pt x="7044474" y="1385666"/>
                </a:lnTo>
                <a:cubicBezTo>
                  <a:pt x="7085575" y="1385666"/>
                  <a:pt x="7116106" y="1415375"/>
                  <a:pt x="7116106" y="1455536"/>
                </a:cubicBezTo>
                <a:lnTo>
                  <a:pt x="7116106" y="1507909"/>
                </a:lnTo>
                <a:lnTo>
                  <a:pt x="6858466" y="1507909"/>
                </a:lnTo>
                <a:lnTo>
                  <a:pt x="6858466" y="1455536"/>
                </a:lnTo>
                <a:cubicBezTo>
                  <a:pt x="6858466" y="1415375"/>
                  <a:pt x="6888998" y="1385666"/>
                  <a:pt x="6930098" y="1385666"/>
                </a:cubicBezTo>
                <a:close/>
                <a:moveTo>
                  <a:pt x="5646946" y="1385666"/>
                </a:moveTo>
                <a:lnTo>
                  <a:pt x="5761322" y="1385666"/>
                </a:lnTo>
                <a:cubicBezTo>
                  <a:pt x="5802423" y="1385666"/>
                  <a:pt x="5832954" y="1415376"/>
                  <a:pt x="5832954" y="1455536"/>
                </a:cubicBezTo>
                <a:lnTo>
                  <a:pt x="5832954" y="1507910"/>
                </a:lnTo>
                <a:lnTo>
                  <a:pt x="5575314" y="1507910"/>
                </a:lnTo>
                <a:lnTo>
                  <a:pt x="5575314" y="1455536"/>
                </a:lnTo>
                <a:cubicBezTo>
                  <a:pt x="5575314" y="1415376"/>
                  <a:pt x="5605846" y="1385666"/>
                  <a:pt x="5646946" y="1385666"/>
                </a:cubicBezTo>
                <a:close/>
                <a:moveTo>
                  <a:pt x="4651966" y="1385666"/>
                </a:moveTo>
                <a:lnTo>
                  <a:pt x="4766342" y="1385666"/>
                </a:lnTo>
                <a:cubicBezTo>
                  <a:pt x="4807443" y="1385666"/>
                  <a:pt x="4837974" y="1415376"/>
                  <a:pt x="4837974" y="1455536"/>
                </a:cubicBezTo>
                <a:lnTo>
                  <a:pt x="4837974" y="1507910"/>
                </a:lnTo>
                <a:lnTo>
                  <a:pt x="4580335" y="1507910"/>
                </a:lnTo>
                <a:lnTo>
                  <a:pt x="4580335" y="2289167"/>
                </a:lnTo>
                <a:lnTo>
                  <a:pt x="4837974" y="2289167"/>
                </a:lnTo>
                <a:lnTo>
                  <a:pt x="4837974" y="2341541"/>
                </a:lnTo>
                <a:cubicBezTo>
                  <a:pt x="4837974" y="2381701"/>
                  <a:pt x="4807443" y="2411411"/>
                  <a:pt x="4766342" y="2411411"/>
                </a:cubicBezTo>
                <a:lnTo>
                  <a:pt x="4651966" y="2411411"/>
                </a:lnTo>
                <a:cubicBezTo>
                  <a:pt x="4610866" y="2411411"/>
                  <a:pt x="4580334" y="2381701"/>
                  <a:pt x="4580334" y="2341541"/>
                </a:cubicBezTo>
                <a:lnTo>
                  <a:pt x="4580334" y="2289167"/>
                </a:lnTo>
                <a:lnTo>
                  <a:pt x="4542758" y="2289167"/>
                </a:lnTo>
                <a:cubicBezTo>
                  <a:pt x="4480755" y="2289167"/>
                  <a:pt x="4436249" y="2244661"/>
                  <a:pt x="4436249" y="2182658"/>
                </a:cubicBezTo>
                <a:lnTo>
                  <a:pt x="4436249" y="1906698"/>
                </a:lnTo>
                <a:cubicBezTo>
                  <a:pt x="4436249" y="1903881"/>
                  <a:pt x="4436484" y="1901298"/>
                  <a:pt x="4436601" y="1898597"/>
                </a:cubicBezTo>
                <a:cubicBezTo>
                  <a:pt x="4436484" y="1895896"/>
                  <a:pt x="4436249" y="1893195"/>
                  <a:pt x="4436249" y="1890494"/>
                </a:cubicBezTo>
                <a:lnTo>
                  <a:pt x="4436249" y="1614535"/>
                </a:lnTo>
                <a:lnTo>
                  <a:pt x="4436249" y="1614417"/>
                </a:lnTo>
                <a:cubicBezTo>
                  <a:pt x="4436249" y="1552416"/>
                  <a:pt x="4480755" y="1507910"/>
                  <a:pt x="4542758" y="1507910"/>
                </a:cubicBezTo>
                <a:lnTo>
                  <a:pt x="4580334" y="1507910"/>
                </a:lnTo>
                <a:lnTo>
                  <a:pt x="4580334" y="1455536"/>
                </a:lnTo>
                <a:cubicBezTo>
                  <a:pt x="4580334" y="1415376"/>
                  <a:pt x="4610866" y="1385666"/>
                  <a:pt x="4651966" y="1385666"/>
                </a:cubicBezTo>
                <a:close/>
                <a:moveTo>
                  <a:pt x="3368815" y="1385666"/>
                </a:moveTo>
                <a:lnTo>
                  <a:pt x="3483191" y="1385666"/>
                </a:lnTo>
                <a:cubicBezTo>
                  <a:pt x="3524292" y="1385666"/>
                  <a:pt x="3554823" y="1415376"/>
                  <a:pt x="3554823" y="1455536"/>
                </a:cubicBezTo>
                <a:lnTo>
                  <a:pt x="3554823" y="1507910"/>
                </a:lnTo>
                <a:lnTo>
                  <a:pt x="3297183" y="1507910"/>
                </a:lnTo>
                <a:lnTo>
                  <a:pt x="3297183" y="1455536"/>
                </a:lnTo>
                <a:cubicBezTo>
                  <a:pt x="3297183" y="1415376"/>
                  <a:pt x="3327715" y="1385666"/>
                  <a:pt x="3368815" y="1385666"/>
                </a:cubicBezTo>
                <a:close/>
                <a:moveTo>
                  <a:pt x="2373835" y="1385666"/>
                </a:moveTo>
                <a:lnTo>
                  <a:pt x="2488211" y="1385666"/>
                </a:lnTo>
                <a:cubicBezTo>
                  <a:pt x="2529312" y="1385666"/>
                  <a:pt x="2559844" y="1415376"/>
                  <a:pt x="2559844" y="1455536"/>
                </a:cubicBezTo>
                <a:lnTo>
                  <a:pt x="2559844" y="1507910"/>
                </a:lnTo>
                <a:lnTo>
                  <a:pt x="2302203" y="1507910"/>
                </a:lnTo>
                <a:lnTo>
                  <a:pt x="2302203" y="1455536"/>
                </a:lnTo>
                <a:cubicBezTo>
                  <a:pt x="2302203" y="1415376"/>
                  <a:pt x="2332735" y="1385666"/>
                  <a:pt x="2373835" y="1385666"/>
                </a:cubicBezTo>
                <a:close/>
                <a:moveTo>
                  <a:pt x="3908639" y="474534"/>
                </a:moveTo>
                <a:lnTo>
                  <a:pt x="3946216" y="474534"/>
                </a:lnTo>
                <a:lnTo>
                  <a:pt x="3946216" y="1255788"/>
                </a:lnTo>
                <a:lnTo>
                  <a:pt x="4203856" y="1255788"/>
                </a:lnTo>
                <a:lnTo>
                  <a:pt x="4203856" y="1308162"/>
                </a:lnTo>
                <a:cubicBezTo>
                  <a:pt x="4203856" y="1348322"/>
                  <a:pt x="4173325" y="1378032"/>
                  <a:pt x="4132224" y="1378032"/>
                </a:cubicBezTo>
                <a:lnTo>
                  <a:pt x="4017848" y="1378032"/>
                </a:lnTo>
                <a:cubicBezTo>
                  <a:pt x="3976748" y="1378032"/>
                  <a:pt x="3946216" y="1348322"/>
                  <a:pt x="3946216" y="1308162"/>
                </a:cubicBezTo>
                <a:lnTo>
                  <a:pt x="3946216" y="1255789"/>
                </a:lnTo>
                <a:lnTo>
                  <a:pt x="3908639" y="1255789"/>
                </a:lnTo>
                <a:cubicBezTo>
                  <a:pt x="3846636" y="1255789"/>
                  <a:pt x="3802130" y="1211283"/>
                  <a:pt x="3802130" y="1149281"/>
                </a:cubicBezTo>
                <a:lnTo>
                  <a:pt x="3802130" y="873322"/>
                </a:lnTo>
                <a:cubicBezTo>
                  <a:pt x="3802130" y="870504"/>
                  <a:pt x="3802365" y="867921"/>
                  <a:pt x="3802482" y="865220"/>
                </a:cubicBezTo>
                <a:cubicBezTo>
                  <a:pt x="3802365" y="862519"/>
                  <a:pt x="3802130" y="859818"/>
                  <a:pt x="3802130" y="857117"/>
                </a:cubicBezTo>
                <a:lnTo>
                  <a:pt x="3802130" y="581159"/>
                </a:lnTo>
                <a:lnTo>
                  <a:pt x="3802130" y="581041"/>
                </a:lnTo>
                <a:cubicBezTo>
                  <a:pt x="3802130" y="519039"/>
                  <a:pt x="3846636" y="474534"/>
                  <a:pt x="3908639" y="474534"/>
                </a:cubicBezTo>
                <a:close/>
                <a:moveTo>
                  <a:pt x="2920704" y="474534"/>
                </a:moveTo>
                <a:lnTo>
                  <a:pt x="2958281" y="474534"/>
                </a:lnTo>
                <a:lnTo>
                  <a:pt x="2958281" y="474651"/>
                </a:lnTo>
                <a:cubicBezTo>
                  <a:pt x="3020284" y="474651"/>
                  <a:pt x="3064791" y="519157"/>
                  <a:pt x="3064791" y="581159"/>
                </a:cubicBezTo>
                <a:lnTo>
                  <a:pt x="3064791" y="857118"/>
                </a:lnTo>
                <a:cubicBezTo>
                  <a:pt x="3064791" y="859936"/>
                  <a:pt x="3064555" y="862519"/>
                  <a:pt x="3064438" y="865221"/>
                </a:cubicBezTo>
                <a:cubicBezTo>
                  <a:pt x="3064555" y="867922"/>
                  <a:pt x="3064791" y="870622"/>
                  <a:pt x="3064791" y="873323"/>
                </a:cubicBezTo>
                <a:lnTo>
                  <a:pt x="3064791" y="1149282"/>
                </a:lnTo>
                <a:cubicBezTo>
                  <a:pt x="3064791" y="1211283"/>
                  <a:pt x="3020284" y="1255789"/>
                  <a:pt x="2958281" y="1255789"/>
                </a:cubicBezTo>
                <a:lnTo>
                  <a:pt x="2920704" y="1255789"/>
                </a:lnTo>
                <a:lnTo>
                  <a:pt x="2920704" y="1308162"/>
                </a:lnTo>
                <a:cubicBezTo>
                  <a:pt x="2920704" y="1348322"/>
                  <a:pt x="2890173" y="1378032"/>
                  <a:pt x="2849073" y="1378032"/>
                </a:cubicBezTo>
                <a:lnTo>
                  <a:pt x="2734696" y="1378032"/>
                </a:lnTo>
                <a:cubicBezTo>
                  <a:pt x="2693597" y="1378032"/>
                  <a:pt x="2663064" y="1348322"/>
                  <a:pt x="2663064" y="1308162"/>
                </a:cubicBezTo>
                <a:lnTo>
                  <a:pt x="2663064" y="1255788"/>
                </a:lnTo>
                <a:lnTo>
                  <a:pt x="2920704" y="1255788"/>
                </a:lnTo>
                <a:close/>
                <a:moveTo>
                  <a:pt x="6186770" y="474533"/>
                </a:moveTo>
                <a:lnTo>
                  <a:pt x="6224347" y="474533"/>
                </a:lnTo>
                <a:lnTo>
                  <a:pt x="6224347" y="1255788"/>
                </a:lnTo>
                <a:lnTo>
                  <a:pt x="6481987" y="1255788"/>
                </a:lnTo>
                <a:lnTo>
                  <a:pt x="6481987" y="1308161"/>
                </a:lnTo>
                <a:cubicBezTo>
                  <a:pt x="6481987" y="1348321"/>
                  <a:pt x="6451456" y="1378031"/>
                  <a:pt x="6410355" y="1378031"/>
                </a:cubicBezTo>
                <a:lnTo>
                  <a:pt x="6295979" y="1378031"/>
                </a:lnTo>
                <a:cubicBezTo>
                  <a:pt x="6254879" y="1378031"/>
                  <a:pt x="6224347" y="1348321"/>
                  <a:pt x="6224347" y="1308161"/>
                </a:cubicBezTo>
                <a:lnTo>
                  <a:pt x="6224347" y="1255789"/>
                </a:lnTo>
                <a:lnTo>
                  <a:pt x="6186770" y="1255789"/>
                </a:lnTo>
                <a:cubicBezTo>
                  <a:pt x="6124767" y="1255789"/>
                  <a:pt x="6080261" y="1211283"/>
                  <a:pt x="6080261" y="1149281"/>
                </a:cubicBezTo>
                <a:lnTo>
                  <a:pt x="6080261" y="873322"/>
                </a:lnTo>
                <a:cubicBezTo>
                  <a:pt x="6080261" y="870504"/>
                  <a:pt x="6080496" y="867921"/>
                  <a:pt x="6080613" y="865220"/>
                </a:cubicBezTo>
                <a:cubicBezTo>
                  <a:pt x="6080496" y="862519"/>
                  <a:pt x="6080261" y="859818"/>
                  <a:pt x="6080261" y="857117"/>
                </a:cubicBezTo>
                <a:lnTo>
                  <a:pt x="6080261" y="581159"/>
                </a:lnTo>
                <a:lnTo>
                  <a:pt x="6080261" y="581041"/>
                </a:lnTo>
                <a:cubicBezTo>
                  <a:pt x="6080261" y="519039"/>
                  <a:pt x="6124767" y="474533"/>
                  <a:pt x="6186770" y="474533"/>
                </a:cubicBezTo>
                <a:close/>
                <a:moveTo>
                  <a:pt x="5198835" y="474533"/>
                </a:moveTo>
                <a:lnTo>
                  <a:pt x="5236413" y="474533"/>
                </a:lnTo>
                <a:lnTo>
                  <a:pt x="5236413" y="474650"/>
                </a:lnTo>
                <a:cubicBezTo>
                  <a:pt x="5298415" y="474650"/>
                  <a:pt x="5342921" y="519156"/>
                  <a:pt x="5342921" y="581159"/>
                </a:cubicBezTo>
                <a:lnTo>
                  <a:pt x="5342921" y="857117"/>
                </a:lnTo>
                <a:cubicBezTo>
                  <a:pt x="5342921" y="859935"/>
                  <a:pt x="5342686" y="862519"/>
                  <a:pt x="5342569" y="865220"/>
                </a:cubicBezTo>
                <a:cubicBezTo>
                  <a:pt x="5342686" y="867921"/>
                  <a:pt x="5342921" y="870621"/>
                  <a:pt x="5342921" y="873322"/>
                </a:cubicBezTo>
                <a:lnTo>
                  <a:pt x="5342921" y="1149281"/>
                </a:lnTo>
                <a:cubicBezTo>
                  <a:pt x="5342921" y="1211283"/>
                  <a:pt x="5298415" y="1255789"/>
                  <a:pt x="5236413" y="1255789"/>
                </a:cubicBezTo>
                <a:lnTo>
                  <a:pt x="5198835" y="1255789"/>
                </a:lnTo>
                <a:lnTo>
                  <a:pt x="5198835" y="1308162"/>
                </a:lnTo>
                <a:cubicBezTo>
                  <a:pt x="5198835" y="1348321"/>
                  <a:pt x="5168304" y="1378031"/>
                  <a:pt x="5127203" y="1378031"/>
                </a:cubicBezTo>
                <a:lnTo>
                  <a:pt x="5012827" y="1378031"/>
                </a:lnTo>
                <a:cubicBezTo>
                  <a:pt x="4971727" y="1378031"/>
                  <a:pt x="4941195" y="1348321"/>
                  <a:pt x="4941195" y="1308162"/>
                </a:cubicBezTo>
                <a:lnTo>
                  <a:pt x="4941195" y="1255788"/>
                </a:lnTo>
                <a:lnTo>
                  <a:pt x="5198835" y="1255788"/>
                </a:lnTo>
                <a:close/>
                <a:moveTo>
                  <a:pt x="6295979" y="352290"/>
                </a:moveTo>
                <a:lnTo>
                  <a:pt x="6410355" y="352290"/>
                </a:lnTo>
                <a:cubicBezTo>
                  <a:pt x="6451456" y="352290"/>
                  <a:pt x="6481987" y="381999"/>
                  <a:pt x="6481987" y="422160"/>
                </a:cubicBezTo>
                <a:lnTo>
                  <a:pt x="6481987" y="474533"/>
                </a:lnTo>
                <a:lnTo>
                  <a:pt x="6224347" y="474533"/>
                </a:lnTo>
                <a:lnTo>
                  <a:pt x="6224347" y="422160"/>
                </a:lnTo>
                <a:cubicBezTo>
                  <a:pt x="6224347" y="381999"/>
                  <a:pt x="6254879" y="352290"/>
                  <a:pt x="6295979" y="352290"/>
                </a:cubicBezTo>
                <a:close/>
                <a:moveTo>
                  <a:pt x="5012827" y="352290"/>
                </a:moveTo>
                <a:lnTo>
                  <a:pt x="5127203" y="352290"/>
                </a:lnTo>
                <a:cubicBezTo>
                  <a:pt x="5168304" y="352290"/>
                  <a:pt x="5198835" y="382000"/>
                  <a:pt x="5198835" y="422161"/>
                </a:cubicBezTo>
                <a:lnTo>
                  <a:pt x="5198835" y="474533"/>
                </a:lnTo>
                <a:lnTo>
                  <a:pt x="4941195" y="474533"/>
                </a:lnTo>
                <a:lnTo>
                  <a:pt x="4941195" y="422161"/>
                </a:lnTo>
                <a:cubicBezTo>
                  <a:pt x="4941195" y="382000"/>
                  <a:pt x="4971727" y="352290"/>
                  <a:pt x="5012827" y="352290"/>
                </a:cubicBezTo>
                <a:close/>
                <a:moveTo>
                  <a:pt x="4017848" y="352290"/>
                </a:moveTo>
                <a:lnTo>
                  <a:pt x="4132224" y="352290"/>
                </a:lnTo>
                <a:cubicBezTo>
                  <a:pt x="4173325" y="352290"/>
                  <a:pt x="4203856" y="382000"/>
                  <a:pt x="4203856" y="422161"/>
                </a:cubicBezTo>
                <a:lnTo>
                  <a:pt x="4203856" y="474534"/>
                </a:lnTo>
                <a:lnTo>
                  <a:pt x="3946216" y="474534"/>
                </a:lnTo>
                <a:lnTo>
                  <a:pt x="3946216" y="422161"/>
                </a:lnTo>
                <a:cubicBezTo>
                  <a:pt x="3946216" y="382000"/>
                  <a:pt x="3976748" y="352290"/>
                  <a:pt x="4017848" y="352290"/>
                </a:cubicBezTo>
                <a:close/>
                <a:moveTo>
                  <a:pt x="2734696" y="352290"/>
                </a:moveTo>
                <a:lnTo>
                  <a:pt x="2849073" y="352290"/>
                </a:lnTo>
                <a:cubicBezTo>
                  <a:pt x="2890173" y="352290"/>
                  <a:pt x="2920704" y="382000"/>
                  <a:pt x="2920704" y="422161"/>
                </a:cubicBezTo>
                <a:lnTo>
                  <a:pt x="2920704" y="474534"/>
                </a:lnTo>
                <a:lnTo>
                  <a:pt x="2663064" y="474534"/>
                </a:lnTo>
                <a:lnTo>
                  <a:pt x="2663064" y="422161"/>
                </a:lnTo>
                <a:cubicBezTo>
                  <a:pt x="2663064" y="382000"/>
                  <a:pt x="2693597" y="352290"/>
                  <a:pt x="2734696" y="352290"/>
                </a:cubicBezTo>
                <a:close/>
                <a:moveTo>
                  <a:pt x="1739716" y="352290"/>
                </a:moveTo>
                <a:lnTo>
                  <a:pt x="1854092" y="352290"/>
                </a:lnTo>
                <a:cubicBezTo>
                  <a:pt x="1895193" y="352290"/>
                  <a:pt x="1925724" y="382000"/>
                  <a:pt x="1925724" y="422161"/>
                </a:cubicBezTo>
                <a:lnTo>
                  <a:pt x="1925724" y="474534"/>
                </a:lnTo>
                <a:lnTo>
                  <a:pt x="1668085" y="474534"/>
                </a:lnTo>
                <a:lnTo>
                  <a:pt x="1668085" y="1255789"/>
                </a:lnTo>
                <a:lnTo>
                  <a:pt x="1925724" y="1255789"/>
                </a:lnTo>
                <a:lnTo>
                  <a:pt x="1925724" y="1308162"/>
                </a:lnTo>
                <a:cubicBezTo>
                  <a:pt x="1925724" y="1348322"/>
                  <a:pt x="1895193" y="1378032"/>
                  <a:pt x="1854092" y="1378032"/>
                </a:cubicBezTo>
                <a:lnTo>
                  <a:pt x="1739716" y="1378032"/>
                </a:lnTo>
                <a:cubicBezTo>
                  <a:pt x="1698616" y="1378032"/>
                  <a:pt x="1668084" y="1348322"/>
                  <a:pt x="1668084" y="1308162"/>
                </a:cubicBezTo>
                <a:lnTo>
                  <a:pt x="1668084" y="1255789"/>
                </a:lnTo>
                <a:lnTo>
                  <a:pt x="1630508" y="1255789"/>
                </a:lnTo>
                <a:cubicBezTo>
                  <a:pt x="1568505" y="1255789"/>
                  <a:pt x="1523999" y="1211284"/>
                  <a:pt x="1523999" y="1149282"/>
                </a:cubicBezTo>
                <a:lnTo>
                  <a:pt x="1523999" y="873323"/>
                </a:lnTo>
                <a:cubicBezTo>
                  <a:pt x="1523999" y="870505"/>
                  <a:pt x="1524234" y="867922"/>
                  <a:pt x="1524351" y="865221"/>
                </a:cubicBezTo>
                <a:cubicBezTo>
                  <a:pt x="1524234" y="862520"/>
                  <a:pt x="1523999" y="859819"/>
                  <a:pt x="1523999" y="857118"/>
                </a:cubicBezTo>
                <a:lnTo>
                  <a:pt x="1523999" y="581160"/>
                </a:lnTo>
                <a:lnTo>
                  <a:pt x="1523999" y="581042"/>
                </a:lnTo>
                <a:cubicBezTo>
                  <a:pt x="1523999" y="519040"/>
                  <a:pt x="1568505" y="474534"/>
                  <a:pt x="1630508" y="474534"/>
                </a:cubicBezTo>
                <a:lnTo>
                  <a:pt x="1668084" y="474534"/>
                </a:lnTo>
                <a:lnTo>
                  <a:pt x="1668084" y="422161"/>
                </a:lnTo>
                <a:cubicBezTo>
                  <a:pt x="1668084" y="382000"/>
                  <a:pt x="1698616" y="352290"/>
                  <a:pt x="1739716" y="352290"/>
                </a:cubicBezTo>
                <a:close/>
                <a:moveTo>
                  <a:pt x="5832954" y="122245"/>
                </a:moveTo>
                <a:lnTo>
                  <a:pt x="5870532" y="122245"/>
                </a:lnTo>
                <a:lnTo>
                  <a:pt x="5870532" y="122362"/>
                </a:lnTo>
                <a:cubicBezTo>
                  <a:pt x="5932534" y="122362"/>
                  <a:pt x="5977040" y="166867"/>
                  <a:pt x="5977040" y="228870"/>
                </a:cubicBezTo>
                <a:lnTo>
                  <a:pt x="5977040" y="504828"/>
                </a:lnTo>
                <a:cubicBezTo>
                  <a:pt x="5977040" y="507646"/>
                  <a:pt x="5976805" y="510230"/>
                  <a:pt x="5976688" y="512931"/>
                </a:cubicBezTo>
                <a:cubicBezTo>
                  <a:pt x="5976805" y="515632"/>
                  <a:pt x="5977040" y="518332"/>
                  <a:pt x="5977040" y="521033"/>
                </a:cubicBezTo>
                <a:lnTo>
                  <a:pt x="5977040" y="796993"/>
                </a:lnTo>
                <a:cubicBezTo>
                  <a:pt x="5977040" y="858994"/>
                  <a:pt x="5932534" y="903500"/>
                  <a:pt x="5870532" y="903500"/>
                </a:cubicBezTo>
                <a:lnTo>
                  <a:pt x="5832954" y="903500"/>
                </a:lnTo>
                <a:lnTo>
                  <a:pt x="5832954" y="955873"/>
                </a:lnTo>
                <a:cubicBezTo>
                  <a:pt x="5832954" y="996033"/>
                  <a:pt x="5802423" y="1025743"/>
                  <a:pt x="5761322" y="1025743"/>
                </a:cubicBezTo>
                <a:lnTo>
                  <a:pt x="5646946" y="1025743"/>
                </a:lnTo>
                <a:cubicBezTo>
                  <a:pt x="5605846" y="1025743"/>
                  <a:pt x="5575314" y="996033"/>
                  <a:pt x="5575314" y="955873"/>
                </a:cubicBezTo>
                <a:lnTo>
                  <a:pt x="5575314" y="903499"/>
                </a:lnTo>
                <a:lnTo>
                  <a:pt x="5832954" y="903499"/>
                </a:lnTo>
                <a:close/>
                <a:moveTo>
                  <a:pt x="4542758" y="122245"/>
                </a:moveTo>
                <a:lnTo>
                  <a:pt x="4580335" y="122245"/>
                </a:lnTo>
                <a:lnTo>
                  <a:pt x="4580335" y="903499"/>
                </a:lnTo>
                <a:lnTo>
                  <a:pt x="4837974" y="903499"/>
                </a:lnTo>
                <a:lnTo>
                  <a:pt x="4837974" y="955873"/>
                </a:lnTo>
                <a:cubicBezTo>
                  <a:pt x="4837974" y="996033"/>
                  <a:pt x="4807443" y="1025743"/>
                  <a:pt x="4766342" y="1025743"/>
                </a:cubicBezTo>
                <a:lnTo>
                  <a:pt x="4651966" y="1025743"/>
                </a:lnTo>
                <a:cubicBezTo>
                  <a:pt x="4610866" y="1025743"/>
                  <a:pt x="4580334" y="996033"/>
                  <a:pt x="4580334" y="955873"/>
                </a:cubicBezTo>
                <a:lnTo>
                  <a:pt x="4580334" y="903500"/>
                </a:lnTo>
                <a:lnTo>
                  <a:pt x="4542758" y="903500"/>
                </a:lnTo>
                <a:cubicBezTo>
                  <a:pt x="4480755" y="903500"/>
                  <a:pt x="4436249" y="858994"/>
                  <a:pt x="4436249" y="796993"/>
                </a:cubicBezTo>
                <a:lnTo>
                  <a:pt x="4436249" y="521033"/>
                </a:lnTo>
                <a:cubicBezTo>
                  <a:pt x="4436249" y="518215"/>
                  <a:pt x="4436484" y="515633"/>
                  <a:pt x="4436601" y="512931"/>
                </a:cubicBezTo>
                <a:cubicBezTo>
                  <a:pt x="4436484" y="510230"/>
                  <a:pt x="4436249" y="507529"/>
                  <a:pt x="4436249" y="504829"/>
                </a:cubicBezTo>
                <a:lnTo>
                  <a:pt x="4436249" y="228870"/>
                </a:lnTo>
                <a:lnTo>
                  <a:pt x="4436249" y="228752"/>
                </a:lnTo>
                <a:cubicBezTo>
                  <a:pt x="4436249" y="166751"/>
                  <a:pt x="4480755" y="122245"/>
                  <a:pt x="4542758" y="122245"/>
                </a:cubicBezTo>
                <a:close/>
                <a:moveTo>
                  <a:pt x="3554823" y="122245"/>
                </a:moveTo>
                <a:lnTo>
                  <a:pt x="3592400" y="122245"/>
                </a:lnTo>
                <a:lnTo>
                  <a:pt x="3592400" y="122362"/>
                </a:lnTo>
                <a:cubicBezTo>
                  <a:pt x="3654403" y="122362"/>
                  <a:pt x="3698909" y="166868"/>
                  <a:pt x="3698909" y="228871"/>
                </a:cubicBezTo>
                <a:lnTo>
                  <a:pt x="3698909" y="504829"/>
                </a:lnTo>
                <a:cubicBezTo>
                  <a:pt x="3698909" y="507647"/>
                  <a:pt x="3698674" y="510231"/>
                  <a:pt x="3698557" y="512932"/>
                </a:cubicBezTo>
                <a:cubicBezTo>
                  <a:pt x="3698674" y="515633"/>
                  <a:pt x="3698909" y="518333"/>
                  <a:pt x="3698909" y="521034"/>
                </a:cubicBezTo>
                <a:lnTo>
                  <a:pt x="3698909" y="796993"/>
                </a:lnTo>
                <a:cubicBezTo>
                  <a:pt x="3698909" y="858995"/>
                  <a:pt x="3654403" y="903501"/>
                  <a:pt x="3592400" y="903501"/>
                </a:cubicBezTo>
                <a:lnTo>
                  <a:pt x="3554823" y="903501"/>
                </a:lnTo>
                <a:lnTo>
                  <a:pt x="3554823" y="955873"/>
                </a:lnTo>
                <a:cubicBezTo>
                  <a:pt x="3554823" y="996033"/>
                  <a:pt x="3524292" y="1025743"/>
                  <a:pt x="3483191" y="1025743"/>
                </a:cubicBezTo>
                <a:lnTo>
                  <a:pt x="3368815" y="1025743"/>
                </a:lnTo>
                <a:cubicBezTo>
                  <a:pt x="3327715" y="1025743"/>
                  <a:pt x="3297183" y="996033"/>
                  <a:pt x="3297183" y="955873"/>
                </a:cubicBezTo>
                <a:lnTo>
                  <a:pt x="3297183" y="903500"/>
                </a:lnTo>
                <a:lnTo>
                  <a:pt x="3554823" y="903500"/>
                </a:lnTo>
                <a:close/>
                <a:moveTo>
                  <a:pt x="2264626" y="122245"/>
                </a:moveTo>
                <a:lnTo>
                  <a:pt x="2302203" y="122245"/>
                </a:lnTo>
                <a:lnTo>
                  <a:pt x="2302203" y="903500"/>
                </a:lnTo>
                <a:lnTo>
                  <a:pt x="2559844" y="903500"/>
                </a:lnTo>
                <a:lnTo>
                  <a:pt x="2559844" y="955874"/>
                </a:lnTo>
                <a:cubicBezTo>
                  <a:pt x="2559844" y="996034"/>
                  <a:pt x="2529312" y="1025743"/>
                  <a:pt x="2488211" y="1025743"/>
                </a:cubicBezTo>
                <a:lnTo>
                  <a:pt x="2373835" y="1025743"/>
                </a:lnTo>
                <a:cubicBezTo>
                  <a:pt x="2332735" y="1025743"/>
                  <a:pt x="2302203" y="996034"/>
                  <a:pt x="2302203" y="955874"/>
                </a:cubicBezTo>
                <a:lnTo>
                  <a:pt x="2302203" y="903501"/>
                </a:lnTo>
                <a:lnTo>
                  <a:pt x="2264626" y="903501"/>
                </a:lnTo>
                <a:cubicBezTo>
                  <a:pt x="2202623" y="903501"/>
                  <a:pt x="2158117" y="858995"/>
                  <a:pt x="2158117" y="796993"/>
                </a:cubicBezTo>
                <a:lnTo>
                  <a:pt x="2158117" y="521034"/>
                </a:lnTo>
                <a:cubicBezTo>
                  <a:pt x="2158117" y="518216"/>
                  <a:pt x="2158353" y="515633"/>
                  <a:pt x="2158469" y="512932"/>
                </a:cubicBezTo>
                <a:cubicBezTo>
                  <a:pt x="2158353" y="510231"/>
                  <a:pt x="2158117" y="507530"/>
                  <a:pt x="2158117" y="504829"/>
                </a:cubicBezTo>
                <a:lnTo>
                  <a:pt x="2158117" y="228871"/>
                </a:lnTo>
                <a:lnTo>
                  <a:pt x="2158117" y="228753"/>
                </a:lnTo>
                <a:cubicBezTo>
                  <a:pt x="2158117" y="166751"/>
                  <a:pt x="2202623" y="122245"/>
                  <a:pt x="2264626" y="122245"/>
                </a:cubicBezTo>
                <a:close/>
                <a:moveTo>
                  <a:pt x="6820889" y="122244"/>
                </a:moveTo>
                <a:lnTo>
                  <a:pt x="6858466" y="122244"/>
                </a:lnTo>
                <a:lnTo>
                  <a:pt x="6858466" y="903499"/>
                </a:lnTo>
                <a:lnTo>
                  <a:pt x="7116106" y="903499"/>
                </a:lnTo>
                <a:lnTo>
                  <a:pt x="7116106" y="955873"/>
                </a:lnTo>
                <a:cubicBezTo>
                  <a:pt x="7116106" y="996033"/>
                  <a:pt x="7085575" y="1025743"/>
                  <a:pt x="7044474" y="1025743"/>
                </a:cubicBezTo>
                <a:lnTo>
                  <a:pt x="6930098" y="1025743"/>
                </a:lnTo>
                <a:cubicBezTo>
                  <a:pt x="6888998" y="1025743"/>
                  <a:pt x="6858466" y="996033"/>
                  <a:pt x="6858466" y="955873"/>
                </a:cubicBezTo>
                <a:lnTo>
                  <a:pt x="6858466" y="903500"/>
                </a:lnTo>
                <a:lnTo>
                  <a:pt x="6820889" y="903500"/>
                </a:lnTo>
                <a:cubicBezTo>
                  <a:pt x="6758886" y="903500"/>
                  <a:pt x="6714380" y="858994"/>
                  <a:pt x="6714380" y="796992"/>
                </a:cubicBezTo>
                <a:lnTo>
                  <a:pt x="6714380" y="521033"/>
                </a:lnTo>
                <a:cubicBezTo>
                  <a:pt x="6714380" y="518215"/>
                  <a:pt x="6714615" y="515632"/>
                  <a:pt x="6714732" y="512931"/>
                </a:cubicBezTo>
                <a:cubicBezTo>
                  <a:pt x="6714615" y="510230"/>
                  <a:pt x="6714380" y="507529"/>
                  <a:pt x="6714380" y="504828"/>
                </a:cubicBezTo>
                <a:lnTo>
                  <a:pt x="6714380" y="228870"/>
                </a:lnTo>
                <a:lnTo>
                  <a:pt x="6714380" y="228752"/>
                </a:lnTo>
                <a:cubicBezTo>
                  <a:pt x="6714380" y="166750"/>
                  <a:pt x="6758886" y="122244"/>
                  <a:pt x="6820889" y="122244"/>
                </a:cubicBezTo>
                <a:close/>
                <a:moveTo>
                  <a:pt x="2373835" y="1"/>
                </a:moveTo>
                <a:lnTo>
                  <a:pt x="2488211" y="1"/>
                </a:lnTo>
                <a:cubicBezTo>
                  <a:pt x="2529312" y="1"/>
                  <a:pt x="2559844" y="29710"/>
                  <a:pt x="2559844" y="69871"/>
                </a:cubicBezTo>
                <a:lnTo>
                  <a:pt x="2559844" y="122244"/>
                </a:lnTo>
                <a:lnTo>
                  <a:pt x="2302203" y="122244"/>
                </a:lnTo>
                <a:lnTo>
                  <a:pt x="2302203" y="69871"/>
                </a:lnTo>
                <a:cubicBezTo>
                  <a:pt x="2302203" y="29710"/>
                  <a:pt x="2332735" y="1"/>
                  <a:pt x="2373835" y="1"/>
                </a:cubicBezTo>
                <a:close/>
                <a:moveTo>
                  <a:pt x="6930098" y="0"/>
                </a:moveTo>
                <a:lnTo>
                  <a:pt x="7044474" y="0"/>
                </a:lnTo>
                <a:cubicBezTo>
                  <a:pt x="7085575" y="0"/>
                  <a:pt x="7116106" y="29709"/>
                  <a:pt x="7116106" y="69870"/>
                </a:cubicBezTo>
                <a:lnTo>
                  <a:pt x="7116106" y="122243"/>
                </a:lnTo>
                <a:lnTo>
                  <a:pt x="6858466" y="122243"/>
                </a:lnTo>
                <a:lnTo>
                  <a:pt x="6858466" y="69870"/>
                </a:lnTo>
                <a:cubicBezTo>
                  <a:pt x="6858466" y="29709"/>
                  <a:pt x="6888998" y="0"/>
                  <a:pt x="6930098" y="0"/>
                </a:cubicBezTo>
                <a:close/>
                <a:moveTo>
                  <a:pt x="5646946" y="0"/>
                </a:moveTo>
                <a:lnTo>
                  <a:pt x="5761322" y="0"/>
                </a:lnTo>
                <a:cubicBezTo>
                  <a:pt x="5802423" y="0"/>
                  <a:pt x="5832954" y="29710"/>
                  <a:pt x="5832954" y="69871"/>
                </a:cubicBezTo>
                <a:lnTo>
                  <a:pt x="5832954" y="122244"/>
                </a:lnTo>
                <a:lnTo>
                  <a:pt x="5575314" y="122244"/>
                </a:lnTo>
                <a:lnTo>
                  <a:pt x="5575314" y="69871"/>
                </a:lnTo>
                <a:cubicBezTo>
                  <a:pt x="5575314" y="29710"/>
                  <a:pt x="5605846" y="0"/>
                  <a:pt x="5646946" y="0"/>
                </a:cubicBezTo>
                <a:close/>
                <a:moveTo>
                  <a:pt x="4651966" y="0"/>
                </a:moveTo>
                <a:lnTo>
                  <a:pt x="4766342" y="0"/>
                </a:lnTo>
                <a:cubicBezTo>
                  <a:pt x="4807443" y="0"/>
                  <a:pt x="4837974" y="29710"/>
                  <a:pt x="4837974" y="69871"/>
                </a:cubicBezTo>
                <a:lnTo>
                  <a:pt x="4837974" y="122244"/>
                </a:lnTo>
                <a:lnTo>
                  <a:pt x="4580334" y="122244"/>
                </a:lnTo>
                <a:lnTo>
                  <a:pt x="4580334" y="69871"/>
                </a:lnTo>
                <a:cubicBezTo>
                  <a:pt x="4580334" y="29710"/>
                  <a:pt x="4610866" y="0"/>
                  <a:pt x="4651966" y="0"/>
                </a:cubicBezTo>
                <a:close/>
                <a:moveTo>
                  <a:pt x="3368815" y="0"/>
                </a:moveTo>
                <a:lnTo>
                  <a:pt x="3483191" y="0"/>
                </a:lnTo>
                <a:cubicBezTo>
                  <a:pt x="3524292" y="0"/>
                  <a:pt x="3554823" y="29710"/>
                  <a:pt x="3554823" y="69871"/>
                </a:cubicBezTo>
                <a:lnTo>
                  <a:pt x="3554823" y="122244"/>
                </a:lnTo>
                <a:lnTo>
                  <a:pt x="3297183" y="122244"/>
                </a:lnTo>
                <a:lnTo>
                  <a:pt x="3297183" y="69871"/>
                </a:lnTo>
                <a:cubicBezTo>
                  <a:pt x="3297183" y="29710"/>
                  <a:pt x="3327715" y="0"/>
                  <a:pt x="3368815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173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6A61FE49-1DD6-5137-F123-A403FDB37A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851" y="1416964"/>
            <a:ext cx="3960000" cy="11443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Título</a:t>
            </a:r>
            <a:br>
              <a:rPr lang="en-US"/>
            </a:br>
            <a:r>
              <a:rPr lang="en-US"/>
              <a:t>do Slide</a:t>
            </a:r>
            <a:endParaRPr lang="pt-BR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B9453E2-E05D-CC14-F3C0-AE2C37C0D0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2643" y="586329"/>
            <a:ext cx="3960000" cy="1260000"/>
          </a:xfrm>
          <a:prstGeom prst="round2SameRect">
            <a:avLst>
              <a:gd name="adj1" fmla="val 33071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outerShdw blurRad="381000" dist="50800" dir="8100000" algn="tr" rotWithShape="0">
              <a:schemeClr val="accent4">
                <a:lumMod val="50000"/>
                <a:alpha val="40000"/>
              </a:schemeClr>
            </a:outerShdw>
          </a:effectLst>
        </p:spPr>
        <p:txBody>
          <a:bodyPr lIns="0" rIns="1440000" anchor="ctr" anchorCtr="0"/>
          <a:lstStyle>
            <a:lvl1pPr algn="r">
              <a:defRPr>
                <a:solidFill>
                  <a:schemeClr val="accent4">
                    <a:lumMod val="50000"/>
                  </a:schemeClr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err="1"/>
              <a:t>Texto</a:t>
            </a:r>
            <a:r>
              <a:rPr lang="en-US"/>
              <a:t> Superior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F7B93CB5-455F-5B9E-1EF7-23CAAC8BD3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32643" y="5104101"/>
            <a:ext cx="3960000" cy="1260000"/>
          </a:xfrm>
          <a:prstGeom prst="round2DiagRect">
            <a:avLst>
              <a:gd name="adj1" fmla="val 0"/>
              <a:gd name="adj2" fmla="val 36513"/>
            </a:avLst>
          </a:prstGeom>
          <a:solidFill>
            <a:schemeClr val="accent2"/>
          </a:solidFill>
          <a:effectLst>
            <a:outerShdw blurRad="381000" dist="50800" dir="8100000" algn="tr" rotWithShape="0">
              <a:schemeClr val="accent4">
                <a:lumMod val="50000"/>
                <a:alpha val="40000"/>
              </a:schemeClr>
            </a:outerShdw>
          </a:effectLst>
        </p:spPr>
        <p:txBody>
          <a:bodyPr lIns="0" rIns="1440000" anchor="ctr" anchorCtr="0"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err="1"/>
              <a:t>Texto</a:t>
            </a:r>
            <a:r>
              <a:rPr lang="en-US"/>
              <a:t> Inferior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8036382A-5D22-99D0-7FD1-5B74D37C30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32643" y="3598177"/>
            <a:ext cx="3960000" cy="126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381000" dist="50800" dir="8100000" algn="tr" rotWithShape="0">
              <a:schemeClr val="accent4">
                <a:lumMod val="50000"/>
                <a:alpha val="40000"/>
              </a:schemeClr>
            </a:outerShdw>
          </a:effectLst>
        </p:spPr>
        <p:txBody>
          <a:bodyPr lIns="0" rIns="1440000" anchor="ctr" anchorCtr="0"/>
          <a:lstStyle>
            <a:lvl1pPr algn="r">
              <a:defRPr>
                <a:solidFill>
                  <a:schemeClr val="accent4">
                    <a:lumMod val="50000"/>
                  </a:schemeClr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err="1"/>
              <a:t>Texto</a:t>
            </a:r>
            <a:r>
              <a:rPr lang="en-US"/>
              <a:t> Central 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60091CAE-0EBD-CF43-11D8-A16B42E650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32643" y="2092253"/>
            <a:ext cx="3960000" cy="126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381000" dist="50800" dir="8100000" algn="tr" rotWithShape="0">
              <a:schemeClr val="accent4">
                <a:lumMod val="50000"/>
                <a:alpha val="40000"/>
              </a:schemeClr>
            </a:outerShdw>
          </a:effectLst>
        </p:spPr>
        <p:txBody>
          <a:bodyPr lIns="0" rIns="1440000" anchor="ctr" anchorCtr="0"/>
          <a:lstStyle>
            <a:lvl1pPr algn="r">
              <a:defRPr>
                <a:solidFill>
                  <a:schemeClr val="accent4">
                    <a:lumMod val="50000"/>
                  </a:schemeClr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err="1"/>
              <a:t>Texto</a:t>
            </a:r>
            <a:r>
              <a:rPr lang="en-US"/>
              <a:t> Central 1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87924DE-BCC6-460E-7E0B-8F20BB0290E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76313" y="398674"/>
            <a:ext cx="2160000" cy="1260000"/>
          </a:xfrm>
          <a:prstGeom prst="round1Rect">
            <a:avLst>
              <a:gd name="adj" fmla="val 50000"/>
            </a:avLst>
          </a:prstGeom>
          <a:solidFill>
            <a:schemeClr val="tx1"/>
          </a:solidFill>
          <a:effectLst>
            <a:outerShdw blurRad="381000" dist="50800" dir="8100000" algn="tr" rotWithShape="0">
              <a:schemeClr val="accent4">
                <a:lumMod val="50000"/>
                <a:alpha val="40000"/>
              </a:scheme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Imagem 1</a:t>
            </a:r>
          </a:p>
        </p:txBody>
      </p:sp>
      <p:sp>
        <p:nvSpPr>
          <p:cNvPr id="28" name="Picture Placeholder 17">
            <a:extLst>
              <a:ext uri="{FF2B5EF4-FFF2-40B4-BE49-F238E27FC236}">
                <a16:creationId xmlns:a16="http://schemas.microsoft.com/office/drawing/2014/main" id="{7B9C3837-681D-C679-FECE-FED9C645A9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976313" y="1914142"/>
            <a:ext cx="2160000" cy="1260000"/>
          </a:xfrm>
          <a:prstGeom prst="rect">
            <a:avLst/>
          </a:prstGeom>
          <a:solidFill>
            <a:schemeClr val="tx1"/>
          </a:solidFill>
          <a:effectLst>
            <a:outerShdw blurRad="381000" dist="50800" dir="8100000" algn="tr" rotWithShape="0">
              <a:schemeClr val="accent4">
                <a:lumMod val="50000"/>
                <a:alpha val="40000"/>
              </a:scheme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Imagem 2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59056E3F-C520-4595-61A7-F06383ECF92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976313" y="3429610"/>
            <a:ext cx="2160000" cy="1260000"/>
          </a:xfrm>
          <a:prstGeom prst="rect">
            <a:avLst/>
          </a:prstGeom>
          <a:solidFill>
            <a:schemeClr val="tx1"/>
          </a:solidFill>
          <a:effectLst>
            <a:outerShdw blurRad="381000" dist="50800" dir="8100000" algn="tr" rotWithShape="0">
              <a:schemeClr val="accent4">
                <a:lumMod val="50000"/>
                <a:alpha val="40000"/>
              </a:scheme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Imagem 3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31702E51-65DA-E6FD-D8DD-5427700A1E9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76313" y="4945077"/>
            <a:ext cx="2160000" cy="1260000"/>
          </a:xfrm>
          <a:prstGeom prst="rect">
            <a:avLst/>
          </a:prstGeom>
          <a:solidFill>
            <a:schemeClr val="tx1"/>
          </a:solidFill>
          <a:effectLst>
            <a:outerShdw blurRad="381000" dist="50800" dir="8100000" algn="tr" rotWithShape="0">
              <a:schemeClr val="accent4">
                <a:lumMod val="50000"/>
                <a:alpha val="40000"/>
              </a:scheme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Imagem 4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FFDDC741-F47E-77C2-3798-A6ECF20524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7587" y="3104514"/>
            <a:ext cx="3968264" cy="2559049"/>
          </a:xfrm>
        </p:spPr>
        <p:txBody>
          <a:bodyPr anchor="t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/>
              <a:t>Conteúdo em texto corrido ou lista para esta área.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31A1AB2-4CB1-DD47-A5BC-B734F5ABD0CC}"/>
              </a:ext>
            </a:extLst>
          </p:cNvPr>
          <p:cNvCxnSpPr>
            <a:cxnSpLocks/>
          </p:cNvCxnSpPr>
          <p:nvPr userDrawn="1"/>
        </p:nvCxnSpPr>
        <p:spPr>
          <a:xfrm flipH="1">
            <a:off x="777586" y="2868549"/>
            <a:ext cx="3603625" cy="0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F43B8ED7-CE0E-ECD5-4098-4C372B56B9A1}"/>
              </a:ext>
            </a:extLst>
          </p:cNvPr>
          <p:cNvSpPr/>
          <p:nvPr userDrawn="1"/>
        </p:nvSpPr>
        <p:spPr>
          <a:xfrm>
            <a:off x="-293574" y="1216329"/>
            <a:ext cx="682398" cy="2451397"/>
          </a:xfrm>
          <a:custGeom>
            <a:avLst/>
            <a:gdLst>
              <a:gd name="connsiteX0" fmla="*/ 447270 w 1364795"/>
              <a:gd name="connsiteY0" fmla="*/ 4794513 h 4902793"/>
              <a:gd name="connsiteX1" fmla="*/ 675481 w 1364795"/>
              <a:gd name="connsiteY1" fmla="*/ 4794513 h 4902793"/>
              <a:gd name="connsiteX2" fmla="*/ 675481 w 1364795"/>
              <a:gd name="connsiteY2" fmla="*/ 4840904 h 4902793"/>
              <a:gd name="connsiteX3" fmla="*/ 612031 w 1364795"/>
              <a:gd name="connsiteY3" fmla="*/ 4902793 h 4902793"/>
              <a:gd name="connsiteX4" fmla="*/ 510719 w 1364795"/>
              <a:gd name="connsiteY4" fmla="*/ 4902793 h 4902793"/>
              <a:gd name="connsiteX5" fmla="*/ 447270 w 1364795"/>
              <a:gd name="connsiteY5" fmla="*/ 4840904 h 4902793"/>
              <a:gd name="connsiteX6" fmla="*/ 127629 w 1364795"/>
              <a:gd name="connsiteY6" fmla="*/ 4482464 h 4902793"/>
              <a:gd name="connsiteX7" fmla="*/ 355840 w 1364795"/>
              <a:gd name="connsiteY7" fmla="*/ 4482464 h 4902793"/>
              <a:gd name="connsiteX8" fmla="*/ 355840 w 1364795"/>
              <a:gd name="connsiteY8" fmla="*/ 4528855 h 4902793"/>
              <a:gd name="connsiteX9" fmla="*/ 292389 w 1364795"/>
              <a:gd name="connsiteY9" fmla="*/ 4590744 h 4902793"/>
              <a:gd name="connsiteX10" fmla="*/ 191078 w 1364795"/>
              <a:gd name="connsiteY10" fmla="*/ 4590744 h 4902793"/>
              <a:gd name="connsiteX11" fmla="*/ 127629 w 1364795"/>
              <a:gd name="connsiteY11" fmla="*/ 4528855 h 4902793"/>
              <a:gd name="connsiteX12" fmla="*/ 675481 w 1364795"/>
              <a:gd name="connsiteY12" fmla="*/ 4102494 h 4902793"/>
              <a:gd name="connsiteX13" fmla="*/ 708765 w 1364795"/>
              <a:gd name="connsiteY13" fmla="*/ 4102494 h 4902793"/>
              <a:gd name="connsiteX14" fmla="*/ 708765 w 1364795"/>
              <a:gd name="connsiteY14" fmla="*/ 4102598 h 4902793"/>
              <a:gd name="connsiteX15" fmla="*/ 803108 w 1364795"/>
              <a:gd name="connsiteY15" fmla="*/ 4196941 h 4902793"/>
              <a:gd name="connsiteX16" fmla="*/ 803108 w 1364795"/>
              <a:gd name="connsiteY16" fmla="*/ 4441378 h 4902793"/>
              <a:gd name="connsiteX17" fmla="*/ 802795 w 1364795"/>
              <a:gd name="connsiteY17" fmla="*/ 4448555 h 4902793"/>
              <a:gd name="connsiteX18" fmla="*/ 803108 w 1364795"/>
              <a:gd name="connsiteY18" fmla="*/ 4455732 h 4902793"/>
              <a:gd name="connsiteX19" fmla="*/ 803108 w 1364795"/>
              <a:gd name="connsiteY19" fmla="*/ 4700170 h 4902793"/>
              <a:gd name="connsiteX20" fmla="*/ 708765 w 1364795"/>
              <a:gd name="connsiteY20" fmla="*/ 4794513 h 4902793"/>
              <a:gd name="connsiteX21" fmla="*/ 675481 w 1364795"/>
              <a:gd name="connsiteY21" fmla="*/ 4794513 h 4902793"/>
              <a:gd name="connsiteX22" fmla="*/ 510719 w 1364795"/>
              <a:gd name="connsiteY22" fmla="*/ 3994213 h 4902793"/>
              <a:gd name="connsiteX23" fmla="*/ 612031 w 1364795"/>
              <a:gd name="connsiteY23" fmla="*/ 3994213 h 4902793"/>
              <a:gd name="connsiteX24" fmla="*/ 675481 w 1364795"/>
              <a:gd name="connsiteY24" fmla="*/ 4056103 h 4902793"/>
              <a:gd name="connsiteX25" fmla="*/ 675481 w 1364795"/>
              <a:gd name="connsiteY25" fmla="*/ 4102493 h 4902793"/>
              <a:gd name="connsiteX26" fmla="*/ 447270 w 1364795"/>
              <a:gd name="connsiteY26" fmla="*/ 4102493 h 4902793"/>
              <a:gd name="connsiteX27" fmla="*/ 447270 w 1364795"/>
              <a:gd name="connsiteY27" fmla="*/ 4056103 h 4902793"/>
              <a:gd name="connsiteX28" fmla="*/ 510719 w 1364795"/>
              <a:gd name="connsiteY28" fmla="*/ 3994213 h 4902793"/>
              <a:gd name="connsiteX29" fmla="*/ 1237167 w 1364795"/>
              <a:gd name="connsiteY29" fmla="*/ 3790446 h 4902793"/>
              <a:gd name="connsiteX30" fmla="*/ 1270452 w 1364795"/>
              <a:gd name="connsiteY30" fmla="*/ 3790446 h 4902793"/>
              <a:gd name="connsiteX31" fmla="*/ 1270452 w 1364795"/>
              <a:gd name="connsiteY31" fmla="*/ 3790550 h 4902793"/>
              <a:gd name="connsiteX32" fmla="*/ 1364795 w 1364795"/>
              <a:gd name="connsiteY32" fmla="*/ 3884893 h 4902793"/>
              <a:gd name="connsiteX33" fmla="*/ 1364795 w 1364795"/>
              <a:gd name="connsiteY33" fmla="*/ 4129330 h 4902793"/>
              <a:gd name="connsiteX34" fmla="*/ 1364482 w 1364795"/>
              <a:gd name="connsiteY34" fmla="*/ 4136507 h 4902793"/>
              <a:gd name="connsiteX35" fmla="*/ 1364795 w 1364795"/>
              <a:gd name="connsiteY35" fmla="*/ 4143684 h 4902793"/>
              <a:gd name="connsiteX36" fmla="*/ 1364795 w 1364795"/>
              <a:gd name="connsiteY36" fmla="*/ 4388122 h 4902793"/>
              <a:gd name="connsiteX37" fmla="*/ 1270452 w 1364795"/>
              <a:gd name="connsiteY37" fmla="*/ 4482465 h 4902793"/>
              <a:gd name="connsiteX38" fmla="*/ 1237167 w 1364795"/>
              <a:gd name="connsiteY38" fmla="*/ 4482465 h 4902793"/>
              <a:gd name="connsiteX39" fmla="*/ 1237167 w 1364795"/>
              <a:gd name="connsiteY39" fmla="*/ 4528855 h 4902793"/>
              <a:gd name="connsiteX40" fmla="*/ 1173717 w 1364795"/>
              <a:gd name="connsiteY40" fmla="*/ 4590744 h 4902793"/>
              <a:gd name="connsiteX41" fmla="*/ 1072406 w 1364795"/>
              <a:gd name="connsiteY41" fmla="*/ 4590744 h 4902793"/>
              <a:gd name="connsiteX42" fmla="*/ 1008956 w 1364795"/>
              <a:gd name="connsiteY42" fmla="*/ 4528855 h 4902793"/>
              <a:gd name="connsiteX43" fmla="*/ 1008956 w 1364795"/>
              <a:gd name="connsiteY43" fmla="*/ 4482464 h 4902793"/>
              <a:gd name="connsiteX44" fmla="*/ 1237167 w 1364795"/>
              <a:gd name="connsiteY44" fmla="*/ 4482464 h 4902793"/>
              <a:gd name="connsiteX45" fmla="*/ 94343 w 1364795"/>
              <a:gd name="connsiteY45" fmla="*/ 3790446 h 4902793"/>
              <a:gd name="connsiteX46" fmla="*/ 127628 w 1364795"/>
              <a:gd name="connsiteY46" fmla="*/ 3790446 h 4902793"/>
              <a:gd name="connsiteX47" fmla="*/ 127628 w 1364795"/>
              <a:gd name="connsiteY47" fmla="*/ 4482465 h 4902793"/>
              <a:gd name="connsiteX48" fmla="*/ 94343 w 1364795"/>
              <a:gd name="connsiteY48" fmla="*/ 4482465 h 4902793"/>
              <a:gd name="connsiteX49" fmla="*/ 1 w 1364795"/>
              <a:gd name="connsiteY49" fmla="*/ 4388122 h 4902793"/>
              <a:gd name="connsiteX50" fmla="*/ 1 w 1364795"/>
              <a:gd name="connsiteY50" fmla="*/ 4143684 h 4902793"/>
              <a:gd name="connsiteX51" fmla="*/ 313 w 1364795"/>
              <a:gd name="connsiteY51" fmla="*/ 4136507 h 4902793"/>
              <a:gd name="connsiteX52" fmla="*/ 1 w 1364795"/>
              <a:gd name="connsiteY52" fmla="*/ 4129330 h 4902793"/>
              <a:gd name="connsiteX53" fmla="*/ 1 w 1364795"/>
              <a:gd name="connsiteY53" fmla="*/ 3884893 h 4902793"/>
              <a:gd name="connsiteX54" fmla="*/ 1 w 1364795"/>
              <a:gd name="connsiteY54" fmla="*/ 3884789 h 4902793"/>
              <a:gd name="connsiteX55" fmla="*/ 94343 w 1364795"/>
              <a:gd name="connsiteY55" fmla="*/ 3790446 h 4902793"/>
              <a:gd name="connsiteX56" fmla="*/ 1072406 w 1364795"/>
              <a:gd name="connsiteY56" fmla="*/ 3682165 h 4902793"/>
              <a:gd name="connsiteX57" fmla="*/ 1173717 w 1364795"/>
              <a:gd name="connsiteY57" fmla="*/ 3682165 h 4902793"/>
              <a:gd name="connsiteX58" fmla="*/ 1237167 w 1364795"/>
              <a:gd name="connsiteY58" fmla="*/ 3744055 h 4902793"/>
              <a:gd name="connsiteX59" fmla="*/ 1237167 w 1364795"/>
              <a:gd name="connsiteY59" fmla="*/ 3790445 h 4902793"/>
              <a:gd name="connsiteX60" fmla="*/ 1008956 w 1364795"/>
              <a:gd name="connsiteY60" fmla="*/ 3790445 h 4902793"/>
              <a:gd name="connsiteX61" fmla="*/ 1008956 w 1364795"/>
              <a:gd name="connsiteY61" fmla="*/ 3744055 h 4902793"/>
              <a:gd name="connsiteX62" fmla="*/ 1072406 w 1364795"/>
              <a:gd name="connsiteY62" fmla="*/ 3682165 h 4902793"/>
              <a:gd name="connsiteX63" fmla="*/ 191078 w 1364795"/>
              <a:gd name="connsiteY63" fmla="*/ 3682165 h 4902793"/>
              <a:gd name="connsiteX64" fmla="*/ 292389 w 1364795"/>
              <a:gd name="connsiteY64" fmla="*/ 3682165 h 4902793"/>
              <a:gd name="connsiteX65" fmla="*/ 355840 w 1364795"/>
              <a:gd name="connsiteY65" fmla="*/ 3744055 h 4902793"/>
              <a:gd name="connsiteX66" fmla="*/ 355840 w 1364795"/>
              <a:gd name="connsiteY66" fmla="*/ 3790445 h 4902793"/>
              <a:gd name="connsiteX67" fmla="*/ 127629 w 1364795"/>
              <a:gd name="connsiteY67" fmla="*/ 3790445 h 4902793"/>
              <a:gd name="connsiteX68" fmla="*/ 127629 w 1364795"/>
              <a:gd name="connsiteY68" fmla="*/ 3744055 h 4902793"/>
              <a:gd name="connsiteX69" fmla="*/ 191078 w 1364795"/>
              <a:gd name="connsiteY69" fmla="*/ 3682165 h 4902793"/>
              <a:gd name="connsiteX70" fmla="*/ 447269 w 1364795"/>
              <a:gd name="connsiteY70" fmla="*/ 3567124 h 4902793"/>
              <a:gd name="connsiteX71" fmla="*/ 675481 w 1364795"/>
              <a:gd name="connsiteY71" fmla="*/ 3567124 h 4902793"/>
              <a:gd name="connsiteX72" fmla="*/ 675481 w 1364795"/>
              <a:gd name="connsiteY72" fmla="*/ 3613515 h 4902793"/>
              <a:gd name="connsiteX73" fmla="*/ 612031 w 1364795"/>
              <a:gd name="connsiteY73" fmla="*/ 3675404 h 4902793"/>
              <a:gd name="connsiteX74" fmla="*/ 510719 w 1364795"/>
              <a:gd name="connsiteY74" fmla="*/ 3675404 h 4902793"/>
              <a:gd name="connsiteX75" fmla="*/ 447269 w 1364795"/>
              <a:gd name="connsiteY75" fmla="*/ 3613515 h 4902793"/>
              <a:gd name="connsiteX76" fmla="*/ 1008956 w 1364795"/>
              <a:gd name="connsiteY76" fmla="*/ 3255076 h 4902793"/>
              <a:gd name="connsiteX77" fmla="*/ 1237167 w 1364795"/>
              <a:gd name="connsiteY77" fmla="*/ 3255076 h 4902793"/>
              <a:gd name="connsiteX78" fmla="*/ 1237167 w 1364795"/>
              <a:gd name="connsiteY78" fmla="*/ 3301467 h 4902793"/>
              <a:gd name="connsiteX79" fmla="*/ 1173717 w 1364795"/>
              <a:gd name="connsiteY79" fmla="*/ 3363356 h 4902793"/>
              <a:gd name="connsiteX80" fmla="*/ 1072406 w 1364795"/>
              <a:gd name="connsiteY80" fmla="*/ 3363356 h 4902793"/>
              <a:gd name="connsiteX81" fmla="*/ 1008956 w 1364795"/>
              <a:gd name="connsiteY81" fmla="*/ 3301467 h 4902793"/>
              <a:gd name="connsiteX82" fmla="*/ 127628 w 1364795"/>
              <a:gd name="connsiteY82" fmla="*/ 3255076 h 4902793"/>
              <a:gd name="connsiteX83" fmla="*/ 355839 w 1364795"/>
              <a:gd name="connsiteY83" fmla="*/ 3255076 h 4902793"/>
              <a:gd name="connsiteX84" fmla="*/ 355839 w 1364795"/>
              <a:gd name="connsiteY84" fmla="*/ 3301467 h 4902793"/>
              <a:gd name="connsiteX85" fmla="*/ 292389 w 1364795"/>
              <a:gd name="connsiteY85" fmla="*/ 3363356 h 4902793"/>
              <a:gd name="connsiteX86" fmla="*/ 191078 w 1364795"/>
              <a:gd name="connsiteY86" fmla="*/ 3363356 h 4902793"/>
              <a:gd name="connsiteX87" fmla="*/ 127628 w 1364795"/>
              <a:gd name="connsiteY87" fmla="*/ 3301467 h 4902793"/>
              <a:gd name="connsiteX88" fmla="*/ 675481 w 1364795"/>
              <a:gd name="connsiteY88" fmla="*/ 2875105 h 4902793"/>
              <a:gd name="connsiteX89" fmla="*/ 708765 w 1364795"/>
              <a:gd name="connsiteY89" fmla="*/ 2875105 h 4902793"/>
              <a:gd name="connsiteX90" fmla="*/ 708765 w 1364795"/>
              <a:gd name="connsiteY90" fmla="*/ 2875209 h 4902793"/>
              <a:gd name="connsiteX91" fmla="*/ 803108 w 1364795"/>
              <a:gd name="connsiteY91" fmla="*/ 2969552 h 4902793"/>
              <a:gd name="connsiteX92" fmla="*/ 803108 w 1364795"/>
              <a:gd name="connsiteY92" fmla="*/ 3213989 h 4902793"/>
              <a:gd name="connsiteX93" fmla="*/ 802795 w 1364795"/>
              <a:gd name="connsiteY93" fmla="*/ 3221166 h 4902793"/>
              <a:gd name="connsiteX94" fmla="*/ 803108 w 1364795"/>
              <a:gd name="connsiteY94" fmla="*/ 3228343 h 4902793"/>
              <a:gd name="connsiteX95" fmla="*/ 803108 w 1364795"/>
              <a:gd name="connsiteY95" fmla="*/ 3472781 h 4902793"/>
              <a:gd name="connsiteX96" fmla="*/ 708765 w 1364795"/>
              <a:gd name="connsiteY96" fmla="*/ 3567124 h 4902793"/>
              <a:gd name="connsiteX97" fmla="*/ 675481 w 1364795"/>
              <a:gd name="connsiteY97" fmla="*/ 3567124 h 4902793"/>
              <a:gd name="connsiteX98" fmla="*/ 510719 w 1364795"/>
              <a:gd name="connsiteY98" fmla="*/ 2766826 h 4902793"/>
              <a:gd name="connsiteX99" fmla="*/ 612031 w 1364795"/>
              <a:gd name="connsiteY99" fmla="*/ 2766826 h 4902793"/>
              <a:gd name="connsiteX100" fmla="*/ 675481 w 1364795"/>
              <a:gd name="connsiteY100" fmla="*/ 2828716 h 4902793"/>
              <a:gd name="connsiteX101" fmla="*/ 675481 w 1364795"/>
              <a:gd name="connsiteY101" fmla="*/ 2875105 h 4902793"/>
              <a:gd name="connsiteX102" fmla="*/ 447269 w 1364795"/>
              <a:gd name="connsiteY102" fmla="*/ 2875105 h 4902793"/>
              <a:gd name="connsiteX103" fmla="*/ 447269 w 1364795"/>
              <a:gd name="connsiteY103" fmla="*/ 2828716 h 4902793"/>
              <a:gd name="connsiteX104" fmla="*/ 510719 w 1364795"/>
              <a:gd name="connsiteY104" fmla="*/ 2766826 h 4902793"/>
              <a:gd name="connsiteX105" fmla="*/ 94343 w 1364795"/>
              <a:gd name="connsiteY105" fmla="*/ 2563058 h 4902793"/>
              <a:gd name="connsiteX106" fmla="*/ 127628 w 1364795"/>
              <a:gd name="connsiteY106" fmla="*/ 2563058 h 4902793"/>
              <a:gd name="connsiteX107" fmla="*/ 127628 w 1364795"/>
              <a:gd name="connsiteY107" fmla="*/ 3255076 h 4902793"/>
              <a:gd name="connsiteX108" fmla="*/ 94343 w 1364795"/>
              <a:gd name="connsiteY108" fmla="*/ 3255076 h 4902793"/>
              <a:gd name="connsiteX109" fmla="*/ 0 w 1364795"/>
              <a:gd name="connsiteY109" fmla="*/ 3160733 h 4902793"/>
              <a:gd name="connsiteX110" fmla="*/ 0 w 1364795"/>
              <a:gd name="connsiteY110" fmla="*/ 2916295 h 4902793"/>
              <a:gd name="connsiteX111" fmla="*/ 313 w 1364795"/>
              <a:gd name="connsiteY111" fmla="*/ 2909118 h 4902793"/>
              <a:gd name="connsiteX112" fmla="*/ 0 w 1364795"/>
              <a:gd name="connsiteY112" fmla="*/ 2901941 h 4902793"/>
              <a:gd name="connsiteX113" fmla="*/ 0 w 1364795"/>
              <a:gd name="connsiteY113" fmla="*/ 2657504 h 4902793"/>
              <a:gd name="connsiteX114" fmla="*/ 0 w 1364795"/>
              <a:gd name="connsiteY114" fmla="*/ 2657401 h 4902793"/>
              <a:gd name="connsiteX115" fmla="*/ 94343 w 1364795"/>
              <a:gd name="connsiteY115" fmla="*/ 2563058 h 4902793"/>
              <a:gd name="connsiteX116" fmla="*/ 1237167 w 1364795"/>
              <a:gd name="connsiteY116" fmla="*/ 2563058 h 4902793"/>
              <a:gd name="connsiteX117" fmla="*/ 1270452 w 1364795"/>
              <a:gd name="connsiteY117" fmla="*/ 2563058 h 4902793"/>
              <a:gd name="connsiteX118" fmla="*/ 1270452 w 1364795"/>
              <a:gd name="connsiteY118" fmla="*/ 2563162 h 4902793"/>
              <a:gd name="connsiteX119" fmla="*/ 1364795 w 1364795"/>
              <a:gd name="connsiteY119" fmla="*/ 2657504 h 4902793"/>
              <a:gd name="connsiteX120" fmla="*/ 1364795 w 1364795"/>
              <a:gd name="connsiteY120" fmla="*/ 2901941 h 4902793"/>
              <a:gd name="connsiteX121" fmla="*/ 1364482 w 1364795"/>
              <a:gd name="connsiteY121" fmla="*/ 2909118 h 4902793"/>
              <a:gd name="connsiteX122" fmla="*/ 1364795 w 1364795"/>
              <a:gd name="connsiteY122" fmla="*/ 2916295 h 4902793"/>
              <a:gd name="connsiteX123" fmla="*/ 1364795 w 1364795"/>
              <a:gd name="connsiteY123" fmla="*/ 3160733 h 4902793"/>
              <a:gd name="connsiteX124" fmla="*/ 1270452 w 1364795"/>
              <a:gd name="connsiteY124" fmla="*/ 3255076 h 4902793"/>
              <a:gd name="connsiteX125" fmla="*/ 1237167 w 1364795"/>
              <a:gd name="connsiteY125" fmla="*/ 3255076 h 4902793"/>
              <a:gd name="connsiteX126" fmla="*/ 1072406 w 1364795"/>
              <a:gd name="connsiteY126" fmla="*/ 2454778 h 4902793"/>
              <a:gd name="connsiteX127" fmla="*/ 1173717 w 1364795"/>
              <a:gd name="connsiteY127" fmla="*/ 2454778 h 4902793"/>
              <a:gd name="connsiteX128" fmla="*/ 1237167 w 1364795"/>
              <a:gd name="connsiteY128" fmla="*/ 2516667 h 4902793"/>
              <a:gd name="connsiteX129" fmla="*/ 1237167 w 1364795"/>
              <a:gd name="connsiteY129" fmla="*/ 2563058 h 4902793"/>
              <a:gd name="connsiteX130" fmla="*/ 1008956 w 1364795"/>
              <a:gd name="connsiteY130" fmla="*/ 2563058 h 4902793"/>
              <a:gd name="connsiteX131" fmla="*/ 1008956 w 1364795"/>
              <a:gd name="connsiteY131" fmla="*/ 2516667 h 4902793"/>
              <a:gd name="connsiteX132" fmla="*/ 1072406 w 1364795"/>
              <a:gd name="connsiteY132" fmla="*/ 2454778 h 4902793"/>
              <a:gd name="connsiteX133" fmla="*/ 191078 w 1364795"/>
              <a:gd name="connsiteY133" fmla="*/ 2454778 h 4902793"/>
              <a:gd name="connsiteX134" fmla="*/ 292389 w 1364795"/>
              <a:gd name="connsiteY134" fmla="*/ 2454778 h 4902793"/>
              <a:gd name="connsiteX135" fmla="*/ 355839 w 1364795"/>
              <a:gd name="connsiteY135" fmla="*/ 2516667 h 4902793"/>
              <a:gd name="connsiteX136" fmla="*/ 355839 w 1364795"/>
              <a:gd name="connsiteY136" fmla="*/ 2563058 h 4902793"/>
              <a:gd name="connsiteX137" fmla="*/ 127628 w 1364795"/>
              <a:gd name="connsiteY137" fmla="*/ 2563058 h 4902793"/>
              <a:gd name="connsiteX138" fmla="*/ 127628 w 1364795"/>
              <a:gd name="connsiteY138" fmla="*/ 2516667 h 4902793"/>
              <a:gd name="connsiteX139" fmla="*/ 191078 w 1364795"/>
              <a:gd name="connsiteY139" fmla="*/ 2454778 h 4902793"/>
              <a:gd name="connsiteX140" fmla="*/ 127628 w 1364795"/>
              <a:gd name="connsiteY140" fmla="*/ 2027689 h 4902793"/>
              <a:gd name="connsiteX141" fmla="*/ 355839 w 1364795"/>
              <a:gd name="connsiteY141" fmla="*/ 2027689 h 4902793"/>
              <a:gd name="connsiteX142" fmla="*/ 355839 w 1364795"/>
              <a:gd name="connsiteY142" fmla="*/ 2074080 h 4902793"/>
              <a:gd name="connsiteX143" fmla="*/ 292389 w 1364795"/>
              <a:gd name="connsiteY143" fmla="*/ 2135969 h 4902793"/>
              <a:gd name="connsiteX144" fmla="*/ 191078 w 1364795"/>
              <a:gd name="connsiteY144" fmla="*/ 2135969 h 4902793"/>
              <a:gd name="connsiteX145" fmla="*/ 127628 w 1364795"/>
              <a:gd name="connsiteY145" fmla="*/ 2074080 h 4902793"/>
              <a:gd name="connsiteX146" fmla="*/ 675480 w 1364795"/>
              <a:gd name="connsiteY146" fmla="*/ 1647719 h 4902793"/>
              <a:gd name="connsiteX147" fmla="*/ 708765 w 1364795"/>
              <a:gd name="connsiteY147" fmla="*/ 1647719 h 4902793"/>
              <a:gd name="connsiteX148" fmla="*/ 708765 w 1364795"/>
              <a:gd name="connsiteY148" fmla="*/ 1647823 h 4902793"/>
              <a:gd name="connsiteX149" fmla="*/ 803108 w 1364795"/>
              <a:gd name="connsiteY149" fmla="*/ 1742166 h 4902793"/>
              <a:gd name="connsiteX150" fmla="*/ 803108 w 1364795"/>
              <a:gd name="connsiteY150" fmla="*/ 1986603 h 4902793"/>
              <a:gd name="connsiteX151" fmla="*/ 802795 w 1364795"/>
              <a:gd name="connsiteY151" fmla="*/ 1993780 h 4902793"/>
              <a:gd name="connsiteX152" fmla="*/ 803108 w 1364795"/>
              <a:gd name="connsiteY152" fmla="*/ 2000957 h 4902793"/>
              <a:gd name="connsiteX153" fmla="*/ 803108 w 1364795"/>
              <a:gd name="connsiteY153" fmla="*/ 2245395 h 4902793"/>
              <a:gd name="connsiteX154" fmla="*/ 708765 w 1364795"/>
              <a:gd name="connsiteY154" fmla="*/ 2339738 h 4902793"/>
              <a:gd name="connsiteX155" fmla="*/ 675480 w 1364795"/>
              <a:gd name="connsiteY155" fmla="*/ 2339738 h 4902793"/>
              <a:gd name="connsiteX156" fmla="*/ 675480 w 1364795"/>
              <a:gd name="connsiteY156" fmla="*/ 2386127 h 4902793"/>
              <a:gd name="connsiteX157" fmla="*/ 612031 w 1364795"/>
              <a:gd name="connsiteY157" fmla="*/ 2448016 h 4902793"/>
              <a:gd name="connsiteX158" fmla="*/ 510719 w 1364795"/>
              <a:gd name="connsiteY158" fmla="*/ 2448016 h 4902793"/>
              <a:gd name="connsiteX159" fmla="*/ 447269 w 1364795"/>
              <a:gd name="connsiteY159" fmla="*/ 2386127 h 4902793"/>
              <a:gd name="connsiteX160" fmla="*/ 447269 w 1364795"/>
              <a:gd name="connsiteY160" fmla="*/ 2339736 h 4902793"/>
              <a:gd name="connsiteX161" fmla="*/ 675480 w 1364795"/>
              <a:gd name="connsiteY161" fmla="*/ 2339736 h 4902793"/>
              <a:gd name="connsiteX162" fmla="*/ 510719 w 1364795"/>
              <a:gd name="connsiteY162" fmla="*/ 1539438 h 4902793"/>
              <a:gd name="connsiteX163" fmla="*/ 612031 w 1364795"/>
              <a:gd name="connsiteY163" fmla="*/ 1539438 h 4902793"/>
              <a:gd name="connsiteX164" fmla="*/ 675480 w 1364795"/>
              <a:gd name="connsiteY164" fmla="*/ 1601327 h 4902793"/>
              <a:gd name="connsiteX165" fmla="*/ 675480 w 1364795"/>
              <a:gd name="connsiteY165" fmla="*/ 1647718 h 4902793"/>
              <a:gd name="connsiteX166" fmla="*/ 447269 w 1364795"/>
              <a:gd name="connsiteY166" fmla="*/ 1647718 h 4902793"/>
              <a:gd name="connsiteX167" fmla="*/ 447269 w 1364795"/>
              <a:gd name="connsiteY167" fmla="*/ 1601327 h 4902793"/>
              <a:gd name="connsiteX168" fmla="*/ 510719 w 1364795"/>
              <a:gd name="connsiteY168" fmla="*/ 1539438 h 4902793"/>
              <a:gd name="connsiteX169" fmla="*/ 94343 w 1364795"/>
              <a:gd name="connsiteY169" fmla="*/ 1335671 h 4902793"/>
              <a:gd name="connsiteX170" fmla="*/ 127628 w 1364795"/>
              <a:gd name="connsiteY170" fmla="*/ 1335671 h 4902793"/>
              <a:gd name="connsiteX171" fmla="*/ 127628 w 1364795"/>
              <a:gd name="connsiteY171" fmla="*/ 2027690 h 4902793"/>
              <a:gd name="connsiteX172" fmla="*/ 94343 w 1364795"/>
              <a:gd name="connsiteY172" fmla="*/ 2027690 h 4902793"/>
              <a:gd name="connsiteX173" fmla="*/ 0 w 1364795"/>
              <a:gd name="connsiteY173" fmla="*/ 1933347 h 4902793"/>
              <a:gd name="connsiteX174" fmla="*/ 0 w 1364795"/>
              <a:gd name="connsiteY174" fmla="*/ 1688909 h 4902793"/>
              <a:gd name="connsiteX175" fmla="*/ 313 w 1364795"/>
              <a:gd name="connsiteY175" fmla="*/ 1681732 h 4902793"/>
              <a:gd name="connsiteX176" fmla="*/ 0 w 1364795"/>
              <a:gd name="connsiteY176" fmla="*/ 1674555 h 4902793"/>
              <a:gd name="connsiteX177" fmla="*/ 0 w 1364795"/>
              <a:gd name="connsiteY177" fmla="*/ 1430117 h 4902793"/>
              <a:gd name="connsiteX178" fmla="*/ 0 w 1364795"/>
              <a:gd name="connsiteY178" fmla="*/ 1430013 h 4902793"/>
              <a:gd name="connsiteX179" fmla="*/ 94343 w 1364795"/>
              <a:gd name="connsiteY179" fmla="*/ 1335671 h 4902793"/>
              <a:gd name="connsiteX180" fmla="*/ 1237167 w 1364795"/>
              <a:gd name="connsiteY180" fmla="*/ 1335671 h 4902793"/>
              <a:gd name="connsiteX181" fmla="*/ 1270452 w 1364795"/>
              <a:gd name="connsiteY181" fmla="*/ 1335671 h 4902793"/>
              <a:gd name="connsiteX182" fmla="*/ 1270452 w 1364795"/>
              <a:gd name="connsiteY182" fmla="*/ 1335775 h 4902793"/>
              <a:gd name="connsiteX183" fmla="*/ 1364795 w 1364795"/>
              <a:gd name="connsiteY183" fmla="*/ 1430117 h 4902793"/>
              <a:gd name="connsiteX184" fmla="*/ 1364795 w 1364795"/>
              <a:gd name="connsiteY184" fmla="*/ 1674555 h 4902793"/>
              <a:gd name="connsiteX185" fmla="*/ 1364482 w 1364795"/>
              <a:gd name="connsiteY185" fmla="*/ 1681732 h 4902793"/>
              <a:gd name="connsiteX186" fmla="*/ 1364795 w 1364795"/>
              <a:gd name="connsiteY186" fmla="*/ 1688909 h 4902793"/>
              <a:gd name="connsiteX187" fmla="*/ 1364795 w 1364795"/>
              <a:gd name="connsiteY187" fmla="*/ 1933347 h 4902793"/>
              <a:gd name="connsiteX188" fmla="*/ 1270452 w 1364795"/>
              <a:gd name="connsiteY188" fmla="*/ 2027690 h 4902793"/>
              <a:gd name="connsiteX189" fmla="*/ 1237167 w 1364795"/>
              <a:gd name="connsiteY189" fmla="*/ 2027690 h 4902793"/>
              <a:gd name="connsiteX190" fmla="*/ 1237167 w 1364795"/>
              <a:gd name="connsiteY190" fmla="*/ 2074080 h 4902793"/>
              <a:gd name="connsiteX191" fmla="*/ 1173717 w 1364795"/>
              <a:gd name="connsiteY191" fmla="*/ 2135969 h 4902793"/>
              <a:gd name="connsiteX192" fmla="*/ 1072406 w 1364795"/>
              <a:gd name="connsiteY192" fmla="*/ 2135969 h 4902793"/>
              <a:gd name="connsiteX193" fmla="*/ 1008956 w 1364795"/>
              <a:gd name="connsiteY193" fmla="*/ 2074080 h 4902793"/>
              <a:gd name="connsiteX194" fmla="*/ 1008956 w 1364795"/>
              <a:gd name="connsiteY194" fmla="*/ 2027689 h 4902793"/>
              <a:gd name="connsiteX195" fmla="*/ 1237167 w 1364795"/>
              <a:gd name="connsiteY195" fmla="*/ 2027689 h 4902793"/>
              <a:gd name="connsiteX196" fmla="*/ 191078 w 1364795"/>
              <a:gd name="connsiteY196" fmla="*/ 1227390 h 4902793"/>
              <a:gd name="connsiteX197" fmla="*/ 292389 w 1364795"/>
              <a:gd name="connsiteY197" fmla="*/ 1227390 h 4902793"/>
              <a:gd name="connsiteX198" fmla="*/ 355839 w 1364795"/>
              <a:gd name="connsiteY198" fmla="*/ 1289279 h 4902793"/>
              <a:gd name="connsiteX199" fmla="*/ 355839 w 1364795"/>
              <a:gd name="connsiteY199" fmla="*/ 1335670 h 4902793"/>
              <a:gd name="connsiteX200" fmla="*/ 127628 w 1364795"/>
              <a:gd name="connsiteY200" fmla="*/ 1335670 h 4902793"/>
              <a:gd name="connsiteX201" fmla="*/ 127628 w 1364795"/>
              <a:gd name="connsiteY201" fmla="*/ 1289279 h 4902793"/>
              <a:gd name="connsiteX202" fmla="*/ 191078 w 1364795"/>
              <a:gd name="connsiteY202" fmla="*/ 1227390 h 4902793"/>
              <a:gd name="connsiteX203" fmla="*/ 1072406 w 1364795"/>
              <a:gd name="connsiteY203" fmla="*/ 1227390 h 4902793"/>
              <a:gd name="connsiteX204" fmla="*/ 1173717 w 1364795"/>
              <a:gd name="connsiteY204" fmla="*/ 1227390 h 4902793"/>
              <a:gd name="connsiteX205" fmla="*/ 1237167 w 1364795"/>
              <a:gd name="connsiteY205" fmla="*/ 1289279 h 4902793"/>
              <a:gd name="connsiteX206" fmla="*/ 1237167 w 1364795"/>
              <a:gd name="connsiteY206" fmla="*/ 1335670 h 4902793"/>
              <a:gd name="connsiteX207" fmla="*/ 1008956 w 1364795"/>
              <a:gd name="connsiteY207" fmla="*/ 1335670 h 4902793"/>
              <a:gd name="connsiteX208" fmla="*/ 1008956 w 1364795"/>
              <a:gd name="connsiteY208" fmla="*/ 1289279 h 4902793"/>
              <a:gd name="connsiteX209" fmla="*/ 1072406 w 1364795"/>
              <a:gd name="connsiteY209" fmla="*/ 1227390 h 4902793"/>
              <a:gd name="connsiteX210" fmla="*/ 447269 w 1364795"/>
              <a:gd name="connsiteY210" fmla="*/ 1112347 h 4902793"/>
              <a:gd name="connsiteX211" fmla="*/ 675480 w 1364795"/>
              <a:gd name="connsiteY211" fmla="*/ 1112347 h 4902793"/>
              <a:gd name="connsiteX212" fmla="*/ 675480 w 1364795"/>
              <a:gd name="connsiteY212" fmla="*/ 1158738 h 4902793"/>
              <a:gd name="connsiteX213" fmla="*/ 612031 w 1364795"/>
              <a:gd name="connsiteY213" fmla="*/ 1220627 h 4902793"/>
              <a:gd name="connsiteX214" fmla="*/ 510719 w 1364795"/>
              <a:gd name="connsiteY214" fmla="*/ 1220627 h 4902793"/>
              <a:gd name="connsiteX215" fmla="*/ 447269 w 1364795"/>
              <a:gd name="connsiteY215" fmla="*/ 1158738 h 4902793"/>
              <a:gd name="connsiteX216" fmla="*/ 1008956 w 1364795"/>
              <a:gd name="connsiteY216" fmla="*/ 800301 h 4902793"/>
              <a:gd name="connsiteX217" fmla="*/ 1237167 w 1364795"/>
              <a:gd name="connsiteY217" fmla="*/ 800301 h 4902793"/>
              <a:gd name="connsiteX218" fmla="*/ 1237167 w 1364795"/>
              <a:gd name="connsiteY218" fmla="*/ 846692 h 4902793"/>
              <a:gd name="connsiteX219" fmla="*/ 1173717 w 1364795"/>
              <a:gd name="connsiteY219" fmla="*/ 908581 h 4902793"/>
              <a:gd name="connsiteX220" fmla="*/ 1072406 w 1364795"/>
              <a:gd name="connsiteY220" fmla="*/ 908581 h 4902793"/>
              <a:gd name="connsiteX221" fmla="*/ 1008956 w 1364795"/>
              <a:gd name="connsiteY221" fmla="*/ 846692 h 4902793"/>
              <a:gd name="connsiteX222" fmla="*/ 127628 w 1364795"/>
              <a:gd name="connsiteY222" fmla="*/ 800299 h 4902793"/>
              <a:gd name="connsiteX223" fmla="*/ 355839 w 1364795"/>
              <a:gd name="connsiteY223" fmla="*/ 800299 h 4902793"/>
              <a:gd name="connsiteX224" fmla="*/ 355839 w 1364795"/>
              <a:gd name="connsiteY224" fmla="*/ 846690 h 4902793"/>
              <a:gd name="connsiteX225" fmla="*/ 292389 w 1364795"/>
              <a:gd name="connsiteY225" fmla="*/ 908579 h 4902793"/>
              <a:gd name="connsiteX226" fmla="*/ 191078 w 1364795"/>
              <a:gd name="connsiteY226" fmla="*/ 908579 h 4902793"/>
              <a:gd name="connsiteX227" fmla="*/ 127628 w 1364795"/>
              <a:gd name="connsiteY227" fmla="*/ 846690 h 4902793"/>
              <a:gd name="connsiteX228" fmla="*/ 675480 w 1364795"/>
              <a:gd name="connsiteY228" fmla="*/ 420330 h 4902793"/>
              <a:gd name="connsiteX229" fmla="*/ 708765 w 1364795"/>
              <a:gd name="connsiteY229" fmla="*/ 420330 h 4902793"/>
              <a:gd name="connsiteX230" fmla="*/ 708765 w 1364795"/>
              <a:gd name="connsiteY230" fmla="*/ 420433 h 4902793"/>
              <a:gd name="connsiteX231" fmla="*/ 803108 w 1364795"/>
              <a:gd name="connsiteY231" fmla="*/ 514776 h 4902793"/>
              <a:gd name="connsiteX232" fmla="*/ 803108 w 1364795"/>
              <a:gd name="connsiteY232" fmla="*/ 759213 h 4902793"/>
              <a:gd name="connsiteX233" fmla="*/ 802795 w 1364795"/>
              <a:gd name="connsiteY233" fmla="*/ 766391 h 4902793"/>
              <a:gd name="connsiteX234" fmla="*/ 803108 w 1364795"/>
              <a:gd name="connsiteY234" fmla="*/ 773568 h 4902793"/>
              <a:gd name="connsiteX235" fmla="*/ 803108 w 1364795"/>
              <a:gd name="connsiteY235" fmla="*/ 1018006 h 4902793"/>
              <a:gd name="connsiteX236" fmla="*/ 708765 w 1364795"/>
              <a:gd name="connsiteY236" fmla="*/ 1112348 h 4902793"/>
              <a:gd name="connsiteX237" fmla="*/ 675480 w 1364795"/>
              <a:gd name="connsiteY237" fmla="*/ 1112348 h 4902793"/>
              <a:gd name="connsiteX238" fmla="*/ 510719 w 1364795"/>
              <a:gd name="connsiteY238" fmla="*/ 312049 h 4902793"/>
              <a:gd name="connsiteX239" fmla="*/ 612031 w 1364795"/>
              <a:gd name="connsiteY239" fmla="*/ 312049 h 4902793"/>
              <a:gd name="connsiteX240" fmla="*/ 675480 w 1364795"/>
              <a:gd name="connsiteY240" fmla="*/ 373938 h 4902793"/>
              <a:gd name="connsiteX241" fmla="*/ 675480 w 1364795"/>
              <a:gd name="connsiteY241" fmla="*/ 420328 h 4902793"/>
              <a:gd name="connsiteX242" fmla="*/ 447269 w 1364795"/>
              <a:gd name="connsiteY242" fmla="*/ 420328 h 4902793"/>
              <a:gd name="connsiteX243" fmla="*/ 447269 w 1364795"/>
              <a:gd name="connsiteY243" fmla="*/ 373938 h 4902793"/>
              <a:gd name="connsiteX244" fmla="*/ 510719 w 1364795"/>
              <a:gd name="connsiteY244" fmla="*/ 312049 h 4902793"/>
              <a:gd name="connsiteX245" fmla="*/ 1237167 w 1364795"/>
              <a:gd name="connsiteY245" fmla="*/ 108385 h 4902793"/>
              <a:gd name="connsiteX246" fmla="*/ 1270452 w 1364795"/>
              <a:gd name="connsiteY246" fmla="*/ 108385 h 4902793"/>
              <a:gd name="connsiteX247" fmla="*/ 1364795 w 1364795"/>
              <a:gd name="connsiteY247" fmla="*/ 202728 h 4902793"/>
              <a:gd name="connsiteX248" fmla="*/ 1364795 w 1364795"/>
              <a:gd name="connsiteY248" fmla="*/ 447165 h 4902793"/>
              <a:gd name="connsiteX249" fmla="*/ 1364482 w 1364795"/>
              <a:gd name="connsiteY249" fmla="*/ 454342 h 4902793"/>
              <a:gd name="connsiteX250" fmla="*/ 1364795 w 1364795"/>
              <a:gd name="connsiteY250" fmla="*/ 461519 h 4902793"/>
              <a:gd name="connsiteX251" fmla="*/ 1364795 w 1364795"/>
              <a:gd name="connsiteY251" fmla="*/ 705957 h 4902793"/>
              <a:gd name="connsiteX252" fmla="*/ 1270452 w 1364795"/>
              <a:gd name="connsiteY252" fmla="*/ 800299 h 4902793"/>
              <a:gd name="connsiteX253" fmla="*/ 1237167 w 1364795"/>
              <a:gd name="connsiteY253" fmla="*/ 800299 h 4902793"/>
              <a:gd name="connsiteX254" fmla="*/ 94342 w 1364795"/>
              <a:gd name="connsiteY254" fmla="*/ 108281 h 4902793"/>
              <a:gd name="connsiteX255" fmla="*/ 127628 w 1364795"/>
              <a:gd name="connsiteY255" fmla="*/ 108281 h 4902793"/>
              <a:gd name="connsiteX256" fmla="*/ 127628 w 1364795"/>
              <a:gd name="connsiteY256" fmla="*/ 800300 h 4902793"/>
              <a:gd name="connsiteX257" fmla="*/ 94342 w 1364795"/>
              <a:gd name="connsiteY257" fmla="*/ 800300 h 4902793"/>
              <a:gd name="connsiteX258" fmla="*/ 0 w 1364795"/>
              <a:gd name="connsiteY258" fmla="*/ 705957 h 4902793"/>
              <a:gd name="connsiteX259" fmla="*/ 0 w 1364795"/>
              <a:gd name="connsiteY259" fmla="*/ 461519 h 4902793"/>
              <a:gd name="connsiteX260" fmla="*/ 312 w 1364795"/>
              <a:gd name="connsiteY260" fmla="*/ 454342 h 4902793"/>
              <a:gd name="connsiteX261" fmla="*/ 0 w 1364795"/>
              <a:gd name="connsiteY261" fmla="*/ 447165 h 4902793"/>
              <a:gd name="connsiteX262" fmla="*/ 0 w 1364795"/>
              <a:gd name="connsiteY262" fmla="*/ 202728 h 4902793"/>
              <a:gd name="connsiteX263" fmla="*/ 0 w 1364795"/>
              <a:gd name="connsiteY263" fmla="*/ 202624 h 4902793"/>
              <a:gd name="connsiteX264" fmla="*/ 94342 w 1364795"/>
              <a:gd name="connsiteY264" fmla="*/ 108281 h 4902793"/>
              <a:gd name="connsiteX265" fmla="*/ 191078 w 1364795"/>
              <a:gd name="connsiteY265" fmla="*/ 0 h 4902793"/>
              <a:gd name="connsiteX266" fmla="*/ 292389 w 1364795"/>
              <a:gd name="connsiteY266" fmla="*/ 0 h 4902793"/>
              <a:gd name="connsiteX267" fmla="*/ 355839 w 1364795"/>
              <a:gd name="connsiteY267" fmla="*/ 61889 h 4902793"/>
              <a:gd name="connsiteX268" fmla="*/ 355839 w 1364795"/>
              <a:gd name="connsiteY268" fmla="*/ 108280 h 4902793"/>
              <a:gd name="connsiteX269" fmla="*/ 127628 w 1364795"/>
              <a:gd name="connsiteY269" fmla="*/ 108280 h 4902793"/>
              <a:gd name="connsiteX270" fmla="*/ 127628 w 1364795"/>
              <a:gd name="connsiteY270" fmla="*/ 61889 h 4902793"/>
              <a:gd name="connsiteX271" fmla="*/ 191078 w 1364795"/>
              <a:gd name="connsiteY271" fmla="*/ 0 h 4902793"/>
              <a:gd name="connsiteX272" fmla="*/ 1072406 w 1364795"/>
              <a:gd name="connsiteY272" fmla="*/ 0 h 4902793"/>
              <a:gd name="connsiteX273" fmla="*/ 1173717 w 1364795"/>
              <a:gd name="connsiteY273" fmla="*/ 0 h 4902793"/>
              <a:gd name="connsiteX274" fmla="*/ 1237167 w 1364795"/>
              <a:gd name="connsiteY274" fmla="*/ 61889 h 4902793"/>
              <a:gd name="connsiteX275" fmla="*/ 1237167 w 1364795"/>
              <a:gd name="connsiteY275" fmla="*/ 108280 h 4902793"/>
              <a:gd name="connsiteX276" fmla="*/ 1008956 w 1364795"/>
              <a:gd name="connsiteY276" fmla="*/ 108280 h 4902793"/>
              <a:gd name="connsiteX277" fmla="*/ 1008956 w 1364795"/>
              <a:gd name="connsiteY277" fmla="*/ 61889 h 4902793"/>
              <a:gd name="connsiteX278" fmla="*/ 1072406 w 1364795"/>
              <a:gd name="connsiteY278" fmla="*/ 0 h 490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364795" h="4902793">
                <a:moveTo>
                  <a:pt x="447270" y="4794513"/>
                </a:moveTo>
                <a:lnTo>
                  <a:pt x="675481" y="4794513"/>
                </a:lnTo>
                <a:lnTo>
                  <a:pt x="675481" y="4840904"/>
                </a:lnTo>
                <a:cubicBezTo>
                  <a:pt x="675481" y="4876477"/>
                  <a:pt x="648437" y="4902793"/>
                  <a:pt x="612031" y="4902793"/>
                </a:cubicBezTo>
                <a:lnTo>
                  <a:pt x="510719" y="4902793"/>
                </a:lnTo>
                <a:cubicBezTo>
                  <a:pt x="474313" y="4902793"/>
                  <a:pt x="447270" y="4876477"/>
                  <a:pt x="447270" y="4840904"/>
                </a:cubicBezTo>
                <a:close/>
                <a:moveTo>
                  <a:pt x="127629" y="4482464"/>
                </a:moveTo>
                <a:lnTo>
                  <a:pt x="355840" y="4482464"/>
                </a:lnTo>
                <a:lnTo>
                  <a:pt x="355840" y="4528855"/>
                </a:lnTo>
                <a:cubicBezTo>
                  <a:pt x="355840" y="4564428"/>
                  <a:pt x="328795" y="4590744"/>
                  <a:pt x="292389" y="4590744"/>
                </a:cubicBezTo>
                <a:lnTo>
                  <a:pt x="191078" y="4590744"/>
                </a:lnTo>
                <a:cubicBezTo>
                  <a:pt x="154672" y="4590744"/>
                  <a:pt x="127629" y="4564428"/>
                  <a:pt x="127629" y="4528855"/>
                </a:cubicBezTo>
                <a:close/>
                <a:moveTo>
                  <a:pt x="675481" y="4102494"/>
                </a:moveTo>
                <a:lnTo>
                  <a:pt x="708765" y="4102494"/>
                </a:lnTo>
                <a:lnTo>
                  <a:pt x="708765" y="4102598"/>
                </a:lnTo>
                <a:cubicBezTo>
                  <a:pt x="763685" y="4102598"/>
                  <a:pt x="803108" y="4142020"/>
                  <a:pt x="803108" y="4196941"/>
                </a:cubicBezTo>
                <a:lnTo>
                  <a:pt x="803108" y="4441378"/>
                </a:lnTo>
                <a:cubicBezTo>
                  <a:pt x="803108" y="4443875"/>
                  <a:pt x="802899" y="4446163"/>
                  <a:pt x="802795" y="4448555"/>
                </a:cubicBezTo>
                <a:cubicBezTo>
                  <a:pt x="802899" y="4450947"/>
                  <a:pt x="803108" y="4453340"/>
                  <a:pt x="803108" y="4455732"/>
                </a:cubicBezTo>
                <a:lnTo>
                  <a:pt x="803108" y="4700170"/>
                </a:lnTo>
                <a:cubicBezTo>
                  <a:pt x="803108" y="4755090"/>
                  <a:pt x="763685" y="4794513"/>
                  <a:pt x="708765" y="4794513"/>
                </a:cubicBezTo>
                <a:lnTo>
                  <a:pt x="675481" y="4794513"/>
                </a:lnTo>
                <a:close/>
                <a:moveTo>
                  <a:pt x="510719" y="3994213"/>
                </a:moveTo>
                <a:lnTo>
                  <a:pt x="612031" y="3994213"/>
                </a:lnTo>
                <a:cubicBezTo>
                  <a:pt x="648437" y="3994213"/>
                  <a:pt x="675481" y="4020529"/>
                  <a:pt x="675481" y="4056103"/>
                </a:cubicBezTo>
                <a:lnTo>
                  <a:pt x="675481" y="4102493"/>
                </a:lnTo>
                <a:lnTo>
                  <a:pt x="447270" y="4102493"/>
                </a:lnTo>
                <a:lnTo>
                  <a:pt x="447270" y="4056103"/>
                </a:lnTo>
                <a:cubicBezTo>
                  <a:pt x="447270" y="4020529"/>
                  <a:pt x="474313" y="3994213"/>
                  <a:pt x="510719" y="3994213"/>
                </a:cubicBezTo>
                <a:close/>
                <a:moveTo>
                  <a:pt x="1237167" y="3790446"/>
                </a:moveTo>
                <a:lnTo>
                  <a:pt x="1270452" y="3790446"/>
                </a:lnTo>
                <a:lnTo>
                  <a:pt x="1270452" y="3790550"/>
                </a:lnTo>
                <a:cubicBezTo>
                  <a:pt x="1325372" y="3790550"/>
                  <a:pt x="1364795" y="3829972"/>
                  <a:pt x="1364795" y="3884893"/>
                </a:cubicBezTo>
                <a:lnTo>
                  <a:pt x="1364795" y="4129330"/>
                </a:lnTo>
                <a:cubicBezTo>
                  <a:pt x="1364795" y="4131827"/>
                  <a:pt x="1364586" y="4134115"/>
                  <a:pt x="1364482" y="4136507"/>
                </a:cubicBezTo>
                <a:cubicBezTo>
                  <a:pt x="1364586" y="4138899"/>
                  <a:pt x="1364795" y="4141292"/>
                  <a:pt x="1364795" y="4143684"/>
                </a:cubicBezTo>
                <a:lnTo>
                  <a:pt x="1364795" y="4388122"/>
                </a:lnTo>
                <a:cubicBezTo>
                  <a:pt x="1364795" y="4443042"/>
                  <a:pt x="1325372" y="4482465"/>
                  <a:pt x="1270452" y="4482465"/>
                </a:cubicBezTo>
                <a:lnTo>
                  <a:pt x="1237167" y="4482465"/>
                </a:lnTo>
                <a:lnTo>
                  <a:pt x="1237167" y="4528855"/>
                </a:lnTo>
                <a:cubicBezTo>
                  <a:pt x="1237167" y="4564428"/>
                  <a:pt x="1210123" y="4590744"/>
                  <a:pt x="1173717" y="4590744"/>
                </a:cubicBezTo>
                <a:lnTo>
                  <a:pt x="1072406" y="4590744"/>
                </a:lnTo>
                <a:cubicBezTo>
                  <a:pt x="1036000" y="4590744"/>
                  <a:pt x="1008956" y="4564428"/>
                  <a:pt x="1008956" y="4528855"/>
                </a:cubicBezTo>
                <a:lnTo>
                  <a:pt x="1008956" y="4482464"/>
                </a:lnTo>
                <a:lnTo>
                  <a:pt x="1237167" y="4482464"/>
                </a:lnTo>
                <a:close/>
                <a:moveTo>
                  <a:pt x="94343" y="3790446"/>
                </a:moveTo>
                <a:lnTo>
                  <a:pt x="127628" y="3790446"/>
                </a:lnTo>
                <a:lnTo>
                  <a:pt x="127628" y="4482465"/>
                </a:lnTo>
                <a:lnTo>
                  <a:pt x="94343" y="4482465"/>
                </a:lnTo>
                <a:cubicBezTo>
                  <a:pt x="39422" y="4482465"/>
                  <a:pt x="1" y="4443042"/>
                  <a:pt x="1" y="4388122"/>
                </a:cubicBezTo>
                <a:lnTo>
                  <a:pt x="1" y="4143684"/>
                </a:lnTo>
                <a:cubicBezTo>
                  <a:pt x="1" y="4141188"/>
                  <a:pt x="209" y="4138899"/>
                  <a:pt x="313" y="4136507"/>
                </a:cubicBezTo>
                <a:cubicBezTo>
                  <a:pt x="209" y="4134115"/>
                  <a:pt x="1" y="4131722"/>
                  <a:pt x="1" y="4129330"/>
                </a:cubicBezTo>
                <a:lnTo>
                  <a:pt x="1" y="3884893"/>
                </a:lnTo>
                <a:lnTo>
                  <a:pt x="1" y="3884789"/>
                </a:lnTo>
                <a:cubicBezTo>
                  <a:pt x="1" y="3829868"/>
                  <a:pt x="39422" y="3790446"/>
                  <a:pt x="94343" y="3790446"/>
                </a:cubicBezTo>
                <a:close/>
                <a:moveTo>
                  <a:pt x="1072406" y="3682165"/>
                </a:moveTo>
                <a:lnTo>
                  <a:pt x="1173717" y="3682165"/>
                </a:lnTo>
                <a:cubicBezTo>
                  <a:pt x="1210123" y="3682165"/>
                  <a:pt x="1237167" y="3708481"/>
                  <a:pt x="1237167" y="3744055"/>
                </a:cubicBezTo>
                <a:lnTo>
                  <a:pt x="1237167" y="3790445"/>
                </a:lnTo>
                <a:lnTo>
                  <a:pt x="1008956" y="3790445"/>
                </a:lnTo>
                <a:lnTo>
                  <a:pt x="1008956" y="3744055"/>
                </a:lnTo>
                <a:cubicBezTo>
                  <a:pt x="1008956" y="3708481"/>
                  <a:pt x="1036000" y="3682165"/>
                  <a:pt x="1072406" y="3682165"/>
                </a:cubicBezTo>
                <a:close/>
                <a:moveTo>
                  <a:pt x="191078" y="3682165"/>
                </a:moveTo>
                <a:lnTo>
                  <a:pt x="292389" y="3682165"/>
                </a:lnTo>
                <a:cubicBezTo>
                  <a:pt x="328795" y="3682165"/>
                  <a:pt x="355840" y="3708481"/>
                  <a:pt x="355840" y="3744055"/>
                </a:cubicBezTo>
                <a:lnTo>
                  <a:pt x="355840" y="3790445"/>
                </a:lnTo>
                <a:lnTo>
                  <a:pt x="127629" y="3790445"/>
                </a:lnTo>
                <a:lnTo>
                  <a:pt x="127629" y="3744055"/>
                </a:lnTo>
                <a:cubicBezTo>
                  <a:pt x="127629" y="3708481"/>
                  <a:pt x="154672" y="3682165"/>
                  <a:pt x="191078" y="3682165"/>
                </a:cubicBezTo>
                <a:close/>
                <a:moveTo>
                  <a:pt x="447269" y="3567124"/>
                </a:moveTo>
                <a:lnTo>
                  <a:pt x="675481" y="3567124"/>
                </a:lnTo>
                <a:lnTo>
                  <a:pt x="675481" y="3613515"/>
                </a:lnTo>
                <a:cubicBezTo>
                  <a:pt x="675481" y="3649088"/>
                  <a:pt x="648437" y="3675404"/>
                  <a:pt x="612031" y="3675404"/>
                </a:cubicBezTo>
                <a:lnTo>
                  <a:pt x="510719" y="3675404"/>
                </a:lnTo>
                <a:cubicBezTo>
                  <a:pt x="474313" y="3675404"/>
                  <a:pt x="447269" y="3649088"/>
                  <a:pt x="447269" y="3613515"/>
                </a:cubicBezTo>
                <a:close/>
                <a:moveTo>
                  <a:pt x="1008956" y="3255076"/>
                </a:moveTo>
                <a:lnTo>
                  <a:pt x="1237167" y="3255076"/>
                </a:lnTo>
                <a:lnTo>
                  <a:pt x="1237167" y="3301467"/>
                </a:lnTo>
                <a:cubicBezTo>
                  <a:pt x="1237167" y="3337040"/>
                  <a:pt x="1210123" y="3363356"/>
                  <a:pt x="1173717" y="3363356"/>
                </a:cubicBezTo>
                <a:lnTo>
                  <a:pt x="1072406" y="3363356"/>
                </a:lnTo>
                <a:cubicBezTo>
                  <a:pt x="1036000" y="3363356"/>
                  <a:pt x="1008956" y="3337040"/>
                  <a:pt x="1008956" y="3301467"/>
                </a:cubicBezTo>
                <a:close/>
                <a:moveTo>
                  <a:pt x="127628" y="3255076"/>
                </a:moveTo>
                <a:lnTo>
                  <a:pt x="355839" y="3255076"/>
                </a:lnTo>
                <a:lnTo>
                  <a:pt x="355839" y="3301467"/>
                </a:lnTo>
                <a:cubicBezTo>
                  <a:pt x="355839" y="3337040"/>
                  <a:pt x="328795" y="3363356"/>
                  <a:pt x="292389" y="3363356"/>
                </a:cubicBezTo>
                <a:lnTo>
                  <a:pt x="191078" y="3363356"/>
                </a:lnTo>
                <a:cubicBezTo>
                  <a:pt x="154672" y="3363356"/>
                  <a:pt x="127628" y="3337040"/>
                  <a:pt x="127628" y="3301467"/>
                </a:cubicBezTo>
                <a:close/>
                <a:moveTo>
                  <a:pt x="675481" y="2875105"/>
                </a:moveTo>
                <a:lnTo>
                  <a:pt x="708765" y="2875105"/>
                </a:lnTo>
                <a:lnTo>
                  <a:pt x="708765" y="2875209"/>
                </a:lnTo>
                <a:cubicBezTo>
                  <a:pt x="763685" y="2875209"/>
                  <a:pt x="803108" y="2914631"/>
                  <a:pt x="803108" y="2969552"/>
                </a:cubicBezTo>
                <a:lnTo>
                  <a:pt x="803108" y="3213989"/>
                </a:lnTo>
                <a:cubicBezTo>
                  <a:pt x="803108" y="3216486"/>
                  <a:pt x="802899" y="3218774"/>
                  <a:pt x="802795" y="3221166"/>
                </a:cubicBezTo>
                <a:cubicBezTo>
                  <a:pt x="802899" y="3223558"/>
                  <a:pt x="803108" y="3225951"/>
                  <a:pt x="803108" y="3228343"/>
                </a:cubicBezTo>
                <a:lnTo>
                  <a:pt x="803108" y="3472781"/>
                </a:lnTo>
                <a:cubicBezTo>
                  <a:pt x="803108" y="3527701"/>
                  <a:pt x="763685" y="3567124"/>
                  <a:pt x="708765" y="3567124"/>
                </a:cubicBezTo>
                <a:lnTo>
                  <a:pt x="675481" y="3567124"/>
                </a:lnTo>
                <a:close/>
                <a:moveTo>
                  <a:pt x="510719" y="2766826"/>
                </a:moveTo>
                <a:lnTo>
                  <a:pt x="612031" y="2766826"/>
                </a:lnTo>
                <a:cubicBezTo>
                  <a:pt x="648437" y="2766826"/>
                  <a:pt x="675481" y="2793142"/>
                  <a:pt x="675481" y="2828716"/>
                </a:cubicBezTo>
                <a:lnTo>
                  <a:pt x="675481" y="2875105"/>
                </a:lnTo>
                <a:lnTo>
                  <a:pt x="447269" y="2875105"/>
                </a:lnTo>
                <a:lnTo>
                  <a:pt x="447269" y="2828716"/>
                </a:lnTo>
                <a:cubicBezTo>
                  <a:pt x="447269" y="2793142"/>
                  <a:pt x="474313" y="2766826"/>
                  <a:pt x="510719" y="2766826"/>
                </a:cubicBezTo>
                <a:close/>
                <a:moveTo>
                  <a:pt x="94343" y="2563058"/>
                </a:moveTo>
                <a:lnTo>
                  <a:pt x="127628" y="2563058"/>
                </a:lnTo>
                <a:lnTo>
                  <a:pt x="127628" y="3255076"/>
                </a:lnTo>
                <a:lnTo>
                  <a:pt x="94343" y="3255076"/>
                </a:lnTo>
                <a:cubicBezTo>
                  <a:pt x="39422" y="3255076"/>
                  <a:pt x="0" y="3215653"/>
                  <a:pt x="0" y="3160733"/>
                </a:cubicBezTo>
                <a:lnTo>
                  <a:pt x="0" y="2916295"/>
                </a:lnTo>
                <a:cubicBezTo>
                  <a:pt x="0" y="2913799"/>
                  <a:pt x="209" y="2911510"/>
                  <a:pt x="313" y="2909118"/>
                </a:cubicBezTo>
                <a:cubicBezTo>
                  <a:pt x="209" y="2906726"/>
                  <a:pt x="0" y="2904333"/>
                  <a:pt x="0" y="2901941"/>
                </a:cubicBezTo>
                <a:lnTo>
                  <a:pt x="0" y="2657504"/>
                </a:lnTo>
                <a:lnTo>
                  <a:pt x="0" y="2657401"/>
                </a:lnTo>
                <a:cubicBezTo>
                  <a:pt x="0" y="2602480"/>
                  <a:pt x="39422" y="2563058"/>
                  <a:pt x="94343" y="2563058"/>
                </a:cubicBezTo>
                <a:close/>
                <a:moveTo>
                  <a:pt x="1237167" y="2563058"/>
                </a:moveTo>
                <a:lnTo>
                  <a:pt x="1270452" y="2563058"/>
                </a:lnTo>
                <a:lnTo>
                  <a:pt x="1270452" y="2563162"/>
                </a:lnTo>
                <a:cubicBezTo>
                  <a:pt x="1325372" y="2563162"/>
                  <a:pt x="1364795" y="2602584"/>
                  <a:pt x="1364795" y="2657504"/>
                </a:cubicBezTo>
                <a:lnTo>
                  <a:pt x="1364795" y="2901941"/>
                </a:lnTo>
                <a:cubicBezTo>
                  <a:pt x="1364795" y="2904438"/>
                  <a:pt x="1364586" y="2906726"/>
                  <a:pt x="1364482" y="2909118"/>
                </a:cubicBezTo>
                <a:cubicBezTo>
                  <a:pt x="1364586" y="2911510"/>
                  <a:pt x="1364795" y="2913903"/>
                  <a:pt x="1364795" y="2916295"/>
                </a:cubicBezTo>
                <a:lnTo>
                  <a:pt x="1364795" y="3160733"/>
                </a:lnTo>
                <a:cubicBezTo>
                  <a:pt x="1364795" y="3215653"/>
                  <a:pt x="1325372" y="3255076"/>
                  <a:pt x="1270452" y="3255076"/>
                </a:cubicBezTo>
                <a:lnTo>
                  <a:pt x="1237167" y="3255076"/>
                </a:lnTo>
                <a:close/>
                <a:moveTo>
                  <a:pt x="1072406" y="2454778"/>
                </a:moveTo>
                <a:lnTo>
                  <a:pt x="1173717" y="2454778"/>
                </a:lnTo>
                <a:cubicBezTo>
                  <a:pt x="1210123" y="2454778"/>
                  <a:pt x="1237167" y="2481094"/>
                  <a:pt x="1237167" y="2516667"/>
                </a:cubicBezTo>
                <a:lnTo>
                  <a:pt x="1237167" y="2563058"/>
                </a:lnTo>
                <a:lnTo>
                  <a:pt x="1008956" y="2563058"/>
                </a:lnTo>
                <a:lnTo>
                  <a:pt x="1008956" y="2516667"/>
                </a:lnTo>
                <a:cubicBezTo>
                  <a:pt x="1008956" y="2481094"/>
                  <a:pt x="1036000" y="2454778"/>
                  <a:pt x="1072406" y="2454778"/>
                </a:cubicBezTo>
                <a:close/>
                <a:moveTo>
                  <a:pt x="191078" y="2454778"/>
                </a:moveTo>
                <a:lnTo>
                  <a:pt x="292389" y="2454778"/>
                </a:lnTo>
                <a:cubicBezTo>
                  <a:pt x="328795" y="2454778"/>
                  <a:pt x="355839" y="2481094"/>
                  <a:pt x="355839" y="2516667"/>
                </a:cubicBezTo>
                <a:lnTo>
                  <a:pt x="355839" y="2563058"/>
                </a:lnTo>
                <a:lnTo>
                  <a:pt x="127628" y="2563058"/>
                </a:lnTo>
                <a:lnTo>
                  <a:pt x="127628" y="2516667"/>
                </a:lnTo>
                <a:cubicBezTo>
                  <a:pt x="127628" y="2481094"/>
                  <a:pt x="154672" y="2454778"/>
                  <a:pt x="191078" y="2454778"/>
                </a:cubicBezTo>
                <a:close/>
                <a:moveTo>
                  <a:pt x="127628" y="2027689"/>
                </a:moveTo>
                <a:lnTo>
                  <a:pt x="355839" y="2027689"/>
                </a:lnTo>
                <a:lnTo>
                  <a:pt x="355839" y="2074080"/>
                </a:lnTo>
                <a:cubicBezTo>
                  <a:pt x="355839" y="2109653"/>
                  <a:pt x="328795" y="2135969"/>
                  <a:pt x="292389" y="2135969"/>
                </a:cubicBezTo>
                <a:lnTo>
                  <a:pt x="191078" y="2135969"/>
                </a:lnTo>
                <a:cubicBezTo>
                  <a:pt x="154672" y="2135969"/>
                  <a:pt x="127628" y="2109653"/>
                  <a:pt x="127628" y="2074080"/>
                </a:cubicBezTo>
                <a:close/>
                <a:moveTo>
                  <a:pt x="675480" y="1647719"/>
                </a:moveTo>
                <a:lnTo>
                  <a:pt x="708765" y="1647719"/>
                </a:lnTo>
                <a:lnTo>
                  <a:pt x="708765" y="1647823"/>
                </a:lnTo>
                <a:cubicBezTo>
                  <a:pt x="763685" y="1647823"/>
                  <a:pt x="803108" y="1687245"/>
                  <a:pt x="803108" y="1742166"/>
                </a:cubicBezTo>
                <a:lnTo>
                  <a:pt x="803108" y="1986603"/>
                </a:lnTo>
                <a:cubicBezTo>
                  <a:pt x="803108" y="1989099"/>
                  <a:pt x="802899" y="1991387"/>
                  <a:pt x="802795" y="1993780"/>
                </a:cubicBezTo>
                <a:cubicBezTo>
                  <a:pt x="802899" y="1996173"/>
                  <a:pt x="803108" y="1998565"/>
                  <a:pt x="803108" y="2000957"/>
                </a:cubicBezTo>
                <a:lnTo>
                  <a:pt x="803108" y="2245395"/>
                </a:lnTo>
                <a:cubicBezTo>
                  <a:pt x="803108" y="2300315"/>
                  <a:pt x="763685" y="2339738"/>
                  <a:pt x="708765" y="2339738"/>
                </a:cubicBezTo>
                <a:lnTo>
                  <a:pt x="675480" y="2339738"/>
                </a:lnTo>
                <a:lnTo>
                  <a:pt x="675480" y="2386127"/>
                </a:lnTo>
                <a:cubicBezTo>
                  <a:pt x="675480" y="2421700"/>
                  <a:pt x="648437" y="2448016"/>
                  <a:pt x="612031" y="2448016"/>
                </a:cubicBezTo>
                <a:lnTo>
                  <a:pt x="510719" y="2448016"/>
                </a:lnTo>
                <a:cubicBezTo>
                  <a:pt x="474313" y="2448016"/>
                  <a:pt x="447269" y="2421700"/>
                  <a:pt x="447269" y="2386127"/>
                </a:cubicBezTo>
                <a:lnTo>
                  <a:pt x="447269" y="2339736"/>
                </a:lnTo>
                <a:lnTo>
                  <a:pt x="675480" y="2339736"/>
                </a:lnTo>
                <a:close/>
                <a:moveTo>
                  <a:pt x="510719" y="1539438"/>
                </a:moveTo>
                <a:lnTo>
                  <a:pt x="612031" y="1539438"/>
                </a:lnTo>
                <a:cubicBezTo>
                  <a:pt x="648437" y="1539438"/>
                  <a:pt x="675480" y="1565754"/>
                  <a:pt x="675480" y="1601327"/>
                </a:cubicBezTo>
                <a:lnTo>
                  <a:pt x="675480" y="1647718"/>
                </a:lnTo>
                <a:lnTo>
                  <a:pt x="447269" y="1647718"/>
                </a:lnTo>
                <a:lnTo>
                  <a:pt x="447269" y="1601327"/>
                </a:lnTo>
                <a:cubicBezTo>
                  <a:pt x="447269" y="1565754"/>
                  <a:pt x="474313" y="1539438"/>
                  <a:pt x="510719" y="1539438"/>
                </a:cubicBezTo>
                <a:close/>
                <a:moveTo>
                  <a:pt x="94343" y="1335671"/>
                </a:moveTo>
                <a:lnTo>
                  <a:pt x="127628" y="1335671"/>
                </a:lnTo>
                <a:lnTo>
                  <a:pt x="127628" y="2027690"/>
                </a:lnTo>
                <a:lnTo>
                  <a:pt x="94343" y="2027690"/>
                </a:lnTo>
                <a:cubicBezTo>
                  <a:pt x="39422" y="2027690"/>
                  <a:pt x="0" y="1988267"/>
                  <a:pt x="0" y="1933347"/>
                </a:cubicBezTo>
                <a:lnTo>
                  <a:pt x="0" y="1688909"/>
                </a:lnTo>
                <a:cubicBezTo>
                  <a:pt x="0" y="1686413"/>
                  <a:pt x="209" y="1684124"/>
                  <a:pt x="313" y="1681732"/>
                </a:cubicBezTo>
                <a:cubicBezTo>
                  <a:pt x="209" y="1679339"/>
                  <a:pt x="0" y="1676947"/>
                  <a:pt x="0" y="1674555"/>
                </a:cubicBezTo>
                <a:lnTo>
                  <a:pt x="0" y="1430117"/>
                </a:lnTo>
                <a:lnTo>
                  <a:pt x="0" y="1430013"/>
                </a:lnTo>
                <a:cubicBezTo>
                  <a:pt x="0" y="1375093"/>
                  <a:pt x="39422" y="1335671"/>
                  <a:pt x="94343" y="1335671"/>
                </a:cubicBezTo>
                <a:close/>
                <a:moveTo>
                  <a:pt x="1237167" y="1335671"/>
                </a:moveTo>
                <a:lnTo>
                  <a:pt x="1270452" y="1335671"/>
                </a:lnTo>
                <a:lnTo>
                  <a:pt x="1270452" y="1335775"/>
                </a:lnTo>
                <a:cubicBezTo>
                  <a:pt x="1325372" y="1335775"/>
                  <a:pt x="1364795" y="1375196"/>
                  <a:pt x="1364795" y="1430117"/>
                </a:cubicBezTo>
                <a:lnTo>
                  <a:pt x="1364795" y="1674555"/>
                </a:lnTo>
                <a:cubicBezTo>
                  <a:pt x="1364795" y="1677051"/>
                  <a:pt x="1364586" y="1679339"/>
                  <a:pt x="1364482" y="1681732"/>
                </a:cubicBezTo>
                <a:cubicBezTo>
                  <a:pt x="1364586" y="1684124"/>
                  <a:pt x="1364795" y="1686517"/>
                  <a:pt x="1364795" y="1688909"/>
                </a:cubicBezTo>
                <a:lnTo>
                  <a:pt x="1364795" y="1933347"/>
                </a:lnTo>
                <a:cubicBezTo>
                  <a:pt x="1364795" y="1988267"/>
                  <a:pt x="1325372" y="2027690"/>
                  <a:pt x="1270452" y="2027690"/>
                </a:cubicBezTo>
                <a:lnTo>
                  <a:pt x="1237167" y="2027690"/>
                </a:lnTo>
                <a:lnTo>
                  <a:pt x="1237167" y="2074080"/>
                </a:lnTo>
                <a:cubicBezTo>
                  <a:pt x="1237167" y="2109653"/>
                  <a:pt x="1210123" y="2135969"/>
                  <a:pt x="1173717" y="2135969"/>
                </a:cubicBezTo>
                <a:lnTo>
                  <a:pt x="1072406" y="2135969"/>
                </a:lnTo>
                <a:cubicBezTo>
                  <a:pt x="1036000" y="2135969"/>
                  <a:pt x="1008956" y="2109653"/>
                  <a:pt x="1008956" y="2074080"/>
                </a:cubicBezTo>
                <a:lnTo>
                  <a:pt x="1008956" y="2027689"/>
                </a:lnTo>
                <a:lnTo>
                  <a:pt x="1237167" y="2027689"/>
                </a:lnTo>
                <a:close/>
                <a:moveTo>
                  <a:pt x="191078" y="1227390"/>
                </a:moveTo>
                <a:lnTo>
                  <a:pt x="292389" y="1227390"/>
                </a:lnTo>
                <a:cubicBezTo>
                  <a:pt x="328795" y="1227390"/>
                  <a:pt x="355839" y="1253706"/>
                  <a:pt x="355839" y="1289279"/>
                </a:cubicBezTo>
                <a:lnTo>
                  <a:pt x="355839" y="1335670"/>
                </a:lnTo>
                <a:lnTo>
                  <a:pt x="127628" y="1335670"/>
                </a:lnTo>
                <a:lnTo>
                  <a:pt x="127628" y="1289279"/>
                </a:lnTo>
                <a:cubicBezTo>
                  <a:pt x="127628" y="1253706"/>
                  <a:pt x="154672" y="1227390"/>
                  <a:pt x="191078" y="1227390"/>
                </a:cubicBezTo>
                <a:close/>
                <a:moveTo>
                  <a:pt x="1072406" y="1227390"/>
                </a:moveTo>
                <a:lnTo>
                  <a:pt x="1173717" y="1227390"/>
                </a:lnTo>
                <a:cubicBezTo>
                  <a:pt x="1210123" y="1227390"/>
                  <a:pt x="1237167" y="1253706"/>
                  <a:pt x="1237167" y="1289279"/>
                </a:cubicBezTo>
                <a:lnTo>
                  <a:pt x="1237167" y="1335670"/>
                </a:lnTo>
                <a:lnTo>
                  <a:pt x="1008956" y="1335670"/>
                </a:lnTo>
                <a:lnTo>
                  <a:pt x="1008956" y="1289279"/>
                </a:lnTo>
                <a:cubicBezTo>
                  <a:pt x="1008956" y="1253706"/>
                  <a:pt x="1036000" y="1227390"/>
                  <a:pt x="1072406" y="1227390"/>
                </a:cubicBezTo>
                <a:close/>
                <a:moveTo>
                  <a:pt x="447269" y="1112347"/>
                </a:moveTo>
                <a:lnTo>
                  <a:pt x="675480" y="1112347"/>
                </a:lnTo>
                <a:lnTo>
                  <a:pt x="675480" y="1158738"/>
                </a:lnTo>
                <a:cubicBezTo>
                  <a:pt x="675480" y="1194311"/>
                  <a:pt x="648436" y="1220627"/>
                  <a:pt x="612031" y="1220627"/>
                </a:cubicBezTo>
                <a:lnTo>
                  <a:pt x="510719" y="1220627"/>
                </a:lnTo>
                <a:cubicBezTo>
                  <a:pt x="474313" y="1220627"/>
                  <a:pt x="447269" y="1194311"/>
                  <a:pt x="447269" y="1158738"/>
                </a:cubicBezTo>
                <a:close/>
                <a:moveTo>
                  <a:pt x="1008956" y="800301"/>
                </a:moveTo>
                <a:lnTo>
                  <a:pt x="1237167" y="800301"/>
                </a:lnTo>
                <a:lnTo>
                  <a:pt x="1237167" y="846692"/>
                </a:lnTo>
                <a:cubicBezTo>
                  <a:pt x="1237167" y="882265"/>
                  <a:pt x="1210123" y="908581"/>
                  <a:pt x="1173717" y="908581"/>
                </a:cubicBezTo>
                <a:lnTo>
                  <a:pt x="1072406" y="908581"/>
                </a:lnTo>
                <a:cubicBezTo>
                  <a:pt x="1036000" y="908581"/>
                  <a:pt x="1008956" y="882265"/>
                  <a:pt x="1008956" y="846692"/>
                </a:cubicBezTo>
                <a:close/>
                <a:moveTo>
                  <a:pt x="127628" y="800299"/>
                </a:moveTo>
                <a:lnTo>
                  <a:pt x="355839" y="800299"/>
                </a:lnTo>
                <a:lnTo>
                  <a:pt x="355839" y="846690"/>
                </a:lnTo>
                <a:cubicBezTo>
                  <a:pt x="355839" y="882263"/>
                  <a:pt x="328795" y="908579"/>
                  <a:pt x="292389" y="908579"/>
                </a:cubicBezTo>
                <a:lnTo>
                  <a:pt x="191078" y="908579"/>
                </a:lnTo>
                <a:cubicBezTo>
                  <a:pt x="154672" y="908579"/>
                  <a:pt x="127628" y="882263"/>
                  <a:pt x="127628" y="846690"/>
                </a:cubicBezTo>
                <a:close/>
                <a:moveTo>
                  <a:pt x="675480" y="420330"/>
                </a:moveTo>
                <a:lnTo>
                  <a:pt x="708765" y="420330"/>
                </a:lnTo>
                <a:lnTo>
                  <a:pt x="708765" y="420433"/>
                </a:lnTo>
                <a:cubicBezTo>
                  <a:pt x="763685" y="420433"/>
                  <a:pt x="803108" y="459855"/>
                  <a:pt x="803108" y="514776"/>
                </a:cubicBezTo>
                <a:lnTo>
                  <a:pt x="803108" y="759213"/>
                </a:lnTo>
                <a:cubicBezTo>
                  <a:pt x="803108" y="761710"/>
                  <a:pt x="802899" y="763998"/>
                  <a:pt x="802795" y="766391"/>
                </a:cubicBezTo>
                <a:cubicBezTo>
                  <a:pt x="802899" y="768783"/>
                  <a:pt x="803108" y="771175"/>
                  <a:pt x="803108" y="773568"/>
                </a:cubicBezTo>
                <a:lnTo>
                  <a:pt x="803108" y="1018006"/>
                </a:lnTo>
                <a:cubicBezTo>
                  <a:pt x="803108" y="1072926"/>
                  <a:pt x="763685" y="1112348"/>
                  <a:pt x="708765" y="1112348"/>
                </a:cubicBezTo>
                <a:lnTo>
                  <a:pt x="675480" y="1112348"/>
                </a:lnTo>
                <a:close/>
                <a:moveTo>
                  <a:pt x="510719" y="312049"/>
                </a:moveTo>
                <a:lnTo>
                  <a:pt x="612031" y="312049"/>
                </a:lnTo>
                <a:cubicBezTo>
                  <a:pt x="648436" y="312049"/>
                  <a:pt x="675480" y="338364"/>
                  <a:pt x="675480" y="373938"/>
                </a:cubicBezTo>
                <a:lnTo>
                  <a:pt x="675480" y="420328"/>
                </a:lnTo>
                <a:lnTo>
                  <a:pt x="447269" y="420328"/>
                </a:lnTo>
                <a:lnTo>
                  <a:pt x="447269" y="373938"/>
                </a:lnTo>
                <a:cubicBezTo>
                  <a:pt x="447269" y="338364"/>
                  <a:pt x="474313" y="312049"/>
                  <a:pt x="510719" y="312049"/>
                </a:cubicBezTo>
                <a:close/>
                <a:moveTo>
                  <a:pt x="1237167" y="108385"/>
                </a:moveTo>
                <a:lnTo>
                  <a:pt x="1270452" y="108385"/>
                </a:lnTo>
                <a:cubicBezTo>
                  <a:pt x="1325372" y="108385"/>
                  <a:pt x="1364795" y="147807"/>
                  <a:pt x="1364795" y="202728"/>
                </a:cubicBezTo>
                <a:lnTo>
                  <a:pt x="1364795" y="447165"/>
                </a:lnTo>
                <a:cubicBezTo>
                  <a:pt x="1364795" y="449661"/>
                  <a:pt x="1364586" y="451950"/>
                  <a:pt x="1364482" y="454342"/>
                </a:cubicBezTo>
                <a:cubicBezTo>
                  <a:pt x="1364586" y="456734"/>
                  <a:pt x="1364795" y="459127"/>
                  <a:pt x="1364795" y="461519"/>
                </a:cubicBezTo>
                <a:lnTo>
                  <a:pt x="1364795" y="705957"/>
                </a:lnTo>
                <a:cubicBezTo>
                  <a:pt x="1364795" y="760877"/>
                  <a:pt x="1325372" y="800299"/>
                  <a:pt x="1270452" y="800299"/>
                </a:cubicBezTo>
                <a:lnTo>
                  <a:pt x="1237167" y="800299"/>
                </a:lnTo>
                <a:close/>
                <a:moveTo>
                  <a:pt x="94342" y="108281"/>
                </a:moveTo>
                <a:lnTo>
                  <a:pt x="127628" y="108281"/>
                </a:lnTo>
                <a:lnTo>
                  <a:pt x="127628" y="800300"/>
                </a:lnTo>
                <a:lnTo>
                  <a:pt x="94342" y="800300"/>
                </a:lnTo>
                <a:cubicBezTo>
                  <a:pt x="39422" y="800300"/>
                  <a:pt x="0" y="760877"/>
                  <a:pt x="0" y="705957"/>
                </a:cubicBezTo>
                <a:lnTo>
                  <a:pt x="0" y="461519"/>
                </a:lnTo>
                <a:cubicBezTo>
                  <a:pt x="0" y="459023"/>
                  <a:pt x="209" y="456735"/>
                  <a:pt x="312" y="454342"/>
                </a:cubicBezTo>
                <a:cubicBezTo>
                  <a:pt x="209" y="451950"/>
                  <a:pt x="0" y="449557"/>
                  <a:pt x="0" y="447165"/>
                </a:cubicBezTo>
                <a:lnTo>
                  <a:pt x="0" y="202728"/>
                </a:lnTo>
                <a:lnTo>
                  <a:pt x="0" y="202624"/>
                </a:lnTo>
                <a:cubicBezTo>
                  <a:pt x="0" y="147703"/>
                  <a:pt x="39422" y="108281"/>
                  <a:pt x="94342" y="108281"/>
                </a:cubicBezTo>
                <a:close/>
                <a:moveTo>
                  <a:pt x="191078" y="0"/>
                </a:moveTo>
                <a:lnTo>
                  <a:pt x="292389" y="0"/>
                </a:lnTo>
                <a:cubicBezTo>
                  <a:pt x="328795" y="0"/>
                  <a:pt x="355839" y="26316"/>
                  <a:pt x="355839" y="61889"/>
                </a:cubicBezTo>
                <a:lnTo>
                  <a:pt x="355839" y="108280"/>
                </a:lnTo>
                <a:lnTo>
                  <a:pt x="127628" y="108280"/>
                </a:lnTo>
                <a:lnTo>
                  <a:pt x="127628" y="61889"/>
                </a:lnTo>
                <a:cubicBezTo>
                  <a:pt x="127628" y="26316"/>
                  <a:pt x="154672" y="0"/>
                  <a:pt x="191078" y="0"/>
                </a:cubicBezTo>
                <a:close/>
                <a:moveTo>
                  <a:pt x="1072406" y="0"/>
                </a:moveTo>
                <a:lnTo>
                  <a:pt x="1173717" y="0"/>
                </a:lnTo>
                <a:cubicBezTo>
                  <a:pt x="1210123" y="0"/>
                  <a:pt x="1237167" y="26316"/>
                  <a:pt x="1237167" y="61889"/>
                </a:cubicBezTo>
                <a:lnTo>
                  <a:pt x="1237167" y="108280"/>
                </a:lnTo>
                <a:lnTo>
                  <a:pt x="1008956" y="108280"/>
                </a:lnTo>
                <a:lnTo>
                  <a:pt x="1008956" y="61889"/>
                </a:lnTo>
                <a:cubicBezTo>
                  <a:pt x="1008956" y="26316"/>
                  <a:pt x="1036000" y="0"/>
                  <a:pt x="1072406" y="0"/>
                </a:cubicBezTo>
                <a:close/>
              </a:path>
            </a:pathLst>
          </a:custGeom>
          <a:noFill/>
          <a:ln w="12700" cap="flat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46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anhoto Lilás">
    <p:bg>
      <p:bgPr>
        <a:gradFill>
          <a:gsLst>
            <a:gs pos="0">
              <a:schemeClr val="accent4">
                <a:lumMod val="75000"/>
              </a:schemeClr>
            </a:gs>
            <a:gs pos="100000">
              <a:schemeClr val="accent4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5EDD71A-3A7A-7010-56DB-6A164F8E05C9}"/>
              </a:ext>
            </a:extLst>
          </p:cNvPr>
          <p:cNvSpPr/>
          <p:nvPr/>
        </p:nvSpPr>
        <p:spPr>
          <a:xfrm>
            <a:off x="8108710" y="4744406"/>
            <a:ext cx="4102341" cy="2123120"/>
          </a:xfrm>
          <a:custGeom>
            <a:avLst/>
            <a:gdLst>
              <a:gd name="connsiteX0" fmla="*/ 3875211 w 4102341"/>
              <a:gd name="connsiteY0" fmla="*/ 2036102 h 2123120"/>
              <a:gd name="connsiteX1" fmla="*/ 4102341 w 4102341"/>
              <a:gd name="connsiteY1" fmla="*/ 2036102 h 2123120"/>
              <a:gd name="connsiteX2" fmla="*/ 4102341 w 4102341"/>
              <a:gd name="connsiteY2" fmla="*/ 2123120 h 2123120"/>
              <a:gd name="connsiteX3" fmla="*/ 3617343 w 4102341"/>
              <a:gd name="connsiteY3" fmla="*/ 2123120 h 2123120"/>
              <a:gd name="connsiteX4" fmla="*/ 3617343 w 4102341"/>
              <a:gd name="connsiteY4" fmla="*/ 2113363 h 2123120"/>
              <a:gd name="connsiteX5" fmla="*/ 3694321 w 4102341"/>
              <a:gd name="connsiteY5" fmla="*/ 2036391 h 2123120"/>
              <a:gd name="connsiteX6" fmla="*/ 3875211 w 4102341"/>
              <a:gd name="connsiteY6" fmla="*/ 2036391 h 2123120"/>
              <a:gd name="connsiteX7" fmla="*/ 50469 w 4102341"/>
              <a:gd name="connsiteY7" fmla="*/ 2035705 h 2123120"/>
              <a:gd name="connsiteX8" fmla="*/ 88338 w 4102341"/>
              <a:gd name="connsiteY8" fmla="*/ 2035705 h 2123120"/>
              <a:gd name="connsiteX9" fmla="*/ 88338 w 4102341"/>
              <a:gd name="connsiteY9" fmla="*/ 2123120 h 2123120"/>
              <a:gd name="connsiteX10" fmla="*/ 0 w 4102341"/>
              <a:gd name="connsiteY10" fmla="*/ 2123120 h 2123120"/>
              <a:gd name="connsiteX11" fmla="*/ 0 w 4102341"/>
              <a:gd name="connsiteY11" fmla="*/ 2087448 h 2123120"/>
              <a:gd name="connsiteX12" fmla="*/ 50469 w 4102341"/>
              <a:gd name="connsiteY12" fmla="*/ 2035705 h 2123120"/>
              <a:gd name="connsiteX13" fmla="*/ 165352 w 4102341"/>
              <a:gd name="connsiteY13" fmla="*/ 1931547 h 2123120"/>
              <a:gd name="connsiteX14" fmla="*/ 364751 w 4102341"/>
              <a:gd name="connsiteY14" fmla="*/ 1931547 h 2123120"/>
              <a:gd name="connsiteX15" fmla="*/ 376430 w 4102341"/>
              <a:gd name="connsiteY15" fmla="*/ 1932396 h 2123120"/>
              <a:gd name="connsiteX16" fmla="*/ 376430 w 4102341"/>
              <a:gd name="connsiteY16" fmla="*/ 1931547 h 2123120"/>
              <a:gd name="connsiteX17" fmla="*/ 729786 w 4102341"/>
              <a:gd name="connsiteY17" fmla="*/ 1931547 h 2123120"/>
              <a:gd name="connsiteX18" fmla="*/ 729786 w 4102341"/>
              <a:gd name="connsiteY18" fmla="*/ 1958692 h 2123120"/>
              <a:gd name="connsiteX19" fmla="*/ 652808 w 4102341"/>
              <a:gd name="connsiteY19" fmla="*/ 2035671 h 2123120"/>
              <a:gd name="connsiteX20" fmla="*/ 453408 w 4102341"/>
              <a:gd name="connsiteY20" fmla="*/ 2035671 h 2123120"/>
              <a:gd name="connsiteX21" fmla="*/ 441729 w 4102341"/>
              <a:gd name="connsiteY21" fmla="*/ 2034820 h 2123120"/>
              <a:gd name="connsiteX22" fmla="*/ 441729 w 4102341"/>
              <a:gd name="connsiteY22" fmla="*/ 2035671 h 2123120"/>
              <a:gd name="connsiteX23" fmla="*/ 88374 w 4102341"/>
              <a:gd name="connsiteY23" fmla="*/ 2035671 h 2123120"/>
              <a:gd name="connsiteX24" fmla="*/ 88374 w 4102341"/>
              <a:gd name="connsiteY24" fmla="*/ 2008524 h 2123120"/>
              <a:gd name="connsiteX25" fmla="*/ 165352 w 4102341"/>
              <a:gd name="connsiteY25" fmla="*/ 1931547 h 2123120"/>
              <a:gd name="connsiteX26" fmla="*/ 2847493 w 4102341"/>
              <a:gd name="connsiteY26" fmla="*/ 1847675 h 2123120"/>
              <a:gd name="connsiteX27" fmla="*/ 2885362 w 4102341"/>
              <a:gd name="connsiteY27" fmla="*/ 1847675 h 2123120"/>
              <a:gd name="connsiteX28" fmla="*/ 2885362 w 4102341"/>
              <a:gd name="connsiteY28" fmla="*/ 2033839 h 2123120"/>
              <a:gd name="connsiteX29" fmla="*/ 2883168 w 4102341"/>
              <a:gd name="connsiteY29" fmla="*/ 2033839 h 2123120"/>
              <a:gd name="connsiteX30" fmla="*/ 2883168 w 4102341"/>
              <a:gd name="connsiteY30" fmla="*/ 2077688 h 2123120"/>
              <a:gd name="connsiteX31" fmla="*/ 2868816 w 4102341"/>
              <a:gd name="connsiteY31" fmla="*/ 2114680 h 2123120"/>
              <a:gd name="connsiteX32" fmla="*/ 2856363 w 4102341"/>
              <a:gd name="connsiteY32" fmla="*/ 2123120 h 2123120"/>
              <a:gd name="connsiteX33" fmla="*/ 2794829 w 4102341"/>
              <a:gd name="connsiteY33" fmla="*/ 2123120 h 2123120"/>
              <a:gd name="connsiteX34" fmla="*/ 2794829 w 4102341"/>
              <a:gd name="connsiteY34" fmla="*/ 1943268 h 2123120"/>
              <a:gd name="connsiteX35" fmla="*/ 2797023 w 4102341"/>
              <a:gd name="connsiteY35" fmla="*/ 1943268 h 2123120"/>
              <a:gd name="connsiteX36" fmla="*/ 2797023 w 4102341"/>
              <a:gd name="connsiteY36" fmla="*/ 1899416 h 2123120"/>
              <a:gd name="connsiteX37" fmla="*/ 2847493 w 4102341"/>
              <a:gd name="connsiteY37" fmla="*/ 1847675 h 2123120"/>
              <a:gd name="connsiteX38" fmla="*/ 1599124 w 4102341"/>
              <a:gd name="connsiteY38" fmla="*/ 1838255 h 2123120"/>
              <a:gd name="connsiteX39" fmla="*/ 1798524 w 4102341"/>
              <a:gd name="connsiteY39" fmla="*/ 1838255 h 2123120"/>
              <a:gd name="connsiteX40" fmla="*/ 2121159 w 4102341"/>
              <a:gd name="connsiteY40" fmla="*/ 1838255 h 2123120"/>
              <a:gd name="connsiteX41" fmla="*/ 2121159 w 4102341"/>
              <a:gd name="connsiteY41" fmla="*/ 1865401 h 2123120"/>
              <a:gd name="connsiteX42" fmla="*/ 2044181 w 4102341"/>
              <a:gd name="connsiteY42" fmla="*/ 1942380 h 2123120"/>
              <a:gd name="connsiteX43" fmla="*/ 1522147 w 4102341"/>
              <a:gd name="connsiteY43" fmla="*/ 1942380 h 2123120"/>
              <a:gd name="connsiteX44" fmla="*/ 1522147 w 4102341"/>
              <a:gd name="connsiteY44" fmla="*/ 2123120 h 2123120"/>
              <a:gd name="connsiteX45" fmla="*/ 1431613 w 4102341"/>
              <a:gd name="connsiteY45" fmla="*/ 2123120 h 2123120"/>
              <a:gd name="connsiteX46" fmla="*/ 1431613 w 4102341"/>
              <a:gd name="connsiteY46" fmla="*/ 2037971 h 2123120"/>
              <a:gd name="connsiteX47" fmla="*/ 1433807 w 4102341"/>
              <a:gd name="connsiteY47" fmla="*/ 2037971 h 2123120"/>
              <a:gd name="connsiteX48" fmla="*/ 1433807 w 4102341"/>
              <a:gd name="connsiteY48" fmla="*/ 1994124 h 2123120"/>
              <a:gd name="connsiteX49" fmla="*/ 1484277 w 4102341"/>
              <a:gd name="connsiteY49" fmla="*/ 1942380 h 2123120"/>
              <a:gd name="connsiteX50" fmla="*/ 1522146 w 4102341"/>
              <a:gd name="connsiteY50" fmla="*/ 1942380 h 2123120"/>
              <a:gd name="connsiteX51" fmla="*/ 1522146 w 4102341"/>
              <a:gd name="connsiteY51" fmla="*/ 1915234 h 2123120"/>
              <a:gd name="connsiteX52" fmla="*/ 1599124 w 4102341"/>
              <a:gd name="connsiteY52" fmla="*/ 1838255 h 2123120"/>
              <a:gd name="connsiteX53" fmla="*/ 2962340 w 4102341"/>
              <a:gd name="connsiteY53" fmla="*/ 1743548 h 2123120"/>
              <a:gd name="connsiteX54" fmla="*/ 3161740 w 4102341"/>
              <a:gd name="connsiteY54" fmla="*/ 1743548 h 2123120"/>
              <a:gd name="connsiteX55" fmla="*/ 3173419 w 4102341"/>
              <a:gd name="connsiteY55" fmla="*/ 1744396 h 2123120"/>
              <a:gd name="connsiteX56" fmla="*/ 3173419 w 4102341"/>
              <a:gd name="connsiteY56" fmla="*/ 1743548 h 2123120"/>
              <a:gd name="connsiteX57" fmla="*/ 3526775 w 4102341"/>
              <a:gd name="connsiteY57" fmla="*/ 1743548 h 2123120"/>
              <a:gd name="connsiteX58" fmla="*/ 3526775 w 4102341"/>
              <a:gd name="connsiteY58" fmla="*/ 1770698 h 2123120"/>
              <a:gd name="connsiteX59" fmla="*/ 3449797 w 4102341"/>
              <a:gd name="connsiteY59" fmla="*/ 1847675 h 2123120"/>
              <a:gd name="connsiteX60" fmla="*/ 3250397 w 4102341"/>
              <a:gd name="connsiteY60" fmla="*/ 1847675 h 2123120"/>
              <a:gd name="connsiteX61" fmla="*/ 3238718 w 4102341"/>
              <a:gd name="connsiteY61" fmla="*/ 1846827 h 2123120"/>
              <a:gd name="connsiteX62" fmla="*/ 3238718 w 4102341"/>
              <a:gd name="connsiteY62" fmla="*/ 1847675 h 2123120"/>
              <a:gd name="connsiteX63" fmla="*/ 2885362 w 4102341"/>
              <a:gd name="connsiteY63" fmla="*/ 1847675 h 2123120"/>
              <a:gd name="connsiteX64" fmla="*/ 2885362 w 4102341"/>
              <a:gd name="connsiteY64" fmla="*/ 1820531 h 2123120"/>
              <a:gd name="connsiteX65" fmla="*/ 2962340 w 4102341"/>
              <a:gd name="connsiteY65" fmla="*/ 1743548 h 2123120"/>
              <a:gd name="connsiteX66" fmla="*/ 2173823 w 4102341"/>
              <a:gd name="connsiteY66" fmla="*/ 1556497 h 2123120"/>
              <a:gd name="connsiteX67" fmla="*/ 2211692 w 4102341"/>
              <a:gd name="connsiteY67" fmla="*/ 1556497 h 2123120"/>
              <a:gd name="connsiteX68" fmla="*/ 2211692 w 4102341"/>
              <a:gd name="connsiteY68" fmla="*/ 1742662 h 2123120"/>
              <a:gd name="connsiteX69" fmla="*/ 2209498 w 4102341"/>
              <a:gd name="connsiteY69" fmla="*/ 1742662 h 2123120"/>
              <a:gd name="connsiteX70" fmla="*/ 2209498 w 4102341"/>
              <a:gd name="connsiteY70" fmla="*/ 1786512 h 2123120"/>
              <a:gd name="connsiteX71" fmla="*/ 2159028 w 4102341"/>
              <a:gd name="connsiteY71" fmla="*/ 1838255 h 2123120"/>
              <a:gd name="connsiteX72" fmla="*/ 2121159 w 4102341"/>
              <a:gd name="connsiteY72" fmla="*/ 1838255 h 2123120"/>
              <a:gd name="connsiteX73" fmla="*/ 2121159 w 4102341"/>
              <a:gd name="connsiteY73" fmla="*/ 1652091 h 2123120"/>
              <a:gd name="connsiteX74" fmla="*/ 2123353 w 4102341"/>
              <a:gd name="connsiteY74" fmla="*/ 1652091 h 2123120"/>
              <a:gd name="connsiteX75" fmla="*/ 2123353 w 4102341"/>
              <a:gd name="connsiteY75" fmla="*/ 1608240 h 2123120"/>
              <a:gd name="connsiteX76" fmla="*/ 2173823 w 4102341"/>
              <a:gd name="connsiteY76" fmla="*/ 1556497 h 2123120"/>
              <a:gd name="connsiteX77" fmla="*/ 1078222 w 4102341"/>
              <a:gd name="connsiteY77" fmla="*/ 1545422 h 2123120"/>
              <a:gd name="connsiteX78" fmla="*/ 1431577 w 4102341"/>
              <a:gd name="connsiteY78" fmla="*/ 1545422 h 2123120"/>
              <a:gd name="connsiteX79" fmla="*/ 1431577 w 4102341"/>
              <a:gd name="connsiteY79" fmla="*/ 1572565 h 2123120"/>
              <a:gd name="connsiteX80" fmla="*/ 1354599 w 4102341"/>
              <a:gd name="connsiteY80" fmla="*/ 1649544 h 2123120"/>
              <a:gd name="connsiteX81" fmla="*/ 1173710 w 4102341"/>
              <a:gd name="connsiteY81" fmla="*/ 1649544 h 2123120"/>
              <a:gd name="connsiteX82" fmla="*/ 1173710 w 4102341"/>
              <a:gd name="connsiteY82" fmla="*/ 1649826 h 2123120"/>
              <a:gd name="connsiteX83" fmla="*/ 820354 w 4102341"/>
              <a:gd name="connsiteY83" fmla="*/ 1649826 h 2123120"/>
              <a:gd name="connsiteX84" fmla="*/ 820354 w 4102341"/>
              <a:gd name="connsiteY84" fmla="*/ 1835987 h 2123120"/>
              <a:gd name="connsiteX85" fmla="*/ 818160 w 4102341"/>
              <a:gd name="connsiteY85" fmla="*/ 1835987 h 2123120"/>
              <a:gd name="connsiteX86" fmla="*/ 818160 w 4102341"/>
              <a:gd name="connsiteY86" fmla="*/ 1879838 h 2123120"/>
              <a:gd name="connsiteX87" fmla="*/ 767690 w 4102341"/>
              <a:gd name="connsiteY87" fmla="*/ 1931581 h 2123120"/>
              <a:gd name="connsiteX88" fmla="*/ 729821 w 4102341"/>
              <a:gd name="connsiteY88" fmla="*/ 1931581 h 2123120"/>
              <a:gd name="connsiteX89" fmla="*/ 729821 w 4102341"/>
              <a:gd name="connsiteY89" fmla="*/ 1745419 h 2123120"/>
              <a:gd name="connsiteX90" fmla="*/ 732015 w 4102341"/>
              <a:gd name="connsiteY90" fmla="*/ 1745419 h 2123120"/>
              <a:gd name="connsiteX91" fmla="*/ 732015 w 4102341"/>
              <a:gd name="connsiteY91" fmla="*/ 1701568 h 2123120"/>
              <a:gd name="connsiteX92" fmla="*/ 782485 w 4102341"/>
              <a:gd name="connsiteY92" fmla="*/ 1649824 h 2123120"/>
              <a:gd name="connsiteX93" fmla="*/ 820354 w 4102341"/>
              <a:gd name="connsiteY93" fmla="*/ 1649824 h 2123120"/>
              <a:gd name="connsiteX94" fmla="*/ 820354 w 4102341"/>
              <a:gd name="connsiteY94" fmla="*/ 1622680 h 2123120"/>
              <a:gd name="connsiteX95" fmla="*/ 897332 w 4102341"/>
              <a:gd name="connsiteY95" fmla="*/ 1545701 h 2123120"/>
              <a:gd name="connsiteX96" fmla="*/ 1078222 w 4102341"/>
              <a:gd name="connsiteY96" fmla="*/ 1545701 h 2123120"/>
              <a:gd name="connsiteX97" fmla="*/ 3579474 w 4102341"/>
              <a:gd name="connsiteY97" fmla="*/ 1461825 h 2123120"/>
              <a:gd name="connsiteX98" fmla="*/ 3617343 w 4102341"/>
              <a:gd name="connsiteY98" fmla="*/ 1461825 h 2123120"/>
              <a:gd name="connsiteX99" fmla="*/ 3617343 w 4102341"/>
              <a:gd name="connsiteY99" fmla="*/ 1647989 h 2123120"/>
              <a:gd name="connsiteX100" fmla="*/ 3615149 w 4102341"/>
              <a:gd name="connsiteY100" fmla="*/ 1647989 h 2123120"/>
              <a:gd name="connsiteX101" fmla="*/ 3615149 w 4102341"/>
              <a:gd name="connsiteY101" fmla="*/ 1691841 h 2123120"/>
              <a:gd name="connsiteX102" fmla="*/ 3564680 w 4102341"/>
              <a:gd name="connsiteY102" fmla="*/ 1743582 h 2123120"/>
              <a:gd name="connsiteX103" fmla="*/ 3526810 w 4102341"/>
              <a:gd name="connsiteY103" fmla="*/ 1743582 h 2123120"/>
              <a:gd name="connsiteX104" fmla="*/ 3526810 w 4102341"/>
              <a:gd name="connsiteY104" fmla="*/ 1557416 h 2123120"/>
              <a:gd name="connsiteX105" fmla="*/ 3529004 w 4102341"/>
              <a:gd name="connsiteY105" fmla="*/ 1557416 h 2123120"/>
              <a:gd name="connsiteX106" fmla="*/ 3529004 w 4102341"/>
              <a:gd name="connsiteY106" fmla="*/ 1513568 h 2123120"/>
              <a:gd name="connsiteX107" fmla="*/ 3579474 w 4102341"/>
              <a:gd name="connsiteY107" fmla="*/ 1461825 h 2123120"/>
              <a:gd name="connsiteX108" fmla="*/ 2441438 w 4102341"/>
              <a:gd name="connsiteY108" fmla="*/ 1450711 h 2123120"/>
              <a:gd name="connsiteX109" fmla="*/ 2794794 w 4102341"/>
              <a:gd name="connsiteY109" fmla="*/ 1450711 h 2123120"/>
              <a:gd name="connsiteX110" fmla="*/ 2794794 w 4102341"/>
              <a:gd name="connsiteY110" fmla="*/ 1477859 h 2123120"/>
              <a:gd name="connsiteX111" fmla="*/ 2717816 w 4102341"/>
              <a:gd name="connsiteY111" fmla="*/ 1554836 h 2123120"/>
              <a:gd name="connsiteX112" fmla="*/ 2565084 w 4102341"/>
              <a:gd name="connsiteY112" fmla="*/ 1554836 h 2123120"/>
              <a:gd name="connsiteX113" fmla="*/ 2565084 w 4102341"/>
              <a:gd name="connsiteY113" fmla="*/ 1556497 h 2123120"/>
              <a:gd name="connsiteX114" fmla="*/ 2211728 w 4102341"/>
              <a:gd name="connsiteY114" fmla="*/ 1556497 h 2123120"/>
              <a:gd name="connsiteX115" fmla="*/ 2211728 w 4102341"/>
              <a:gd name="connsiteY115" fmla="*/ 1529352 h 2123120"/>
              <a:gd name="connsiteX116" fmla="*/ 2288706 w 4102341"/>
              <a:gd name="connsiteY116" fmla="*/ 1452372 h 2123120"/>
              <a:gd name="connsiteX117" fmla="*/ 2441438 w 4102341"/>
              <a:gd name="connsiteY117" fmla="*/ 1452372 h 2123120"/>
              <a:gd name="connsiteX118" fmla="*/ 3875211 w 4102341"/>
              <a:gd name="connsiteY118" fmla="*/ 1357380 h 2123120"/>
              <a:gd name="connsiteX119" fmla="*/ 4102341 w 4102341"/>
              <a:gd name="connsiteY119" fmla="*/ 1357380 h 2123120"/>
              <a:gd name="connsiteX120" fmla="*/ 4102341 w 4102341"/>
              <a:gd name="connsiteY120" fmla="*/ 1461506 h 2123120"/>
              <a:gd name="connsiteX121" fmla="*/ 3970699 w 4102341"/>
              <a:gd name="connsiteY121" fmla="*/ 1461506 h 2123120"/>
              <a:gd name="connsiteX122" fmla="*/ 3970699 w 4102341"/>
              <a:gd name="connsiteY122" fmla="*/ 1461792 h 2123120"/>
              <a:gd name="connsiteX123" fmla="*/ 3617343 w 4102341"/>
              <a:gd name="connsiteY123" fmla="*/ 1461792 h 2123120"/>
              <a:gd name="connsiteX124" fmla="*/ 3617343 w 4102341"/>
              <a:gd name="connsiteY124" fmla="*/ 1434643 h 2123120"/>
              <a:gd name="connsiteX125" fmla="*/ 3694321 w 4102341"/>
              <a:gd name="connsiteY125" fmla="*/ 1357662 h 2123120"/>
              <a:gd name="connsiteX126" fmla="*/ 3875211 w 4102341"/>
              <a:gd name="connsiteY126" fmla="*/ 1357662 h 2123120"/>
              <a:gd name="connsiteX127" fmla="*/ 2847493 w 4102341"/>
              <a:gd name="connsiteY127" fmla="*/ 1168955 h 2123120"/>
              <a:gd name="connsiteX128" fmla="*/ 2885362 w 4102341"/>
              <a:gd name="connsiteY128" fmla="*/ 1168955 h 2123120"/>
              <a:gd name="connsiteX129" fmla="*/ 2885362 w 4102341"/>
              <a:gd name="connsiteY129" fmla="*/ 1355116 h 2123120"/>
              <a:gd name="connsiteX130" fmla="*/ 2883168 w 4102341"/>
              <a:gd name="connsiteY130" fmla="*/ 1355116 h 2123120"/>
              <a:gd name="connsiteX131" fmla="*/ 2883168 w 4102341"/>
              <a:gd name="connsiteY131" fmla="*/ 1398966 h 2123120"/>
              <a:gd name="connsiteX132" fmla="*/ 2832699 w 4102341"/>
              <a:gd name="connsiteY132" fmla="*/ 1450711 h 2123120"/>
              <a:gd name="connsiteX133" fmla="*/ 2794829 w 4102341"/>
              <a:gd name="connsiteY133" fmla="*/ 1450711 h 2123120"/>
              <a:gd name="connsiteX134" fmla="*/ 2794829 w 4102341"/>
              <a:gd name="connsiteY134" fmla="*/ 1264543 h 2123120"/>
              <a:gd name="connsiteX135" fmla="*/ 2797023 w 4102341"/>
              <a:gd name="connsiteY135" fmla="*/ 1264543 h 2123120"/>
              <a:gd name="connsiteX136" fmla="*/ 2797023 w 4102341"/>
              <a:gd name="connsiteY136" fmla="*/ 1220696 h 2123120"/>
              <a:gd name="connsiteX137" fmla="*/ 2847493 w 4102341"/>
              <a:gd name="connsiteY137" fmla="*/ 1168955 h 2123120"/>
              <a:gd name="connsiteX138" fmla="*/ 1599124 w 4102341"/>
              <a:gd name="connsiteY138" fmla="*/ 1159540 h 2123120"/>
              <a:gd name="connsiteX139" fmla="*/ 1798524 w 4102341"/>
              <a:gd name="connsiteY139" fmla="*/ 1159540 h 2123120"/>
              <a:gd name="connsiteX140" fmla="*/ 2121159 w 4102341"/>
              <a:gd name="connsiteY140" fmla="*/ 1159540 h 2123120"/>
              <a:gd name="connsiteX141" fmla="*/ 2121159 w 4102341"/>
              <a:gd name="connsiteY141" fmla="*/ 1186684 h 2123120"/>
              <a:gd name="connsiteX142" fmla="*/ 2044181 w 4102341"/>
              <a:gd name="connsiteY142" fmla="*/ 1263661 h 2123120"/>
              <a:gd name="connsiteX143" fmla="*/ 1522147 w 4102341"/>
              <a:gd name="connsiteY143" fmla="*/ 1263661 h 2123120"/>
              <a:gd name="connsiteX144" fmla="*/ 1522147 w 4102341"/>
              <a:gd name="connsiteY144" fmla="*/ 1449824 h 2123120"/>
              <a:gd name="connsiteX145" fmla="*/ 1519952 w 4102341"/>
              <a:gd name="connsiteY145" fmla="*/ 1449824 h 2123120"/>
              <a:gd name="connsiteX146" fmla="*/ 1519952 w 4102341"/>
              <a:gd name="connsiteY146" fmla="*/ 1493674 h 2123120"/>
              <a:gd name="connsiteX147" fmla="*/ 1469483 w 4102341"/>
              <a:gd name="connsiteY147" fmla="*/ 1545418 h 2123120"/>
              <a:gd name="connsiteX148" fmla="*/ 1431613 w 4102341"/>
              <a:gd name="connsiteY148" fmla="*/ 1545418 h 2123120"/>
              <a:gd name="connsiteX149" fmla="*/ 1431613 w 4102341"/>
              <a:gd name="connsiteY149" fmla="*/ 1359253 h 2123120"/>
              <a:gd name="connsiteX150" fmla="*/ 1433807 w 4102341"/>
              <a:gd name="connsiteY150" fmla="*/ 1359253 h 2123120"/>
              <a:gd name="connsiteX151" fmla="*/ 1433807 w 4102341"/>
              <a:gd name="connsiteY151" fmla="*/ 1315402 h 2123120"/>
              <a:gd name="connsiteX152" fmla="*/ 1484277 w 4102341"/>
              <a:gd name="connsiteY152" fmla="*/ 1263659 h 2123120"/>
              <a:gd name="connsiteX153" fmla="*/ 1522146 w 4102341"/>
              <a:gd name="connsiteY153" fmla="*/ 1263659 h 2123120"/>
              <a:gd name="connsiteX154" fmla="*/ 1522146 w 4102341"/>
              <a:gd name="connsiteY154" fmla="*/ 1236515 h 2123120"/>
              <a:gd name="connsiteX155" fmla="*/ 1599124 w 4102341"/>
              <a:gd name="connsiteY155" fmla="*/ 1159540 h 2123120"/>
              <a:gd name="connsiteX156" fmla="*/ 2962340 w 4102341"/>
              <a:gd name="connsiteY156" fmla="*/ 1064842 h 2123120"/>
              <a:gd name="connsiteX157" fmla="*/ 3161740 w 4102341"/>
              <a:gd name="connsiteY157" fmla="*/ 1064842 h 2123120"/>
              <a:gd name="connsiteX158" fmla="*/ 3173419 w 4102341"/>
              <a:gd name="connsiteY158" fmla="*/ 1065691 h 2123120"/>
              <a:gd name="connsiteX159" fmla="*/ 3173419 w 4102341"/>
              <a:gd name="connsiteY159" fmla="*/ 1064842 h 2123120"/>
              <a:gd name="connsiteX160" fmla="*/ 3526775 w 4102341"/>
              <a:gd name="connsiteY160" fmla="*/ 1064842 h 2123120"/>
              <a:gd name="connsiteX161" fmla="*/ 3526775 w 4102341"/>
              <a:gd name="connsiteY161" fmla="*/ 1091984 h 2123120"/>
              <a:gd name="connsiteX162" fmla="*/ 3449797 w 4102341"/>
              <a:gd name="connsiteY162" fmla="*/ 1168955 h 2123120"/>
              <a:gd name="connsiteX163" fmla="*/ 3250397 w 4102341"/>
              <a:gd name="connsiteY163" fmla="*/ 1168955 h 2123120"/>
              <a:gd name="connsiteX164" fmla="*/ 3238718 w 4102341"/>
              <a:gd name="connsiteY164" fmla="*/ 1168106 h 2123120"/>
              <a:gd name="connsiteX165" fmla="*/ 3238718 w 4102341"/>
              <a:gd name="connsiteY165" fmla="*/ 1168955 h 2123120"/>
              <a:gd name="connsiteX166" fmla="*/ 2885362 w 4102341"/>
              <a:gd name="connsiteY166" fmla="*/ 1168955 h 2123120"/>
              <a:gd name="connsiteX167" fmla="*/ 2885362 w 4102341"/>
              <a:gd name="connsiteY167" fmla="*/ 1141819 h 2123120"/>
              <a:gd name="connsiteX168" fmla="*/ 2962340 w 4102341"/>
              <a:gd name="connsiteY168" fmla="*/ 1064842 h 2123120"/>
              <a:gd name="connsiteX169" fmla="*/ 2173823 w 4102341"/>
              <a:gd name="connsiteY169" fmla="*/ 877781 h 2123120"/>
              <a:gd name="connsiteX170" fmla="*/ 2211692 w 4102341"/>
              <a:gd name="connsiteY170" fmla="*/ 877781 h 2123120"/>
              <a:gd name="connsiteX171" fmla="*/ 2211692 w 4102341"/>
              <a:gd name="connsiteY171" fmla="*/ 1063945 h 2123120"/>
              <a:gd name="connsiteX172" fmla="*/ 2209498 w 4102341"/>
              <a:gd name="connsiteY172" fmla="*/ 1063945 h 2123120"/>
              <a:gd name="connsiteX173" fmla="*/ 2209498 w 4102341"/>
              <a:gd name="connsiteY173" fmla="*/ 1107796 h 2123120"/>
              <a:gd name="connsiteX174" fmla="*/ 2159028 w 4102341"/>
              <a:gd name="connsiteY174" fmla="*/ 1159539 h 2123120"/>
              <a:gd name="connsiteX175" fmla="*/ 2121159 w 4102341"/>
              <a:gd name="connsiteY175" fmla="*/ 1159539 h 2123120"/>
              <a:gd name="connsiteX176" fmla="*/ 2121159 w 4102341"/>
              <a:gd name="connsiteY176" fmla="*/ 973375 h 2123120"/>
              <a:gd name="connsiteX177" fmla="*/ 2123353 w 4102341"/>
              <a:gd name="connsiteY177" fmla="*/ 973375 h 2123120"/>
              <a:gd name="connsiteX178" fmla="*/ 2123353 w 4102341"/>
              <a:gd name="connsiteY178" fmla="*/ 929524 h 2123120"/>
              <a:gd name="connsiteX179" fmla="*/ 2173823 w 4102341"/>
              <a:gd name="connsiteY179" fmla="*/ 877781 h 2123120"/>
              <a:gd name="connsiteX180" fmla="*/ 2441438 w 4102341"/>
              <a:gd name="connsiteY180" fmla="*/ 772011 h 2123120"/>
              <a:gd name="connsiteX181" fmla="*/ 2794794 w 4102341"/>
              <a:gd name="connsiteY181" fmla="*/ 772011 h 2123120"/>
              <a:gd name="connsiteX182" fmla="*/ 2794794 w 4102341"/>
              <a:gd name="connsiteY182" fmla="*/ 799158 h 2123120"/>
              <a:gd name="connsiteX183" fmla="*/ 2717816 w 4102341"/>
              <a:gd name="connsiteY183" fmla="*/ 876139 h 2123120"/>
              <a:gd name="connsiteX184" fmla="*/ 2565084 w 4102341"/>
              <a:gd name="connsiteY184" fmla="*/ 876139 h 2123120"/>
              <a:gd name="connsiteX185" fmla="*/ 2565084 w 4102341"/>
              <a:gd name="connsiteY185" fmla="*/ 877782 h 2123120"/>
              <a:gd name="connsiteX186" fmla="*/ 2211728 w 4102341"/>
              <a:gd name="connsiteY186" fmla="*/ 877782 h 2123120"/>
              <a:gd name="connsiteX187" fmla="*/ 2211728 w 4102341"/>
              <a:gd name="connsiteY187" fmla="*/ 850637 h 2123120"/>
              <a:gd name="connsiteX188" fmla="*/ 2288706 w 4102341"/>
              <a:gd name="connsiteY188" fmla="*/ 773658 h 2123120"/>
              <a:gd name="connsiteX189" fmla="*/ 2441438 w 4102341"/>
              <a:gd name="connsiteY189" fmla="*/ 773658 h 2123120"/>
              <a:gd name="connsiteX190" fmla="*/ 3875211 w 4102341"/>
              <a:gd name="connsiteY190" fmla="*/ 678715 h 2123120"/>
              <a:gd name="connsiteX191" fmla="*/ 4102341 w 4102341"/>
              <a:gd name="connsiteY191" fmla="*/ 678715 h 2123120"/>
              <a:gd name="connsiteX192" fmla="*/ 4102341 w 4102341"/>
              <a:gd name="connsiteY192" fmla="*/ 782842 h 2123120"/>
              <a:gd name="connsiteX193" fmla="*/ 3970699 w 4102341"/>
              <a:gd name="connsiteY193" fmla="*/ 782842 h 2123120"/>
              <a:gd name="connsiteX194" fmla="*/ 3970699 w 4102341"/>
              <a:gd name="connsiteY194" fmla="*/ 783125 h 2123120"/>
              <a:gd name="connsiteX195" fmla="*/ 3617343 w 4102341"/>
              <a:gd name="connsiteY195" fmla="*/ 783125 h 2123120"/>
              <a:gd name="connsiteX196" fmla="*/ 3617343 w 4102341"/>
              <a:gd name="connsiteY196" fmla="*/ 969288 h 2123120"/>
              <a:gd name="connsiteX197" fmla="*/ 3615149 w 4102341"/>
              <a:gd name="connsiteY197" fmla="*/ 969288 h 2123120"/>
              <a:gd name="connsiteX198" fmla="*/ 3615149 w 4102341"/>
              <a:gd name="connsiteY198" fmla="*/ 1013137 h 2123120"/>
              <a:gd name="connsiteX199" fmla="*/ 3564680 w 4102341"/>
              <a:gd name="connsiteY199" fmla="*/ 1064876 h 2123120"/>
              <a:gd name="connsiteX200" fmla="*/ 3526810 w 4102341"/>
              <a:gd name="connsiteY200" fmla="*/ 1064876 h 2123120"/>
              <a:gd name="connsiteX201" fmla="*/ 3526810 w 4102341"/>
              <a:gd name="connsiteY201" fmla="*/ 878720 h 2123120"/>
              <a:gd name="connsiteX202" fmla="*/ 3529004 w 4102341"/>
              <a:gd name="connsiteY202" fmla="*/ 878720 h 2123120"/>
              <a:gd name="connsiteX203" fmla="*/ 3529004 w 4102341"/>
              <a:gd name="connsiteY203" fmla="*/ 834869 h 2123120"/>
              <a:gd name="connsiteX204" fmla="*/ 3579474 w 4102341"/>
              <a:gd name="connsiteY204" fmla="*/ 783124 h 2123120"/>
              <a:gd name="connsiteX205" fmla="*/ 3617343 w 4102341"/>
              <a:gd name="connsiteY205" fmla="*/ 783124 h 2123120"/>
              <a:gd name="connsiteX206" fmla="*/ 3617343 w 4102341"/>
              <a:gd name="connsiteY206" fmla="*/ 755980 h 2123120"/>
              <a:gd name="connsiteX207" fmla="*/ 3694321 w 4102341"/>
              <a:gd name="connsiteY207" fmla="*/ 678999 h 2123120"/>
              <a:gd name="connsiteX208" fmla="*/ 3875211 w 4102341"/>
              <a:gd name="connsiteY208" fmla="*/ 678999 h 2123120"/>
              <a:gd name="connsiteX209" fmla="*/ 2847493 w 4102341"/>
              <a:gd name="connsiteY209" fmla="*/ 490253 h 2123120"/>
              <a:gd name="connsiteX210" fmla="*/ 2885362 w 4102341"/>
              <a:gd name="connsiteY210" fmla="*/ 490253 h 2123120"/>
              <a:gd name="connsiteX211" fmla="*/ 2885362 w 4102341"/>
              <a:gd name="connsiteY211" fmla="*/ 676417 h 2123120"/>
              <a:gd name="connsiteX212" fmla="*/ 2883168 w 4102341"/>
              <a:gd name="connsiteY212" fmla="*/ 676417 h 2123120"/>
              <a:gd name="connsiteX213" fmla="*/ 2883168 w 4102341"/>
              <a:gd name="connsiteY213" fmla="*/ 720266 h 2123120"/>
              <a:gd name="connsiteX214" fmla="*/ 2832699 w 4102341"/>
              <a:gd name="connsiteY214" fmla="*/ 772011 h 2123120"/>
              <a:gd name="connsiteX215" fmla="*/ 2794829 w 4102341"/>
              <a:gd name="connsiteY215" fmla="*/ 772011 h 2123120"/>
              <a:gd name="connsiteX216" fmla="*/ 2794829 w 4102341"/>
              <a:gd name="connsiteY216" fmla="*/ 585849 h 2123120"/>
              <a:gd name="connsiteX217" fmla="*/ 2797023 w 4102341"/>
              <a:gd name="connsiteY217" fmla="*/ 585849 h 2123120"/>
              <a:gd name="connsiteX218" fmla="*/ 2797023 w 4102341"/>
              <a:gd name="connsiteY218" fmla="*/ 541996 h 2123120"/>
              <a:gd name="connsiteX219" fmla="*/ 2847493 w 4102341"/>
              <a:gd name="connsiteY219" fmla="*/ 490253 h 2123120"/>
              <a:gd name="connsiteX220" fmla="*/ 2962340 w 4102341"/>
              <a:gd name="connsiteY220" fmla="*/ 386129 h 2123120"/>
              <a:gd name="connsiteX221" fmla="*/ 3161740 w 4102341"/>
              <a:gd name="connsiteY221" fmla="*/ 386129 h 2123120"/>
              <a:gd name="connsiteX222" fmla="*/ 3173419 w 4102341"/>
              <a:gd name="connsiteY222" fmla="*/ 386981 h 2123120"/>
              <a:gd name="connsiteX223" fmla="*/ 3173419 w 4102341"/>
              <a:gd name="connsiteY223" fmla="*/ 386129 h 2123120"/>
              <a:gd name="connsiteX224" fmla="*/ 3526775 w 4102341"/>
              <a:gd name="connsiteY224" fmla="*/ 386129 h 2123120"/>
              <a:gd name="connsiteX225" fmla="*/ 3526775 w 4102341"/>
              <a:gd name="connsiteY225" fmla="*/ 413275 h 2123120"/>
              <a:gd name="connsiteX226" fmla="*/ 3449797 w 4102341"/>
              <a:gd name="connsiteY226" fmla="*/ 490253 h 2123120"/>
              <a:gd name="connsiteX227" fmla="*/ 3250397 w 4102341"/>
              <a:gd name="connsiteY227" fmla="*/ 490253 h 2123120"/>
              <a:gd name="connsiteX228" fmla="*/ 3238718 w 4102341"/>
              <a:gd name="connsiteY228" fmla="*/ 489403 h 2123120"/>
              <a:gd name="connsiteX229" fmla="*/ 3238718 w 4102341"/>
              <a:gd name="connsiteY229" fmla="*/ 490253 h 2123120"/>
              <a:gd name="connsiteX230" fmla="*/ 2885362 w 4102341"/>
              <a:gd name="connsiteY230" fmla="*/ 490253 h 2123120"/>
              <a:gd name="connsiteX231" fmla="*/ 2885362 w 4102341"/>
              <a:gd name="connsiteY231" fmla="*/ 463109 h 2123120"/>
              <a:gd name="connsiteX232" fmla="*/ 2962340 w 4102341"/>
              <a:gd name="connsiteY232" fmla="*/ 386129 h 2123120"/>
              <a:gd name="connsiteX233" fmla="*/ 3579474 w 4102341"/>
              <a:gd name="connsiteY233" fmla="*/ 104407 h 2123120"/>
              <a:gd name="connsiteX234" fmla="*/ 3617343 w 4102341"/>
              <a:gd name="connsiteY234" fmla="*/ 104407 h 2123120"/>
              <a:gd name="connsiteX235" fmla="*/ 3617343 w 4102341"/>
              <a:gd name="connsiteY235" fmla="*/ 290571 h 2123120"/>
              <a:gd name="connsiteX236" fmla="*/ 3615149 w 4102341"/>
              <a:gd name="connsiteY236" fmla="*/ 290571 h 2123120"/>
              <a:gd name="connsiteX237" fmla="*/ 3615149 w 4102341"/>
              <a:gd name="connsiteY237" fmla="*/ 334423 h 2123120"/>
              <a:gd name="connsiteX238" fmla="*/ 3564680 w 4102341"/>
              <a:gd name="connsiteY238" fmla="*/ 386164 h 2123120"/>
              <a:gd name="connsiteX239" fmla="*/ 3526810 w 4102341"/>
              <a:gd name="connsiteY239" fmla="*/ 386164 h 2123120"/>
              <a:gd name="connsiteX240" fmla="*/ 3526810 w 4102341"/>
              <a:gd name="connsiteY240" fmla="*/ 200001 h 2123120"/>
              <a:gd name="connsiteX241" fmla="*/ 3529004 w 4102341"/>
              <a:gd name="connsiteY241" fmla="*/ 200001 h 2123120"/>
              <a:gd name="connsiteX242" fmla="*/ 3529004 w 4102341"/>
              <a:gd name="connsiteY242" fmla="*/ 156149 h 2123120"/>
              <a:gd name="connsiteX243" fmla="*/ 3579474 w 4102341"/>
              <a:gd name="connsiteY243" fmla="*/ 104407 h 2123120"/>
              <a:gd name="connsiteX244" fmla="*/ 3875211 w 4102341"/>
              <a:gd name="connsiteY244" fmla="*/ 0 h 2123120"/>
              <a:gd name="connsiteX245" fmla="*/ 4102341 w 4102341"/>
              <a:gd name="connsiteY245" fmla="*/ 0 h 2123120"/>
              <a:gd name="connsiteX246" fmla="*/ 4102341 w 4102341"/>
              <a:gd name="connsiteY246" fmla="*/ 104124 h 2123120"/>
              <a:gd name="connsiteX247" fmla="*/ 3970699 w 4102341"/>
              <a:gd name="connsiteY247" fmla="*/ 104124 h 2123120"/>
              <a:gd name="connsiteX248" fmla="*/ 3970699 w 4102341"/>
              <a:gd name="connsiteY248" fmla="*/ 104407 h 2123120"/>
              <a:gd name="connsiteX249" fmla="*/ 3617343 w 4102341"/>
              <a:gd name="connsiteY249" fmla="*/ 104407 h 2123120"/>
              <a:gd name="connsiteX250" fmla="*/ 3617343 w 4102341"/>
              <a:gd name="connsiteY250" fmla="*/ 77262 h 2123120"/>
              <a:gd name="connsiteX251" fmla="*/ 3694321 w 4102341"/>
              <a:gd name="connsiteY251" fmla="*/ 282 h 2123120"/>
              <a:gd name="connsiteX252" fmla="*/ 3875211 w 4102341"/>
              <a:gd name="connsiteY252" fmla="*/ 282 h 212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4102341" h="2123120">
                <a:moveTo>
                  <a:pt x="3875211" y="2036102"/>
                </a:moveTo>
                <a:lnTo>
                  <a:pt x="4102341" y="2036102"/>
                </a:lnTo>
                <a:lnTo>
                  <a:pt x="4102341" y="2123120"/>
                </a:lnTo>
                <a:lnTo>
                  <a:pt x="3617343" y="2123120"/>
                </a:lnTo>
                <a:lnTo>
                  <a:pt x="3617343" y="2113363"/>
                </a:lnTo>
                <a:cubicBezTo>
                  <a:pt x="3617343" y="2068556"/>
                  <a:pt x="3649515" y="2036391"/>
                  <a:pt x="3694321" y="2036391"/>
                </a:cubicBezTo>
                <a:lnTo>
                  <a:pt x="3875211" y="2036391"/>
                </a:lnTo>
                <a:close/>
                <a:moveTo>
                  <a:pt x="50469" y="2035705"/>
                </a:moveTo>
                <a:lnTo>
                  <a:pt x="88338" y="2035705"/>
                </a:lnTo>
                <a:lnTo>
                  <a:pt x="88338" y="2123120"/>
                </a:lnTo>
                <a:lnTo>
                  <a:pt x="0" y="2123120"/>
                </a:lnTo>
                <a:lnTo>
                  <a:pt x="0" y="2087448"/>
                </a:lnTo>
                <a:cubicBezTo>
                  <a:pt x="0" y="2057790"/>
                  <a:pt x="21447" y="2035705"/>
                  <a:pt x="50469" y="2035705"/>
                </a:cubicBezTo>
                <a:close/>
                <a:moveTo>
                  <a:pt x="165352" y="1931547"/>
                </a:moveTo>
                <a:lnTo>
                  <a:pt x="364751" y="1931547"/>
                </a:lnTo>
                <a:cubicBezTo>
                  <a:pt x="368750" y="1931547"/>
                  <a:pt x="372643" y="1931901"/>
                  <a:pt x="376430" y="1932396"/>
                </a:cubicBezTo>
                <a:lnTo>
                  <a:pt x="376430" y="1931547"/>
                </a:lnTo>
                <a:lnTo>
                  <a:pt x="729786" y="1931547"/>
                </a:lnTo>
                <a:lnTo>
                  <a:pt x="729786" y="1958692"/>
                </a:lnTo>
                <a:cubicBezTo>
                  <a:pt x="729786" y="2003498"/>
                  <a:pt x="697614" y="2035671"/>
                  <a:pt x="652808" y="2035671"/>
                </a:cubicBezTo>
                <a:lnTo>
                  <a:pt x="453408" y="2035671"/>
                </a:lnTo>
                <a:cubicBezTo>
                  <a:pt x="449409" y="2035671"/>
                  <a:pt x="445516" y="2035317"/>
                  <a:pt x="441729" y="2034820"/>
                </a:cubicBezTo>
                <a:lnTo>
                  <a:pt x="441729" y="2035671"/>
                </a:lnTo>
                <a:lnTo>
                  <a:pt x="88374" y="2035671"/>
                </a:lnTo>
                <a:lnTo>
                  <a:pt x="88374" y="2008524"/>
                </a:lnTo>
                <a:cubicBezTo>
                  <a:pt x="88374" y="1963718"/>
                  <a:pt x="120545" y="1931547"/>
                  <a:pt x="165352" y="1931547"/>
                </a:cubicBezTo>
                <a:close/>
                <a:moveTo>
                  <a:pt x="2847493" y="1847675"/>
                </a:moveTo>
                <a:lnTo>
                  <a:pt x="2885362" y="1847675"/>
                </a:lnTo>
                <a:lnTo>
                  <a:pt x="2885362" y="2033839"/>
                </a:lnTo>
                <a:lnTo>
                  <a:pt x="2883168" y="2033839"/>
                </a:lnTo>
                <a:lnTo>
                  <a:pt x="2883168" y="2077688"/>
                </a:lnTo>
                <a:cubicBezTo>
                  <a:pt x="2883168" y="2092516"/>
                  <a:pt x="2877806" y="2105452"/>
                  <a:pt x="2868816" y="2114680"/>
                </a:cubicBezTo>
                <a:lnTo>
                  <a:pt x="2856363" y="2123120"/>
                </a:lnTo>
                <a:lnTo>
                  <a:pt x="2794829" y="2123120"/>
                </a:lnTo>
                <a:lnTo>
                  <a:pt x="2794829" y="1943268"/>
                </a:lnTo>
                <a:lnTo>
                  <a:pt x="2797023" y="1943268"/>
                </a:lnTo>
                <a:lnTo>
                  <a:pt x="2797023" y="1899416"/>
                </a:lnTo>
                <a:cubicBezTo>
                  <a:pt x="2797023" y="1869760"/>
                  <a:pt x="2818471" y="1847675"/>
                  <a:pt x="2847493" y="1847675"/>
                </a:cubicBezTo>
                <a:close/>
                <a:moveTo>
                  <a:pt x="1599124" y="1838255"/>
                </a:moveTo>
                <a:lnTo>
                  <a:pt x="1798524" y="1838255"/>
                </a:lnTo>
                <a:lnTo>
                  <a:pt x="2121159" y="1838255"/>
                </a:lnTo>
                <a:lnTo>
                  <a:pt x="2121159" y="1865401"/>
                </a:lnTo>
                <a:cubicBezTo>
                  <a:pt x="2121159" y="1910209"/>
                  <a:pt x="2088987" y="1942380"/>
                  <a:pt x="2044181" y="1942380"/>
                </a:cubicBezTo>
                <a:lnTo>
                  <a:pt x="1522147" y="1942380"/>
                </a:lnTo>
                <a:lnTo>
                  <a:pt x="1522147" y="2123120"/>
                </a:lnTo>
                <a:lnTo>
                  <a:pt x="1431613" y="2123120"/>
                </a:lnTo>
                <a:lnTo>
                  <a:pt x="1431613" y="2037971"/>
                </a:lnTo>
                <a:lnTo>
                  <a:pt x="1433807" y="2037971"/>
                </a:lnTo>
                <a:lnTo>
                  <a:pt x="1433807" y="1994124"/>
                </a:lnTo>
                <a:cubicBezTo>
                  <a:pt x="1433807" y="1964465"/>
                  <a:pt x="1455255" y="1942380"/>
                  <a:pt x="1484277" y="1942380"/>
                </a:cubicBezTo>
                <a:lnTo>
                  <a:pt x="1522146" y="1942380"/>
                </a:lnTo>
                <a:lnTo>
                  <a:pt x="1522146" y="1915234"/>
                </a:lnTo>
                <a:cubicBezTo>
                  <a:pt x="1522146" y="1870426"/>
                  <a:pt x="1554317" y="1838255"/>
                  <a:pt x="1599124" y="1838255"/>
                </a:cubicBezTo>
                <a:close/>
                <a:moveTo>
                  <a:pt x="2962340" y="1743548"/>
                </a:moveTo>
                <a:lnTo>
                  <a:pt x="3161740" y="1743548"/>
                </a:lnTo>
                <a:cubicBezTo>
                  <a:pt x="3165739" y="1743548"/>
                  <a:pt x="3169632" y="1743904"/>
                  <a:pt x="3173419" y="1744396"/>
                </a:cubicBezTo>
                <a:lnTo>
                  <a:pt x="3173419" y="1743548"/>
                </a:lnTo>
                <a:lnTo>
                  <a:pt x="3526775" y="1743548"/>
                </a:lnTo>
                <a:lnTo>
                  <a:pt x="3526775" y="1770698"/>
                </a:lnTo>
                <a:cubicBezTo>
                  <a:pt x="3526775" y="1815503"/>
                  <a:pt x="3494603" y="1847675"/>
                  <a:pt x="3449797" y="1847675"/>
                </a:cubicBezTo>
                <a:lnTo>
                  <a:pt x="3250397" y="1847675"/>
                </a:lnTo>
                <a:cubicBezTo>
                  <a:pt x="3246398" y="1847675"/>
                  <a:pt x="3242505" y="1847322"/>
                  <a:pt x="3238718" y="1846827"/>
                </a:cubicBezTo>
                <a:lnTo>
                  <a:pt x="3238718" y="1847675"/>
                </a:lnTo>
                <a:lnTo>
                  <a:pt x="2885362" y="1847675"/>
                </a:lnTo>
                <a:lnTo>
                  <a:pt x="2885362" y="1820531"/>
                </a:lnTo>
                <a:cubicBezTo>
                  <a:pt x="2885362" y="1775723"/>
                  <a:pt x="2917534" y="1743548"/>
                  <a:pt x="2962340" y="1743548"/>
                </a:cubicBezTo>
                <a:close/>
                <a:moveTo>
                  <a:pt x="2173823" y="1556497"/>
                </a:moveTo>
                <a:lnTo>
                  <a:pt x="2211692" y="1556497"/>
                </a:lnTo>
                <a:lnTo>
                  <a:pt x="2211692" y="1742662"/>
                </a:lnTo>
                <a:lnTo>
                  <a:pt x="2209498" y="1742662"/>
                </a:lnTo>
                <a:lnTo>
                  <a:pt x="2209498" y="1786512"/>
                </a:lnTo>
                <a:cubicBezTo>
                  <a:pt x="2209498" y="1816170"/>
                  <a:pt x="2188050" y="1838255"/>
                  <a:pt x="2159028" y="1838255"/>
                </a:cubicBezTo>
                <a:lnTo>
                  <a:pt x="2121159" y="1838255"/>
                </a:lnTo>
                <a:lnTo>
                  <a:pt x="2121159" y="1652091"/>
                </a:lnTo>
                <a:lnTo>
                  <a:pt x="2123353" y="1652091"/>
                </a:lnTo>
                <a:lnTo>
                  <a:pt x="2123353" y="1608240"/>
                </a:lnTo>
                <a:cubicBezTo>
                  <a:pt x="2123353" y="1578583"/>
                  <a:pt x="2144801" y="1556497"/>
                  <a:pt x="2173823" y="1556497"/>
                </a:cubicBezTo>
                <a:close/>
                <a:moveTo>
                  <a:pt x="1078222" y="1545422"/>
                </a:moveTo>
                <a:lnTo>
                  <a:pt x="1431577" y="1545422"/>
                </a:lnTo>
                <a:lnTo>
                  <a:pt x="1431577" y="1572565"/>
                </a:lnTo>
                <a:cubicBezTo>
                  <a:pt x="1431577" y="1617370"/>
                  <a:pt x="1399406" y="1649544"/>
                  <a:pt x="1354599" y="1649544"/>
                </a:cubicBezTo>
                <a:lnTo>
                  <a:pt x="1173710" y="1649544"/>
                </a:lnTo>
                <a:lnTo>
                  <a:pt x="1173710" y="1649826"/>
                </a:lnTo>
                <a:lnTo>
                  <a:pt x="820354" y="1649826"/>
                </a:lnTo>
                <a:lnTo>
                  <a:pt x="820354" y="1835987"/>
                </a:lnTo>
                <a:lnTo>
                  <a:pt x="818160" y="1835987"/>
                </a:lnTo>
                <a:lnTo>
                  <a:pt x="818160" y="1879838"/>
                </a:lnTo>
                <a:cubicBezTo>
                  <a:pt x="818160" y="1909498"/>
                  <a:pt x="796712" y="1931581"/>
                  <a:pt x="767690" y="1931581"/>
                </a:cubicBezTo>
                <a:lnTo>
                  <a:pt x="729821" y="1931581"/>
                </a:lnTo>
                <a:lnTo>
                  <a:pt x="729821" y="1745419"/>
                </a:lnTo>
                <a:lnTo>
                  <a:pt x="732015" y="1745419"/>
                </a:lnTo>
                <a:lnTo>
                  <a:pt x="732015" y="1701568"/>
                </a:lnTo>
                <a:cubicBezTo>
                  <a:pt x="732015" y="1671910"/>
                  <a:pt x="753463" y="1649824"/>
                  <a:pt x="782485" y="1649824"/>
                </a:cubicBezTo>
                <a:lnTo>
                  <a:pt x="820354" y="1649824"/>
                </a:lnTo>
                <a:lnTo>
                  <a:pt x="820354" y="1622680"/>
                </a:lnTo>
                <a:cubicBezTo>
                  <a:pt x="820354" y="1577873"/>
                  <a:pt x="852525" y="1545701"/>
                  <a:pt x="897332" y="1545701"/>
                </a:cubicBezTo>
                <a:lnTo>
                  <a:pt x="1078222" y="1545701"/>
                </a:lnTo>
                <a:close/>
                <a:moveTo>
                  <a:pt x="3579474" y="1461825"/>
                </a:moveTo>
                <a:lnTo>
                  <a:pt x="3617343" y="1461825"/>
                </a:lnTo>
                <a:lnTo>
                  <a:pt x="3617343" y="1647989"/>
                </a:lnTo>
                <a:lnTo>
                  <a:pt x="3615149" y="1647989"/>
                </a:lnTo>
                <a:lnTo>
                  <a:pt x="3615149" y="1691841"/>
                </a:lnTo>
                <a:cubicBezTo>
                  <a:pt x="3615149" y="1721501"/>
                  <a:pt x="3593701" y="1743582"/>
                  <a:pt x="3564680" y="1743582"/>
                </a:cubicBezTo>
                <a:lnTo>
                  <a:pt x="3526810" y="1743582"/>
                </a:lnTo>
                <a:lnTo>
                  <a:pt x="3526810" y="1557416"/>
                </a:lnTo>
                <a:lnTo>
                  <a:pt x="3529004" y="1557416"/>
                </a:lnTo>
                <a:lnTo>
                  <a:pt x="3529004" y="1513568"/>
                </a:lnTo>
                <a:cubicBezTo>
                  <a:pt x="3529004" y="1483910"/>
                  <a:pt x="3550452" y="1461825"/>
                  <a:pt x="3579474" y="1461825"/>
                </a:cubicBezTo>
                <a:close/>
                <a:moveTo>
                  <a:pt x="2441438" y="1450711"/>
                </a:moveTo>
                <a:lnTo>
                  <a:pt x="2794794" y="1450711"/>
                </a:lnTo>
                <a:lnTo>
                  <a:pt x="2794794" y="1477859"/>
                </a:lnTo>
                <a:cubicBezTo>
                  <a:pt x="2794794" y="1522664"/>
                  <a:pt x="2762622" y="1554836"/>
                  <a:pt x="2717816" y="1554836"/>
                </a:cubicBezTo>
                <a:lnTo>
                  <a:pt x="2565084" y="1554836"/>
                </a:lnTo>
                <a:lnTo>
                  <a:pt x="2565084" y="1556497"/>
                </a:lnTo>
                <a:lnTo>
                  <a:pt x="2211728" y="1556497"/>
                </a:lnTo>
                <a:lnTo>
                  <a:pt x="2211728" y="1529352"/>
                </a:lnTo>
                <a:cubicBezTo>
                  <a:pt x="2211728" y="1484544"/>
                  <a:pt x="2243899" y="1452372"/>
                  <a:pt x="2288706" y="1452372"/>
                </a:cubicBezTo>
                <a:lnTo>
                  <a:pt x="2441438" y="1452372"/>
                </a:lnTo>
                <a:close/>
                <a:moveTo>
                  <a:pt x="3875211" y="1357380"/>
                </a:moveTo>
                <a:lnTo>
                  <a:pt x="4102341" y="1357380"/>
                </a:lnTo>
                <a:lnTo>
                  <a:pt x="4102341" y="1461506"/>
                </a:lnTo>
                <a:lnTo>
                  <a:pt x="3970699" y="1461506"/>
                </a:lnTo>
                <a:lnTo>
                  <a:pt x="3970699" y="1461792"/>
                </a:lnTo>
                <a:lnTo>
                  <a:pt x="3617343" y="1461792"/>
                </a:lnTo>
                <a:lnTo>
                  <a:pt x="3617343" y="1434643"/>
                </a:lnTo>
                <a:cubicBezTo>
                  <a:pt x="3617343" y="1389836"/>
                  <a:pt x="3649515" y="1357662"/>
                  <a:pt x="3694321" y="1357662"/>
                </a:cubicBezTo>
                <a:lnTo>
                  <a:pt x="3875211" y="1357662"/>
                </a:lnTo>
                <a:close/>
                <a:moveTo>
                  <a:pt x="2847493" y="1168955"/>
                </a:moveTo>
                <a:lnTo>
                  <a:pt x="2885362" y="1168955"/>
                </a:lnTo>
                <a:lnTo>
                  <a:pt x="2885362" y="1355116"/>
                </a:lnTo>
                <a:lnTo>
                  <a:pt x="2883168" y="1355116"/>
                </a:lnTo>
                <a:lnTo>
                  <a:pt x="2883168" y="1398966"/>
                </a:lnTo>
                <a:cubicBezTo>
                  <a:pt x="2883168" y="1428626"/>
                  <a:pt x="2861720" y="1450711"/>
                  <a:pt x="2832699" y="1450711"/>
                </a:cubicBezTo>
                <a:lnTo>
                  <a:pt x="2794829" y="1450711"/>
                </a:lnTo>
                <a:lnTo>
                  <a:pt x="2794829" y="1264543"/>
                </a:lnTo>
                <a:lnTo>
                  <a:pt x="2797023" y="1264543"/>
                </a:lnTo>
                <a:lnTo>
                  <a:pt x="2797023" y="1220696"/>
                </a:lnTo>
                <a:cubicBezTo>
                  <a:pt x="2797023" y="1191041"/>
                  <a:pt x="2818471" y="1168955"/>
                  <a:pt x="2847493" y="1168955"/>
                </a:cubicBezTo>
                <a:close/>
                <a:moveTo>
                  <a:pt x="1599124" y="1159540"/>
                </a:moveTo>
                <a:lnTo>
                  <a:pt x="1798524" y="1159540"/>
                </a:lnTo>
                <a:lnTo>
                  <a:pt x="2121159" y="1159540"/>
                </a:lnTo>
                <a:lnTo>
                  <a:pt x="2121159" y="1186684"/>
                </a:lnTo>
                <a:cubicBezTo>
                  <a:pt x="2121159" y="1231489"/>
                  <a:pt x="2088987" y="1263661"/>
                  <a:pt x="2044181" y="1263661"/>
                </a:cubicBezTo>
                <a:lnTo>
                  <a:pt x="1522147" y="1263661"/>
                </a:lnTo>
                <a:lnTo>
                  <a:pt x="1522147" y="1449824"/>
                </a:lnTo>
                <a:lnTo>
                  <a:pt x="1519952" y="1449824"/>
                </a:lnTo>
                <a:lnTo>
                  <a:pt x="1519952" y="1493674"/>
                </a:lnTo>
                <a:cubicBezTo>
                  <a:pt x="1519952" y="1523334"/>
                  <a:pt x="1498504" y="1545418"/>
                  <a:pt x="1469483" y="1545418"/>
                </a:cubicBezTo>
                <a:lnTo>
                  <a:pt x="1431613" y="1545418"/>
                </a:lnTo>
                <a:lnTo>
                  <a:pt x="1431613" y="1359253"/>
                </a:lnTo>
                <a:lnTo>
                  <a:pt x="1433807" y="1359253"/>
                </a:lnTo>
                <a:lnTo>
                  <a:pt x="1433807" y="1315402"/>
                </a:lnTo>
                <a:cubicBezTo>
                  <a:pt x="1433807" y="1285744"/>
                  <a:pt x="1455255" y="1263659"/>
                  <a:pt x="1484277" y="1263659"/>
                </a:cubicBezTo>
                <a:lnTo>
                  <a:pt x="1522146" y="1263659"/>
                </a:lnTo>
                <a:lnTo>
                  <a:pt x="1522146" y="1236515"/>
                </a:lnTo>
                <a:cubicBezTo>
                  <a:pt x="1522146" y="1191708"/>
                  <a:pt x="1554317" y="1159540"/>
                  <a:pt x="1599124" y="1159540"/>
                </a:cubicBezTo>
                <a:close/>
                <a:moveTo>
                  <a:pt x="2962340" y="1064842"/>
                </a:moveTo>
                <a:lnTo>
                  <a:pt x="3161740" y="1064842"/>
                </a:lnTo>
                <a:cubicBezTo>
                  <a:pt x="3165739" y="1064842"/>
                  <a:pt x="3169632" y="1065195"/>
                  <a:pt x="3173419" y="1065691"/>
                </a:cubicBezTo>
                <a:lnTo>
                  <a:pt x="3173419" y="1064842"/>
                </a:lnTo>
                <a:lnTo>
                  <a:pt x="3526775" y="1064842"/>
                </a:lnTo>
                <a:lnTo>
                  <a:pt x="3526775" y="1091984"/>
                </a:lnTo>
                <a:cubicBezTo>
                  <a:pt x="3526775" y="1136794"/>
                  <a:pt x="3494603" y="1168955"/>
                  <a:pt x="3449797" y="1168955"/>
                </a:cubicBezTo>
                <a:lnTo>
                  <a:pt x="3250397" y="1168955"/>
                </a:lnTo>
                <a:cubicBezTo>
                  <a:pt x="3246398" y="1168955"/>
                  <a:pt x="3242505" y="1168602"/>
                  <a:pt x="3238718" y="1168106"/>
                </a:cubicBezTo>
                <a:lnTo>
                  <a:pt x="3238718" y="1168955"/>
                </a:lnTo>
                <a:lnTo>
                  <a:pt x="2885362" y="1168955"/>
                </a:lnTo>
                <a:lnTo>
                  <a:pt x="2885362" y="1141819"/>
                </a:lnTo>
                <a:cubicBezTo>
                  <a:pt x="2885362" y="1097010"/>
                  <a:pt x="2917534" y="1064842"/>
                  <a:pt x="2962340" y="1064842"/>
                </a:cubicBezTo>
                <a:close/>
                <a:moveTo>
                  <a:pt x="2173823" y="877781"/>
                </a:moveTo>
                <a:lnTo>
                  <a:pt x="2211692" y="877781"/>
                </a:lnTo>
                <a:lnTo>
                  <a:pt x="2211692" y="1063945"/>
                </a:lnTo>
                <a:lnTo>
                  <a:pt x="2209498" y="1063945"/>
                </a:lnTo>
                <a:lnTo>
                  <a:pt x="2209498" y="1107796"/>
                </a:lnTo>
                <a:cubicBezTo>
                  <a:pt x="2209498" y="1137454"/>
                  <a:pt x="2188050" y="1159539"/>
                  <a:pt x="2159028" y="1159539"/>
                </a:cubicBezTo>
                <a:lnTo>
                  <a:pt x="2121159" y="1159539"/>
                </a:lnTo>
                <a:lnTo>
                  <a:pt x="2121159" y="973375"/>
                </a:lnTo>
                <a:lnTo>
                  <a:pt x="2123353" y="973375"/>
                </a:lnTo>
                <a:lnTo>
                  <a:pt x="2123353" y="929524"/>
                </a:lnTo>
                <a:cubicBezTo>
                  <a:pt x="2123353" y="899866"/>
                  <a:pt x="2144801" y="877781"/>
                  <a:pt x="2173823" y="877781"/>
                </a:cubicBezTo>
                <a:close/>
                <a:moveTo>
                  <a:pt x="2441438" y="772011"/>
                </a:moveTo>
                <a:lnTo>
                  <a:pt x="2794794" y="772011"/>
                </a:lnTo>
                <a:lnTo>
                  <a:pt x="2794794" y="799158"/>
                </a:lnTo>
                <a:cubicBezTo>
                  <a:pt x="2794794" y="843966"/>
                  <a:pt x="2762622" y="876139"/>
                  <a:pt x="2717816" y="876139"/>
                </a:cubicBezTo>
                <a:lnTo>
                  <a:pt x="2565084" y="876139"/>
                </a:lnTo>
                <a:lnTo>
                  <a:pt x="2565084" y="877782"/>
                </a:lnTo>
                <a:lnTo>
                  <a:pt x="2211728" y="877782"/>
                </a:lnTo>
                <a:lnTo>
                  <a:pt x="2211728" y="850637"/>
                </a:lnTo>
                <a:cubicBezTo>
                  <a:pt x="2211728" y="805830"/>
                  <a:pt x="2243899" y="773658"/>
                  <a:pt x="2288706" y="773658"/>
                </a:cubicBezTo>
                <a:lnTo>
                  <a:pt x="2441438" y="773658"/>
                </a:lnTo>
                <a:close/>
                <a:moveTo>
                  <a:pt x="3875211" y="678715"/>
                </a:moveTo>
                <a:lnTo>
                  <a:pt x="4102341" y="678715"/>
                </a:lnTo>
                <a:lnTo>
                  <a:pt x="4102341" y="782842"/>
                </a:lnTo>
                <a:lnTo>
                  <a:pt x="3970699" y="782842"/>
                </a:lnTo>
                <a:lnTo>
                  <a:pt x="3970699" y="783125"/>
                </a:lnTo>
                <a:lnTo>
                  <a:pt x="3617343" y="783125"/>
                </a:lnTo>
                <a:lnTo>
                  <a:pt x="3617343" y="969288"/>
                </a:lnTo>
                <a:lnTo>
                  <a:pt x="3615149" y="969288"/>
                </a:lnTo>
                <a:lnTo>
                  <a:pt x="3615149" y="1013137"/>
                </a:lnTo>
                <a:cubicBezTo>
                  <a:pt x="3615149" y="1042792"/>
                  <a:pt x="3593701" y="1064876"/>
                  <a:pt x="3564680" y="1064876"/>
                </a:cubicBezTo>
                <a:lnTo>
                  <a:pt x="3526810" y="1064876"/>
                </a:lnTo>
                <a:lnTo>
                  <a:pt x="3526810" y="878720"/>
                </a:lnTo>
                <a:lnTo>
                  <a:pt x="3529004" y="878720"/>
                </a:lnTo>
                <a:lnTo>
                  <a:pt x="3529004" y="834869"/>
                </a:lnTo>
                <a:cubicBezTo>
                  <a:pt x="3529004" y="805210"/>
                  <a:pt x="3550452" y="783124"/>
                  <a:pt x="3579474" y="783124"/>
                </a:cubicBezTo>
                <a:lnTo>
                  <a:pt x="3617343" y="783124"/>
                </a:lnTo>
                <a:lnTo>
                  <a:pt x="3617343" y="755980"/>
                </a:lnTo>
                <a:cubicBezTo>
                  <a:pt x="3617343" y="711173"/>
                  <a:pt x="3649515" y="678999"/>
                  <a:pt x="3694321" y="678999"/>
                </a:cubicBezTo>
                <a:lnTo>
                  <a:pt x="3875211" y="678999"/>
                </a:lnTo>
                <a:close/>
                <a:moveTo>
                  <a:pt x="2847493" y="490253"/>
                </a:moveTo>
                <a:lnTo>
                  <a:pt x="2885362" y="490253"/>
                </a:lnTo>
                <a:lnTo>
                  <a:pt x="2885362" y="676417"/>
                </a:lnTo>
                <a:lnTo>
                  <a:pt x="2883168" y="676417"/>
                </a:lnTo>
                <a:lnTo>
                  <a:pt x="2883168" y="720266"/>
                </a:lnTo>
                <a:cubicBezTo>
                  <a:pt x="2883168" y="749928"/>
                  <a:pt x="2861720" y="772011"/>
                  <a:pt x="2832699" y="772011"/>
                </a:cubicBezTo>
                <a:lnTo>
                  <a:pt x="2794829" y="772011"/>
                </a:lnTo>
                <a:lnTo>
                  <a:pt x="2794829" y="585849"/>
                </a:lnTo>
                <a:lnTo>
                  <a:pt x="2797023" y="585849"/>
                </a:lnTo>
                <a:lnTo>
                  <a:pt x="2797023" y="541996"/>
                </a:lnTo>
                <a:cubicBezTo>
                  <a:pt x="2797023" y="512339"/>
                  <a:pt x="2818471" y="490253"/>
                  <a:pt x="2847493" y="490253"/>
                </a:cubicBezTo>
                <a:close/>
                <a:moveTo>
                  <a:pt x="2962340" y="386129"/>
                </a:moveTo>
                <a:lnTo>
                  <a:pt x="3161740" y="386129"/>
                </a:lnTo>
                <a:cubicBezTo>
                  <a:pt x="3165739" y="386129"/>
                  <a:pt x="3169632" y="386482"/>
                  <a:pt x="3173419" y="386981"/>
                </a:cubicBezTo>
                <a:lnTo>
                  <a:pt x="3173419" y="386129"/>
                </a:lnTo>
                <a:lnTo>
                  <a:pt x="3526775" y="386129"/>
                </a:lnTo>
                <a:lnTo>
                  <a:pt x="3526775" y="413275"/>
                </a:lnTo>
                <a:cubicBezTo>
                  <a:pt x="3526775" y="458080"/>
                  <a:pt x="3494603" y="490253"/>
                  <a:pt x="3449797" y="490253"/>
                </a:cubicBezTo>
                <a:lnTo>
                  <a:pt x="3250397" y="490253"/>
                </a:lnTo>
                <a:cubicBezTo>
                  <a:pt x="3246398" y="490253"/>
                  <a:pt x="3242505" y="489899"/>
                  <a:pt x="3238718" y="489403"/>
                </a:cubicBezTo>
                <a:lnTo>
                  <a:pt x="3238718" y="490253"/>
                </a:lnTo>
                <a:lnTo>
                  <a:pt x="2885362" y="490253"/>
                </a:lnTo>
                <a:lnTo>
                  <a:pt x="2885362" y="463109"/>
                </a:lnTo>
                <a:cubicBezTo>
                  <a:pt x="2885362" y="418301"/>
                  <a:pt x="2917534" y="386129"/>
                  <a:pt x="2962340" y="386129"/>
                </a:cubicBezTo>
                <a:close/>
                <a:moveTo>
                  <a:pt x="3579474" y="104407"/>
                </a:moveTo>
                <a:lnTo>
                  <a:pt x="3617343" y="104407"/>
                </a:lnTo>
                <a:lnTo>
                  <a:pt x="3617343" y="290571"/>
                </a:lnTo>
                <a:lnTo>
                  <a:pt x="3615149" y="290571"/>
                </a:lnTo>
                <a:lnTo>
                  <a:pt x="3615149" y="334423"/>
                </a:lnTo>
                <a:cubicBezTo>
                  <a:pt x="3615149" y="364081"/>
                  <a:pt x="3593701" y="386164"/>
                  <a:pt x="3564680" y="386164"/>
                </a:cubicBezTo>
                <a:lnTo>
                  <a:pt x="3526810" y="386164"/>
                </a:lnTo>
                <a:lnTo>
                  <a:pt x="3526810" y="200001"/>
                </a:lnTo>
                <a:lnTo>
                  <a:pt x="3529004" y="200001"/>
                </a:lnTo>
                <a:lnTo>
                  <a:pt x="3529004" y="156149"/>
                </a:lnTo>
                <a:cubicBezTo>
                  <a:pt x="3529004" y="126492"/>
                  <a:pt x="3550452" y="104407"/>
                  <a:pt x="3579474" y="104407"/>
                </a:cubicBezTo>
                <a:close/>
                <a:moveTo>
                  <a:pt x="3875211" y="0"/>
                </a:moveTo>
                <a:lnTo>
                  <a:pt x="4102341" y="0"/>
                </a:lnTo>
                <a:lnTo>
                  <a:pt x="4102341" y="104124"/>
                </a:lnTo>
                <a:lnTo>
                  <a:pt x="3970699" y="104124"/>
                </a:lnTo>
                <a:lnTo>
                  <a:pt x="3970699" y="104407"/>
                </a:lnTo>
                <a:lnTo>
                  <a:pt x="3617343" y="104407"/>
                </a:lnTo>
                <a:lnTo>
                  <a:pt x="3617343" y="77262"/>
                </a:lnTo>
                <a:cubicBezTo>
                  <a:pt x="3617343" y="32456"/>
                  <a:pt x="3649515" y="282"/>
                  <a:pt x="3694321" y="282"/>
                </a:cubicBezTo>
                <a:lnTo>
                  <a:pt x="3875211" y="282"/>
                </a:lnTo>
                <a:close/>
              </a:path>
            </a:pathLst>
          </a:custGeom>
          <a:noFill/>
          <a:ln w="12700" cap="flat">
            <a:solidFill>
              <a:schemeClr val="accent3">
                <a:lumMod val="40000"/>
                <a:lumOff val="60000"/>
              </a:schemeClr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DF99A-96A4-AEAF-1C83-C2B3A15B5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96A1-EE12-4EB4-8FD2-AF3758B5ADDE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387195-89EF-E5CC-0620-010E2024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93E74-AA2D-ED94-5D4D-FD3A58F6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Title 13">
            <a:extLst>
              <a:ext uri="{FF2B5EF4-FFF2-40B4-BE49-F238E27FC236}">
                <a16:creationId xmlns:a16="http://schemas.microsoft.com/office/drawing/2014/main" id="{C5833B21-75E8-8D0F-2BB8-3FCAE4C530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7560" y="1416964"/>
            <a:ext cx="3960000" cy="11443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Título</a:t>
            </a:r>
            <a:br>
              <a:rPr lang="en-US"/>
            </a:br>
            <a:r>
              <a:rPr lang="en-US"/>
              <a:t>do Slide</a:t>
            </a:r>
            <a:endParaRPr lang="pt-BR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1F6C52CB-862C-2F43-A29F-4992A48886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89296" y="3104514"/>
            <a:ext cx="3968264" cy="2559049"/>
          </a:xfrm>
        </p:spPr>
        <p:txBody>
          <a:bodyPr anchor="t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/>
              <a:t>Conteúdo em texto corrido ou lista para esta área.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82EED2-BB2D-B829-0E1F-BAC7ABD4C963}"/>
              </a:ext>
            </a:extLst>
          </p:cNvPr>
          <p:cNvCxnSpPr>
            <a:cxnSpLocks/>
          </p:cNvCxnSpPr>
          <p:nvPr userDrawn="1"/>
        </p:nvCxnSpPr>
        <p:spPr>
          <a:xfrm flipH="1">
            <a:off x="6989295" y="2868549"/>
            <a:ext cx="36036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2E86CEE9-5A5C-86E5-A848-7A85726CE9D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82218" y="786328"/>
            <a:ext cx="5431910" cy="5431910"/>
          </a:xfrm>
          <a:prstGeom prst="round2DiagRect">
            <a:avLst>
              <a:gd name="adj1" fmla="val 0"/>
              <a:gd name="adj2" fmla="val 11456"/>
            </a:avLst>
          </a:prstGeom>
          <a:solidFill>
            <a:schemeClr val="tx1"/>
          </a:solidFill>
          <a:effectLst>
            <a:outerShdw blurRad="381000" dist="381000" dir="8100000" algn="tr" rotWithShape="0">
              <a:schemeClr val="accent4">
                <a:lumMod val="50000"/>
                <a:alpha val="40000"/>
              </a:schemeClr>
            </a:outerShdw>
          </a:effectLst>
        </p:spPr>
        <p:txBody>
          <a:bodyPr vert="horz" lIns="108000" tIns="108000" rIns="108000" bIns="108000" rtlCol="0" anchor="ctr">
            <a:normAutofit/>
          </a:bodyPr>
          <a:lstStyle>
            <a:lvl1pPr>
              <a:defRPr lang="en-US" smtClean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pt-BR"/>
            </a:lvl5pPr>
          </a:lstStyle>
          <a:p>
            <a:pPr lvl="0" algn="ctr"/>
            <a:r>
              <a:rPr lang="en-US" err="1"/>
              <a:t>Insira</a:t>
            </a:r>
            <a:r>
              <a:rPr lang="en-US"/>
              <a:t> o </a:t>
            </a:r>
            <a:r>
              <a:rPr lang="en-US" err="1"/>
              <a:t>Conteúdo</a:t>
            </a:r>
            <a:endParaRPr lang="pt-BR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62F7CB0-1DF3-BCD1-D9B4-D984ABCFFA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95863" y="6011950"/>
            <a:ext cx="3291937" cy="41384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effectLst>
            <a:outerShdw blurRad="381000" dist="203200" dir="11340000" algn="ctr" rotWithShape="0">
              <a:schemeClr val="accent4">
                <a:lumMod val="50000"/>
                <a:alpha val="35000"/>
              </a:schemeClr>
            </a:outerShdw>
          </a:effectLst>
        </p:spPr>
        <p:txBody>
          <a:bodyPr wrap="square" tIns="36000" bIns="36000">
            <a:sp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Legenda da </a:t>
            </a:r>
            <a:r>
              <a:rPr lang="en-US" err="1"/>
              <a:t>Imagem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3641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udo Destro - Lilás">
    <p:bg>
      <p:bgPr>
        <a:gradFill>
          <a:gsLst>
            <a:gs pos="0">
              <a:schemeClr val="accent4">
                <a:lumMod val="75000"/>
              </a:schemeClr>
            </a:gs>
            <a:gs pos="100000">
              <a:schemeClr val="accent4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EC5E2BD-06B6-455E-EEB2-027B9B265762}"/>
              </a:ext>
            </a:extLst>
          </p:cNvPr>
          <p:cNvSpPr/>
          <p:nvPr/>
        </p:nvSpPr>
        <p:spPr>
          <a:xfrm>
            <a:off x="2724800" y="1485393"/>
            <a:ext cx="9486104" cy="5392617"/>
          </a:xfrm>
          <a:custGeom>
            <a:avLst/>
            <a:gdLst>
              <a:gd name="connsiteX0" fmla="*/ 9310994 w 9486104"/>
              <a:gd name="connsiteY0" fmla="*/ 5323309 h 5392617"/>
              <a:gd name="connsiteX1" fmla="*/ 9467407 w 9486104"/>
              <a:gd name="connsiteY1" fmla="*/ 5323309 h 5392617"/>
              <a:gd name="connsiteX2" fmla="*/ 9467200 w 9486104"/>
              <a:gd name="connsiteY2" fmla="*/ 5382132 h 5392617"/>
              <a:gd name="connsiteX3" fmla="*/ 9056455 w 9486104"/>
              <a:gd name="connsiteY3" fmla="*/ 5382587 h 5392617"/>
              <a:gd name="connsiteX4" fmla="*/ 9058853 w 9486104"/>
              <a:gd name="connsiteY4" fmla="*/ 5369638 h 5392617"/>
              <a:gd name="connsiteX5" fmla="*/ 9130104 w 9486104"/>
              <a:gd name="connsiteY5" fmla="*/ 5323594 h 5392617"/>
              <a:gd name="connsiteX6" fmla="*/ 9310994 w 9486104"/>
              <a:gd name="connsiteY6" fmla="*/ 5323594 h 5392617"/>
              <a:gd name="connsiteX7" fmla="*/ 2176018 w 9486104"/>
              <a:gd name="connsiteY7" fmla="*/ 5320924 h 5392617"/>
              <a:gd name="connsiteX8" fmla="*/ 2213888 w 9486104"/>
              <a:gd name="connsiteY8" fmla="*/ 5320924 h 5392617"/>
              <a:gd name="connsiteX9" fmla="*/ 2213888 w 9486104"/>
              <a:gd name="connsiteY9" fmla="*/ 5390165 h 5392617"/>
              <a:gd name="connsiteX10" fmla="*/ 2125548 w 9486104"/>
              <a:gd name="connsiteY10" fmla="*/ 5390263 h 5392617"/>
              <a:gd name="connsiteX11" fmla="*/ 2125548 w 9486104"/>
              <a:gd name="connsiteY11" fmla="*/ 5372663 h 5392617"/>
              <a:gd name="connsiteX12" fmla="*/ 2176018 w 9486104"/>
              <a:gd name="connsiteY12" fmla="*/ 5320924 h 5392617"/>
              <a:gd name="connsiteX13" fmla="*/ 5566465 w 9486104"/>
              <a:gd name="connsiteY13" fmla="*/ 5320268 h 5392617"/>
              <a:gd name="connsiteX14" fmla="*/ 5604334 w 9486104"/>
              <a:gd name="connsiteY14" fmla="*/ 5320268 h 5392617"/>
              <a:gd name="connsiteX15" fmla="*/ 5604334 w 9486104"/>
              <a:gd name="connsiteY15" fmla="*/ 5386410 h 5392617"/>
              <a:gd name="connsiteX16" fmla="*/ 5515995 w 9486104"/>
              <a:gd name="connsiteY16" fmla="*/ 5386508 h 5392617"/>
              <a:gd name="connsiteX17" fmla="*/ 5515995 w 9486104"/>
              <a:gd name="connsiteY17" fmla="*/ 5372004 h 5392617"/>
              <a:gd name="connsiteX18" fmla="*/ 5566465 w 9486104"/>
              <a:gd name="connsiteY18" fmla="*/ 5320268 h 5392617"/>
              <a:gd name="connsiteX19" fmla="*/ 1080382 w 9486104"/>
              <a:gd name="connsiteY19" fmla="*/ 5309845 h 5392617"/>
              <a:gd name="connsiteX20" fmla="*/ 1433748 w 9486104"/>
              <a:gd name="connsiteY20" fmla="*/ 5309845 h 5392617"/>
              <a:gd name="connsiteX21" fmla="*/ 1433748 w 9486104"/>
              <a:gd name="connsiteY21" fmla="*/ 5336993 h 5392617"/>
              <a:gd name="connsiteX22" fmla="*/ 1428021 w 9486104"/>
              <a:gd name="connsiteY22" fmla="*/ 5367921 h 5392617"/>
              <a:gd name="connsiteX23" fmla="*/ 1412865 w 9486104"/>
              <a:gd name="connsiteY23" fmla="*/ 5391052 h 5392617"/>
              <a:gd name="connsiteX24" fmla="*/ 822516 w 9486104"/>
              <a:gd name="connsiteY24" fmla="*/ 5391706 h 5392617"/>
              <a:gd name="connsiteX25" fmla="*/ 822516 w 9486104"/>
              <a:gd name="connsiteY25" fmla="*/ 5387104 h 5392617"/>
              <a:gd name="connsiteX26" fmla="*/ 899494 w 9486104"/>
              <a:gd name="connsiteY26" fmla="*/ 5310129 h 5392617"/>
              <a:gd name="connsiteX27" fmla="*/ 1080382 w 9486104"/>
              <a:gd name="connsiteY27" fmla="*/ 5310129 h 5392617"/>
              <a:gd name="connsiteX28" fmla="*/ 7000237 w 9486104"/>
              <a:gd name="connsiteY28" fmla="*/ 5226972 h 5392617"/>
              <a:gd name="connsiteX29" fmla="*/ 7038106 w 9486104"/>
              <a:gd name="connsiteY29" fmla="*/ 5226972 h 5392617"/>
              <a:gd name="connsiteX30" fmla="*/ 7038106 w 9486104"/>
              <a:gd name="connsiteY30" fmla="*/ 5384822 h 5392617"/>
              <a:gd name="connsiteX31" fmla="*/ 6947573 w 9486104"/>
              <a:gd name="connsiteY31" fmla="*/ 5384923 h 5392617"/>
              <a:gd name="connsiteX32" fmla="*/ 6947573 w 9486104"/>
              <a:gd name="connsiteY32" fmla="*/ 5322566 h 5392617"/>
              <a:gd name="connsiteX33" fmla="*/ 6949767 w 9486104"/>
              <a:gd name="connsiteY33" fmla="*/ 5322566 h 5392617"/>
              <a:gd name="connsiteX34" fmla="*/ 6949767 w 9486104"/>
              <a:gd name="connsiteY34" fmla="*/ 5278715 h 5392617"/>
              <a:gd name="connsiteX35" fmla="*/ 7000237 w 9486104"/>
              <a:gd name="connsiteY35" fmla="*/ 5226972 h 5392617"/>
              <a:gd name="connsiteX36" fmla="*/ 2290866 w 9486104"/>
              <a:gd name="connsiteY36" fmla="*/ 5216799 h 5392617"/>
              <a:gd name="connsiteX37" fmla="*/ 2490265 w 9486104"/>
              <a:gd name="connsiteY37" fmla="*/ 5216799 h 5392617"/>
              <a:gd name="connsiteX38" fmla="*/ 2502582 w 9486104"/>
              <a:gd name="connsiteY38" fmla="*/ 5217719 h 5392617"/>
              <a:gd name="connsiteX39" fmla="*/ 2716740 w 9486104"/>
              <a:gd name="connsiteY39" fmla="*/ 5217719 h 5392617"/>
              <a:gd name="connsiteX40" fmla="*/ 2716740 w 9486104"/>
              <a:gd name="connsiteY40" fmla="*/ 5244865 h 5392617"/>
              <a:gd name="connsiteX41" fmla="*/ 2639762 w 9486104"/>
              <a:gd name="connsiteY41" fmla="*/ 5321843 h 5392617"/>
              <a:gd name="connsiteX42" fmla="*/ 2440362 w 9486104"/>
              <a:gd name="connsiteY42" fmla="*/ 5321843 h 5392617"/>
              <a:gd name="connsiteX43" fmla="*/ 2428046 w 9486104"/>
              <a:gd name="connsiteY43" fmla="*/ 5320924 h 5392617"/>
              <a:gd name="connsiteX44" fmla="*/ 2213888 w 9486104"/>
              <a:gd name="connsiteY44" fmla="*/ 5320924 h 5392617"/>
              <a:gd name="connsiteX45" fmla="*/ 2213888 w 9486104"/>
              <a:gd name="connsiteY45" fmla="*/ 5293779 h 5392617"/>
              <a:gd name="connsiteX46" fmla="*/ 2290866 w 9486104"/>
              <a:gd name="connsiteY46" fmla="*/ 5216799 h 5392617"/>
              <a:gd name="connsiteX47" fmla="*/ 5681311 w 9486104"/>
              <a:gd name="connsiteY47" fmla="*/ 5216143 h 5392617"/>
              <a:gd name="connsiteX48" fmla="*/ 5880711 w 9486104"/>
              <a:gd name="connsiteY48" fmla="*/ 5216143 h 5392617"/>
              <a:gd name="connsiteX49" fmla="*/ 5892390 w 9486104"/>
              <a:gd name="connsiteY49" fmla="*/ 5216989 h 5392617"/>
              <a:gd name="connsiteX50" fmla="*/ 5892390 w 9486104"/>
              <a:gd name="connsiteY50" fmla="*/ 5216143 h 5392617"/>
              <a:gd name="connsiteX51" fmla="*/ 6245746 w 9486104"/>
              <a:gd name="connsiteY51" fmla="*/ 5216143 h 5392617"/>
              <a:gd name="connsiteX52" fmla="*/ 6245746 w 9486104"/>
              <a:gd name="connsiteY52" fmla="*/ 5243288 h 5392617"/>
              <a:gd name="connsiteX53" fmla="*/ 6168768 w 9486104"/>
              <a:gd name="connsiteY53" fmla="*/ 5320268 h 5392617"/>
              <a:gd name="connsiteX54" fmla="*/ 5969368 w 9486104"/>
              <a:gd name="connsiteY54" fmla="*/ 5320268 h 5392617"/>
              <a:gd name="connsiteX55" fmla="*/ 5957689 w 9486104"/>
              <a:gd name="connsiteY55" fmla="*/ 5319415 h 5392617"/>
              <a:gd name="connsiteX56" fmla="*/ 5957689 w 9486104"/>
              <a:gd name="connsiteY56" fmla="*/ 5320268 h 5392617"/>
              <a:gd name="connsiteX57" fmla="*/ 5604334 w 9486104"/>
              <a:gd name="connsiteY57" fmla="*/ 5320268 h 5392617"/>
              <a:gd name="connsiteX58" fmla="*/ 5604334 w 9486104"/>
              <a:gd name="connsiteY58" fmla="*/ 5293121 h 5392617"/>
              <a:gd name="connsiteX59" fmla="*/ 5681311 w 9486104"/>
              <a:gd name="connsiteY59" fmla="*/ 5216143 h 5392617"/>
              <a:gd name="connsiteX60" fmla="*/ 4892794 w 9486104"/>
              <a:gd name="connsiteY60" fmla="*/ 5135502 h 5392617"/>
              <a:gd name="connsiteX61" fmla="*/ 4930663 w 9486104"/>
              <a:gd name="connsiteY61" fmla="*/ 5135502 h 5392617"/>
              <a:gd name="connsiteX62" fmla="*/ 4930663 w 9486104"/>
              <a:gd name="connsiteY62" fmla="*/ 5321665 h 5392617"/>
              <a:gd name="connsiteX63" fmla="*/ 4928470 w 9486104"/>
              <a:gd name="connsiteY63" fmla="*/ 5321665 h 5392617"/>
              <a:gd name="connsiteX64" fmla="*/ 4928470 w 9486104"/>
              <a:gd name="connsiteY64" fmla="*/ 5365515 h 5392617"/>
              <a:gd name="connsiteX65" fmla="*/ 4924665 w 9486104"/>
              <a:gd name="connsiteY65" fmla="*/ 5386112 h 5392617"/>
              <a:gd name="connsiteX66" fmla="*/ 4923988 w 9486104"/>
              <a:gd name="connsiteY66" fmla="*/ 5387164 h 5392617"/>
              <a:gd name="connsiteX67" fmla="*/ 4840131 w 9486104"/>
              <a:gd name="connsiteY67" fmla="*/ 5387257 h 5392617"/>
              <a:gd name="connsiteX68" fmla="*/ 4840131 w 9486104"/>
              <a:gd name="connsiteY68" fmla="*/ 5231096 h 5392617"/>
              <a:gd name="connsiteX69" fmla="*/ 4842324 w 9486104"/>
              <a:gd name="connsiteY69" fmla="*/ 5231096 h 5392617"/>
              <a:gd name="connsiteX70" fmla="*/ 4842324 w 9486104"/>
              <a:gd name="connsiteY70" fmla="*/ 5187244 h 5392617"/>
              <a:gd name="connsiteX71" fmla="*/ 4892794 w 9486104"/>
              <a:gd name="connsiteY71" fmla="*/ 5135502 h 5392617"/>
              <a:gd name="connsiteX72" fmla="*/ 8283240 w 9486104"/>
              <a:gd name="connsiteY72" fmla="*/ 5134878 h 5392617"/>
              <a:gd name="connsiteX73" fmla="*/ 8321109 w 9486104"/>
              <a:gd name="connsiteY73" fmla="*/ 5134878 h 5392617"/>
              <a:gd name="connsiteX74" fmla="*/ 8321109 w 9486104"/>
              <a:gd name="connsiteY74" fmla="*/ 5321043 h 5392617"/>
              <a:gd name="connsiteX75" fmla="*/ 8318915 w 9486104"/>
              <a:gd name="connsiteY75" fmla="*/ 5321043 h 5392617"/>
              <a:gd name="connsiteX76" fmla="*/ 8318915 w 9486104"/>
              <a:gd name="connsiteY76" fmla="*/ 5364895 h 5392617"/>
              <a:gd name="connsiteX77" fmla="*/ 8315495 w 9486104"/>
              <a:gd name="connsiteY77" fmla="*/ 5383408 h 5392617"/>
              <a:gd name="connsiteX78" fmla="*/ 8230576 w 9486104"/>
              <a:gd name="connsiteY78" fmla="*/ 5383502 h 5392617"/>
              <a:gd name="connsiteX79" fmla="*/ 8230576 w 9486104"/>
              <a:gd name="connsiteY79" fmla="*/ 5230475 h 5392617"/>
              <a:gd name="connsiteX80" fmla="*/ 8232771 w 9486104"/>
              <a:gd name="connsiteY80" fmla="*/ 5230475 h 5392617"/>
              <a:gd name="connsiteX81" fmla="*/ 8232771 w 9486104"/>
              <a:gd name="connsiteY81" fmla="*/ 5186623 h 5392617"/>
              <a:gd name="connsiteX82" fmla="*/ 8283240 w 9486104"/>
              <a:gd name="connsiteY82" fmla="*/ 5134878 h 5392617"/>
              <a:gd name="connsiteX83" fmla="*/ 3797194 w 9486104"/>
              <a:gd name="connsiteY83" fmla="*/ 5124423 h 5392617"/>
              <a:gd name="connsiteX84" fmla="*/ 4150549 w 9486104"/>
              <a:gd name="connsiteY84" fmla="*/ 5124423 h 5392617"/>
              <a:gd name="connsiteX85" fmla="*/ 4150549 w 9486104"/>
              <a:gd name="connsiteY85" fmla="*/ 5151568 h 5392617"/>
              <a:gd name="connsiteX86" fmla="*/ 4073570 w 9486104"/>
              <a:gd name="connsiteY86" fmla="*/ 5228548 h 5392617"/>
              <a:gd name="connsiteX87" fmla="*/ 3892681 w 9486104"/>
              <a:gd name="connsiteY87" fmla="*/ 5228548 h 5392617"/>
              <a:gd name="connsiteX88" fmla="*/ 3892681 w 9486104"/>
              <a:gd name="connsiteY88" fmla="*/ 5228831 h 5392617"/>
              <a:gd name="connsiteX89" fmla="*/ 3539325 w 9486104"/>
              <a:gd name="connsiteY89" fmla="*/ 5228831 h 5392617"/>
              <a:gd name="connsiteX90" fmla="*/ 3539325 w 9486104"/>
              <a:gd name="connsiteY90" fmla="*/ 5388697 h 5392617"/>
              <a:gd name="connsiteX91" fmla="*/ 3448792 w 9486104"/>
              <a:gd name="connsiteY91" fmla="*/ 5388797 h 5392617"/>
              <a:gd name="connsiteX92" fmla="*/ 3448792 w 9486104"/>
              <a:gd name="connsiteY92" fmla="*/ 5324424 h 5392617"/>
              <a:gd name="connsiteX93" fmla="*/ 3450987 w 9486104"/>
              <a:gd name="connsiteY93" fmla="*/ 5324424 h 5392617"/>
              <a:gd name="connsiteX94" fmla="*/ 3450987 w 9486104"/>
              <a:gd name="connsiteY94" fmla="*/ 5280573 h 5392617"/>
              <a:gd name="connsiteX95" fmla="*/ 3501457 w 9486104"/>
              <a:gd name="connsiteY95" fmla="*/ 5228830 h 5392617"/>
              <a:gd name="connsiteX96" fmla="*/ 3539325 w 9486104"/>
              <a:gd name="connsiteY96" fmla="*/ 5228830 h 5392617"/>
              <a:gd name="connsiteX97" fmla="*/ 3539325 w 9486104"/>
              <a:gd name="connsiteY97" fmla="*/ 5201685 h 5392617"/>
              <a:gd name="connsiteX98" fmla="*/ 3616303 w 9486104"/>
              <a:gd name="connsiteY98" fmla="*/ 5124706 h 5392617"/>
              <a:gd name="connsiteX99" fmla="*/ 3797194 w 9486104"/>
              <a:gd name="connsiteY99" fmla="*/ 5124706 h 5392617"/>
              <a:gd name="connsiteX100" fmla="*/ 52663 w 9486104"/>
              <a:gd name="connsiteY100" fmla="*/ 5121380 h 5392617"/>
              <a:gd name="connsiteX101" fmla="*/ 90538 w 9486104"/>
              <a:gd name="connsiteY101" fmla="*/ 5121380 h 5392617"/>
              <a:gd name="connsiteX102" fmla="*/ 90538 w 9486104"/>
              <a:gd name="connsiteY102" fmla="*/ 5307545 h 5392617"/>
              <a:gd name="connsiteX103" fmla="*/ 88349 w 9486104"/>
              <a:gd name="connsiteY103" fmla="*/ 5307545 h 5392617"/>
              <a:gd name="connsiteX104" fmla="*/ 88349 w 9486104"/>
              <a:gd name="connsiteY104" fmla="*/ 5351397 h 5392617"/>
              <a:gd name="connsiteX105" fmla="*/ 73994 w 9486104"/>
              <a:gd name="connsiteY105" fmla="*/ 5388387 h 5392617"/>
              <a:gd name="connsiteX106" fmla="*/ 67864 w 9486104"/>
              <a:gd name="connsiteY106" fmla="*/ 5392541 h 5392617"/>
              <a:gd name="connsiteX107" fmla="*/ 0 w 9486104"/>
              <a:gd name="connsiteY107" fmla="*/ 5392617 h 5392617"/>
              <a:gd name="connsiteX108" fmla="*/ 0 w 9486104"/>
              <a:gd name="connsiteY108" fmla="*/ 5216975 h 5392617"/>
              <a:gd name="connsiteX109" fmla="*/ 2193 w 9486104"/>
              <a:gd name="connsiteY109" fmla="*/ 5216975 h 5392617"/>
              <a:gd name="connsiteX110" fmla="*/ 2193 w 9486104"/>
              <a:gd name="connsiteY110" fmla="*/ 5173124 h 5392617"/>
              <a:gd name="connsiteX111" fmla="*/ 52663 w 9486104"/>
              <a:gd name="connsiteY111" fmla="*/ 5121380 h 5392617"/>
              <a:gd name="connsiteX112" fmla="*/ 8398123 w 9486104"/>
              <a:gd name="connsiteY112" fmla="*/ 5030718 h 5392617"/>
              <a:gd name="connsiteX113" fmla="*/ 8597523 w 9486104"/>
              <a:gd name="connsiteY113" fmla="*/ 5030718 h 5392617"/>
              <a:gd name="connsiteX114" fmla="*/ 8609202 w 9486104"/>
              <a:gd name="connsiteY114" fmla="*/ 5031568 h 5392617"/>
              <a:gd name="connsiteX115" fmla="*/ 8609202 w 9486104"/>
              <a:gd name="connsiteY115" fmla="*/ 5030718 h 5392617"/>
              <a:gd name="connsiteX116" fmla="*/ 8962558 w 9486104"/>
              <a:gd name="connsiteY116" fmla="*/ 5030718 h 5392617"/>
              <a:gd name="connsiteX117" fmla="*/ 8962558 w 9486104"/>
              <a:gd name="connsiteY117" fmla="*/ 5057866 h 5392617"/>
              <a:gd name="connsiteX118" fmla="*/ 8885580 w 9486104"/>
              <a:gd name="connsiteY118" fmla="*/ 5134844 h 5392617"/>
              <a:gd name="connsiteX119" fmla="*/ 8686180 w 9486104"/>
              <a:gd name="connsiteY119" fmla="*/ 5134844 h 5392617"/>
              <a:gd name="connsiteX120" fmla="*/ 8674501 w 9486104"/>
              <a:gd name="connsiteY120" fmla="*/ 5133994 h 5392617"/>
              <a:gd name="connsiteX121" fmla="*/ 8674501 w 9486104"/>
              <a:gd name="connsiteY121" fmla="*/ 5134844 h 5392617"/>
              <a:gd name="connsiteX122" fmla="*/ 8321145 w 9486104"/>
              <a:gd name="connsiteY122" fmla="*/ 5134844 h 5392617"/>
              <a:gd name="connsiteX123" fmla="*/ 8321145 w 9486104"/>
              <a:gd name="connsiteY123" fmla="*/ 5107700 h 5392617"/>
              <a:gd name="connsiteX124" fmla="*/ 8398123 w 9486104"/>
              <a:gd name="connsiteY124" fmla="*/ 5030718 h 5392617"/>
              <a:gd name="connsiteX125" fmla="*/ 5160409 w 9486104"/>
              <a:gd name="connsiteY125" fmla="*/ 5029714 h 5392617"/>
              <a:gd name="connsiteX126" fmla="*/ 5513765 w 9486104"/>
              <a:gd name="connsiteY126" fmla="*/ 5029714 h 5392617"/>
              <a:gd name="connsiteX127" fmla="*/ 5513765 w 9486104"/>
              <a:gd name="connsiteY127" fmla="*/ 5056859 h 5392617"/>
              <a:gd name="connsiteX128" fmla="*/ 5436788 w 9486104"/>
              <a:gd name="connsiteY128" fmla="*/ 5133839 h 5392617"/>
              <a:gd name="connsiteX129" fmla="*/ 5284055 w 9486104"/>
              <a:gd name="connsiteY129" fmla="*/ 5133839 h 5392617"/>
              <a:gd name="connsiteX130" fmla="*/ 5284055 w 9486104"/>
              <a:gd name="connsiteY130" fmla="*/ 5135502 h 5392617"/>
              <a:gd name="connsiteX131" fmla="*/ 4930699 w 9486104"/>
              <a:gd name="connsiteY131" fmla="*/ 5135502 h 5392617"/>
              <a:gd name="connsiteX132" fmla="*/ 4930699 w 9486104"/>
              <a:gd name="connsiteY132" fmla="*/ 5108355 h 5392617"/>
              <a:gd name="connsiteX133" fmla="*/ 5007677 w 9486104"/>
              <a:gd name="connsiteY133" fmla="*/ 5031377 h 5392617"/>
              <a:gd name="connsiteX134" fmla="*/ 5160409 w 9486104"/>
              <a:gd name="connsiteY134" fmla="*/ 5031377 h 5392617"/>
              <a:gd name="connsiteX135" fmla="*/ 1486438 w 9486104"/>
              <a:gd name="connsiteY135" fmla="*/ 5028087 h 5392617"/>
              <a:gd name="connsiteX136" fmla="*/ 1524315 w 9486104"/>
              <a:gd name="connsiteY136" fmla="*/ 5028087 h 5392617"/>
              <a:gd name="connsiteX137" fmla="*/ 1524315 w 9486104"/>
              <a:gd name="connsiteY137" fmla="*/ 5214251 h 5392617"/>
              <a:gd name="connsiteX138" fmla="*/ 1522113 w 9486104"/>
              <a:gd name="connsiteY138" fmla="*/ 5214251 h 5392617"/>
              <a:gd name="connsiteX139" fmla="*/ 1522113 w 9486104"/>
              <a:gd name="connsiteY139" fmla="*/ 5258103 h 5392617"/>
              <a:gd name="connsiteX140" fmla="*/ 1471653 w 9486104"/>
              <a:gd name="connsiteY140" fmla="*/ 5309845 h 5392617"/>
              <a:gd name="connsiteX141" fmla="*/ 1433776 w 9486104"/>
              <a:gd name="connsiteY141" fmla="*/ 5309845 h 5392617"/>
              <a:gd name="connsiteX142" fmla="*/ 1433776 w 9486104"/>
              <a:gd name="connsiteY142" fmla="*/ 5123681 h 5392617"/>
              <a:gd name="connsiteX143" fmla="*/ 1435967 w 9486104"/>
              <a:gd name="connsiteY143" fmla="*/ 5123681 h 5392617"/>
              <a:gd name="connsiteX144" fmla="*/ 1435967 w 9486104"/>
              <a:gd name="connsiteY144" fmla="*/ 5079829 h 5392617"/>
              <a:gd name="connsiteX145" fmla="*/ 1486438 w 9486104"/>
              <a:gd name="connsiteY145" fmla="*/ 5028087 h 5392617"/>
              <a:gd name="connsiteX146" fmla="*/ 167510 w 9486104"/>
              <a:gd name="connsiteY146" fmla="*/ 5017256 h 5392617"/>
              <a:gd name="connsiteX147" fmla="*/ 366916 w 9486104"/>
              <a:gd name="connsiteY147" fmla="*/ 5017256 h 5392617"/>
              <a:gd name="connsiteX148" fmla="*/ 378599 w 9486104"/>
              <a:gd name="connsiteY148" fmla="*/ 5018105 h 5392617"/>
              <a:gd name="connsiteX149" fmla="*/ 378599 w 9486104"/>
              <a:gd name="connsiteY149" fmla="*/ 5017256 h 5392617"/>
              <a:gd name="connsiteX150" fmla="*/ 731950 w 9486104"/>
              <a:gd name="connsiteY150" fmla="*/ 5017256 h 5392617"/>
              <a:gd name="connsiteX151" fmla="*/ 731950 w 9486104"/>
              <a:gd name="connsiteY151" fmla="*/ 5044401 h 5392617"/>
              <a:gd name="connsiteX152" fmla="*/ 654977 w 9486104"/>
              <a:gd name="connsiteY152" fmla="*/ 5121380 h 5392617"/>
              <a:gd name="connsiteX153" fmla="*/ 455572 w 9486104"/>
              <a:gd name="connsiteY153" fmla="*/ 5121380 h 5392617"/>
              <a:gd name="connsiteX154" fmla="*/ 443888 w 9486104"/>
              <a:gd name="connsiteY154" fmla="*/ 5120530 h 5392617"/>
              <a:gd name="connsiteX155" fmla="*/ 443888 w 9486104"/>
              <a:gd name="connsiteY155" fmla="*/ 5121380 h 5392617"/>
              <a:gd name="connsiteX156" fmla="*/ 90538 w 9486104"/>
              <a:gd name="connsiteY156" fmla="*/ 5121380 h 5392617"/>
              <a:gd name="connsiteX157" fmla="*/ 90538 w 9486104"/>
              <a:gd name="connsiteY157" fmla="*/ 5094233 h 5392617"/>
              <a:gd name="connsiteX158" fmla="*/ 167510 w 9486104"/>
              <a:gd name="connsiteY158" fmla="*/ 5017256 h 5392617"/>
              <a:gd name="connsiteX159" fmla="*/ 2769439 w 9486104"/>
              <a:gd name="connsiteY159" fmla="*/ 4935995 h 5392617"/>
              <a:gd name="connsiteX160" fmla="*/ 2807309 w 9486104"/>
              <a:gd name="connsiteY160" fmla="*/ 4935995 h 5392617"/>
              <a:gd name="connsiteX161" fmla="*/ 2807309 w 9486104"/>
              <a:gd name="connsiteY161" fmla="*/ 5122158 h 5392617"/>
              <a:gd name="connsiteX162" fmla="*/ 2805114 w 9486104"/>
              <a:gd name="connsiteY162" fmla="*/ 5122158 h 5392617"/>
              <a:gd name="connsiteX163" fmla="*/ 2805114 w 9486104"/>
              <a:gd name="connsiteY163" fmla="*/ 5166008 h 5392617"/>
              <a:gd name="connsiteX164" fmla="*/ 2754645 w 9486104"/>
              <a:gd name="connsiteY164" fmla="*/ 5217752 h 5392617"/>
              <a:gd name="connsiteX165" fmla="*/ 2716776 w 9486104"/>
              <a:gd name="connsiteY165" fmla="*/ 5217752 h 5392617"/>
              <a:gd name="connsiteX166" fmla="*/ 2716776 w 9486104"/>
              <a:gd name="connsiteY166" fmla="*/ 5031589 h 5392617"/>
              <a:gd name="connsiteX167" fmla="*/ 2718970 w 9486104"/>
              <a:gd name="connsiteY167" fmla="*/ 5031589 h 5392617"/>
              <a:gd name="connsiteX168" fmla="*/ 2718970 w 9486104"/>
              <a:gd name="connsiteY168" fmla="*/ 4987737 h 5392617"/>
              <a:gd name="connsiteX169" fmla="*/ 2769439 w 9486104"/>
              <a:gd name="connsiteY169" fmla="*/ 4935995 h 5392617"/>
              <a:gd name="connsiteX170" fmla="*/ 6298445 w 9486104"/>
              <a:gd name="connsiteY170" fmla="*/ 4934417 h 5392617"/>
              <a:gd name="connsiteX171" fmla="*/ 6336314 w 9486104"/>
              <a:gd name="connsiteY171" fmla="*/ 4934417 h 5392617"/>
              <a:gd name="connsiteX172" fmla="*/ 6336314 w 9486104"/>
              <a:gd name="connsiteY172" fmla="*/ 5120581 h 5392617"/>
              <a:gd name="connsiteX173" fmla="*/ 6334120 w 9486104"/>
              <a:gd name="connsiteY173" fmla="*/ 5120581 h 5392617"/>
              <a:gd name="connsiteX174" fmla="*/ 6334120 w 9486104"/>
              <a:gd name="connsiteY174" fmla="*/ 5164433 h 5392617"/>
              <a:gd name="connsiteX175" fmla="*/ 6283651 w 9486104"/>
              <a:gd name="connsiteY175" fmla="*/ 5216179 h 5392617"/>
              <a:gd name="connsiteX176" fmla="*/ 6245781 w 9486104"/>
              <a:gd name="connsiteY176" fmla="*/ 5216179 h 5392617"/>
              <a:gd name="connsiteX177" fmla="*/ 6245781 w 9486104"/>
              <a:gd name="connsiteY177" fmla="*/ 5030012 h 5392617"/>
              <a:gd name="connsiteX178" fmla="*/ 6247975 w 9486104"/>
              <a:gd name="connsiteY178" fmla="*/ 5030012 h 5392617"/>
              <a:gd name="connsiteX179" fmla="*/ 6247975 w 9486104"/>
              <a:gd name="connsiteY179" fmla="*/ 4986159 h 5392617"/>
              <a:gd name="connsiteX180" fmla="*/ 6298445 w 9486104"/>
              <a:gd name="connsiteY180" fmla="*/ 4934417 h 5392617"/>
              <a:gd name="connsiteX181" fmla="*/ 7689819 w 9486104"/>
              <a:gd name="connsiteY181" fmla="*/ 4841090 h 5392617"/>
              <a:gd name="connsiteX182" fmla="*/ 7727688 w 9486104"/>
              <a:gd name="connsiteY182" fmla="*/ 4841090 h 5392617"/>
              <a:gd name="connsiteX183" fmla="*/ 7727688 w 9486104"/>
              <a:gd name="connsiteY183" fmla="*/ 5027253 h 5392617"/>
              <a:gd name="connsiteX184" fmla="*/ 7725494 w 9486104"/>
              <a:gd name="connsiteY184" fmla="*/ 5027253 h 5392617"/>
              <a:gd name="connsiteX185" fmla="*/ 7725494 w 9486104"/>
              <a:gd name="connsiteY185" fmla="*/ 5071102 h 5392617"/>
              <a:gd name="connsiteX186" fmla="*/ 7675025 w 9486104"/>
              <a:gd name="connsiteY186" fmla="*/ 5122846 h 5392617"/>
              <a:gd name="connsiteX187" fmla="*/ 7637155 w 9486104"/>
              <a:gd name="connsiteY187" fmla="*/ 5122846 h 5392617"/>
              <a:gd name="connsiteX188" fmla="*/ 7637155 w 9486104"/>
              <a:gd name="connsiteY188" fmla="*/ 5149956 h 5392617"/>
              <a:gd name="connsiteX189" fmla="*/ 7560177 w 9486104"/>
              <a:gd name="connsiteY189" fmla="*/ 5226936 h 5392617"/>
              <a:gd name="connsiteX190" fmla="*/ 7038142 w 9486104"/>
              <a:gd name="connsiteY190" fmla="*/ 5226936 h 5392617"/>
              <a:gd name="connsiteX191" fmla="*/ 7038142 w 9486104"/>
              <a:gd name="connsiteY191" fmla="*/ 5199788 h 5392617"/>
              <a:gd name="connsiteX192" fmla="*/ 7115120 w 9486104"/>
              <a:gd name="connsiteY192" fmla="*/ 5122809 h 5392617"/>
              <a:gd name="connsiteX193" fmla="*/ 7314520 w 9486104"/>
              <a:gd name="connsiteY193" fmla="*/ 5122809 h 5392617"/>
              <a:gd name="connsiteX194" fmla="*/ 7637155 w 9486104"/>
              <a:gd name="connsiteY194" fmla="*/ 5122809 h 5392617"/>
              <a:gd name="connsiteX195" fmla="*/ 7637155 w 9486104"/>
              <a:gd name="connsiteY195" fmla="*/ 4936682 h 5392617"/>
              <a:gd name="connsiteX196" fmla="*/ 7639349 w 9486104"/>
              <a:gd name="connsiteY196" fmla="*/ 4936682 h 5392617"/>
              <a:gd name="connsiteX197" fmla="*/ 7639349 w 9486104"/>
              <a:gd name="connsiteY197" fmla="*/ 4892832 h 5392617"/>
              <a:gd name="connsiteX198" fmla="*/ 7689819 w 9486104"/>
              <a:gd name="connsiteY198" fmla="*/ 4841090 h 5392617"/>
              <a:gd name="connsiteX199" fmla="*/ 2884323 w 9486104"/>
              <a:gd name="connsiteY199" fmla="*/ 4831836 h 5392617"/>
              <a:gd name="connsiteX200" fmla="*/ 3083722 w 9486104"/>
              <a:gd name="connsiteY200" fmla="*/ 4831836 h 5392617"/>
              <a:gd name="connsiteX201" fmla="*/ 3095401 w 9486104"/>
              <a:gd name="connsiteY201" fmla="*/ 4832685 h 5392617"/>
              <a:gd name="connsiteX202" fmla="*/ 3095401 w 9486104"/>
              <a:gd name="connsiteY202" fmla="*/ 4831836 h 5392617"/>
              <a:gd name="connsiteX203" fmla="*/ 3448758 w 9486104"/>
              <a:gd name="connsiteY203" fmla="*/ 4831836 h 5392617"/>
              <a:gd name="connsiteX204" fmla="*/ 3448758 w 9486104"/>
              <a:gd name="connsiteY204" fmla="*/ 4858981 h 5392617"/>
              <a:gd name="connsiteX205" fmla="*/ 3371779 w 9486104"/>
              <a:gd name="connsiteY205" fmla="*/ 4935960 h 5392617"/>
              <a:gd name="connsiteX206" fmla="*/ 3172380 w 9486104"/>
              <a:gd name="connsiteY206" fmla="*/ 4935960 h 5392617"/>
              <a:gd name="connsiteX207" fmla="*/ 3160701 w 9486104"/>
              <a:gd name="connsiteY207" fmla="*/ 4935110 h 5392617"/>
              <a:gd name="connsiteX208" fmla="*/ 3160701 w 9486104"/>
              <a:gd name="connsiteY208" fmla="*/ 4935960 h 5392617"/>
              <a:gd name="connsiteX209" fmla="*/ 2807344 w 9486104"/>
              <a:gd name="connsiteY209" fmla="*/ 4935960 h 5392617"/>
              <a:gd name="connsiteX210" fmla="*/ 2807344 w 9486104"/>
              <a:gd name="connsiteY210" fmla="*/ 4908813 h 5392617"/>
              <a:gd name="connsiteX211" fmla="*/ 2884323 w 9486104"/>
              <a:gd name="connsiteY211" fmla="*/ 4831836 h 5392617"/>
              <a:gd name="connsiteX212" fmla="*/ 6594182 w 9486104"/>
              <a:gd name="connsiteY212" fmla="*/ 4830012 h 5392617"/>
              <a:gd name="connsiteX213" fmla="*/ 6947537 w 9486104"/>
              <a:gd name="connsiteY213" fmla="*/ 4830012 h 5392617"/>
              <a:gd name="connsiteX214" fmla="*/ 6947537 w 9486104"/>
              <a:gd name="connsiteY214" fmla="*/ 4857157 h 5392617"/>
              <a:gd name="connsiteX215" fmla="*/ 6870559 w 9486104"/>
              <a:gd name="connsiteY215" fmla="*/ 4934134 h 5392617"/>
              <a:gd name="connsiteX216" fmla="*/ 6689670 w 9486104"/>
              <a:gd name="connsiteY216" fmla="*/ 4934134 h 5392617"/>
              <a:gd name="connsiteX217" fmla="*/ 6689670 w 9486104"/>
              <a:gd name="connsiteY217" fmla="*/ 4934417 h 5392617"/>
              <a:gd name="connsiteX218" fmla="*/ 6336314 w 9486104"/>
              <a:gd name="connsiteY218" fmla="*/ 4934417 h 5392617"/>
              <a:gd name="connsiteX219" fmla="*/ 6336314 w 9486104"/>
              <a:gd name="connsiteY219" fmla="*/ 4907272 h 5392617"/>
              <a:gd name="connsiteX220" fmla="*/ 6413292 w 9486104"/>
              <a:gd name="connsiteY220" fmla="*/ 4830294 h 5392617"/>
              <a:gd name="connsiteX221" fmla="*/ 6594182 w 9486104"/>
              <a:gd name="connsiteY221" fmla="*/ 4830294 h 5392617"/>
              <a:gd name="connsiteX222" fmla="*/ 9015257 w 9486104"/>
              <a:gd name="connsiteY222" fmla="*/ 4748999 h 5392617"/>
              <a:gd name="connsiteX223" fmla="*/ 9053126 w 9486104"/>
              <a:gd name="connsiteY223" fmla="*/ 4748999 h 5392617"/>
              <a:gd name="connsiteX224" fmla="*/ 9053126 w 9486104"/>
              <a:gd name="connsiteY224" fmla="*/ 4935160 h 5392617"/>
              <a:gd name="connsiteX225" fmla="*/ 9050932 w 9486104"/>
              <a:gd name="connsiteY225" fmla="*/ 4935160 h 5392617"/>
              <a:gd name="connsiteX226" fmla="*/ 9050932 w 9486104"/>
              <a:gd name="connsiteY226" fmla="*/ 4979009 h 5392617"/>
              <a:gd name="connsiteX227" fmla="*/ 9000462 w 9486104"/>
              <a:gd name="connsiteY227" fmla="*/ 5030755 h 5392617"/>
              <a:gd name="connsiteX228" fmla="*/ 8962593 w 9486104"/>
              <a:gd name="connsiteY228" fmla="*/ 5030755 h 5392617"/>
              <a:gd name="connsiteX229" fmla="*/ 8962593 w 9486104"/>
              <a:gd name="connsiteY229" fmla="*/ 4844592 h 5392617"/>
              <a:gd name="connsiteX230" fmla="*/ 8964787 w 9486104"/>
              <a:gd name="connsiteY230" fmla="*/ 4844592 h 5392617"/>
              <a:gd name="connsiteX231" fmla="*/ 8964787 w 9486104"/>
              <a:gd name="connsiteY231" fmla="*/ 4800743 h 5392617"/>
              <a:gd name="connsiteX232" fmla="*/ 9015257 w 9486104"/>
              <a:gd name="connsiteY232" fmla="*/ 4748999 h 5392617"/>
              <a:gd name="connsiteX233" fmla="*/ 4318096 w 9486104"/>
              <a:gd name="connsiteY233" fmla="*/ 4738543 h 5392617"/>
              <a:gd name="connsiteX234" fmla="*/ 4517495 w 9486104"/>
              <a:gd name="connsiteY234" fmla="*/ 4738543 h 5392617"/>
              <a:gd name="connsiteX235" fmla="*/ 4840131 w 9486104"/>
              <a:gd name="connsiteY235" fmla="*/ 4738543 h 5392617"/>
              <a:gd name="connsiteX236" fmla="*/ 4840131 w 9486104"/>
              <a:gd name="connsiteY236" fmla="*/ 4765688 h 5392617"/>
              <a:gd name="connsiteX237" fmla="*/ 4763152 w 9486104"/>
              <a:gd name="connsiteY237" fmla="*/ 4842667 h 5392617"/>
              <a:gd name="connsiteX238" fmla="*/ 4241118 w 9486104"/>
              <a:gd name="connsiteY238" fmla="*/ 4842667 h 5392617"/>
              <a:gd name="connsiteX239" fmla="*/ 4241118 w 9486104"/>
              <a:gd name="connsiteY239" fmla="*/ 5028829 h 5392617"/>
              <a:gd name="connsiteX240" fmla="*/ 4238924 w 9486104"/>
              <a:gd name="connsiteY240" fmla="*/ 5028829 h 5392617"/>
              <a:gd name="connsiteX241" fmla="*/ 4238924 w 9486104"/>
              <a:gd name="connsiteY241" fmla="*/ 5072679 h 5392617"/>
              <a:gd name="connsiteX242" fmla="*/ 4188455 w 9486104"/>
              <a:gd name="connsiteY242" fmla="*/ 5124423 h 5392617"/>
              <a:gd name="connsiteX243" fmla="*/ 4150584 w 9486104"/>
              <a:gd name="connsiteY243" fmla="*/ 5124423 h 5392617"/>
              <a:gd name="connsiteX244" fmla="*/ 4150584 w 9486104"/>
              <a:gd name="connsiteY244" fmla="*/ 4938260 h 5392617"/>
              <a:gd name="connsiteX245" fmla="*/ 4152779 w 9486104"/>
              <a:gd name="connsiteY245" fmla="*/ 4938260 h 5392617"/>
              <a:gd name="connsiteX246" fmla="*/ 4152779 w 9486104"/>
              <a:gd name="connsiteY246" fmla="*/ 4894408 h 5392617"/>
              <a:gd name="connsiteX247" fmla="*/ 4203248 w 9486104"/>
              <a:gd name="connsiteY247" fmla="*/ 4842667 h 5392617"/>
              <a:gd name="connsiteX248" fmla="*/ 4241117 w 9486104"/>
              <a:gd name="connsiteY248" fmla="*/ 4842667 h 5392617"/>
              <a:gd name="connsiteX249" fmla="*/ 4241117 w 9486104"/>
              <a:gd name="connsiteY249" fmla="*/ 4815520 h 5392617"/>
              <a:gd name="connsiteX250" fmla="*/ 4318096 w 9486104"/>
              <a:gd name="connsiteY250" fmla="*/ 4738543 h 5392617"/>
              <a:gd name="connsiteX251" fmla="*/ 7804666 w 9486104"/>
              <a:gd name="connsiteY251" fmla="*/ 4736967 h 5392617"/>
              <a:gd name="connsiteX252" fmla="*/ 8004066 w 9486104"/>
              <a:gd name="connsiteY252" fmla="*/ 4736967 h 5392617"/>
              <a:gd name="connsiteX253" fmla="*/ 8016382 w 9486104"/>
              <a:gd name="connsiteY253" fmla="*/ 4737888 h 5392617"/>
              <a:gd name="connsiteX254" fmla="*/ 8230541 w 9486104"/>
              <a:gd name="connsiteY254" fmla="*/ 4737888 h 5392617"/>
              <a:gd name="connsiteX255" fmla="*/ 8230541 w 9486104"/>
              <a:gd name="connsiteY255" fmla="*/ 4765033 h 5392617"/>
              <a:gd name="connsiteX256" fmla="*/ 8153562 w 9486104"/>
              <a:gd name="connsiteY256" fmla="*/ 4842010 h 5392617"/>
              <a:gd name="connsiteX257" fmla="*/ 7954163 w 9486104"/>
              <a:gd name="connsiteY257" fmla="*/ 4842010 h 5392617"/>
              <a:gd name="connsiteX258" fmla="*/ 7941846 w 9486104"/>
              <a:gd name="connsiteY258" fmla="*/ 4841090 h 5392617"/>
              <a:gd name="connsiteX259" fmla="*/ 7727688 w 9486104"/>
              <a:gd name="connsiteY259" fmla="*/ 4841090 h 5392617"/>
              <a:gd name="connsiteX260" fmla="*/ 7727688 w 9486104"/>
              <a:gd name="connsiteY260" fmla="*/ 4813945 h 5392617"/>
              <a:gd name="connsiteX261" fmla="*/ 7804666 w 9486104"/>
              <a:gd name="connsiteY261" fmla="*/ 4736967 h 5392617"/>
              <a:gd name="connsiteX262" fmla="*/ 9310994 w 9486104"/>
              <a:gd name="connsiteY262" fmla="*/ 4644594 h 5392617"/>
              <a:gd name="connsiteX263" fmla="*/ 9469790 w 9486104"/>
              <a:gd name="connsiteY263" fmla="*/ 4644594 h 5392617"/>
              <a:gd name="connsiteX264" fmla="*/ 9469425 w 9486104"/>
              <a:gd name="connsiteY264" fmla="*/ 4748718 h 5392617"/>
              <a:gd name="connsiteX265" fmla="*/ 9406482 w 9486104"/>
              <a:gd name="connsiteY265" fmla="*/ 4748718 h 5392617"/>
              <a:gd name="connsiteX266" fmla="*/ 9406482 w 9486104"/>
              <a:gd name="connsiteY266" fmla="*/ 4748999 h 5392617"/>
              <a:gd name="connsiteX267" fmla="*/ 9053126 w 9486104"/>
              <a:gd name="connsiteY267" fmla="*/ 4748999 h 5392617"/>
              <a:gd name="connsiteX268" fmla="*/ 9053126 w 9486104"/>
              <a:gd name="connsiteY268" fmla="*/ 4721854 h 5392617"/>
              <a:gd name="connsiteX269" fmla="*/ 9130104 w 9486104"/>
              <a:gd name="connsiteY269" fmla="*/ 4644877 h 5392617"/>
              <a:gd name="connsiteX270" fmla="*/ 9310994 w 9486104"/>
              <a:gd name="connsiteY270" fmla="*/ 4644877 h 5392617"/>
              <a:gd name="connsiteX271" fmla="*/ 5681311 w 9486104"/>
              <a:gd name="connsiteY271" fmla="*/ 4643836 h 5392617"/>
              <a:gd name="connsiteX272" fmla="*/ 5880711 w 9486104"/>
              <a:gd name="connsiteY272" fmla="*/ 4643836 h 5392617"/>
              <a:gd name="connsiteX273" fmla="*/ 5892390 w 9486104"/>
              <a:gd name="connsiteY273" fmla="*/ 4644685 h 5392617"/>
              <a:gd name="connsiteX274" fmla="*/ 5892390 w 9486104"/>
              <a:gd name="connsiteY274" fmla="*/ 4643836 h 5392617"/>
              <a:gd name="connsiteX275" fmla="*/ 6245746 w 9486104"/>
              <a:gd name="connsiteY275" fmla="*/ 4643836 h 5392617"/>
              <a:gd name="connsiteX276" fmla="*/ 6245746 w 9486104"/>
              <a:gd name="connsiteY276" fmla="*/ 4670981 h 5392617"/>
              <a:gd name="connsiteX277" fmla="*/ 6168768 w 9486104"/>
              <a:gd name="connsiteY277" fmla="*/ 4747958 h 5392617"/>
              <a:gd name="connsiteX278" fmla="*/ 5969368 w 9486104"/>
              <a:gd name="connsiteY278" fmla="*/ 4747958 h 5392617"/>
              <a:gd name="connsiteX279" fmla="*/ 5957689 w 9486104"/>
              <a:gd name="connsiteY279" fmla="*/ 4747108 h 5392617"/>
              <a:gd name="connsiteX280" fmla="*/ 5957689 w 9486104"/>
              <a:gd name="connsiteY280" fmla="*/ 4747958 h 5392617"/>
              <a:gd name="connsiteX281" fmla="*/ 5604334 w 9486104"/>
              <a:gd name="connsiteY281" fmla="*/ 4747958 h 5392617"/>
              <a:gd name="connsiteX282" fmla="*/ 5604334 w 9486104"/>
              <a:gd name="connsiteY282" fmla="*/ 4934116 h 5392617"/>
              <a:gd name="connsiteX283" fmla="*/ 5602139 w 9486104"/>
              <a:gd name="connsiteY283" fmla="*/ 4934116 h 5392617"/>
              <a:gd name="connsiteX284" fmla="*/ 5602139 w 9486104"/>
              <a:gd name="connsiteY284" fmla="*/ 4977969 h 5392617"/>
              <a:gd name="connsiteX285" fmla="*/ 5551670 w 9486104"/>
              <a:gd name="connsiteY285" fmla="*/ 5029714 h 5392617"/>
              <a:gd name="connsiteX286" fmla="*/ 5513800 w 9486104"/>
              <a:gd name="connsiteY286" fmla="*/ 5029714 h 5392617"/>
              <a:gd name="connsiteX287" fmla="*/ 5513800 w 9486104"/>
              <a:gd name="connsiteY287" fmla="*/ 4843548 h 5392617"/>
              <a:gd name="connsiteX288" fmla="*/ 5515995 w 9486104"/>
              <a:gd name="connsiteY288" fmla="*/ 4843548 h 5392617"/>
              <a:gd name="connsiteX289" fmla="*/ 5515995 w 9486104"/>
              <a:gd name="connsiteY289" fmla="*/ 4799699 h 5392617"/>
              <a:gd name="connsiteX290" fmla="*/ 5566465 w 9486104"/>
              <a:gd name="connsiteY290" fmla="*/ 4747957 h 5392617"/>
              <a:gd name="connsiteX291" fmla="*/ 5604334 w 9486104"/>
              <a:gd name="connsiteY291" fmla="*/ 4747957 h 5392617"/>
              <a:gd name="connsiteX292" fmla="*/ 5604334 w 9486104"/>
              <a:gd name="connsiteY292" fmla="*/ 4720814 h 5392617"/>
              <a:gd name="connsiteX293" fmla="*/ 5681311 w 9486104"/>
              <a:gd name="connsiteY293" fmla="*/ 4643836 h 5392617"/>
              <a:gd name="connsiteX294" fmla="*/ 2176018 w 9486104"/>
              <a:gd name="connsiteY294" fmla="*/ 4642209 h 5392617"/>
              <a:gd name="connsiteX295" fmla="*/ 2213888 w 9486104"/>
              <a:gd name="connsiteY295" fmla="*/ 4642209 h 5392617"/>
              <a:gd name="connsiteX296" fmla="*/ 2213888 w 9486104"/>
              <a:gd name="connsiteY296" fmla="*/ 4828370 h 5392617"/>
              <a:gd name="connsiteX297" fmla="*/ 2211693 w 9486104"/>
              <a:gd name="connsiteY297" fmla="*/ 4828370 h 5392617"/>
              <a:gd name="connsiteX298" fmla="*/ 2211693 w 9486104"/>
              <a:gd name="connsiteY298" fmla="*/ 4872220 h 5392617"/>
              <a:gd name="connsiteX299" fmla="*/ 2161225 w 9486104"/>
              <a:gd name="connsiteY299" fmla="*/ 4923963 h 5392617"/>
              <a:gd name="connsiteX300" fmla="*/ 2123355 w 9486104"/>
              <a:gd name="connsiteY300" fmla="*/ 4923963 h 5392617"/>
              <a:gd name="connsiteX301" fmla="*/ 2123355 w 9486104"/>
              <a:gd name="connsiteY301" fmla="*/ 4951072 h 5392617"/>
              <a:gd name="connsiteX302" fmla="*/ 2046376 w 9486104"/>
              <a:gd name="connsiteY302" fmla="*/ 5028049 h 5392617"/>
              <a:gd name="connsiteX303" fmla="*/ 1524342 w 9486104"/>
              <a:gd name="connsiteY303" fmla="*/ 5028049 h 5392617"/>
              <a:gd name="connsiteX304" fmla="*/ 1524342 w 9486104"/>
              <a:gd name="connsiteY304" fmla="*/ 5000903 h 5392617"/>
              <a:gd name="connsiteX305" fmla="*/ 1601322 w 9486104"/>
              <a:gd name="connsiteY305" fmla="*/ 4923927 h 5392617"/>
              <a:gd name="connsiteX306" fmla="*/ 1800719 w 9486104"/>
              <a:gd name="connsiteY306" fmla="*/ 4923927 h 5392617"/>
              <a:gd name="connsiteX307" fmla="*/ 2123355 w 9486104"/>
              <a:gd name="connsiteY307" fmla="*/ 4923927 h 5392617"/>
              <a:gd name="connsiteX308" fmla="*/ 2123355 w 9486104"/>
              <a:gd name="connsiteY308" fmla="*/ 4737802 h 5392617"/>
              <a:gd name="connsiteX309" fmla="*/ 2125548 w 9486104"/>
              <a:gd name="connsiteY309" fmla="*/ 4737802 h 5392617"/>
              <a:gd name="connsiteX310" fmla="*/ 2125548 w 9486104"/>
              <a:gd name="connsiteY310" fmla="*/ 4693950 h 5392617"/>
              <a:gd name="connsiteX311" fmla="*/ 2176018 w 9486104"/>
              <a:gd name="connsiteY311" fmla="*/ 4642209 h 5392617"/>
              <a:gd name="connsiteX312" fmla="*/ 1080382 w 9486104"/>
              <a:gd name="connsiteY312" fmla="*/ 4631131 h 5392617"/>
              <a:gd name="connsiteX313" fmla="*/ 1433748 w 9486104"/>
              <a:gd name="connsiteY313" fmla="*/ 4631131 h 5392617"/>
              <a:gd name="connsiteX314" fmla="*/ 1433748 w 9486104"/>
              <a:gd name="connsiteY314" fmla="*/ 4658276 h 5392617"/>
              <a:gd name="connsiteX315" fmla="*/ 1356760 w 9486104"/>
              <a:gd name="connsiteY315" fmla="*/ 4735253 h 5392617"/>
              <a:gd name="connsiteX316" fmla="*/ 1175869 w 9486104"/>
              <a:gd name="connsiteY316" fmla="*/ 4735253 h 5392617"/>
              <a:gd name="connsiteX317" fmla="*/ 1175869 w 9486104"/>
              <a:gd name="connsiteY317" fmla="*/ 4735536 h 5392617"/>
              <a:gd name="connsiteX318" fmla="*/ 822516 w 9486104"/>
              <a:gd name="connsiteY318" fmla="*/ 4735536 h 5392617"/>
              <a:gd name="connsiteX319" fmla="*/ 822516 w 9486104"/>
              <a:gd name="connsiteY319" fmla="*/ 4921698 h 5392617"/>
              <a:gd name="connsiteX320" fmla="*/ 820329 w 9486104"/>
              <a:gd name="connsiteY320" fmla="*/ 4921698 h 5392617"/>
              <a:gd name="connsiteX321" fmla="*/ 820329 w 9486104"/>
              <a:gd name="connsiteY321" fmla="*/ 4965547 h 5392617"/>
              <a:gd name="connsiteX322" fmla="*/ 769854 w 9486104"/>
              <a:gd name="connsiteY322" fmla="*/ 5017291 h 5392617"/>
              <a:gd name="connsiteX323" fmla="*/ 731980 w 9486104"/>
              <a:gd name="connsiteY323" fmla="*/ 5017291 h 5392617"/>
              <a:gd name="connsiteX324" fmla="*/ 731980 w 9486104"/>
              <a:gd name="connsiteY324" fmla="*/ 4831129 h 5392617"/>
              <a:gd name="connsiteX325" fmla="*/ 734174 w 9486104"/>
              <a:gd name="connsiteY325" fmla="*/ 4831129 h 5392617"/>
              <a:gd name="connsiteX326" fmla="*/ 734174 w 9486104"/>
              <a:gd name="connsiteY326" fmla="*/ 4787277 h 5392617"/>
              <a:gd name="connsiteX327" fmla="*/ 784644 w 9486104"/>
              <a:gd name="connsiteY327" fmla="*/ 4735535 h 5392617"/>
              <a:gd name="connsiteX328" fmla="*/ 822516 w 9486104"/>
              <a:gd name="connsiteY328" fmla="*/ 4735535 h 5392617"/>
              <a:gd name="connsiteX329" fmla="*/ 822516 w 9486104"/>
              <a:gd name="connsiteY329" fmla="*/ 4708391 h 5392617"/>
              <a:gd name="connsiteX330" fmla="*/ 899492 w 9486104"/>
              <a:gd name="connsiteY330" fmla="*/ 4631413 h 5392617"/>
              <a:gd name="connsiteX331" fmla="*/ 1080382 w 9486104"/>
              <a:gd name="connsiteY331" fmla="*/ 4631413 h 5392617"/>
              <a:gd name="connsiteX332" fmla="*/ 7000237 w 9486104"/>
              <a:gd name="connsiteY332" fmla="*/ 4548259 h 5392617"/>
              <a:gd name="connsiteX333" fmla="*/ 7038106 w 9486104"/>
              <a:gd name="connsiteY333" fmla="*/ 4548259 h 5392617"/>
              <a:gd name="connsiteX334" fmla="*/ 7038106 w 9486104"/>
              <a:gd name="connsiteY334" fmla="*/ 4734419 h 5392617"/>
              <a:gd name="connsiteX335" fmla="*/ 7035912 w 9486104"/>
              <a:gd name="connsiteY335" fmla="*/ 4734419 h 5392617"/>
              <a:gd name="connsiteX336" fmla="*/ 7035912 w 9486104"/>
              <a:gd name="connsiteY336" fmla="*/ 4778268 h 5392617"/>
              <a:gd name="connsiteX337" fmla="*/ 6985443 w 9486104"/>
              <a:gd name="connsiteY337" fmla="*/ 4830012 h 5392617"/>
              <a:gd name="connsiteX338" fmla="*/ 6947573 w 9486104"/>
              <a:gd name="connsiteY338" fmla="*/ 4830012 h 5392617"/>
              <a:gd name="connsiteX339" fmla="*/ 6947573 w 9486104"/>
              <a:gd name="connsiteY339" fmla="*/ 4643851 h 5392617"/>
              <a:gd name="connsiteX340" fmla="*/ 6949767 w 9486104"/>
              <a:gd name="connsiteY340" fmla="*/ 4643851 h 5392617"/>
              <a:gd name="connsiteX341" fmla="*/ 6949767 w 9486104"/>
              <a:gd name="connsiteY341" fmla="*/ 4600002 h 5392617"/>
              <a:gd name="connsiteX342" fmla="*/ 7000237 w 9486104"/>
              <a:gd name="connsiteY342" fmla="*/ 4548259 h 5392617"/>
              <a:gd name="connsiteX343" fmla="*/ 2290866 w 9486104"/>
              <a:gd name="connsiteY343" fmla="*/ 4538085 h 5392617"/>
              <a:gd name="connsiteX344" fmla="*/ 2490265 w 9486104"/>
              <a:gd name="connsiteY344" fmla="*/ 4538085 h 5392617"/>
              <a:gd name="connsiteX345" fmla="*/ 2502582 w 9486104"/>
              <a:gd name="connsiteY345" fmla="*/ 4539005 h 5392617"/>
              <a:gd name="connsiteX346" fmla="*/ 2716740 w 9486104"/>
              <a:gd name="connsiteY346" fmla="*/ 4539005 h 5392617"/>
              <a:gd name="connsiteX347" fmla="*/ 2716740 w 9486104"/>
              <a:gd name="connsiteY347" fmla="*/ 4566152 h 5392617"/>
              <a:gd name="connsiteX348" fmla="*/ 2639762 w 9486104"/>
              <a:gd name="connsiteY348" fmla="*/ 4643128 h 5392617"/>
              <a:gd name="connsiteX349" fmla="*/ 2440362 w 9486104"/>
              <a:gd name="connsiteY349" fmla="*/ 4643128 h 5392617"/>
              <a:gd name="connsiteX350" fmla="*/ 2428046 w 9486104"/>
              <a:gd name="connsiteY350" fmla="*/ 4642209 h 5392617"/>
              <a:gd name="connsiteX351" fmla="*/ 2213888 w 9486104"/>
              <a:gd name="connsiteY351" fmla="*/ 4642209 h 5392617"/>
              <a:gd name="connsiteX352" fmla="*/ 2213888 w 9486104"/>
              <a:gd name="connsiteY352" fmla="*/ 4615063 h 5392617"/>
              <a:gd name="connsiteX353" fmla="*/ 2290866 w 9486104"/>
              <a:gd name="connsiteY353" fmla="*/ 4538085 h 5392617"/>
              <a:gd name="connsiteX354" fmla="*/ 4892794 w 9486104"/>
              <a:gd name="connsiteY354" fmla="*/ 4456786 h 5392617"/>
              <a:gd name="connsiteX355" fmla="*/ 4930663 w 9486104"/>
              <a:gd name="connsiteY355" fmla="*/ 4456786 h 5392617"/>
              <a:gd name="connsiteX356" fmla="*/ 4930663 w 9486104"/>
              <a:gd name="connsiteY356" fmla="*/ 4642950 h 5392617"/>
              <a:gd name="connsiteX357" fmla="*/ 4928470 w 9486104"/>
              <a:gd name="connsiteY357" fmla="*/ 4642950 h 5392617"/>
              <a:gd name="connsiteX358" fmla="*/ 4928470 w 9486104"/>
              <a:gd name="connsiteY358" fmla="*/ 4686800 h 5392617"/>
              <a:gd name="connsiteX359" fmla="*/ 4878000 w 9486104"/>
              <a:gd name="connsiteY359" fmla="*/ 4738543 h 5392617"/>
              <a:gd name="connsiteX360" fmla="*/ 4840131 w 9486104"/>
              <a:gd name="connsiteY360" fmla="*/ 4738543 h 5392617"/>
              <a:gd name="connsiteX361" fmla="*/ 4840131 w 9486104"/>
              <a:gd name="connsiteY361" fmla="*/ 4552380 h 5392617"/>
              <a:gd name="connsiteX362" fmla="*/ 4842324 w 9486104"/>
              <a:gd name="connsiteY362" fmla="*/ 4552380 h 5392617"/>
              <a:gd name="connsiteX363" fmla="*/ 4842324 w 9486104"/>
              <a:gd name="connsiteY363" fmla="*/ 4508528 h 5392617"/>
              <a:gd name="connsiteX364" fmla="*/ 4892794 w 9486104"/>
              <a:gd name="connsiteY364" fmla="*/ 4456786 h 5392617"/>
              <a:gd name="connsiteX365" fmla="*/ 8283240 w 9486104"/>
              <a:gd name="connsiteY365" fmla="*/ 4456165 h 5392617"/>
              <a:gd name="connsiteX366" fmla="*/ 8321109 w 9486104"/>
              <a:gd name="connsiteY366" fmla="*/ 4456165 h 5392617"/>
              <a:gd name="connsiteX367" fmla="*/ 8321109 w 9486104"/>
              <a:gd name="connsiteY367" fmla="*/ 4642330 h 5392617"/>
              <a:gd name="connsiteX368" fmla="*/ 8318915 w 9486104"/>
              <a:gd name="connsiteY368" fmla="*/ 4642330 h 5392617"/>
              <a:gd name="connsiteX369" fmla="*/ 8318915 w 9486104"/>
              <a:gd name="connsiteY369" fmla="*/ 4686181 h 5392617"/>
              <a:gd name="connsiteX370" fmla="*/ 8268446 w 9486104"/>
              <a:gd name="connsiteY370" fmla="*/ 4737921 h 5392617"/>
              <a:gd name="connsiteX371" fmla="*/ 8230576 w 9486104"/>
              <a:gd name="connsiteY371" fmla="*/ 4737921 h 5392617"/>
              <a:gd name="connsiteX372" fmla="*/ 8230576 w 9486104"/>
              <a:gd name="connsiteY372" fmla="*/ 4551762 h 5392617"/>
              <a:gd name="connsiteX373" fmla="*/ 8232771 w 9486104"/>
              <a:gd name="connsiteY373" fmla="*/ 4551762 h 5392617"/>
              <a:gd name="connsiteX374" fmla="*/ 8232771 w 9486104"/>
              <a:gd name="connsiteY374" fmla="*/ 4507906 h 5392617"/>
              <a:gd name="connsiteX375" fmla="*/ 8283240 w 9486104"/>
              <a:gd name="connsiteY375" fmla="*/ 4456165 h 5392617"/>
              <a:gd name="connsiteX376" fmla="*/ 3797194 w 9486104"/>
              <a:gd name="connsiteY376" fmla="*/ 4445709 h 5392617"/>
              <a:gd name="connsiteX377" fmla="*/ 4150549 w 9486104"/>
              <a:gd name="connsiteY377" fmla="*/ 4445709 h 5392617"/>
              <a:gd name="connsiteX378" fmla="*/ 4150549 w 9486104"/>
              <a:gd name="connsiteY378" fmla="*/ 4472854 h 5392617"/>
              <a:gd name="connsiteX379" fmla="*/ 4073570 w 9486104"/>
              <a:gd name="connsiteY379" fmla="*/ 4549834 h 5392617"/>
              <a:gd name="connsiteX380" fmla="*/ 3892681 w 9486104"/>
              <a:gd name="connsiteY380" fmla="*/ 4549834 h 5392617"/>
              <a:gd name="connsiteX381" fmla="*/ 3892681 w 9486104"/>
              <a:gd name="connsiteY381" fmla="*/ 4550115 h 5392617"/>
              <a:gd name="connsiteX382" fmla="*/ 3539325 w 9486104"/>
              <a:gd name="connsiteY382" fmla="*/ 4550115 h 5392617"/>
              <a:gd name="connsiteX383" fmla="*/ 3539325 w 9486104"/>
              <a:gd name="connsiteY383" fmla="*/ 4736277 h 5392617"/>
              <a:gd name="connsiteX384" fmla="*/ 3537132 w 9486104"/>
              <a:gd name="connsiteY384" fmla="*/ 4736277 h 5392617"/>
              <a:gd name="connsiteX385" fmla="*/ 3537132 w 9486104"/>
              <a:gd name="connsiteY385" fmla="*/ 4780127 h 5392617"/>
              <a:gd name="connsiteX386" fmla="*/ 3486661 w 9486104"/>
              <a:gd name="connsiteY386" fmla="*/ 4831872 h 5392617"/>
              <a:gd name="connsiteX387" fmla="*/ 3448792 w 9486104"/>
              <a:gd name="connsiteY387" fmla="*/ 4831872 h 5392617"/>
              <a:gd name="connsiteX388" fmla="*/ 3448792 w 9486104"/>
              <a:gd name="connsiteY388" fmla="*/ 4645709 h 5392617"/>
              <a:gd name="connsiteX389" fmla="*/ 3450987 w 9486104"/>
              <a:gd name="connsiteY389" fmla="*/ 4645709 h 5392617"/>
              <a:gd name="connsiteX390" fmla="*/ 3450987 w 9486104"/>
              <a:gd name="connsiteY390" fmla="*/ 4601856 h 5392617"/>
              <a:gd name="connsiteX391" fmla="*/ 3501457 w 9486104"/>
              <a:gd name="connsiteY391" fmla="*/ 4550114 h 5392617"/>
              <a:gd name="connsiteX392" fmla="*/ 3539325 w 9486104"/>
              <a:gd name="connsiteY392" fmla="*/ 4550114 h 5392617"/>
              <a:gd name="connsiteX393" fmla="*/ 3539325 w 9486104"/>
              <a:gd name="connsiteY393" fmla="*/ 4522969 h 5392617"/>
              <a:gd name="connsiteX394" fmla="*/ 3616303 w 9486104"/>
              <a:gd name="connsiteY394" fmla="*/ 4445991 h 5392617"/>
              <a:gd name="connsiteX395" fmla="*/ 3797194 w 9486104"/>
              <a:gd name="connsiteY395" fmla="*/ 4445991 h 5392617"/>
              <a:gd name="connsiteX396" fmla="*/ 7115120 w 9486104"/>
              <a:gd name="connsiteY396" fmla="*/ 4444133 h 5392617"/>
              <a:gd name="connsiteX397" fmla="*/ 7314520 w 9486104"/>
              <a:gd name="connsiteY397" fmla="*/ 4444133 h 5392617"/>
              <a:gd name="connsiteX398" fmla="*/ 7637155 w 9486104"/>
              <a:gd name="connsiteY398" fmla="*/ 4444133 h 5392617"/>
              <a:gd name="connsiteX399" fmla="*/ 7637155 w 9486104"/>
              <a:gd name="connsiteY399" fmla="*/ 4471278 h 5392617"/>
              <a:gd name="connsiteX400" fmla="*/ 7560177 w 9486104"/>
              <a:gd name="connsiteY400" fmla="*/ 4548259 h 5392617"/>
              <a:gd name="connsiteX401" fmla="*/ 7038142 w 9486104"/>
              <a:gd name="connsiteY401" fmla="*/ 4548259 h 5392617"/>
              <a:gd name="connsiteX402" fmla="*/ 7038142 w 9486104"/>
              <a:gd name="connsiteY402" fmla="*/ 4521108 h 5392617"/>
              <a:gd name="connsiteX403" fmla="*/ 7115120 w 9486104"/>
              <a:gd name="connsiteY403" fmla="*/ 4444133 h 5392617"/>
              <a:gd name="connsiteX404" fmla="*/ 6298445 w 9486104"/>
              <a:gd name="connsiteY404" fmla="*/ 4362116 h 5392617"/>
              <a:gd name="connsiteX405" fmla="*/ 6336314 w 9486104"/>
              <a:gd name="connsiteY405" fmla="*/ 4362116 h 5392617"/>
              <a:gd name="connsiteX406" fmla="*/ 6336314 w 9486104"/>
              <a:gd name="connsiteY406" fmla="*/ 4548278 h 5392617"/>
              <a:gd name="connsiteX407" fmla="*/ 6334120 w 9486104"/>
              <a:gd name="connsiteY407" fmla="*/ 4548278 h 5392617"/>
              <a:gd name="connsiteX408" fmla="*/ 6334120 w 9486104"/>
              <a:gd name="connsiteY408" fmla="*/ 4592129 h 5392617"/>
              <a:gd name="connsiteX409" fmla="*/ 6283651 w 9486104"/>
              <a:gd name="connsiteY409" fmla="*/ 4643872 h 5392617"/>
              <a:gd name="connsiteX410" fmla="*/ 6245781 w 9486104"/>
              <a:gd name="connsiteY410" fmla="*/ 4643872 h 5392617"/>
              <a:gd name="connsiteX411" fmla="*/ 6245781 w 9486104"/>
              <a:gd name="connsiteY411" fmla="*/ 4457704 h 5392617"/>
              <a:gd name="connsiteX412" fmla="*/ 6247975 w 9486104"/>
              <a:gd name="connsiteY412" fmla="*/ 4457704 h 5392617"/>
              <a:gd name="connsiteX413" fmla="*/ 6247975 w 9486104"/>
              <a:gd name="connsiteY413" fmla="*/ 4413856 h 5392617"/>
              <a:gd name="connsiteX414" fmla="*/ 6298445 w 9486104"/>
              <a:gd name="connsiteY414" fmla="*/ 4362116 h 5392617"/>
              <a:gd name="connsiteX415" fmla="*/ 8398123 w 9486104"/>
              <a:gd name="connsiteY415" fmla="*/ 4352011 h 5392617"/>
              <a:gd name="connsiteX416" fmla="*/ 8597523 w 9486104"/>
              <a:gd name="connsiteY416" fmla="*/ 4352011 h 5392617"/>
              <a:gd name="connsiteX417" fmla="*/ 8609202 w 9486104"/>
              <a:gd name="connsiteY417" fmla="*/ 4352861 h 5392617"/>
              <a:gd name="connsiteX418" fmla="*/ 8609202 w 9486104"/>
              <a:gd name="connsiteY418" fmla="*/ 4352011 h 5392617"/>
              <a:gd name="connsiteX419" fmla="*/ 8962558 w 9486104"/>
              <a:gd name="connsiteY419" fmla="*/ 4352011 h 5392617"/>
              <a:gd name="connsiteX420" fmla="*/ 8962558 w 9486104"/>
              <a:gd name="connsiteY420" fmla="*/ 4379156 h 5392617"/>
              <a:gd name="connsiteX421" fmla="*/ 8885580 w 9486104"/>
              <a:gd name="connsiteY421" fmla="*/ 4456130 h 5392617"/>
              <a:gd name="connsiteX422" fmla="*/ 8686180 w 9486104"/>
              <a:gd name="connsiteY422" fmla="*/ 4456130 h 5392617"/>
              <a:gd name="connsiteX423" fmla="*/ 8674501 w 9486104"/>
              <a:gd name="connsiteY423" fmla="*/ 4455280 h 5392617"/>
              <a:gd name="connsiteX424" fmla="*/ 8674501 w 9486104"/>
              <a:gd name="connsiteY424" fmla="*/ 4456130 h 5392617"/>
              <a:gd name="connsiteX425" fmla="*/ 8321145 w 9486104"/>
              <a:gd name="connsiteY425" fmla="*/ 4456130 h 5392617"/>
              <a:gd name="connsiteX426" fmla="*/ 8321145 w 9486104"/>
              <a:gd name="connsiteY426" fmla="*/ 4428985 h 5392617"/>
              <a:gd name="connsiteX427" fmla="*/ 8398123 w 9486104"/>
              <a:gd name="connsiteY427" fmla="*/ 4352011 h 5392617"/>
              <a:gd name="connsiteX428" fmla="*/ 5160409 w 9486104"/>
              <a:gd name="connsiteY428" fmla="*/ 4351005 h 5392617"/>
              <a:gd name="connsiteX429" fmla="*/ 5513765 w 9486104"/>
              <a:gd name="connsiteY429" fmla="*/ 4351005 h 5392617"/>
              <a:gd name="connsiteX430" fmla="*/ 5513765 w 9486104"/>
              <a:gd name="connsiteY430" fmla="*/ 4378147 h 5392617"/>
              <a:gd name="connsiteX431" fmla="*/ 5436788 w 9486104"/>
              <a:gd name="connsiteY431" fmla="*/ 4455122 h 5392617"/>
              <a:gd name="connsiteX432" fmla="*/ 5284055 w 9486104"/>
              <a:gd name="connsiteY432" fmla="*/ 4455122 h 5392617"/>
              <a:gd name="connsiteX433" fmla="*/ 5284055 w 9486104"/>
              <a:gd name="connsiteY433" fmla="*/ 4456786 h 5392617"/>
              <a:gd name="connsiteX434" fmla="*/ 4930699 w 9486104"/>
              <a:gd name="connsiteY434" fmla="*/ 4456786 h 5392617"/>
              <a:gd name="connsiteX435" fmla="*/ 4930699 w 9486104"/>
              <a:gd name="connsiteY435" fmla="*/ 4429639 h 5392617"/>
              <a:gd name="connsiteX436" fmla="*/ 5007677 w 9486104"/>
              <a:gd name="connsiteY436" fmla="*/ 4352663 h 5392617"/>
              <a:gd name="connsiteX437" fmla="*/ 5160409 w 9486104"/>
              <a:gd name="connsiteY437" fmla="*/ 4352663 h 5392617"/>
              <a:gd name="connsiteX438" fmla="*/ 1486438 w 9486104"/>
              <a:gd name="connsiteY438" fmla="*/ 4349375 h 5392617"/>
              <a:gd name="connsiteX439" fmla="*/ 1524315 w 9486104"/>
              <a:gd name="connsiteY439" fmla="*/ 4349375 h 5392617"/>
              <a:gd name="connsiteX440" fmla="*/ 1524315 w 9486104"/>
              <a:gd name="connsiteY440" fmla="*/ 4535536 h 5392617"/>
              <a:gd name="connsiteX441" fmla="*/ 1522112 w 9486104"/>
              <a:gd name="connsiteY441" fmla="*/ 4535536 h 5392617"/>
              <a:gd name="connsiteX442" fmla="*/ 1522112 w 9486104"/>
              <a:gd name="connsiteY442" fmla="*/ 4579387 h 5392617"/>
              <a:gd name="connsiteX443" fmla="*/ 1471653 w 9486104"/>
              <a:gd name="connsiteY443" fmla="*/ 4631131 h 5392617"/>
              <a:gd name="connsiteX444" fmla="*/ 1433776 w 9486104"/>
              <a:gd name="connsiteY444" fmla="*/ 4631131 h 5392617"/>
              <a:gd name="connsiteX445" fmla="*/ 1433776 w 9486104"/>
              <a:gd name="connsiteY445" fmla="*/ 4444967 h 5392617"/>
              <a:gd name="connsiteX446" fmla="*/ 1435967 w 9486104"/>
              <a:gd name="connsiteY446" fmla="*/ 4444967 h 5392617"/>
              <a:gd name="connsiteX447" fmla="*/ 1435967 w 9486104"/>
              <a:gd name="connsiteY447" fmla="*/ 4401116 h 5392617"/>
              <a:gd name="connsiteX448" fmla="*/ 1486438 w 9486104"/>
              <a:gd name="connsiteY448" fmla="*/ 4349375 h 5392617"/>
              <a:gd name="connsiteX449" fmla="*/ 6594182 w 9486104"/>
              <a:gd name="connsiteY449" fmla="*/ 4257668 h 5392617"/>
              <a:gd name="connsiteX450" fmla="*/ 6947537 w 9486104"/>
              <a:gd name="connsiteY450" fmla="*/ 4257668 h 5392617"/>
              <a:gd name="connsiteX451" fmla="*/ 6947537 w 9486104"/>
              <a:gd name="connsiteY451" fmla="*/ 4284819 h 5392617"/>
              <a:gd name="connsiteX452" fmla="*/ 6870559 w 9486104"/>
              <a:gd name="connsiteY452" fmla="*/ 4361800 h 5392617"/>
              <a:gd name="connsiteX453" fmla="*/ 6689670 w 9486104"/>
              <a:gd name="connsiteY453" fmla="*/ 4361800 h 5392617"/>
              <a:gd name="connsiteX454" fmla="*/ 6689670 w 9486104"/>
              <a:gd name="connsiteY454" fmla="*/ 4362081 h 5392617"/>
              <a:gd name="connsiteX455" fmla="*/ 6336314 w 9486104"/>
              <a:gd name="connsiteY455" fmla="*/ 4362081 h 5392617"/>
              <a:gd name="connsiteX456" fmla="*/ 6336314 w 9486104"/>
              <a:gd name="connsiteY456" fmla="*/ 4334936 h 5392617"/>
              <a:gd name="connsiteX457" fmla="*/ 6413292 w 9486104"/>
              <a:gd name="connsiteY457" fmla="*/ 4257949 h 5392617"/>
              <a:gd name="connsiteX458" fmla="*/ 6594182 w 9486104"/>
              <a:gd name="connsiteY458" fmla="*/ 4257949 h 5392617"/>
              <a:gd name="connsiteX459" fmla="*/ 2769439 w 9486104"/>
              <a:gd name="connsiteY459" fmla="*/ 4257278 h 5392617"/>
              <a:gd name="connsiteX460" fmla="*/ 2807309 w 9486104"/>
              <a:gd name="connsiteY460" fmla="*/ 4257278 h 5392617"/>
              <a:gd name="connsiteX461" fmla="*/ 2807309 w 9486104"/>
              <a:gd name="connsiteY461" fmla="*/ 4443441 h 5392617"/>
              <a:gd name="connsiteX462" fmla="*/ 2805114 w 9486104"/>
              <a:gd name="connsiteY462" fmla="*/ 4443441 h 5392617"/>
              <a:gd name="connsiteX463" fmla="*/ 2805114 w 9486104"/>
              <a:gd name="connsiteY463" fmla="*/ 4487293 h 5392617"/>
              <a:gd name="connsiteX464" fmla="*/ 2754645 w 9486104"/>
              <a:gd name="connsiteY464" fmla="*/ 4539036 h 5392617"/>
              <a:gd name="connsiteX465" fmla="*/ 2716776 w 9486104"/>
              <a:gd name="connsiteY465" fmla="*/ 4539036 h 5392617"/>
              <a:gd name="connsiteX466" fmla="*/ 2716776 w 9486104"/>
              <a:gd name="connsiteY466" fmla="*/ 4352873 h 5392617"/>
              <a:gd name="connsiteX467" fmla="*/ 2718970 w 9486104"/>
              <a:gd name="connsiteY467" fmla="*/ 4352873 h 5392617"/>
              <a:gd name="connsiteX468" fmla="*/ 2718970 w 9486104"/>
              <a:gd name="connsiteY468" fmla="*/ 4309022 h 5392617"/>
              <a:gd name="connsiteX469" fmla="*/ 2769439 w 9486104"/>
              <a:gd name="connsiteY469" fmla="*/ 4257278 h 5392617"/>
              <a:gd name="connsiteX470" fmla="*/ 1601321 w 9486104"/>
              <a:gd name="connsiteY470" fmla="*/ 4245250 h 5392617"/>
              <a:gd name="connsiteX471" fmla="*/ 1800719 w 9486104"/>
              <a:gd name="connsiteY471" fmla="*/ 4245250 h 5392617"/>
              <a:gd name="connsiteX472" fmla="*/ 2123355 w 9486104"/>
              <a:gd name="connsiteY472" fmla="*/ 4245250 h 5392617"/>
              <a:gd name="connsiteX473" fmla="*/ 2123355 w 9486104"/>
              <a:gd name="connsiteY473" fmla="*/ 4272393 h 5392617"/>
              <a:gd name="connsiteX474" fmla="*/ 2046376 w 9486104"/>
              <a:gd name="connsiteY474" fmla="*/ 4349375 h 5392617"/>
              <a:gd name="connsiteX475" fmla="*/ 1524342 w 9486104"/>
              <a:gd name="connsiteY475" fmla="*/ 4349375 h 5392617"/>
              <a:gd name="connsiteX476" fmla="*/ 1524342 w 9486104"/>
              <a:gd name="connsiteY476" fmla="*/ 4322230 h 5392617"/>
              <a:gd name="connsiteX477" fmla="*/ 1601321 w 9486104"/>
              <a:gd name="connsiteY477" fmla="*/ 4245250 h 5392617"/>
              <a:gd name="connsiteX478" fmla="*/ 2884323 w 9486104"/>
              <a:gd name="connsiteY478" fmla="*/ 4153121 h 5392617"/>
              <a:gd name="connsiteX479" fmla="*/ 3083722 w 9486104"/>
              <a:gd name="connsiteY479" fmla="*/ 4153121 h 5392617"/>
              <a:gd name="connsiteX480" fmla="*/ 3095401 w 9486104"/>
              <a:gd name="connsiteY480" fmla="*/ 4153968 h 5392617"/>
              <a:gd name="connsiteX481" fmla="*/ 3095401 w 9486104"/>
              <a:gd name="connsiteY481" fmla="*/ 4153121 h 5392617"/>
              <a:gd name="connsiteX482" fmla="*/ 3448758 w 9486104"/>
              <a:gd name="connsiteY482" fmla="*/ 4153121 h 5392617"/>
              <a:gd name="connsiteX483" fmla="*/ 3448758 w 9486104"/>
              <a:gd name="connsiteY483" fmla="*/ 4180267 h 5392617"/>
              <a:gd name="connsiteX484" fmla="*/ 3371779 w 9486104"/>
              <a:gd name="connsiteY484" fmla="*/ 4257243 h 5392617"/>
              <a:gd name="connsiteX485" fmla="*/ 3172380 w 9486104"/>
              <a:gd name="connsiteY485" fmla="*/ 4257243 h 5392617"/>
              <a:gd name="connsiteX486" fmla="*/ 3160701 w 9486104"/>
              <a:gd name="connsiteY486" fmla="*/ 4256393 h 5392617"/>
              <a:gd name="connsiteX487" fmla="*/ 3160701 w 9486104"/>
              <a:gd name="connsiteY487" fmla="*/ 4257243 h 5392617"/>
              <a:gd name="connsiteX488" fmla="*/ 2807344 w 9486104"/>
              <a:gd name="connsiteY488" fmla="*/ 4257243 h 5392617"/>
              <a:gd name="connsiteX489" fmla="*/ 2807344 w 9486104"/>
              <a:gd name="connsiteY489" fmla="*/ 4230098 h 5392617"/>
              <a:gd name="connsiteX490" fmla="*/ 2884323 w 9486104"/>
              <a:gd name="connsiteY490" fmla="*/ 4153121 h 5392617"/>
              <a:gd name="connsiteX491" fmla="*/ 9015257 w 9486104"/>
              <a:gd name="connsiteY491" fmla="*/ 4070287 h 5392617"/>
              <a:gd name="connsiteX492" fmla="*/ 9053126 w 9486104"/>
              <a:gd name="connsiteY492" fmla="*/ 4070287 h 5392617"/>
              <a:gd name="connsiteX493" fmla="*/ 9053126 w 9486104"/>
              <a:gd name="connsiteY493" fmla="*/ 4256445 h 5392617"/>
              <a:gd name="connsiteX494" fmla="*/ 9050932 w 9486104"/>
              <a:gd name="connsiteY494" fmla="*/ 4256445 h 5392617"/>
              <a:gd name="connsiteX495" fmla="*/ 9050932 w 9486104"/>
              <a:gd name="connsiteY495" fmla="*/ 4300306 h 5392617"/>
              <a:gd name="connsiteX496" fmla="*/ 9000462 w 9486104"/>
              <a:gd name="connsiteY496" fmla="*/ 4352046 h 5392617"/>
              <a:gd name="connsiteX497" fmla="*/ 8962593 w 9486104"/>
              <a:gd name="connsiteY497" fmla="*/ 4352046 h 5392617"/>
              <a:gd name="connsiteX498" fmla="*/ 8962593 w 9486104"/>
              <a:gd name="connsiteY498" fmla="*/ 4165880 h 5392617"/>
              <a:gd name="connsiteX499" fmla="*/ 8964787 w 9486104"/>
              <a:gd name="connsiteY499" fmla="*/ 4165880 h 5392617"/>
              <a:gd name="connsiteX500" fmla="*/ 8964787 w 9486104"/>
              <a:gd name="connsiteY500" fmla="*/ 4122031 h 5392617"/>
              <a:gd name="connsiteX501" fmla="*/ 9015257 w 9486104"/>
              <a:gd name="connsiteY501" fmla="*/ 4070287 h 5392617"/>
              <a:gd name="connsiteX502" fmla="*/ 5566465 w 9486104"/>
              <a:gd name="connsiteY502" fmla="*/ 4069242 h 5392617"/>
              <a:gd name="connsiteX503" fmla="*/ 5604334 w 9486104"/>
              <a:gd name="connsiteY503" fmla="*/ 4069242 h 5392617"/>
              <a:gd name="connsiteX504" fmla="*/ 5604334 w 9486104"/>
              <a:gd name="connsiteY504" fmla="*/ 4255403 h 5392617"/>
              <a:gd name="connsiteX505" fmla="*/ 5602139 w 9486104"/>
              <a:gd name="connsiteY505" fmla="*/ 4255403 h 5392617"/>
              <a:gd name="connsiteX506" fmla="*/ 5602139 w 9486104"/>
              <a:gd name="connsiteY506" fmla="*/ 4299257 h 5392617"/>
              <a:gd name="connsiteX507" fmla="*/ 5551670 w 9486104"/>
              <a:gd name="connsiteY507" fmla="*/ 4351005 h 5392617"/>
              <a:gd name="connsiteX508" fmla="*/ 5513800 w 9486104"/>
              <a:gd name="connsiteY508" fmla="*/ 4351005 h 5392617"/>
              <a:gd name="connsiteX509" fmla="*/ 5513800 w 9486104"/>
              <a:gd name="connsiteY509" fmla="*/ 4164839 h 5392617"/>
              <a:gd name="connsiteX510" fmla="*/ 5515995 w 9486104"/>
              <a:gd name="connsiteY510" fmla="*/ 4164839 h 5392617"/>
              <a:gd name="connsiteX511" fmla="*/ 5515995 w 9486104"/>
              <a:gd name="connsiteY511" fmla="*/ 4120986 h 5392617"/>
              <a:gd name="connsiteX512" fmla="*/ 5566465 w 9486104"/>
              <a:gd name="connsiteY512" fmla="*/ 4069242 h 5392617"/>
              <a:gd name="connsiteX513" fmla="*/ 4318096 w 9486104"/>
              <a:gd name="connsiteY513" fmla="*/ 4059827 h 5392617"/>
              <a:gd name="connsiteX514" fmla="*/ 4517495 w 9486104"/>
              <a:gd name="connsiteY514" fmla="*/ 4059827 h 5392617"/>
              <a:gd name="connsiteX515" fmla="*/ 4840131 w 9486104"/>
              <a:gd name="connsiteY515" fmla="*/ 4059827 h 5392617"/>
              <a:gd name="connsiteX516" fmla="*/ 4840131 w 9486104"/>
              <a:gd name="connsiteY516" fmla="*/ 4086974 h 5392617"/>
              <a:gd name="connsiteX517" fmla="*/ 4763152 w 9486104"/>
              <a:gd name="connsiteY517" fmla="*/ 4163953 h 5392617"/>
              <a:gd name="connsiteX518" fmla="*/ 4241118 w 9486104"/>
              <a:gd name="connsiteY518" fmla="*/ 4163953 h 5392617"/>
              <a:gd name="connsiteX519" fmla="*/ 4241118 w 9486104"/>
              <a:gd name="connsiteY519" fmla="*/ 4350116 h 5392617"/>
              <a:gd name="connsiteX520" fmla="*/ 4238924 w 9486104"/>
              <a:gd name="connsiteY520" fmla="*/ 4350116 h 5392617"/>
              <a:gd name="connsiteX521" fmla="*/ 4238924 w 9486104"/>
              <a:gd name="connsiteY521" fmla="*/ 4393966 h 5392617"/>
              <a:gd name="connsiteX522" fmla="*/ 4188455 w 9486104"/>
              <a:gd name="connsiteY522" fmla="*/ 4445706 h 5392617"/>
              <a:gd name="connsiteX523" fmla="*/ 4150584 w 9486104"/>
              <a:gd name="connsiteY523" fmla="*/ 4445706 h 5392617"/>
              <a:gd name="connsiteX524" fmla="*/ 4150584 w 9486104"/>
              <a:gd name="connsiteY524" fmla="*/ 4259543 h 5392617"/>
              <a:gd name="connsiteX525" fmla="*/ 4152779 w 9486104"/>
              <a:gd name="connsiteY525" fmla="*/ 4259543 h 5392617"/>
              <a:gd name="connsiteX526" fmla="*/ 4152779 w 9486104"/>
              <a:gd name="connsiteY526" fmla="*/ 4215694 h 5392617"/>
              <a:gd name="connsiteX527" fmla="*/ 4203248 w 9486104"/>
              <a:gd name="connsiteY527" fmla="*/ 4163953 h 5392617"/>
              <a:gd name="connsiteX528" fmla="*/ 4241117 w 9486104"/>
              <a:gd name="connsiteY528" fmla="*/ 4163953 h 5392617"/>
              <a:gd name="connsiteX529" fmla="*/ 4241117 w 9486104"/>
              <a:gd name="connsiteY529" fmla="*/ 4136806 h 5392617"/>
              <a:gd name="connsiteX530" fmla="*/ 4318096 w 9486104"/>
              <a:gd name="connsiteY530" fmla="*/ 4059827 h 5392617"/>
              <a:gd name="connsiteX531" fmla="*/ 7804666 w 9486104"/>
              <a:gd name="connsiteY531" fmla="*/ 4058254 h 5392617"/>
              <a:gd name="connsiteX532" fmla="*/ 8004066 w 9486104"/>
              <a:gd name="connsiteY532" fmla="*/ 4058254 h 5392617"/>
              <a:gd name="connsiteX533" fmla="*/ 8016382 w 9486104"/>
              <a:gd name="connsiteY533" fmla="*/ 4059173 h 5392617"/>
              <a:gd name="connsiteX534" fmla="*/ 8230541 w 9486104"/>
              <a:gd name="connsiteY534" fmla="*/ 4059173 h 5392617"/>
              <a:gd name="connsiteX535" fmla="*/ 8230541 w 9486104"/>
              <a:gd name="connsiteY535" fmla="*/ 4086322 h 5392617"/>
              <a:gd name="connsiteX536" fmla="*/ 8153562 w 9486104"/>
              <a:gd name="connsiteY536" fmla="*/ 4163297 h 5392617"/>
              <a:gd name="connsiteX537" fmla="*/ 7954163 w 9486104"/>
              <a:gd name="connsiteY537" fmla="*/ 4163297 h 5392617"/>
              <a:gd name="connsiteX538" fmla="*/ 7941846 w 9486104"/>
              <a:gd name="connsiteY538" fmla="*/ 4162379 h 5392617"/>
              <a:gd name="connsiteX539" fmla="*/ 7727688 w 9486104"/>
              <a:gd name="connsiteY539" fmla="*/ 4162379 h 5392617"/>
              <a:gd name="connsiteX540" fmla="*/ 7727688 w 9486104"/>
              <a:gd name="connsiteY540" fmla="*/ 4348541 h 5392617"/>
              <a:gd name="connsiteX541" fmla="*/ 7725494 w 9486104"/>
              <a:gd name="connsiteY541" fmla="*/ 4348541 h 5392617"/>
              <a:gd name="connsiteX542" fmla="*/ 7725494 w 9486104"/>
              <a:gd name="connsiteY542" fmla="*/ 4392391 h 5392617"/>
              <a:gd name="connsiteX543" fmla="*/ 7675025 w 9486104"/>
              <a:gd name="connsiteY543" fmla="*/ 4444133 h 5392617"/>
              <a:gd name="connsiteX544" fmla="*/ 7637155 w 9486104"/>
              <a:gd name="connsiteY544" fmla="*/ 4444133 h 5392617"/>
              <a:gd name="connsiteX545" fmla="*/ 7637155 w 9486104"/>
              <a:gd name="connsiteY545" fmla="*/ 4257968 h 5392617"/>
              <a:gd name="connsiteX546" fmla="*/ 7639349 w 9486104"/>
              <a:gd name="connsiteY546" fmla="*/ 4257968 h 5392617"/>
              <a:gd name="connsiteX547" fmla="*/ 7639349 w 9486104"/>
              <a:gd name="connsiteY547" fmla="*/ 4214121 h 5392617"/>
              <a:gd name="connsiteX548" fmla="*/ 7689819 w 9486104"/>
              <a:gd name="connsiteY548" fmla="*/ 4162378 h 5392617"/>
              <a:gd name="connsiteX549" fmla="*/ 7727688 w 9486104"/>
              <a:gd name="connsiteY549" fmla="*/ 4162378 h 5392617"/>
              <a:gd name="connsiteX550" fmla="*/ 7727688 w 9486104"/>
              <a:gd name="connsiteY550" fmla="*/ 4135233 h 5392617"/>
              <a:gd name="connsiteX551" fmla="*/ 7804666 w 9486104"/>
              <a:gd name="connsiteY551" fmla="*/ 4058254 h 5392617"/>
              <a:gd name="connsiteX552" fmla="*/ 7000237 w 9486104"/>
              <a:gd name="connsiteY552" fmla="*/ 3975918 h 5392617"/>
              <a:gd name="connsiteX553" fmla="*/ 7038106 w 9486104"/>
              <a:gd name="connsiteY553" fmla="*/ 3975918 h 5392617"/>
              <a:gd name="connsiteX554" fmla="*/ 7038106 w 9486104"/>
              <a:gd name="connsiteY554" fmla="*/ 4162080 h 5392617"/>
              <a:gd name="connsiteX555" fmla="*/ 7035912 w 9486104"/>
              <a:gd name="connsiteY555" fmla="*/ 4162080 h 5392617"/>
              <a:gd name="connsiteX556" fmla="*/ 7035912 w 9486104"/>
              <a:gd name="connsiteY556" fmla="*/ 4205929 h 5392617"/>
              <a:gd name="connsiteX557" fmla="*/ 6985443 w 9486104"/>
              <a:gd name="connsiteY557" fmla="*/ 4257668 h 5392617"/>
              <a:gd name="connsiteX558" fmla="*/ 6947573 w 9486104"/>
              <a:gd name="connsiteY558" fmla="*/ 4257668 h 5392617"/>
              <a:gd name="connsiteX559" fmla="*/ 6947573 w 9486104"/>
              <a:gd name="connsiteY559" fmla="*/ 4071508 h 5392617"/>
              <a:gd name="connsiteX560" fmla="*/ 6949767 w 9486104"/>
              <a:gd name="connsiteY560" fmla="*/ 4071508 h 5392617"/>
              <a:gd name="connsiteX561" fmla="*/ 6949767 w 9486104"/>
              <a:gd name="connsiteY561" fmla="*/ 4027660 h 5392617"/>
              <a:gd name="connsiteX562" fmla="*/ 7000237 w 9486104"/>
              <a:gd name="connsiteY562" fmla="*/ 3975918 h 5392617"/>
              <a:gd name="connsiteX563" fmla="*/ 9310994 w 9486104"/>
              <a:gd name="connsiteY563" fmla="*/ 3965882 h 5392617"/>
              <a:gd name="connsiteX564" fmla="*/ 9472174 w 9486104"/>
              <a:gd name="connsiteY564" fmla="*/ 3965882 h 5392617"/>
              <a:gd name="connsiteX565" fmla="*/ 9471809 w 9486104"/>
              <a:gd name="connsiteY565" fmla="*/ 4070004 h 5392617"/>
              <a:gd name="connsiteX566" fmla="*/ 9406482 w 9486104"/>
              <a:gd name="connsiteY566" fmla="*/ 4070004 h 5392617"/>
              <a:gd name="connsiteX567" fmla="*/ 9406482 w 9486104"/>
              <a:gd name="connsiteY567" fmla="*/ 4070287 h 5392617"/>
              <a:gd name="connsiteX568" fmla="*/ 9053126 w 9486104"/>
              <a:gd name="connsiteY568" fmla="*/ 4070287 h 5392617"/>
              <a:gd name="connsiteX569" fmla="*/ 9053126 w 9486104"/>
              <a:gd name="connsiteY569" fmla="*/ 4043142 h 5392617"/>
              <a:gd name="connsiteX570" fmla="*/ 9130104 w 9486104"/>
              <a:gd name="connsiteY570" fmla="*/ 3966163 h 5392617"/>
              <a:gd name="connsiteX571" fmla="*/ 9310994 w 9486104"/>
              <a:gd name="connsiteY571" fmla="*/ 3966163 h 5392617"/>
              <a:gd name="connsiteX572" fmla="*/ 5681311 w 9486104"/>
              <a:gd name="connsiteY572" fmla="*/ 3965123 h 5392617"/>
              <a:gd name="connsiteX573" fmla="*/ 5880711 w 9486104"/>
              <a:gd name="connsiteY573" fmla="*/ 3965123 h 5392617"/>
              <a:gd name="connsiteX574" fmla="*/ 5892390 w 9486104"/>
              <a:gd name="connsiteY574" fmla="*/ 3965969 h 5392617"/>
              <a:gd name="connsiteX575" fmla="*/ 5892390 w 9486104"/>
              <a:gd name="connsiteY575" fmla="*/ 3965123 h 5392617"/>
              <a:gd name="connsiteX576" fmla="*/ 6245746 w 9486104"/>
              <a:gd name="connsiteY576" fmla="*/ 3965123 h 5392617"/>
              <a:gd name="connsiteX577" fmla="*/ 6245746 w 9486104"/>
              <a:gd name="connsiteY577" fmla="*/ 3992268 h 5392617"/>
              <a:gd name="connsiteX578" fmla="*/ 6168768 w 9486104"/>
              <a:gd name="connsiteY578" fmla="*/ 4069242 h 5392617"/>
              <a:gd name="connsiteX579" fmla="*/ 5969368 w 9486104"/>
              <a:gd name="connsiteY579" fmla="*/ 4069242 h 5392617"/>
              <a:gd name="connsiteX580" fmla="*/ 5957689 w 9486104"/>
              <a:gd name="connsiteY580" fmla="*/ 4068396 h 5392617"/>
              <a:gd name="connsiteX581" fmla="*/ 5957689 w 9486104"/>
              <a:gd name="connsiteY581" fmla="*/ 4069242 h 5392617"/>
              <a:gd name="connsiteX582" fmla="*/ 5604334 w 9486104"/>
              <a:gd name="connsiteY582" fmla="*/ 4069242 h 5392617"/>
              <a:gd name="connsiteX583" fmla="*/ 5604334 w 9486104"/>
              <a:gd name="connsiteY583" fmla="*/ 4042099 h 5392617"/>
              <a:gd name="connsiteX584" fmla="*/ 5681311 w 9486104"/>
              <a:gd name="connsiteY584" fmla="*/ 3965123 h 5392617"/>
              <a:gd name="connsiteX585" fmla="*/ 2176018 w 9486104"/>
              <a:gd name="connsiteY585" fmla="*/ 3963494 h 5392617"/>
              <a:gd name="connsiteX586" fmla="*/ 2213888 w 9486104"/>
              <a:gd name="connsiteY586" fmla="*/ 3963494 h 5392617"/>
              <a:gd name="connsiteX587" fmla="*/ 2213888 w 9486104"/>
              <a:gd name="connsiteY587" fmla="*/ 4149657 h 5392617"/>
              <a:gd name="connsiteX588" fmla="*/ 2211693 w 9486104"/>
              <a:gd name="connsiteY588" fmla="*/ 4149657 h 5392617"/>
              <a:gd name="connsiteX589" fmla="*/ 2211693 w 9486104"/>
              <a:gd name="connsiteY589" fmla="*/ 4193507 h 5392617"/>
              <a:gd name="connsiteX590" fmla="*/ 2161225 w 9486104"/>
              <a:gd name="connsiteY590" fmla="*/ 4245247 h 5392617"/>
              <a:gd name="connsiteX591" fmla="*/ 2123355 w 9486104"/>
              <a:gd name="connsiteY591" fmla="*/ 4245247 h 5392617"/>
              <a:gd name="connsiteX592" fmla="*/ 2123355 w 9486104"/>
              <a:gd name="connsiteY592" fmla="*/ 4059088 h 5392617"/>
              <a:gd name="connsiteX593" fmla="*/ 2125548 w 9486104"/>
              <a:gd name="connsiteY593" fmla="*/ 4059088 h 5392617"/>
              <a:gd name="connsiteX594" fmla="*/ 2125548 w 9486104"/>
              <a:gd name="connsiteY594" fmla="*/ 4015236 h 5392617"/>
              <a:gd name="connsiteX595" fmla="*/ 2176018 w 9486104"/>
              <a:gd name="connsiteY595" fmla="*/ 3963494 h 5392617"/>
              <a:gd name="connsiteX596" fmla="*/ 2290866 w 9486104"/>
              <a:gd name="connsiteY596" fmla="*/ 3859370 h 5392617"/>
              <a:gd name="connsiteX597" fmla="*/ 2490265 w 9486104"/>
              <a:gd name="connsiteY597" fmla="*/ 3859370 h 5392617"/>
              <a:gd name="connsiteX598" fmla="*/ 2502582 w 9486104"/>
              <a:gd name="connsiteY598" fmla="*/ 3860289 h 5392617"/>
              <a:gd name="connsiteX599" fmla="*/ 2716740 w 9486104"/>
              <a:gd name="connsiteY599" fmla="*/ 3860289 h 5392617"/>
              <a:gd name="connsiteX600" fmla="*/ 2716740 w 9486104"/>
              <a:gd name="connsiteY600" fmla="*/ 3887435 h 5392617"/>
              <a:gd name="connsiteX601" fmla="*/ 2639762 w 9486104"/>
              <a:gd name="connsiteY601" fmla="*/ 3964414 h 5392617"/>
              <a:gd name="connsiteX602" fmla="*/ 2440362 w 9486104"/>
              <a:gd name="connsiteY602" fmla="*/ 3964414 h 5392617"/>
              <a:gd name="connsiteX603" fmla="*/ 2428046 w 9486104"/>
              <a:gd name="connsiteY603" fmla="*/ 3963494 h 5392617"/>
              <a:gd name="connsiteX604" fmla="*/ 2213888 w 9486104"/>
              <a:gd name="connsiteY604" fmla="*/ 3963494 h 5392617"/>
              <a:gd name="connsiteX605" fmla="*/ 2213888 w 9486104"/>
              <a:gd name="connsiteY605" fmla="*/ 3936350 h 5392617"/>
              <a:gd name="connsiteX606" fmla="*/ 2290866 w 9486104"/>
              <a:gd name="connsiteY606" fmla="*/ 3859370 h 5392617"/>
              <a:gd name="connsiteX607" fmla="*/ 4892794 w 9486104"/>
              <a:gd name="connsiteY607" fmla="*/ 3778070 h 5392617"/>
              <a:gd name="connsiteX608" fmla="*/ 4930663 w 9486104"/>
              <a:gd name="connsiteY608" fmla="*/ 3778070 h 5392617"/>
              <a:gd name="connsiteX609" fmla="*/ 4930663 w 9486104"/>
              <a:gd name="connsiteY609" fmla="*/ 3964232 h 5392617"/>
              <a:gd name="connsiteX610" fmla="*/ 4928470 w 9486104"/>
              <a:gd name="connsiteY610" fmla="*/ 3964232 h 5392617"/>
              <a:gd name="connsiteX611" fmla="*/ 4928470 w 9486104"/>
              <a:gd name="connsiteY611" fmla="*/ 4008085 h 5392617"/>
              <a:gd name="connsiteX612" fmla="*/ 4878000 w 9486104"/>
              <a:gd name="connsiteY612" fmla="*/ 4059827 h 5392617"/>
              <a:gd name="connsiteX613" fmla="*/ 4840131 w 9486104"/>
              <a:gd name="connsiteY613" fmla="*/ 4059827 h 5392617"/>
              <a:gd name="connsiteX614" fmla="*/ 4840131 w 9486104"/>
              <a:gd name="connsiteY614" fmla="*/ 3873664 h 5392617"/>
              <a:gd name="connsiteX615" fmla="*/ 4842324 w 9486104"/>
              <a:gd name="connsiteY615" fmla="*/ 3873664 h 5392617"/>
              <a:gd name="connsiteX616" fmla="*/ 4842324 w 9486104"/>
              <a:gd name="connsiteY616" fmla="*/ 3829814 h 5392617"/>
              <a:gd name="connsiteX617" fmla="*/ 4892794 w 9486104"/>
              <a:gd name="connsiteY617" fmla="*/ 3778070 h 5392617"/>
              <a:gd name="connsiteX618" fmla="*/ 8283240 w 9486104"/>
              <a:gd name="connsiteY618" fmla="*/ 3777450 h 5392617"/>
              <a:gd name="connsiteX619" fmla="*/ 8321109 w 9486104"/>
              <a:gd name="connsiteY619" fmla="*/ 3777450 h 5392617"/>
              <a:gd name="connsiteX620" fmla="*/ 8321109 w 9486104"/>
              <a:gd name="connsiteY620" fmla="*/ 3963615 h 5392617"/>
              <a:gd name="connsiteX621" fmla="*/ 8318915 w 9486104"/>
              <a:gd name="connsiteY621" fmla="*/ 3963615 h 5392617"/>
              <a:gd name="connsiteX622" fmla="*/ 8318915 w 9486104"/>
              <a:gd name="connsiteY622" fmla="*/ 4007467 h 5392617"/>
              <a:gd name="connsiteX623" fmla="*/ 8268446 w 9486104"/>
              <a:gd name="connsiteY623" fmla="*/ 4059209 h 5392617"/>
              <a:gd name="connsiteX624" fmla="*/ 8230576 w 9486104"/>
              <a:gd name="connsiteY624" fmla="*/ 4059209 h 5392617"/>
              <a:gd name="connsiteX625" fmla="*/ 8230576 w 9486104"/>
              <a:gd name="connsiteY625" fmla="*/ 3873046 h 5392617"/>
              <a:gd name="connsiteX626" fmla="*/ 8232771 w 9486104"/>
              <a:gd name="connsiteY626" fmla="*/ 3873046 h 5392617"/>
              <a:gd name="connsiteX627" fmla="*/ 8232771 w 9486104"/>
              <a:gd name="connsiteY627" fmla="*/ 3829196 h 5392617"/>
              <a:gd name="connsiteX628" fmla="*/ 8283240 w 9486104"/>
              <a:gd name="connsiteY628" fmla="*/ 3777450 h 5392617"/>
              <a:gd name="connsiteX629" fmla="*/ 3797194 w 9486104"/>
              <a:gd name="connsiteY629" fmla="*/ 3766992 h 5392617"/>
              <a:gd name="connsiteX630" fmla="*/ 4150549 w 9486104"/>
              <a:gd name="connsiteY630" fmla="*/ 3766992 h 5392617"/>
              <a:gd name="connsiteX631" fmla="*/ 4150549 w 9486104"/>
              <a:gd name="connsiteY631" fmla="*/ 3794137 h 5392617"/>
              <a:gd name="connsiteX632" fmla="*/ 4073570 w 9486104"/>
              <a:gd name="connsiteY632" fmla="*/ 3871116 h 5392617"/>
              <a:gd name="connsiteX633" fmla="*/ 3892681 w 9486104"/>
              <a:gd name="connsiteY633" fmla="*/ 3871116 h 5392617"/>
              <a:gd name="connsiteX634" fmla="*/ 3892681 w 9486104"/>
              <a:gd name="connsiteY634" fmla="*/ 3871400 h 5392617"/>
              <a:gd name="connsiteX635" fmla="*/ 3539325 w 9486104"/>
              <a:gd name="connsiteY635" fmla="*/ 3871400 h 5392617"/>
              <a:gd name="connsiteX636" fmla="*/ 3539325 w 9486104"/>
              <a:gd name="connsiteY636" fmla="*/ 4057560 h 5392617"/>
              <a:gd name="connsiteX637" fmla="*/ 3537132 w 9486104"/>
              <a:gd name="connsiteY637" fmla="*/ 4057560 h 5392617"/>
              <a:gd name="connsiteX638" fmla="*/ 3537132 w 9486104"/>
              <a:gd name="connsiteY638" fmla="*/ 4101412 h 5392617"/>
              <a:gd name="connsiteX639" fmla="*/ 3486661 w 9486104"/>
              <a:gd name="connsiteY639" fmla="*/ 4153154 h 5392617"/>
              <a:gd name="connsiteX640" fmla="*/ 3448792 w 9486104"/>
              <a:gd name="connsiteY640" fmla="*/ 4153154 h 5392617"/>
              <a:gd name="connsiteX641" fmla="*/ 3448792 w 9486104"/>
              <a:gd name="connsiteY641" fmla="*/ 3966991 h 5392617"/>
              <a:gd name="connsiteX642" fmla="*/ 3450987 w 9486104"/>
              <a:gd name="connsiteY642" fmla="*/ 3966991 h 5392617"/>
              <a:gd name="connsiteX643" fmla="*/ 3450987 w 9486104"/>
              <a:gd name="connsiteY643" fmla="*/ 3923141 h 5392617"/>
              <a:gd name="connsiteX644" fmla="*/ 3501457 w 9486104"/>
              <a:gd name="connsiteY644" fmla="*/ 3871397 h 5392617"/>
              <a:gd name="connsiteX645" fmla="*/ 3539325 w 9486104"/>
              <a:gd name="connsiteY645" fmla="*/ 3871397 h 5392617"/>
              <a:gd name="connsiteX646" fmla="*/ 3539325 w 9486104"/>
              <a:gd name="connsiteY646" fmla="*/ 3844253 h 5392617"/>
              <a:gd name="connsiteX647" fmla="*/ 3616303 w 9486104"/>
              <a:gd name="connsiteY647" fmla="*/ 3767276 h 5392617"/>
              <a:gd name="connsiteX648" fmla="*/ 3797194 w 9486104"/>
              <a:gd name="connsiteY648" fmla="*/ 3767276 h 5392617"/>
              <a:gd name="connsiteX649" fmla="*/ 6298445 w 9486104"/>
              <a:gd name="connsiteY649" fmla="*/ 3683402 h 5392617"/>
              <a:gd name="connsiteX650" fmla="*/ 6336314 w 9486104"/>
              <a:gd name="connsiteY650" fmla="*/ 3683402 h 5392617"/>
              <a:gd name="connsiteX651" fmla="*/ 6336314 w 9486104"/>
              <a:gd name="connsiteY651" fmla="*/ 3869564 h 5392617"/>
              <a:gd name="connsiteX652" fmla="*/ 6334120 w 9486104"/>
              <a:gd name="connsiteY652" fmla="*/ 3869564 h 5392617"/>
              <a:gd name="connsiteX653" fmla="*/ 6334120 w 9486104"/>
              <a:gd name="connsiteY653" fmla="*/ 3913412 h 5392617"/>
              <a:gd name="connsiteX654" fmla="*/ 6283651 w 9486104"/>
              <a:gd name="connsiteY654" fmla="*/ 3965158 h 5392617"/>
              <a:gd name="connsiteX655" fmla="*/ 6245781 w 9486104"/>
              <a:gd name="connsiteY655" fmla="*/ 3965158 h 5392617"/>
              <a:gd name="connsiteX656" fmla="*/ 6245781 w 9486104"/>
              <a:gd name="connsiteY656" fmla="*/ 3778990 h 5392617"/>
              <a:gd name="connsiteX657" fmla="*/ 6247975 w 9486104"/>
              <a:gd name="connsiteY657" fmla="*/ 3778990 h 5392617"/>
              <a:gd name="connsiteX658" fmla="*/ 6247975 w 9486104"/>
              <a:gd name="connsiteY658" fmla="*/ 3735142 h 5392617"/>
              <a:gd name="connsiteX659" fmla="*/ 6298445 w 9486104"/>
              <a:gd name="connsiteY659" fmla="*/ 3683402 h 5392617"/>
              <a:gd name="connsiteX660" fmla="*/ 8398123 w 9486104"/>
              <a:gd name="connsiteY660" fmla="*/ 3673295 h 5392617"/>
              <a:gd name="connsiteX661" fmla="*/ 8597523 w 9486104"/>
              <a:gd name="connsiteY661" fmla="*/ 3673295 h 5392617"/>
              <a:gd name="connsiteX662" fmla="*/ 8609202 w 9486104"/>
              <a:gd name="connsiteY662" fmla="*/ 3674144 h 5392617"/>
              <a:gd name="connsiteX663" fmla="*/ 8609202 w 9486104"/>
              <a:gd name="connsiteY663" fmla="*/ 3673295 h 5392617"/>
              <a:gd name="connsiteX664" fmla="*/ 8962558 w 9486104"/>
              <a:gd name="connsiteY664" fmla="*/ 3673295 h 5392617"/>
              <a:gd name="connsiteX665" fmla="*/ 8962558 w 9486104"/>
              <a:gd name="connsiteY665" fmla="*/ 3700440 h 5392617"/>
              <a:gd name="connsiteX666" fmla="*/ 8885580 w 9486104"/>
              <a:gd name="connsiteY666" fmla="*/ 3777416 h 5392617"/>
              <a:gd name="connsiteX667" fmla="*/ 8686180 w 9486104"/>
              <a:gd name="connsiteY667" fmla="*/ 3777416 h 5392617"/>
              <a:gd name="connsiteX668" fmla="*/ 8674501 w 9486104"/>
              <a:gd name="connsiteY668" fmla="*/ 3776566 h 5392617"/>
              <a:gd name="connsiteX669" fmla="*/ 8674501 w 9486104"/>
              <a:gd name="connsiteY669" fmla="*/ 3777416 h 5392617"/>
              <a:gd name="connsiteX670" fmla="*/ 8321145 w 9486104"/>
              <a:gd name="connsiteY670" fmla="*/ 3777416 h 5392617"/>
              <a:gd name="connsiteX671" fmla="*/ 8321145 w 9486104"/>
              <a:gd name="connsiteY671" fmla="*/ 3750271 h 5392617"/>
              <a:gd name="connsiteX672" fmla="*/ 8398123 w 9486104"/>
              <a:gd name="connsiteY672" fmla="*/ 3673295 h 5392617"/>
              <a:gd name="connsiteX673" fmla="*/ 5160409 w 9486104"/>
              <a:gd name="connsiteY673" fmla="*/ 3672287 h 5392617"/>
              <a:gd name="connsiteX674" fmla="*/ 5513765 w 9486104"/>
              <a:gd name="connsiteY674" fmla="*/ 3672287 h 5392617"/>
              <a:gd name="connsiteX675" fmla="*/ 5513765 w 9486104"/>
              <a:gd name="connsiteY675" fmla="*/ 3699432 h 5392617"/>
              <a:gd name="connsiteX676" fmla="*/ 5436788 w 9486104"/>
              <a:gd name="connsiteY676" fmla="*/ 3776406 h 5392617"/>
              <a:gd name="connsiteX677" fmla="*/ 5284055 w 9486104"/>
              <a:gd name="connsiteY677" fmla="*/ 3776406 h 5392617"/>
              <a:gd name="connsiteX678" fmla="*/ 5284055 w 9486104"/>
              <a:gd name="connsiteY678" fmla="*/ 3778070 h 5392617"/>
              <a:gd name="connsiteX679" fmla="*/ 4930699 w 9486104"/>
              <a:gd name="connsiteY679" fmla="*/ 3778070 h 5392617"/>
              <a:gd name="connsiteX680" fmla="*/ 4930699 w 9486104"/>
              <a:gd name="connsiteY680" fmla="*/ 3750926 h 5392617"/>
              <a:gd name="connsiteX681" fmla="*/ 5007677 w 9486104"/>
              <a:gd name="connsiteY681" fmla="*/ 3673945 h 5392617"/>
              <a:gd name="connsiteX682" fmla="*/ 5160409 w 9486104"/>
              <a:gd name="connsiteY682" fmla="*/ 3673945 h 5392617"/>
              <a:gd name="connsiteX683" fmla="*/ 7689819 w 9486104"/>
              <a:gd name="connsiteY683" fmla="*/ 3590077 h 5392617"/>
              <a:gd name="connsiteX684" fmla="*/ 7727688 w 9486104"/>
              <a:gd name="connsiteY684" fmla="*/ 3590077 h 5392617"/>
              <a:gd name="connsiteX685" fmla="*/ 7727688 w 9486104"/>
              <a:gd name="connsiteY685" fmla="*/ 3776231 h 5392617"/>
              <a:gd name="connsiteX686" fmla="*/ 7725494 w 9486104"/>
              <a:gd name="connsiteY686" fmla="*/ 3776231 h 5392617"/>
              <a:gd name="connsiteX687" fmla="*/ 7725494 w 9486104"/>
              <a:gd name="connsiteY687" fmla="*/ 3820082 h 5392617"/>
              <a:gd name="connsiteX688" fmla="*/ 7675025 w 9486104"/>
              <a:gd name="connsiteY688" fmla="*/ 3871825 h 5392617"/>
              <a:gd name="connsiteX689" fmla="*/ 7637155 w 9486104"/>
              <a:gd name="connsiteY689" fmla="*/ 3871825 h 5392617"/>
              <a:gd name="connsiteX690" fmla="*/ 7637155 w 9486104"/>
              <a:gd name="connsiteY690" fmla="*/ 3898938 h 5392617"/>
              <a:gd name="connsiteX691" fmla="*/ 7560177 w 9486104"/>
              <a:gd name="connsiteY691" fmla="*/ 3975918 h 5392617"/>
              <a:gd name="connsiteX692" fmla="*/ 7038142 w 9486104"/>
              <a:gd name="connsiteY692" fmla="*/ 3975918 h 5392617"/>
              <a:gd name="connsiteX693" fmla="*/ 7038142 w 9486104"/>
              <a:gd name="connsiteY693" fmla="*/ 3948772 h 5392617"/>
              <a:gd name="connsiteX694" fmla="*/ 7115120 w 9486104"/>
              <a:gd name="connsiteY694" fmla="*/ 3871793 h 5392617"/>
              <a:gd name="connsiteX695" fmla="*/ 7314520 w 9486104"/>
              <a:gd name="connsiteY695" fmla="*/ 3871793 h 5392617"/>
              <a:gd name="connsiteX696" fmla="*/ 7637155 w 9486104"/>
              <a:gd name="connsiteY696" fmla="*/ 3871793 h 5392617"/>
              <a:gd name="connsiteX697" fmla="*/ 7637155 w 9486104"/>
              <a:gd name="connsiteY697" fmla="*/ 3685666 h 5392617"/>
              <a:gd name="connsiteX698" fmla="*/ 7639349 w 9486104"/>
              <a:gd name="connsiteY698" fmla="*/ 3685666 h 5392617"/>
              <a:gd name="connsiteX699" fmla="*/ 7639349 w 9486104"/>
              <a:gd name="connsiteY699" fmla="*/ 3641813 h 5392617"/>
              <a:gd name="connsiteX700" fmla="*/ 7689819 w 9486104"/>
              <a:gd name="connsiteY700" fmla="*/ 3590077 h 5392617"/>
              <a:gd name="connsiteX701" fmla="*/ 6594182 w 9486104"/>
              <a:gd name="connsiteY701" fmla="*/ 3578960 h 5392617"/>
              <a:gd name="connsiteX702" fmla="*/ 6947537 w 9486104"/>
              <a:gd name="connsiteY702" fmla="*/ 3578960 h 5392617"/>
              <a:gd name="connsiteX703" fmla="*/ 6947537 w 9486104"/>
              <a:gd name="connsiteY703" fmla="*/ 3606105 h 5392617"/>
              <a:gd name="connsiteX704" fmla="*/ 6870559 w 9486104"/>
              <a:gd name="connsiteY704" fmla="*/ 3683082 h 5392617"/>
              <a:gd name="connsiteX705" fmla="*/ 6689670 w 9486104"/>
              <a:gd name="connsiteY705" fmla="*/ 3683082 h 5392617"/>
              <a:gd name="connsiteX706" fmla="*/ 6689670 w 9486104"/>
              <a:gd name="connsiteY706" fmla="*/ 3683367 h 5392617"/>
              <a:gd name="connsiteX707" fmla="*/ 6336314 w 9486104"/>
              <a:gd name="connsiteY707" fmla="*/ 3683367 h 5392617"/>
              <a:gd name="connsiteX708" fmla="*/ 6336314 w 9486104"/>
              <a:gd name="connsiteY708" fmla="*/ 3656221 h 5392617"/>
              <a:gd name="connsiteX709" fmla="*/ 6413292 w 9486104"/>
              <a:gd name="connsiteY709" fmla="*/ 3579248 h 5392617"/>
              <a:gd name="connsiteX710" fmla="*/ 6594182 w 9486104"/>
              <a:gd name="connsiteY710" fmla="*/ 3579248 h 5392617"/>
              <a:gd name="connsiteX711" fmla="*/ 2769439 w 9486104"/>
              <a:gd name="connsiteY711" fmla="*/ 3578563 h 5392617"/>
              <a:gd name="connsiteX712" fmla="*/ 2807309 w 9486104"/>
              <a:gd name="connsiteY712" fmla="*/ 3578563 h 5392617"/>
              <a:gd name="connsiteX713" fmla="*/ 2807309 w 9486104"/>
              <a:gd name="connsiteY713" fmla="*/ 3764726 h 5392617"/>
              <a:gd name="connsiteX714" fmla="*/ 2805114 w 9486104"/>
              <a:gd name="connsiteY714" fmla="*/ 3764726 h 5392617"/>
              <a:gd name="connsiteX715" fmla="*/ 2805114 w 9486104"/>
              <a:gd name="connsiteY715" fmla="*/ 3808577 h 5392617"/>
              <a:gd name="connsiteX716" fmla="*/ 2754645 w 9486104"/>
              <a:gd name="connsiteY716" fmla="*/ 3860319 h 5392617"/>
              <a:gd name="connsiteX717" fmla="*/ 2716776 w 9486104"/>
              <a:gd name="connsiteY717" fmla="*/ 3860319 h 5392617"/>
              <a:gd name="connsiteX718" fmla="*/ 2716776 w 9486104"/>
              <a:gd name="connsiteY718" fmla="*/ 3674156 h 5392617"/>
              <a:gd name="connsiteX719" fmla="*/ 2718970 w 9486104"/>
              <a:gd name="connsiteY719" fmla="*/ 3674156 h 5392617"/>
              <a:gd name="connsiteX720" fmla="*/ 2718970 w 9486104"/>
              <a:gd name="connsiteY720" fmla="*/ 3630306 h 5392617"/>
              <a:gd name="connsiteX721" fmla="*/ 2769439 w 9486104"/>
              <a:gd name="connsiteY721" fmla="*/ 3578563 h 5392617"/>
              <a:gd name="connsiteX722" fmla="*/ 7804666 w 9486104"/>
              <a:gd name="connsiteY722" fmla="*/ 3485945 h 5392617"/>
              <a:gd name="connsiteX723" fmla="*/ 8004066 w 9486104"/>
              <a:gd name="connsiteY723" fmla="*/ 3485945 h 5392617"/>
              <a:gd name="connsiteX724" fmla="*/ 8016382 w 9486104"/>
              <a:gd name="connsiteY724" fmla="*/ 3486864 h 5392617"/>
              <a:gd name="connsiteX725" fmla="*/ 8230541 w 9486104"/>
              <a:gd name="connsiteY725" fmla="*/ 3486864 h 5392617"/>
              <a:gd name="connsiteX726" fmla="*/ 8230541 w 9486104"/>
              <a:gd name="connsiteY726" fmla="*/ 3514008 h 5392617"/>
              <a:gd name="connsiteX727" fmla="*/ 8153562 w 9486104"/>
              <a:gd name="connsiteY727" fmla="*/ 3590995 h 5392617"/>
              <a:gd name="connsiteX728" fmla="*/ 7954163 w 9486104"/>
              <a:gd name="connsiteY728" fmla="*/ 3590995 h 5392617"/>
              <a:gd name="connsiteX729" fmla="*/ 7941846 w 9486104"/>
              <a:gd name="connsiteY729" fmla="*/ 3590077 h 5392617"/>
              <a:gd name="connsiteX730" fmla="*/ 7727688 w 9486104"/>
              <a:gd name="connsiteY730" fmla="*/ 3590077 h 5392617"/>
              <a:gd name="connsiteX731" fmla="*/ 7727688 w 9486104"/>
              <a:gd name="connsiteY731" fmla="*/ 3562927 h 5392617"/>
              <a:gd name="connsiteX732" fmla="*/ 7804666 w 9486104"/>
              <a:gd name="connsiteY732" fmla="*/ 3485945 h 5392617"/>
              <a:gd name="connsiteX733" fmla="*/ 2884323 w 9486104"/>
              <a:gd name="connsiteY733" fmla="*/ 3474404 h 5392617"/>
              <a:gd name="connsiteX734" fmla="*/ 3083722 w 9486104"/>
              <a:gd name="connsiteY734" fmla="*/ 3474404 h 5392617"/>
              <a:gd name="connsiteX735" fmla="*/ 3095401 w 9486104"/>
              <a:gd name="connsiteY735" fmla="*/ 3475253 h 5392617"/>
              <a:gd name="connsiteX736" fmla="*/ 3095401 w 9486104"/>
              <a:gd name="connsiteY736" fmla="*/ 3474404 h 5392617"/>
              <a:gd name="connsiteX737" fmla="*/ 3448758 w 9486104"/>
              <a:gd name="connsiteY737" fmla="*/ 3474404 h 5392617"/>
              <a:gd name="connsiteX738" fmla="*/ 3448758 w 9486104"/>
              <a:gd name="connsiteY738" fmla="*/ 3501549 h 5392617"/>
              <a:gd name="connsiteX739" fmla="*/ 3371779 w 9486104"/>
              <a:gd name="connsiteY739" fmla="*/ 3578528 h 5392617"/>
              <a:gd name="connsiteX740" fmla="*/ 3172380 w 9486104"/>
              <a:gd name="connsiteY740" fmla="*/ 3578528 h 5392617"/>
              <a:gd name="connsiteX741" fmla="*/ 3160701 w 9486104"/>
              <a:gd name="connsiteY741" fmla="*/ 3577678 h 5392617"/>
              <a:gd name="connsiteX742" fmla="*/ 3160701 w 9486104"/>
              <a:gd name="connsiteY742" fmla="*/ 3578528 h 5392617"/>
              <a:gd name="connsiteX743" fmla="*/ 2807344 w 9486104"/>
              <a:gd name="connsiteY743" fmla="*/ 3578528 h 5392617"/>
              <a:gd name="connsiteX744" fmla="*/ 2807344 w 9486104"/>
              <a:gd name="connsiteY744" fmla="*/ 3551382 h 5392617"/>
              <a:gd name="connsiteX745" fmla="*/ 2884323 w 9486104"/>
              <a:gd name="connsiteY745" fmla="*/ 3474404 h 5392617"/>
              <a:gd name="connsiteX746" fmla="*/ 9015257 w 9486104"/>
              <a:gd name="connsiteY746" fmla="*/ 3391577 h 5392617"/>
              <a:gd name="connsiteX747" fmla="*/ 9053126 w 9486104"/>
              <a:gd name="connsiteY747" fmla="*/ 3391577 h 5392617"/>
              <a:gd name="connsiteX748" fmla="*/ 9053126 w 9486104"/>
              <a:gd name="connsiteY748" fmla="*/ 3577743 h 5392617"/>
              <a:gd name="connsiteX749" fmla="*/ 9050932 w 9486104"/>
              <a:gd name="connsiteY749" fmla="*/ 3577743 h 5392617"/>
              <a:gd name="connsiteX750" fmla="*/ 9050932 w 9486104"/>
              <a:gd name="connsiteY750" fmla="*/ 3621589 h 5392617"/>
              <a:gd name="connsiteX751" fmla="*/ 9000462 w 9486104"/>
              <a:gd name="connsiteY751" fmla="*/ 3673332 h 5392617"/>
              <a:gd name="connsiteX752" fmla="*/ 8962593 w 9486104"/>
              <a:gd name="connsiteY752" fmla="*/ 3673332 h 5392617"/>
              <a:gd name="connsiteX753" fmla="*/ 8962593 w 9486104"/>
              <a:gd name="connsiteY753" fmla="*/ 3487169 h 5392617"/>
              <a:gd name="connsiteX754" fmla="*/ 8964787 w 9486104"/>
              <a:gd name="connsiteY754" fmla="*/ 3487169 h 5392617"/>
              <a:gd name="connsiteX755" fmla="*/ 8964787 w 9486104"/>
              <a:gd name="connsiteY755" fmla="*/ 3443318 h 5392617"/>
              <a:gd name="connsiteX756" fmla="*/ 9015257 w 9486104"/>
              <a:gd name="connsiteY756" fmla="*/ 3391577 h 5392617"/>
              <a:gd name="connsiteX757" fmla="*/ 5566465 w 9486104"/>
              <a:gd name="connsiteY757" fmla="*/ 3390533 h 5392617"/>
              <a:gd name="connsiteX758" fmla="*/ 5604334 w 9486104"/>
              <a:gd name="connsiteY758" fmla="*/ 3390533 h 5392617"/>
              <a:gd name="connsiteX759" fmla="*/ 5604334 w 9486104"/>
              <a:gd name="connsiteY759" fmla="*/ 3576696 h 5392617"/>
              <a:gd name="connsiteX760" fmla="*/ 5602139 w 9486104"/>
              <a:gd name="connsiteY760" fmla="*/ 3576696 h 5392617"/>
              <a:gd name="connsiteX761" fmla="*/ 5602139 w 9486104"/>
              <a:gd name="connsiteY761" fmla="*/ 3620545 h 5392617"/>
              <a:gd name="connsiteX762" fmla="*/ 5551670 w 9486104"/>
              <a:gd name="connsiteY762" fmla="*/ 3672287 h 5392617"/>
              <a:gd name="connsiteX763" fmla="*/ 5513800 w 9486104"/>
              <a:gd name="connsiteY763" fmla="*/ 3672287 h 5392617"/>
              <a:gd name="connsiteX764" fmla="*/ 5513800 w 9486104"/>
              <a:gd name="connsiteY764" fmla="*/ 3486125 h 5392617"/>
              <a:gd name="connsiteX765" fmla="*/ 5515995 w 9486104"/>
              <a:gd name="connsiteY765" fmla="*/ 3486125 h 5392617"/>
              <a:gd name="connsiteX766" fmla="*/ 5515995 w 9486104"/>
              <a:gd name="connsiteY766" fmla="*/ 3442273 h 5392617"/>
              <a:gd name="connsiteX767" fmla="*/ 5566465 w 9486104"/>
              <a:gd name="connsiteY767" fmla="*/ 3390533 h 5392617"/>
              <a:gd name="connsiteX768" fmla="*/ 4318096 w 9486104"/>
              <a:gd name="connsiteY768" fmla="*/ 3381112 h 5392617"/>
              <a:gd name="connsiteX769" fmla="*/ 4517495 w 9486104"/>
              <a:gd name="connsiteY769" fmla="*/ 3381112 h 5392617"/>
              <a:gd name="connsiteX770" fmla="*/ 4840131 w 9486104"/>
              <a:gd name="connsiteY770" fmla="*/ 3381112 h 5392617"/>
              <a:gd name="connsiteX771" fmla="*/ 4840131 w 9486104"/>
              <a:gd name="connsiteY771" fmla="*/ 3408257 h 5392617"/>
              <a:gd name="connsiteX772" fmla="*/ 4763152 w 9486104"/>
              <a:gd name="connsiteY772" fmla="*/ 3485236 h 5392617"/>
              <a:gd name="connsiteX773" fmla="*/ 4241118 w 9486104"/>
              <a:gd name="connsiteY773" fmla="*/ 3485236 h 5392617"/>
              <a:gd name="connsiteX774" fmla="*/ 4241118 w 9486104"/>
              <a:gd name="connsiteY774" fmla="*/ 3671398 h 5392617"/>
              <a:gd name="connsiteX775" fmla="*/ 4238924 w 9486104"/>
              <a:gd name="connsiteY775" fmla="*/ 3671398 h 5392617"/>
              <a:gd name="connsiteX776" fmla="*/ 4238924 w 9486104"/>
              <a:gd name="connsiteY776" fmla="*/ 3715248 h 5392617"/>
              <a:gd name="connsiteX777" fmla="*/ 4188455 w 9486104"/>
              <a:gd name="connsiteY777" fmla="*/ 3766992 h 5392617"/>
              <a:gd name="connsiteX778" fmla="*/ 4150584 w 9486104"/>
              <a:gd name="connsiteY778" fmla="*/ 3766992 h 5392617"/>
              <a:gd name="connsiteX779" fmla="*/ 4150584 w 9486104"/>
              <a:gd name="connsiteY779" fmla="*/ 3580829 h 5392617"/>
              <a:gd name="connsiteX780" fmla="*/ 4152779 w 9486104"/>
              <a:gd name="connsiteY780" fmla="*/ 3580829 h 5392617"/>
              <a:gd name="connsiteX781" fmla="*/ 4152779 w 9486104"/>
              <a:gd name="connsiteY781" fmla="*/ 3536981 h 5392617"/>
              <a:gd name="connsiteX782" fmla="*/ 4203248 w 9486104"/>
              <a:gd name="connsiteY782" fmla="*/ 3485236 h 5392617"/>
              <a:gd name="connsiteX783" fmla="*/ 4241117 w 9486104"/>
              <a:gd name="connsiteY783" fmla="*/ 3485236 h 5392617"/>
              <a:gd name="connsiteX784" fmla="*/ 4241117 w 9486104"/>
              <a:gd name="connsiteY784" fmla="*/ 3458092 h 5392617"/>
              <a:gd name="connsiteX785" fmla="*/ 4318096 w 9486104"/>
              <a:gd name="connsiteY785" fmla="*/ 3381112 h 5392617"/>
              <a:gd name="connsiteX786" fmla="*/ 7000237 w 9486104"/>
              <a:gd name="connsiteY786" fmla="*/ 3297199 h 5392617"/>
              <a:gd name="connsiteX787" fmla="*/ 7038106 w 9486104"/>
              <a:gd name="connsiteY787" fmla="*/ 3297199 h 5392617"/>
              <a:gd name="connsiteX788" fmla="*/ 7038106 w 9486104"/>
              <a:gd name="connsiteY788" fmla="*/ 3483364 h 5392617"/>
              <a:gd name="connsiteX789" fmla="*/ 7035912 w 9486104"/>
              <a:gd name="connsiteY789" fmla="*/ 3483364 h 5392617"/>
              <a:gd name="connsiteX790" fmla="*/ 7035912 w 9486104"/>
              <a:gd name="connsiteY790" fmla="*/ 3527209 h 5392617"/>
              <a:gd name="connsiteX791" fmla="*/ 6985443 w 9486104"/>
              <a:gd name="connsiteY791" fmla="*/ 3578960 h 5392617"/>
              <a:gd name="connsiteX792" fmla="*/ 6947573 w 9486104"/>
              <a:gd name="connsiteY792" fmla="*/ 3578960 h 5392617"/>
              <a:gd name="connsiteX793" fmla="*/ 6947573 w 9486104"/>
              <a:gd name="connsiteY793" fmla="*/ 3392797 h 5392617"/>
              <a:gd name="connsiteX794" fmla="*/ 6949767 w 9486104"/>
              <a:gd name="connsiteY794" fmla="*/ 3392797 h 5392617"/>
              <a:gd name="connsiteX795" fmla="*/ 6949767 w 9486104"/>
              <a:gd name="connsiteY795" fmla="*/ 3348945 h 5392617"/>
              <a:gd name="connsiteX796" fmla="*/ 7000237 w 9486104"/>
              <a:gd name="connsiteY796" fmla="*/ 3297199 h 5392617"/>
              <a:gd name="connsiteX797" fmla="*/ 9310994 w 9486104"/>
              <a:gd name="connsiteY797" fmla="*/ 3287167 h 5392617"/>
              <a:gd name="connsiteX798" fmla="*/ 9474558 w 9486104"/>
              <a:gd name="connsiteY798" fmla="*/ 3287167 h 5392617"/>
              <a:gd name="connsiteX799" fmla="*/ 9474192 w 9486104"/>
              <a:gd name="connsiteY799" fmla="*/ 3391293 h 5392617"/>
              <a:gd name="connsiteX800" fmla="*/ 9406482 w 9486104"/>
              <a:gd name="connsiteY800" fmla="*/ 3391293 h 5392617"/>
              <a:gd name="connsiteX801" fmla="*/ 9406482 w 9486104"/>
              <a:gd name="connsiteY801" fmla="*/ 3391577 h 5392617"/>
              <a:gd name="connsiteX802" fmla="*/ 9053126 w 9486104"/>
              <a:gd name="connsiteY802" fmla="*/ 3391577 h 5392617"/>
              <a:gd name="connsiteX803" fmla="*/ 9053126 w 9486104"/>
              <a:gd name="connsiteY803" fmla="*/ 3364429 h 5392617"/>
              <a:gd name="connsiteX804" fmla="*/ 9130104 w 9486104"/>
              <a:gd name="connsiteY804" fmla="*/ 3287450 h 5392617"/>
              <a:gd name="connsiteX805" fmla="*/ 9310994 w 9486104"/>
              <a:gd name="connsiteY805" fmla="*/ 3287450 h 5392617"/>
              <a:gd name="connsiteX806" fmla="*/ 5681311 w 9486104"/>
              <a:gd name="connsiteY806" fmla="*/ 3286404 h 5392617"/>
              <a:gd name="connsiteX807" fmla="*/ 5880711 w 9486104"/>
              <a:gd name="connsiteY807" fmla="*/ 3286404 h 5392617"/>
              <a:gd name="connsiteX808" fmla="*/ 5892390 w 9486104"/>
              <a:gd name="connsiteY808" fmla="*/ 3287253 h 5392617"/>
              <a:gd name="connsiteX809" fmla="*/ 5892390 w 9486104"/>
              <a:gd name="connsiteY809" fmla="*/ 3286404 h 5392617"/>
              <a:gd name="connsiteX810" fmla="*/ 6245746 w 9486104"/>
              <a:gd name="connsiteY810" fmla="*/ 3286404 h 5392617"/>
              <a:gd name="connsiteX811" fmla="*/ 6245746 w 9486104"/>
              <a:gd name="connsiteY811" fmla="*/ 3313554 h 5392617"/>
              <a:gd name="connsiteX812" fmla="*/ 6168768 w 9486104"/>
              <a:gd name="connsiteY812" fmla="*/ 3390533 h 5392617"/>
              <a:gd name="connsiteX813" fmla="*/ 5969368 w 9486104"/>
              <a:gd name="connsiteY813" fmla="*/ 3390533 h 5392617"/>
              <a:gd name="connsiteX814" fmla="*/ 5957689 w 9486104"/>
              <a:gd name="connsiteY814" fmla="*/ 3389684 h 5392617"/>
              <a:gd name="connsiteX815" fmla="*/ 5957689 w 9486104"/>
              <a:gd name="connsiteY815" fmla="*/ 3390533 h 5392617"/>
              <a:gd name="connsiteX816" fmla="*/ 5604334 w 9486104"/>
              <a:gd name="connsiteY816" fmla="*/ 3390533 h 5392617"/>
              <a:gd name="connsiteX817" fmla="*/ 5604334 w 9486104"/>
              <a:gd name="connsiteY817" fmla="*/ 3363388 h 5392617"/>
              <a:gd name="connsiteX818" fmla="*/ 5681311 w 9486104"/>
              <a:gd name="connsiteY818" fmla="*/ 3286404 h 5392617"/>
              <a:gd name="connsiteX819" fmla="*/ 8283240 w 9486104"/>
              <a:gd name="connsiteY819" fmla="*/ 3205113 h 5392617"/>
              <a:gd name="connsiteX820" fmla="*/ 8321109 w 9486104"/>
              <a:gd name="connsiteY820" fmla="*/ 3205113 h 5392617"/>
              <a:gd name="connsiteX821" fmla="*/ 8321109 w 9486104"/>
              <a:gd name="connsiteY821" fmla="*/ 3391274 h 5392617"/>
              <a:gd name="connsiteX822" fmla="*/ 8318915 w 9486104"/>
              <a:gd name="connsiteY822" fmla="*/ 3391274 h 5392617"/>
              <a:gd name="connsiteX823" fmla="*/ 8318915 w 9486104"/>
              <a:gd name="connsiteY823" fmla="*/ 3435125 h 5392617"/>
              <a:gd name="connsiteX824" fmla="*/ 8268446 w 9486104"/>
              <a:gd name="connsiteY824" fmla="*/ 3486862 h 5392617"/>
              <a:gd name="connsiteX825" fmla="*/ 8230576 w 9486104"/>
              <a:gd name="connsiteY825" fmla="*/ 3486862 h 5392617"/>
              <a:gd name="connsiteX826" fmla="*/ 8230576 w 9486104"/>
              <a:gd name="connsiteY826" fmla="*/ 3300706 h 5392617"/>
              <a:gd name="connsiteX827" fmla="*/ 8232771 w 9486104"/>
              <a:gd name="connsiteY827" fmla="*/ 3300706 h 5392617"/>
              <a:gd name="connsiteX828" fmla="*/ 8232771 w 9486104"/>
              <a:gd name="connsiteY828" fmla="*/ 3256854 h 5392617"/>
              <a:gd name="connsiteX829" fmla="*/ 8283240 w 9486104"/>
              <a:gd name="connsiteY829" fmla="*/ 3205113 h 5392617"/>
              <a:gd name="connsiteX830" fmla="*/ 8398123 w 9486104"/>
              <a:gd name="connsiteY830" fmla="*/ 3100983 h 5392617"/>
              <a:gd name="connsiteX831" fmla="*/ 8597523 w 9486104"/>
              <a:gd name="connsiteY831" fmla="*/ 3100983 h 5392617"/>
              <a:gd name="connsiteX832" fmla="*/ 8609202 w 9486104"/>
              <a:gd name="connsiteY832" fmla="*/ 3101833 h 5392617"/>
              <a:gd name="connsiteX833" fmla="*/ 8609202 w 9486104"/>
              <a:gd name="connsiteY833" fmla="*/ 3100983 h 5392617"/>
              <a:gd name="connsiteX834" fmla="*/ 8962558 w 9486104"/>
              <a:gd name="connsiteY834" fmla="*/ 3100983 h 5392617"/>
              <a:gd name="connsiteX835" fmla="*/ 8962558 w 9486104"/>
              <a:gd name="connsiteY835" fmla="*/ 3128127 h 5392617"/>
              <a:gd name="connsiteX836" fmla="*/ 8885580 w 9486104"/>
              <a:gd name="connsiteY836" fmla="*/ 3205113 h 5392617"/>
              <a:gd name="connsiteX837" fmla="*/ 8686180 w 9486104"/>
              <a:gd name="connsiteY837" fmla="*/ 3205113 h 5392617"/>
              <a:gd name="connsiteX838" fmla="*/ 8674501 w 9486104"/>
              <a:gd name="connsiteY838" fmla="*/ 3204264 h 5392617"/>
              <a:gd name="connsiteX839" fmla="*/ 8674501 w 9486104"/>
              <a:gd name="connsiteY839" fmla="*/ 3205113 h 5392617"/>
              <a:gd name="connsiteX840" fmla="*/ 8321145 w 9486104"/>
              <a:gd name="connsiteY840" fmla="*/ 3205113 h 5392617"/>
              <a:gd name="connsiteX841" fmla="*/ 8321145 w 9486104"/>
              <a:gd name="connsiteY841" fmla="*/ 3177962 h 5392617"/>
              <a:gd name="connsiteX842" fmla="*/ 8398123 w 9486104"/>
              <a:gd name="connsiteY842" fmla="*/ 3100983 h 5392617"/>
              <a:gd name="connsiteX843" fmla="*/ 4892794 w 9486104"/>
              <a:gd name="connsiteY843" fmla="*/ 3099355 h 5392617"/>
              <a:gd name="connsiteX844" fmla="*/ 4930663 w 9486104"/>
              <a:gd name="connsiteY844" fmla="*/ 3099355 h 5392617"/>
              <a:gd name="connsiteX845" fmla="*/ 4930663 w 9486104"/>
              <a:gd name="connsiteY845" fmla="*/ 3285519 h 5392617"/>
              <a:gd name="connsiteX846" fmla="*/ 4928470 w 9486104"/>
              <a:gd name="connsiteY846" fmla="*/ 3285519 h 5392617"/>
              <a:gd name="connsiteX847" fmla="*/ 4928470 w 9486104"/>
              <a:gd name="connsiteY847" fmla="*/ 3329368 h 5392617"/>
              <a:gd name="connsiteX848" fmla="*/ 4878000 w 9486104"/>
              <a:gd name="connsiteY848" fmla="*/ 3381112 h 5392617"/>
              <a:gd name="connsiteX849" fmla="*/ 4840131 w 9486104"/>
              <a:gd name="connsiteY849" fmla="*/ 3381112 h 5392617"/>
              <a:gd name="connsiteX850" fmla="*/ 4840131 w 9486104"/>
              <a:gd name="connsiteY850" fmla="*/ 3194948 h 5392617"/>
              <a:gd name="connsiteX851" fmla="*/ 4842324 w 9486104"/>
              <a:gd name="connsiteY851" fmla="*/ 3194948 h 5392617"/>
              <a:gd name="connsiteX852" fmla="*/ 4842324 w 9486104"/>
              <a:gd name="connsiteY852" fmla="*/ 3151096 h 5392617"/>
              <a:gd name="connsiteX853" fmla="*/ 4892794 w 9486104"/>
              <a:gd name="connsiteY853" fmla="*/ 3099355 h 5392617"/>
              <a:gd name="connsiteX854" fmla="*/ 3797194 w 9486104"/>
              <a:gd name="connsiteY854" fmla="*/ 3088278 h 5392617"/>
              <a:gd name="connsiteX855" fmla="*/ 4150549 w 9486104"/>
              <a:gd name="connsiteY855" fmla="*/ 3088278 h 5392617"/>
              <a:gd name="connsiteX856" fmla="*/ 4150549 w 9486104"/>
              <a:gd name="connsiteY856" fmla="*/ 3115422 h 5392617"/>
              <a:gd name="connsiteX857" fmla="*/ 4073570 w 9486104"/>
              <a:gd name="connsiteY857" fmla="*/ 3192401 h 5392617"/>
              <a:gd name="connsiteX858" fmla="*/ 3892681 w 9486104"/>
              <a:gd name="connsiteY858" fmla="*/ 3192401 h 5392617"/>
              <a:gd name="connsiteX859" fmla="*/ 3892681 w 9486104"/>
              <a:gd name="connsiteY859" fmla="*/ 3192683 h 5392617"/>
              <a:gd name="connsiteX860" fmla="*/ 3539325 w 9486104"/>
              <a:gd name="connsiteY860" fmla="*/ 3192683 h 5392617"/>
              <a:gd name="connsiteX861" fmla="*/ 3539325 w 9486104"/>
              <a:gd name="connsiteY861" fmla="*/ 3378845 h 5392617"/>
              <a:gd name="connsiteX862" fmla="*/ 3537132 w 9486104"/>
              <a:gd name="connsiteY862" fmla="*/ 3378845 h 5392617"/>
              <a:gd name="connsiteX863" fmla="*/ 3537132 w 9486104"/>
              <a:gd name="connsiteY863" fmla="*/ 3422695 h 5392617"/>
              <a:gd name="connsiteX864" fmla="*/ 3486661 w 9486104"/>
              <a:gd name="connsiteY864" fmla="*/ 3474439 h 5392617"/>
              <a:gd name="connsiteX865" fmla="*/ 3448792 w 9486104"/>
              <a:gd name="connsiteY865" fmla="*/ 3474439 h 5392617"/>
              <a:gd name="connsiteX866" fmla="*/ 3448792 w 9486104"/>
              <a:gd name="connsiteY866" fmla="*/ 3288276 h 5392617"/>
              <a:gd name="connsiteX867" fmla="*/ 3450987 w 9486104"/>
              <a:gd name="connsiteY867" fmla="*/ 3288276 h 5392617"/>
              <a:gd name="connsiteX868" fmla="*/ 3450987 w 9486104"/>
              <a:gd name="connsiteY868" fmla="*/ 3244424 h 5392617"/>
              <a:gd name="connsiteX869" fmla="*/ 3501457 w 9486104"/>
              <a:gd name="connsiteY869" fmla="*/ 3192682 h 5392617"/>
              <a:gd name="connsiteX870" fmla="*/ 3539325 w 9486104"/>
              <a:gd name="connsiteY870" fmla="*/ 3192682 h 5392617"/>
              <a:gd name="connsiteX871" fmla="*/ 3539325 w 9486104"/>
              <a:gd name="connsiteY871" fmla="*/ 3165537 h 5392617"/>
              <a:gd name="connsiteX872" fmla="*/ 3616303 w 9486104"/>
              <a:gd name="connsiteY872" fmla="*/ 3088559 h 5392617"/>
              <a:gd name="connsiteX873" fmla="*/ 3797194 w 9486104"/>
              <a:gd name="connsiteY873" fmla="*/ 3088559 h 5392617"/>
              <a:gd name="connsiteX874" fmla="*/ 6298445 w 9486104"/>
              <a:gd name="connsiteY874" fmla="*/ 3004682 h 5392617"/>
              <a:gd name="connsiteX875" fmla="*/ 6336314 w 9486104"/>
              <a:gd name="connsiteY875" fmla="*/ 3004682 h 5392617"/>
              <a:gd name="connsiteX876" fmla="*/ 6336314 w 9486104"/>
              <a:gd name="connsiteY876" fmla="*/ 3190846 h 5392617"/>
              <a:gd name="connsiteX877" fmla="*/ 6334120 w 9486104"/>
              <a:gd name="connsiteY877" fmla="*/ 3190846 h 5392617"/>
              <a:gd name="connsiteX878" fmla="*/ 6334120 w 9486104"/>
              <a:gd name="connsiteY878" fmla="*/ 3234699 h 5392617"/>
              <a:gd name="connsiteX879" fmla="*/ 6283651 w 9486104"/>
              <a:gd name="connsiteY879" fmla="*/ 3286439 h 5392617"/>
              <a:gd name="connsiteX880" fmla="*/ 6245781 w 9486104"/>
              <a:gd name="connsiteY880" fmla="*/ 3286439 h 5392617"/>
              <a:gd name="connsiteX881" fmla="*/ 6245781 w 9486104"/>
              <a:gd name="connsiteY881" fmla="*/ 3100273 h 5392617"/>
              <a:gd name="connsiteX882" fmla="*/ 6247975 w 9486104"/>
              <a:gd name="connsiteY882" fmla="*/ 3100273 h 5392617"/>
              <a:gd name="connsiteX883" fmla="*/ 6247975 w 9486104"/>
              <a:gd name="connsiteY883" fmla="*/ 3056425 h 5392617"/>
              <a:gd name="connsiteX884" fmla="*/ 6298445 w 9486104"/>
              <a:gd name="connsiteY884" fmla="*/ 3004682 h 5392617"/>
              <a:gd name="connsiteX885" fmla="*/ 5160409 w 9486104"/>
              <a:gd name="connsiteY885" fmla="*/ 2993569 h 5392617"/>
              <a:gd name="connsiteX886" fmla="*/ 5513765 w 9486104"/>
              <a:gd name="connsiteY886" fmla="*/ 2993569 h 5392617"/>
              <a:gd name="connsiteX887" fmla="*/ 5513765 w 9486104"/>
              <a:gd name="connsiteY887" fmla="*/ 3020716 h 5392617"/>
              <a:gd name="connsiteX888" fmla="*/ 5436788 w 9486104"/>
              <a:gd name="connsiteY888" fmla="*/ 3097693 h 5392617"/>
              <a:gd name="connsiteX889" fmla="*/ 5284055 w 9486104"/>
              <a:gd name="connsiteY889" fmla="*/ 3097693 h 5392617"/>
              <a:gd name="connsiteX890" fmla="*/ 5284055 w 9486104"/>
              <a:gd name="connsiteY890" fmla="*/ 3099355 h 5392617"/>
              <a:gd name="connsiteX891" fmla="*/ 4930699 w 9486104"/>
              <a:gd name="connsiteY891" fmla="*/ 3099355 h 5392617"/>
              <a:gd name="connsiteX892" fmla="*/ 4930699 w 9486104"/>
              <a:gd name="connsiteY892" fmla="*/ 3072208 h 5392617"/>
              <a:gd name="connsiteX893" fmla="*/ 5007677 w 9486104"/>
              <a:gd name="connsiteY893" fmla="*/ 2995230 h 5392617"/>
              <a:gd name="connsiteX894" fmla="*/ 5160409 w 9486104"/>
              <a:gd name="connsiteY894" fmla="*/ 2995230 h 5392617"/>
              <a:gd name="connsiteX895" fmla="*/ 7689819 w 9486104"/>
              <a:gd name="connsiteY895" fmla="*/ 2911349 h 5392617"/>
              <a:gd name="connsiteX896" fmla="*/ 7727688 w 9486104"/>
              <a:gd name="connsiteY896" fmla="*/ 2911349 h 5392617"/>
              <a:gd name="connsiteX897" fmla="*/ 7727688 w 9486104"/>
              <a:gd name="connsiteY897" fmla="*/ 3097518 h 5392617"/>
              <a:gd name="connsiteX898" fmla="*/ 7725494 w 9486104"/>
              <a:gd name="connsiteY898" fmla="*/ 3097518 h 5392617"/>
              <a:gd name="connsiteX899" fmla="*/ 7725494 w 9486104"/>
              <a:gd name="connsiteY899" fmla="*/ 3141367 h 5392617"/>
              <a:gd name="connsiteX900" fmla="*/ 7675025 w 9486104"/>
              <a:gd name="connsiteY900" fmla="*/ 3193113 h 5392617"/>
              <a:gd name="connsiteX901" fmla="*/ 7637155 w 9486104"/>
              <a:gd name="connsiteY901" fmla="*/ 3193113 h 5392617"/>
              <a:gd name="connsiteX902" fmla="*/ 7637155 w 9486104"/>
              <a:gd name="connsiteY902" fmla="*/ 3220219 h 5392617"/>
              <a:gd name="connsiteX903" fmla="*/ 7560177 w 9486104"/>
              <a:gd name="connsiteY903" fmla="*/ 3297199 h 5392617"/>
              <a:gd name="connsiteX904" fmla="*/ 7038142 w 9486104"/>
              <a:gd name="connsiteY904" fmla="*/ 3297199 h 5392617"/>
              <a:gd name="connsiteX905" fmla="*/ 7038142 w 9486104"/>
              <a:gd name="connsiteY905" fmla="*/ 3270055 h 5392617"/>
              <a:gd name="connsiteX906" fmla="*/ 7115120 w 9486104"/>
              <a:gd name="connsiteY906" fmla="*/ 3193082 h 5392617"/>
              <a:gd name="connsiteX907" fmla="*/ 7314520 w 9486104"/>
              <a:gd name="connsiteY907" fmla="*/ 3193082 h 5392617"/>
              <a:gd name="connsiteX908" fmla="*/ 7637155 w 9486104"/>
              <a:gd name="connsiteY908" fmla="*/ 3193082 h 5392617"/>
              <a:gd name="connsiteX909" fmla="*/ 7637155 w 9486104"/>
              <a:gd name="connsiteY909" fmla="*/ 3006948 h 5392617"/>
              <a:gd name="connsiteX910" fmla="*/ 7639349 w 9486104"/>
              <a:gd name="connsiteY910" fmla="*/ 3006948 h 5392617"/>
              <a:gd name="connsiteX911" fmla="*/ 7639349 w 9486104"/>
              <a:gd name="connsiteY911" fmla="*/ 2963094 h 5392617"/>
              <a:gd name="connsiteX912" fmla="*/ 7689819 w 9486104"/>
              <a:gd name="connsiteY912" fmla="*/ 2911349 h 5392617"/>
              <a:gd name="connsiteX913" fmla="*/ 6594182 w 9486104"/>
              <a:gd name="connsiteY913" fmla="*/ 2900236 h 5392617"/>
              <a:gd name="connsiteX914" fmla="*/ 6947537 w 9486104"/>
              <a:gd name="connsiteY914" fmla="*/ 2900236 h 5392617"/>
              <a:gd name="connsiteX915" fmla="*/ 6947537 w 9486104"/>
              <a:gd name="connsiteY915" fmla="*/ 2927385 h 5392617"/>
              <a:gd name="connsiteX916" fmla="*/ 6870559 w 9486104"/>
              <a:gd name="connsiteY916" fmla="*/ 3004364 h 5392617"/>
              <a:gd name="connsiteX917" fmla="*/ 6689670 w 9486104"/>
              <a:gd name="connsiteY917" fmla="*/ 3004364 h 5392617"/>
              <a:gd name="connsiteX918" fmla="*/ 6689670 w 9486104"/>
              <a:gd name="connsiteY918" fmla="*/ 3004648 h 5392617"/>
              <a:gd name="connsiteX919" fmla="*/ 6336314 w 9486104"/>
              <a:gd name="connsiteY919" fmla="*/ 3004648 h 5392617"/>
              <a:gd name="connsiteX920" fmla="*/ 6336314 w 9486104"/>
              <a:gd name="connsiteY920" fmla="*/ 2977501 h 5392617"/>
              <a:gd name="connsiteX921" fmla="*/ 6413292 w 9486104"/>
              <a:gd name="connsiteY921" fmla="*/ 2900520 h 5392617"/>
              <a:gd name="connsiteX922" fmla="*/ 6594182 w 9486104"/>
              <a:gd name="connsiteY922" fmla="*/ 2900520 h 5392617"/>
              <a:gd name="connsiteX923" fmla="*/ 9015257 w 9486104"/>
              <a:gd name="connsiteY923" fmla="*/ 2819256 h 5392617"/>
              <a:gd name="connsiteX924" fmla="*/ 9053126 w 9486104"/>
              <a:gd name="connsiteY924" fmla="*/ 2819256 h 5392617"/>
              <a:gd name="connsiteX925" fmla="*/ 9053126 w 9486104"/>
              <a:gd name="connsiteY925" fmla="*/ 3005425 h 5392617"/>
              <a:gd name="connsiteX926" fmla="*/ 9050932 w 9486104"/>
              <a:gd name="connsiteY926" fmla="*/ 3005425 h 5392617"/>
              <a:gd name="connsiteX927" fmla="*/ 9050932 w 9486104"/>
              <a:gd name="connsiteY927" fmla="*/ 3049278 h 5392617"/>
              <a:gd name="connsiteX928" fmla="*/ 9000462 w 9486104"/>
              <a:gd name="connsiteY928" fmla="*/ 3101021 h 5392617"/>
              <a:gd name="connsiteX929" fmla="*/ 8962593 w 9486104"/>
              <a:gd name="connsiteY929" fmla="*/ 3101021 h 5392617"/>
              <a:gd name="connsiteX930" fmla="*/ 8962593 w 9486104"/>
              <a:gd name="connsiteY930" fmla="*/ 2914855 h 5392617"/>
              <a:gd name="connsiteX931" fmla="*/ 8964787 w 9486104"/>
              <a:gd name="connsiteY931" fmla="*/ 2914855 h 5392617"/>
              <a:gd name="connsiteX932" fmla="*/ 8964787 w 9486104"/>
              <a:gd name="connsiteY932" fmla="*/ 2871001 h 5392617"/>
              <a:gd name="connsiteX933" fmla="*/ 9015257 w 9486104"/>
              <a:gd name="connsiteY933" fmla="*/ 2819256 h 5392617"/>
              <a:gd name="connsiteX934" fmla="*/ 7804666 w 9486104"/>
              <a:gd name="connsiteY934" fmla="*/ 2807224 h 5392617"/>
              <a:gd name="connsiteX935" fmla="*/ 8004066 w 9486104"/>
              <a:gd name="connsiteY935" fmla="*/ 2807224 h 5392617"/>
              <a:gd name="connsiteX936" fmla="*/ 8016382 w 9486104"/>
              <a:gd name="connsiteY936" fmla="*/ 2808143 h 5392617"/>
              <a:gd name="connsiteX937" fmla="*/ 8230541 w 9486104"/>
              <a:gd name="connsiteY937" fmla="*/ 2808143 h 5392617"/>
              <a:gd name="connsiteX938" fmla="*/ 8230541 w 9486104"/>
              <a:gd name="connsiteY938" fmla="*/ 2835288 h 5392617"/>
              <a:gd name="connsiteX939" fmla="*/ 8153562 w 9486104"/>
              <a:gd name="connsiteY939" fmla="*/ 2912272 h 5392617"/>
              <a:gd name="connsiteX940" fmla="*/ 7954163 w 9486104"/>
              <a:gd name="connsiteY940" fmla="*/ 2912272 h 5392617"/>
              <a:gd name="connsiteX941" fmla="*/ 7941846 w 9486104"/>
              <a:gd name="connsiteY941" fmla="*/ 2911349 h 5392617"/>
              <a:gd name="connsiteX942" fmla="*/ 7727688 w 9486104"/>
              <a:gd name="connsiteY942" fmla="*/ 2911349 h 5392617"/>
              <a:gd name="connsiteX943" fmla="*/ 7727688 w 9486104"/>
              <a:gd name="connsiteY943" fmla="*/ 2884203 h 5392617"/>
              <a:gd name="connsiteX944" fmla="*/ 7804666 w 9486104"/>
              <a:gd name="connsiteY944" fmla="*/ 2807224 h 5392617"/>
              <a:gd name="connsiteX945" fmla="*/ 9310994 w 9486104"/>
              <a:gd name="connsiteY945" fmla="*/ 2714856 h 5392617"/>
              <a:gd name="connsiteX946" fmla="*/ 9476568 w 9486104"/>
              <a:gd name="connsiteY946" fmla="*/ 2714856 h 5392617"/>
              <a:gd name="connsiteX947" fmla="*/ 9476203 w 9486104"/>
              <a:gd name="connsiteY947" fmla="*/ 2818975 h 5392617"/>
              <a:gd name="connsiteX948" fmla="*/ 9406482 w 9486104"/>
              <a:gd name="connsiteY948" fmla="*/ 2818975 h 5392617"/>
              <a:gd name="connsiteX949" fmla="*/ 9406482 w 9486104"/>
              <a:gd name="connsiteY949" fmla="*/ 2819256 h 5392617"/>
              <a:gd name="connsiteX950" fmla="*/ 9053126 w 9486104"/>
              <a:gd name="connsiteY950" fmla="*/ 2819256 h 5392617"/>
              <a:gd name="connsiteX951" fmla="*/ 9053126 w 9486104"/>
              <a:gd name="connsiteY951" fmla="*/ 2792112 h 5392617"/>
              <a:gd name="connsiteX952" fmla="*/ 9130104 w 9486104"/>
              <a:gd name="connsiteY952" fmla="*/ 2715139 h 5392617"/>
              <a:gd name="connsiteX953" fmla="*/ 9310994 w 9486104"/>
              <a:gd name="connsiteY953" fmla="*/ 2715139 h 5392617"/>
              <a:gd name="connsiteX954" fmla="*/ 5566465 w 9486104"/>
              <a:gd name="connsiteY954" fmla="*/ 2711812 h 5392617"/>
              <a:gd name="connsiteX955" fmla="*/ 5604334 w 9486104"/>
              <a:gd name="connsiteY955" fmla="*/ 2711812 h 5392617"/>
              <a:gd name="connsiteX956" fmla="*/ 5604334 w 9486104"/>
              <a:gd name="connsiteY956" fmla="*/ 2897974 h 5392617"/>
              <a:gd name="connsiteX957" fmla="*/ 5602139 w 9486104"/>
              <a:gd name="connsiteY957" fmla="*/ 2897974 h 5392617"/>
              <a:gd name="connsiteX958" fmla="*/ 5602139 w 9486104"/>
              <a:gd name="connsiteY958" fmla="*/ 2941823 h 5392617"/>
              <a:gd name="connsiteX959" fmla="*/ 5551670 w 9486104"/>
              <a:gd name="connsiteY959" fmla="*/ 2993569 h 5392617"/>
              <a:gd name="connsiteX960" fmla="*/ 5513800 w 9486104"/>
              <a:gd name="connsiteY960" fmla="*/ 2993569 h 5392617"/>
              <a:gd name="connsiteX961" fmla="*/ 5513800 w 9486104"/>
              <a:gd name="connsiteY961" fmla="*/ 2807400 h 5392617"/>
              <a:gd name="connsiteX962" fmla="*/ 5515995 w 9486104"/>
              <a:gd name="connsiteY962" fmla="*/ 2807400 h 5392617"/>
              <a:gd name="connsiteX963" fmla="*/ 5515995 w 9486104"/>
              <a:gd name="connsiteY963" fmla="*/ 2763552 h 5392617"/>
              <a:gd name="connsiteX964" fmla="*/ 5566465 w 9486104"/>
              <a:gd name="connsiteY964" fmla="*/ 2711812 h 5392617"/>
              <a:gd name="connsiteX965" fmla="*/ 4318096 w 9486104"/>
              <a:gd name="connsiteY965" fmla="*/ 2702396 h 5392617"/>
              <a:gd name="connsiteX966" fmla="*/ 4517495 w 9486104"/>
              <a:gd name="connsiteY966" fmla="*/ 2702396 h 5392617"/>
              <a:gd name="connsiteX967" fmla="*/ 4840131 w 9486104"/>
              <a:gd name="connsiteY967" fmla="*/ 2702396 h 5392617"/>
              <a:gd name="connsiteX968" fmla="*/ 4840131 w 9486104"/>
              <a:gd name="connsiteY968" fmla="*/ 2729541 h 5392617"/>
              <a:gd name="connsiteX969" fmla="*/ 4763152 w 9486104"/>
              <a:gd name="connsiteY969" fmla="*/ 2806517 h 5392617"/>
              <a:gd name="connsiteX970" fmla="*/ 4241118 w 9486104"/>
              <a:gd name="connsiteY970" fmla="*/ 2806517 h 5392617"/>
              <a:gd name="connsiteX971" fmla="*/ 4241118 w 9486104"/>
              <a:gd name="connsiteY971" fmla="*/ 2992680 h 5392617"/>
              <a:gd name="connsiteX972" fmla="*/ 4238924 w 9486104"/>
              <a:gd name="connsiteY972" fmla="*/ 2992680 h 5392617"/>
              <a:gd name="connsiteX973" fmla="*/ 4238924 w 9486104"/>
              <a:gd name="connsiteY973" fmla="*/ 3036531 h 5392617"/>
              <a:gd name="connsiteX974" fmla="*/ 4188455 w 9486104"/>
              <a:gd name="connsiteY974" fmla="*/ 3088274 h 5392617"/>
              <a:gd name="connsiteX975" fmla="*/ 4150584 w 9486104"/>
              <a:gd name="connsiteY975" fmla="*/ 3088274 h 5392617"/>
              <a:gd name="connsiteX976" fmla="*/ 4150584 w 9486104"/>
              <a:gd name="connsiteY976" fmla="*/ 2902110 h 5392617"/>
              <a:gd name="connsiteX977" fmla="*/ 4152779 w 9486104"/>
              <a:gd name="connsiteY977" fmla="*/ 2902110 h 5392617"/>
              <a:gd name="connsiteX978" fmla="*/ 4152779 w 9486104"/>
              <a:gd name="connsiteY978" fmla="*/ 2858260 h 5392617"/>
              <a:gd name="connsiteX979" fmla="*/ 4203248 w 9486104"/>
              <a:gd name="connsiteY979" fmla="*/ 2806516 h 5392617"/>
              <a:gd name="connsiteX980" fmla="*/ 4241117 w 9486104"/>
              <a:gd name="connsiteY980" fmla="*/ 2806516 h 5392617"/>
              <a:gd name="connsiteX981" fmla="*/ 4241117 w 9486104"/>
              <a:gd name="connsiteY981" fmla="*/ 2779372 h 5392617"/>
              <a:gd name="connsiteX982" fmla="*/ 4318096 w 9486104"/>
              <a:gd name="connsiteY982" fmla="*/ 2702396 h 5392617"/>
              <a:gd name="connsiteX983" fmla="*/ 7000237 w 9486104"/>
              <a:gd name="connsiteY983" fmla="*/ 2618494 h 5392617"/>
              <a:gd name="connsiteX984" fmla="*/ 7038106 w 9486104"/>
              <a:gd name="connsiteY984" fmla="*/ 2618494 h 5392617"/>
              <a:gd name="connsiteX985" fmla="*/ 7038106 w 9486104"/>
              <a:gd name="connsiteY985" fmla="*/ 2804641 h 5392617"/>
              <a:gd name="connsiteX986" fmla="*/ 7035912 w 9486104"/>
              <a:gd name="connsiteY986" fmla="*/ 2804641 h 5392617"/>
              <a:gd name="connsiteX987" fmla="*/ 7035912 w 9486104"/>
              <a:gd name="connsiteY987" fmla="*/ 2848491 h 5392617"/>
              <a:gd name="connsiteX988" fmla="*/ 6985443 w 9486104"/>
              <a:gd name="connsiteY988" fmla="*/ 2900236 h 5392617"/>
              <a:gd name="connsiteX989" fmla="*/ 6947573 w 9486104"/>
              <a:gd name="connsiteY989" fmla="*/ 2900236 h 5392617"/>
              <a:gd name="connsiteX990" fmla="*/ 6947573 w 9486104"/>
              <a:gd name="connsiteY990" fmla="*/ 2714076 h 5392617"/>
              <a:gd name="connsiteX991" fmla="*/ 6949767 w 9486104"/>
              <a:gd name="connsiteY991" fmla="*/ 2714076 h 5392617"/>
              <a:gd name="connsiteX992" fmla="*/ 6949767 w 9486104"/>
              <a:gd name="connsiteY992" fmla="*/ 2670242 h 5392617"/>
              <a:gd name="connsiteX993" fmla="*/ 7000237 w 9486104"/>
              <a:gd name="connsiteY993" fmla="*/ 2618494 h 5392617"/>
              <a:gd name="connsiteX994" fmla="*/ 5681311 w 9486104"/>
              <a:gd name="connsiteY994" fmla="*/ 2607698 h 5392617"/>
              <a:gd name="connsiteX995" fmla="*/ 5880711 w 9486104"/>
              <a:gd name="connsiteY995" fmla="*/ 2607698 h 5392617"/>
              <a:gd name="connsiteX996" fmla="*/ 5892390 w 9486104"/>
              <a:gd name="connsiteY996" fmla="*/ 2608548 h 5392617"/>
              <a:gd name="connsiteX997" fmla="*/ 5892390 w 9486104"/>
              <a:gd name="connsiteY997" fmla="*/ 2607698 h 5392617"/>
              <a:gd name="connsiteX998" fmla="*/ 6245746 w 9486104"/>
              <a:gd name="connsiteY998" fmla="*/ 2607698 h 5392617"/>
              <a:gd name="connsiteX999" fmla="*/ 6245746 w 9486104"/>
              <a:gd name="connsiteY999" fmla="*/ 2634840 h 5392617"/>
              <a:gd name="connsiteX1000" fmla="*/ 6168768 w 9486104"/>
              <a:gd name="connsiteY1000" fmla="*/ 2711812 h 5392617"/>
              <a:gd name="connsiteX1001" fmla="*/ 5969368 w 9486104"/>
              <a:gd name="connsiteY1001" fmla="*/ 2711812 h 5392617"/>
              <a:gd name="connsiteX1002" fmla="*/ 5957689 w 9486104"/>
              <a:gd name="connsiteY1002" fmla="*/ 2710963 h 5392617"/>
              <a:gd name="connsiteX1003" fmla="*/ 5957689 w 9486104"/>
              <a:gd name="connsiteY1003" fmla="*/ 2711812 h 5392617"/>
              <a:gd name="connsiteX1004" fmla="*/ 5604334 w 9486104"/>
              <a:gd name="connsiteY1004" fmla="*/ 2711812 h 5392617"/>
              <a:gd name="connsiteX1005" fmla="*/ 5604334 w 9486104"/>
              <a:gd name="connsiteY1005" fmla="*/ 2684676 h 5392617"/>
              <a:gd name="connsiteX1006" fmla="*/ 5681311 w 9486104"/>
              <a:gd name="connsiteY1006" fmla="*/ 2607698 h 5392617"/>
              <a:gd name="connsiteX1007" fmla="*/ 8283240 w 9486104"/>
              <a:gd name="connsiteY1007" fmla="*/ 2526403 h 5392617"/>
              <a:gd name="connsiteX1008" fmla="*/ 8321109 w 9486104"/>
              <a:gd name="connsiteY1008" fmla="*/ 2526403 h 5392617"/>
              <a:gd name="connsiteX1009" fmla="*/ 8321109 w 9486104"/>
              <a:gd name="connsiteY1009" fmla="*/ 2712555 h 5392617"/>
              <a:gd name="connsiteX1010" fmla="*/ 8318915 w 9486104"/>
              <a:gd name="connsiteY1010" fmla="*/ 2712555 h 5392617"/>
              <a:gd name="connsiteX1011" fmla="*/ 8318915 w 9486104"/>
              <a:gd name="connsiteY1011" fmla="*/ 2756404 h 5392617"/>
              <a:gd name="connsiteX1012" fmla="*/ 8268446 w 9486104"/>
              <a:gd name="connsiteY1012" fmla="*/ 2808143 h 5392617"/>
              <a:gd name="connsiteX1013" fmla="*/ 8230576 w 9486104"/>
              <a:gd name="connsiteY1013" fmla="*/ 2808143 h 5392617"/>
              <a:gd name="connsiteX1014" fmla="*/ 8230576 w 9486104"/>
              <a:gd name="connsiteY1014" fmla="*/ 2621991 h 5392617"/>
              <a:gd name="connsiteX1015" fmla="*/ 8232771 w 9486104"/>
              <a:gd name="connsiteY1015" fmla="*/ 2621991 h 5392617"/>
              <a:gd name="connsiteX1016" fmla="*/ 8232771 w 9486104"/>
              <a:gd name="connsiteY1016" fmla="*/ 2578144 h 5392617"/>
              <a:gd name="connsiteX1017" fmla="*/ 8283240 w 9486104"/>
              <a:gd name="connsiteY1017" fmla="*/ 2526403 h 5392617"/>
              <a:gd name="connsiteX1018" fmla="*/ 8398123 w 9486104"/>
              <a:gd name="connsiteY1018" fmla="*/ 2422283 h 5392617"/>
              <a:gd name="connsiteX1019" fmla="*/ 8597523 w 9486104"/>
              <a:gd name="connsiteY1019" fmla="*/ 2422283 h 5392617"/>
              <a:gd name="connsiteX1020" fmla="*/ 8609202 w 9486104"/>
              <a:gd name="connsiteY1020" fmla="*/ 2423133 h 5392617"/>
              <a:gd name="connsiteX1021" fmla="*/ 8609202 w 9486104"/>
              <a:gd name="connsiteY1021" fmla="*/ 2422283 h 5392617"/>
              <a:gd name="connsiteX1022" fmla="*/ 8962558 w 9486104"/>
              <a:gd name="connsiteY1022" fmla="*/ 2422283 h 5392617"/>
              <a:gd name="connsiteX1023" fmla="*/ 8962558 w 9486104"/>
              <a:gd name="connsiteY1023" fmla="*/ 2449428 h 5392617"/>
              <a:gd name="connsiteX1024" fmla="*/ 8885580 w 9486104"/>
              <a:gd name="connsiteY1024" fmla="*/ 2526403 h 5392617"/>
              <a:gd name="connsiteX1025" fmla="*/ 8686180 w 9486104"/>
              <a:gd name="connsiteY1025" fmla="*/ 2526403 h 5392617"/>
              <a:gd name="connsiteX1026" fmla="*/ 8674501 w 9486104"/>
              <a:gd name="connsiteY1026" fmla="*/ 2525554 h 5392617"/>
              <a:gd name="connsiteX1027" fmla="*/ 8674501 w 9486104"/>
              <a:gd name="connsiteY1027" fmla="*/ 2526403 h 5392617"/>
              <a:gd name="connsiteX1028" fmla="*/ 8321145 w 9486104"/>
              <a:gd name="connsiteY1028" fmla="*/ 2526403 h 5392617"/>
              <a:gd name="connsiteX1029" fmla="*/ 8321145 w 9486104"/>
              <a:gd name="connsiteY1029" fmla="*/ 2499259 h 5392617"/>
              <a:gd name="connsiteX1030" fmla="*/ 8398123 w 9486104"/>
              <a:gd name="connsiteY1030" fmla="*/ 2422283 h 5392617"/>
              <a:gd name="connsiteX1031" fmla="*/ 4892794 w 9486104"/>
              <a:gd name="connsiteY1031" fmla="*/ 2420638 h 5392617"/>
              <a:gd name="connsiteX1032" fmla="*/ 4930663 w 9486104"/>
              <a:gd name="connsiteY1032" fmla="*/ 2420638 h 5392617"/>
              <a:gd name="connsiteX1033" fmla="*/ 4930663 w 9486104"/>
              <a:gd name="connsiteY1033" fmla="*/ 2606801 h 5392617"/>
              <a:gd name="connsiteX1034" fmla="*/ 4928470 w 9486104"/>
              <a:gd name="connsiteY1034" fmla="*/ 2606801 h 5392617"/>
              <a:gd name="connsiteX1035" fmla="*/ 4928470 w 9486104"/>
              <a:gd name="connsiteY1035" fmla="*/ 2650652 h 5392617"/>
              <a:gd name="connsiteX1036" fmla="*/ 4878000 w 9486104"/>
              <a:gd name="connsiteY1036" fmla="*/ 2702395 h 5392617"/>
              <a:gd name="connsiteX1037" fmla="*/ 4840131 w 9486104"/>
              <a:gd name="connsiteY1037" fmla="*/ 2702395 h 5392617"/>
              <a:gd name="connsiteX1038" fmla="*/ 4840131 w 9486104"/>
              <a:gd name="connsiteY1038" fmla="*/ 2516232 h 5392617"/>
              <a:gd name="connsiteX1039" fmla="*/ 4842324 w 9486104"/>
              <a:gd name="connsiteY1039" fmla="*/ 2516232 h 5392617"/>
              <a:gd name="connsiteX1040" fmla="*/ 4842324 w 9486104"/>
              <a:gd name="connsiteY1040" fmla="*/ 2472382 h 5392617"/>
              <a:gd name="connsiteX1041" fmla="*/ 4892794 w 9486104"/>
              <a:gd name="connsiteY1041" fmla="*/ 2420638 h 5392617"/>
              <a:gd name="connsiteX1042" fmla="*/ 5160409 w 9486104"/>
              <a:gd name="connsiteY1042" fmla="*/ 2314868 h 5392617"/>
              <a:gd name="connsiteX1043" fmla="*/ 5513765 w 9486104"/>
              <a:gd name="connsiteY1043" fmla="*/ 2314868 h 5392617"/>
              <a:gd name="connsiteX1044" fmla="*/ 5513765 w 9486104"/>
              <a:gd name="connsiteY1044" fmla="*/ 2342014 h 5392617"/>
              <a:gd name="connsiteX1045" fmla="*/ 5436788 w 9486104"/>
              <a:gd name="connsiteY1045" fmla="*/ 2418995 h 5392617"/>
              <a:gd name="connsiteX1046" fmla="*/ 5284055 w 9486104"/>
              <a:gd name="connsiteY1046" fmla="*/ 2418995 h 5392617"/>
              <a:gd name="connsiteX1047" fmla="*/ 5284055 w 9486104"/>
              <a:gd name="connsiteY1047" fmla="*/ 2420639 h 5392617"/>
              <a:gd name="connsiteX1048" fmla="*/ 4930699 w 9486104"/>
              <a:gd name="connsiteY1048" fmla="*/ 2420639 h 5392617"/>
              <a:gd name="connsiteX1049" fmla="*/ 4930699 w 9486104"/>
              <a:gd name="connsiteY1049" fmla="*/ 2393493 h 5392617"/>
              <a:gd name="connsiteX1050" fmla="*/ 5007677 w 9486104"/>
              <a:gd name="connsiteY1050" fmla="*/ 2316515 h 5392617"/>
              <a:gd name="connsiteX1051" fmla="*/ 5160409 w 9486104"/>
              <a:gd name="connsiteY1051" fmla="*/ 2316515 h 5392617"/>
              <a:gd name="connsiteX1052" fmla="*/ 7689819 w 9486104"/>
              <a:gd name="connsiteY1052" fmla="*/ 2232652 h 5392617"/>
              <a:gd name="connsiteX1053" fmla="*/ 7727688 w 9486104"/>
              <a:gd name="connsiteY1053" fmla="*/ 2232652 h 5392617"/>
              <a:gd name="connsiteX1054" fmla="*/ 7727688 w 9486104"/>
              <a:gd name="connsiteY1054" fmla="*/ 2418819 h 5392617"/>
              <a:gd name="connsiteX1055" fmla="*/ 7725494 w 9486104"/>
              <a:gd name="connsiteY1055" fmla="*/ 2418819 h 5392617"/>
              <a:gd name="connsiteX1056" fmla="*/ 7725494 w 9486104"/>
              <a:gd name="connsiteY1056" fmla="*/ 2462669 h 5392617"/>
              <a:gd name="connsiteX1057" fmla="*/ 7675025 w 9486104"/>
              <a:gd name="connsiteY1057" fmla="*/ 2514410 h 5392617"/>
              <a:gd name="connsiteX1058" fmla="*/ 7637155 w 9486104"/>
              <a:gd name="connsiteY1058" fmla="*/ 2514410 h 5392617"/>
              <a:gd name="connsiteX1059" fmla="*/ 7637155 w 9486104"/>
              <a:gd name="connsiteY1059" fmla="*/ 2541518 h 5392617"/>
              <a:gd name="connsiteX1060" fmla="*/ 7560177 w 9486104"/>
              <a:gd name="connsiteY1060" fmla="*/ 2618494 h 5392617"/>
              <a:gd name="connsiteX1061" fmla="*/ 7038142 w 9486104"/>
              <a:gd name="connsiteY1061" fmla="*/ 2618494 h 5392617"/>
              <a:gd name="connsiteX1062" fmla="*/ 7038142 w 9486104"/>
              <a:gd name="connsiteY1062" fmla="*/ 2591349 h 5392617"/>
              <a:gd name="connsiteX1063" fmla="*/ 7115120 w 9486104"/>
              <a:gd name="connsiteY1063" fmla="*/ 2514376 h 5392617"/>
              <a:gd name="connsiteX1064" fmla="*/ 7314520 w 9486104"/>
              <a:gd name="connsiteY1064" fmla="*/ 2514376 h 5392617"/>
              <a:gd name="connsiteX1065" fmla="*/ 7637155 w 9486104"/>
              <a:gd name="connsiteY1065" fmla="*/ 2514376 h 5392617"/>
              <a:gd name="connsiteX1066" fmla="*/ 7637155 w 9486104"/>
              <a:gd name="connsiteY1066" fmla="*/ 2328246 h 5392617"/>
              <a:gd name="connsiteX1067" fmla="*/ 7639349 w 9486104"/>
              <a:gd name="connsiteY1067" fmla="*/ 2328246 h 5392617"/>
              <a:gd name="connsiteX1068" fmla="*/ 7639349 w 9486104"/>
              <a:gd name="connsiteY1068" fmla="*/ 2284395 h 5392617"/>
              <a:gd name="connsiteX1069" fmla="*/ 7689819 w 9486104"/>
              <a:gd name="connsiteY1069" fmla="*/ 2232652 h 5392617"/>
              <a:gd name="connsiteX1070" fmla="*/ 6594182 w 9486104"/>
              <a:gd name="connsiteY1070" fmla="*/ 2221571 h 5392617"/>
              <a:gd name="connsiteX1071" fmla="*/ 6947537 w 9486104"/>
              <a:gd name="connsiteY1071" fmla="*/ 2221571 h 5392617"/>
              <a:gd name="connsiteX1072" fmla="*/ 6947537 w 9486104"/>
              <a:gd name="connsiteY1072" fmla="*/ 2248720 h 5392617"/>
              <a:gd name="connsiteX1073" fmla="*/ 6870559 w 9486104"/>
              <a:gd name="connsiteY1073" fmla="*/ 2325698 h 5392617"/>
              <a:gd name="connsiteX1074" fmla="*/ 6689670 w 9486104"/>
              <a:gd name="connsiteY1074" fmla="*/ 2325698 h 5392617"/>
              <a:gd name="connsiteX1075" fmla="*/ 6689670 w 9486104"/>
              <a:gd name="connsiteY1075" fmla="*/ 2325983 h 5392617"/>
              <a:gd name="connsiteX1076" fmla="*/ 6336314 w 9486104"/>
              <a:gd name="connsiteY1076" fmla="*/ 2325983 h 5392617"/>
              <a:gd name="connsiteX1077" fmla="*/ 6336314 w 9486104"/>
              <a:gd name="connsiteY1077" fmla="*/ 2512144 h 5392617"/>
              <a:gd name="connsiteX1078" fmla="*/ 6334120 w 9486104"/>
              <a:gd name="connsiteY1078" fmla="*/ 2512144 h 5392617"/>
              <a:gd name="connsiteX1079" fmla="*/ 6334120 w 9486104"/>
              <a:gd name="connsiteY1079" fmla="*/ 2555994 h 5392617"/>
              <a:gd name="connsiteX1080" fmla="*/ 6283651 w 9486104"/>
              <a:gd name="connsiteY1080" fmla="*/ 2607732 h 5392617"/>
              <a:gd name="connsiteX1081" fmla="*/ 6245781 w 9486104"/>
              <a:gd name="connsiteY1081" fmla="*/ 2607732 h 5392617"/>
              <a:gd name="connsiteX1082" fmla="*/ 6245781 w 9486104"/>
              <a:gd name="connsiteY1082" fmla="*/ 2421577 h 5392617"/>
              <a:gd name="connsiteX1083" fmla="*/ 6247975 w 9486104"/>
              <a:gd name="connsiteY1083" fmla="*/ 2421577 h 5392617"/>
              <a:gd name="connsiteX1084" fmla="*/ 6247975 w 9486104"/>
              <a:gd name="connsiteY1084" fmla="*/ 2377726 h 5392617"/>
              <a:gd name="connsiteX1085" fmla="*/ 6298445 w 9486104"/>
              <a:gd name="connsiteY1085" fmla="*/ 2325981 h 5392617"/>
              <a:gd name="connsiteX1086" fmla="*/ 6336314 w 9486104"/>
              <a:gd name="connsiteY1086" fmla="*/ 2325981 h 5392617"/>
              <a:gd name="connsiteX1087" fmla="*/ 6336314 w 9486104"/>
              <a:gd name="connsiteY1087" fmla="*/ 2298836 h 5392617"/>
              <a:gd name="connsiteX1088" fmla="*/ 6413292 w 9486104"/>
              <a:gd name="connsiteY1088" fmla="*/ 2221855 h 5392617"/>
              <a:gd name="connsiteX1089" fmla="*/ 6594182 w 9486104"/>
              <a:gd name="connsiteY1089" fmla="*/ 2221855 h 5392617"/>
              <a:gd name="connsiteX1090" fmla="*/ 7804666 w 9486104"/>
              <a:gd name="connsiteY1090" fmla="*/ 2128530 h 5392617"/>
              <a:gd name="connsiteX1091" fmla="*/ 8004066 w 9486104"/>
              <a:gd name="connsiteY1091" fmla="*/ 2128530 h 5392617"/>
              <a:gd name="connsiteX1092" fmla="*/ 8016382 w 9486104"/>
              <a:gd name="connsiteY1092" fmla="*/ 2129452 h 5392617"/>
              <a:gd name="connsiteX1093" fmla="*/ 8230541 w 9486104"/>
              <a:gd name="connsiteY1093" fmla="*/ 2129452 h 5392617"/>
              <a:gd name="connsiteX1094" fmla="*/ 8230541 w 9486104"/>
              <a:gd name="connsiteY1094" fmla="*/ 2156595 h 5392617"/>
              <a:gd name="connsiteX1095" fmla="*/ 8153562 w 9486104"/>
              <a:gd name="connsiteY1095" fmla="*/ 2233571 h 5392617"/>
              <a:gd name="connsiteX1096" fmla="*/ 7954163 w 9486104"/>
              <a:gd name="connsiteY1096" fmla="*/ 2233571 h 5392617"/>
              <a:gd name="connsiteX1097" fmla="*/ 7941846 w 9486104"/>
              <a:gd name="connsiteY1097" fmla="*/ 2232652 h 5392617"/>
              <a:gd name="connsiteX1098" fmla="*/ 7727688 w 9486104"/>
              <a:gd name="connsiteY1098" fmla="*/ 2232652 h 5392617"/>
              <a:gd name="connsiteX1099" fmla="*/ 7727688 w 9486104"/>
              <a:gd name="connsiteY1099" fmla="*/ 2205506 h 5392617"/>
              <a:gd name="connsiteX1100" fmla="*/ 7804666 w 9486104"/>
              <a:gd name="connsiteY1100" fmla="*/ 2128530 h 5392617"/>
              <a:gd name="connsiteX1101" fmla="*/ 9310994 w 9486104"/>
              <a:gd name="connsiteY1101" fmla="*/ 2036153 h 5392617"/>
              <a:gd name="connsiteX1102" fmla="*/ 9478952 w 9486104"/>
              <a:gd name="connsiteY1102" fmla="*/ 2036153 h 5392617"/>
              <a:gd name="connsiteX1103" fmla="*/ 9478586 w 9486104"/>
              <a:gd name="connsiteY1103" fmla="*/ 2140278 h 5392617"/>
              <a:gd name="connsiteX1104" fmla="*/ 9406482 w 9486104"/>
              <a:gd name="connsiteY1104" fmla="*/ 2140278 h 5392617"/>
              <a:gd name="connsiteX1105" fmla="*/ 9406482 w 9486104"/>
              <a:gd name="connsiteY1105" fmla="*/ 2140563 h 5392617"/>
              <a:gd name="connsiteX1106" fmla="*/ 9053126 w 9486104"/>
              <a:gd name="connsiteY1106" fmla="*/ 2140563 h 5392617"/>
              <a:gd name="connsiteX1107" fmla="*/ 9053126 w 9486104"/>
              <a:gd name="connsiteY1107" fmla="*/ 2326719 h 5392617"/>
              <a:gd name="connsiteX1108" fmla="*/ 9050932 w 9486104"/>
              <a:gd name="connsiteY1108" fmla="*/ 2326719 h 5392617"/>
              <a:gd name="connsiteX1109" fmla="*/ 9050932 w 9486104"/>
              <a:gd name="connsiteY1109" fmla="*/ 2370572 h 5392617"/>
              <a:gd name="connsiteX1110" fmla="*/ 9000462 w 9486104"/>
              <a:gd name="connsiteY1110" fmla="*/ 2422317 h 5392617"/>
              <a:gd name="connsiteX1111" fmla="*/ 8962593 w 9486104"/>
              <a:gd name="connsiteY1111" fmla="*/ 2422317 h 5392617"/>
              <a:gd name="connsiteX1112" fmla="*/ 8962593 w 9486104"/>
              <a:gd name="connsiteY1112" fmla="*/ 2236151 h 5392617"/>
              <a:gd name="connsiteX1113" fmla="*/ 8964787 w 9486104"/>
              <a:gd name="connsiteY1113" fmla="*/ 2236151 h 5392617"/>
              <a:gd name="connsiteX1114" fmla="*/ 8964787 w 9486104"/>
              <a:gd name="connsiteY1114" fmla="*/ 2192299 h 5392617"/>
              <a:gd name="connsiteX1115" fmla="*/ 9015257 w 9486104"/>
              <a:gd name="connsiteY1115" fmla="*/ 2140557 h 5392617"/>
              <a:gd name="connsiteX1116" fmla="*/ 9053126 w 9486104"/>
              <a:gd name="connsiteY1116" fmla="*/ 2140557 h 5392617"/>
              <a:gd name="connsiteX1117" fmla="*/ 9053126 w 9486104"/>
              <a:gd name="connsiteY1117" fmla="*/ 2113416 h 5392617"/>
              <a:gd name="connsiteX1118" fmla="*/ 9130104 w 9486104"/>
              <a:gd name="connsiteY1118" fmla="*/ 2036438 h 5392617"/>
              <a:gd name="connsiteX1119" fmla="*/ 9310994 w 9486104"/>
              <a:gd name="connsiteY1119" fmla="*/ 2036438 h 5392617"/>
              <a:gd name="connsiteX1120" fmla="*/ 5566465 w 9486104"/>
              <a:gd name="connsiteY1120" fmla="*/ 2033110 h 5392617"/>
              <a:gd name="connsiteX1121" fmla="*/ 5604334 w 9486104"/>
              <a:gd name="connsiteY1121" fmla="*/ 2033110 h 5392617"/>
              <a:gd name="connsiteX1122" fmla="*/ 5604334 w 9486104"/>
              <a:gd name="connsiteY1122" fmla="*/ 2219273 h 5392617"/>
              <a:gd name="connsiteX1123" fmla="*/ 5602139 w 9486104"/>
              <a:gd name="connsiteY1123" fmla="*/ 2219273 h 5392617"/>
              <a:gd name="connsiteX1124" fmla="*/ 5602139 w 9486104"/>
              <a:gd name="connsiteY1124" fmla="*/ 2263124 h 5392617"/>
              <a:gd name="connsiteX1125" fmla="*/ 5551670 w 9486104"/>
              <a:gd name="connsiteY1125" fmla="*/ 2314868 h 5392617"/>
              <a:gd name="connsiteX1126" fmla="*/ 5513800 w 9486104"/>
              <a:gd name="connsiteY1126" fmla="*/ 2314868 h 5392617"/>
              <a:gd name="connsiteX1127" fmla="*/ 5513800 w 9486104"/>
              <a:gd name="connsiteY1127" fmla="*/ 2128706 h 5392617"/>
              <a:gd name="connsiteX1128" fmla="*/ 5515995 w 9486104"/>
              <a:gd name="connsiteY1128" fmla="*/ 2128706 h 5392617"/>
              <a:gd name="connsiteX1129" fmla="*/ 5515995 w 9486104"/>
              <a:gd name="connsiteY1129" fmla="*/ 2084853 h 5392617"/>
              <a:gd name="connsiteX1130" fmla="*/ 5566465 w 9486104"/>
              <a:gd name="connsiteY1130" fmla="*/ 2033110 h 5392617"/>
              <a:gd name="connsiteX1131" fmla="*/ 7000237 w 9486104"/>
              <a:gd name="connsiteY1131" fmla="*/ 1939818 h 5392617"/>
              <a:gd name="connsiteX1132" fmla="*/ 7038106 w 9486104"/>
              <a:gd name="connsiteY1132" fmla="*/ 1939818 h 5392617"/>
              <a:gd name="connsiteX1133" fmla="*/ 7038106 w 9486104"/>
              <a:gd name="connsiteY1133" fmla="*/ 2125982 h 5392617"/>
              <a:gd name="connsiteX1134" fmla="*/ 7035912 w 9486104"/>
              <a:gd name="connsiteY1134" fmla="*/ 2125982 h 5392617"/>
              <a:gd name="connsiteX1135" fmla="*/ 7035912 w 9486104"/>
              <a:gd name="connsiteY1135" fmla="*/ 2169832 h 5392617"/>
              <a:gd name="connsiteX1136" fmla="*/ 6985443 w 9486104"/>
              <a:gd name="connsiteY1136" fmla="*/ 2221571 h 5392617"/>
              <a:gd name="connsiteX1137" fmla="*/ 6947573 w 9486104"/>
              <a:gd name="connsiteY1137" fmla="*/ 2221571 h 5392617"/>
              <a:gd name="connsiteX1138" fmla="*/ 6947573 w 9486104"/>
              <a:gd name="connsiteY1138" fmla="*/ 2035410 h 5392617"/>
              <a:gd name="connsiteX1139" fmla="*/ 6949767 w 9486104"/>
              <a:gd name="connsiteY1139" fmla="*/ 2035410 h 5392617"/>
              <a:gd name="connsiteX1140" fmla="*/ 6949767 w 9486104"/>
              <a:gd name="connsiteY1140" fmla="*/ 1991559 h 5392617"/>
              <a:gd name="connsiteX1141" fmla="*/ 7000237 w 9486104"/>
              <a:gd name="connsiteY1141" fmla="*/ 1939818 h 5392617"/>
              <a:gd name="connsiteX1142" fmla="*/ 5681311 w 9486104"/>
              <a:gd name="connsiteY1142" fmla="*/ 1928986 h 5392617"/>
              <a:gd name="connsiteX1143" fmla="*/ 5880711 w 9486104"/>
              <a:gd name="connsiteY1143" fmla="*/ 1928986 h 5392617"/>
              <a:gd name="connsiteX1144" fmla="*/ 5892390 w 9486104"/>
              <a:gd name="connsiteY1144" fmla="*/ 1929837 h 5392617"/>
              <a:gd name="connsiteX1145" fmla="*/ 5892390 w 9486104"/>
              <a:gd name="connsiteY1145" fmla="*/ 1928986 h 5392617"/>
              <a:gd name="connsiteX1146" fmla="*/ 6245746 w 9486104"/>
              <a:gd name="connsiteY1146" fmla="*/ 1928986 h 5392617"/>
              <a:gd name="connsiteX1147" fmla="*/ 6245746 w 9486104"/>
              <a:gd name="connsiteY1147" fmla="*/ 1956131 h 5392617"/>
              <a:gd name="connsiteX1148" fmla="*/ 6168768 w 9486104"/>
              <a:gd name="connsiteY1148" fmla="*/ 2033110 h 5392617"/>
              <a:gd name="connsiteX1149" fmla="*/ 5969368 w 9486104"/>
              <a:gd name="connsiteY1149" fmla="*/ 2033110 h 5392617"/>
              <a:gd name="connsiteX1150" fmla="*/ 5957689 w 9486104"/>
              <a:gd name="connsiteY1150" fmla="*/ 2032260 h 5392617"/>
              <a:gd name="connsiteX1151" fmla="*/ 5957689 w 9486104"/>
              <a:gd name="connsiteY1151" fmla="*/ 2033110 h 5392617"/>
              <a:gd name="connsiteX1152" fmla="*/ 5604334 w 9486104"/>
              <a:gd name="connsiteY1152" fmla="*/ 2033110 h 5392617"/>
              <a:gd name="connsiteX1153" fmla="*/ 5604334 w 9486104"/>
              <a:gd name="connsiteY1153" fmla="*/ 2005965 h 5392617"/>
              <a:gd name="connsiteX1154" fmla="*/ 5681311 w 9486104"/>
              <a:gd name="connsiteY1154" fmla="*/ 1928986 h 5392617"/>
              <a:gd name="connsiteX1155" fmla="*/ 8283240 w 9486104"/>
              <a:gd name="connsiteY1155" fmla="*/ 1847721 h 5392617"/>
              <a:gd name="connsiteX1156" fmla="*/ 8321109 w 9486104"/>
              <a:gd name="connsiteY1156" fmla="*/ 1847721 h 5392617"/>
              <a:gd name="connsiteX1157" fmla="*/ 8321109 w 9486104"/>
              <a:gd name="connsiteY1157" fmla="*/ 2033884 h 5392617"/>
              <a:gd name="connsiteX1158" fmla="*/ 8318915 w 9486104"/>
              <a:gd name="connsiteY1158" fmla="*/ 2033884 h 5392617"/>
              <a:gd name="connsiteX1159" fmla="*/ 8318915 w 9486104"/>
              <a:gd name="connsiteY1159" fmla="*/ 2077735 h 5392617"/>
              <a:gd name="connsiteX1160" fmla="*/ 8268446 w 9486104"/>
              <a:gd name="connsiteY1160" fmla="*/ 2129479 h 5392617"/>
              <a:gd name="connsiteX1161" fmla="*/ 8230576 w 9486104"/>
              <a:gd name="connsiteY1161" fmla="*/ 2129479 h 5392617"/>
              <a:gd name="connsiteX1162" fmla="*/ 8230576 w 9486104"/>
              <a:gd name="connsiteY1162" fmla="*/ 1943316 h 5392617"/>
              <a:gd name="connsiteX1163" fmla="*/ 8232771 w 9486104"/>
              <a:gd name="connsiteY1163" fmla="*/ 1943316 h 5392617"/>
              <a:gd name="connsiteX1164" fmla="*/ 8232771 w 9486104"/>
              <a:gd name="connsiteY1164" fmla="*/ 1899465 h 5392617"/>
              <a:gd name="connsiteX1165" fmla="*/ 8283240 w 9486104"/>
              <a:gd name="connsiteY1165" fmla="*/ 1847721 h 5392617"/>
              <a:gd name="connsiteX1166" fmla="*/ 8398123 w 9486104"/>
              <a:gd name="connsiteY1166" fmla="*/ 1743562 h 5392617"/>
              <a:gd name="connsiteX1167" fmla="*/ 8597523 w 9486104"/>
              <a:gd name="connsiteY1167" fmla="*/ 1743562 h 5392617"/>
              <a:gd name="connsiteX1168" fmla="*/ 8609202 w 9486104"/>
              <a:gd name="connsiteY1168" fmla="*/ 1744411 h 5392617"/>
              <a:gd name="connsiteX1169" fmla="*/ 8609202 w 9486104"/>
              <a:gd name="connsiteY1169" fmla="*/ 1743562 h 5392617"/>
              <a:gd name="connsiteX1170" fmla="*/ 8962558 w 9486104"/>
              <a:gd name="connsiteY1170" fmla="*/ 1743562 h 5392617"/>
              <a:gd name="connsiteX1171" fmla="*/ 8962558 w 9486104"/>
              <a:gd name="connsiteY1171" fmla="*/ 1770708 h 5392617"/>
              <a:gd name="connsiteX1172" fmla="*/ 8885580 w 9486104"/>
              <a:gd name="connsiteY1172" fmla="*/ 1847686 h 5392617"/>
              <a:gd name="connsiteX1173" fmla="*/ 8686180 w 9486104"/>
              <a:gd name="connsiteY1173" fmla="*/ 1847686 h 5392617"/>
              <a:gd name="connsiteX1174" fmla="*/ 8674501 w 9486104"/>
              <a:gd name="connsiteY1174" fmla="*/ 1846836 h 5392617"/>
              <a:gd name="connsiteX1175" fmla="*/ 8674501 w 9486104"/>
              <a:gd name="connsiteY1175" fmla="*/ 1847686 h 5392617"/>
              <a:gd name="connsiteX1176" fmla="*/ 8321145 w 9486104"/>
              <a:gd name="connsiteY1176" fmla="*/ 1847686 h 5392617"/>
              <a:gd name="connsiteX1177" fmla="*/ 8321145 w 9486104"/>
              <a:gd name="connsiteY1177" fmla="*/ 1820539 h 5392617"/>
              <a:gd name="connsiteX1178" fmla="*/ 8398123 w 9486104"/>
              <a:gd name="connsiteY1178" fmla="*/ 1743562 h 5392617"/>
              <a:gd name="connsiteX1179" fmla="*/ 6298445 w 9486104"/>
              <a:gd name="connsiteY1179" fmla="*/ 1647264 h 5392617"/>
              <a:gd name="connsiteX1180" fmla="*/ 6336314 w 9486104"/>
              <a:gd name="connsiteY1180" fmla="*/ 1647264 h 5392617"/>
              <a:gd name="connsiteX1181" fmla="*/ 6336314 w 9486104"/>
              <a:gd name="connsiteY1181" fmla="*/ 1833427 h 5392617"/>
              <a:gd name="connsiteX1182" fmla="*/ 6334120 w 9486104"/>
              <a:gd name="connsiteY1182" fmla="*/ 1833427 h 5392617"/>
              <a:gd name="connsiteX1183" fmla="*/ 6334120 w 9486104"/>
              <a:gd name="connsiteY1183" fmla="*/ 1877279 h 5392617"/>
              <a:gd name="connsiteX1184" fmla="*/ 6283651 w 9486104"/>
              <a:gd name="connsiteY1184" fmla="*/ 1929021 h 5392617"/>
              <a:gd name="connsiteX1185" fmla="*/ 6245781 w 9486104"/>
              <a:gd name="connsiteY1185" fmla="*/ 1929021 h 5392617"/>
              <a:gd name="connsiteX1186" fmla="*/ 6245781 w 9486104"/>
              <a:gd name="connsiteY1186" fmla="*/ 1742858 h 5392617"/>
              <a:gd name="connsiteX1187" fmla="*/ 6247975 w 9486104"/>
              <a:gd name="connsiteY1187" fmla="*/ 1742858 h 5392617"/>
              <a:gd name="connsiteX1188" fmla="*/ 6247975 w 9486104"/>
              <a:gd name="connsiteY1188" fmla="*/ 1699006 h 5392617"/>
              <a:gd name="connsiteX1189" fmla="*/ 6298445 w 9486104"/>
              <a:gd name="connsiteY1189" fmla="*/ 1647264 h 5392617"/>
              <a:gd name="connsiteX1190" fmla="*/ 7689819 w 9486104"/>
              <a:gd name="connsiteY1190" fmla="*/ 1553935 h 5392617"/>
              <a:gd name="connsiteX1191" fmla="*/ 7727688 w 9486104"/>
              <a:gd name="connsiteY1191" fmla="*/ 1553935 h 5392617"/>
              <a:gd name="connsiteX1192" fmla="*/ 7727688 w 9486104"/>
              <a:gd name="connsiteY1192" fmla="*/ 1740098 h 5392617"/>
              <a:gd name="connsiteX1193" fmla="*/ 7725494 w 9486104"/>
              <a:gd name="connsiteY1193" fmla="*/ 1740098 h 5392617"/>
              <a:gd name="connsiteX1194" fmla="*/ 7725494 w 9486104"/>
              <a:gd name="connsiteY1194" fmla="*/ 1783948 h 5392617"/>
              <a:gd name="connsiteX1195" fmla="*/ 7675025 w 9486104"/>
              <a:gd name="connsiteY1195" fmla="*/ 1835692 h 5392617"/>
              <a:gd name="connsiteX1196" fmla="*/ 7637155 w 9486104"/>
              <a:gd name="connsiteY1196" fmla="*/ 1835692 h 5392617"/>
              <a:gd name="connsiteX1197" fmla="*/ 7637155 w 9486104"/>
              <a:gd name="connsiteY1197" fmla="*/ 1862803 h 5392617"/>
              <a:gd name="connsiteX1198" fmla="*/ 7560177 w 9486104"/>
              <a:gd name="connsiteY1198" fmla="*/ 1939781 h 5392617"/>
              <a:gd name="connsiteX1199" fmla="*/ 7038142 w 9486104"/>
              <a:gd name="connsiteY1199" fmla="*/ 1939781 h 5392617"/>
              <a:gd name="connsiteX1200" fmla="*/ 7038142 w 9486104"/>
              <a:gd name="connsiteY1200" fmla="*/ 1912636 h 5392617"/>
              <a:gd name="connsiteX1201" fmla="*/ 7115120 w 9486104"/>
              <a:gd name="connsiteY1201" fmla="*/ 1835658 h 5392617"/>
              <a:gd name="connsiteX1202" fmla="*/ 7314520 w 9486104"/>
              <a:gd name="connsiteY1202" fmla="*/ 1835658 h 5392617"/>
              <a:gd name="connsiteX1203" fmla="*/ 7637155 w 9486104"/>
              <a:gd name="connsiteY1203" fmla="*/ 1835658 h 5392617"/>
              <a:gd name="connsiteX1204" fmla="*/ 7637155 w 9486104"/>
              <a:gd name="connsiteY1204" fmla="*/ 1649531 h 5392617"/>
              <a:gd name="connsiteX1205" fmla="*/ 7639349 w 9486104"/>
              <a:gd name="connsiteY1205" fmla="*/ 1649531 h 5392617"/>
              <a:gd name="connsiteX1206" fmla="*/ 7639349 w 9486104"/>
              <a:gd name="connsiteY1206" fmla="*/ 1605678 h 5392617"/>
              <a:gd name="connsiteX1207" fmla="*/ 7689819 w 9486104"/>
              <a:gd name="connsiteY1207" fmla="*/ 1553935 h 5392617"/>
              <a:gd name="connsiteX1208" fmla="*/ 6594182 w 9486104"/>
              <a:gd name="connsiteY1208" fmla="*/ 1542856 h 5392617"/>
              <a:gd name="connsiteX1209" fmla="*/ 6947537 w 9486104"/>
              <a:gd name="connsiteY1209" fmla="*/ 1542856 h 5392617"/>
              <a:gd name="connsiteX1210" fmla="*/ 6947537 w 9486104"/>
              <a:gd name="connsiteY1210" fmla="*/ 1570002 h 5392617"/>
              <a:gd name="connsiteX1211" fmla="*/ 6870559 w 9486104"/>
              <a:gd name="connsiteY1211" fmla="*/ 1646982 h 5392617"/>
              <a:gd name="connsiteX1212" fmla="*/ 6689670 w 9486104"/>
              <a:gd name="connsiteY1212" fmla="*/ 1646982 h 5392617"/>
              <a:gd name="connsiteX1213" fmla="*/ 6689670 w 9486104"/>
              <a:gd name="connsiteY1213" fmla="*/ 1647264 h 5392617"/>
              <a:gd name="connsiteX1214" fmla="*/ 6336314 w 9486104"/>
              <a:gd name="connsiteY1214" fmla="*/ 1647264 h 5392617"/>
              <a:gd name="connsiteX1215" fmla="*/ 6336314 w 9486104"/>
              <a:gd name="connsiteY1215" fmla="*/ 1620118 h 5392617"/>
              <a:gd name="connsiteX1216" fmla="*/ 6413292 w 9486104"/>
              <a:gd name="connsiteY1216" fmla="*/ 1543139 h 5392617"/>
              <a:gd name="connsiteX1217" fmla="*/ 6594182 w 9486104"/>
              <a:gd name="connsiteY1217" fmla="*/ 1543139 h 5392617"/>
              <a:gd name="connsiteX1218" fmla="*/ 7804666 w 9486104"/>
              <a:gd name="connsiteY1218" fmla="*/ 1449810 h 5392617"/>
              <a:gd name="connsiteX1219" fmla="*/ 8004066 w 9486104"/>
              <a:gd name="connsiteY1219" fmla="*/ 1449810 h 5392617"/>
              <a:gd name="connsiteX1220" fmla="*/ 8016382 w 9486104"/>
              <a:gd name="connsiteY1220" fmla="*/ 1450732 h 5392617"/>
              <a:gd name="connsiteX1221" fmla="*/ 8230541 w 9486104"/>
              <a:gd name="connsiteY1221" fmla="*/ 1450732 h 5392617"/>
              <a:gd name="connsiteX1222" fmla="*/ 8230541 w 9486104"/>
              <a:gd name="connsiteY1222" fmla="*/ 1477876 h 5392617"/>
              <a:gd name="connsiteX1223" fmla="*/ 8153562 w 9486104"/>
              <a:gd name="connsiteY1223" fmla="*/ 1554855 h 5392617"/>
              <a:gd name="connsiteX1224" fmla="*/ 7954163 w 9486104"/>
              <a:gd name="connsiteY1224" fmla="*/ 1554855 h 5392617"/>
              <a:gd name="connsiteX1225" fmla="*/ 7941846 w 9486104"/>
              <a:gd name="connsiteY1225" fmla="*/ 1553935 h 5392617"/>
              <a:gd name="connsiteX1226" fmla="*/ 7727688 w 9486104"/>
              <a:gd name="connsiteY1226" fmla="*/ 1553935 h 5392617"/>
              <a:gd name="connsiteX1227" fmla="*/ 7727688 w 9486104"/>
              <a:gd name="connsiteY1227" fmla="*/ 1526789 h 5392617"/>
              <a:gd name="connsiteX1228" fmla="*/ 7804666 w 9486104"/>
              <a:gd name="connsiteY1228" fmla="*/ 1449810 h 5392617"/>
              <a:gd name="connsiteX1229" fmla="*/ 9310994 w 9486104"/>
              <a:gd name="connsiteY1229" fmla="*/ 1357436 h 5392617"/>
              <a:gd name="connsiteX1230" fmla="*/ 9481336 w 9486104"/>
              <a:gd name="connsiteY1230" fmla="*/ 1357436 h 5392617"/>
              <a:gd name="connsiteX1231" fmla="*/ 9480970 w 9486104"/>
              <a:gd name="connsiteY1231" fmla="*/ 1461560 h 5392617"/>
              <a:gd name="connsiteX1232" fmla="*/ 9406482 w 9486104"/>
              <a:gd name="connsiteY1232" fmla="*/ 1461560 h 5392617"/>
              <a:gd name="connsiteX1233" fmla="*/ 9406482 w 9486104"/>
              <a:gd name="connsiteY1233" fmla="*/ 1461843 h 5392617"/>
              <a:gd name="connsiteX1234" fmla="*/ 9053126 w 9486104"/>
              <a:gd name="connsiteY1234" fmla="*/ 1461843 h 5392617"/>
              <a:gd name="connsiteX1235" fmla="*/ 9053126 w 9486104"/>
              <a:gd name="connsiteY1235" fmla="*/ 1648003 h 5392617"/>
              <a:gd name="connsiteX1236" fmla="*/ 9050932 w 9486104"/>
              <a:gd name="connsiteY1236" fmla="*/ 1648003 h 5392617"/>
              <a:gd name="connsiteX1237" fmla="*/ 9050932 w 9486104"/>
              <a:gd name="connsiteY1237" fmla="*/ 1691853 h 5392617"/>
              <a:gd name="connsiteX1238" fmla="*/ 9000462 w 9486104"/>
              <a:gd name="connsiteY1238" fmla="*/ 1743596 h 5392617"/>
              <a:gd name="connsiteX1239" fmla="*/ 8962593 w 9486104"/>
              <a:gd name="connsiteY1239" fmla="*/ 1743596 h 5392617"/>
              <a:gd name="connsiteX1240" fmla="*/ 8962593 w 9486104"/>
              <a:gd name="connsiteY1240" fmla="*/ 1557432 h 5392617"/>
              <a:gd name="connsiteX1241" fmla="*/ 8964787 w 9486104"/>
              <a:gd name="connsiteY1241" fmla="*/ 1557432 h 5392617"/>
              <a:gd name="connsiteX1242" fmla="*/ 8964787 w 9486104"/>
              <a:gd name="connsiteY1242" fmla="*/ 1513582 h 5392617"/>
              <a:gd name="connsiteX1243" fmla="*/ 9015257 w 9486104"/>
              <a:gd name="connsiteY1243" fmla="*/ 1461839 h 5392617"/>
              <a:gd name="connsiteX1244" fmla="*/ 9053126 w 9486104"/>
              <a:gd name="connsiteY1244" fmla="*/ 1461839 h 5392617"/>
              <a:gd name="connsiteX1245" fmla="*/ 9053126 w 9486104"/>
              <a:gd name="connsiteY1245" fmla="*/ 1434698 h 5392617"/>
              <a:gd name="connsiteX1246" fmla="*/ 9130104 w 9486104"/>
              <a:gd name="connsiteY1246" fmla="*/ 1357720 h 5392617"/>
              <a:gd name="connsiteX1247" fmla="*/ 9310994 w 9486104"/>
              <a:gd name="connsiteY1247" fmla="*/ 1357720 h 5392617"/>
              <a:gd name="connsiteX1248" fmla="*/ 7000237 w 9486104"/>
              <a:gd name="connsiteY1248" fmla="*/ 1261099 h 5392617"/>
              <a:gd name="connsiteX1249" fmla="*/ 7038106 w 9486104"/>
              <a:gd name="connsiteY1249" fmla="*/ 1261099 h 5392617"/>
              <a:gd name="connsiteX1250" fmla="*/ 7038106 w 9486104"/>
              <a:gd name="connsiteY1250" fmla="*/ 1447262 h 5392617"/>
              <a:gd name="connsiteX1251" fmla="*/ 7035912 w 9486104"/>
              <a:gd name="connsiteY1251" fmla="*/ 1447262 h 5392617"/>
              <a:gd name="connsiteX1252" fmla="*/ 7035912 w 9486104"/>
              <a:gd name="connsiteY1252" fmla="*/ 1491115 h 5392617"/>
              <a:gd name="connsiteX1253" fmla="*/ 6985443 w 9486104"/>
              <a:gd name="connsiteY1253" fmla="*/ 1542856 h 5392617"/>
              <a:gd name="connsiteX1254" fmla="*/ 6947573 w 9486104"/>
              <a:gd name="connsiteY1254" fmla="*/ 1542856 h 5392617"/>
              <a:gd name="connsiteX1255" fmla="*/ 6947573 w 9486104"/>
              <a:gd name="connsiteY1255" fmla="*/ 1356693 h 5392617"/>
              <a:gd name="connsiteX1256" fmla="*/ 6949767 w 9486104"/>
              <a:gd name="connsiteY1256" fmla="*/ 1356693 h 5392617"/>
              <a:gd name="connsiteX1257" fmla="*/ 6949767 w 9486104"/>
              <a:gd name="connsiteY1257" fmla="*/ 1312844 h 5392617"/>
              <a:gd name="connsiteX1258" fmla="*/ 7000237 w 9486104"/>
              <a:gd name="connsiteY1258" fmla="*/ 1261099 h 5392617"/>
              <a:gd name="connsiteX1259" fmla="*/ 8283240 w 9486104"/>
              <a:gd name="connsiteY1259" fmla="*/ 1169005 h 5392617"/>
              <a:gd name="connsiteX1260" fmla="*/ 8321109 w 9486104"/>
              <a:gd name="connsiteY1260" fmla="*/ 1169005 h 5392617"/>
              <a:gd name="connsiteX1261" fmla="*/ 8321109 w 9486104"/>
              <a:gd name="connsiteY1261" fmla="*/ 1355168 h 5392617"/>
              <a:gd name="connsiteX1262" fmla="*/ 8318915 w 9486104"/>
              <a:gd name="connsiteY1262" fmla="*/ 1355168 h 5392617"/>
              <a:gd name="connsiteX1263" fmla="*/ 8318915 w 9486104"/>
              <a:gd name="connsiteY1263" fmla="*/ 1399019 h 5392617"/>
              <a:gd name="connsiteX1264" fmla="*/ 8268446 w 9486104"/>
              <a:gd name="connsiteY1264" fmla="*/ 1450761 h 5392617"/>
              <a:gd name="connsiteX1265" fmla="*/ 8230576 w 9486104"/>
              <a:gd name="connsiteY1265" fmla="*/ 1450761 h 5392617"/>
              <a:gd name="connsiteX1266" fmla="*/ 8230576 w 9486104"/>
              <a:gd name="connsiteY1266" fmla="*/ 1264598 h 5392617"/>
              <a:gd name="connsiteX1267" fmla="*/ 8232771 w 9486104"/>
              <a:gd name="connsiteY1267" fmla="*/ 1264598 h 5392617"/>
              <a:gd name="connsiteX1268" fmla="*/ 8232771 w 9486104"/>
              <a:gd name="connsiteY1268" fmla="*/ 1220749 h 5392617"/>
              <a:gd name="connsiteX1269" fmla="*/ 8283240 w 9486104"/>
              <a:gd name="connsiteY1269" fmla="*/ 1169005 h 5392617"/>
              <a:gd name="connsiteX1270" fmla="*/ 7115120 w 9486104"/>
              <a:gd name="connsiteY1270" fmla="*/ 1156976 h 5392617"/>
              <a:gd name="connsiteX1271" fmla="*/ 7314520 w 9486104"/>
              <a:gd name="connsiteY1271" fmla="*/ 1156976 h 5392617"/>
              <a:gd name="connsiteX1272" fmla="*/ 7637155 w 9486104"/>
              <a:gd name="connsiteY1272" fmla="*/ 1156976 h 5392617"/>
              <a:gd name="connsiteX1273" fmla="*/ 7637155 w 9486104"/>
              <a:gd name="connsiteY1273" fmla="*/ 1184122 h 5392617"/>
              <a:gd name="connsiteX1274" fmla="*/ 7560177 w 9486104"/>
              <a:gd name="connsiteY1274" fmla="*/ 1261099 h 5392617"/>
              <a:gd name="connsiteX1275" fmla="*/ 7038142 w 9486104"/>
              <a:gd name="connsiteY1275" fmla="*/ 1261099 h 5392617"/>
              <a:gd name="connsiteX1276" fmla="*/ 7038142 w 9486104"/>
              <a:gd name="connsiteY1276" fmla="*/ 1233953 h 5392617"/>
              <a:gd name="connsiteX1277" fmla="*/ 7115120 w 9486104"/>
              <a:gd name="connsiteY1277" fmla="*/ 1156976 h 5392617"/>
              <a:gd name="connsiteX1278" fmla="*/ 8398123 w 9486104"/>
              <a:gd name="connsiteY1278" fmla="*/ 1064846 h 5392617"/>
              <a:gd name="connsiteX1279" fmla="*/ 8597523 w 9486104"/>
              <a:gd name="connsiteY1279" fmla="*/ 1064846 h 5392617"/>
              <a:gd name="connsiteX1280" fmla="*/ 8609202 w 9486104"/>
              <a:gd name="connsiteY1280" fmla="*/ 1065696 h 5392617"/>
              <a:gd name="connsiteX1281" fmla="*/ 8609202 w 9486104"/>
              <a:gd name="connsiteY1281" fmla="*/ 1064846 h 5392617"/>
              <a:gd name="connsiteX1282" fmla="*/ 8962558 w 9486104"/>
              <a:gd name="connsiteY1282" fmla="*/ 1064846 h 5392617"/>
              <a:gd name="connsiteX1283" fmla="*/ 8962558 w 9486104"/>
              <a:gd name="connsiteY1283" fmla="*/ 1091992 h 5392617"/>
              <a:gd name="connsiteX1284" fmla="*/ 8885580 w 9486104"/>
              <a:gd name="connsiteY1284" fmla="*/ 1168970 h 5392617"/>
              <a:gd name="connsiteX1285" fmla="*/ 8686180 w 9486104"/>
              <a:gd name="connsiteY1285" fmla="*/ 1168970 h 5392617"/>
              <a:gd name="connsiteX1286" fmla="*/ 8674501 w 9486104"/>
              <a:gd name="connsiteY1286" fmla="*/ 1168120 h 5392617"/>
              <a:gd name="connsiteX1287" fmla="*/ 8674501 w 9486104"/>
              <a:gd name="connsiteY1287" fmla="*/ 1168970 h 5392617"/>
              <a:gd name="connsiteX1288" fmla="*/ 8321145 w 9486104"/>
              <a:gd name="connsiteY1288" fmla="*/ 1168970 h 5392617"/>
              <a:gd name="connsiteX1289" fmla="*/ 8321145 w 9486104"/>
              <a:gd name="connsiteY1289" fmla="*/ 1141825 h 5392617"/>
              <a:gd name="connsiteX1290" fmla="*/ 8398123 w 9486104"/>
              <a:gd name="connsiteY1290" fmla="*/ 1064846 h 5392617"/>
              <a:gd name="connsiteX1291" fmla="*/ 7689819 w 9486104"/>
              <a:gd name="connsiteY1291" fmla="*/ 875219 h 5392617"/>
              <a:gd name="connsiteX1292" fmla="*/ 7727688 w 9486104"/>
              <a:gd name="connsiteY1292" fmla="*/ 875219 h 5392617"/>
              <a:gd name="connsiteX1293" fmla="*/ 7727688 w 9486104"/>
              <a:gd name="connsiteY1293" fmla="*/ 1061381 h 5392617"/>
              <a:gd name="connsiteX1294" fmla="*/ 7725494 w 9486104"/>
              <a:gd name="connsiteY1294" fmla="*/ 1061381 h 5392617"/>
              <a:gd name="connsiteX1295" fmla="*/ 7725494 w 9486104"/>
              <a:gd name="connsiteY1295" fmla="*/ 1105233 h 5392617"/>
              <a:gd name="connsiteX1296" fmla="*/ 7675025 w 9486104"/>
              <a:gd name="connsiteY1296" fmla="*/ 1156975 h 5392617"/>
              <a:gd name="connsiteX1297" fmla="*/ 7637155 w 9486104"/>
              <a:gd name="connsiteY1297" fmla="*/ 1156975 h 5392617"/>
              <a:gd name="connsiteX1298" fmla="*/ 7637155 w 9486104"/>
              <a:gd name="connsiteY1298" fmla="*/ 970812 h 5392617"/>
              <a:gd name="connsiteX1299" fmla="*/ 7639349 w 9486104"/>
              <a:gd name="connsiteY1299" fmla="*/ 970812 h 5392617"/>
              <a:gd name="connsiteX1300" fmla="*/ 7639349 w 9486104"/>
              <a:gd name="connsiteY1300" fmla="*/ 926964 h 5392617"/>
              <a:gd name="connsiteX1301" fmla="*/ 7689819 w 9486104"/>
              <a:gd name="connsiteY1301" fmla="*/ 875219 h 5392617"/>
              <a:gd name="connsiteX1302" fmla="*/ 7804666 w 9486104"/>
              <a:gd name="connsiteY1302" fmla="*/ 771097 h 5392617"/>
              <a:gd name="connsiteX1303" fmla="*/ 8004066 w 9486104"/>
              <a:gd name="connsiteY1303" fmla="*/ 771097 h 5392617"/>
              <a:gd name="connsiteX1304" fmla="*/ 8016382 w 9486104"/>
              <a:gd name="connsiteY1304" fmla="*/ 772018 h 5392617"/>
              <a:gd name="connsiteX1305" fmla="*/ 8230541 w 9486104"/>
              <a:gd name="connsiteY1305" fmla="*/ 772018 h 5392617"/>
              <a:gd name="connsiteX1306" fmla="*/ 8230541 w 9486104"/>
              <a:gd name="connsiteY1306" fmla="*/ 799164 h 5392617"/>
              <a:gd name="connsiteX1307" fmla="*/ 8153562 w 9486104"/>
              <a:gd name="connsiteY1307" fmla="*/ 876141 h 5392617"/>
              <a:gd name="connsiteX1308" fmla="*/ 7954163 w 9486104"/>
              <a:gd name="connsiteY1308" fmla="*/ 876141 h 5392617"/>
              <a:gd name="connsiteX1309" fmla="*/ 7941846 w 9486104"/>
              <a:gd name="connsiteY1309" fmla="*/ 875219 h 5392617"/>
              <a:gd name="connsiteX1310" fmla="*/ 7727688 w 9486104"/>
              <a:gd name="connsiteY1310" fmla="*/ 875219 h 5392617"/>
              <a:gd name="connsiteX1311" fmla="*/ 7727688 w 9486104"/>
              <a:gd name="connsiteY1311" fmla="*/ 848075 h 5392617"/>
              <a:gd name="connsiteX1312" fmla="*/ 7804666 w 9486104"/>
              <a:gd name="connsiteY1312" fmla="*/ 771097 h 5392617"/>
              <a:gd name="connsiteX1313" fmla="*/ 9310994 w 9486104"/>
              <a:gd name="connsiteY1313" fmla="*/ 678723 h 5392617"/>
              <a:gd name="connsiteX1314" fmla="*/ 9483720 w 9486104"/>
              <a:gd name="connsiteY1314" fmla="*/ 678723 h 5392617"/>
              <a:gd name="connsiteX1315" fmla="*/ 9483354 w 9486104"/>
              <a:gd name="connsiteY1315" fmla="*/ 782846 h 5392617"/>
              <a:gd name="connsiteX1316" fmla="*/ 9406482 w 9486104"/>
              <a:gd name="connsiteY1316" fmla="*/ 782846 h 5392617"/>
              <a:gd name="connsiteX1317" fmla="*/ 9406482 w 9486104"/>
              <a:gd name="connsiteY1317" fmla="*/ 783130 h 5392617"/>
              <a:gd name="connsiteX1318" fmla="*/ 9053126 w 9486104"/>
              <a:gd name="connsiteY1318" fmla="*/ 783130 h 5392617"/>
              <a:gd name="connsiteX1319" fmla="*/ 9053126 w 9486104"/>
              <a:gd name="connsiteY1319" fmla="*/ 969288 h 5392617"/>
              <a:gd name="connsiteX1320" fmla="*/ 9050932 w 9486104"/>
              <a:gd name="connsiteY1320" fmla="*/ 969288 h 5392617"/>
              <a:gd name="connsiteX1321" fmla="*/ 9050932 w 9486104"/>
              <a:gd name="connsiteY1321" fmla="*/ 1013138 h 5392617"/>
              <a:gd name="connsiteX1322" fmla="*/ 9000462 w 9486104"/>
              <a:gd name="connsiteY1322" fmla="*/ 1064881 h 5392617"/>
              <a:gd name="connsiteX1323" fmla="*/ 8962593 w 9486104"/>
              <a:gd name="connsiteY1323" fmla="*/ 1064881 h 5392617"/>
              <a:gd name="connsiteX1324" fmla="*/ 8962593 w 9486104"/>
              <a:gd name="connsiteY1324" fmla="*/ 878719 h 5392617"/>
              <a:gd name="connsiteX1325" fmla="*/ 8964787 w 9486104"/>
              <a:gd name="connsiteY1325" fmla="*/ 878719 h 5392617"/>
              <a:gd name="connsiteX1326" fmla="*/ 8964787 w 9486104"/>
              <a:gd name="connsiteY1326" fmla="*/ 834868 h 5392617"/>
              <a:gd name="connsiteX1327" fmla="*/ 9015257 w 9486104"/>
              <a:gd name="connsiteY1327" fmla="*/ 783124 h 5392617"/>
              <a:gd name="connsiteX1328" fmla="*/ 9053126 w 9486104"/>
              <a:gd name="connsiteY1328" fmla="*/ 783124 h 5392617"/>
              <a:gd name="connsiteX1329" fmla="*/ 9053126 w 9486104"/>
              <a:gd name="connsiteY1329" fmla="*/ 755983 h 5392617"/>
              <a:gd name="connsiteX1330" fmla="*/ 9130104 w 9486104"/>
              <a:gd name="connsiteY1330" fmla="*/ 679006 h 5392617"/>
              <a:gd name="connsiteX1331" fmla="*/ 9310994 w 9486104"/>
              <a:gd name="connsiteY1331" fmla="*/ 679006 h 5392617"/>
              <a:gd name="connsiteX1332" fmla="*/ 8283240 w 9486104"/>
              <a:gd name="connsiteY1332" fmla="*/ 490285 h 5392617"/>
              <a:gd name="connsiteX1333" fmla="*/ 8321109 w 9486104"/>
              <a:gd name="connsiteY1333" fmla="*/ 490285 h 5392617"/>
              <a:gd name="connsiteX1334" fmla="*/ 8321109 w 9486104"/>
              <a:gd name="connsiteY1334" fmla="*/ 676453 h 5392617"/>
              <a:gd name="connsiteX1335" fmla="*/ 8318915 w 9486104"/>
              <a:gd name="connsiteY1335" fmla="*/ 676453 h 5392617"/>
              <a:gd name="connsiteX1336" fmla="*/ 8318915 w 9486104"/>
              <a:gd name="connsiteY1336" fmla="*/ 720304 h 5392617"/>
              <a:gd name="connsiteX1337" fmla="*/ 8268446 w 9486104"/>
              <a:gd name="connsiteY1337" fmla="*/ 772047 h 5392617"/>
              <a:gd name="connsiteX1338" fmla="*/ 8230576 w 9486104"/>
              <a:gd name="connsiteY1338" fmla="*/ 772047 h 5392617"/>
              <a:gd name="connsiteX1339" fmla="*/ 8230576 w 9486104"/>
              <a:gd name="connsiteY1339" fmla="*/ 585879 h 5392617"/>
              <a:gd name="connsiteX1340" fmla="*/ 8232771 w 9486104"/>
              <a:gd name="connsiteY1340" fmla="*/ 585879 h 5392617"/>
              <a:gd name="connsiteX1341" fmla="*/ 8232771 w 9486104"/>
              <a:gd name="connsiteY1341" fmla="*/ 542028 h 5392617"/>
              <a:gd name="connsiteX1342" fmla="*/ 8283240 w 9486104"/>
              <a:gd name="connsiteY1342" fmla="*/ 490285 h 5392617"/>
              <a:gd name="connsiteX1343" fmla="*/ 8398123 w 9486104"/>
              <a:gd name="connsiteY1343" fmla="*/ 386126 h 5392617"/>
              <a:gd name="connsiteX1344" fmla="*/ 8597523 w 9486104"/>
              <a:gd name="connsiteY1344" fmla="*/ 386126 h 5392617"/>
              <a:gd name="connsiteX1345" fmla="*/ 8609202 w 9486104"/>
              <a:gd name="connsiteY1345" fmla="*/ 386975 h 5392617"/>
              <a:gd name="connsiteX1346" fmla="*/ 8609202 w 9486104"/>
              <a:gd name="connsiteY1346" fmla="*/ 386126 h 5392617"/>
              <a:gd name="connsiteX1347" fmla="*/ 8962558 w 9486104"/>
              <a:gd name="connsiteY1347" fmla="*/ 386126 h 5392617"/>
              <a:gd name="connsiteX1348" fmla="*/ 8962558 w 9486104"/>
              <a:gd name="connsiteY1348" fmla="*/ 413272 h 5392617"/>
              <a:gd name="connsiteX1349" fmla="*/ 8885580 w 9486104"/>
              <a:gd name="connsiteY1349" fmla="*/ 490249 h 5392617"/>
              <a:gd name="connsiteX1350" fmla="*/ 8686180 w 9486104"/>
              <a:gd name="connsiteY1350" fmla="*/ 490249 h 5392617"/>
              <a:gd name="connsiteX1351" fmla="*/ 8674501 w 9486104"/>
              <a:gd name="connsiteY1351" fmla="*/ 489400 h 5392617"/>
              <a:gd name="connsiteX1352" fmla="*/ 8674501 w 9486104"/>
              <a:gd name="connsiteY1352" fmla="*/ 490249 h 5392617"/>
              <a:gd name="connsiteX1353" fmla="*/ 8321145 w 9486104"/>
              <a:gd name="connsiteY1353" fmla="*/ 490249 h 5392617"/>
              <a:gd name="connsiteX1354" fmla="*/ 8321145 w 9486104"/>
              <a:gd name="connsiteY1354" fmla="*/ 463103 h 5392617"/>
              <a:gd name="connsiteX1355" fmla="*/ 8398123 w 9486104"/>
              <a:gd name="connsiteY1355" fmla="*/ 386126 h 5392617"/>
              <a:gd name="connsiteX1356" fmla="*/ 9310994 w 9486104"/>
              <a:gd name="connsiteY1356" fmla="*/ 0 h 5392617"/>
              <a:gd name="connsiteX1357" fmla="*/ 9486104 w 9486104"/>
              <a:gd name="connsiteY1357" fmla="*/ 0 h 5392617"/>
              <a:gd name="connsiteX1358" fmla="*/ 9485738 w 9486104"/>
              <a:gd name="connsiteY1358" fmla="*/ 104124 h 5392617"/>
              <a:gd name="connsiteX1359" fmla="*/ 9406482 w 9486104"/>
              <a:gd name="connsiteY1359" fmla="*/ 104124 h 5392617"/>
              <a:gd name="connsiteX1360" fmla="*/ 9406482 w 9486104"/>
              <a:gd name="connsiteY1360" fmla="*/ 104407 h 5392617"/>
              <a:gd name="connsiteX1361" fmla="*/ 9053126 w 9486104"/>
              <a:gd name="connsiteY1361" fmla="*/ 104407 h 5392617"/>
              <a:gd name="connsiteX1362" fmla="*/ 9053126 w 9486104"/>
              <a:gd name="connsiteY1362" fmla="*/ 290567 h 5392617"/>
              <a:gd name="connsiteX1363" fmla="*/ 9050932 w 9486104"/>
              <a:gd name="connsiteY1363" fmla="*/ 290567 h 5392617"/>
              <a:gd name="connsiteX1364" fmla="*/ 9050932 w 9486104"/>
              <a:gd name="connsiteY1364" fmla="*/ 334417 h 5392617"/>
              <a:gd name="connsiteX1365" fmla="*/ 9000462 w 9486104"/>
              <a:gd name="connsiteY1365" fmla="*/ 386160 h 5392617"/>
              <a:gd name="connsiteX1366" fmla="*/ 8962593 w 9486104"/>
              <a:gd name="connsiteY1366" fmla="*/ 386160 h 5392617"/>
              <a:gd name="connsiteX1367" fmla="*/ 8962593 w 9486104"/>
              <a:gd name="connsiteY1367" fmla="*/ 199998 h 5392617"/>
              <a:gd name="connsiteX1368" fmla="*/ 8964787 w 9486104"/>
              <a:gd name="connsiteY1368" fmla="*/ 199998 h 5392617"/>
              <a:gd name="connsiteX1369" fmla="*/ 8964787 w 9486104"/>
              <a:gd name="connsiteY1369" fmla="*/ 156147 h 5392617"/>
              <a:gd name="connsiteX1370" fmla="*/ 9015257 w 9486104"/>
              <a:gd name="connsiteY1370" fmla="*/ 104404 h 5392617"/>
              <a:gd name="connsiteX1371" fmla="*/ 9053126 w 9486104"/>
              <a:gd name="connsiteY1371" fmla="*/ 104404 h 5392617"/>
              <a:gd name="connsiteX1372" fmla="*/ 9053126 w 9486104"/>
              <a:gd name="connsiteY1372" fmla="*/ 77261 h 5392617"/>
              <a:gd name="connsiteX1373" fmla="*/ 9130104 w 9486104"/>
              <a:gd name="connsiteY1373" fmla="*/ 283 h 5392617"/>
              <a:gd name="connsiteX1374" fmla="*/ 9310994 w 9486104"/>
              <a:gd name="connsiteY1374" fmla="*/ 283 h 5392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</a:cxnLst>
            <a:rect l="l" t="t" r="r" b="b"/>
            <a:pathLst>
              <a:path w="9486104" h="5392617">
                <a:moveTo>
                  <a:pt x="9310994" y="5323309"/>
                </a:moveTo>
                <a:lnTo>
                  <a:pt x="9467407" y="5323309"/>
                </a:lnTo>
                <a:lnTo>
                  <a:pt x="9467200" y="5382132"/>
                </a:lnTo>
                <a:lnTo>
                  <a:pt x="9056455" y="5382587"/>
                </a:lnTo>
                <a:lnTo>
                  <a:pt x="9058853" y="5369638"/>
                </a:lnTo>
                <a:cubicBezTo>
                  <a:pt x="9070001" y="5341690"/>
                  <a:pt x="9096499" y="5323594"/>
                  <a:pt x="9130104" y="5323594"/>
                </a:cubicBezTo>
                <a:lnTo>
                  <a:pt x="9310994" y="5323594"/>
                </a:lnTo>
                <a:close/>
                <a:moveTo>
                  <a:pt x="2176018" y="5320924"/>
                </a:moveTo>
                <a:lnTo>
                  <a:pt x="2213888" y="5320924"/>
                </a:lnTo>
                <a:lnTo>
                  <a:pt x="2213888" y="5390165"/>
                </a:lnTo>
                <a:lnTo>
                  <a:pt x="2125548" y="5390263"/>
                </a:lnTo>
                <a:lnTo>
                  <a:pt x="2125548" y="5372663"/>
                </a:lnTo>
                <a:cubicBezTo>
                  <a:pt x="2125548" y="5343009"/>
                  <a:pt x="2146997" y="5320924"/>
                  <a:pt x="2176018" y="5320924"/>
                </a:cubicBezTo>
                <a:close/>
                <a:moveTo>
                  <a:pt x="5566465" y="5320268"/>
                </a:moveTo>
                <a:lnTo>
                  <a:pt x="5604334" y="5320268"/>
                </a:lnTo>
                <a:lnTo>
                  <a:pt x="5604334" y="5386410"/>
                </a:lnTo>
                <a:lnTo>
                  <a:pt x="5515995" y="5386508"/>
                </a:lnTo>
                <a:lnTo>
                  <a:pt x="5515995" y="5372004"/>
                </a:lnTo>
                <a:cubicBezTo>
                  <a:pt x="5515995" y="5342352"/>
                  <a:pt x="5537443" y="5320268"/>
                  <a:pt x="5566465" y="5320268"/>
                </a:cubicBezTo>
                <a:close/>
                <a:moveTo>
                  <a:pt x="1080382" y="5309845"/>
                </a:moveTo>
                <a:lnTo>
                  <a:pt x="1433748" y="5309845"/>
                </a:lnTo>
                <a:lnTo>
                  <a:pt x="1433748" y="5336993"/>
                </a:lnTo>
                <a:cubicBezTo>
                  <a:pt x="1433748" y="5348193"/>
                  <a:pt x="1431738" y="5358604"/>
                  <a:pt x="1428021" y="5367921"/>
                </a:cubicBezTo>
                <a:lnTo>
                  <a:pt x="1412865" y="5391052"/>
                </a:lnTo>
                <a:lnTo>
                  <a:pt x="822516" y="5391706"/>
                </a:lnTo>
                <a:lnTo>
                  <a:pt x="822516" y="5387104"/>
                </a:lnTo>
                <a:cubicBezTo>
                  <a:pt x="822516" y="5342302"/>
                  <a:pt x="854689" y="5310129"/>
                  <a:pt x="899494" y="5310129"/>
                </a:cubicBezTo>
                <a:lnTo>
                  <a:pt x="1080382" y="5310129"/>
                </a:lnTo>
                <a:close/>
                <a:moveTo>
                  <a:pt x="7000237" y="5226972"/>
                </a:moveTo>
                <a:lnTo>
                  <a:pt x="7038106" y="5226972"/>
                </a:lnTo>
                <a:lnTo>
                  <a:pt x="7038106" y="5384822"/>
                </a:lnTo>
                <a:lnTo>
                  <a:pt x="6947573" y="5384923"/>
                </a:lnTo>
                <a:lnTo>
                  <a:pt x="6947573" y="5322566"/>
                </a:lnTo>
                <a:lnTo>
                  <a:pt x="6949767" y="5322566"/>
                </a:lnTo>
                <a:lnTo>
                  <a:pt x="6949767" y="5278715"/>
                </a:lnTo>
                <a:cubicBezTo>
                  <a:pt x="6949767" y="5249055"/>
                  <a:pt x="6971215" y="5226972"/>
                  <a:pt x="7000237" y="5226972"/>
                </a:cubicBezTo>
                <a:close/>
                <a:moveTo>
                  <a:pt x="2290866" y="5216799"/>
                </a:moveTo>
                <a:lnTo>
                  <a:pt x="2490265" y="5216799"/>
                </a:lnTo>
                <a:cubicBezTo>
                  <a:pt x="2494513" y="5216799"/>
                  <a:pt x="2498582" y="5217154"/>
                  <a:pt x="2502582" y="5217719"/>
                </a:cubicBezTo>
                <a:lnTo>
                  <a:pt x="2716740" y="5217719"/>
                </a:lnTo>
                <a:lnTo>
                  <a:pt x="2716740" y="5244865"/>
                </a:lnTo>
                <a:cubicBezTo>
                  <a:pt x="2716740" y="5289673"/>
                  <a:pt x="2684568" y="5321843"/>
                  <a:pt x="2639762" y="5321843"/>
                </a:cubicBezTo>
                <a:lnTo>
                  <a:pt x="2440362" y="5321843"/>
                </a:lnTo>
                <a:cubicBezTo>
                  <a:pt x="2436115" y="5321843"/>
                  <a:pt x="2432045" y="5321491"/>
                  <a:pt x="2428046" y="5320924"/>
                </a:cubicBezTo>
                <a:lnTo>
                  <a:pt x="2213888" y="5320924"/>
                </a:lnTo>
                <a:lnTo>
                  <a:pt x="2213888" y="5293779"/>
                </a:lnTo>
                <a:cubicBezTo>
                  <a:pt x="2213888" y="5248972"/>
                  <a:pt x="2246058" y="5216799"/>
                  <a:pt x="2290866" y="5216799"/>
                </a:cubicBezTo>
                <a:close/>
                <a:moveTo>
                  <a:pt x="5681311" y="5216143"/>
                </a:moveTo>
                <a:lnTo>
                  <a:pt x="5880711" y="5216143"/>
                </a:lnTo>
                <a:cubicBezTo>
                  <a:pt x="5884710" y="5216143"/>
                  <a:pt x="5888603" y="5216496"/>
                  <a:pt x="5892390" y="5216989"/>
                </a:cubicBezTo>
                <a:lnTo>
                  <a:pt x="5892390" y="5216143"/>
                </a:lnTo>
                <a:lnTo>
                  <a:pt x="6245746" y="5216143"/>
                </a:lnTo>
                <a:lnTo>
                  <a:pt x="6245746" y="5243288"/>
                </a:lnTo>
                <a:cubicBezTo>
                  <a:pt x="6245746" y="5288096"/>
                  <a:pt x="6213574" y="5320268"/>
                  <a:pt x="6168768" y="5320268"/>
                </a:cubicBezTo>
                <a:lnTo>
                  <a:pt x="5969368" y="5320268"/>
                </a:lnTo>
                <a:cubicBezTo>
                  <a:pt x="5965369" y="5320268"/>
                  <a:pt x="5961476" y="5319916"/>
                  <a:pt x="5957689" y="5319415"/>
                </a:cubicBezTo>
                <a:lnTo>
                  <a:pt x="5957689" y="5320268"/>
                </a:lnTo>
                <a:lnTo>
                  <a:pt x="5604334" y="5320268"/>
                </a:lnTo>
                <a:lnTo>
                  <a:pt x="5604334" y="5293121"/>
                </a:lnTo>
                <a:cubicBezTo>
                  <a:pt x="5604334" y="5248314"/>
                  <a:pt x="5636506" y="5216143"/>
                  <a:pt x="5681311" y="5216143"/>
                </a:cubicBezTo>
                <a:close/>
                <a:moveTo>
                  <a:pt x="4892794" y="5135502"/>
                </a:moveTo>
                <a:lnTo>
                  <a:pt x="4930663" y="5135502"/>
                </a:lnTo>
                <a:lnTo>
                  <a:pt x="4930663" y="5321665"/>
                </a:lnTo>
                <a:lnTo>
                  <a:pt x="4928470" y="5321665"/>
                </a:lnTo>
                <a:lnTo>
                  <a:pt x="4928470" y="5365515"/>
                </a:lnTo>
                <a:cubicBezTo>
                  <a:pt x="4928470" y="5372930"/>
                  <a:pt x="4927129" y="5379871"/>
                  <a:pt x="4924665" y="5386112"/>
                </a:cubicBezTo>
                <a:lnTo>
                  <a:pt x="4923988" y="5387164"/>
                </a:lnTo>
                <a:lnTo>
                  <a:pt x="4840131" y="5387257"/>
                </a:lnTo>
                <a:lnTo>
                  <a:pt x="4840131" y="5231096"/>
                </a:lnTo>
                <a:lnTo>
                  <a:pt x="4842324" y="5231096"/>
                </a:lnTo>
                <a:lnTo>
                  <a:pt x="4842324" y="5187244"/>
                </a:lnTo>
                <a:cubicBezTo>
                  <a:pt x="4842324" y="5157587"/>
                  <a:pt x="4863772" y="5135502"/>
                  <a:pt x="4892794" y="5135502"/>
                </a:cubicBezTo>
                <a:close/>
                <a:moveTo>
                  <a:pt x="8283240" y="5134878"/>
                </a:moveTo>
                <a:lnTo>
                  <a:pt x="8321109" y="5134878"/>
                </a:lnTo>
                <a:lnTo>
                  <a:pt x="8321109" y="5321043"/>
                </a:lnTo>
                <a:lnTo>
                  <a:pt x="8318915" y="5321043"/>
                </a:lnTo>
                <a:lnTo>
                  <a:pt x="8318915" y="5364895"/>
                </a:lnTo>
                <a:lnTo>
                  <a:pt x="8315495" y="5383408"/>
                </a:lnTo>
                <a:lnTo>
                  <a:pt x="8230576" y="5383502"/>
                </a:lnTo>
                <a:lnTo>
                  <a:pt x="8230576" y="5230475"/>
                </a:lnTo>
                <a:lnTo>
                  <a:pt x="8232771" y="5230475"/>
                </a:lnTo>
                <a:lnTo>
                  <a:pt x="8232771" y="5186623"/>
                </a:lnTo>
                <a:cubicBezTo>
                  <a:pt x="8232771" y="5156964"/>
                  <a:pt x="8254218" y="5134878"/>
                  <a:pt x="8283240" y="5134878"/>
                </a:cubicBezTo>
                <a:close/>
                <a:moveTo>
                  <a:pt x="3797194" y="5124423"/>
                </a:moveTo>
                <a:lnTo>
                  <a:pt x="4150549" y="5124423"/>
                </a:lnTo>
                <a:lnTo>
                  <a:pt x="4150549" y="5151568"/>
                </a:lnTo>
                <a:cubicBezTo>
                  <a:pt x="4150549" y="5196376"/>
                  <a:pt x="4118378" y="5228548"/>
                  <a:pt x="4073570" y="5228548"/>
                </a:cubicBezTo>
                <a:lnTo>
                  <a:pt x="3892681" y="5228548"/>
                </a:lnTo>
                <a:lnTo>
                  <a:pt x="3892681" y="5228831"/>
                </a:lnTo>
                <a:lnTo>
                  <a:pt x="3539325" y="5228831"/>
                </a:lnTo>
                <a:lnTo>
                  <a:pt x="3539325" y="5388697"/>
                </a:lnTo>
                <a:lnTo>
                  <a:pt x="3448792" y="5388797"/>
                </a:lnTo>
                <a:lnTo>
                  <a:pt x="3448792" y="5324424"/>
                </a:lnTo>
                <a:lnTo>
                  <a:pt x="3450987" y="5324424"/>
                </a:lnTo>
                <a:lnTo>
                  <a:pt x="3450987" y="5280573"/>
                </a:lnTo>
                <a:cubicBezTo>
                  <a:pt x="3450987" y="5250914"/>
                  <a:pt x="3472435" y="5228830"/>
                  <a:pt x="3501457" y="5228830"/>
                </a:cubicBezTo>
                <a:lnTo>
                  <a:pt x="3539325" y="5228830"/>
                </a:lnTo>
                <a:lnTo>
                  <a:pt x="3539325" y="5201685"/>
                </a:lnTo>
                <a:cubicBezTo>
                  <a:pt x="3539325" y="5156879"/>
                  <a:pt x="3571497" y="5124706"/>
                  <a:pt x="3616303" y="5124706"/>
                </a:cubicBezTo>
                <a:lnTo>
                  <a:pt x="3797194" y="5124706"/>
                </a:lnTo>
                <a:close/>
                <a:moveTo>
                  <a:pt x="52663" y="5121380"/>
                </a:moveTo>
                <a:lnTo>
                  <a:pt x="90538" y="5121380"/>
                </a:lnTo>
                <a:lnTo>
                  <a:pt x="90538" y="5307545"/>
                </a:lnTo>
                <a:lnTo>
                  <a:pt x="88349" y="5307545"/>
                </a:lnTo>
                <a:lnTo>
                  <a:pt x="88349" y="5351397"/>
                </a:lnTo>
                <a:cubicBezTo>
                  <a:pt x="88349" y="5366225"/>
                  <a:pt x="82985" y="5379159"/>
                  <a:pt x="73994" y="5388387"/>
                </a:cubicBezTo>
                <a:lnTo>
                  <a:pt x="67864" y="5392541"/>
                </a:lnTo>
                <a:lnTo>
                  <a:pt x="0" y="5392617"/>
                </a:lnTo>
                <a:lnTo>
                  <a:pt x="0" y="5216975"/>
                </a:lnTo>
                <a:lnTo>
                  <a:pt x="2193" y="5216975"/>
                </a:lnTo>
                <a:lnTo>
                  <a:pt x="2193" y="5173124"/>
                </a:lnTo>
                <a:cubicBezTo>
                  <a:pt x="2193" y="5143465"/>
                  <a:pt x="23645" y="5121380"/>
                  <a:pt x="52663" y="5121380"/>
                </a:cubicBezTo>
                <a:close/>
                <a:moveTo>
                  <a:pt x="8398123" y="5030718"/>
                </a:moveTo>
                <a:lnTo>
                  <a:pt x="8597523" y="5030718"/>
                </a:lnTo>
                <a:cubicBezTo>
                  <a:pt x="8601522" y="5030718"/>
                  <a:pt x="8605415" y="5031074"/>
                  <a:pt x="8609202" y="5031568"/>
                </a:cubicBezTo>
                <a:lnTo>
                  <a:pt x="8609202" y="5030718"/>
                </a:lnTo>
                <a:lnTo>
                  <a:pt x="8962558" y="5030718"/>
                </a:lnTo>
                <a:lnTo>
                  <a:pt x="8962558" y="5057866"/>
                </a:lnTo>
                <a:cubicBezTo>
                  <a:pt x="8962558" y="5102671"/>
                  <a:pt x="8930386" y="5134844"/>
                  <a:pt x="8885580" y="5134844"/>
                </a:cubicBezTo>
                <a:lnTo>
                  <a:pt x="8686180" y="5134844"/>
                </a:lnTo>
                <a:cubicBezTo>
                  <a:pt x="8682181" y="5134844"/>
                  <a:pt x="8678288" y="5134488"/>
                  <a:pt x="8674501" y="5133994"/>
                </a:cubicBezTo>
                <a:lnTo>
                  <a:pt x="8674501" y="5134844"/>
                </a:lnTo>
                <a:lnTo>
                  <a:pt x="8321145" y="5134844"/>
                </a:lnTo>
                <a:lnTo>
                  <a:pt x="8321145" y="5107700"/>
                </a:lnTo>
                <a:cubicBezTo>
                  <a:pt x="8321145" y="5062890"/>
                  <a:pt x="8353317" y="5030718"/>
                  <a:pt x="8398123" y="5030718"/>
                </a:cubicBezTo>
                <a:close/>
                <a:moveTo>
                  <a:pt x="5160409" y="5029714"/>
                </a:moveTo>
                <a:lnTo>
                  <a:pt x="5513765" y="5029714"/>
                </a:lnTo>
                <a:lnTo>
                  <a:pt x="5513765" y="5056859"/>
                </a:lnTo>
                <a:cubicBezTo>
                  <a:pt x="5513765" y="5101667"/>
                  <a:pt x="5481594" y="5133839"/>
                  <a:pt x="5436788" y="5133839"/>
                </a:cubicBezTo>
                <a:lnTo>
                  <a:pt x="5284055" y="5133839"/>
                </a:lnTo>
                <a:lnTo>
                  <a:pt x="5284055" y="5135502"/>
                </a:lnTo>
                <a:lnTo>
                  <a:pt x="4930699" y="5135502"/>
                </a:lnTo>
                <a:lnTo>
                  <a:pt x="4930699" y="5108355"/>
                </a:lnTo>
                <a:cubicBezTo>
                  <a:pt x="4930699" y="5063551"/>
                  <a:pt x="4962871" y="5031377"/>
                  <a:pt x="5007677" y="5031377"/>
                </a:cubicBezTo>
                <a:lnTo>
                  <a:pt x="5160409" y="5031377"/>
                </a:lnTo>
                <a:close/>
                <a:moveTo>
                  <a:pt x="1486438" y="5028087"/>
                </a:moveTo>
                <a:lnTo>
                  <a:pt x="1524315" y="5028087"/>
                </a:lnTo>
                <a:lnTo>
                  <a:pt x="1524315" y="5214251"/>
                </a:lnTo>
                <a:lnTo>
                  <a:pt x="1522113" y="5214251"/>
                </a:lnTo>
                <a:lnTo>
                  <a:pt x="1522113" y="5258103"/>
                </a:lnTo>
                <a:cubicBezTo>
                  <a:pt x="1522113" y="5287762"/>
                  <a:pt x="1500671" y="5309845"/>
                  <a:pt x="1471653" y="5309845"/>
                </a:cubicBezTo>
                <a:lnTo>
                  <a:pt x="1433776" y="5309845"/>
                </a:lnTo>
                <a:lnTo>
                  <a:pt x="1433776" y="5123681"/>
                </a:lnTo>
                <a:lnTo>
                  <a:pt x="1435967" y="5123681"/>
                </a:lnTo>
                <a:lnTo>
                  <a:pt x="1435967" y="5079829"/>
                </a:lnTo>
                <a:cubicBezTo>
                  <a:pt x="1435967" y="5050172"/>
                  <a:pt x="1457421" y="5028087"/>
                  <a:pt x="1486438" y="5028087"/>
                </a:cubicBezTo>
                <a:close/>
                <a:moveTo>
                  <a:pt x="167510" y="5017256"/>
                </a:moveTo>
                <a:lnTo>
                  <a:pt x="366916" y="5017256"/>
                </a:lnTo>
                <a:cubicBezTo>
                  <a:pt x="370909" y="5017256"/>
                  <a:pt x="374807" y="5017609"/>
                  <a:pt x="378599" y="5018105"/>
                </a:cubicBezTo>
                <a:lnTo>
                  <a:pt x="378599" y="5017256"/>
                </a:lnTo>
                <a:lnTo>
                  <a:pt x="731950" y="5017256"/>
                </a:lnTo>
                <a:lnTo>
                  <a:pt x="731950" y="5044401"/>
                </a:lnTo>
                <a:cubicBezTo>
                  <a:pt x="731950" y="5089207"/>
                  <a:pt x="699777" y="5121380"/>
                  <a:pt x="654977" y="5121380"/>
                </a:cubicBezTo>
                <a:lnTo>
                  <a:pt x="455572" y="5121380"/>
                </a:lnTo>
                <a:cubicBezTo>
                  <a:pt x="451568" y="5121380"/>
                  <a:pt x="447681" y="5121025"/>
                  <a:pt x="443888" y="5120530"/>
                </a:cubicBezTo>
                <a:lnTo>
                  <a:pt x="443888" y="5121380"/>
                </a:lnTo>
                <a:lnTo>
                  <a:pt x="90538" y="5121380"/>
                </a:lnTo>
                <a:lnTo>
                  <a:pt x="90538" y="5094233"/>
                </a:lnTo>
                <a:cubicBezTo>
                  <a:pt x="90538" y="5049427"/>
                  <a:pt x="122711" y="5017256"/>
                  <a:pt x="167510" y="5017256"/>
                </a:cubicBezTo>
                <a:close/>
                <a:moveTo>
                  <a:pt x="2769439" y="4935995"/>
                </a:moveTo>
                <a:lnTo>
                  <a:pt x="2807309" y="4935995"/>
                </a:lnTo>
                <a:lnTo>
                  <a:pt x="2807309" y="5122158"/>
                </a:lnTo>
                <a:lnTo>
                  <a:pt x="2805114" y="5122158"/>
                </a:lnTo>
                <a:lnTo>
                  <a:pt x="2805114" y="5166008"/>
                </a:lnTo>
                <a:cubicBezTo>
                  <a:pt x="2805114" y="5195667"/>
                  <a:pt x="2783667" y="5217752"/>
                  <a:pt x="2754645" y="5217752"/>
                </a:cubicBezTo>
                <a:lnTo>
                  <a:pt x="2716776" y="5217752"/>
                </a:lnTo>
                <a:lnTo>
                  <a:pt x="2716776" y="5031589"/>
                </a:lnTo>
                <a:lnTo>
                  <a:pt x="2718970" y="5031589"/>
                </a:lnTo>
                <a:lnTo>
                  <a:pt x="2718970" y="4987737"/>
                </a:lnTo>
                <a:cubicBezTo>
                  <a:pt x="2718970" y="4958080"/>
                  <a:pt x="2740418" y="4935995"/>
                  <a:pt x="2769439" y="4935995"/>
                </a:cubicBezTo>
                <a:close/>
                <a:moveTo>
                  <a:pt x="6298445" y="4934417"/>
                </a:moveTo>
                <a:lnTo>
                  <a:pt x="6336314" y="4934417"/>
                </a:lnTo>
                <a:lnTo>
                  <a:pt x="6336314" y="5120581"/>
                </a:lnTo>
                <a:lnTo>
                  <a:pt x="6334120" y="5120581"/>
                </a:lnTo>
                <a:lnTo>
                  <a:pt x="6334120" y="5164433"/>
                </a:lnTo>
                <a:cubicBezTo>
                  <a:pt x="6334120" y="5194090"/>
                  <a:pt x="6312672" y="5216179"/>
                  <a:pt x="6283651" y="5216179"/>
                </a:cubicBezTo>
                <a:lnTo>
                  <a:pt x="6245781" y="5216179"/>
                </a:lnTo>
                <a:lnTo>
                  <a:pt x="6245781" y="5030012"/>
                </a:lnTo>
                <a:lnTo>
                  <a:pt x="6247975" y="5030012"/>
                </a:lnTo>
                <a:lnTo>
                  <a:pt x="6247975" y="4986159"/>
                </a:lnTo>
                <a:cubicBezTo>
                  <a:pt x="6247975" y="4956502"/>
                  <a:pt x="6269423" y="4934417"/>
                  <a:pt x="6298445" y="4934417"/>
                </a:cubicBezTo>
                <a:close/>
                <a:moveTo>
                  <a:pt x="7689819" y="4841090"/>
                </a:moveTo>
                <a:lnTo>
                  <a:pt x="7727688" y="4841090"/>
                </a:lnTo>
                <a:lnTo>
                  <a:pt x="7727688" y="5027253"/>
                </a:lnTo>
                <a:lnTo>
                  <a:pt x="7725494" y="5027253"/>
                </a:lnTo>
                <a:lnTo>
                  <a:pt x="7725494" y="5071102"/>
                </a:lnTo>
                <a:cubicBezTo>
                  <a:pt x="7725494" y="5100762"/>
                  <a:pt x="7704046" y="5122846"/>
                  <a:pt x="7675025" y="5122846"/>
                </a:cubicBezTo>
                <a:lnTo>
                  <a:pt x="7637155" y="5122846"/>
                </a:lnTo>
                <a:lnTo>
                  <a:pt x="7637155" y="5149956"/>
                </a:lnTo>
                <a:cubicBezTo>
                  <a:pt x="7637155" y="5194763"/>
                  <a:pt x="7604984" y="5226936"/>
                  <a:pt x="7560177" y="5226936"/>
                </a:cubicBezTo>
                <a:lnTo>
                  <a:pt x="7038142" y="5226936"/>
                </a:lnTo>
                <a:lnTo>
                  <a:pt x="7038142" y="5199788"/>
                </a:lnTo>
                <a:cubicBezTo>
                  <a:pt x="7038142" y="5154983"/>
                  <a:pt x="7070314" y="5122809"/>
                  <a:pt x="7115120" y="5122809"/>
                </a:cubicBezTo>
                <a:lnTo>
                  <a:pt x="7314520" y="5122809"/>
                </a:lnTo>
                <a:lnTo>
                  <a:pt x="7637155" y="5122809"/>
                </a:lnTo>
                <a:lnTo>
                  <a:pt x="7637155" y="4936682"/>
                </a:lnTo>
                <a:lnTo>
                  <a:pt x="7639349" y="4936682"/>
                </a:lnTo>
                <a:lnTo>
                  <a:pt x="7639349" y="4892832"/>
                </a:lnTo>
                <a:cubicBezTo>
                  <a:pt x="7639349" y="4863175"/>
                  <a:pt x="7660797" y="4841090"/>
                  <a:pt x="7689819" y="4841090"/>
                </a:cubicBezTo>
                <a:close/>
                <a:moveTo>
                  <a:pt x="2884323" y="4831836"/>
                </a:moveTo>
                <a:lnTo>
                  <a:pt x="3083722" y="4831836"/>
                </a:lnTo>
                <a:cubicBezTo>
                  <a:pt x="3087722" y="4831836"/>
                  <a:pt x="3091615" y="4832189"/>
                  <a:pt x="3095401" y="4832685"/>
                </a:cubicBezTo>
                <a:lnTo>
                  <a:pt x="3095401" y="4831836"/>
                </a:lnTo>
                <a:lnTo>
                  <a:pt x="3448758" y="4831836"/>
                </a:lnTo>
                <a:lnTo>
                  <a:pt x="3448758" y="4858981"/>
                </a:lnTo>
                <a:cubicBezTo>
                  <a:pt x="3448758" y="4903788"/>
                  <a:pt x="3416586" y="4935960"/>
                  <a:pt x="3371779" y="4935960"/>
                </a:cubicBezTo>
                <a:lnTo>
                  <a:pt x="3172380" y="4935960"/>
                </a:lnTo>
                <a:cubicBezTo>
                  <a:pt x="3168380" y="4935960"/>
                  <a:pt x="3164488" y="4935605"/>
                  <a:pt x="3160701" y="4935110"/>
                </a:cubicBezTo>
                <a:lnTo>
                  <a:pt x="3160701" y="4935960"/>
                </a:lnTo>
                <a:lnTo>
                  <a:pt x="2807344" y="4935960"/>
                </a:lnTo>
                <a:lnTo>
                  <a:pt x="2807344" y="4908813"/>
                </a:lnTo>
                <a:cubicBezTo>
                  <a:pt x="2807344" y="4864007"/>
                  <a:pt x="2839516" y="4831836"/>
                  <a:pt x="2884323" y="4831836"/>
                </a:cubicBezTo>
                <a:close/>
                <a:moveTo>
                  <a:pt x="6594182" y="4830012"/>
                </a:moveTo>
                <a:lnTo>
                  <a:pt x="6947537" y="4830012"/>
                </a:lnTo>
                <a:lnTo>
                  <a:pt x="6947537" y="4857157"/>
                </a:lnTo>
                <a:cubicBezTo>
                  <a:pt x="6947537" y="4901963"/>
                  <a:pt x="6915366" y="4934134"/>
                  <a:pt x="6870559" y="4934134"/>
                </a:cubicBezTo>
                <a:lnTo>
                  <a:pt x="6689670" y="4934134"/>
                </a:lnTo>
                <a:lnTo>
                  <a:pt x="6689670" y="4934417"/>
                </a:lnTo>
                <a:lnTo>
                  <a:pt x="6336314" y="4934417"/>
                </a:lnTo>
                <a:lnTo>
                  <a:pt x="6336314" y="4907272"/>
                </a:lnTo>
                <a:cubicBezTo>
                  <a:pt x="6336314" y="4862467"/>
                  <a:pt x="6368486" y="4830294"/>
                  <a:pt x="6413292" y="4830294"/>
                </a:cubicBezTo>
                <a:lnTo>
                  <a:pt x="6594182" y="4830294"/>
                </a:lnTo>
                <a:close/>
                <a:moveTo>
                  <a:pt x="9015257" y="4748999"/>
                </a:moveTo>
                <a:lnTo>
                  <a:pt x="9053126" y="4748999"/>
                </a:lnTo>
                <a:lnTo>
                  <a:pt x="9053126" y="4935160"/>
                </a:lnTo>
                <a:lnTo>
                  <a:pt x="9050932" y="4935160"/>
                </a:lnTo>
                <a:lnTo>
                  <a:pt x="9050932" y="4979009"/>
                </a:lnTo>
                <a:cubicBezTo>
                  <a:pt x="9050932" y="5008669"/>
                  <a:pt x="9029484" y="5030755"/>
                  <a:pt x="9000462" y="5030755"/>
                </a:cubicBezTo>
                <a:lnTo>
                  <a:pt x="8962593" y="5030755"/>
                </a:lnTo>
                <a:lnTo>
                  <a:pt x="8962593" y="4844592"/>
                </a:lnTo>
                <a:lnTo>
                  <a:pt x="8964787" y="4844592"/>
                </a:lnTo>
                <a:lnTo>
                  <a:pt x="8964787" y="4800743"/>
                </a:lnTo>
                <a:cubicBezTo>
                  <a:pt x="8964787" y="4771085"/>
                  <a:pt x="8986235" y="4748999"/>
                  <a:pt x="9015257" y="4748999"/>
                </a:cubicBezTo>
                <a:close/>
                <a:moveTo>
                  <a:pt x="4318096" y="4738543"/>
                </a:moveTo>
                <a:lnTo>
                  <a:pt x="4517495" y="4738543"/>
                </a:lnTo>
                <a:lnTo>
                  <a:pt x="4840131" y="4738543"/>
                </a:lnTo>
                <a:lnTo>
                  <a:pt x="4840131" y="4765688"/>
                </a:lnTo>
                <a:cubicBezTo>
                  <a:pt x="4840131" y="4810495"/>
                  <a:pt x="4807959" y="4842667"/>
                  <a:pt x="4763152" y="4842667"/>
                </a:cubicBezTo>
                <a:lnTo>
                  <a:pt x="4241118" y="4842667"/>
                </a:lnTo>
                <a:lnTo>
                  <a:pt x="4241118" y="5028829"/>
                </a:lnTo>
                <a:lnTo>
                  <a:pt x="4238924" y="5028829"/>
                </a:lnTo>
                <a:lnTo>
                  <a:pt x="4238924" y="5072679"/>
                </a:lnTo>
                <a:cubicBezTo>
                  <a:pt x="4238924" y="5102340"/>
                  <a:pt x="4217476" y="5124423"/>
                  <a:pt x="4188455" y="5124423"/>
                </a:cubicBezTo>
                <a:lnTo>
                  <a:pt x="4150584" y="5124423"/>
                </a:lnTo>
                <a:lnTo>
                  <a:pt x="4150584" y="4938260"/>
                </a:lnTo>
                <a:lnTo>
                  <a:pt x="4152779" y="4938260"/>
                </a:lnTo>
                <a:lnTo>
                  <a:pt x="4152779" y="4894408"/>
                </a:lnTo>
                <a:cubicBezTo>
                  <a:pt x="4152779" y="4864752"/>
                  <a:pt x="4174226" y="4842667"/>
                  <a:pt x="4203248" y="4842667"/>
                </a:cubicBezTo>
                <a:lnTo>
                  <a:pt x="4241117" y="4842667"/>
                </a:lnTo>
                <a:lnTo>
                  <a:pt x="4241117" y="4815520"/>
                </a:lnTo>
                <a:cubicBezTo>
                  <a:pt x="4241117" y="4770713"/>
                  <a:pt x="4273288" y="4738543"/>
                  <a:pt x="4318096" y="4738543"/>
                </a:cubicBezTo>
                <a:close/>
                <a:moveTo>
                  <a:pt x="7804666" y="4736967"/>
                </a:moveTo>
                <a:lnTo>
                  <a:pt x="8004066" y="4736967"/>
                </a:lnTo>
                <a:cubicBezTo>
                  <a:pt x="8008313" y="4736967"/>
                  <a:pt x="8012383" y="4737322"/>
                  <a:pt x="8016382" y="4737888"/>
                </a:cubicBezTo>
                <a:lnTo>
                  <a:pt x="8230541" y="4737888"/>
                </a:lnTo>
                <a:lnTo>
                  <a:pt x="8230541" y="4765033"/>
                </a:lnTo>
                <a:cubicBezTo>
                  <a:pt x="8230541" y="4809837"/>
                  <a:pt x="8198369" y="4842010"/>
                  <a:pt x="8153562" y="4842010"/>
                </a:cubicBezTo>
                <a:lnTo>
                  <a:pt x="7954163" y="4842010"/>
                </a:lnTo>
                <a:cubicBezTo>
                  <a:pt x="7949916" y="4842010"/>
                  <a:pt x="7945846" y="4841656"/>
                  <a:pt x="7941846" y="4841090"/>
                </a:cubicBezTo>
                <a:lnTo>
                  <a:pt x="7727688" y="4841090"/>
                </a:lnTo>
                <a:lnTo>
                  <a:pt x="7727688" y="4813945"/>
                </a:lnTo>
                <a:cubicBezTo>
                  <a:pt x="7727688" y="4769138"/>
                  <a:pt x="7759859" y="4736967"/>
                  <a:pt x="7804666" y="4736967"/>
                </a:cubicBezTo>
                <a:close/>
                <a:moveTo>
                  <a:pt x="9310994" y="4644594"/>
                </a:moveTo>
                <a:lnTo>
                  <a:pt x="9469790" y="4644594"/>
                </a:lnTo>
                <a:lnTo>
                  <a:pt x="9469425" y="4748718"/>
                </a:lnTo>
                <a:lnTo>
                  <a:pt x="9406482" y="4748718"/>
                </a:lnTo>
                <a:lnTo>
                  <a:pt x="9406482" y="4748999"/>
                </a:lnTo>
                <a:lnTo>
                  <a:pt x="9053126" y="4748999"/>
                </a:lnTo>
                <a:lnTo>
                  <a:pt x="9053126" y="4721854"/>
                </a:lnTo>
                <a:cubicBezTo>
                  <a:pt x="9053126" y="4677048"/>
                  <a:pt x="9085297" y="4644877"/>
                  <a:pt x="9130104" y="4644877"/>
                </a:cubicBezTo>
                <a:lnTo>
                  <a:pt x="9310994" y="4644877"/>
                </a:lnTo>
                <a:close/>
                <a:moveTo>
                  <a:pt x="5681311" y="4643836"/>
                </a:moveTo>
                <a:lnTo>
                  <a:pt x="5880711" y="4643836"/>
                </a:lnTo>
                <a:cubicBezTo>
                  <a:pt x="5884710" y="4643836"/>
                  <a:pt x="5888603" y="4644189"/>
                  <a:pt x="5892390" y="4644685"/>
                </a:cubicBezTo>
                <a:lnTo>
                  <a:pt x="5892390" y="4643836"/>
                </a:lnTo>
                <a:lnTo>
                  <a:pt x="6245746" y="4643836"/>
                </a:lnTo>
                <a:lnTo>
                  <a:pt x="6245746" y="4670981"/>
                </a:lnTo>
                <a:cubicBezTo>
                  <a:pt x="6245746" y="4715787"/>
                  <a:pt x="6213574" y="4747958"/>
                  <a:pt x="6168768" y="4747958"/>
                </a:cubicBezTo>
                <a:lnTo>
                  <a:pt x="5969368" y="4747958"/>
                </a:lnTo>
                <a:cubicBezTo>
                  <a:pt x="5965369" y="4747958"/>
                  <a:pt x="5961476" y="4747603"/>
                  <a:pt x="5957689" y="4747108"/>
                </a:cubicBezTo>
                <a:lnTo>
                  <a:pt x="5957689" y="4747958"/>
                </a:lnTo>
                <a:lnTo>
                  <a:pt x="5604334" y="4747958"/>
                </a:lnTo>
                <a:lnTo>
                  <a:pt x="5604334" y="4934116"/>
                </a:lnTo>
                <a:lnTo>
                  <a:pt x="5602139" y="4934116"/>
                </a:lnTo>
                <a:lnTo>
                  <a:pt x="5602139" y="4977969"/>
                </a:lnTo>
                <a:cubicBezTo>
                  <a:pt x="5602139" y="5007626"/>
                  <a:pt x="5580691" y="5029714"/>
                  <a:pt x="5551670" y="5029714"/>
                </a:cubicBezTo>
                <a:lnTo>
                  <a:pt x="5513800" y="5029714"/>
                </a:lnTo>
                <a:lnTo>
                  <a:pt x="5513800" y="4843548"/>
                </a:lnTo>
                <a:lnTo>
                  <a:pt x="5515995" y="4843548"/>
                </a:lnTo>
                <a:lnTo>
                  <a:pt x="5515995" y="4799699"/>
                </a:lnTo>
                <a:cubicBezTo>
                  <a:pt x="5515995" y="4770043"/>
                  <a:pt x="5537443" y="4747957"/>
                  <a:pt x="5566465" y="4747957"/>
                </a:cubicBezTo>
                <a:lnTo>
                  <a:pt x="5604334" y="4747957"/>
                </a:lnTo>
                <a:lnTo>
                  <a:pt x="5604334" y="4720814"/>
                </a:lnTo>
                <a:cubicBezTo>
                  <a:pt x="5604334" y="4676008"/>
                  <a:pt x="5636506" y="4643836"/>
                  <a:pt x="5681311" y="4643836"/>
                </a:cubicBezTo>
                <a:close/>
                <a:moveTo>
                  <a:pt x="2176018" y="4642209"/>
                </a:moveTo>
                <a:lnTo>
                  <a:pt x="2213888" y="4642209"/>
                </a:lnTo>
                <a:lnTo>
                  <a:pt x="2213888" y="4828370"/>
                </a:lnTo>
                <a:lnTo>
                  <a:pt x="2211693" y="4828370"/>
                </a:lnTo>
                <a:lnTo>
                  <a:pt x="2211693" y="4872220"/>
                </a:lnTo>
                <a:cubicBezTo>
                  <a:pt x="2211693" y="4901879"/>
                  <a:pt x="2190246" y="4923963"/>
                  <a:pt x="2161225" y="4923963"/>
                </a:cubicBezTo>
                <a:lnTo>
                  <a:pt x="2123355" y="4923963"/>
                </a:lnTo>
                <a:lnTo>
                  <a:pt x="2123355" y="4951072"/>
                </a:lnTo>
                <a:cubicBezTo>
                  <a:pt x="2123355" y="4995879"/>
                  <a:pt x="2091184" y="5028049"/>
                  <a:pt x="2046376" y="5028049"/>
                </a:cubicBezTo>
                <a:lnTo>
                  <a:pt x="1524342" y="5028049"/>
                </a:lnTo>
                <a:lnTo>
                  <a:pt x="1524342" y="5000903"/>
                </a:lnTo>
                <a:cubicBezTo>
                  <a:pt x="1524342" y="4956097"/>
                  <a:pt x="1556515" y="4923927"/>
                  <a:pt x="1601322" y="4923927"/>
                </a:cubicBezTo>
                <a:lnTo>
                  <a:pt x="1800719" y="4923927"/>
                </a:lnTo>
                <a:lnTo>
                  <a:pt x="2123355" y="4923927"/>
                </a:lnTo>
                <a:lnTo>
                  <a:pt x="2123355" y="4737802"/>
                </a:lnTo>
                <a:lnTo>
                  <a:pt x="2125548" y="4737802"/>
                </a:lnTo>
                <a:lnTo>
                  <a:pt x="2125548" y="4693950"/>
                </a:lnTo>
                <a:cubicBezTo>
                  <a:pt x="2125548" y="4664293"/>
                  <a:pt x="2146997" y="4642209"/>
                  <a:pt x="2176018" y="4642209"/>
                </a:cubicBezTo>
                <a:close/>
                <a:moveTo>
                  <a:pt x="1080382" y="4631131"/>
                </a:moveTo>
                <a:lnTo>
                  <a:pt x="1433748" y="4631131"/>
                </a:lnTo>
                <a:lnTo>
                  <a:pt x="1433748" y="4658276"/>
                </a:lnTo>
                <a:cubicBezTo>
                  <a:pt x="1433748" y="4703082"/>
                  <a:pt x="1401575" y="4735253"/>
                  <a:pt x="1356760" y="4735253"/>
                </a:cubicBezTo>
                <a:lnTo>
                  <a:pt x="1175869" y="4735253"/>
                </a:lnTo>
                <a:lnTo>
                  <a:pt x="1175869" y="4735536"/>
                </a:lnTo>
                <a:lnTo>
                  <a:pt x="822516" y="4735536"/>
                </a:lnTo>
                <a:lnTo>
                  <a:pt x="822516" y="4921698"/>
                </a:lnTo>
                <a:lnTo>
                  <a:pt x="820329" y="4921698"/>
                </a:lnTo>
                <a:lnTo>
                  <a:pt x="820329" y="4965547"/>
                </a:lnTo>
                <a:cubicBezTo>
                  <a:pt x="820329" y="4995207"/>
                  <a:pt x="798871" y="5017291"/>
                  <a:pt x="769854" y="5017291"/>
                </a:cubicBezTo>
                <a:lnTo>
                  <a:pt x="731980" y="5017291"/>
                </a:lnTo>
                <a:lnTo>
                  <a:pt x="731980" y="4831129"/>
                </a:lnTo>
                <a:lnTo>
                  <a:pt x="734174" y="4831129"/>
                </a:lnTo>
                <a:lnTo>
                  <a:pt x="734174" y="4787277"/>
                </a:lnTo>
                <a:cubicBezTo>
                  <a:pt x="734174" y="4757620"/>
                  <a:pt x="755623" y="4735535"/>
                  <a:pt x="784644" y="4735535"/>
                </a:cubicBezTo>
                <a:lnTo>
                  <a:pt x="822516" y="4735535"/>
                </a:lnTo>
                <a:lnTo>
                  <a:pt x="822516" y="4708391"/>
                </a:lnTo>
                <a:cubicBezTo>
                  <a:pt x="822516" y="4663585"/>
                  <a:pt x="854689" y="4631413"/>
                  <a:pt x="899492" y="4631413"/>
                </a:cubicBezTo>
                <a:lnTo>
                  <a:pt x="1080382" y="4631413"/>
                </a:lnTo>
                <a:close/>
                <a:moveTo>
                  <a:pt x="7000237" y="4548259"/>
                </a:moveTo>
                <a:lnTo>
                  <a:pt x="7038106" y="4548259"/>
                </a:lnTo>
                <a:lnTo>
                  <a:pt x="7038106" y="4734419"/>
                </a:lnTo>
                <a:lnTo>
                  <a:pt x="7035912" y="4734419"/>
                </a:lnTo>
                <a:lnTo>
                  <a:pt x="7035912" y="4778268"/>
                </a:lnTo>
                <a:cubicBezTo>
                  <a:pt x="7035912" y="4807928"/>
                  <a:pt x="7014464" y="4830012"/>
                  <a:pt x="6985443" y="4830012"/>
                </a:cubicBezTo>
                <a:lnTo>
                  <a:pt x="6947573" y="4830012"/>
                </a:lnTo>
                <a:lnTo>
                  <a:pt x="6947573" y="4643851"/>
                </a:lnTo>
                <a:lnTo>
                  <a:pt x="6949767" y="4643851"/>
                </a:lnTo>
                <a:lnTo>
                  <a:pt x="6949767" y="4600002"/>
                </a:lnTo>
                <a:cubicBezTo>
                  <a:pt x="6949767" y="4570344"/>
                  <a:pt x="6971215" y="4548259"/>
                  <a:pt x="7000237" y="4548259"/>
                </a:cubicBezTo>
                <a:close/>
                <a:moveTo>
                  <a:pt x="2290866" y="4538085"/>
                </a:moveTo>
                <a:lnTo>
                  <a:pt x="2490265" y="4538085"/>
                </a:lnTo>
                <a:cubicBezTo>
                  <a:pt x="2494513" y="4538085"/>
                  <a:pt x="2498582" y="4538438"/>
                  <a:pt x="2502582" y="4539005"/>
                </a:cubicBezTo>
                <a:lnTo>
                  <a:pt x="2716740" y="4539005"/>
                </a:lnTo>
                <a:lnTo>
                  <a:pt x="2716740" y="4566152"/>
                </a:lnTo>
                <a:cubicBezTo>
                  <a:pt x="2716740" y="4610956"/>
                  <a:pt x="2684568" y="4643128"/>
                  <a:pt x="2639762" y="4643128"/>
                </a:cubicBezTo>
                <a:lnTo>
                  <a:pt x="2440362" y="4643128"/>
                </a:lnTo>
                <a:cubicBezTo>
                  <a:pt x="2436115" y="4643128"/>
                  <a:pt x="2432045" y="4642775"/>
                  <a:pt x="2428046" y="4642209"/>
                </a:cubicBezTo>
                <a:lnTo>
                  <a:pt x="2213888" y="4642209"/>
                </a:lnTo>
                <a:lnTo>
                  <a:pt x="2213888" y="4615063"/>
                </a:lnTo>
                <a:cubicBezTo>
                  <a:pt x="2213888" y="4570256"/>
                  <a:pt x="2246058" y="4538085"/>
                  <a:pt x="2290866" y="4538085"/>
                </a:cubicBezTo>
                <a:close/>
                <a:moveTo>
                  <a:pt x="4892794" y="4456786"/>
                </a:moveTo>
                <a:lnTo>
                  <a:pt x="4930663" y="4456786"/>
                </a:lnTo>
                <a:lnTo>
                  <a:pt x="4930663" y="4642950"/>
                </a:lnTo>
                <a:lnTo>
                  <a:pt x="4928470" y="4642950"/>
                </a:lnTo>
                <a:lnTo>
                  <a:pt x="4928470" y="4686800"/>
                </a:lnTo>
                <a:cubicBezTo>
                  <a:pt x="4928470" y="4716459"/>
                  <a:pt x="4907022" y="4738543"/>
                  <a:pt x="4878000" y="4738543"/>
                </a:cubicBezTo>
                <a:lnTo>
                  <a:pt x="4840131" y="4738543"/>
                </a:lnTo>
                <a:lnTo>
                  <a:pt x="4840131" y="4552380"/>
                </a:lnTo>
                <a:lnTo>
                  <a:pt x="4842324" y="4552380"/>
                </a:lnTo>
                <a:lnTo>
                  <a:pt x="4842324" y="4508528"/>
                </a:lnTo>
                <a:cubicBezTo>
                  <a:pt x="4842324" y="4478872"/>
                  <a:pt x="4863772" y="4456786"/>
                  <a:pt x="4892794" y="4456786"/>
                </a:cubicBezTo>
                <a:close/>
                <a:moveTo>
                  <a:pt x="8283240" y="4456165"/>
                </a:moveTo>
                <a:lnTo>
                  <a:pt x="8321109" y="4456165"/>
                </a:lnTo>
                <a:lnTo>
                  <a:pt x="8321109" y="4642330"/>
                </a:lnTo>
                <a:lnTo>
                  <a:pt x="8318915" y="4642330"/>
                </a:lnTo>
                <a:lnTo>
                  <a:pt x="8318915" y="4686181"/>
                </a:lnTo>
                <a:cubicBezTo>
                  <a:pt x="8318915" y="4715838"/>
                  <a:pt x="8297467" y="4737921"/>
                  <a:pt x="8268446" y="4737921"/>
                </a:cubicBezTo>
                <a:lnTo>
                  <a:pt x="8230576" y="4737921"/>
                </a:lnTo>
                <a:lnTo>
                  <a:pt x="8230576" y="4551762"/>
                </a:lnTo>
                <a:lnTo>
                  <a:pt x="8232771" y="4551762"/>
                </a:lnTo>
                <a:lnTo>
                  <a:pt x="8232771" y="4507906"/>
                </a:lnTo>
                <a:cubicBezTo>
                  <a:pt x="8232771" y="4478250"/>
                  <a:pt x="8254218" y="4456165"/>
                  <a:pt x="8283240" y="4456165"/>
                </a:cubicBezTo>
                <a:close/>
                <a:moveTo>
                  <a:pt x="3797194" y="4445709"/>
                </a:moveTo>
                <a:lnTo>
                  <a:pt x="4150549" y="4445709"/>
                </a:lnTo>
                <a:lnTo>
                  <a:pt x="4150549" y="4472854"/>
                </a:lnTo>
                <a:cubicBezTo>
                  <a:pt x="4150549" y="4517660"/>
                  <a:pt x="4118378" y="4549834"/>
                  <a:pt x="4073570" y="4549834"/>
                </a:cubicBezTo>
                <a:lnTo>
                  <a:pt x="3892681" y="4549834"/>
                </a:lnTo>
                <a:lnTo>
                  <a:pt x="3892681" y="4550115"/>
                </a:lnTo>
                <a:lnTo>
                  <a:pt x="3539325" y="4550115"/>
                </a:lnTo>
                <a:lnTo>
                  <a:pt x="3539325" y="4736277"/>
                </a:lnTo>
                <a:lnTo>
                  <a:pt x="3537132" y="4736277"/>
                </a:lnTo>
                <a:lnTo>
                  <a:pt x="3537132" y="4780127"/>
                </a:lnTo>
                <a:cubicBezTo>
                  <a:pt x="3537132" y="4809787"/>
                  <a:pt x="3515683" y="4831872"/>
                  <a:pt x="3486661" y="4831872"/>
                </a:cubicBezTo>
                <a:lnTo>
                  <a:pt x="3448792" y="4831872"/>
                </a:lnTo>
                <a:lnTo>
                  <a:pt x="3448792" y="4645709"/>
                </a:lnTo>
                <a:lnTo>
                  <a:pt x="3450987" y="4645709"/>
                </a:lnTo>
                <a:lnTo>
                  <a:pt x="3450987" y="4601856"/>
                </a:lnTo>
                <a:cubicBezTo>
                  <a:pt x="3450987" y="4572200"/>
                  <a:pt x="3472435" y="4550114"/>
                  <a:pt x="3501457" y="4550114"/>
                </a:cubicBezTo>
                <a:lnTo>
                  <a:pt x="3539325" y="4550114"/>
                </a:lnTo>
                <a:lnTo>
                  <a:pt x="3539325" y="4522969"/>
                </a:lnTo>
                <a:cubicBezTo>
                  <a:pt x="3539325" y="4478164"/>
                  <a:pt x="3571497" y="4445991"/>
                  <a:pt x="3616303" y="4445991"/>
                </a:cubicBezTo>
                <a:lnTo>
                  <a:pt x="3797194" y="4445991"/>
                </a:lnTo>
                <a:close/>
                <a:moveTo>
                  <a:pt x="7115120" y="4444133"/>
                </a:moveTo>
                <a:lnTo>
                  <a:pt x="7314520" y="4444133"/>
                </a:lnTo>
                <a:lnTo>
                  <a:pt x="7637155" y="4444133"/>
                </a:lnTo>
                <a:lnTo>
                  <a:pt x="7637155" y="4471278"/>
                </a:lnTo>
                <a:cubicBezTo>
                  <a:pt x="7637155" y="4516082"/>
                  <a:pt x="7604984" y="4548259"/>
                  <a:pt x="7560177" y="4548259"/>
                </a:cubicBezTo>
                <a:lnTo>
                  <a:pt x="7038142" y="4548259"/>
                </a:lnTo>
                <a:lnTo>
                  <a:pt x="7038142" y="4521108"/>
                </a:lnTo>
                <a:cubicBezTo>
                  <a:pt x="7038142" y="4476304"/>
                  <a:pt x="7070314" y="4444133"/>
                  <a:pt x="7115120" y="4444133"/>
                </a:cubicBezTo>
                <a:close/>
                <a:moveTo>
                  <a:pt x="6298445" y="4362116"/>
                </a:moveTo>
                <a:lnTo>
                  <a:pt x="6336314" y="4362116"/>
                </a:lnTo>
                <a:lnTo>
                  <a:pt x="6336314" y="4548278"/>
                </a:lnTo>
                <a:lnTo>
                  <a:pt x="6334120" y="4548278"/>
                </a:lnTo>
                <a:lnTo>
                  <a:pt x="6334120" y="4592129"/>
                </a:lnTo>
                <a:cubicBezTo>
                  <a:pt x="6334120" y="4621786"/>
                  <a:pt x="6312672" y="4643872"/>
                  <a:pt x="6283651" y="4643872"/>
                </a:cubicBezTo>
                <a:lnTo>
                  <a:pt x="6245781" y="4643872"/>
                </a:lnTo>
                <a:lnTo>
                  <a:pt x="6245781" y="4457704"/>
                </a:lnTo>
                <a:lnTo>
                  <a:pt x="6247975" y="4457704"/>
                </a:lnTo>
                <a:lnTo>
                  <a:pt x="6247975" y="4413856"/>
                </a:lnTo>
                <a:cubicBezTo>
                  <a:pt x="6247975" y="4384200"/>
                  <a:pt x="6269423" y="4362116"/>
                  <a:pt x="6298445" y="4362116"/>
                </a:cubicBezTo>
                <a:close/>
                <a:moveTo>
                  <a:pt x="8398123" y="4352011"/>
                </a:moveTo>
                <a:lnTo>
                  <a:pt x="8597523" y="4352011"/>
                </a:lnTo>
                <a:cubicBezTo>
                  <a:pt x="8601522" y="4352011"/>
                  <a:pt x="8605415" y="4352364"/>
                  <a:pt x="8609202" y="4352861"/>
                </a:cubicBezTo>
                <a:lnTo>
                  <a:pt x="8609202" y="4352011"/>
                </a:lnTo>
                <a:lnTo>
                  <a:pt x="8962558" y="4352011"/>
                </a:lnTo>
                <a:lnTo>
                  <a:pt x="8962558" y="4379156"/>
                </a:lnTo>
                <a:cubicBezTo>
                  <a:pt x="8962558" y="4423958"/>
                  <a:pt x="8930386" y="4456130"/>
                  <a:pt x="8885580" y="4456130"/>
                </a:cubicBezTo>
                <a:lnTo>
                  <a:pt x="8686180" y="4456130"/>
                </a:lnTo>
                <a:cubicBezTo>
                  <a:pt x="8682181" y="4456130"/>
                  <a:pt x="8678288" y="4455777"/>
                  <a:pt x="8674501" y="4455280"/>
                </a:cubicBezTo>
                <a:lnTo>
                  <a:pt x="8674501" y="4456130"/>
                </a:lnTo>
                <a:lnTo>
                  <a:pt x="8321145" y="4456130"/>
                </a:lnTo>
                <a:lnTo>
                  <a:pt x="8321145" y="4428985"/>
                </a:lnTo>
                <a:cubicBezTo>
                  <a:pt x="8321145" y="4384180"/>
                  <a:pt x="8353317" y="4352011"/>
                  <a:pt x="8398123" y="4352011"/>
                </a:cubicBezTo>
                <a:close/>
                <a:moveTo>
                  <a:pt x="5160409" y="4351005"/>
                </a:moveTo>
                <a:lnTo>
                  <a:pt x="5513765" y="4351005"/>
                </a:lnTo>
                <a:lnTo>
                  <a:pt x="5513765" y="4378147"/>
                </a:lnTo>
                <a:cubicBezTo>
                  <a:pt x="5513765" y="4422953"/>
                  <a:pt x="5481594" y="4455122"/>
                  <a:pt x="5436788" y="4455122"/>
                </a:cubicBezTo>
                <a:lnTo>
                  <a:pt x="5284055" y="4455122"/>
                </a:lnTo>
                <a:lnTo>
                  <a:pt x="5284055" y="4456786"/>
                </a:lnTo>
                <a:lnTo>
                  <a:pt x="4930699" y="4456786"/>
                </a:lnTo>
                <a:lnTo>
                  <a:pt x="4930699" y="4429639"/>
                </a:lnTo>
                <a:cubicBezTo>
                  <a:pt x="4930699" y="4384836"/>
                  <a:pt x="4962871" y="4352663"/>
                  <a:pt x="5007677" y="4352663"/>
                </a:cubicBezTo>
                <a:lnTo>
                  <a:pt x="5160409" y="4352663"/>
                </a:lnTo>
                <a:close/>
                <a:moveTo>
                  <a:pt x="1486438" y="4349375"/>
                </a:moveTo>
                <a:lnTo>
                  <a:pt x="1524315" y="4349375"/>
                </a:lnTo>
                <a:lnTo>
                  <a:pt x="1524315" y="4535536"/>
                </a:lnTo>
                <a:lnTo>
                  <a:pt x="1522112" y="4535536"/>
                </a:lnTo>
                <a:lnTo>
                  <a:pt x="1522112" y="4579387"/>
                </a:lnTo>
                <a:cubicBezTo>
                  <a:pt x="1522112" y="4609046"/>
                  <a:pt x="1500671" y="4631131"/>
                  <a:pt x="1471653" y="4631131"/>
                </a:cubicBezTo>
                <a:lnTo>
                  <a:pt x="1433776" y="4631131"/>
                </a:lnTo>
                <a:lnTo>
                  <a:pt x="1433776" y="4444967"/>
                </a:lnTo>
                <a:lnTo>
                  <a:pt x="1435967" y="4444967"/>
                </a:lnTo>
                <a:lnTo>
                  <a:pt x="1435967" y="4401116"/>
                </a:lnTo>
                <a:cubicBezTo>
                  <a:pt x="1435967" y="4371460"/>
                  <a:pt x="1457421" y="4349375"/>
                  <a:pt x="1486438" y="4349375"/>
                </a:cubicBezTo>
                <a:close/>
                <a:moveTo>
                  <a:pt x="6594182" y="4257668"/>
                </a:moveTo>
                <a:lnTo>
                  <a:pt x="6947537" y="4257668"/>
                </a:lnTo>
                <a:lnTo>
                  <a:pt x="6947537" y="4284819"/>
                </a:lnTo>
                <a:cubicBezTo>
                  <a:pt x="6947537" y="4329628"/>
                  <a:pt x="6915366" y="4361800"/>
                  <a:pt x="6870559" y="4361800"/>
                </a:cubicBezTo>
                <a:lnTo>
                  <a:pt x="6689670" y="4361800"/>
                </a:lnTo>
                <a:lnTo>
                  <a:pt x="6689670" y="4362081"/>
                </a:lnTo>
                <a:lnTo>
                  <a:pt x="6336314" y="4362081"/>
                </a:lnTo>
                <a:lnTo>
                  <a:pt x="6336314" y="4334936"/>
                </a:lnTo>
                <a:cubicBezTo>
                  <a:pt x="6336314" y="4290124"/>
                  <a:pt x="6368486" y="4257949"/>
                  <a:pt x="6413292" y="4257949"/>
                </a:cubicBezTo>
                <a:lnTo>
                  <a:pt x="6594182" y="4257949"/>
                </a:lnTo>
                <a:close/>
                <a:moveTo>
                  <a:pt x="2769439" y="4257278"/>
                </a:moveTo>
                <a:lnTo>
                  <a:pt x="2807309" y="4257278"/>
                </a:lnTo>
                <a:lnTo>
                  <a:pt x="2807309" y="4443441"/>
                </a:lnTo>
                <a:lnTo>
                  <a:pt x="2805114" y="4443441"/>
                </a:lnTo>
                <a:lnTo>
                  <a:pt x="2805114" y="4487293"/>
                </a:lnTo>
                <a:cubicBezTo>
                  <a:pt x="2805114" y="4516952"/>
                  <a:pt x="2783667" y="4539036"/>
                  <a:pt x="2754645" y="4539036"/>
                </a:cubicBezTo>
                <a:lnTo>
                  <a:pt x="2716776" y="4539036"/>
                </a:lnTo>
                <a:lnTo>
                  <a:pt x="2716776" y="4352873"/>
                </a:lnTo>
                <a:lnTo>
                  <a:pt x="2718970" y="4352873"/>
                </a:lnTo>
                <a:lnTo>
                  <a:pt x="2718970" y="4309022"/>
                </a:lnTo>
                <a:cubicBezTo>
                  <a:pt x="2718970" y="4279363"/>
                  <a:pt x="2740418" y="4257278"/>
                  <a:pt x="2769439" y="4257278"/>
                </a:cubicBezTo>
                <a:close/>
                <a:moveTo>
                  <a:pt x="1601321" y="4245250"/>
                </a:moveTo>
                <a:lnTo>
                  <a:pt x="1800719" y="4245250"/>
                </a:lnTo>
                <a:lnTo>
                  <a:pt x="2123355" y="4245250"/>
                </a:lnTo>
                <a:lnTo>
                  <a:pt x="2123355" y="4272393"/>
                </a:lnTo>
                <a:cubicBezTo>
                  <a:pt x="2123355" y="4317204"/>
                  <a:pt x="2091184" y="4349375"/>
                  <a:pt x="2046376" y="4349375"/>
                </a:cubicBezTo>
                <a:lnTo>
                  <a:pt x="1524342" y="4349375"/>
                </a:lnTo>
                <a:lnTo>
                  <a:pt x="1524342" y="4322230"/>
                </a:lnTo>
                <a:cubicBezTo>
                  <a:pt x="1524342" y="4277417"/>
                  <a:pt x="1556515" y="4245250"/>
                  <a:pt x="1601321" y="4245250"/>
                </a:cubicBezTo>
                <a:close/>
                <a:moveTo>
                  <a:pt x="2884323" y="4153121"/>
                </a:moveTo>
                <a:lnTo>
                  <a:pt x="3083722" y="4153121"/>
                </a:lnTo>
                <a:cubicBezTo>
                  <a:pt x="3087722" y="4153121"/>
                  <a:pt x="3091615" y="4153474"/>
                  <a:pt x="3095401" y="4153968"/>
                </a:cubicBezTo>
                <a:lnTo>
                  <a:pt x="3095401" y="4153121"/>
                </a:lnTo>
                <a:lnTo>
                  <a:pt x="3448758" y="4153121"/>
                </a:lnTo>
                <a:lnTo>
                  <a:pt x="3448758" y="4180267"/>
                </a:lnTo>
                <a:cubicBezTo>
                  <a:pt x="3448758" y="4225072"/>
                  <a:pt x="3416586" y="4257243"/>
                  <a:pt x="3371779" y="4257243"/>
                </a:cubicBezTo>
                <a:lnTo>
                  <a:pt x="3172380" y="4257243"/>
                </a:lnTo>
                <a:cubicBezTo>
                  <a:pt x="3168380" y="4257243"/>
                  <a:pt x="3164488" y="4256890"/>
                  <a:pt x="3160701" y="4256393"/>
                </a:cubicBezTo>
                <a:lnTo>
                  <a:pt x="3160701" y="4257243"/>
                </a:lnTo>
                <a:lnTo>
                  <a:pt x="2807344" y="4257243"/>
                </a:lnTo>
                <a:lnTo>
                  <a:pt x="2807344" y="4230098"/>
                </a:lnTo>
                <a:cubicBezTo>
                  <a:pt x="2807344" y="4185292"/>
                  <a:pt x="2839516" y="4153121"/>
                  <a:pt x="2884323" y="4153121"/>
                </a:cubicBezTo>
                <a:close/>
                <a:moveTo>
                  <a:pt x="9015257" y="4070287"/>
                </a:moveTo>
                <a:lnTo>
                  <a:pt x="9053126" y="4070287"/>
                </a:lnTo>
                <a:lnTo>
                  <a:pt x="9053126" y="4256445"/>
                </a:lnTo>
                <a:lnTo>
                  <a:pt x="9050932" y="4256445"/>
                </a:lnTo>
                <a:lnTo>
                  <a:pt x="9050932" y="4300306"/>
                </a:lnTo>
                <a:cubicBezTo>
                  <a:pt x="9050932" y="4329962"/>
                  <a:pt x="9029484" y="4352046"/>
                  <a:pt x="9000462" y="4352046"/>
                </a:cubicBezTo>
                <a:lnTo>
                  <a:pt x="8962593" y="4352046"/>
                </a:lnTo>
                <a:lnTo>
                  <a:pt x="8962593" y="4165880"/>
                </a:lnTo>
                <a:lnTo>
                  <a:pt x="8964787" y="4165880"/>
                </a:lnTo>
                <a:lnTo>
                  <a:pt x="8964787" y="4122031"/>
                </a:lnTo>
                <a:cubicBezTo>
                  <a:pt x="8964787" y="4092374"/>
                  <a:pt x="8986235" y="4070287"/>
                  <a:pt x="9015257" y="4070287"/>
                </a:cubicBezTo>
                <a:close/>
                <a:moveTo>
                  <a:pt x="5566465" y="4069242"/>
                </a:moveTo>
                <a:lnTo>
                  <a:pt x="5604334" y="4069242"/>
                </a:lnTo>
                <a:lnTo>
                  <a:pt x="5604334" y="4255403"/>
                </a:lnTo>
                <a:lnTo>
                  <a:pt x="5602139" y="4255403"/>
                </a:lnTo>
                <a:lnTo>
                  <a:pt x="5602139" y="4299257"/>
                </a:lnTo>
                <a:cubicBezTo>
                  <a:pt x="5602139" y="4328920"/>
                  <a:pt x="5580691" y="4351005"/>
                  <a:pt x="5551670" y="4351005"/>
                </a:cubicBezTo>
                <a:lnTo>
                  <a:pt x="5513800" y="4351005"/>
                </a:lnTo>
                <a:lnTo>
                  <a:pt x="5513800" y="4164839"/>
                </a:lnTo>
                <a:lnTo>
                  <a:pt x="5515995" y="4164839"/>
                </a:lnTo>
                <a:lnTo>
                  <a:pt x="5515995" y="4120986"/>
                </a:lnTo>
                <a:cubicBezTo>
                  <a:pt x="5515995" y="4091331"/>
                  <a:pt x="5537443" y="4069242"/>
                  <a:pt x="5566465" y="4069242"/>
                </a:cubicBezTo>
                <a:close/>
                <a:moveTo>
                  <a:pt x="4318096" y="4059827"/>
                </a:moveTo>
                <a:lnTo>
                  <a:pt x="4517495" y="4059827"/>
                </a:lnTo>
                <a:lnTo>
                  <a:pt x="4840131" y="4059827"/>
                </a:lnTo>
                <a:lnTo>
                  <a:pt x="4840131" y="4086974"/>
                </a:lnTo>
                <a:cubicBezTo>
                  <a:pt x="4840131" y="4131780"/>
                  <a:pt x="4807959" y="4163953"/>
                  <a:pt x="4763152" y="4163953"/>
                </a:cubicBezTo>
                <a:lnTo>
                  <a:pt x="4241118" y="4163953"/>
                </a:lnTo>
                <a:lnTo>
                  <a:pt x="4241118" y="4350116"/>
                </a:lnTo>
                <a:lnTo>
                  <a:pt x="4238924" y="4350116"/>
                </a:lnTo>
                <a:lnTo>
                  <a:pt x="4238924" y="4393966"/>
                </a:lnTo>
                <a:cubicBezTo>
                  <a:pt x="4238924" y="4423625"/>
                  <a:pt x="4217476" y="4445706"/>
                  <a:pt x="4188455" y="4445706"/>
                </a:cubicBezTo>
                <a:lnTo>
                  <a:pt x="4150584" y="4445706"/>
                </a:lnTo>
                <a:lnTo>
                  <a:pt x="4150584" y="4259543"/>
                </a:lnTo>
                <a:lnTo>
                  <a:pt x="4152779" y="4259543"/>
                </a:lnTo>
                <a:lnTo>
                  <a:pt x="4152779" y="4215694"/>
                </a:lnTo>
                <a:cubicBezTo>
                  <a:pt x="4152779" y="4186035"/>
                  <a:pt x="4174226" y="4163953"/>
                  <a:pt x="4203248" y="4163953"/>
                </a:cubicBezTo>
                <a:lnTo>
                  <a:pt x="4241117" y="4163953"/>
                </a:lnTo>
                <a:lnTo>
                  <a:pt x="4241117" y="4136806"/>
                </a:lnTo>
                <a:cubicBezTo>
                  <a:pt x="4241117" y="4091999"/>
                  <a:pt x="4273288" y="4059827"/>
                  <a:pt x="4318096" y="4059827"/>
                </a:cubicBezTo>
                <a:close/>
                <a:moveTo>
                  <a:pt x="7804666" y="4058254"/>
                </a:moveTo>
                <a:lnTo>
                  <a:pt x="8004066" y="4058254"/>
                </a:lnTo>
                <a:cubicBezTo>
                  <a:pt x="8008313" y="4058254"/>
                  <a:pt x="8012383" y="4058607"/>
                  <a:pt x="8016382" y="4059173"/>
                </a:cubicBezTo>
                <a:lnTo>
                  <a:pt x="8230541" y="4059173"/>
                </a:lnTo>
                <a:lnTo>
                  <a:pt x="8230541" y="4086322"/>
                </a:lnTo>
                <a:cubicBezTo>
                  <a:pt x="8230541" y="4131130"/>
                  <a:pt x="8198369" y="4163297"/>
                  <a:pt x="8153562" y="4163297"/>
                </a:cubicBezTo>
                <a:lnTo>
                  <a:pt x="7954163" y="4163297"/>
                </a:lnTo>
                <a:cubicBezTo>
                  <a:pt x="7949916" y="4163297"/>
                  <a:pt x="7945846" y="4162945"/>
                  <a:pt x="7941846" y="4162379"/>
                </a:cubicBezTo>
                <a:lnTo>
                  <a:pt x="7727688" y="4162379"/>
                </a:lnTo>
                <a:lnTo>
                  <a:pt x="7727688" y="4348541"/>
                </a:lnTo>
                <a:lnTo>
                  <a:pt x="7725494" y="4348541"/>
                </a:lnTo>
                <a:lnTo>
                  <a:pt x="7725494" y="4392391"/>
                </a:lnTo>
                <a:cubicBezTo>
                  <a:pt x="7725494" y="4422048"/>
                  <a:pt x="7704046" y="4444133"/>
                  <a:pt x="7675025" y="4444133"/>
                </a:cubicBezTo>
                <a:lnTo>
                  <a:pt x="7637155" y="4444133"/>
                </a:lnTo>
                <a:lnTo>
                  <a:pt x="7637155" y="4257968"/>
                </a:lnTo>
                <a:lnTo>
                  <a:pt x="7639349" y="4257968"/>
                </a:lnTo>
                <a:lnTo>
                  <a:pt x="7639349" y="4214121"/>
                </a:lnTo>
                <a:cubicBezTo>
                  <a:pt x="7639349" y="4184462"/>
                  <a:pt x="7660797" y="4162378"/>
                  <a:pt x="7689819" y="4162378"/>
                </a:cubicBezTo>
                <a:lnTo>
                  <a:pt x="7727688" y="4162378"/>
                </a:lnTo>
                <a:lnTo>
                  <a:pt x="7727688" y="4135233"/>
                </a:lnTo>
                <a:cubicBezTo>
                  <a:pt x="7727688" y="4090427"/>
                  <a:pt x="7759859" y="4058254"/>
                  <a:pt x="7804666" y="4058254"/>
                </a:cubicBezTo>
                <a:close/>
                <a:moveTo>
                  <a:pt x="7000237" y="3975918"/>
                </a:moveTo>
                <a:lnTo>
                  <a:pt x="7038106" y="3975918"/>
                </a:lnTo>
                <a:lnTo>
                  <a:pt x="7038106" y="4162080"/>
                </a:lnTo>
                <a:lnTo>
                  <a:pt x="7035912" y="4162080"/>
                </a:lnTo>
                <a:lnTo>
                  <a:pt x="7035912" y="4205929"/>
                </a:lnTo>
                <a:cubicBezTo>
                  <a:pt x="7035912" y="4235588"/>
                  <a:pt x="7014464" y="4257668"/>
                  <a:pt x="6985443" y="4257668"/>
                </a:cubicBezTo>
                <a:lnTo>
                  <a:pt x="6947573" y="4257668"/>
                </a:lnTo>
                <a:lnTo>
                  <a:pt x="6947573" y="4071508"/>
                </a:lnTo>
                <a:lnTo>
                  <a:pt x="6949767" y="4071508"/>
                </a:lnTo>
                <a:lnTo>
                  <a:pt x="6949767" y="4027660"/>
                </a:lnTo>
                <a:cubicBezTo>
                  <a:pt x="6949767" y="3998003"/>
                  <a:pt x="6971215" y="3975918"/>
                  <a:pt x="7000237" y="3975918"/>
                </a:cubicBezTo>
                <a:close/>
                <a:moveTo>
                  <a:pt x="9310994" y="3965882"/>
                </a:moveTo>
                <a:lnTo>
                  <a:pt x="9472174" y="3965882"/>
                </a:lnTo>
                <a:lnTo>
                  <a:pt x="9471809" y="4070004"/>
                </a:lnTo>
                <a:lnTo>
                  <a:pt x="9406482" y="4070004"/>
                </a:lnTo>
                <a:lnTo>
                  <a:pt x="9406482" y="4070287"/>
                </a:lnTo>
                <a:lnTo>
                  <a:pt x="9053126" y="4070287"/>
                </a:lnTo>
                <a:lnTo>
                  <a:pt x="9053126" y="4043142"/>
                </a:lnTo>
                <a:cubicBezTo>
                  <a:pt x="9053126" y="3998338"/>
                  <a:pt x="9085297" y="3966163"/>
                  <a:pt x="9130104" y="3966163"/>
                </a:cubicBezTo>
                <a:lnTo>
                  <a:pt x="9310994" y="3966163"/>
                </a:lnTo>
                <a:close/>
                <a:moveTo>
                  <a:pt x="5681311" y="3965123"/>
                </a:moveTo>
                <a:lnTo>
                  <a:pt x="5880711" y="3965123"/>
                </a:lnTo>
                <a:cubicBezTo>
                  <a:pt x="5884710" y="3965123"/>
                  <a:pt x="5888603" y="3965474"/>
                  <a:pt x="5892390" y="3965969"/>
                </a:cubicBezTo>
                <a:lnTo>
                  <a:pt x="5892390" y="3965123"/>
                </a:lnTo>
                <a:lnTo>
                  <a:pt x="6245746" y="3965123"/>
                </a:lnTo>
                <a:lnTo>
                  <a:pt x="6245746" y="3992268"/>
                </a:lnTo>
                <a:cubicBezTo>
                  <a:pt x="6245746" y="4037072"/>
                  <a:pt x="6213574" y="4069242"/>
                  <a:pt x="6168768" y="4069242"/>
                </a:cubicBezTo>
                <a:lnTo>
                  <a:pt x="5969368" y="4069242"/>
                </a:lnTo>
                <a:cubicBezTo>
                  <a:pt x="5965369" y="4069242"/>
                  <a:pt x="5961476" y="4068891"/>
                  <a:pt x="5957689" y="4068396"/>
                </a:cubicBezTo>
                <a:lnTo>
                  <a:pt x="5957689" y="4069242"/>
                </a:lnTo>
                <a:lnTo>
                  <a:pt x="5604334" y="4069242"/>
                </a:lnTo>
                <a:lnTo>
                  <a:pt x="5604334" y="4042099"/>
                </a:lnTo>
                <a:cubicBezTo>
                  <a:pt x="5604334" y="3997293"/>
                  <a:pt x="5636506" y="3965123"/>
                  <a:pt x="5681311" y="3965123"/>
                </a:cubicBezTo>
                <a:close/>
                <a:moveTo>
                  <a:pt x="2176018" y="3963494"/>
                </a:moveTo>
                <a:lnTo>
                  <a:pt x="2213888" y="3963494"/>
                </a:lnTo>
                <a:lnTo>
                  <a:pt x="2213888" y="4149657"/>
                </a:lnTo>
                <a:lnTo>
                  <a:pt x="2211693" y="4149657"/>
                </a:lnTo>
                <a:lnTo>
                  <a:pt x="2211693" y="4193507"/>
                </a:lnTo>
                <a:cubicBezTo>
                  <a:pt x="2211693" y="4223164"/>
                  <a:pt x="2190246" y="4245247"/>
                  <a:pt x="2161225" y="4245247"/>
                </a:cubicBezTo>
                <a:lnTo>
                  <a:pt x="2123355" y="4245247"/>
                </a:lnTo>
                <a:lnTo>
                  <a:pt x="2123355" y="4059088"/>
                </a:lnTo>
                <a:lnTo>
                  <a:pt x="2125548" y="4059088"/>
                </a:lnTo>
                <a:lnTo>
                  <a:pt x="2125548" y="4015236"/>
                </a:lnTo>
                <a:cubicBezTo>
                  <a:pt x="2125548" y="3985580"/>
                  <a:pt x="2146997" y="3963494"/>
                  <a:pt x="2176018" y="3963494"/>
                </a:cubicBezTo>
                <a:close/>
                <a:moveTo>
                  <a:pt x="2290866" y="3859370"/>
                </a:moveTo>
                <a:lnTo>
                  <a:pt x="2490265" y="3859370"/>
                </a:lnTo>
                <a:cubicBezTo>
                  <a:pt x="2494513" y="3859370"/>
                  <a:pt x="2498582" y="3859722"/>
                  <a:pt x="2502582" y="3860289"/>
                </a:cubicBezTo>
                <a:lnTo>
                  <a:pt x="2716740" y="3860289"/>
                </a:lnTo>
                <a:lnTo>
                  <a:pt x="2716740" y="3887435"/>
                </a:lnTo>
                <a:cubicBezTo>
                  <a:pt x="2716740" y="3932242"/>
                  <a:pt x="2684568" y="3964414"/>
                  <a:pt x="2639762" y="3964414"/>
                </a:cubicBezTo>
                <a:lnTo>
                  <a:pt x="2440362" y="3964414"/>
                </a:lnTo>
                <a:cubicBezTo>
                  <a:pt x="2436115" y="3964414"/>
                  <a:pt x="2432045" y="3964059"/>
                  <a:pt x="2428046" y="3963494"/>
                </a:cubicBezTo>
                <a:lnTo>
                  <a:pt x="2213888" y="3963494"/>
                </a:lnTo>
                <a:lnTo>
                  <a:pt x="2213888" y="3936350"/>
                </a:lnTo>
                <a:cubicBezTo>
                  <a:pt x="2213888" y="3891540"/>
                  <a:pt x="2246058" y="3859370"/>
                  <a:pt x="2290866" y="3859370"/>
                </a:cubicBezTo>
                <a:close/>
                <a:moveTo>
                  <a:pt x="4892794" y="3778070"/>
                </a:moveTo>
                <a:lnTo>
                  <a:pt x="4930663" y="3778070"/>
                </a:lnTo>
                <a:lnTo>
                  <a:pt x="4930663" y="3964232"/>
                </a:lnTo>
                <a:lnTo>
                  <a:pt x="4928470" y="3964232"/>
                </a:lnTo>
                <a:lnTo>
                  <a:pt x="4928470" y="4008085"/>
                </a:lnTo>
                <a:cubicBezTo>
                  <a:pt x="4928470" y="4037744"/>
                  <a:pt x="4907022" y="4059827"/>
                  <a:pt x="4878000" y="4059827"/>
                </a:cubicBezTo>
                <a:lnTo>
                  <a:pt x="4840131" y="4059827"/>
                </a:lnTo>
                <a:lnTo>
                  <a:pt x="4840131" y="3873664"/>
                </a:lnTo>
                <a:lnTo>
                  <a:pt x="4842324" y="3873664"/>
                </a:lnTo>
                <a:lnTo>
                  <a:pt x="4842324" y="3829814"/>
                </a:lnTo>
                <a:cubicBezTo>
                  <a:pt x="4842324" y="3800155"/>
                  <a:pt x="4863772" y="3778070"/>
                  <a:pt x="4892794" y="3778070"/>
                </a:cubicBezTo>
                <a:close/>
                <a:moveTo>
                  <a:pt x="8283240" y="3777450"/>
                </a:moveTo>
                <a:lnTo>
                  <a:pt x="8321109" y="3777450"/>
                </a:lnTo>
                <a:lnTo>
                  <a:pt x="8321109" y="3963615"/>
                </a:lnTo>
                <a:lnTo>
                  <a:pt x="8318915" y="3963615"/>
                </a:lnTo>
                <a:lnTo>
                  <a:pt x="8318915" y="4007467"/>
                </a:lnTo>
                <a:cubicBezTo>
                  <a:pt x="8318915" y="4037125"/>
                  <a:pt x="8297467" y="4059209"/>
                  <a:pt x="8268446" y="4059209"/>
                </a:cubicBezTo>
                <a:lnTo>
                  <a:pt x="8230576" y="4059209"/>
                </a:lnTo>
                <a:lnTo>
                  <a:pt x="8230576" y="3873046"/>
                </a:lnTo>
                <a:lnTo>
                  <a:pt x="8232771" y="3873046"/>
                </a:lnTo>
                <a:lnTo>
                  <a:pt x="8232771" y="3829196"/>
                </a:lnTo>
                <a:cubicBezTo>
                  <a:pt x="8232771" y="3799537"/>
                  <a:pt x="8254218" y="3777450"/>
                  <a:pt x="8283240" y="3777450"/>
                </a:cubicBezTo>
                <a:close/>
                <a:moveTo>
                  <a:pt x="3797194" y="3766992"/>
                </a:moveTo>
                <a:lnTo>
                  <a:pt x="4150549" y="3766992"/>
                </a:lnTo>
                <a:lnTo>
                  <a:pt x="4150549" y="3794137"/>
                </a:lnTo>
                <a:cubicBezTo>
                  <a:pt x="4150549" y="3838945"/>
                  <a:pt x="4118378" y="3871116"/>
                  <a:pt x="4073570" y="3871116"/>
                </a:cubicBezTo>
                <a:lnTo>
                  <a:pt x="3892681" y="3871116"/>
                </a:lnTo>
                <a:lnTo>
                  <a:pt x="3892681" y="3871400"/>
                </a:lnTo>
                <a:lnTo>
                  <a:pt x="3539325" y="3871400"/>
                </a:lnTo>
                <a:lnTo>
                  <a:pt x="3539325" y="4057560"/>
                </a:lnTo>
                <a:lnTo>
                  <a:pt x="3537132" y="4057560"/>
                </a:lnTo>
                <a:lnTo>
                  <a:pt x="3537132" y="4101412"/>
                </a:lnTo>
                <a:cubicBezTo>
                  <a:pt x="3537132" y="4131071"/>
                  <a:pt x="3515683" y="4153154"/>
                  <a:pt x="3486661" y="4153154"/>
                </a:cubicBezTo>
                <a:lnTo>
                  <a:pt x="3448792" y="4153154"/>
                </a:lnTo>
                <a:lnTo>
                  <a:pt x="3448792" y="3966991"/>
                </a:lnTo>
                <a:lnTo>
                  <a:pt x="3450987" y="3966991"/>
                </a:lnTo>
                <a:lnTo>
                  <a:pt x="3450987" y="3923141"/>
                </a:lnTo>
                <a:cubicBezTo>
                  <a:pt x="3450987" y="3893482"/>
                  <a:pt x="3472435" y="3871397"/>
                  <a:pt x="3501457" y="3871397"/>
                </a:cubicBezTo>
                <a:lnTo>
                  <a:pt x="3539325" y="3871397"/>
                </a:lnTo>
                <a:lnTo>
                  <a:pt x="3539325" y="3844253"/>
                </a:lnTo>
                <a:cubicBezTo>
                  <a:pt x="3539325" y="3799446"/>
                  <a:pt x="3571497" y="3767276"/>
                  <a:pt x="3616303" y="3767276"/>
                </a:cubicBezTo>
                <a:lnTo>
                  <a:pt x="3797194" y="3767276"/>
                </a:lnTo>
                <a:close/>
                <a:moveTo>
                  <a:pt x="6298445" y="3683402"/>
                </a:moveTo>
                <a:lnTo>
                  <a:pt x="6336314" y="3683402"/>
                </a:lnTo>
                <a:lnTo>
                  <a:pt x="6336314" y="3869564"/>
                </a:lnTo>
                <a:lnTo>
                  <a:pt x="6334120" y="3869564"/>
                </a:lnTo>
                <a:lnTo>
                  <a:pt x="6334120" y="3913412"/>
                </a:lnTo>
                <a:cubicBezTo>
                  <a:pt x="6334120" y="3943073"/>
                  <a:pt x="6312672" y="3965158"/>
                  <a:pt x="6283651" y="3965158"/>
                </a:cubicBezTo>
                <a:lnTo>
                  <a:pt x="6245781" y="3965158"/>
                </a:lnTo>
                <a:lnTo>
                  <a:pt x="6245781" y="3778990"/>
                </a:lnTo>
                <a:lnTo>
                  <a:pt x="6247975" y="3778990"/>
                </a:lnTo>
                <a:lnTo>
                  <a:pt x="6247975" y="3735142"/>
                </a:lnTo>
                <a:cubicBezTo>
                  <a:pt x="6247975" y="3705485"/>
                  <a:pt x="6269423" y="3683402"/>
                  <a:pt x="6298445" y="3683402"/>
                </a:cubicBezTo>
                <a:close/>
                <a:moveTo>
                  <a:pt x="8398123" y="3673295"/>
                </a:moveTo>
                <a:lnTo>
                  <a:pt x="8597523" y="3673295"/>
                </a:lnTo>
                <a:cubicBezTo>
                  <a:pt x="8601522" y="3673295"/>
                  <a:pt x="8605415" y="3673649"/>
                  <a:pt x="8609202" y="3674144"/>
                </a:cubicBezTo>
                <a:lnTo>
                  <a:pt x="8609202" y="3673295"/>
                </a:lnTo>
                <a:lnTo>
                  <a:pt x="8962558" y="3673295"/>
                </a:lnTo>
                <a:lnTo>
                  <a:pt x="8962558" y="3700440"/>
                </a:lnTo>
                <a:cubicBezTo>
                  <a:pt x="8962558" y="3745244"/>
                  <a:pt x="8930386" y="3777416"/>
                  <a:pt x="8885580" y="3777416"/>
                </a:cubicBezTo>
                <a:lnTo>
                  <a:pt x="8686180" y="3777416"/>
                </a:lnTo>
                <a:cubicBezTo>
                  <a:pt x="8682181" y="3777416"/>
                  <a:pt x="8678288" y="3777059"/>
                  <a:pt x="8674501" y="3776566"/>
                </a:cubicBezTo>
                <a:lnTo>
                  <a:pt x="8674501" y="3777416"/>
                </a:lnTo>
                <a:lnTo>
                  <a:pt x="8321145" y="3777416"/>
                </a:lnTo>
                <a:lnTo>
                  <a:pt x="8321145" y="3750271"/>
                </a:lnTo>
                <a:cubicBezTo>
                  <a:pt x="8321145" y="3705466"/>
                  <a:pt x="8353317" y="3673295"/>
                  <a:pt x="8398123" y="3673295"/>
                </a:cubicBezTo>
                <a:close/>
                <a:moveTo>
                  <a:pt x="5160409" y="3672287"/>
                </a:moveTo>
                <a:lnTo>
                  <a:pt x="5513765" y="3672287"/>
                </a:lnTo>
                <a:lnTo>
                  <a:pt x="5513765" y="3699432"/>
                </a:lnTo>
                <a:cubicBezTo>
                  <a:pt x="5513765" y="3744235"/>
                  <a:pt x="5481594" y="3776406"/>
                  <a:pt x="5436788" y="3776406"/>
                </a:cubicBezTo>
                <a:lnTo>
                  <a:pt x="5284055" y="3776406"/>
                </a:lnTo>
                <a:lnTo>
                  <a:pt x="5284055" y="3778070"/>
                </a:lnTo>
                <a:lnTo>
                  <a:pt x="4930699" y="3778070"/>
                </a:lnTo>
                <a:lnTo>
                  <a:pt x="4930699" y="3750926"/>
                </a:lnTo>
                <a:cubicBezTo>
                  <a:pt x="4930699" y="3706116"/>
                  <a:pt x="4962871" y="3673945"/>
                  <a:pt x="5007677" y="3673945"/>
                </a:cubicBezTo>
                <a:lnTo>
                  <a:pt x="5160409" y="3673945"/>
                </a:lnTo>
                <a:close/>
                <a:moveTo>
                  <a:pt x="7689819" y="3590077"/>
                </a:moveTo>
                <a:lnTo>
                  <a:pt x="7727688" y="3590077"/>
                </a:lnTo>
                <a:lnTo>
                  <a:pt x="7727688" y="3776231"/>
                </a:lnTo>
                <a:lnTo>
                  <a:pt x="7725494" y="3776231"/>
                </a:lnTo>
                <a:lnTo>
                  <a:pt x="7725494" y="3820082"/>
                </a:lnTo>
                <a:cubicBezTo>
                  <a:pt x="7725494" y="3849743"/>
                  <a:pt x="7704046" y="3871825"/>
                  <a:pt x="7675025" y="3871825"/>
                </a:cubicBezTo>
                <a:lnTo>
                  <a:pt x="7637155" y="3871825"/>
                </a:lnTo>
                <a:lnTo>
                  <a:pt x="7637155" y="3898938"/>
                </a:lnTo>
                <a:cubicBezTo>
                  <a:pt x="7637155" y="3943747"/>
                  <a:pt x="7604984" y="3975918"/>
                  <a:pt x="7560177" y="3975918"/>
                </a:cubicBezTo>
                <a:lnTo>
                  <a:pt x="7038142" y="3975918"/>
                </a:lnTo>
                <a:lnTo>
                  <a:pt x="7038142" y="3948772"/>
                </a:lnTo>
                <a:cubicBezTo>
                  <a:pt x="7038142" y="3903964"/>
                  <a:pt x="7070314" y="3871793"/>
                  <a:pt x="7115120" y="3871793"/>
                </a:cubicBezTo>
                <a:lnTo>
                  <a:pt x="7314520" y="3871793"/>
                </a:lnTo>
                <a:lnTo>
                  <a:pt x="7637155" y="3871793"/>
                </a:lnTo>
                <a:lnTo>
                  <a:pt x="7637155" y="3685666"/>
                </a:lnTo>
                <a:lnTo>
                  <a:pt x="7639349" y="3685666"/>
                </a:lnTo>
                <a:lnTo>
                  <a:pt x="7639349" y="3641813"/>
                </a:lnTo>
                <a:cubicBezTo>
                  <a:pt x="7639349" y="3612158"/>
                  <a:pt x="7660797" y="3590077"/>
                  <a:pt x="7689819" y="3590077"/>
                </a:cubicBezTo>
                <a:close/>
                <a:moveTo>
                  <a:pt x="6594182" y="3578960"/>
                </a:moveTo>
                <a:lnTo>
                  <a:pt x="6947537" y="3578960"/>
                </a:lnTo>
                <a:lnTo>
                  <a:pt x="6947537" y="3606105"/>
                </a:lnTo>
                <a:cubicBezTo>
                  <a:pt x="6947537" y="3650909"/>
                  <a:pt x="6915366" y="3683082"/>
                  <a:pt x="6870559" y="3683082"/>
                </a:cubicBezTo>
                <a:lnTo>
                  <a:pt x="6689670" y="3683082"/>
                </a:lnTo>
                <a:lnTo>
                  <a:pt x="6689670" y="3683367"/>
                </a:lnTo>
                <a:lnTo>
                  <a:pt x="6336314" y="3683367"/>
                </a:lnTo>
                <a:lnTo>
                  <a:pt x="6336314" y="3656221"/>
                </a:lnTo>
                <a:cubicBezTo>
                  <a:pt x="6336314" y="3611414"/>
                  <a:pt x="6368486" y="3579248"/>
                  <a:pt x="6413292" y="3579248"/>
                </a:cubicBezTo>
                <a:lnTo>
                  <a:pt x="6594182" y="3579248"/>
                </a:lnTo>
                <a:close/>
                <a:moveTo>
                  <a:pt x="2769439" y="3578563"/>
                </a:moveTo>
                <a:lnTo>
                  <a:pt x="2807309" y="3578563"/>
                </a:lnTo>
                <a:lnTo>
                  <a:pt x="2807309" y="3764726"/>
                </a:lnTo>
                <a:lnTo>
                  <a:pt x="2805114" y="3764726"/>
                </a:lnTo>
                <a:lnTo>
                  <a:pt x="2805114" y="3808577"/>
                </a:lnTo>
                <a:cubicBezTo>
                  <a:pt x="2805114" y="3838235"/>
                  <a:pt x="2783667" y="3860319"/>
                  <a:pt x="2754645" y="3860319"/>
                </a:cubicBezTo>
                <a:lnTo>
                  <a:pt x="2716776" y="3860319"/>
                </a:lnTo>
                <a:lnTo>
                  <a:pt x="2716776" y="3674156"/>
                </a:lnTo>
                <a:lnTo>
                  <a:pt x="2718970" y="3674156"/>
                </a:lnTo>
                <a:lnTo>
                  <a:pt x="2718970" y="3630306"/>
                </a:lnTo>
                <a:cubicBezTo>
                  <a:pt x="2718970" y="3600647"/>
                  <a:pt x="2740418" y="3578563"/>
                  <a:pt x="2769439" y="3578563"/>
                </a:cubicBezTo>
                <a:close/>
                <a:moveTo>
                  <a:pt x="7804666" y="3485945"/>
                </a:moveTo>
                <a:lnTo>
                  <a:pt x="8004066" y="3485945"/>
                </a:lnTo>
                <a:cubicBezTo>
                  <a:pt x="8008313" y="3485945"/>
                  <a:pt x="8012383" y="3486302"/>
                  <a:pt x="8016382" y="3486864"/>
                </a:cubicBezTo>
                <a:lnTo>
                  <a:pt x="8230541" y="3486864"/>
                </a:lnTo>
                <a:lnTo>
                  <a:pt x="8230541" y="3514008"/>
                </a:lnTo>
                <a:cubicBezTo>
                  <a:pt x="8230541" y="3558821"/>
                  <a:pt x="8198369" y="3590995"/>
                  <a:pt x="8153562" y="3590995"/>
                </a:cubicBezTo>
                <a:lnTo>
                  <a:pt x="7954163" y="3590995"/>
                </a:lnTo>
                <a:cubicBezTo>
                  <a:pt x="7949916" y="3590995"/>
                  <a:pt x="7945846" y="3590644"/>
                  <a:pt x="7941846" y="3590077"/>
                </a:cubicBezTo>
                <a:lnTo>
                  <a:pt x="7727688" y="3590077"/>
                </a:lnTo>
                <a:lnTo>
                  <a:pt x="7727688" y="3562927"/>
                </a:lnTo>
                <a:cubicBezTo>
                  <a:pt x="7727688" y="3518116"/>
                  <a:pt x="7759859" y="3485945"/>
                  <a:pt x="7804666" y="3485945"/>
                </a:cubicBezTo>
                <a:close/>
                <a:moveTo>
                  <a:pt x="2884323" y="3474404"/>
                </a:moveTo>
                <a:lnTo>
                  <a:pt x="3083722" y="3474404"/>
                </a:lnTo>
                <a:cubicBezTo>
                  <a:pt x="3087722" y="3474404"/>
                  <a:pt x="3091615" y="3474757"/>
                  <a:pt x="3095401" y="3475253"/>
                </a:cubicBezTo>
                <a:lnTo>
                  <a:pt x="3095401" y="3474404"/>
                </a:lnTo>
                <a:lnTo>
                  <a:pt x="3448758" y="3474404"/>
                </a:lnTo>
                <a:lnTo>
                  <a:pt x="3448758" y="3501549"/>
                </a:lnTo>
                <a:cubicBezTo>
                  <a:pt x="3448758" y="3546355"/>
                  <a:pt x="3416586" y="3578528"/>
                  <a:pt x="3371779" y="3578528"/>
                </a:cubicBezTo>
                <a:lnTo>
                  <a:pt x="3172380" y="3578528"/>
                </a:lnTo>
                <a:cubicBezTo>
                  <a:pt x="3168380" y="3578528"/>
                  <a:pt x="3164488" y="3578174"/>
                  <a:pt x="3160701" y="3577678"/>
                </a:cubicBezTo>
                <a:lnTo>
                  <a:pt x="3160701" y="3578528"/>
                </a:lnTo>
                <a:lnTo>
                  <a:pt x="2807344" y="3578528"/>
                </a:lnTo>
                <a:lnTo>
                  <a:pt x="2807344" y="3551382"/>
                </a:lnTo>
                <a:cubicBezTo>
                  <a:pt x="2807344" y="3506575"/>
                  <a:pt x="2839516" y="3474404"/>
                  <a:pt x="2884323" y="3474404"/>
                </a:cubicBezTo>
                <a:close/>
                <a:moveTo>
                  <a:pt x="9015257" y="3391577"/>
                </a:moveTo>
                <a:lnTo>
                  <a:pt x="9053126" y="3391577"/>
                </a:lnTo>
                <a:lnTo>
                  <a:pt x="9053126" y="3577743"/>
                </a:lnTo>
                <a:lnTo>
                  <a:pt x="9050932" y="3577743"/>
                </a:lnTo>
                <a:lnTo>
                  <a:pt x="9050932" y="3621589"/>
                </a:lnTo>
                <a:cubicBezTo>
                  <a:pt x="9050932" y="3651247"/>
                  <a:pt x="9029484" y="3673332"/>
                  <a:pt x="9000462" y="3673332"/>
                </a:cubicBezTo>
                <a:lnTo>
                  <a:pt x="8962593" y="3673332"/>
                </a:lnTo>
                <a:lnTo>
                  <a:pt x="8962593" y="3487169"/>
                </a:lnTo>
                <a:lnTo>
                  <a:pt x="8964787" y="3487169"/>
                </a:lnTo>
                <a:lnTo>
                  <a:pt x="8964787" y="3443318"/>
                </a:lnTo>
                <a:cubicBezTo>
                  <a:pt x="8964787" y="3413662"/>
                  <a:pt x="8986235" y="3391577"/>
                  <a:pt x="9015257" y="3391577"/>
                </a:cubicBezTo>
                <a:close/>
                <a:moveTo>
                  <a:pt x="5566465" y="3390533"/>
                </a:moveTo>
                <a:lnTo>
                  <a:pt x="5604334" y="3390533"/>
                </a:lnTo>
                <a:lnTo>
                  <a:pt x="5604334" y="3576696"/>
                </a:lnTo>
                <a:lnTo>
                  <a:pt x="5602139" y="3576696"/>
                </a:lnTo>
                <a:lnTo>
                  <a:pt x="5602139" y="3620545"/>
                </a:lnTo>
                <a:cubicBezTo>
                  <a:pt x="5602139" y="3650202"/>
                  <a:pt x="5580691" y="3672287"/>
                  <a:pt x="5551670" y="3672287"/>
                </a:cubicBezTo>
                <a:lnTo>
                  <a:pt x="5513800" y="3672287"/>
                </a:lnTo>
                <a:lnTo>
                  <a:pt x="5513800" y="3486125"/>
                </a:lnTo>
                <a:lnTo>
                  <a:pt x="5515995" y="3486125"/>
                </a:lnTo>
                <a:lnTo>
                  <a:pt x="5515995" y="3442273"/>
                </a:lnTo>
                <a:cubicBezTo>
                  <a:pt x="5515995" y="3412617"/>
                  <a:pt x="5537443" y="3390533"/>
                  <a:pt x="5566465" y="3390533"/>
                </a:cubicBezTo>
                <a:close/>
                <a:moveTo>
                  <a:pt x="4318096" y="3381112"/>
                </a:moveTo>
                <a:lnTo>
                  <a:pt x="4517495" y="3381112"/>
                </a:lnTo>
                <a:lnTo>
                  <a:pt x="4840131" y="3381112"/>
                </a:lnTo>
                <a:lnTo>
                  <a:pt x="4840131" y="3408257"/>
                </a:lnTo>
                <a:cubicBezTo>
                  <a:pt x="4840131" y="3453065"/>
                  <a:pt x="4807959" y="3485236"/>
                  <a:pt x="4763152" y="3485236"/>
                </a:cubicBezTo>
                <a:lnTo>
                  <a:pt x="4241118" y="3485236"/>
                </a:lnTo>
                <a:lnTo>
                  <a:pt x="4241118" y="3671398"/>
                </a:lnTo>
                <a:lnTo>
                  <a:pt x="4238924" y="3671398"/>
                </a:lnTo>
                <a:lnTo>
                  <a:pt x="4238924" y="3715248"/>
                </a:lnTo>
                <a:cubicBezTo>
                  <a:pt x="4238924" y="3744908"/>
                  <a:pt x="4217476" y="3766992"/>
                  <a:pt x="4188455" y="3766992"/>
                </a:cubicBezTo>
                <a:lnTo>
                  <a:pt x="4150584" y="3766992"/>
                </a:lnTo>
                <a:lnTo>
                  <a:pt x="4150584" y="3580829"/>
                </a:lnTo>
                <a:lnTo>
                  <a:pt x="4152779" y="3580829"/>
                </a:lnTo>
                <a:lnTo>
                  <a:pt x="4152779" y="3536981"/>
                </a:lnTo>
                <a:cubicBezTo>
                  <a:pt x="4152779" y="3507322"/>
                  <a:pt x="4174226" y="3485236"/>
                  <a:pt x="4203248" y="3485236"/>
                </a:cubicBezTo>
                <a:lnTo>
                  <a:pt x="4241117" y="3485236"/>
                </a:lnTo>
                <a:lnTo>
                  <a:pt x="4241117" y="3458092"/>
                </a:lnTo>
                <a:cubicBezTo>
                  <a:pt x="4241117" y="3413284"/>
                  <a:pt x="4273288" y="3381112"/>
                  <a:pt x="4318096" y="3381112"/>
                </a:cubicBezTo>
                <a:close/>
                <a:moveTo>
                  <a:pt x="7000237" y="3297199"/>
                </a:moveTo>
                <a:lnTo>
                  <a:pt x="7038106" y="3297199"/>
                </a:lnTo>
                <a:lnTo>
                  <a:pt x="7038106" y="3483364"/>
                </a:lnTo>
                <a:lnTo>
                  <a:pt x="7035912" y="3483364"/>
                </a:lnTo>
                <a:lnTo>
                  <a:pt x="7035912" y="3527209"/>
                </a:lnTo>
                <a:cubicBezTo>
                  <a:pt x="7035912" y="3556873"/>
                  <a:pt x="7014464" y="3578960"/>
                  <a:pt x="6985443" y="3578960"/>
                </a:cubicBezTo>
                <a:lnTo>
                  <a:pt x="6947573" y="3578960"/>
                </a:lnTo>
                <a:lnTo>
                  <a:pt x="6947573" y="3392797"/>
                </a:lnTo>
                <a:lnTo>
                  <a:pt x="6949767" y="3392797"/>
                </a:lnTo>
                <a:lnTo>
                  <a:pt x="6949767" y="3348945"/>
                </a:lnTo>
                <a:cubicBezTo>
                  <a:pt x="6949767" y="3319289"/>
                  <a:pt x="6971215" y="3297199"/>
                  <a:pt x="7000237" y="3297199"/>
                </a:cubicBezTo>
                <a:close/>
                <a:moveTo>
                  <a:pt x="9310994" y="3287167"/>
                </a:moveTo>
                <a:lnTo>
                  <a:pt x="9474558" y="3287167"/>
                </a:lnTo>
                <a:lnTo>
                  <a:pt x="9474192" y="3391293"/>
                </a:lnTo>
                <a:lnTo>
                  <a:pt x="9406482" y="3391293"/>
                </a:lnTo>
                <a:lnTo>
                  <a:pt x="9406482" y="3391577"/>
                </a:lnTo>
                <a:lnTo>
                  <a:pt x="9053126" y="3391577"/>
                </a:lnTo>
                <a:lnTo>
                  <a:pt x="9053126" y="3364429"/>
                </a:lnTo>
                <a:cubicBezTo>
                  <a:pt x="9053126" y="3319622"/>
                  <a:pt x="9085297" y="3287450"/>
                  <a:pt x="9130104" y="3287450"/>
                </a:cubicBezTo>
                <a:lnTo>
                  <a:pt x="9310994" y="3287450"/>
                </a:lnTo>
                <a:close/>
                <a:moveTo>
                  <a:pt x="5681311" y="3286404"/>
                </a:moveTo>
                <a:lnTo>
                  <a:pt x="5880711" y="3286404"/>
                </a:lnTo>
                <a:cubicBezTo>
                  <a:pt x="5884710" y="3286404"/>
                  <a:pt x="5888603" y="3286761"/>
                  <a:pt x="5892390" y="3287253"/>
                </a:cubicBezTo>
                <a:lnTo>
                  <a:pt x="5892390" y="3286404"/>
                </a:lnTo>
                <a:lnTo>
                  <a:pt x="6245746" y="3286404"/>
                </a:lnTo>
                <a:lnTo>
                  <a:pt x="6245746" y="3313554"/>
                </a:lnTo>
                <a:cubicBezTo>
                  <a:pt x="6245746" y="3358360"/>
                  <a:pt x="6213574" y="3390533"/>
                  <a:pt x="6168768" y="3390533"/>
                </a:cubicBezTo>
                <a:lnTo>
                  <a:pt x="5969368" y="3390533"/>
                </a:lnTo>
                <a:cubicBezTo>
                  <a:pt x="5965369" y="3390533"/>
                  <a:pt x="5961476" y="3390180"/>
                  <a:pt x="5957689" y="3389684"/>
                </a:cubicBezTo>
                <a:lnTo>
                  <a:pt x="5957689" y="3390533"/>
                </a:lnTo>
                <a:lnTo>
                  <a:pt x="5604334" y="3390533"/>
                </a:lnTo>
                <a:lnTo>
                  <a:pt x="5604334" y="3363388"/>
                </a:lnTo>
                <a:cubicBezTo>
                  <a:pt x="5604334" y="3318580"/>
                  <a:pt x="5636506" y="3286404"/>
                  <a:pt x="5681311" y="3286404"/>
                </a:cubicBezTo>
                <a:close/>
                <a:moveTo>
                  <a:pt x="8283240" y="3205113"/>
                </a:moveTo>
                <a:lnTo>
                  <a:pt x="8321109" y="3205113"/>
                </a:lnTo>
                <a:lnTo>
                  <a:pt x="8321109" y="3391274"/>
                </a:lnTo>
                <a:lnTo>
                  <a:pt x="8318915" y="3391274"/>
                </a:lnTo>
                <a:lnTo>
                  <a:pt x="8318915" y="3435125"/>
                </a:lnTo>
                <a:cubicBezTo>
                  <a:pt x="8318915" y="3464785"/>
                  <a:pt x="8297467" y="3486862"/>
                  <a:pt x="8268446" y="3486862"/>
                </a:cubicBezTo>
                <a:lnTo>
                  <a:pt x="8230576" y="3486862"/>
                </a:lnTo>
                <a:lnTo>
                  <a:pt x="8230576" y="3300706"/>
                </a:lnTo>
                <a:lnTo>
                  <a:pt x="8232771" y="3300706"/>
                </a:lnTo>
                <a:lnTo>
                  <a:pt x="8232771" y="3256854"/>
                </a:lnTo>
                <a:cubicBezTo>
                  <a:pt x="8232771" y="3227192"/>
                  <a:pt x="8254218" y="3205113"/>
                  <a:pt x="8283240" y="3205113"/>
                </a:cubicBezTo>
                <a:close/>
                <a:moveTo>
                  <a:pt x="8398123" y="3100983"/>
                </a:moveTo>
                <a:lnTo>
                  <a:pt x="8597523" y="3100983"/>
                </a:lnTo>
                <a:cubicBezTo>
                  <a:pt x="8601522" y="3100983"/>
                  <a:pt x="8605415" y="3101338"/>
                  <a:pt x="8609202" y="3101833"/>
                </a:cubicBezTo>
                <a:lnTo>
                  <a:pt x="8609202" y="3100983"/>
                </a:lnTo>
                <a:lnTo>
                  <a:pt x="8962558" y="3100983"/>
                </a:lnTo>
                <a:lnTo>
                  <a:pt x="8962558" y="3128127"/>
                </a:lnTo>
                <a:cubicBezTo>
                  <a:pt x="8962558" y="3172936"/>
                  <a:pt x="8930386" y="3205113"/>
                  <a:pt x="8885580" y="3205113"/>
                </a:cubicBezTo>
                <a:lnTo>
                  <a:pt x="8686180" y="3205113"/>
                </a:lnTo>
                <a:cubicBezTo>
                  <a:pt x="8682181" y="3205113"/>
                  <a:pt x="8678288" y="3204758"/>
                  <a:pt x="8674501" y="3204264"/>
                </a:cubicBezTo>
                <a:lnTo>
                  <a:pt x="8674501" y="3205113"/>
                </a:lnTo>
                <a:lnTo>
                  <a:pt x="8321145" y="3205113"/>
                </a:lnTo>
                <a:lnTo>
                  <a:pt x="8321145" y="3177962"/>
                </a:lnTo>
                <a:cubicBezTo>
                  <a:pt x="8321145" y="3133151"/>
                  <a:pt x="8353317" y="3100983"/>
                  <a:pt x="8398123" y="3100983"/>
                </a:cubicBezTo>
                <a:close/>
                <a:moveTo>
                  <a:pt x="4892794" y="3099355"/>
                </a:moveTo>
                <a:lnTo>
                  <a:pt x="4930663" y="3099355"/>
                </a:lnTo>
                <a:lnTo>
                  <a:pt x="4930663" y="3285519"/>
                </a:lnTo>
                <a:lnTo>
                  <a:pt x="4928470" y="3285519"/>
                </a:lnTo>
                <a:lnTo>
                  <a:pt x="4928470" y="3329368"/>
                </a:lnTo>
                <a:cubicBezTo>
                  <a:pt x="4928470" y="3359027"/>
                  <a:pt x="4907022" y="3381112"/>
                  <a:pt x="4878000" y="3381112"/>
                </a:cubicBezTo>
                <a:lnTo>
                  <a:pt x="4840131" y="3381112"/>
                </a:lnTo>
                <a:lnTo>
                  <a:pt x="4840131" y="3194948"/>
                </a:lnTo>
                <a:lnTo>
                  <a:pt x="4842324" y="3194948"/>
                </a:lnTo>
                <a:lnTo>
                  <a:pt x="4842324" y="3151096"/>
                </a:lnTo>
                <a:cubicBezTo>
                  <a:pt x="4842324" y="3121440"/>
                  <a:pt x="4863772" y="3099355"/>
                  <a:pt x="4892794" y="3099355"/>
                </a:cubicBezTo>
                <a:close/>
                <a:moveTo>
                  <a:pt x="3797194" y="3088278"/>
                </a:moveTo>
                <a:lnTo>
                  <a:pt x="4150549" y="3088278"/>
                </a:lnTo>
                <a:lnTo>
                  <a:pt x="4150549" y="3115422"/>
                </a:lnTo>
                <a:cubicBezTo>
                  <a:pt x="4150549" y="3160228"/>
                  <a:pt x="4118378" y="3192401"/>
                  <a:pt x="4073570" y="3192401"/>
                </a:cubicBezTo>
                <a:lnTo>
                  <a:pt x="3892681" y="3192401"/>
                </a:lnTo>
                <a:lnTo>
                  <a:pt x="3892681" y="3192683"/>
                </a:lnTo>
                <a:lnTo>
                  <a:pt x="3539325" y="3192683"/>
                </a:lnTo>
                <a:lnTo>
                  <a:pt x="3539325" y="3378845"/>
                </a:lnTo>
                <a:lnTo>
                  <a:pt x="3537132" y="3378845"/>
                </a:lnTo>
                <a:lnTo>
                  <a:pt x="3537132" y="3422695"/>
                </a:lnTo>
                <a:cubicBezTo>
                  <a:pt x="3537132" y="3452354"/>
                  <a:pt x="3515683" y="3474439"/>
                  <a:pt x="3486661" y="3474439"/>
                </a:cubicBezTo>
                <a:lnTo>
                  <a:pt x="3448792" y="3474439"/>
                </a:lnTo>
                <a:lnTo>
                  <a:pt x="3448792" y="3288276"/>
                </a:lnTo>
                <a:lnTo>
                  <a:pt x="3450987" y="3288276"/>
                </a:lnTo>
                <a:lnTo>
                  <a:pt x="3450987" y="3244424"/>
                </a:lnTo>
                <a:cubicBezTo>
                  <a:pt x="3450987" y="3214767"/>
                  <a:pt x="3472435" y="3192682"/>
                  <a:pt x="3501457" y="3192682"/>
                </a:cubicBezTo>
                <a:lnTo>
                  <a:pt x="3539325" y="3192682"/>
                </a:lnTo>
                <a:lnTo>
                  <a:pt x="3539325" y="3165537"/>
                </a:lnTo>
                <a:cubicBezTo>
                  <a:pt x="3539325" y="3120730"/>
                  <a:pt x="3571497" y="3088559"/>
                  <a:pt x="3616303" y="3088559"/>
                </a:cubicBezTo>
                <a:lnTo>
                  <a:pt x="3797194" y="3088559"/>
                </a:lnTo>
                <a:close/>
                <a:moveTo>
                  <a:pt x="6298445" y="3004682"/>
                </a:moveTo>
                <a:lnTo>
                  <a:pt x="6336314" y="3004682"/>
                </a:lnTo>
                <a:lnTo>
                  <a:pt x="6336314" y="3190846"/>
                </a:lnTo>
                <a:lnTo>
                  <a:pt x="6334120" y="3190846"/>
                </a:lnTo>
                <a:lnTo>
                  <a:pt x="6334120" y="3234699"/>
                </a:lnTo>
                <a:cubicBezTo>
                  <a:pt x="6334120" y="3264358"/>
                  <a:pt x="6312672" y="3286439"/>
                  <a:pt x="6283651" y="3286439"/>
                </a:cubicBezTo>
                <a:lnTo>
                  <a:pt x="6245781" y="3286439"/>
                </a:lnTo>
                <a:lnTo>
                  <a:pt x="6245781" y="3100273"/>
                </a:lnTo>
                <a:lnTo>
                  <a:pt x="6247975" y="3100273"/>
                </a:lnTo>
                <a:lnTo>
                  <a:pt x="6247975" y="3056425"/>
                </a:lnTo>
                <a:cubicBezTo>
                  <a:pt x="6247975" y="3026766"/>
                  <a:pt x="6269423" y="3004682"/>
                  <a:pt x="6298445" y="3004682"/>
                </a:cubicBezTo>
                <a:close/>
                <a:moveTo>
                  <a:pt x="5160409" y="2993569"/>
                </a:moveTo>
                <a:lnTo>
                  <a:pt x="5513765" y="2993569"/>
                </a:lnTo>
                <a:lnTo>
                  <a:pt x="5513765" y="3020716"/>
                </a:lnTo>
                <a:cubicBezTo>
                  <a:pt x="5513765" y="3065520"/>
                  <a:pt x="5481594" y="3097693"/>
                  <a:pt x="5436788" y="3097693"/>
                </a:cubicBezTo>
                <a:lnTo>
                  <a:pt x="5284055" y="3097693"/>
                </a:lnTo>
                <a:lnTo>
                  <a:pt x="5284055" y="3099355"/>
                </a:lnTo>
                <a:lnTo>
                  <a:pt x="4930699" y="3099355"/>
                </a:lnTo>
                <a:lnTo>
                  <a:pt x="4930699" y="3072208"/>
                </a:lnTo>
                <a:cubicBezTo>
                  <a:pt x="4930699" y="3027400"/>
                  <a:pt x="4962871" y="2995230"/>
                  <a:pt x="5007677" y="2995230"/>
                </a:cubicBezTo>
                <a:lnTo>
                  <a:pt x="5160409" y="2995230"/>
                </a:lnTo>
                <a:close/>
                <a:moveTo>
                  <a:pt x="7689819" y="2911349"/>
                </a:moveTo>
                <a:lnTo>
                  <a:pt x="7727688" y="2911349"/>
                </a:lnTo>
                <a:lnTo>
                  <a:pt x="7727688" y="3097518"/>
                </a:lnTo>
                <a:lnTo>
                  <a:pt x="7725494" y="3097518"/>
                </a:lnTo>
                <a:lnTo>
                  <a:pt x="7725494" y="3141367"/>
                </a:lnTo>
                <a:cubicBezTo>
                  <a:pt x="7725494" y="3171025"/>
                  <a:pt x="7704046" y="3193113"/>
                  <a:pt x="7675025" y="3193113"/>
                </a:cubicBezTo>
                <a:lnTo>
                  <a:pt x="7637155" y="3193113"/>
                </a:lnTo>
                <a:lnTo>
                  <a:pt x="7637155" y="3220219"/>
                </a:lnTo>
                <a:cubicBezTo>
                  <a:pt x="7637155" y="3265028"/>
                  <a:pt x="7604984" y="3297199"/>
                  <a:pt x="7560177" y="3297199"/>
                </a:cubicBezTo>
                <a:lnTo>
                  <a:pt x="7038142" y="3297199"/>
                </a:lnTo>
                <a:lnTo>
                  <a:pt x="7038142" y="3270055"/>
                </a:lnTo>
                <a:cubicBezTo>
                  <a:pt x="7038142" y="3225247"/>
                  <a:pt x="7070314" y="3193082"/>
                  <a:pt x="7115120" y="3193082"/>
                </a:cubicBezTo>
                <a:lnTo>
                  <a:pt x="7314520" y="3193082"/>
                </a:lnTo>
                <a:lnTo>
                  <a:pt x="7637155" y="3193082"/>
                </a:lnTo>
                <a:lnTo>
                  <a:pt x="7637155" y="3006948"/>
                </a:lnTo>
                <a:lnTo>
                  <a:pt x="7639349" y="3006948"/>
                </a:lnTo>
                <a:lnTo>
                  <a:pt x="7639349" y="2963094"/>
                </a:lnTo>
                <a:cubicBezTo>
                  <a:pt x="7639349" y="2933438"/>
                  <a:pt x="7660797" y="2911349"/>
                  <a:pt x="7689819" y="2911349"/>
                </a:cubicBezTo>
                <a:close/>
                <a:moveTo>
                  <a:pt x="6594182" y="2900236"/>
                </a:moveTo>
                <a:lnTo>
                  <a:pt x="6947537" y="2900236"/>
                </a:lnTo>
                <a:lnTo>
                  <a:pt x="6947537" y="2927385"/>
                </a:lnTo>
                <a:cubicBezTo>
                  <a:pt x="6947537" y="2972192"/>
                  <a:pt x="6915366" y="3004364"/>
                  <a:pt x="6870559" y="3004364"/>
                </a:cubicBezTo>
                <a:lnTo>
                  <a:pt x="6689670" y="3004364"/>
                </a:lnTo>
                <a:lnTo>
                  <a:pt x="6689670" y="3004648"/>
                </a:lnTo>
                <a:lnTo>
                  <a:pt x="6336314" y="3004648"/>
                </a:lnTo>
                <a:lnTo>
                  <a:pt x="6336314" y="2977501"/>
                </a:lnTo>
                <a:cubicBezTo>
                  <a:pt x="6336314" y="2932694"/>
                  <a:pt x="6368486" y="2900520"/>
                  <a:pt x="6413292" y="2900520"/>
                </a:cubicBezTo>
                <a:lnTo>
                  <a:pt x="6594182" y="2900520"/>
                </a:lnTo>
                <a:close/>
                <a:moveTo>
                  <a:pt x="9015257" y="2819256"/>
                </a:moveTo>
                <a:lnTo>
                  <a:pt x="9053126" y="2819256"/>
                </a:lnTo>
                <a:lnTo>
                  <a:pt x="9053126" y="3005425"/>
                </a:lnTo>
                <a:lnTo>
                  <a:pt x="9050932" y="3005425"/>
                </a:lnTo>
                <a:lnTo>
                  <a:pt x="9050932" y="3049278"/>
                </a:lnTo>
                <a:cubicBezTo>
                  <a:pt x="9050932" y="3078940"/>
                  <a:pt x="9029484" y="3101021"/>
                  <a:pt x="9000462" y="3101021"/>
                </a:cubicBezTo>
                <a:lnTo>
                  <a:pt x="8962593" y="3101021"/>
                </a:lnTo>
                <a:lnTo>
                  <a:pt x="8962593" y="2914855"/>
                </a:lnTo>
                <a:lnTo>
                  <a:pt x="8964787" y="2914855"/>
                </a:lnTo>
                <a:lnTo>
                  <a:pt x="8964787" y="2871001"/>
                </a:lnTo>
                <a:cubicBezTo>
                  <a:pt x="8964787" y="2841341"/>
                  <a:pt x="8986235" y="2819256"/>
                  <a:pt x="9015257" y="2819256"/>
                </a:cubicBezTo>
                <a:close/>
                <a:moveTo>
                  <a:pt x="7804666" y="2807224"/>
                </a:moveTo>
                <a:lnTo>
                  <a:pt x="8004066" y="2807224"/>
                </a:lnTo>
                <a:cubicBezTo>
                  <a:pt x="8008313" y="2807224"/>
                  <a:pt x="8012383" y="2807577"/>
                  <a:pt x="8016382" y="2808143"/>
                </a:cubicBezTo>
                <a:lnTo>
                  <a:pt x="8230541" y="2808143"/>
                </a:lnTo>
                <a:lnTo>
                  <a:pt x="8230541" y="2835288"/>
                </a:lnTo>
                <a:cubicBezTo>
                  <a:pt x="8230541" y="2880096"/>
                  <a:pt x="8198369" y="2912272"/>
                  <a:pt x="8153562" y="2912272"/>
                </a:cubicBezTo>
                <a:lnTo>
                  <a:pt x="7954163" y="2912272"/>
                </a:lnTo>
                <a:cubicBezTo>
                  <a:pt x="7949916" y="2912272"/>
                  <a:pt x="7945846" y="2911916"/>
                  <a:pt x="7941846" y="2911349"/>
                </a:cubicBezTo>
                <a:lnTo>
                  <a:pt x="7727688" y="2911349"/>
                </a:lnTo>
                <a:lnTo>
                  <a:pt x="7727688" y="2884203"/>
                </a:lnTo>
                <a:cubicBezTo>
                  <a:pt x="7727688" y="2839396"/>
                  <a:pt x="7759859" y="2807224"/>
                  <a:pt x="7804666" y="2807224"/>
                </a:cubicBezTo>
                <a:close/>
                <a:moveTo>
                  <a:pt x="9310994" y="2714856"/>
                </a:moveTo>
                <a:lnTo>
                  <a:pt x="9476568" y="2714856"/>
                </a:lnTo>
                <a:lnTo>
                  <a:pt x="9476203" y="2818975"/>
                </a:lnTo>
                <a:lnTo>
                  <a:pt x="9406482" y="2818975"/>
                </a:lnTo>
                <a:lnTo>
                  <a:pt x="9406482" y="2819256"/>
                </a:lnTo>
                <a:lnTo>
                  <a:pt x="9053126" y="2819256"/>
                </a:lnTo>
                <a:lnTo>
                  <a:pt x="9053126" y="2792112"/>
                </a:lnTo>
                <a:cubicBezTo>
                  <a:pt x="9053126" y="2747311"/>
                  <a:pt x="9085297" y="2715139"/>
                  <a:pt x="9130104" y="2715139"/>
                </a:cubicBezTo>
                <a:lnTo>
                  <a:pt x="9310994" y="2715139"/>
                </a:lnTo>
                <a:close/>
                <a:moveTo>
                  <a:pt x="5566465" y="2711812"/>
                </a:moveTo>
                <a:lnTo>
                  <a:pt x="5604334" y="2711812"/>
                </a:lnTo>
                <a:lnTo>
                  <a:pt x="5604334" y="2897974"/>
                </a:lnTo>
                <a:lnTo>
                  <a:pt x="5602139" y="2897974"/>
                </a:lnTo>
                <a:lnTo>
                  <a:pt x="5602139" y="2941823"/>
                </a:lnTo>
                <a:cubicBezTo>
                  <a:pt x="5602139" y="2971484"/>
                  <a:pt x="5580691" y="2993569"/>
                  <a:pt x="5551670" y="2993569"/>
                </a:cubicBezTo>
                <a:lnTo>
                  <a:pt x="5513800" y="2993569"/>
                </a:lnTo>
                <a:lnTo>
                  <a:pt x="5513800" y="2807400"/>
                </a:lnTo>
                <a:lnTo>
                  <a:pt x="5515995" y="2807400"/>
                </a:lnTo>
                <a:lnTo>
                  <a:pt x="5515995" y="2763552"/>
                </a:lnTo>
                <a:cubicBezTo>
                  <a:pt x="5515995" y="2733898"/>
                  <a:pt x="5537443" y="2711812"/>
                  <a:pt x="5566465" y="2711812"/>
                </a:cubicBezTo>
                <a:close/>
                <a:moveTo>
                  <a:pt x="4318096" y="2702396"/>
                </a:moveTo>
                <a:lnTo>
                  <a:pt x="4517495" y="2702396"/>
                </a:lnTo>
                <a:lnTo>
                  <a:pt x="4840131" y="2702396"/>
                </a:lnTo>
                <a:lnTo>
                  <a:pt x="4840131" y="2729541"/>
                </a:lnTo>
                <a:cubicBezTo>
                  <a:pt x="4840131" y="2774345"/>
                  <a:pt x="4807959" y="2806517"/>
                  <a:pt x="4763152" y="2806517"/>
                </a:cubicBezTo>
                <a:lnTo>
                  <a:pt x="4241118" y="2806517"/>
                </a:lnTo>
                <a:lnTo>
                  <a:pt x="4241118" y="2992680"/>
                </a:lnTo>
                <a:lnTo>
                  <a:pt x="4238924" y="2992680"/>
                </a:lnTo>
                <a:lnTo>
                  <a:pt x="4238924" y="3036531"/>
                </a:lnTo>
                <a:cubicBezTo>
                  <a:pt x="4238924" y="3066191"/>
                  <a:pt x="4217476" y="3088274"/>
                  <a:pt x="4188455" y="3088274"/>
                </a:cubicBezTo>
                <a:lnTo>
                  <a:pt x="4150584" y="3088274"/>
                </a:lnTo>
                <a:lnTo>
                  <a:pt x="4150584" y="2902110"/>
                </a:lnTo>
                <a:lnTo>
                  <a:pt x="4152779" y="2902110"/>
                </a:lnTo>
                <a:lnTo>
                  <a:pt x="4152779" y="2858260"/>
                </a:lnTo>
                <a:cubicBezTo>
                  <a:pt x="4152779" y="2828601"/>
                  <a:pt x="4174226" y="2806516"/>
                  <a:pt x="4203248" y="2806516"/>
                </a:cubicBezTo>
                <a:lnTo>
                  <a:pt x="4241117" y="2806516"/>
                </a:lnTo>
                <a:lnTo>
                  <a:pt x="4241117" y="2779372"/>
                </a:lnTo>
                <a:cubicBezTo>
                  <a:pt x="4241117" y="2734565"/>
                  <a:pt x="4273288" y="2702396"/>
                  <a:pt x="4318096" y="2702396"/>
                </a:cubicBezTo>
                <a:close/>
                <a:moveTo>
                  <a:pt x="7000237" y="2618494"/>
                </a:moveTo>
                <a:lnTo>
                  <a:pt x="7038106" y="2618494"/>
                </a:lnTo>
                <a:lnTo>
                  <a:pt x="7038106" y="2804641"/>
                </a:lnTo>
                <a:lnTo>
                  <a:pt x="7035912" y="2804641"/>
                </a:lnTo>
                <a:lnTo>
                  <a:pt x="7035912" y="2848491"/>
                </a:lnTo>
                <a:cubicBezTo>
                  <a:pt x="7035912" y="2878150"/>
                  <a:pt x="7014464" y="2900236"/>
                  <a:pt x="6985443" y="2900236"/>
                </a:cubicBezTo>
                <a:lnTo>
                  <a:pt x="6947573" y="2900236"/>
                </a:lnTo>
                <a:lnTo>
                  <a:pt x="6947573" y="2714076"/>
                </a:lnTo>
                <a:lnTo>
                  <a:pt x="6949767" y="2714076"/>
                </a:lnTo>
                <a:lnTo>
                  <a:pt x="6949767" y="2670242"/>
                </a:lnTo>
                <a:cubicBezTo>
                  <a:pt x="6949767" y="2640576"/>
                  <a:pt x="6971215" y="2618494"/>
                  <a:pt x="7000237" y="2618494"/>
                </a:cubicBezTo>
                <a:close/>
                <a:moveTo>
                  <a:pt x="5681311" y="2607698"/>
                </a:moveTo>
                <a:lnTo>
                  <a:pt x="5880711" y="2607698"/>
                </a:lnTo>
                <a:cubicBezTo>
                  <a:pt x="5884710" y="2607698"/>
                  <a:pt x="5888603" y="2608051"/>
                  <a:pt x="5892390" y="2608548"/>
                </a:cubicBezTo>
                <a:lnTo>
                  <a:pt x="5892390" y="2607698"/>
                </a:lnTo>
                <a:lnTo>
                  <a:pt x="6245746" y="2607698"/>
                </a:lnTo>
                <a:lnTo>
                  <a:pt x="6245746" y="2634840"/>
                </a:lnTo>
                <a:cubicBezTo>
                  <a:pt x="6245746" y="2679650"/>
                  <a:pt x="6213574" y="2711812"/>
                  <a:pt x="6168768" y="2711812"/>
                </a:cubicBezTo>
                <a:lnTo>
                  <a:pt x="5969368" y="2711812"/>
                </a:lnTo>
                <a:cubicBezTo>
                  <a:pt x="5965369" y="2711812"/>
                  <a:pt x="5961476" y="2711459"/>
                  <a:pt x="5957689" y="2710963"/>
                </a:cubicBezTo>
                <a:lnTo>
                  <a:pt x="5957689" y="2711812"/>
                </a:lnTo>
                <a:lnTo>
                  <a:pt x="5604334" y="2711812"/>
                </a:lnTo>
                <a:lnTo>
                  <a:pt x="5604334" y="2684676"/>
                </a:lnTo>
                <a:cubicBezTo>
                  <a:pt x="5604334" y="2639867"/>
                  <a:pt x="5636506" y="2607698"/>
                  <a:pt x="5681311" y="2607698"/>
                </a:cubicBezTo>
                <a:close/>
                <a:moveTo>
                  <a:pt x="8283240" y="2526403"/>
                </a:moveTo>
                <a:lnTo>
                  <a:pt x="8321109" y="2526403"/>
                </a:lnTo>
                <a:lnTo>
                  <a:pt x="8321109" y="2712555"/>
                </a:lnTo>
                <a:lnTo>
                  <a:pt x="8318915" y="2712555"/>
                </a:lnTo>
                <a:lnTo>
                  <a:pt x="8318915" y="2756404"/>
                </a:lnTo>
                <a:cubicBezTo>
                  <a:pt x="8318915" y="2786062"/>
                  <a:pt x="8297467" y="2808143"/>
                  <a:pt x="8268446" y="2808143"/>
                </a:cubicBezTo>
                <a:lnTo>
                  <a:pt x="8230576" y="2808143"/>
                </a:lnTo>
                <a:lnTo>
                  <a:pt x="8230576" y="2621991"/>
                </a:lnTo>
                <a:lnTo>
                  <a:pt x="8232771" y="2621991"/>
                </a:lnTo>
                <a:lnTo>
                  <a:pt x="8232771" y="2578144"/>
                </a:lnTo>
                <a:cubicBezTo>
                  <a:pt x="8232771" y="2548486"/>
                  <a:pt x="8254218" y="2526403"/>
                  <a:pt x="8283240" y="2526403"/>
                </a:cubicBezTo>
                <a:close/>
                <a:moveTo>
                  <a:pt x="8398123" y="2422283"/>
                </a:moveTo>
                <a:lnTo>
                  <a:pt x="8597523" y="2422283"/>
                </a:lnTo>
                <a:cubicBezTo>
                  <a:pt x="8601522" y="2422283"/>
                  <a:pt x="8605415" y="2422635"/>
                  <a:pt x="8609202" y="2423133"/>
                </a:cubicBezTo>
                <a:lnTo>
                  <a:pt x="8609202" y="2422283"/>
                </a:lnTo>
                <a:lnTo>
                  <a:pt x="8962558" y="2422283"/>
                </a:lnTo>
                <a:lnTo>
                  <a:pt x="8962558" y="2449428"/>
                </a:lnTo>
                <a:cubicBezTo>
                  <a:pt x="8962558" y="2494232"/>
                  <a:pt x="8930386" y="2526403"/>
                  <a:pt x="8885580" y="2526403"/>
                </a:cubicBezTo>
                <a:lnTo>
                  <a:pt x="8686180" y="2526403"/>
                </a:lnTo>
                <a:cubicBezTo>
                  <a:pt x="8682181" y="2526403"/>
                  <a:pt x="8678288" y="2526048"/>
                  <a:pt x="8674501" y="2525554"/>
                </a:cubicBezTo>
                <a:lnTo>
                  <a:pt x="8674501" y="2526403"/>
                </a:lnTo>
                <a:lnTo>
                  <a:pt x="8321145" y="2526403"/>
                </a:lnTo>
                <a:lnTo>
                  <a:pt x="8321145" y="2499259"/>
                </a:lnTo>
                <a:cubicBezTo>
                  <a:pt x="8321145" y="2454454"/>
                  <a:pt x="8353317" y="2422283"/>
                  <a:pt x="8398123" y="2422283"/>
                </a:cubicBezTo>
                <a:close/>
                <a:moveTo>
                  <a:pt x="4892794" y="2420638"/>
                </a:moveTo>
                <a:lnTo>
                  <a:pt x="4930663" y="2420638"/>
                </a:lnTo>
                <a:lnTo>
                  <a:pt x="4930663" y="2606801"/>
                </a:lnTo>
                <a:lnTo>
                  <a:pt x="4928470" y="2606801"/>
                </a:lnTo>
                <a:lnTo>
                  <a:pt x="4928470" y="2650652"/>
                </a:lnTo>
                <a:cubicBezTo>
                  <a:pt x="4928470" y="2680310"/>
                  <a:pt x="4907022" y="2702395"/>
                  <a:pt x="4878000" y="2702395"/>
                </a:cubicBezTo>
                <a:lnTo>
                  <a:pt x="4840131" y="2702395"/>
                </a:lnTo>
                <a:lnTo>
                  <a:pt x="4840131" y="2516232"/>
                </a:lnTo>
                <a:lnTo>
                  <a:pt x="4842324" y="2516232"/>
                </a:lnTo>
                <a:lnTo>
                  <a:pt x="4842324" y="2472382"/>
                </a:lnTo>
                <a:cubicBezTo>
                  <a:pt x="4842324" y="2442723"/>
                  <a:pt x="4863772" y="2420638"/>
                  <a:pt x="4892794" y="2420638"/>
                </a:cubicBezTo>
                <a:close/>
                <a:moveTo>
                  <a:pt x="5160409" y="2314868"/>
                </a:moveTo>
                <a:lnTo>
                  <a:pt x="5513765" y="2314868"/>
                </a:lnTo>
                <a:lnTo>
                  <a:pt x="5513765" y="2342014"/>
                </a:lnTo>
                <a:cubicBezTo>
                  <a:pt x="5513765" y="2386822"/>
                  <a:pt x="5481594" y="2418995"/>
                  <a:pt x="5436788" y="2418995"/>
                </a:cubicBezTo>
                <a:lnTo>
                  <a:pt x="5284055" y="2418995"/>
                </a:lnTo>
                <a:lnTo>
                  <a:pt x="5284055" y="2420639"/>
                </a:lnTo>
                <a:lnTo>
                  <a:pt x="4930699" y="2420639"/>
                </a:lnTo>
                <a:lnTo>
                  <a:pt x="4930699" y="2393493"/>
                </a:lnTo>
                <a:cubicBezTo>
                  <a:pt x="4930699" y="2348687"/>
                  <a:pt x="4962871" y="2316515"/>
                  <a:pt x="5007677" y="2316515"/>
                </a:cubicBezTo>
                <a:lnTo>
                  <a:pt x="5160409" y="2316515"/>
                </a:lnTo>
                <a:close/>
                <a:moveTo>
                  <a:pt x="7689819" y="2232652"/>
                </a:moveTo>
                <a:lnTo>
                  <a:pt x="7727688" y="2232652"/>
                </a:lnTo>
                <a:lnTo>
                  <a:pt x="7727688" y="2418819"/>
                </a:lnTo>
                <a:lnTo>
                  <a:pt x="7725494" y="2418819"/>
                </a:lnTo>
                <a:lnTo>
                  <a:pt x="7725494" y="2462669"/>
                </a:lnTo>
                <a:cubicBezTo>
                  <a:pt x="7725494" y="2492325"/>
                  <a:pt x="7704046" y="2514410"/>
                  <a:pt x="7675025" y="2514410"/>
                </a:cubicBezTo>
                <a:lnTo>
                  <a:pt x="7637155" y="2514410"/>
                </a:lnTo>
                <a:lnTo>
                  <a:pt x="7637155" y="2541518"/>
                </a:lnTo>
                <a:cubicBezTo>
                  <a:pt x="7637155" y="2586322"/>
                  <a:pt x="7604984" y="2618494"/>
                  <a:pt x="7560177" y="2618494"/>
                </a:cubicBezTo>
                <a:lnTo>
                  <a:pt x="7038142" y="2618494"/>
                </a:lnTo>
                <a:lnTo>
                  <a:pt x="7038142" y="2591349"/>
                </a:lnTo>
                <a:cubicBezTo>
                  <a:pt x="7038142" y="2546547"/>
                  <a:pt x="7070314" y="2514376"/>
                  <a:pt x="7115120" y="2514376"/>
                </a:cubicBezTo>
                <a:lnTo>
                  <a:pt x="7314520" y="2514376"/>
                </a:lnTo>
                <a:lnTo>
                  <a:pt x="7637155" y="2514376"/>
                </a:lnTo>
                <a:lnTo>
                  <a:pt x="7637155" y="2328246"/>
                </a:lnTo>
                <a:lnTo>
                  <a:pt x="7639349" y="2328246"/>
                </a:lnTo>
                <a:lnTo>
                  <a:pt x="7639349" y="2284395"/>
                </a:lnTo>
                <a:cubicBezTo>
                  <a:pt x="7639349" y="2254736"/>
                  <a:pt x="7660797" y="2232652"/>
                  <a:pt x="7689819" y="2232652"/>
                </a:cubicBezTo>
                <a:close/>
                <a:moveTo>
                  <a:pt x="6594182" y="2221571"/>
                </a:moveTo>
                <a:lnTo>
                  <a:pt x="6947537" y="2221571"/>
                </a:lnTo>
                <a:lnTo>
                  <a:pt x="6947537" y="2248720"/>
                </a:lnTo>
                <a:cubicBezTo>
                  <a:pt x="6947537" y="2293526"/>
                  <a:pt x="6915366" y="2325698"/>
                  <a:pt x="6870559" y="2325698"/>
                </a:cubicBezTo>
                <a:lnTo>
                  <a:pt x="6689670" y="2325698"/>
                </a:lnTo>
                <a:lnTo>
                  <a:pt x="6689670" y="2325983"/>
                </a:lnTo>
                <a:lnTo>
                  <a:pt x="6336314" y="2325983"/>
                </a:lnTo>
                <a:lnTo>
                  <a:pt x="6336314" y="2512144"/>
                </a:lnTo>
                <a:lnTo>
                  <a:pt x="6334120" y="2512144"/>
                </a:lnTo>
                <a:lnTo>
                  <a:pt x="6334120" y="2555994"/>
                </a:lnTo>
                <a:cubicBezTo>
                  <a:pt x="6334120" y="2585649"/>
                  <a:pt x="6312672" y="2607732"/>
                  <a:pt x="6283651" y="2607732"/>
                </a:cubicBezTo>
                <a:lnTo>
                  <a:pt x="6245781" y="2607732"/>
                </a:lnTo>
                <a:lnTo>
                  <a:pt x="6245781" y="2421577"/>
                </a:lnTo>
                <a:lnTo>
                  <a:pt x="6247975" y="2421577"/>
                </a:lnTo>
                <a:lnTo>
                  <a:pt x="6247975" y="2377726"/>
                </a:lnTo>
                <a:cubicBezTo>
                  <a:pt x="6247975" y="2348067"/>
                  <a:pt x="6269423" y="2325981"/>
                  <a:pt x="6298445" y="2325981"/>
                </a:cubicBezTo>
                <a:lnTo>
                  <a:pt x="6336314" y="2325981"/>
                </a:lnTo>
                <a:lnTo>
                  <a:pt x="6336314" y="2298836"/>
                </a:lnTo>
                <a:cubicBezTo>
                  <a:pt x="6336314" y="2254029"/>
                  <a:pt x="6368486" y="2221855"/>
                  <a:pt x="6413292" y="2221855"/>
                </a:cubicBezTo>
                <a:lnTo>
                  <a:pt x="6594182" y="2221855"/>
                </a:lnTo>
                <a:close/>
                <a:moveTo>
                  <a:pt x="7804666" y="2128530"/>
                </a:moveTo>
                <a:lnTo>
                  <a:pt x="8004066" y="2128530"/>
                </a:lnTo>
                <a:cubicBezTo>
                  <a:pt x="8008313" y="2128530"/>
                  <a:pt x="8012383" y="2128885"/>
                  <a:pt x="8016382" y="2129452"/>
                </a:cubicBezTo>
                <a:lnTo>
                  <a:pt x="8230541" y="2129452"/>
                </a:lnTo>
                <a:lnTo>
                  <a:pt x="8230541" y="2156595"/>
                </a:lnTo>
                <a:cubicBezTo>
                  <a:pt x="8230541" y="2201400"/>
                  <a:pt x="8198369" y="2233571"/>
                  <a:pt x="8153562" y="2233571"/>
                </a:cubicBezTo>
                <a:lnTo>
                  <a:pt x="7954163" y="2233571"/>
                </a:lnTo>
                <a:cubicBezTo>
                  <a:pt x="7949916" y="2233571"/>
                  <a:pt x="7945846" y="2233219"/>
                  <a:pt x="7941846" y="2232652"/>
                </a:cubicBezTo>
                <a:lnTo>
                  <a:pt x="7727688" y="2232652"/>
                </a:lnTo>
                <a:lnTo>
                  <a:pt x="7727688" y="2205506"/>
                </a:lnTo>
                <a:cubicBezTo>
                  <a:pt x="7727688" y="2160702"/>
                  <a:pt x="7759859" y="2128530"/>
                  <a:pt x="7804666" y="2128530"/>
                </a:cubicBezTo>
                <a:close/>
                <a:moveTo>
                  <a:pt x="9310994" y="2036153"/>
                </a:moveTo>
                <a:lnTo>
                  <a:pt x="9478952" y="2036153"/>
                </a:lnTo>
                <a:lnTo>
                  <a:pt x="9478586" y="2140278"/>
                </a:lnTo>
                <a:lnTo>
                  <a:pt x="9406482" y="2140278"/>
                </a:lnTo>
                <a:lnTo>
                  <a:pt x="9406482" y="2140563"/>
                </a:lnTo>
                <a:lnTo>
                  <a:pt x="9053126" y="2140563"/>
                </a:lnTo>
                <a:lnTo>
                  <a:pt x="9053126" y="2326719"/>
                </a:lnTo>
                <a:lnTo>
                  <a:pt x="9050932" y="2326719"/>
                </a:lnTo>
                <a:lnTo>
                  <a:pt x="9050932" y="2370572"/>
                </a:lnTo>
                <a:cubicBezTo>
                  <a:pt x="9050932" y="2400232"/>
                  <a:pt x="9029484" y="2422317"/>
                  <a:pt x="9000462" y="2422317"/>
                </a:cubicBezTo>
                <a:lnTo>
                  <a:pt x="8962593" y="2422317"/>
                </a:lnTo>
                <a:lnTo>
                  <a:pt x="8962593" y="2236151"/>
                </a:lnTo>
                <a:lnTo>
                  <a:pt x="8964787" y="2236151"/>
                </a:lnTo>
                <a:lnTo>
                  <a:pt x="8964787" y="2192299"/>
                </a:lnTo>
                <a:cubicBezTo>
                  <a:pt x="8964787" y="2162643"/>
                  <a:pt x="8986235" y="2140557"/>
                  <a:pt x="9015257" y="2140557"/>
                </a:cubicBezTo>
                <a:lnTo>
                  <a:pt x="9053126" y="2140557"/>
                </a:lnTo>
                <a:lnTo>
                  <a:pt x="9053126" y="2113416"/>
                </a:lnTo>
                <a:cubicBezTo>
                  <a:pt x="9053126" y="2068610"/>
                  <a:pt x="9085297" y="2036438"/>
                  <a:pt x="9130104" y="2036438"/>
                </a:cubicBezTo>
                <a:lnTo>
                  <a:pt x="9310994" y="2036438"/>
                </a:lnTo>
                <a:close/>
                <a:moveTo>
                  <a:pt x="5566465" y="2033110"/>
                </a:moveTo>
                <a:lnTo>
                  <a:pt x="5604334" y="2033110"/>
                </a:lnTo>
                <a:lnTo>
                  <a:pt x="5604334" y="2219273"/>
                </a:lnTo>
                <a:lnTo>
                  <a:pt x="5602139" y="2219273"/>
                </a:lnTo>
                <a:lnTo>
                  <a:pt x="5602139" y="2263124"/>
                </a:lnTo>
                <a:cubicBezTo>
                  <a:pt x="5602139" y="2292784"/>
                  <a:pt x="5580691" y="2314868"/>
                  <a:pt x="5551670" y="2314868"/>
                </a:cubicBezTo>
                <a:lnTo>
                  <a:pt x="5513800" y="2314868"/>
                </a:lnTo>
                <a:lnTo>
                  <a:pt x="5513800" y="2128706"/>
                </a:lnTo>
                <a:lnTo>
                  <a:pt x="5515995" y="2128706"/>
                </a:lnTo>
                <a:lnTo>
                  <a:pt x="5515995" y="2084853"/>
                </a:lnTo>
                <a:cubicBezTo>
                  <a:pt x="5515995" y="2055196"/>
                  <a:pt x="5537443" y="2033110"/>
                  <a:pt x="5566465" y="2033110"/>
                </a:cubicBezTo>
                <a:close/>
                <a:moveTo>
                  <a:pt x="7000237" y="1939818"/>
                </a:moveTo>
                <a:lnTo>
                  <a:pt x="7038106" y="1939818"/>
                </a:lnTo>
                <a:lnTo>
                  <a:pt x="7038106" y="2125982"/>
                </a:lnTo>
                <a:lnTo>
                  <a:pt x="7035912" y="2125982"/>
                </a:lnTo>
                <a:lnTo>
                  <a:pt x="7035912" y="2169832"/>
                </a:lnTo>
                <a:cubicBezTo>
                  <a:pt x="7035912" y="2199490"/>
                  <a:pt x="7014464" y="2221571"/>
                  <a:pt x="6985443" y="2221571"/>
                </a:cubicBezTo>
                <a:lnTo>
                  <a:pt x="6947573" y="2221571"/>
                </a:lnTo>
                <a:lnTo>
                  <a:pt x="6947573" y="2035410"/>
                </a:lnTo>
                <a:lnTo>
                  <a:pt x="6949767" y="2035410"/>
                </a:lnTo>
                <a:lnTo>
                  <a:pt x="6949767" y="1991559"/>
                </a:lnTo>
                <a:cubicBezTo>
                  <a:pt x="6949767" y="1961901"/>
                  <a:pt x="6971215" y="1939818"/>
                  <a:pt x="7000237" y="1939818"/>
                </a:cubicBezTo>
                <a:close/>
                <a:moveTo>
                  <a:pt x="5681311" y="1928986"/>
                </a:moveTo>
                <a:lnTo>
                  <a:pt x="5880711" y="1928986"/>
                </a:lnTo>
                <a:cubicBezTo>
                  <a:pt x="5884710" y="1928986"/>
                  <a:pt x="5888603" y="1929339"/>
                  <a:pt x="5892390" y="1929837"/>
                </a:cubicBezTo>
                <a:lnTo>
                  <a:pt x="5892390" y="1928986"/>
                </a:lnTo>
                <a:lnTo>
                  <a:pt x="6245746" y="1928986"/>
                </a:lnTo>
                <a:lnTo>
                  <a:pt x="6245746" y="1956131"/>
                </a:lnTo>
                <a:cubicBezTo>
                  <a:pt x="6245746" y="2000937"/>
                  <a:pt x="6213574" y="2033110"/>
                  <a:pt x="6168768" y="2033110"/>
                </a:cubicBezTo>
                <a:lnTo>
                  <a:pt x="5969368" y="2033110"/>
                </a:lnTo>
                <a:cubicBezTo>
                  <a:pt x="5965369" y="2033110"/>
                  <a:pt x="5961476" y="2032756"/>
                  <a:pt x="5957689" y="2032260"/>
                </a:cubicBezTo>
                <a:lnTo>
                  <a:pt x="5957689" y="2033110"/>
                </a:lnTo>
                <a:lnTo>
                  <a:pt x="5604334" y="2033110"/>
                </a:lnTo>
                <a:lnTo>
                  <a:pt x="5604334" y="2005965"/>
                </a:lnTo>
                <a:cubicBezTo>
                  <a:pt x="5604334" y="1961157"/>
                  <a:pt x="5636506" y="1928986"/>
                  <a:pt x="5681311" y="1928986"/>
                </a:cubicBezTo>
                <a:close/>
                <a:moveTo>
                  <a:pt x="8283240" y="1847721"/>
                </a:moveTo>
                <a:lnTo>
                  <a:pt x="8321109" y="1847721"/>
                </a:lnTo>
                <a:lnTo>
                  <a:pt x="8321109" y="2033884"/>
                </a:lnTo>
                <a:lnTo>
                  <a:pt x="8318915" y="2033884"/>
                </a:lnTo>
                <a:lnTo>
                  <a:pt x="8318915" y="2077735"/>
                </a:lnTo>
                <a:cubicBezTo>
                  <a:pt x="8318915" y="2107395"/>
                  <a:pt x="8297467" y="2129479"/>
                  <a:pt x="8268446" y="2129479"/>
                </a:cubicBezTo>
                <a:lnTo>
                  <a:pt x="8230576" y="2129479"/>
                </a:lnTo>
                <a:lnTo>
                  <a:pt x="8230576" y="1943316"/>
                </a:lnTo>
                <a:lnTo>
                  <a:pt x="8232771" y="1943316"/>
                </a:lnTo>
                <a:lnTo>
                  <a:pt x="8232771" y="1899465"/>
                </a:lnTo>
                <a:cubicBezTo>
                  <a:pt x="8232771" y="1869806"/>
                  <a:pt x="8254218" y="1847721"/>
                  <a:pt x="8283240" y="1847721"/>
                </a:cubicBezTo>
                <a:close/>
                <a:moveTo>
                  <a:pt x="8398123" y="1743562"/>
                </a:moveTo>
                <a:lnTo>
                  <a:pt x="8597523" y="1743562"/>
                </a:lnTo>
                <a:cubicBezTo>
                  <a:pt x="8601522" y="1743562"/>
                  <a:pt x="8605415" y="1743916"/>
                  <a:pt x="8609202" y="1744411"/>
                </a:cubicBezTo>
                <a:lnTo>
                  <a:pt x="8609202" y="1743562"/>
                </a:lnTo>
                <a:lnTo>
                  <a:pt x="8962558" y="1743562"/>
                </a:lnTo>
                <a:lnTo>
                  <a:pt x="8962558" y="1770708"/>
                </a:lnTo>
                <a:cubicBezTo>
                  <a:pt x="8962558" y="1815515"/>
                  <a:pt x="8930386" y="1847686"/>
                  <a:pt x="8885580" y="1847686"/>
                </a:cubicBezTo>
                <a:lnTo>
                  <a:pt x="8686180" y="1847686"/>
                </a:lnTo>
                <a:cubicBezTo>
                  <a:pt x="8682181" y="1847686"/>
                  <a:pt x="8678288" y="1847331"/>
                  <a:pt x="8674501" y="1846836"/>
                </a:cubicBezTo>
                <a:lnTo>
                  <a:pt x="8674501" y="1847686"/>
                </a:lnTo>
                <a:lnTo>
                  <a:pt x="8321145" y="1847686"/>
                </a:lnTo>
                <a:lnTo>
                  <a:pt x="8321145" y="1820539"/>
                </a:lnTo>
                <a:cubicBezTo>
                  <a:pt x="8321145" y="1775733"/>
                  <a:pt x="8353317" y="1743562"/>
                  <a:pt x="8398123" y="1743562"/>
                </a:cubicBezTo>
                <a:close/>
                <a:moveTo>
                  <a:pt x="6298445" y="1647264"/>
                </a:moveTo>
                <a:lnTo>
                  <a:pt x="6336314" y="1647264"/>
                </a:lnTo>
                <a:lnTo>
                  <a:pt x="6336314" y="1833427"/>
                </a:lnTo>
                <a:lnTo>
                  <a:pt x="6334120" y="1833427"/>
                </a:lnTo>
                <a:lnTo>
                  <a:pt x="6334120" y="1877279"/>
                </a:lnTo>
                <a:cubicBezTo>
                  <a:pt x="6334120" y="1906937"/>
                  <a:pt x="6312672" y="1929021"/>
                  <a:pt x="6283651" y="1929021"/>
                </a:cubicBezTo>
                <a:lnTo>
                  <a:pt x="6245781" y="1929021"/>
                </a:lnTo>
                <a:lnTo>
                  <a:pt x="6245781" y="1742858"/>
                </a:lnTo>
                <a:lnTo>
                  <a:pt x="6247975" y="1742858"/>
                </a:lnTo>
                <a:lnTo>
                  <a:pt x="6247975" y="1699006"/>
                </a:lnTo>
                <a:cubicBezTo>
                  <a:pt x="6247975" y="1669348"/>
                  <a:pt x="6269423" y="1647264"/>
                  <a:pt x="6298445" y="1647264"/>
                </a:cubicBezTo>
                <a:close/>
                <a:moveTo>
                  <a:pt x="7689819" y="1553935"/>
                </a:moveTo>
                <a:lnTo>
                  <a:pt x="7727688" y="1553935"/>
                </a:lnTo>
                <a:lnTo>
                  <a:pt x="7727688" y="1740098"/>
                </a:lnTo>
                <a:lnTo>
                  <a:pt x="7725494" y="1740098"/>
                </a:lnTo>
                <a:lnTo>
                  <a:pt x="7725494" y="1783948"/>
                </a:lnTo>
                <a:cubicBezTo>
                  <a:pt x="7725494" y="1813609"/>
                  <a:pt x="7704046" y="1835692"/>
                  <a:pt x="7675025" y="1835692"/>
                </a:cubicBezTo>
                <a:lnTo>
                  <a:pt x="7637155" y="1835692"/>
                </a:lnTo>
                <a:lnTo>
                  <a:pt x="7637155" y="1862803"/>
                </a:lnTo>
                <a:cubicBezTo>
                  <a:pt x="7637155" y="1907610"/>
                  <a:pt x="7604984" y="1939781"/>
                  <a:pt x="7560177" y="1939781"/>
                </a:cubicBezTo>
                <a:lnTo>
                  <a:pt x="7038142" y="1939781"/>
                </a:lnTo>
                <a:lnTo>
                  <a:pt x="7038142" y="1912636"/>
                </a:lnTo>
                <a:cubicBezTo>
                  <a:pt x="7038142" y="1867829"/>
                  <a:pt x="7070314" y="1835658"/>
                  <a:pt x="7115120" y="1835658"/>
                </a:cubicBezTo>
                <a:lnTo>
                  <a:pt x="7314520" y="1835658"/>
                </a:lnTo>
                <a:lnTo>
                  <a:pt x="7637155" y="1835658"/>
                </a:lnTo>
                <a:lnTo>
                  <a:pt x="7637155" y="1649531"/>
                </a:lnTo>
                <a:lnTo>
                  <a:pt x="7639349" y="1649531"/>
                </a:lnTo>
                <a:lnTo>
                  <a:pt x="7639349" y="1605678"/>
                </a:lnTo>
                <a:cubicBezTo>
                  <a:pt x="7639349" y="1576020"/>
                  <a:pt x="7660797" y="1553935"/>
                  <a:pt x="7689819" y="1553935"/>
                </a:cubicBezTo>
                <a:close/>
                <a:moveTo>
                  <a:pt x="6594182" y="1542856"/>
                </a:moveTo>
                <a:lnTo>
                  <a:pt x="6947537" y="1542856"/>
                </a:lnTo>
                <a:lnTo>
                  <a:pt x="6947537" y="1570002"/>
                </a:lnTo>
                <a:cubicBezTo>
                  <a:pt x="6947537" y="1614809"/>
                  <a:pt x="6915366" y="1646982"/>
                  <a:pt x="6870559" y="1646982"/>
                </a:cubicBezTo>
                <a:lnTo>
                  <a:pt x="6689670" y="1646982"/>
                </a:lnTo>
                <a:lnTo>
                  <a:pt x="6689670" y="1647264"/>
                </a:lnTo>
                <a:lnTo>
                  <a:pt x="6336314" y="1647264"/>
                </a:lnTo>
                <a:lnTo>
                  <a:pt x="6336314" y="1620118"/>
                </a:lnTo>
                <a:cubicBezTo>
                  <a:pt x="6336314" y="1575312"/>
                  <a:pt x="6368486" y="1543139"/>
                  <a:pt x="6413292" y="1543139"/>
                </a:cubicBezTo>
                <a:lnTo>
                  <a:pt x="6594182" y="1543139"/>
                </a:lnTo>
                <a:close/>
                <a:moveTo>
                  <a:pt x="7804666" y="1449810"/>
                </a:moveTo>
                <a:lnTo>
                  <a:pt x="8004066" y="1449810"/>
                </a:lnTo>
                <a:cubicBezTo>
                  <a:pt x="8008313" y="1449810"/>
                  <a:pt x="8012383" y="1450165"/>
                  <a:pt x="8016382" y="1450732"/>
                </a:cubicBezTo>
                <a:lnTo>
                  <a:pt x="8230541" y="1450732"/>
                </a:lnTo>
                <a:lnTo>
                  <a:pt x="8230541" y="1477876"/>
                </a:lnTo>
                <a:cubicBezTo>
                  <a:pt x="8230541" y="1522683"/>
                  <a:pt x="8198369" y="1554855"/>
                  <a:pt x="8153562" y="1554855"/>
                </a:cubicBezTo>
                <a:lnTo>
                  <a:pt x="7954163" y="1554855"/>
                </a:lnTo>
                <a:cubicBezTo>
                  <a:pt x="7949916" y="1554855"/>
                  <a:pt x="7945846" y="1554501"/>
                  <a:pt x="7941846" y="1553935"/>
                </a:cubicBezTo>
                <a:lnTo>
                  <a:pt x="7727688" y="1553935"/>
                </a:lnTo>
                <a:lnTo>
                  <a:pt x="7727688" y="1526789"/>
                </a:lnTo>
                <a:cubicBezTo>
                  <a:pt x="7727688" y="1481983"/>
                  <a:pt x="7759859" y="1449810"/>
                  <a:pt x="7804666" y="1449810"/>
                </a:cubicBezTo>
                <a:close/>
                <a:moveTo>
                  <a:pt x="9310994" y="1357436"/>
                </a:moveTo>
                <a:lnTo>
                  <a:pt x="9481336" y="1357436"/>
                </a:lnTo>
                <a:lnTo>
                  <a:pt x="9480970" y="1461560"/>
                </a:lnTo>
                <a:lnTo>
                  <a:pt x="9406482" y="1461560"/>
                </a:lnTo>
                <a:lnTo>
                  <a:pt x="9406482" y="1461843"/>
                </a:lnTo>
                <a:lnTo>
                  <a:pt x="9053126" y="1461843"/>
                </a:lnTo>
                <a:lnTo>
                  <a:pt x="9053126" y="1648003"/>
                </a:lnTo>
                <a:lnTo>
                  <a:pt x="9050932" y="1648003"/>
                </a:lnTo>
                <a:lnTo>
                  <a:pt x="9050932" y="1691853"/>
                </a:lnTo>
                <a:cubicBezTo>
                  <a:pt x="9050932" y="1721513"/>
                  <a:pt x="9029484" y="1743596"/>
                  <a:pt x="9000462" y="1743596"/>
                </a:cubicBezTo>
                <a:lnTo>
                  <a:pt x="8962593" y="1743596"/>
                </a:lnTo>
                <a:lnTo>
                  <a:pt x="8962593" y="1557432"/>
                </a:lnTo>
                <a:lnTo>
                  <a:pt x="8964787" y="1557432"/>
                </a:lnTo>
                <a:lnTo>
                  <a:pt x="8964787" y="1513582"/>
                </a:lnTo>
                <a:cubicBezTo>
                  <a:pt x="8964787" y="1483926"/>
                  <a:pt x="8986235" y="1461839"/>
                  <a:pt x="9015257" y="1461839"/>
                </a:cubicBezTo>
                <a:lnTo>
                  <a:pt x="9053126" y="1461839"/>
                </a:lnTo>
                <a:lnTo>
                  <a:pt x="9053126" y="1434698"/>
                </a:lnTo>
                <a:cubicBezTo>
                  <a:pt x="9053126" y="1389892"/>
                  <a:pt x="9085297" y="1357720"/>
                  <a:pt x="9130104" y="1357720"/>
                </a:cubicBezTo>
                <a:lnTo>
                  <a:pt x="9310994" y="1357720"/>
                </a:lnTo>
                <a:close/>
                <a:moveTo>
                  <a:pt x="7000237" y="1261099"/>
                </a:moveTo>
                <a:lnTo>
                  <a:pt x="7038106" y="1261099"/>
                </a:lnTo>
                <a:lnTo>
                  <a:pt x="7038106" y="1447262"/>
                </a:lnTo>
                <a:lnTo>
                  <a:pt x="7035912" y="1447262"/>
                </a:lnTo>
                <a:lnTo>
                  <a:pt x="7035912" y="1491115"/>
                </a:lnTo>
                <a:cubicBezTo>
                  <a:pt x="7035912" y="1520773"/>
                  <a:pt x="7014464" y="1542856"/>
                  <a:pt x="6985443" y="1542856"/>
                </a:cubicBezTo>
                <a:lnTo>
                  <a:pt x="6947573" y="1542856"/>
                </a:lnTo>
                <a:lnTo>
                  <a:pt x="6947573" y="1356693"/>
                </a:lnTo>
                <a:lnTo>
                  <a:pt x="6949767" y="1356693"/>
                </a:lnTo>
                <a:lnTo>
                  <a:pt x="6949767" y="1312844"/>
                </a:lnTo>
                <a:cubicBezTo>
                  <a:pt x="6949767" y="1283187"/>
                  <a:pt x="6971215" y="1261099"/>
                  <a:pt x="7000237" y="1261099"/>
                </a:cubicBezTo>
                <a:close/>
                <a:moveTo>
                  <a:pt x="8283240" y="1169005"/>
                </a:moveTo>
                <a:lnTo>
                  <a:pt x="8321109" y="1169005"/>
                </a:lnTo>
                <a:lnTo>
                  <a:pt x="8321109" y="1355168"/>
                </a:lnTo>
                <a:lnTo>
                  <a:pt x="8318915" y="1355168"/>
                </a:lnTo>
                <a:lnTo>
                  <a:pt x="8318915" y="1399019"/>
                </a:lnTo>
                <a:cubicBezTo>
                  <a:pt x="8318915" y="1428678"/>
                  <a:pt x="8297467" y="1450761"/>
                  <a:pt x="8268446" y="1450761"/>
                </a:cubicBezTo>
                <a:lnTo>
                  <a:pt x="8230576" y="1450761"/>
                </a:lnTo>
                <a:lnTo>
                  <a:pt x="8230576" y="1264598"/>
                </a:lnTo>
                <a:lnTo>
                  <a:pt x="8232771" y="1264598"/>
                </a:lnTo>
                <a:lnTo>
                  <a:pt x="8232771" y="1220749"/>
                </a:lnTo>
                <a:cubicBezTo>
                  <a:pt x="8232771" y="1191090"/>
                  <a:pt x="8254218" y="1169005"/>
                  <a:pt x="8283240" y="1169005"/>
                </a:cubicBezTo>
                <a:close/>
                <a:moveTo>
                  <a:pt x="7115120" y="1156976"/>
                </a:moveTo>
                <a:lnTo>
                  <a:pt x="7314520" y="1156976"/>
                </a:lnTo>
                <a:lnTo>
                  <a:pt x="7637155" y="1156976"/>
                </a:lnTo>
                <a:lnTo>
                  <a:pt x="7637155" y="1184122"/>
                </a:lnTo>
                <a:cubicBezTo>
                  <a:pt x="7637155" y="1228929"/>
                  <a:pt x="7604984" y="1261099"/>
                  <a:pt x="7560177" y="1261099"/>
                </a:cubicBezTo>
                <a:lnTo>
                  <a:pt x="7038142" y="1261099"/>
                </a:lnTo>
                <a:lnTo>
                  <a:pt x="7038142" y="1233953"/>
                </a:lnTo>
                <a:cubicBezTo>
                  <a:pt x="7038142" y="1189148"/>
                  <a:pt x="7070314" y="1156976"/>
                  <a:pt x="7115120" y="1156976"/>
                </a:cubicBezTo>
                <a:close/>
                <a:moveTo>
                  <a:pt x="8398123" y="1064846"/>
                </a:moveTo>
                <a:lnTo>
                  <a:pt x="8597523" y="1064846"/>
                </a:lnTo>
                <a:cubicBezTo>
                  <a:pt x="8601522" y="1064846"/>
                  <a:pt x="8605415" y="1065200"/>
                  <a:pt x="8609202" y="1065696"/>
                </a:cubicBezTo>
                <a:lnTo>
                  <a:pt x="8609202" y="1064846"/>
                </a:lnTo>
                <a:lnTo>
                  <a:pt x="8962558" y="1064846"/>
                </a:lnTo>
                <a:lnTo>
                  <a:pt x="8962558" y="1091992"/>
                </a:lnTo>
                <a:cubicBezTo>
                  <a:pt x="8962558" y="1136798"/>
                  <a:pt x="8930386" y="1168970"/>
                  <a:pt x="8885580" y="1168970"/>
                </a:cubicBezTo>
                <a:lnTo>
                  <a:pt x="8686180" y="1168970"/>
                </a:lnTo>
                <a:cubicBezTo>
                  <a:pt x="8682181" y="1168970"/>
                  <a:pt x="8678288" y="1168617"/>
                  <a:pt x="8674501" y="1168120"/>
                </a:cubicBezTo>
                <a:lnTo>
                  <a:pt x="8674501" y="1168970"/>
                </a:lnTo>
                <a:lnTo>
                  <a:pt x="8321145" y="1168970"/>
                </a:lnTo>
                <a:lnTo>
                  <a:pt x="8321145" y="1141825"/>
                </a:lnTo>
                <a:cubicBezTo>
                  <a:pt x="8321145" y="1097018"/>
                  <a:pt x="8353317" y="1064846"/>
                  <a:pt x="8398123" y="1064846"/>
                </a:cubicBezTo>
                <a:close/>
                <a:moveTo>
                  <a:pt x="7689819" y="875219"/>
                </a:moveTo>
                <a:lnTo>
                  <a:pt x="7727688" y="875219"/>
                </a:lnTo>
                <a:lnTo>
                  <a:pt x="7727688" y="1061381"/>
                </a:lnTo>
                <a:lnTo>
                  <a:pt x="7725494" y="1061381"/>
                </a:lnTo>
                <a:lnTo>
                  <a:pt x="7725494" y="1105233"/>
                </a:lnTo>
                <a:cubicBezTo>
                  <a:pt x="7725494" y="1134891"/>
                  <a:pt x="7704046" y="1156975"/>
                  <a:pt x="7675025" y="1156975"/>
                </a:cubicBezTo>
                <a:lnTo>
                  <a:pt x="7637155" y="1156975"/>
                </a:lnTo>
                <a:lnTo>
                  <a:pt x="7637155" y="970812"/>
                </a:lnTo>
                <a:lnTo>
                  <a:pt x="7639349" y="970812"/>
                </a:lnTo>
                <a:lnTo>
                  <a:pt x="7639349" y="926964"/>
                </a:lnTo>
                <a:cubicBezTo>
                  <a:pt x="7639349" y="897307"/>
                  <a:pt x="7660797" y="875219"/>
                  <a:pt x="7689819" y="875219"/>
                </a:cubicBezTo>
                <a:close/>
                <a:moveTo>
                  <a:pt x="7804666" y="771097"/>
                </a:moveTo>
                <a:lnTo>
                  <a:pt x="8004066" y="771097"/>
                </a:lnTo>
                <a:cubicBezTo>
                  <a:pt x="8008313" y="771097"/>
                  <a:pt x="8012383" y="771451"/>
                  <a:pt x="8016382" y="772018"/>
                </a:cubicBezTo>
                <a:lnTo>
                  <a:pt x="8230541" y="772018"/>
                </a:lnTo>
                <a:lnTo>
                  <a:pt x="8230541" y="799164"/>
                </a:lnTo>
                <a:cubicBezTo>
                  <a:pt x="8230541" y="843968"/>
                  <a:pt x="8198369" y="876141"/>
                  <a:pt x="8153562" y="876141"/>
                </a:cubicBezTo>
                <a:lnTo>
                  <a:pt x="7954163" y="876141"/>
                </a:lnTo>
                <a:cubicBezTo>
                  <a:pt x="7949916" y="876141"/>
                  <a:pt x="7945846" y="875787"/>
                  <a:pt x="7941846" y="875219"/>
                </a:cubicBezTo>
                <a:lnTo>
                  <a:pt x="7727688" y="875219"/>
                </a:lnTo>
                <a:lnTo>
                  <a:pt x="7727688" y="848075"/>
                </a:lnTo>
                <a:cubicBezTo>
                  <a:pt x="7727688" y="803268"/>
                  <a:pt x="7759859" y="771097"/>
                  <a:pt x="7804666" y="771097"/>
                </a:cubicBezTo>
                <a:close/>
                <a:moveTo>
                  <a:pt x="9310994" y="678723"/>
                </a:moveTo>
                <a:lnTo>
                  <a:pt x="9483720" y="678723"/>
                </a:lnTo>
                <a:lnTo>
                  <a:pt x="9483354" y="782846"/>
                </a:lnTo>
                <a:lnTo>
                  <a:pt x="9406482" y="782846"/>
                </a:lnTo>
                <a:lnTo>
                  <a:pt x="9406482" y="783130"/>
                </a:lnTo>
                <a:lnTo>
                  <a:pt x="9053126" y="783130"/>
                </a:lnTo>
                <a:lnTo>
                  <a:pt x="9053126" y="969288"/>
                </a:lnTo>
                <a:lnTo>
                  <a:pt x="9050932" y="969288"/>
                </a:lnTo>
                <a:lnTo>
                  <a:pt x="9050932" y="1013138"/>
                </a:lnTo>
                <a:cubicBezTo>
                  <a:pt x="9050932" y="1042797"/>
                  <a:pt x="9029484" y="1064881"/>
                  <a:pt x="9000462" y="1064881"/>
                </a:cubicBezTo>
                <a:lnTo>
                  <a:pt x="8962593" y="1064881"/>
                </a:lnTo>
                <a:lnTo>
                  <a:pt x="8962593" y="878719"/>
                </a:lnTo>
                <a:lnTo>
                  <a:pt x="8964787" y="878719"/>
                </a:lnTo>
                <a:lnTo>
                  <a:pt x="8964787" y="834868"/>
                </a:lnTo>
                <a:cubicBezTo>
                  <a:pt x="8964787" y="805210"/>
                  <a:pt x="8986235" y="783124"/>
                  <a:pt x="9015257" y="783124"/>
                </a:cubicBezTo>
                <a:lnTo>
                  <a:pt x="9053126" y="783124"/>
                </a:lnTo>
                <a:lnTo>
                  <a:pt x="9053126" y="755983"/>
                </a:lnTo>
                <a:cubicBezTo>
                  <a:pt x="9053126" y="711179"/>
                  <a:pt x="9085297" y="679006"/>
                  <a:pt x="9130104" y="679006"/>
                </a:cubicBezTo>
                <a:lnTo>
                  <a:pt x="9310994" y="679006"/>
                </a:lnTo>
                <a:close/>
                <a:moveTo>
                  <a:pt x="8283240" y="490285"/>
                </a:moveTo>
                <a:lnTo>
                  <a:pt x="8321109" y="490285"/>
                </a:lnTo>
                <a:lnTo>
                  <a:pt x="8321109" y="676453"/>
                </a:lnTo>
                <a:lnTo>
                  <a:pt x="8318915" y="676453"/>
                </a:lnTo>
                <a:lnTo>
                  <a:pt x="8318915" y="720304"/>
                </a:lnTo>
                <a:cubicBezTo>
                  <a:pt x="8318915" y="749962"/>
                  <a:pt x="8297467" y="772047"/>
                  <a:pt x="8268446" y="772047"/>
                </a:cubicBezTo>
                <a:lnTo>
                  <a:pt x="8230576" y="772047"/>
                </a:lnTo>
                <a:lnTo>
                  <a:pt x="8230576" y="585879"/>
                </a:lnTo>
                <a:lnTo>
                  <a:pt x="8232771" y="585879"/>
                </a:lnTo>
                <a:lnTo>
                  <a:pt x="8232771" y="542028"/>
                </a:lnTo>
                <a:cubicBezTo>
                  <a:pt x="8232771" y="512370"/>
                  <a:pt x="8254218" y="490285"/>
                  <a:pt x="8283240" y="490285"/>
                </a:cubicBezTo>
                <a:close/>
                <a:moveTo>
                  <a:pt x="8398123" y="386126"/>
                </a:moveTo>
                <a:lnTo>
                  <a:pt x="8597523" y="386126"/>
                </a:lnTo>
                <a:cubicBezTo>
                  <a:pt x="8601522" y="386126"/>
                  <a:pt x="8605415" y="386480"/>
                  <a:pt x="8609202" y="386975"/>
                </a:cubicBezTo>
                <a:lnTo>
                  <a:pt x="8609202" y="386126"/>
                </a:lnTo>
                <a:lnTo>
                  <a:pt x="8962558" y="386126"/>
                </a:lnTo>
                <a:lnTo>
                  <a:pt x="8962558" y="413272"/>
                </a:lnTo>
                <a:cubicBezTo>
                  <a:pt x="8962558" y="458077"/>
                  <a:pt x="8930386" y="490249"/>
                  <a:pt x="8885580" y="490249"/>
                </a:cubicBezTo>
                <a:lnTo>
                  <a:pt x="8686180" y="490249"/>
                </a:lnTo>
                <a:cubicBezTo>
                  <a:pt x="8682181" y="490249"/>
                  <a:pt x="8678288" y="489896"/>
                  <a:pt x="8674501" y="489400"/>
                </a:cubicBezTo>
                <a:lnTo>
                  <a:pt x="8674501" y="490249"/>
                </a:lnTo>
                <a:lnTo>
                  <a:pt x="8321145" y="490249"/>
                </a:lnTo>
                <a:lnTo>
                  <a:pt x="8321145" y="463103"/>
                </a:lnTo>
                <a:cubicBezTo>
                  <a:pt x="8321145" y="418297"/>
                  <a:pt x="8353317" y="386126"/>
                  <a:pt x="8398123" y="386126"/>
                </a:cubicBezTo>
                <a:close/>
                <a:moveTo>
                  <a:pt x="9310994" y="0"/>
                </a:moveTo>
                <a:lnTo>
                  <a:pt x="9486104" y="0"/>
                </a:lnTo>
                <a:lnTo>
                  <a:pt x="9485738" y="104124"/>
                </a:lnTo>
                <a:lnTo>
                  <a:pt x="9406482" y="104124"/>
                </a:lnTo>
                <a:lnTo>
                  <a:pt x="9406482" y="104407"/>
                </a:lnTo>
                <a:lnTo>
                  <a:pt x="9053126" y="104407"/>
                </a:lnTo>
                <a:lnTo>
                  <a:pt x="9053126" y="290567"/>
                </a:lnTo>
                <a:lnTo>
                  <a:pt x="9050932" y="290567"/>
                </a:lnTo>
                <a:lnTo>
                  <a:pt x="9050932" y="334417"/>
                </a:lnTo>
                <a:cubicBezTo>
                  <a:pt x="9050932" y="364077"/>
                  <a:pt x="9029484" y="386160"/>
                  <a:pt x="9000462" y="386160"/>
                </a:cubicBezTo>
                <a:lnTo>
                  <a:pt x="8962593" y="386160"/>
                </a:lnTo>
                <a:lnTo>
                  <a:pt x="8962593" y="199998"/>
                </a:lnTo>
                <a:lnTo>
                  <a:pt x="8964787" y="199998"/>
                </a:lnTo>
                <a:lnTo>
                  <a:pt x="8964787" y="156147"/>
                </a:lnTo>
                <a:cubicBezTo>
                  <a:pt x="8964787" y="126489"/>
                  <a:pt x="8986235" y="104404"/>
                  <a:pt x="9015257" y="104404"/>
                </a:cubicBezTo>
                <a:lnTo>
                  <a:pt x="9053126" y="104404"/>
                </a:lnTo>
                <a:lnTo>
                  <a:pt x="9053126" y="77261"/>
                </a:lnTo>
                <a:cubicBezTo>
                  <a:pt x="9053126" y="32455"/>
                  <a:pt x="9085297" y="283"/>
                  <a:pt x="9130104" y="283"/>
                </a:cubicBezTo>
                <a:lnTo>
                  <a:pt x="9310994" y="283"/>
                </a:lnTo>
                <a:close/>
              </a:path>
            </a:pathLst>
          </a:custGeom>
          <a:noFill/>
          <a:ln w="12700" cap="flat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DF99A-96A4-AEAF-1C83-C2B3A15B5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96A1-EE12-4EB4-8FD2-AF3758B5ADDE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387195-89EF-E5CC-0620-010E2024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93E74-AA2D-ED94-5D4D-FD3A58F6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Title 13">
            <a:extLst>
              <a:ext uri="{FF2B5EF4-FFF2-40B4-BE49-F238E27FC236}">
                <a16:creationId xmlns:a16="http://schemas.microsoft.com/office/drawing/2014/main" id="{C5833B21-75E8-8D0F-2BB8-3FCAE4C530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87" y="1416964"/>
            <a:ext cx="2950580" cy="11443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Título</a:t>
            </a:r>
            <a:br>
              <a:rPr lang="en-US"/>
            </a:br>
            <a:r>
              <a:rPr lang="en-US"/>
              <a:t>do Slide</a:t>
            </a:r>
            <a:endParaRPr lang="pt-BR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1F6C52CB-862C-2F43-A29F-4992A48886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223" y="3104514"/>
            <a:ext cx="2956737" cy="2559049"/>
          </a:xfrm>
        </p:spPr>
        <p:txBody>
          <a:bodyPr anchor="t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/>
              <a:t>Conteúdo em texto corrido ou lista para esta área.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82EED2-BB2D-B829-0E1F-BAC7ABD4C963}"/>
              </a:ext>
            </a:extLst>
          </p:cNvPr>
          <p:cNvCxnSpPr>
            <a:cxnSpLocks/>
          </p:cNvCxnSpPr>
          <p:nvPr userDrawn="1"/>
        </p:nvCxnSpPr>
        <p:spPr>
          <a:xfrm flipH="1">
            <a:off x="577222" y="2868549"/>
            <a:ext cx="2956738" cy="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2E86CEE9-5A5C-86E5-A848-7A85726CE9D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890196" y="786328"/>
            <a:ext cx="7246117" cy="5431910"/>
          </a:xfrm>
          <a:prstGeom prst="round1Rect">
            <a:avLst>
              <a:gd name="adj" fmla="val 7899"/>
            </a:avLst>
          </a:prstGeom>
          <a:solidFill>
            <a:schemeClr val="tx1"/>
          </a:solidFill>
          <a:effectLst>
            <a:outerShdw blurRad="381000" dist="254000" dir="8100000" algn="tr" rotWithShape="0">
              <a:schemeClr val="accent4">
                <a:lumMod val="50000"/>
                <a:alpha val="40000"/>
              </a:schemeClr>
            </a:outerShdw>
          </a:effectLst>
        </p:spPr>
        <p:txBody>
          <a:bodyPr vert="horz" lIns="108000" tIns="108000" rIns="108000" bIns="108000" rtlCol="0" anchor="ctr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pt-BR"/>
            </a:lvl5pPr>
          </a:lstStyle>
          <a:p>
            <a:pPr lvl="0" algn="ctr"/>
            <a:r>
              <a:rPr lang="en-US" err="1"/>
              <a:t>Insira</a:t>
            </a:r>
            <a:r>
              <a:rPr lang="en-US"/>
              <a:t> o </a:t>
            </a:r>
            <a:r>
              <a:rPr lang="en-US" err="1"/>
              <a:t>Conteúdo</a:t>
            </a:r>
            <a:endParaRPr lang="pt-BR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62F7CB0-1DF3-BCD1-D9B4-D984ABCFFA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91200" y="6011950"/>
            <a:ext cx="5518785" cy="41384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effectLst>
            <a:outerShdw blurRad="381000" dist="203200" dir="11340000" algn="ctr" rotWithShape="0">
              <a:schemeClr val="accent4">
                <a:alpha val="35000"/>
              </a:schemeClr>
            </a:outerShdw>
          </a:effectLst>
        </p:spPr>
        <p:txBody>
          <a:bodyPr wrap="square" tIns="36000" bIns="36000">
            <a:sp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Legenda da </a:t>
            </a:r>
            <a:r>
              <a:rPr lang="en-US" err="1"/>
              <a:t>Imagem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8328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ás Neutro">
    <p:bg>
      <p:bgPr>
        <a:gradFill>
          <a:gsLst>
            <a:gs pos="0">
              <a:schemeClr val="accent4">
                <a:lumMod val="75000"/>
              </a:schemeClr>
            </a:gs>
            <a:gs pos="100000">
              <a:schemeClr val="accent4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0D0261-6774-B484-C41E-445B8EA37511}"/>
              </a:ext>
            </a:extLst>
          </p:cNvPr>
          <p:cNvSpPr/>
          <p:nvPr/>
        </p:nvSpPr>
        <p:spPr>
          <a:xfrm>
            <a:off x="7768850" y="4222789"/>
            <a:ext cx="4442200" cy="2644737"/>
          </a:xfrm>
          <a:custGeom>
            <a:avLst/>
            <a:gdLst>
              <a:gd name="connsiteX0" fmla="*/ 2176019 w 4442200"/>
              <a:gd name="connsiteY0" fmla="*/ 2621093 h 2644737"/>
              <a:gd name="connsiteX1" fmla="*/ 2213888 w 4442200"/>
              <a:gd name="connsiteY1" fmla="*/ 2621093 h 2644737"/>
              <a:gd name="connsiteX2" fmla="*/ 2213888 w 4442200"/>
              <a:gd name="connsiteY2" fmla="*/ 2644737 h 2644737"/>
              <a:gd name="connsiteX3" fmla="*/ 2134180 w 4442200"/>
              <a:gd name="connsiteY3" fmla="*/ 2644737 h 2644737"/>
              <a:gd name="connsiteX4" fmla="*/ 2139901 w 4442200"/>
              <a:gd name="connsiteY4" fmla="*/ 2635843 h 2644737"/>
              <a:gd name="connsiteX5" fmla="*/ 2176019 w 4442200"/>
              <a:gd name="connsiteY5" fmla="*/ 2621093 h 2644737"/>
              <a:gd name="connsiteX6" fmla="*/ 1080418 w 4442200"/>
              <a:gd name="connsiteY6" fmla="*/ 2610015 h 2644737"/>
              <a:gd name="connsiteX7" fmla="*/ 1433773 w 4442200"/>
              <a:gd name="connsiteY7" fmla="*/ 2610015 h 2644737"/>
              <a:gd name="connsiteX8" fmla="*/ 1433773 w 4442200"/>
              <a:gd name="connsiteY8" fmla="*/ 2637160 h 2644737"/>
              <a:gd name="connsiteX9" fmla="*/ 1432371 w 4442200"/>
              <a:gd name="connsiteY9" fmla="*/ 2644737 h 2644737"/>
              <a:gd name="connsiteX10" fmla="*/ 835883 w 4442200"/>
              <a:gd name="connsiteY10" fmla="*/ 2644737 h 2644737"/>
              <a:gd name="connsiteX11" fmla="*/ 844237 w 4442200"/>
              <a:gd name="connsiteY11" fmla="*/ 2631985 h 2644737"/>
              <a:gd name="connsiteX12" fmla="*/ 899528 w 4442200"/>
              <a:gd name="connsiteY12" fmla="*/ 2610299 h 2644737"/>
              <a:gd name="connsiteX13" fmla="*/ 1080418 w 4442200"/>
              <a:gd name="connsiteY13" fmla="*/ 2610299 h 2644737"/>
              <a:gd name="connsiteX14" fmla="*/ 3581670 w 4442200"/>
              <a:gd name="connsiteY14" fmla="*/ 2526424 h 2644737"/>
              <a:gd name="connsiteX15" fmla="*/ 3619539 w 4442200"/>
              <a:gd name="connsiteY15" fmla="*/ 2526424 h 2644737"/>
              <a:gd name="connsiteX16" fmla="*/ 3619539 w 4442200"/>
              <a:gd name="connsiteY16" fmla="*/ 2644737 h 2644737"/>
              <a:gd name="connsiteX17" fmla="*/ 3529006 w 4442200"/>
              <a:gd name="connsiteY17" fmla="*/ 2644737 h 2644737"/>
              <a:gd name="connsiteX18" fmla="*/ 3529006 w 4442200"/>
              <a:gd name="connsiteY18" fmla="*/ 2622014 h 2644737"/>
              <a:gd name="connsiteX19" fmla="*/ 3531200 w 4442200"/>
              <a:gd name="connsiteY19" fmla="*/ 2622014 h 2644737"/>
              <a:gd name="connsiteX20" fmla="*/ 3531200 w 4442200"/>
              <a:gd name="connsiteY20" fmla="*/ 2578166 h 2644737"/>
              <a:gd name="connsiteX21" fmla="*/ 3581670 w 4442200"/>
              <a:gd name="connsiteY21" fmla="*/ 2526424 h 2644737"/>
              <a:gd name="connsiteX22" fmla="*/ 2443634 w 4442200"/>
              <a:gd name="connsiteY22" fmla="*/ 2515309 h 2644737"/>
              <a:gd name="connsiteX23" fmla="*/ 2796990 w 4442200"/>
              <a:gd name="connsiteY23" fmla="*/ 2515309 h 2644737"/>
              <a:gd name="connsiteX24" fmla="*/ 2796990 w 4442200"/>
              <a:gd name="connsiteY24" fmla="*/ 2542456 h 2644737"/>
              <a:gd name="connsiteX25" fmla="*/ 2720012 w 4442200"/>
              <a:gd name="connsiteY25" fmla="*/ 2619429 h 2644737"/>
              <a:gd name="connsiteX26" fmla="*/ 2567280 w 4442200"/>
              <a:gd name="connsiteY26" fmla="*/ 2619429 h 2644737"/>
              <a:gd name="connsiteX27" fmla="*/ 2567280 w 4442200"/>
              <a:gd name="connsiteY27" fmla="*/ 2621093 h 2644737"/>
              <a:gd name="connsiteX28" fmla="*/ 2213924 w 4442200"/>
              <a:gd name="connsiteY28" fmla="*/ 2621093 h 2644737"/>
              <a:gd name="connsiteX29" fmla="*/ 2213924 w 4442200"/>
              <a:gd name="connsiteY29" fmla="*/ 2593949 h 2644737"/>
              <a:gd name="connsiteX30" fmla="*/ 2290902 w 4442200"/>
              <a:gd name="connsiteY30" fmla="*/ 2516968 h 2644737"/>
              <a:gd name="connsiteX31" fmla="*/ 2443634 w 4442200"/>
              <a:gd name="connsiteY31" fmla="*/ 2516968 h 2644737"/>
              <a:gd name="connsiteX32" fmla="*/ 3877407 w 4442200"/>
              <a:gd name="connsiteY32" fmla="*/ 2421982 h 2644737"/>
              <a:gd name="connsiteX33" fmla="*/ 4230762 w 4442200"/>
              <a:gd name="connsiteY33" fmla="*/ 2421982 h 2644737"/>
              <a:gd name="connsiteX34" fmla="*/ 4230762 w 4442200"/>
              <a:gd name="connsiteY34" fmla="*/ 2449128 h 2644737"/>
              <a:gd name="connsiteX35" fmla="*/ 4153784 w 4442200"/>
              <a:gd name="connsiteY35" fmla="*/ 2526105 h 2644737"/>
              <a:gd name="connsiteX36" fmla="*/ 3972895 w 4442200"/>
              <a:gd name="connsiteY36" fmla="*/ 2526105 h 2644737"/>
              <a:gd name="connsiteX37" fmla="*/ 3972895 w 4442200"/>
              <a:gd name="connsiteY37" fmla="*/ 2526390 h 2644737"/>
              <a:gd name="connsiteX38" fmla="*/ 3619539 w 4442200"/>
              <a:gd name="connsiteY38" fmla="*/ 2526390 h 2644737"/>
              <a:gd name="connsiteX39" fmla="*/ 3619539 w 4442200"/>
              <a:gd name="connsiteY39" fmla="*/ 2499243 h 2644737"/>
              <a:gd name="connsiteX40" fmla="*/ 3696517 w 4442200"/>
              <a:gd name="connsiteY40" fmla="*/ 2422271 h 2644737"/>
              <a:gd name="connsiteX41" fmla="*/ 3877407 w 4442200"/>
              <a:gd name="connsiteY41" fmla="*/ 2422271 h 2644737"/>
              <a:gd name="connsiteX42" fmla="*/ 52664 w 4442200"/>
              <a:gd name="connsiteY42" fmla="*/ 2421585 h 2644737"/>
              <a:gd name="connsiteX43" fmla="*/ 90533 w 4442200"/>
              <a:gd name="connsiteY43" fmla="*/ 2421585 h 2644737"/>
              <a:gd name="connsiteX44" fmla="*/ 90533 w 4442200"/>
              <a:gd name="connsiteY44" fmla="*/ 2607749 h 2644737"/>
              <a:gd name="connsiteX45" fmla="*/ 88340 w 4442200"/>
              <a:gd name="connsiteY45" fmla="*/ 2607749 h 2644737"/>
              <a:gd name="connsiteX46" fmla="*/ 88340 w 4442200"/>
              <a:gd name="connsiteY46" fmla="*/ 2644737 h 2644737"/>
              <a:gd name="connsiteX47" fmla="*/ 0 w 4442200"/>
              <a:gd name="connsiteY47" fmla="*/ 2644737 h 2644737"/>
              <a:gd name="connsiteX48" fmla="*/ 0 w 4442200"/>
              <a:gd name="connsiteY48" fmla="*/ 2517179 h 2644737"/>
              <a:gd name="connsiteX49" fmla="*/ 2195 w 4442200"/>
              <a:gd name="connsiteY49" fmla="*/ 2517179 h 2644737"/>
              <a:gd name="connsiteX50" fmla="*/ 2195 w 4442200"/>
              <a:gd name="connsiteY50" fmla="*/ 2473328 h 2644737"/>
              <a:gd name="connsiteX51" fmla="*/ 52664 w 4442200"/>
              <a:gd name="connsiteY51" fmla="*/ 2421585 h 2644737"/>
              <a:gd name="connsiteX52" fmla="*/ 167547 w 4442200"/>
              <a:gd name="connsiteY52" fmla="*/ 2317427 h 2644737"/>
              <a:gd name="connsiteX53" fmla="*/ 366947 w 4442200"/>
              <a:gd name="connsiteY53" fmla="*/ 2317427 h 2644737"/>
              <a:gd name="connsiteX54" fmla="*/ 378626 w 4442200"/>
              <a:gd name="connsiteY54" fmla="*/ 2318276 h 2644737"/>
              <a:gd name="connsiteX55" fmla="*/ 378626 w 4442200"/>
              <a:gd name="connsiteY55" fmla="*/ 2317427 h 2644737"/>
              <a:gd name="connsiteX56" fmla="*/ 731982 w 4442200"/>
              <a:gd name="connsiteY56" fmla="*/ 2317427 h 2644737"/>
              <a:gd name="connsiteX57" fmla="*/ 731982 w 4442200"/>
              <a:gd name="connsiteY57" fmla="*/ 2344572 h 2644737"/>
              <a:gd name="connsiteX58" fmla="*/ 655004 w 4442200"/>
              <a:gd name="connsiteY58" fmla="*/ 2421550 h 2644737"/>
              <a:gd name="connsiteX59" fmla="*/ 455604 w 4442200"/>
              <a:gd name="connsiteY59" fmla="*/ 2421550 h 2644737"/>
              <a:gd name="connsiteX60" fmla="*/ 443925 w 4442200"/>
              <a:gd name="connsiteY60" fmla="*/ 2420700 h 2644737"/>
              <a:gd name="connsiteX61" fmla="*/ 443925 w 4442200"/>
              <a:gd name="connsiteY61" fmla="*/ 2421550 h 2644737"/>
              <a:gd name="connsiteX62" fmla="*/ 90569 w 4442200"/>
              <a:gd name="connsiteY62" fmla="*/ 2421550 h 2644737"/>
              <a:gd name="connsiteX63" fmla="*/ 90569 w 4442200"/>
              <a:gd name="connsiteY63" fmla="*/ 2394405 h 2644737"/>
              <a:gd name="connsiteX64" fmla="*/ 167547 w 4442200"/>
              <a:gd name="connsiteY64" fmla="*/ 2317427 h 2644737"/>
              <a:gd name="connsiteX65" fmla="*/ 2849689 w 4442200"/>
              <a:gd name="connsiteY65" fmla="*/ 2233555 h 2644737"/>
              <a:gd name="connsiteX66" fmla="*/ 2887558 w 4442200"/>
              <a:gd name="connsiteY66" fmla="*/ 2233555 h 2644737"/>
              <a:gd name="connsiteX67" fmla="*/ 2887558 w 4442200"/>
              <a:gd name="connsiteY67" fmla="*/ 2419719 h 2644737"/>
              <a:gd name="connsiteX68" fmla="*/ 2885364 w 4442200"/>
              <a:gd name="connsiteY68" fmla="*/ 2419719 h 2644737"/>
              <a:gd name="connsiteX69" fmla="*/ 2885364 w 4442200"/>
              <a:gd name="connsiteY69" fmla="*/ 2463568 h 2644737"/>
              <a:gd name="connsiteX70" fmla="*/ 2834895 w 4442200"/>
              <a:gd name="connsiteY70" fmla="*/ 2515309 h 2644737"/>
              <a:gd name="connsiteX71" fmla="*/ 2797025 w 4442200"/>
              <a:gd name="connsiteY71" fmla="*/ 2515309 h 2644737"/>
              <a:gd name="connsiteX72" fmla="*/ 2797025 w 4442200"/>
              <a:gd name="connsiteY72" fmla="*/ 2329148 h 2644737"/>
              <a:gd name="connsiteX73" fmla="*/ 2799219 w 4442200"/>
              <a:gd name="connsiteY73" fmla="*/ 2329148 h 2644737"/>
              <a:gd name="connsiteX74" fmla="*/ 2799219 w 4442200"/>
              <a:gd name="connsiteY74" fmla="*/ 2285296 h 2644737"/>
              <a:gd name="connsiteX75" fmla="*/ 2849689 w 4442200"/>
              <a:gd name="connsiteY75" fmla="*/ 2233555 h 2644737"/>
              <a:gd name="connsiteX76" fmla="*/ 1601320 w 4442200"/>
              <a:gd name="connsiteY76" fmla="*/ 2224136 h 2644737"/>
              <a:gd name="connsiteX77" fmla="*/ 1800720 w 4442200"/>
              <a:gd name="connsiteY77" fmla="*/ 2224136 h 2644737"/>
              <a:gd name="connsiteX78" fmla="*/ 2123355 w 4442200"/>
              <a:gd name="connsiteY78" fmla="*/ 2224136 h 2644737"/>
              <a:gd name="connsiteX79" fmla="*/ 2123355 w 4442200"/>
              <a:gd name="connsiteY79" fmla="*/ 2251281 h 2644737"/>
              <a:gd name="connsiteX80" fmla="*/ 2046377 w 4442200"/>
              <a:gd name="connsiteY80" fmla="*/ 2328260 h 2644737"/>
              <a:gd name="connsiteX81" fmla="*/ 1524343 w 4442200"/>
              <a:gd name="connsiteY81" fmla="*/ 2328260 h 2644737"/>
              <a:gd name="connsiteX82" fmla="*/ 1524343 w 4442200"/>
              <a:gd name="connsiteY82" fmla="*/ 2514421 h 2644737"/>
              <a:gd name="connsiteX83" fmla="*/ 1522148 w 4442200"/>
              <a:gd name="connsiteY83" fmla="*/ 2514421 h 2644737"/>
              <a:gd name="connsiteX84" fmla="*/ 1522148 w 4442200"/>
              <a:gd name="connsiteY84" fmla="*/ 2558272 h 2644737"/>
              <a:gd name="connsiteX85" fmla="*/ 1471679 w 4442200"/>
              <a:gd name="connsiteY85" fmla="*/ 2610015 h 2644737"/>
              <a:gd name="connsiteX86" fmla="*/ 1433809 w 4442200"/>
              <a:gd name="connsiteY86" fmla="*/ 2610015 h 2644737"/>
              <a:gd name="connsiteX87" fmla="*/ 1433809 w 4442200"/>
              <a:gd name="connsiteY87" fmla="*/ 2423851 h 2644737"/>
              <a:gd name="connsiteX88" fmla="*/ 1436003 w 4442200"/>
              <a:gd name="connsiteY88" fmla="*/ 2423851 h 2644737"/>
              <a:gd name="connsiteX89" fmla="*/ 1436003 w 4442200"/>
              <a:gd name="connsiteY89" fmla="*/ 2380004 h 2644737"/>
              <a:gd name="connsiteX90" fmla="*/ 1486473 w 4442200"/>
              <a:gd name="connsiteY90" fmla="*/ 2328260 h 2644737"/>
              <a:gd name="connsiteX91" fmla="*/ 1524342 w 4442200"/>
              <a:gd name="connsiteY91" fmla="*/ 2328260 h 2644737"/>
              <a:gd name="connsiteX92" fmla="*/ 1524342 w 4442200"/>
              <a:gd name="connsiteY92" fmla="*/ 2301114 h 2644737"/>
              <a:gd name="connsiteX93" fmla="*/ 1601320 w 4442200"/>
              <a:gd name="connsiteY93" fmla="*/ 2224136 h 2644737"/>
              <a:gd name="connsiteX94" fmla="*/ 4283462 w 4442200"/>
              <a:gd name="connsiteY94" fmla="*/ 2140223 h 2644737"/>
              <a:gd name="connsiteX95" fmla="*/ 4321331 w 4442200"/>
              <a:gd name="connsiteY95" fmla="*/ 2140223 h 2644737"/>
              <a:gd name="connsiteX96" fmla="*/ 4321331 w 4442200"/>
              <a:gd name="connsiteY96" fmla="*/ 2326387 h 2644737"/>
              <a:gd name="connsiteX97" fmla="*/ 4319137 w 4442200"/>
              <a:gd name="connsiteY97" fmla="*/ 2326387 h 2644737"/>
              <a:gd name="connsiteX98" fmla="*/ 4319137 w 4442200"/>
              <a:gd name="connsiteY98" fmla="*/ 2370232 h 2644737"/>
              <a:gd name="connsiteX99" fmla="*/ 4268668 w 4442200"/>
              <a:gd name="connsiteY99" fmla="*/ 2421982 h 2644737"/>
              <a:gd name="connsiteX100" fmla="*/ 4230798 w 4442200"/>
              <a:gd name="connsiteY100" fmla="*/ 2421982 h 2644737"/>
              <a:gd name="connsiteX101" fmla="*/ 4230798 w 4442200"/>
              <a:gd name="connsiteY101" fmla="*/ 2235820 h 2644737"/>
              <a:gd name="connsiteX102" fmla="*/ 4232992 w 4442200"/>
              <a:gd name="connsiteY102" fmla="*/ 2235820 h 2644737"/>
              <a:gd name="connsiteX103" fmla="*/ 4232992 w 4442200"/>
              <a:gd name="connsiteY103" fmla="*/ 2191968 h 2644737"/>
              <a:gd name="connsiteX104" fmla="*/ 4283462 w 4442200"/>
              <a:gd name="connsiteY104" fmla="*/ 2140223 h 2644737"/>
              <a:gd name="connsiteX105" fmla="*/ 2964536 w 4442200"/>
              <a:gd name="connsiteY105" fmla="*/ 2129428 h 2644737"/>
              <a:gd name="connsiteX106" fmla="*/ 3163936 w 4442200"/>
              <a:gd name="connsiteY106" fmla="*/ 2129428 h 2644737"/>
              <a:gd name="connsiteX107" fmla="*/ 3175615 w 4442200"/>
              <a:gd name="connsiteY107" fmla="*/ 2130277 h 2644737"/>
              <a:gd name="connsiteX108" fmla="*/ 3175615 w 4442200"/>
              <a:gd name="connsiteY108" fmla="*/ 2129428 h 2644737"/>
              <a:gd name="connsiteX109" fmla="*/ 3528971 w 4442200"/>
              <a:gd name="connsiteY109" fmla="*/ 2129428 h 2644737"/>
              <a:gd name="connsiteX110" fmla="*/ 3528971 w 4442200"/>
              <a:gd name="connsiteY110" fmla="*/ 2156578 h 2644737"/>
              <a:gd name="connsiteX111" fmla="*/ 3451993 w 4442200"/>
              <a:gd name="connsiteY111" fmla="*/ 2233555 h 2644737"/>
              <a:gd name="connsiteX112" fmla="*/ 3252593 w 4442200"/>
              <a:gd name="connsiteY112" fmla="*/ 2233555 h 2644737"/>
              <a:gd name="connsiteX113" fmla="*/ 3240914 w 4442200"/>
              <a:gd name="connsiteY113" fmla="*/ 2232707 h 2644737"/>
              <a:gd name="connsiteX114" fmla="*/ 3240914 w 4442200"/>
              <a:gd name="connsiteY114" fmla="*/ 2233555 h 2644737"/>
              <a:gd name="connsiteX115" fmla="*/ 2887558 w 4442200"/>
              <a:gd name="connsiteY115" fmla="*/ 2233555 h 2644737"/>
              <a:gd name="connsiteX116" fmla="*/ 2887558 w 4442200"/>
              <a:gd name="connsiteY116" fmla="*/ 2206411 h 2644737"/>
              <a:gd name="connsiteX117" fmla="*/ 2964536 w 4442200"/>
              <a:gd name="connsiteY117" fmla="*/ 2129428 h 2644737"/>
              <a:gd name="connsiteX118" fmla="*/ 4398345 w 4442200"/>
              <a:gd name="connsiteY118" fmla="*/ 2036104 h 2644737"/>
              <a:gd name="connsiteX119" fmla="*/ 4442200 w 4442200"/>
              <a:gd name="connsiteY119" fmla="*/ 2036104 h 2644737"/>
              <a:gd name="connsiteX120" fmla="*/ 4442200 w 4442200"/>
              <a:gd name="connsiteY120" fmla="*/ 2140223 h 2644737"/>
              <a:gd name="connsiteX121" fmla="*/ 4321367 w 4442200"/>
              <a:gd name="connsiteY121" fmla="*/ 2140223 h 2644737"/>
              <a:gd name="connsiteX122" fmla="*/ 4321367 w 4442200"/>
              <a:gd name="connsiteY122" fmla="*/ 2113078 h 2644737"/>
              <a:gd name="connsiteX123" fmla="*/ 4398345 w 4442200"/>
              <a:gd name="connsiteY123" fmla="*/ 2036104 h 2644737"/>
              <a:gd name="connsiteX124" fmla="*/ 2176019 w 4442200"/>
              <a:gd name="connsiteY124" fmla="*/ 1942377 h 2644737"/>
              <a:gd name="connsiteX125" fmla="*/ 2213888 w 4442200"/>
              <a:gd name="connsiteY125" fmla="*/ 1942377 h 2644737"/>
              <a:gd name="connsiteX126" fmla="*/ 2213888 w 4442200"/>
              <a:gd name="connsiteY126" fmla="*/ 2128542 h 2644737"/>
              <a:gd name="connsiteX127" fmla="*/ 2211694 w 4442200"/>
              <a:gd name="connsiteY127" fmla="*/ 2128542 h 2644737"/>
              <a:gd name="connsiteX128" fmla="*/ 2211694 w 4442200"/>
              <a:gd name="connsiteY128" fmla="*/ 2172392 h 2644737"/>
              <a:gd name="connsiteX129" fmla="*/ 2161224 w 4442200"/>
              <a:gd name="connsiteY129" fmla="*/ 2224136 h 2644737"/>
              <a:gd name="connsiteX130" fmla="*/ 2123355 w 4442200"/>
              <a:gd name="connsiteY130" fmla="*/ 2224136 h 2644737"/>
              <a:gd name="connsiteX131" fmla="*/ 2123355 w 4442200"/>
              <a:gd name="connsiteY131" fmla="*/ 2037971 h 2644737"/>
              <a:gd name="connsiteX132" fmla="*/ 2125549 w 4442200"/>
              <a:gd name="connsiteY132" fmla="*/ 2037971 h 2644737"/>
              <a:gd name="connsiteX133" fmla="*/ 2125549 w 4442200"/>
              <a:gd name="connsiteY133" fmla="*/ 1994119 h 2644737"/>
              <a:gd name="connsiteX134" fmla="*/ 2176019 w 4442200"/>
              <a:gd name="connsiteY134" fmla="*/ 1942377 h 2644737"/>
              <a:gd name="connsiteX135" fmla="*/ 1080418 w 4442200"/>
              <a:gd name="connsiteY135" fmla="*/ 1931301 h 2644737"/>
              <a:gd name="connsiteX136" fmla="*/ 1433773 w 4442200"/>
              <a:gd name="connsiteY136" fmla="*/ 1931301 h 2644737"/>
              <a:gd name="connsiteX137" fmla="*/ 1433773 w 4442200"/>
              <a:gd name="connsiteY137" fmla="*/ 1958445 h 2644737"/>
              <a:gd name="connsiteX138" fmla="*/ 1356795 w 4442200"/>
              <a:gd name="connsiteY138" fmla="*/ 2035423 h 2644737"/>
              <a:gd name="connsiteX139" fmla="*/ 1175906 w 4442200"/>
              <a:gd name="connsiteY139" fmla="*/ 2035423 h 2644737"/>
              <a:gd name="connsiteX140" fmla="*/ 1175906 w 4442200"/>
              <a:gd name="connsiteY140" fmla="*/ 2035706 h 2644737"/>
              <a:gd name="connsiteX141" fmla="*/ 822550 w 4442200"/>
              <a:gd name="connsiteY141" fmla="*/ 2035706 h 2644737"/>
              <a:gd name="connsiteX142" fmla="*/ 822550 w 4442200"/>
              <a:gd name="connsiteY142" fmla="*/ 2221867 h 2644737"/>
              <a:gd name="connsiteX143" fmla="*/ 820356 w 4442200"/>
              <a:gd name="connsiteY143" fmla="*/ 2221867 h 2644737"/>
              <a:gd name="connsiteX144" fmla="*/ 820356 w 4442200"/>
              <a:gd name="connsiteY144" fmla="*/ 2265718 h 2644737"/>
              <a:gd name="connsiteX145" fmla="*/ 769886 w 4442200"/>
              <a:gd name="connsiteY145" fmla="*/ 2317461 h 2644737"/>
              <a:gd name="connsiteX146" fmla="*/ 732017 w 4442200"/>
              <a:gd name="connsiteY146" fmla="*/ 2317461 h 2644737"/>
              <a:gd name="connsiteX147" fmla="*/ 732017 w 4442200"/>
              <a:gd name="connsiteY147" fmla="*/ 2131299 h 2644737"/>
              <a:gd name="connsiteX148" fmla="*/ 734211 w 4442200"/>
              <a:gd name="connsiteY148" fmla="*/ 2131299 h 2644737"/>
              <a:gd name="connsiteX149" fmla="*/ 734211 w 4442200"/>
              <a:gd name="connsiteY149" fmla="*/ 2087448 h 2644737"/>
              <a:gd name="connsiteX150" fmla="*/ 784681 w 4442200"/>
              <a:gd name="connsiteY150" fmla="*/ 2035704 h 2644737"/>
              <a:gd name="connsiteX151" fmla="*/ 822550 w 4442200"/>
              <a:gd name="connsiteY151" fmla="*/ 2035704 h 2644737"/>
              <a:gd name="connsiteX152" fmla="*/ 822550 w 4442200"/>
              <a:gd name="connsiteY152" fmla="*/ 2008560 h 2644737"/>
              <a:gd name="connsiteX153" fmla="*/ 899528 w 4442200"/>
              <a:gd name="connsiteY153" fmla="*/ 1931581 h 2644737"/>
              <a:gd name="connsiteX154" fmla="*/ 1080418 w 4442200"/>
              <a:gd name="connsiteY154" fmla="*/ 1931581 h 2644737"/>
              <a:gd name="connsiteX155" fmla="*/ 3581670 w 4442200"/>
              <a:gd name="connsiteY155" fmla="*/ 1847705 h 2644737"/>
              <a:gd name="connsiteX156" fmla="*/ 3619539 w 4442200"/>
              <a:gd name="connsiteY156" fmla="*/ 1847705 h 2644737"/>
              <a:gd name="connsiteX157" fmla="*/ 3619539 w 4442200"/>
              <a:gd name="connsiteY157" fmla="*/ 2033869 h 2644737"/>
              <a:gd name="connsiteX158" fmla="*/ 3617345 w 4442200"/>
              <a:gd name="connsiteY158" fmla="*/ 2033869 h 2644737"/>
              <a:gd name="connsiteX159" fmla="*/ 3617345 w 4442200"/>
              <a:gd name="connsiteY159" fmla="*/ 2077721 h 2644737"/>
              <a:gd name="connsiteX160" fmla="*/ 3566876 w 4442200"/>
              <a:gd name="connsiteY160" fmla="*/ 2129462 h 2644737"/>
              <a:gd name="connsiteX161" fmla="*/ 3529006 w 4442200"/>
              <a:gd name="connsiteY161" fmla="*/ 2129462 h 2644737"/>
              <a:gd name="connsiteX162" fmla="*/ 3529006 w 4442200"/>
              <a:gd name="connsiteY162" fmla="*/ 1943296 h 2644737"/>
              <a:gd name="connsiteX163" fmla="*/ 3531200 w 4442200"/>
              <a:gd name="connsiteY163" fmla="*/ 1943296 h 2644737"/>
              <a:gd name="connsiteX164" fmla="*/ 3531200 w 4442200"/>
              <a:gd name="connsiteY164" fmla="*/ 1899448 h 2644737"/>
              <a:gd name="connsiteX165" fmla="*/ 3581670 w 4442200"/>
              <a:gd name="connsiteY165" fmla="*/ 1847705 h 2644737"/>
              <a:gd name="connsiteX166" fmla="*/ 2443634 w 4442200"/>
              <a:gd name="connsiteY166" fmla="*/ 1836591 h 2644737"/>
              <a:gd name="connsiteX167" fmla="*/ 2796990 w 4442200"/>
              <a:gd name="connsiteY167" fmla="*/ 1836591 h 2644737"/>
              <a:gd name="connsiteX168" fmla="*/ 2796990 w 4442200"/>
              <a:gd name="connsiteY168" fmla="*/ 1863739 h 2644737"/>
              <a:gd name="connsiteX169" fmla="*/ 2720012 w 4442200"/>
              <a:gd name="connsiteY169" fmla="*/ 1940716 h 2644737"/>
              <a:gd name="connsiteX170" fmla="*/ 2567280 w 4442200"/>
              <a:gd name="connsiteY170" fmla="*/ 1940716 h 2644737"/>
              <a:gd name="connsiteX171" fmla="*/ 2567280 w 4442200"/>
              <a:gd name="connsiteY171" fmla="*/ 1942377 h 2644737"/>
              <a:gd name="connsiteX172" fmla="*/ 2213924 w 4442200"/>
              <a:gd name="connsiteY172" fmla="*/ 1942377 h 2644737"/>
              <a:gd name="connsiteX173" fmla="*/ 2213924 w 4442200"/>
              <a:gd name="connsiteY173" fmla="*/ 1915232 h 2644737"/>
              <a:gd name="connsiteX174" fmla="*/ 2290902 w 4442200"/>
              <a:gd name="connsiteY174" fmla="*/ 1838252 h 2644737"/>
              <a:gd name="connsiteX175" fmla="*/ 2443634 w 4442200"/>
              <a:gd name="connsiteY175" fmla="*/ 1838252 h 2644737"/>
              <a:gd name="connsiteX176" fmla="*/ 3877407 w 4442200"/>
              <a:gd name="connsiteY176" fmla="*/ 1743259 h 2644737"/>
              <a:gd name="connsiteX177" fmla="*/ 4230762 w 4442200"/>
              <a:gd name="connsiteY177" fmla="*/ 1743259 h 2644737"/>
              <a:gd name="connsiteX178" fmla="*/ 4230762 w 4442200"/>
              <a:gd name="connsiteY178" fmla="*/ 1770408 h 2644737"/>
              <a:gd name="connsiteX179" fmla="*/ 4153784 w 4442200"/>
              <a:gd name="connsiteY179" fmla="*/ 1847386 h 2644737"/>
              <a:gd name="connsiteX180" fmla="*/ 3972895 w 4442200"/>
              <a:gd name="connsiteY180" fmla="*/ 1847386 h 2644737"/>
              <a:gd name="connsiteX181" fmla="*/ 3972895 w 4442200"/>
              <a:gd name="connsiteY181" fmla="*/ 1847672 h 2644737"/>
              <a:gd name="connsiteX182" fmla="*/ 3619539 w 4442200"/>
              <a:gd name="connsiteY182" fmla="*/ 1847672 h 2644737"/>
              <a:gd name="connsiteX183" fmla="*/ 3619539 w 4442200"/>
              <a:gd name="connsiteY183" fmla="*/ 1820523 h 2644737"/>
              <a:gd name="connsiteX184" fmla="*/ 3696517 w 4442200"/>
              <a:gd name="connsiteY184" fmla="*/ 1743542 h 2644737"/>
              <a:gd name="connsiteX185" fmla="*/ 3877407 w 4442200"/>
              <a:gd name="connsiteY185" fmla="*/ 1743542 h 2644737"/>
              <a:gd name="connsiteX186" fmla="*/ 2849689 w 4442200"/>
              <a:gd name="connsiteY186" fmla="*/ 1554835 h 2644737"/>
              <a:gd name="connsiteX187" fmla="*/ 2887558 w 4442200"/>
              <a:gd name="connsiteY187" fmla="*/ 1554835 h 2644737"/>
              <a:gd name="connsiteX188" fmla="*/ 2887558 w 4442200"/>
              <a:gd name="connsiteY188" fmla="*/ 1740996 h 2644737"/>
              <a:gd name="connsiteX189" fmla="*/ 2885364 w 4442200"/>
              <a:gd name="connsiteY189" fmla="*/ 1740996 h 2644737"/>
              <a:gd name="connsiteX190" fmla="*/ 2885364 w 4442200"/>
              <a:gd name="connsiteY190" fmla="*/ 1784846 h 2644737"/>
              <a:gd name="connsiteX191" fmla="*/ 2834895 w 4442200"/>
              <a:gd name="connsiteY191" fmla="*/ 1836591 h 2644737"/>
              <a:gd name="connsiteX192" fmla="*/ 2797025 w 4442200"/>
              <a:gd name="connsiteY192" fmla="*/ 1836591 h 2644737"/>
              <a:gd name="connsiteX193" fmla="*/ 2797025 w 4442200"/>
              <a:gd name="connsiteY193" fmla="*/ 1650424 h 2644737"/>
              <a:gd name="connsiteX194" fmla="*/ 2799219 w 4442200"/>
              <a:gd name="connsiteY194" fmla="*/ 1650424 h 2644737"/>
              <a:gd name="connsiteX195" fmla="*/ 2799219 w 4442200"/>
              <a:gd name="connsiteY195" fmla="*/ 1606576 h 2644737"/>
              <a:gd name="connsiteX196" fmla="*/ 2849689 w 4442200"/>
              <a:gd name="connsiteY196" fmla="*/ 1554835 h 2644737"/>
              <a:gd name="connsiteX197" fmla="*/ 1601320 w 4442200"/>
              <a:gd name="connsiteY197" fmla="*/ 1545420 h 2644737"/>
              <a:gd name="connsiteX198" fmla="*/ 1800720 w 4442200"/>
              <a:gd name="connsiteY198" fmla="*/ 1545420 h 2644737"/>
              <a:gd name="connsiteX199" fmla="*/ 2123355 w 4442200"/>
              <a:gd name="connsiteY199" fmla="*/ 1545420 h 2644737"/>
              <a:gd name="connsiteX200" fmla="*/ 2123355 w 4442200"/>
              <a:gd name="connsiteY200" fmla="*/ 1572564 h 2644737"/>
              <a:gd name="connsiteX201" fmla="*/ 2046377 w 4442200"/>
              <a:gd name="connsiteY201" fmla="*/ 1649541 h 2644737"/>
              <a:gd name="connsiteX202" fmla="*/ 1524343 w 4442200"/>
              <a:gd name="connsiteY202" fmla="*/ 1649541 h 2644737"/>
              <a:gd name="connsiteX203" fmla="*/ 1524343 w 4442200"/>
              <a:gd name="connsiteY203" fmla="*/ 1835704 h 2644737"/>
              <a:gd name="connsiteX204" fmla="*/ 1522148 w 4442200"/>
              <a:gd name="connsiteY204" fmla="*/ 1835704 h 2644737"/>
              <a:gd name="connsiteX205" fmla="*/ 1522148 w 4442200"/>
              <a:gd name="connsiteY205" fmla="*/ 1879554 h 2644737"/>
              <a:gd name="connsiteX206" fmla="*/ 1471679 w 4442200"/>
              <a:gd name="connsiteY206" fmla="*/ 1931298 h 2644737"/>
              <a:gd name="connsiteX207" fmla="*/ 1433809 w 4442200"/>
              <a:gd name="connsiteY207" fmla="*/ 1931298 h 2644737"/>
              <a:gd name="connsiteX208" fmla="*/ 1433809 w 4442200"/>
              <a:gd name="connsiteY208" fmla="*/ 1745133 h 2644737"/>
              <a:gd name="connsiteX209" fmla="*/ 1436003 w 4442200"/>
              <a:gd name="connsiteY209" fmla="*/ 1745133 h 2644737"/>
              <a:gd name="connsiteX210" fmla="*/ 1436003 w 4442200"/>
              <a:gd name="connsiteY210" fmla="*/ 1701282 h 2644737"/>
              <a:gd name="connsiteX211" fmla="*/ 1486473 w 4442200"/>
              <a:gd name="connsiteY211" fmla="*/ 1649540 h 2644737"/>
              <a:gd name="connsiteX212" fmla="*/ 1524342 w 4442200"/>
              <a:gd name="connsiteY212" fmla="*/ 1649540 h 2644737"/>
              <a:gd name="connsiteX213" fmla="*/ 1524342 w 4442200"/>
              <a:gd name="connsiteY213" fmla="*/ 1622395 h 2644737"/>
              <a:gd name="connsiteX214" fmla="*/ 1601320 w 4442200"/>
              <a:gd name="connsiteY214" fmla="*/ 1545420 h 2644737"/>
              <a:gd name="connsiteX215" fmla="*/ 4283462 w 4442200"/>
              <a:gd name="connsiteY215" fmla="*/ 1461518 h 2644737"/>
              <a:gd name="connsiteX216" fmla="*/ 4321331 w 4442200"/>
              <a:gd name="connsiteY216" fmla="*/ 1461518 h 2644737"/>
              <a:gd name="connsiteX217" fmla="*/ 4321331 w 4442200"/>
              <a:gd name="connsiteY217" fmla="*/ 1647663 h 2644737"/>
              <a:gd name="connsiteX218" fmla="*/ 4319137 w 4442200"/>
              <a:gd name="connsiteY218" fmla="*/ 1647663 h 2644737"/>
              <a:gd name="connsiteX219" fmla="*/ 4319137 w 4442200"/>
              <a:gd name="connsiteY219" fmla="*/ 1691514 h 2644737"/>
              <a:gd name="connsiteX220" fmla="*/ 4268668 w 4442200"/>
              <a:gd name="connsiteY220" fmla="*/ 1743259 h 2644737"/>
              <a:gd name="connsiteX221" fmla="*/ 4230798 w 4442200"/>
              <a:gd name="connsiteY221" fmla="*/ 1743259 h 2644737"/>
              <a:gd name="connsiteX222" fmla="*/ 4230798 w 4442200"/>
              <a:gd name="connsiteY222" fmla="*/ 1557100 h 2644737"/>
              <a:gd name="connsiteX223" fmla="*/ 4232992 w 4442200"/>
              <a:gd name="connsiteY223" fmla="*/ 1557100 h 2644737"/>
              <a:gd name="connsiteX224" fmla="*/ 4232992 w 4442200"/>
              <a:gd name="connsiteY224" fmla="*/ 1513265 h 2644737"/>
              <a:gd name="connsiteX225" fmla="*/ 4283462 w 4442200"/>
              <a:gd name="connsiteY225" fmla="*/ 1461518 h 2644737"/>
              <a:gd name="connsiteX226" fmla="*/ 2964536 w 4442200"/>
              <a:gd name="connsiteY226" fmla="*/ 1450722 h 2644737"/>
              <a:gd name="connsiteX227" fmla="*/ 3163936 w 4442200"/>
              <a:gd name="connsiteY227" fmla="*/ 1450722 h 2644737"/>
              <a:gd name="connsiteX228" fmla="*/ 3175615 w 4442200"/>
              <a:gd name="connsiteY228" fmla="*/ 1451571 h 2644737"/>
              <a:gd name="connsiteX229" fmla="*/ 3175615 w 4442200"/>
              <a:gd name="connsiteY229" fmla="*/ 1450722 h 2644737"/>
              <a:gd name="connsiteX230" fmla="*/ 3528971 w 4442200"/>
              <a:gd name="connsiteY230" fmla="*/ 1450722 h 2644737"/>
              <a:gd name="connsiteX231" fmla="*/ 3528971 w 4442200"/>
              <a:gd name="connsiteY231" fmla="*/ 1477864 h 2644737"/>
              <a:gd name="connsiteX232" fmla="*/ 3451993 w 4442200"/>
              <a:gd name="connsiteY232" fmla="*/ 1554835 h 2644737"/>
              <a:gd name="connsiteX233" fmla="*/ 3252593 w 4442200"/>
              <a:gd name="connsiteY233" fmla="*/ 1554835 h 2644737"/>
              <a:gd name="connsiteX234" fmla="*/ 3240914 w 4442200"/>
              <a:gd name="connsiteY234" fmla="*/ 1553986 h 2644737"/>
              <a:gd name="connsiteX235" fmla="*/ 3240914 w 4442200"/>
              <a:gd name="connsiteY235" fmla="*/ 1554835 h 2644737"/>
              <a:gd name="connsiteX236" fmla="*/ 2887558 w 4442200"/>
              <a:gd name="connsiteY236" fmla="*/ 1554835 h 2644737"/>
              <a:gd name="connsiteX237" fmla="*/ 2887558 w 4442200"/>
              <a:gd name="connsiteY237" fmla="*/ 1527699 h 2644737"/>
              <a:gd name="connsiteX238" fmla="*/ 2964536 w 4442200"/>
              <a:gd name="connsiteY238" fmla="*/ 1450722 h 2644737"/>
              <a:gd name="connsiteX239" fmla="*/ 4398345 w 4442200"/>
              <a:gd name="connsiteY239" fmla="*/ 1357399 h 2644737"/>
              <a:gd name="connsiteX240" fmla="*/ 4442200 w 4442200"/>
              <a:gd name="connsiteY240" fmla="*/ 1357399 h 2644737"/>
              <a:gd name="connsiteX241" fmla="*/ 4442200 w 4442200"/>
              <a:gd name="connsiteY241" fmla="*/ 1461518 h 2644737"/>
              <a:gd name="connsiteX242" fmla="*/ 4321367 w 4442200"/>
              <a:gd name="connsiteY242" fmla="*/ 1461518 h 2644737"/>
              <a:gd name="connsiteX243" fmla="*/ 4321367 w 4442200"/>
              <a:gd name="connsiteY243" fmla="*/ 1434372 h 2644737"/>
              <a:gd name="connsiteX244" fmla="*/ 4398345 w 4442200"/>
              <a:gd name="connsiteY244" fmla="*/ 1357399 h 2644737"/>
              <a:gd name="connsiteX245" fmla="*/ 2176019 w 4442200"/>
              <a:gd name="connsiteY245" fmla="*/ 1263661 h 2644737"/>
              <a:gd name="connsiteX246" fmla="*/ 2213888 w 4442200"/>
              <a:gd name="connsiteY246" fmla="*/ 1263661 h 2644737"/>
              <a:gd name="connsiteX247" fmla="*/ 2213888 w 4442200"/>
              <a:gd name="connsiteY247" fmla="*/ 1449825 h 2644737"/>
              <a:gd name="connsiteX248" fmla="*/ 2211694 w 4442200"/>
              <a:gd name="connsiteY248" fmla="*/ 1449825 h 2644737"/>
              <a:gd name="connsiteX249" fmla="*/ 2211694 w 4442200"/>
              <a:gd name="connsiteY249" fmla="*/ 1493676 h 2644737"/>
              <a:gd name="connsiteX250" fmla="*/ 2161224 w 4442200"/>
              <a:gd name="connsiteY250" fmla="*/ 1545419 h 2644737"/>
              <a:gd name="connsiteX251" fmla="*/ 2123355 w 4442200"/>
              <a:gd name="connsiteY251" fmla="*/ 1545419 h 2644737"/>
              <a:gd name="connsiteX252" fmla="*/ 2123355 w 4442200"/>
              <a:gd name="connsiteY252" fmla="*/ 1359255 h 2644737"/>
              <a:gd name="connsiteX253" fmla="*/ 2125549 w 4442200"/>
              <a:gd name="connsiteY253" fmla="*/ 1359255 h 2644737"/>
              <a:gd name="connsiteX254" fmla="*/ 2125549 w 4442200"/>
              <a:gd name="connsiteY254" fmla="*/ 1315404 h 2644737"/>
              <a:gd name="connsiteX255" fmla="*/ 2176019 w 4442200"/>
              <a:gd name="connsiteY255" fmla="*/ 1263661 h 2644737"/>
              <a:gd name="connsiteX256" fmla="*/ 2443634 w 4442200"/>
              <a:gd name="connsiteY256" fmla="*/ 1157892 h 2644737"/>
              <a:gd name="connsiteX257" fmla="*/ 2796990 w 4442200"/>
              <a:gd name="connsiteY257" fmla="*/ 1157892 h 2644737"/>
              <a:gd name="connsiteX258" fmla="*/ 2796990 w 4442200"/>
              <a:gd name="connsiteY258" fmla="*/ 1185038 h 2644737"/>
              <a:gd name="connsiteX259" fmla="*/ 2720012 w 4442200"/>
              <a:gd name="connsiteY259" fmla="*/ 1262019 h 2644737"/>
              <a:gd name="connsiteX260" fmla="*/ 2567280 w 4442200"/>
              <a:gd name="connsiteY260" fmla="*/ 1262019 h 2644737"/>
              <a:gd name="connsiteX261" fmla="*/ 2567280 w 4442200"/>
              <a:gd name="connsiteY261" fmla="*/ 1263662 h 2644737"/>
              <a:gd name="connsiteX262" fmla="*/ 2213924 w 4442200"/>
              <a:gd name="connsiteY262" fmla="*/ 1263662 h 2644737"/>
              <a:gd name="connsiteX263" fmla="*/ 2213924 w 4442200"/>
              <a:gd name="connsiteY263" fmla="*/ 1236517 h 2644737"/>
              <a:gd name="connsiteX264" fmla="*/ 2290902 w 4442200"/>
              <a:gd name="connsiteY264" fmla="*/ 1159538 h 2644737"/>
              <a:gd name="connsiteX265" fmla="*/ 2443634 w 4442200"/>
              <a:gd name="connsiteY265" fmla="*/ 1159538 h 2644737"/>
              <a:gd name="connsiteX266" fmla="*/ 3877407 w 4442200"/>
              <a:gd name="connsiteY266" fmla="*/ 1064595 h 2644737"/>
              <a:gd name="connsiteX267" fmla="*/ 4230762 w 4442200"/>
              <a:gd name="connsiteY267" fmla="*/ 1064595 h 2644737"/>
              <a:gd name="connsiteX268" fmla="*/ 4230762 w 4442200"/>
              <a:gd name="connsiteY268" fmla="*/ 1091743 h 2644737"/>
              <a:gd name="connsiteX269" fmla="*/ 4153784 w 4442200"/>
              <a:gd name="connsiteY269" fmla="*/ 1168722 h 2644737"/>
              <a:gd name="connsiteX270" fmla="*/ 3972895 w 4442200"/>
              <a:gd name="connsiteY270" fmla="*/ 1168722 h 2644737"/>
              <a:gd name="connsiteX271" fmla="*/ 3972895 w 4442200"/>
              <a:gd name="connsiteY271" fmla="*/ 1169005 h 2644737"/>
              <a:gd name="connsiteX272" fmla="*/ 3619539 w 4442200"/>
              <a:gd name="connsiteY272" fmla="*/ 1169005 h 2644737"/>
              <a:gd name="connsiteX273" fmla="*/ 3619539 w 4442200"/>
              <a:gd name="connsiteY273" fmla="*/ 1355168 h 2644737"/>
              <a:gd name="connsiteX274" fmla="*/ 3617345 w 4442200"/>
              <a:gd name="connsiteY274" fmla="*/ 1355168 h 2644737"/>
              <a:gd name="connsiteX275" fmla="*/ 3617345 w 4442200"/>
              <a:gd name="connsiteY275" fmla="*/ 1399017 h 2644737"/>
              <a:gd name="connsiteX276" fmla="*/ 3566876 w 4442200"/>
              <a:gd name="connsiteY276" fmla="*/ 1450756 h 2644737"/>
              <a:gd name="connsiteX277" fmla="*/ 3529006 w 4442200"/>
              <a:gd name="connsiteY277" fmla="*/ 1450756 h 2644737"/>
              <a:gd name="connsiteX278" fmla="*/ 3529006 w 4442200"/>
              <a:gd name="connsiteY278" fmla="*/ 1264600 h 2644737"/>
              <a:gd name="connsiteX279" fmla="*/ 3531200 w 4442200"/>
              <a:gd name="connsiteY279" fmla="*/ 1264600 h 2644737"/>
              <a:gd name="connsiteX280" fmla="*/ 3531200 w 4442200"/>
              <a:gd name="connsiteY280" fmla="*/ 1220749 h 2644737"/>
              <a:gd name="connsiteX281" fmla="*/ 3581670 w 4442200"/>
              <a:gd name="connsiteY281" fmla="*/ 1169004 h 2644737"/>
              <a:gd name="connsiteX282" fmla="*/ 3619539 w 4442200"/>
              <a:gd name="connsiteY282" fmla="*/ 1169004 h 2644737"/>
              <a:gd name="connsiteX283" fmla="*/ 3619539 w 4442200"/>
              <a:gd name="connsiteY283" fmla="*/ 1141860 h 2644737"/>
              <a:gd name="connsiteX284" fmla="*/ 3696517 w 4442200"/>
              <a:gd name="connsiteY284" fmla="*/ 1064879 h 2644737"/>
              <a:gd name="connsiteX285" fmla="*/ 3877407 w 4442200"/>
              <a:gd name="connsiteY285" fmla="*/ 1064879 h 2644737"/>
              <a:gd name="connsiteX286" fmla="*/ 2849689 w 4442200"/>
              <a:gd name="connsiteY286" fmla="*/ 876133 h 2644737"/>
              <a:gd name="connsiteX287" fmla="*/ 2887558 w 4442200"/>
              <a:gd name="connsiteY287" fmla="*/ 876133 h 2644737"/>
              <a:gd name="connsiteX288" fmla="*/ 2887558 w 4442200"/>
              <a:gd name="connsiteY288" fmla="*/ 1062297 h 2644737"/>
              <a:gd name="connsiteX289" fmla="*/ 2885364 w 4442200"/>
              <a:gd name="connsiteY289" fmla="*/ 1062297 h 2644737"/>
              <a:gd name="connsiteX290" fmla="*/ 2885364 w 4442200"/>
              <a:gd name="connsiteY290" fmla="*/ 1106146 h 2644737"/>
              <a:gd name="connsiteX291" fmla="*/ 2834895 w 4442200"/>
              <a:gd name="connsiteY291" fmla="*/ 1157892 h 2644737"/>
              <a:gd name="connsiteX292" fmla="*/ 2797025 w 4442200"/>
              <a:gd name="connsiteY292" fmla="*/ 1157892 h 2644737"/>
              <a:gd name="connsiteX293" fmla="*/ 2797025 w 4442200"/>
              <a:gd name="connsiteY293" fmla="*/ 971729 h 2644737"/>
              <a:gd name="connsiteX294" fmla="*/ 2799219 w 4442200"/>
              <a:gd name="connsiteY294" fmla="*/ 971729 h 2644737"/>
              <a:gd name="connsiteX295" fmla="*/ 2799219 w 4442200"/>
              <a:gd name="connsiteY295" fmla="*/ 927876 h 2644737"/>
              <a:gd name="connsiteX296" fmla="*/ 2849689 w 4442200"/>
              <a:gd name="connsiteY296" fmla="*/ 876133 h 2644737"/>
              <a:gd name="connsiteX297" fmla="*/ 4283462 w 4442200"/>
              <a:gd name="connsiteY297" fmla="*/ 782842 h 2644737"/>
              <a:gd name="connsiteX298" fmla="*/ 4321331 w 4442200"/>
              <a:gd name="connsiteY298" fmla="*/ 782842 h 2644737"/>
              <a:gd name="connsiteX299" fmla="*/ 4321331 w 4442200"/>
              <a:gd name="connsiteY299" fmla="*/ 969005 h 2644737"/>
              <a:gd name="connsiteX300" fmla="*/ 4319137 w 4442200"/>
              <a:gd name="connsiteY300" fmla="*/ 969005 h 2644737"/>
              <a:gd name="connsiteX301" fmla="*/ 4319137 w 4442200"/>
              <a:gd name="connsiteY301" fmla="*/ 1012855 h 2644737"/>
              <a:gd name="connsiteX302" fmla="*/ 4268668 w 4442200"/>
              <a:gd name="connsiteY302" fmla="*/ 1064595 h 2644737"/>
              <a:gd name="connsiteX303" fmla="*/ 4230798 w 4442200"/>
              <a:gd name="connsiteY303" fmla="*/ 1064595 h 2644737"/>
              <a:gd name="connsiteX304" fmla="*/ 4230798 w 4442200"/>
              <a:gd name="connsiteY304" fmla="*/ 878433 h 2644737"/>
              <a:gd name="connsiteX305" fmla="*/ 4232992 w 4442200"/>
              <a:gd name="connsiteY305" fmla="*/ 878433 h 2644737"/>
              <a:gd name="connsiteX306" fmla="*/ 4232992 w 4442200"/>
              <a:gd name="connsiteY306" fmla="*/ 834582 h 2644737"/>
              <a:gd name="connsiteX307" fmla="*/ 4283462 w 4442200"/>
              <a:gd name="connsiteY307" fmla="*/ 782842 h 2644737"/>
              <a:gd name="connsiteX308" fmla="*/ 2964536 w 4442200"/>
              <a:gd name="connsiteY308" fmla="*/ 772009 h 2644737"/>
              <a:gd name="connsiteX309" fmla="*/ 3163936 w 4442200"/>
              <a:gd name="connsiteY309" fmla="*/ 772009 h 2644737"/>
              <a:gd name="connsiteX310" fmla="*/ 3175615 w 4442200"/>
              <a:gd name="connsiteY310" fmla="*/ 772861 h 2644737"/>
              <a:gd name="connsiteX311" fmla="*/ 3175615 w 4442200"/>
              <a:gd name="connsiteY311" fmla="*/ 772009 h 2644737"/>
              <a:gd name="connsiteX312" fmla="*/ 3528971 w 4442200"/>
              <a:gd name="connsiteY312" fmla="*/ 772009 h 2644737"/>
              <a:gd name="connsiteX313" fmla="*/ 3528971 w 4442200"/>
              <a:gd name="connsiteY313" fmla="*/ 799155 h 2644737"/>
              <a:gd name="connsiteX314" fmla="*/ 3451993 w 4442200"/>
              <a:gd name="connsiteY314" fmla="*/ 876133 h 2644737"/>
              <a:gd name="connsiteX315" fmla="*/ 3252593 w 4442200"/>
              <a:gd name="connsiteY315" fmla="*/ 876133 h 2644737"/>
              <a:gd name="connsiteX316" fmla="*/ 3240914 w 4442200"/>
              <a:gd name="connsiteY316" fmla="*/ 875284 h 2644737"/>
              <a:gd name="connsiteX317" fmla="*/ 3240914 w 4442200"/>
              <a:gd name="connsiteY317" fmla="*/ 876133 h 2644737"/>
              <a:gd name="connsiteX318" fmla="*/ 2887558 w 4442200"/>
              <a:gd name="connsiteY318" fmla="*/ 876133 h 2644737"/>
              <a:gd name="connsiteX319" fmla="*/ 2887558 w 4442200"/>
              <a:gd name="connsiteY319" fmla="*/ 848989 h 2644737"/>
              <a:gd name="connsiteX320" fmla="*/ 2964536 w 4442200"/>
              <a:gd name="connsiteY320" fmla="*/ 772009 h 2644737"/>
              <a:gd name="connsiteX321" fmla="*/ 4398345 w 4442200"/>
              <a:gd name="connsiteY321" fmla="*/ 678681 h 2644737"/>
              <a:gd name="connsiteX322" fmla="*/ 4442200 w 4442200"/>
              <a:gd name="connsiteY322" fmla="*/ 678681 h 2644737"/>
              <a:gd name="connsiteX323" fmla="*/ 4442200 w 4442200"/>
              <a:gd name="connsiteY323" fmla="*/ 782804 h 2644737"/>
              <a:gd name="connsiteX324" fmla="*/ 4321367 w 4442200"/>
              <a:gd name="connsiteY324" fmla="*/ 782804 h 2644737"/>
              <a:gd name="connsiteX325" fmla="*/ 4321367 w 4442200"/>
              <a:gd name="connsiteY325" fmla="*/ 755660 h 2644737"/>
              <a:gd name="connsiteX326" fmla="*/ 4398345 w 4442200"/>
              <a:gd name="connsiteY326" fmla="*/ 678681 h 2644737"/>
              <a:gd name="connsiteX327" fmla="*/ 3581670 w 4442200"/>
              <a:gd name="connsiteY327" fmla="*/ 490287 h 2644737"/>
              <a:gd name="connsiteX328" fmla="*/ 3619539 w 4442200"/>
              <a:gd name="connsiteY328" fmla="*/ 490287 h 2644737"/>
              <a:gd name="connsiteX329" fmla="*/ 3619539 w 4442200"/>
              <a:gd name="connsiteY329" fmla="*/ 676451 h 2644737"/>
              <a:gd name="connsiteX330" fmla="*/ 3617345 w 4442200"/>
              <a:gd name="connsiteY330" fmla="*/ 676451 h 2644737"/>
              <a:gd name="connsiteX331" fmla="*/ 3617345 w 4442200"/>
              <a:gd name="connsiteY331" fmla="*/ 720303 h 2644737"/>
              <a:gd name="connsiteX332" fmla="*/ 3566876 w 4442200"/>
              <a:gd name="connsiteY332" fmla="*/ 772045 h 2644737"/>
              <a:gd name="connsiteX333" fmla="*/ 3529006 w 4442200"/>
              <a:gd name="connsiteY333" fmla="*/ 772045 h 2644737"/>
              <a:gd name="connsiteX334" fmla="*/ 3529006 w 4442200"/>
              <a:gd name="connsiteY334" fmla="*/ 585881 h 2644737"/>
              <a:gd name="connsiteX335" fmla="*/ 3531200 w 4442200"/>
              <a:gd name="connsiteY335" fmla="*/ 585881 h 2644737"/>
              <a:gd name="connsiteX336" fmla="*/ 3531200 w 4442200"/>
              <a:gd name="connsiteY336" fmla="*/ 542029 h 2644737"/>
              <a:gd name="connsiteX337" fmla="*/ 3581670 w 4442200"/>
              <a:gd name="connsiteY337" fmla="*/ 490287 h 2644737"/>
              <a:gd name="connsiteX338" fmla="*/ 3877407 w 4442200"/>
              <a:gd name="connsiteY338" fmla="*/ 385880 h 2644737"/>
              <a:gd name="connsiteX339" fmla="*/ 4230762 w 4442200"/>
              <a:gd name="connsiteY339" fmla="*/ 385880 h 2644737"/>
              <a:gd name="connsiteX340" fmla="*/ 4230762 w 4442200"/>
              <a:gd name="connsiteY340" fmla="*/ 413025 h 2644737"/>
              <a:gd name="connsiteX341" fmla="*/ 4153784 w 4442200"/>
              <a:gd name="connsiteY341" fmla="*/ 490004 h 2644737"/>
              <a:gd name="connsiteX342" fmla="*/ 3972895 w 4442200"/>
              <a:gd name="connsiteY342" fmla="*/ 490004 h 2644737"/>
              <a:gd name="connsiteX343" fmla="*/ 3972895 w 4442200"/>
              <a:gd name="connsiteY343" fmla="*/ 490287 h 2644737"/>
              <a:gd name="connsiteX344" fmla="*/ 3619539 w 4442200"/>
              <a:gd name="connsiteY344" fmla="*/ 490287 h 2644737"/>
              <a:gd name="connsiteX345" fmla="*/ 3619539 w 4442200"/>
              <a:gd name="connsiteY345" fmla="*/ 463142 h 2644737"/>
              <a:gd name="connsiteX346" fmla="*/ 3696517 w 4442200"/>
              <a:gd name="connsiteY346" fmla="*/ 386162 h 2644737"/>
              <a:gd name="connsiteX347" fmla="*/ 3877407 w 4442200"/>
              <a:gd name="connsiteY347" fmla="*/ 386162 h 2644737"/>
              <a:gd name="connsiteX348" fmla="*/ 4283462 w 4442200"/>
              <a:gd name="connsiteY348" fmla="*/ 104123 h 2644737"/>
              <a:gd name="connsiteX349" fmla="*/ 4321331 w 4442200"/>
              <a:gd name="connsiteY349" fmla="*/ 104123 h 2644737"/>
              <a:gd name="connsiteX350" fmla="*/ 4321331 w 4442200"/>
              <a:gd name="connsiteY350" fmla="*/ 290285 h 2644737"/>
              <a:gd name="connsiteX351" fmla="*/ 4319137 w 4442200"/>
              <a:gd name="connsiteY351" fmla="*/ 290285 h 2644737"/>
              <a:gd name="connsiteX352" fmla="*/ 4319137 w 4442200"/>
              <a:gd name="connsiteY352" fmla="*/ 334138 h 2644737"/>
              <a:gd name="connsiteX353" fmla="*/ 4268668 w 4442200"/>
              <a:gd name="connsiteY353" fmla="*/ 385880 h 2644737"/>
              <a:gd name="connsiteX354" fmla="*/ 4230798 w 4442200"/>
              <a:gd name="connsiteY354" fmla="*/ 385880 h 2644737"/>
              <a:gd name="connsiteX355" fmla="*/ 4230798 w 4442200"/>
              <a:gd name="connsiteY355" fmla="*/ 199717 h 2644737"/>
              <a:gd name="connsiteX356" fmla="*/ 4232992 w 4442200"/>
              <a:gd name="connsiteY356" fmla="*/ 199717 h 2644737"/>
              <a:gd name="connsiteX357" fmla="*/ 4232992 w 4442200"/>
              <a:gd name="connsiteY357" fmla="*/ 155868 h 2644737"/>
              <a:gd name="connsiteX358" fmla="*/ 4283462 w 4442200"/>
              <a:gd name="connsiteY358" fmla="*/ 104123 h 2644737"/>
              <a:gd name="connsiteX359" fmla="*/ 4398345 w 4442200"/>
              <a:gd name="connsiteY359" fmla="*/ 0 h 2644737"/>
              <a:gd name="connsiteX360" fmla="*/ 4442200 w 4442200"/>
              <a:gd name="connsiteY360" fmla="*/ 0 h 2644737"/>
              <a:gd name="connsiteX361" fmla="*/ 4442200 w 4442200"/>
              <a:gd name="connsiteY361" fmla="*/ 104123 h 2644737"/>
              <a:gd name="connsiteX362" fmla="*/ 4321367 w 4442200"/>
              <a:gd name="connsiteY362" fmla="*/ 104123 h 2644737"/>
              <a:gd name="connsiteX363" fmla="*/ 4321367 w 4442200"/>
              <a:gd name="connsiteY363" fmla="*/ 76976 h 2644737"/>
              <a:gd name="connsiteX364" fmla="*/ 4398345 w 4442200"/>
              <a:gd name="connsiteY364" fmla="*/ 0 h 264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</a:cxnLst>
            <a:rect l="l" t="t" r="r" b="b"/>
            <a:pathLst>
              <a:path w="4442200" h="2644737">
                <a:moveTo>
                  <a:pt x="2176019" y="2621093"/>
                </a:moveTo>
                <a:lnTo>
                  <a:pt x="2213888" y="2621093"/>
                </a:lnTo>
                <a:lnTo>
                  <a:pt x="2213888" y="2644737"/>
                </a:lnTo>
                <a:lnTo>
                  <a:pt x="2134180" y="2644737"/>
                </a:lnTo>
                <a:lnTo>
                  <a:pt x="2139901" y="2635843"/>
                </a:lnTo>
                <a:cubicBezTo>
                  <a:pt x="2148891" y="2626615"/>
                  <a:pt x="2161508" y="2621093"/>
                  <a:pt x="2176019" y="2621093"/>
                </a:cubicBezTo>
                <a:close/>
                <a:moveTo>
                  <a:pt x="1080418" y="2610015"/>
                </a:moveTo>
                <a:lnTo>
                  <a:pt x="1433773" y="2610015"/>
                </a:lnTo>
                <a:lnTo>
                  <a:pt x="1433773" y="2637160"/>
                </a:lnTo>
                <a:lnTo>
                  <a:pt x="1432371" y="2644737"/>
                </a:lnTo>
                <a:lnTo>
                  <a:pt x="835883" y="2644737"/>
                </a:lnTo>
                <a:lnTo>
                  <a:pt x="844237" y="2631985"/>
                </a:lnTo>
                <a:cubicBezTo>
                  <a:pt x="857880" y="2618341"/>
                  <a:pt x="877125" y="2610299"/>
                  <a:pt x="899528" y="2610299"/>
                </a:cubicBezTo>
                <a:lnTo>
                  <a:pt x="1080418" y="2610299"/>
                </a:lnTo>
                <a:close/>
                <a:moveTo>
                  <a:pt x="3581670" y="2526424"/>
                </a:moveTo>
                <a:lnTo>
                  <a:pt x="3619539" y="2526424"/>
                </a:lnTo>
                <a:lnTo>
                  <a:pt x="3619539" y="2644737"/>
                </a:lnTo>
                <a:lnTo>
                  <a:pt x="3529006" y="2644737"/>
                </a:lnTo>
                <a:lnTo>
                  <a:pt x="3529006" y="2622014"/>
                </a:lnTo>
                <a:lnTo>
                  <a:pt x="3531200" y="2622014"/>
                </a:lnTo>
                <a:lnTo>
                  <a:pt x="3531200" y="2578166"/>
                </a:lnTo>
                <a:cubicBezTo>
                  <a:pt x="3531200" y="2548508"/>
                  <a:pt x="3552648" y="2526424"/>
                  <a:pt x="3581670" y="2526424"/>
                </a:cubicBezTo>
                <a:close/>
                <a:moveTo>
                  <a:pt x="2443634" y="2515309"/>
                </a:moveTo>
                <a:lnTo>
                  <a:pt x="2796990" y="2515309"/>
                </a:lnTo>
                <a:lnTo>
                  <a:pt x="2796990" y="2542456"/>
                </a:lnTo>
                <a:cubicBezTo>
                  <a:pt x="2796990" y="2587258"/>
                  <a:pt x="2764818" y="2619429"/>
                  <a:pt x="2720012" y="2619429"/>
                </a:cubicBezTo>
                <a:lnTo>
                  <a:pt x="2567280" y="2619429"/>
                </a:lnTo>
                <a:lnTo>
                  <a:pt x="2567280" y="2621093"/>
                </a:lnTo>
                <a:lnTo>
                  <a:pt x="2213924" y="2621093"/>
                </a:lnTo>
                <a:lnTo>
                  <a:pt x="2213924" y="2593949"/>
                </a:lnTo>
                <a:cubicBezTo>
                  <a:pt x="2213924" y="2549139"/>
                  <a:pt x="2246095" y="2516968"/>
                  <a:pt x="2290902" y="2516968"/>
                </a:cubicBezTo>
                <a:lnTo>
                  <a:pt x="2443634" y="2516968"/>
                </a:lnTo>
                <a:close/>
                <a:moveTo>
                  <a:pt x="3877407" y="2421982"/>
                </a:moveTo>
                <a:lnTo>
                  <a:pt x="4230762" y="2421982"/>
                </a:lnTo>
                <a:lnTo>
                  <a:pt x="4230762" y="2449128"/>
                </a:lnTo>
                <a:cubicBezTo>
                  <a:pt x="4230762" y="2493933"/>
                  <a:pt x="4198591" y="2526105"/>
                  <a:pt x="4153784" y="2526105"/>
                </a:cubicBezTo>
                <a:lnTo>
                  <a:pt x="3972895" y="2526105"/>
                </a:lnTo>
                <a:lnTo>
                  <a:pt x="3972895" y="2526390"/>
                </a:lnTo>
                <a:lnTo>
                  <a:pt x="3619539" y="2526390"/>
                </a:lnTo>
                <a:lnTo>
                  <a:pt x="3619539" y="2499243"/>
                </a:lnTo>
                <a:cubicBezTo>
                  <a:pt x="3619539" y="2454436"/>
                  <a:pt x="3651711" y="2422271"/>
                  <a:pt x="3696517" y="2422271"/>
                </a:cubicBezTo>
                <a:lnTo>
                  <a:pt x="3877407" y="2422271"/>
                </a:lnTo>
                <a:close/>
                <a:moveTo>
                  <a:pt x="52664" y="2421585"/>
                </a:moveTo>
                <a:lnTo>
                  <a:pt x="90533" y="2421585"/>
                </a:lnTo>
                <a:lnTo>
                  <a:pt x="90533" y="2607749"/>
                </a:lnTo>
                <a:lnTo>
                  <a:pt x="88340" y="2607749"/>
                </a:lnTo>
                <a:lnTo>
                  <a:pt x="88340" y="2644737"/>
                </a:lnTo>
                <a:lnTo>
                  <a:pt x="0" y="2644737"/>
                </a:lnTo>
                <a:lnTo>
                  <a:pt x="0" y="2517179"/>
                </a:lnTo>
                <a:lnTo>
                  <a:pt x="2195" y="2517179"/>
                </a:lnTo>
                <a:lnTo>
                  <a:pt x="2195" y="2473328"/>
                </a:lnTo>
                <a:cubicBezTo>
                  <a:pt x="2195" y="2443670"/>
                  <a:pt x="23643" y="2421585"/>
                  <a:pt x="52664" y="2421585"/>
                </a:cubicBezTo>
                <a:close/>
                <a:moveTo>
                  <a:pt x="167547" y="2317427"/>
                </a:moveTo>
                <a:lnTo>
                  <a:pt x="366947" y="2317427"/>
                </a:lnTo>
                <a:cubicBezTo>
                  <a:pt x="370947" y="2317427"/>
                  <a:pt x="374839" y="2317781"/>
                  <a:pt x="378626" y="2318276"/>
                </a:cubicBezTo>
                <a:lnTo>
                  <a:pt x="378626" y="2317427"/>
                </a:lnTo>
                <a:lnTo>
                  <a:pt x="731982" y="2317427"/>
                </a:lnTo>
                <a:lnTo>
                  <a:pt x="731982" y="2344572"/>
                </a:lnTo>
                <a:cubicBezTo>
                  <a:pt x="731982" y="2389378"/>
                  <a:pt x="699810" y="2421550"/>
                  <a:pt x="655004" y="2421550"/>
                </a:cubicBezTo>
                <a:lnTo>
                  <a:pt x="455604" y="2421550"/>
                </a:lnTo>
                <a:cubicBezTo>
                  <a:pt x="451606" y="2421550"/>
                  <a:pt x="447712" y="2421197"/>
                  <a:pt x="443925" y="2420700"/>
                </a:cubicBezTo>
                <a:lnTo>
                  <a:pt x="443925" y="2421550"/>
                </a:lnTo>
                <a:lnTo>
                  <a:pt x="90569" y="2421550"/>
                </a:lnTo>
                <a:lnTo>
                  <a:pt x="90569" y="2394405"/>
                </a:lnTo>
                <a:cubicBezTo>
                  <a:pt x="90569" y="2349598"/>
                  <a:pt x="122742" y="2317427"/>
                  <a:pt x="167547" y="2317427"/>
                </a:cubicBezTo>
                <a:close/>
                <a:moveTo>
                  <a:pt x="2849689" y="2233555"/>
                </a:moveTo>
                <a:lnTo>
                  <a:pt x="2887558" y="2233555"/>
                </a:lnTo>
                <a:lnTo>
                  <a:pt x="2887558" y="2419719"/>
                </a:lnTo>
                <a:lnTo>
                  <a:pt x="2885364" y="2419719"/>
                </a:lnTo>
                <a:lnTo>
                  <a:pt x="2885364" y="2463568"/>
                </a:lnTo>
                <a:cubicBezTo>
                  <a:pt x="2885364" y="2493224"/>
                  <a:pt x="2863916" y="2515309"/>
                  <a:pt x="2834895" y="2515309"/>
                </a:cubicBezTo>
                <a:lnTo>
                  <a:pt x="2797025" y="2515309"/>
                </a:lnTo>
                <a:lnTo>
                  <a:pt x="2797025" y="2329148"/>
                </a:lnTo>
                <a:lnTo>
                  <a:pt x="2799219" y="2329148"/>
                </a:lnTo>
                <a:lnTo>
                  <a:pt x="2799219" y="2285296"/>
                </a:lnTo>
                <a:cubicBezTo>
                  <a:pt x="2799219" y="2255640"/>
                  <a:pt x="2820667" y="2233555"/>
                  <a:pt x="2849689" y="2233555"/>
                </a:cubicBezTo>
                <a:close/>
                <a:moveTo>
                  <a:pt x="1601320" y="2224136"/>
                </a:moveTo>
                <a:lnTo>
                  <a:pt x="1800720" y="2224136"/>
                </a:lnTo>
                <a:lnTo>
                  <a:pt x="2123355" y="2224136"/>
                </a:lnTo>
                <a:lnTo>
                  <a:pt x="2123355" y="2251281"/>
                </a:lnTo>
                <a:cubicBezTo>
                  <a:pt x="2123355" y="2296089"/>
                  <a:pt x="2091183" y="2328260"/>
                  <a:pt x="2046377" y="2328260"/>
                </a:cubicBezTo>
                <a:lnTo>
                  <a:pt x="1524343" y="2328260"/>
                </a:lnTo>
                <a:lnTo>
                  <a:pt x="1524343" y="2514421"/>
                </a:lnTo>
                <a:lnTo>
                  <a:pt x="1522148" y="2514421"/>
                </a:lnTo>
                <a:lnTo>
                  <a:pt x="1522148" y="2558272"/>
                </a:lnTo>
                <a:cubicBezTo>
                  <a:pt x="1522148" y="2587931"/>
                  <a:pt x="1500700" y="2610015"/>
                  <a:pt x="1471679" y="2610015"/>
                </a:cubicBezTo>
                <a:lnTo>
                  <a:pt x="1433809" y="2610015"/>
                </a:lnTo>
                <a:lnTo>
                  <a:pt x="1433809" y="2423851"/>
                </a:lnTo>
                <a:lnTo>
                  <a:pt x="1436003" y="2423851"/>
                </a:lnTo>
                <a:lnTo>
                  <a:pt x="1436003" y="2380004"/>
                </a:lnTo>
                <a:cubicBezTo>
                  <a:pt x="1436003" y="2350345"/>
                  <a:pt x="1457451" y="2328260"/>
                  <a:pt x="1486473" y="2328260"/>
                </a:cubicBezTo>
                <a:lnTo>
                  <a:pt x="1524342" y="2328260"/>
                </a:lnTo>
                <a:lnTo>
                  <a:pt x="1524342" y="2301114"/>
                </a:lnTo>
                <a:cubicBezTo>
                  <a:pt x="1524342" y="2256306"/>
                  <a:pt x="1556513" y="2224136"/>
                  <a:pt x="1601320" y="2224136"/>
                </a:cubicBezTo>
                <a:close/>
                <a:moveTo>
                  <a:pt x="4283462" y="2140223"/>
                </a:moveTo>
                <a:lnTo>
                  <a:pt x="4321331" y="2140223"/>
                </a:lnTo>
                <a:lnTo>
                  <a:pt x="4321331" y="2326387"/>
                </a:lnTo>
                <a:lnTo>
                  <a:pt x="4319137" y="2326387"/>
                </a:lnTo>
                <a:lnTo>
                  <a:pt x="4319137" y="2370232"/>
                </a:lnTo>
                <a:cubicBezTo>
                  <a:pt x="4319137" y="2399897"/>
                  <a:pt x="4297689" y="2421982"/>
                  <a:pt x="4268668" y="2421982"/>
                </a:cubicBezTo>
                <a:lnTo>
                  <a:pt x="4230798" y="2421982"/>
                </a:lnTo>
                <a:lnTo>
                  <a:pt x="4230798" y="2235820"/>
                </a:lnTo>
                <a:lnTo>
                  <a:pt x="4232992" y="2235820"/>
                </a:lnTo>
                <a:lnTo>
                  <a:pt x="4232992" y="2191968"/>
                </a:lnTo>
                <a:cubicBezTo>
                  <a:pt x="4232992" y="2162311"/>
                  <a:pt x="4254440" y="2140223"/>
                  <a:pt x="4283462" y="2140223"/>
                </a:cubicBezTo>
                <a:close/>
                <a:moveTo>
                  <a:pt x="2964536" y="2129428"/>
                </a:moveTo>
                <a:lnTo>
                  <a:pt x="3163936" y="2129428"/>
                </a:lnTo>
                <a:cubicBezTo>
                  <a:pt x="3167935" y="2129428"/>
                  <a:pt x="3171828" y="2129784"/>
                  <a:pt x="3175615" y="2130277"/>
                </a:cubicBezTo>
                <a:lnTo>
                  <a:pt x="3175615" y="2129428"/>
                </a:lnTo>
                <a:lnTo>
                  <a:pt x="3528971" y="2129428"/>
                </a:lnTo>
                <a:lnTo>
                  <a:pt x="3528971" y="2156578"/>
                </a:lnTo>
                <a:cubicBezTo>
                  <a:pt x="3528971" y="2201383"/>
                  <a:pt x="3496799" y="2233555"/>
                  <a:pt x="3451993" y="2233555"/>
                </a:cubicBezTo>
                <a:lnTo>
                  <a:pt x="3252593" y="2233555"/>
                </a:lnTo>
                <a:cubicBezTo>
                  <a:pt x="3248594" y="2233555"/>
                  <a:pt x="3244701" y="2233202"/>
                  <a:pt x="3240914" y="2232707"/>
                </a:cubicBezTo>
                <a:lnTo>
                  <a:pt x="3240914" y="2233555"/>
                </a:lnTo>
                <a:lnTo>
                  <a:pt x="2887558" y="2233555"/>
                </a:lnTo>
                <a:lnTo>
                  <a:pt x="2887558" y="2206411"/>
                </a:lnTo>
                <a:cubicBezTo>
                  <a:pt x="2887558" y="2161603"/>
                  <a:pt x="2919730" y="2129428"/>
                  <a:pt x="2964536" y="2129428"/>
                </a:cubicBezTo>
                <a:close/>
                <a:moveTo>
                  <a:pt x="4398345" y="2036104"/>
                </a:moveTo>
                <a:lnTo>
                  <a:pt x="4442200" y="2036104"/>
                </a:lnTo>
                <a:lnTo>
                  <a:pt x="4442200" y="2140223"/>
                </a:lnTo>
                <a:lnTo>
                  <a:pt x="4321367" y="2140223"/>
                </a:lnTo>
                <a:lnTo>
                  <a:pt x="4321367" y="2113078"/>
                </a:lnTo>
                <a:cubicBezTo>
                  <a:pt x="4321367" y="2068270"/>
                  <a:pt x="4353539" y="2036104"/>
                  <a:pt x="4398345" y="2036104"/>
                </a:cubicBezTo>
                <a:close/>
                <a:moveTo>
                  <a:pt x="2176019" y="1942377"/>
                </a:moveTo>
                <a:lnTo>
                  <a:pt x="2213888" y="1942377"/>
                </a:lnTo>
                <a:lnTo>
                  <a:pt x="2213888" y="2128542"/>
                </a:lnTo>
                <a:lnTo>
                  <a:pt x="2211694" y="2128542"/>
                </a:lnTo>
                <a:lnTo>
                  <a:pt x="2211694" y="2172392"/>
                </a:lnTo>
                <a:cubicBezTo>
                  <a:pt x="2211694" y="2202050"/>
                  <a:pt x="2190246" y="2224136"/>
                  <a:pt x="2161224" y="2224136"/>
                </a:cubicBezTo>
                <a:lnTo>
                  <a:pt x="2123355" y="2224136"/>
                </a:lnTo>
                <a:lnTo>
                  <a:pt x="2123355" y="2037971"/>
                </a:lnTo>
                <a:lnTo>
                  <a:pt x="2125549" y="2037971"/>
                </a:lnTo>
                <a:lnTo>
                  <a:pt x="2125549" y="1994119"/>
                </a:lnTo>
                <a:cubicBezTo>
                  <a:pt x="2125549" y="1964462"/>
                  <a:pt x="2146997" y="1942377"/>
                  <a:pt x="2176019" y="1942377"/>
                </a:cubicBezTo>
                <a:close/>
                <a:moveTo>
                  <a:pt x="1080418" y="1931301"/>
                </a:moveTo>
                <a:lnTo>
                  <a:pt x="1433773" y="1931301"/>
                </a:lnTo>
                <a:lnTo>
                  <a:pt x="1433773" y="1958445"/>
                </a:lnTo>
                <a:cubicBezTo>
                  <a:pt x="1433773" y="2003250"/>
                  <a:pt x="1401602" y="2035423"/>
                  <a:pt x="1356795" y="2035423"/>
                </a:cubicBezTo>
                <a:lnTo>
                  <a:pt x="1175906" y="2035423"/>
                </a:lnTo>
                <a:lnTo>
                  <a:pt x="1175906" y="2035706"/>
                </a:lnTo>
                <a:lnTo>
                  <a:pt x="822550" y="2035706"/>
                </a:lnTo>
                <a:lnTo>
                  <a:pt x="822550" y="2221867"/>
                </a:lnTo>
                <a:lnTo>
                  <a:pt x="820356" y="2221867"/>
                </a:lnTo>
                <a:lnTo>
                  <a:pt x="820356" y="2265718"/>
                </a:lnTo>
                <a:cubicBezTo>
                  <a:pt x="820356" y="2295378"/>
                  <a:pt x="798908" y="2317461"/>
                  <a:pt x="769886" y="2317461"/>
                </a:cubicBezTo>
                <a:lnTo>
                  <a:pt x="732017" y="2317461"/>
                </a:lnTo>
                <a:lnTo>
                  <a:pt x="732017" y="2131299"/>
                </a:lnTo>
                <a:lnTo>
                  <a:pt x="734211" y="2131299"/>
                </a:lnTo>
                <a:lnTo>
                  <a:pt x="734211" y="2087448"/>
                </a:lnTo>
                <a:cubicBezTo>
                  <a:pt x="734211" y="2057790"/>
                  <a:pt x="755659" y="2035704"/>
                  <a:pt x="784681" y="2035704"/>
                </a:cubicBezTo>
                <a:lnTo>
                  <a:pt x="822550" y="2035704"/>
                </a:lnTo>
                <a:lnTo>
                  <a:pt x="822550" y="2008560"/>
                </a:lnTo>
                <a:cubicBezTo>
                  <a:pt x="822550" y="1963753"/>
                  <a:pt x="854721" y="1931581"/>
                  <a:pt x="899528" y="1931581"/>
                </a:cubicBezTo>
                <a:lnTo>
                  <a:pt x="1080418" y="1931581"/>
                </a:lnTo>
                <a:close/>
                <a:moveTo>
                  <a:pt x="3581670" y="1847705"/>
                </a:moveTo>
                <a:lnTo>
                  <a:pt x="3619539" y="1847705"/>
                </a:lnTo>
                <a:lnTo>
                  <a:pt x="3619539" y="2033869"/>
                </a:lnTo>
                <a:lnTo>
                  <a:pt x="3617345" y="2033869"/>
                </a:lnTo>
                <a:lnTo>
                  <a:pt x="3617345" y="2077721"/>
                </a:lnTo>
                <a:cubicBezTo>
                  <a:pt x="3617345" y="2107381"/>
                  <a:pt x="3595897" y="2129462"/>
                  <a:pt x="3566876" y="2129462"/>
                </a:cubicBezTo>
                <a:lnTo>
                  <a:pt x="3529006" y="2129462"/>
                </a:lnTo>
                <a:lnTo>
                  <a:pt x="3529006" y="1943296"/>
                </a:lnTo>
                <a:lnTo>
                  <a:pt x="3531200" y="1943296"/>
                </a:lnTo>
                <a:lnTo>
                  <a:pt x="3531200" y="1899448"/>
                </a:lnTo>
                <a:cubicBezTo>
                  <a:pt x="3531200" y="1869790"/>
                  <a:pt x="3552648" y="1847705"/>
                  <a:pt x="3581670" y="1847705"/>
                </a:cubicBezTo>
                <a:close/>
                <a:moveTo>
                  <a:pt x="2443634" y="1836591"/>
                </a:moveTo>
                <a:lnTo>
                  <a:pt x="2796990" y="1836591"/>
                </a:lnTo>
                <a:lnTo>
                  <a:pt x="2796990" y="1863739"/>
                </a:lnTo>
                <a:cubicBezTo>
                  <a:pt x="2796990" y="1908544"/>
                  <a:pt x="2764818" y="1940716"/>
                  <a:pt x="2720012" y="1940716"/>
                </a:cubicBezTo>
                <a:lnTo>
                  <a:pt x="2567280" y="1940716"/>
                </a:lnTo>
                <a:lnTo>
                  <a:pt x="2567280" y="1942377"/>
                </a:lnTo>
                <a:lnTo>
                  <a:pt x="2213924" y="1942377"/>
                </a:lnTo>
                <a:lnTo>
                  <a:pt x="2213924" y="1915232"/>
                </a:lnTo>
                <a:cubicBezTo>
                  <a:pt x="2213924" y="1870424"/>
                  <a:pt x="2246095" y="1838252"/>
                  <a:pt x="2290902" y="1838252"/>
                </a:cubicBezTo>
                <a:lnTo>
                  <a:pt x="2443634" y="1838252"/>
                </a:lnTo>
                <a:close/>
                <a:moveTo>
                  <a:pt x="3877407" y="1743259"/>
                </a:moveTo>
                <a:lnTo>
                  <a:pt x="4230762" y="1743259"/>
                </a:lnTo>
                <a:lnTo>
                  <a:pt x="4230762" y="1770408"/>
                </a:lnTo>
                <a:cubicBezTo>
                  <a:pt x="4230762" y="1815215"/>
                  <a:pt x="4198591" y="1847386"/>
                  <a:pt x="4153784" y="1847386"/>
                </a:cubicBezTo>
                <a:lnTo>
                  <a:pt x="3972895" y="1847386"/>
                </a:lnTo>
                <a:lnTo>
                  <a:pt x="3972895" y="1847672"/>
                </a:lnTo>
                <a:lnTo>
                  <a:pt x="3619539" y="1847672"/>
                </a:lnTo>
                <a:lnTo>
                  <a:pt x="3619539" y="1820523"/>
                </a:lnTo>
                <a:cubicBezTo>
                  <a:pt x="3619539" y="1775716"/>
                  <a:pt x="3651711" y="1743542"/>
                  <a:pt x="3696517" y="1743542"/>
                </a:cubicBezTo>
                <a:lnTo>
                  <a:pt x="3877407" y="1743542"/>
                </a:lnTo>
                <a:close/>
                <a:moveTo>
                  <a:pt x="2849689" y="1554835"/>
                </a:moveTo>
                <a:lnTo>
                  <a:pt x="2887558" y="1554835"/>
                </a:lnTo>
                <a:lnTo>
                  <a:pt x="2887558" y="1740996"/>
                </a:lnTo>
                <a:lnTo>
                  <a:pt x="2885364" y="1740996"/>
                </a:lnTo>
                <a:lnTo>
                  <a:pt x="2885364" y="1784846"/>
                </a:lnTo>
                <a:cubicBezTo>
                  <a:pt x="2885364" y="1814506"/>
                  <a:pt x="2863916" y="1836591"/>
                  <a:pt x="2834895" y="1836591"/>
                </a:cubicBezTo>
                <a:lnTo>
                  <a:pt x="2797025" y="1836591"/>
                </a:lnTo>
                <a:lnTo>
                  <a:pt x="2797025" y="1650424"/>
                </a:lnTo>
                <a:lnTo>
                  <a:pt x="2799219" y="1650424"/>
                </a:lnTo>
                <a:lnTo>
                  <a:pt x="2799219" y="1606576"/>
                </a:lnTo>
                <a:cubicBezTo>
                  <a:pt x="2799219" y="1576921"/>
                  <a:pt x="2820667" y="1554835"/>
                  <a:pt x="2849689" y="1554835"/>
                </a:cubicBezTo>
                <a:close/>
                <a:moveTo>
                  <a:pt x="1601320" y="1545420"/>
                </a:moveTo>
                <a:lnTo>
                  <a:pt x="1800720" y="1545420"/>
                </a:lnTo>
                <a:lnTo>
                  <a:pt x="2123355" y="1545420"/>
                </a:lnTo>
                <a:lnTo>
                  <a:pt x="2123355" y="1572564"/>
                </a:lnTo>
                <a:cubicBezTo>
                  <a:pt x="2123355" y="1617369"/>
                  <a:pt x="2091183" y="1649541"/>
                  <a:pt x="2046377" y="1649541"/>
                </a:cubicBezTo>
                <a:lnTo>
                  <a:pt x="1524343" y="1649541"/>
                </a:lnTo>
                <a:lnTo>
                  <a:pt x="1524343" y="1835704"/>
                </a:lnTo>
                <a:lnTo>
                  <a:pt x="1522148" y="1835704"/>
                </a:lnTo>
                <a:lnTo>
                  <a:pt x="1522148" y="1879554"/>
                </a:lnTo>
                <a:cubicBezTo>
                  <a:pt x="1522148" y="1909213"/>
                  <a:pt x="1500700" y="1931298"/>
                  <a:pt x="1471679" y="1931298"/>
                </a:cubicBezTo>
                <a:lnTo>
                  <a:pt x="1433809" y="1931298"/>
                </a:lnTo>
                <a:lnTo>
                  <a:pt x="1433809" y="1745133"/>
                </a:lnTo>
                <a:lnTo>
                  <a:pt x="1436003" y="1745133"/>
                </a:lnTo>
                <a:lnTo>
                  <a:pt x="1436003" y="1701282"/>
                </a:lnTo>
                <a:cubicBezTo>
                  <a:pt x="1436003" y="1671624"/>
                  <a:pt x="1457451" y="1649540"/>
                  <a:pt x="1486473" y="1649540"/>
                </a:cubicBezTo>
                <a:lnTo>
                  <a:pt x="1524342" y="1649540"/>
                </a:lnTo>
                <a:lnTo>
                  <a:pt x="1524342" y="1622395"/>
                </a:lnTo>
                <a:cubicBezTo>
                  <a:pt x="1524342" y="1577588"/>
                  <a:pt x="1556513" y="1545420"/>
                  <a:pt x="1601320" y="1545420"/>
                </a:cubicBezTo>
                <a:close/>
                <a:moveTo>
                  <a:pt x="4283462" y="1461518"/>
                </a:moveTo>
                <a:lnTo>
                  <a:pt x="4321331" y="1461518"/>
                </a:lnTo>
                <a:lnTo>
                  <a:pt x="4321331" y="1647663"/>
                </a:lnTo>
                <a:lnTo>
                  <a:pt x="4319137" y="1647663"/>
                </a:lnTo>
                <a:lnTo>
                  <a:pt x="4319137" y="1691514"/>
                </a:lnTo>
                <a:cubicBezTo>
                  <a:pt x="4319137" y="1721172"/>
                  <a:pt x="4297689" y="1743259"/>
                  <a:pt x="4268668" y="1743259"/>
                </a:cubicBezTo>
                <a:lnTo>
                  <a:pt x="4230798" y="1743259"/>
                </a:lnTo>
                <a:lnTo>
                  <a:pt x="4230798" y="1557100"/>
                </a:lnTo>
                <a:lnTo>
                  <a:pt x="4232992" y="1557100"/>
                </a:lnTo>
                <a:lnTo>
                  <a:pt x="4232992" y="1513265"/>
                </a:lnTo>
                <a:cubicBezTo>
                  <a:pt x="4232992" y="1483599"/>
                  <a:pt x="4254440" y="1461518"/>
                  <a:pt x="4283462" y="1461518"/>
                </a:cubicBezTo>
                <a:close/>
                <a:moveTo>
                  <a:pt x="2964536" y="1450722"/>
                </a:moveTo>
                <a:lnTo>
                  <a:pt x="3163936" y="1450722"/>
                </a:lnTo>
                <a:cubicBezTo>
                  <a:pt x="3167935" y="1450722"/>
                  <a:pt x="3171828" y="1451075"/>
                  <a:pt x="3175615" y="1451571"/>
                </a:cubicBezTo>
                <a:lnTo>
                  <a:pt x="3175615" y="1450722"/>
                </a:lnTo>
                <a:lnTo>
                  <a:pt x="3528971" y="1450722"/>
                </a:lnTo>
                <a:lnTo>
                  <a:pt x="3528971" y="1477864"/>
                </a:lnTo>
                <a:cubicBezTo>
                  <a:pt x="3528971" y="1522674"/>
                  <a:pt x="3496799" y="1554835"/>
                  <a:pt x="3451993" y="1554835"/>
                </a:cubicBezTo>
                <a:lnTo>
                  <a:pt x="3252593" y="1554835"/>
                </a:lnTo>
                <a:cubicBezTo>
                  <a:pt x="3248594" y="1554835"/>
                  <a:pt x="3244701" y="1554482"/>
                  <a:pt x="3240914" y="1553986"/>
                </a:cubicBezTo>
                <a:lnTo>
                  <a:pt x="3240914" y="1554835"/>
                </a:lnTo>
                <a:lnTo>
                  <a:pt x="2887558" y="1554835"/>
                </a:lnTo>
                <a:lnTo>
                  <a:pt x="2887558" y="1527699"/>
                </a:lnTo>
                <a:cubicBezTo>
                  <a:pt x="2887558" y="1482890"/>
                  <a:pt x="2919730" y="1450722"/>
                  <a:pt x="2964536" y="1450722"/>
                </a:cubicBezTo>
                <a:close/>
                <a:moveTo>
                  <a:pt x="4398345" y="1357399"/>
                </a:moveTo>
                <a:lnTo>
                  <a:pt x="4442200" y="1357399"/>
                </a:lnTo>
                <a:lnTo>
                  <a:pt x="4442200" y="1461518"/>
                </a:lnTo>
                <a:lnTo>
                  <a:pt x="4321367" y="1461518"/>
                </a:lnTo>
                <a:lnTo>
                  <a:pt x="4321367" y="1434372"/>
                </a:lnTo>
                <a:cubicBezTo>
                  <a:pt x="4321367" y="1389571"/>
                  <a:pt x="4353539" y="1357399"/>
                  <a:pt x="4398345" y="1357399"/>
                </a:cubicBezTo>
                <a:close/>
                <a:moveTo>
                  <a:pt x="2176019" y="1263661"/>
                </a:moveTo>
                <a:lnTo>
                  <a:pt x="2213888" y="1263661"/>
                </a:lnTo>
                <a:lnTo>
                  <a:pt x="2213888" y="1449825"/>
                </a:lnTo>
                <a:lnTo>
                  <a:pt x="2211694" y="1449825"/>
                </a:lnTo>
                <a:lnTo>
                  <a:pt x="2211694" y="1493676"/>
                </a:lnTo>
                <a:cubicBezTo>
                  <a:pt x="2211694" y="1523334"/>
                  <a:pt x="2190246" y="1545419"/>
                  <a:pt x="2161224" y="1545419"/>
                </a:cubicBezTo>
                <a:lnTo>
                  <a:pt x="2123355" y="1545419"/>
                </a:lnTo>
                <a:lnTo>
                  <a:pt x="2123355" y="1359255"/>
                </a:lnTo>
                <a:lnTo>
                  <a:pt x="2125549" y="1359255"/>
                </a:lnTo>
                <a:lnTo>
                  <a:pt x="2125549" y="1315404"/>
                </a:lnTo>
                <a:cubicBezTo>
                  <a:pt x="2125549" y="1285746"/>
                  <a:pt x="2146997" y="1263661"/>
                  <a:pt x="2176019" y="1263661"/>
                </a:cubicBezTo>
                <a:close/>
                <a:moveTo>
                  <a:pt x="2443634" y="1157892"/>
                </a:moveTo>
                <a:lnTo>
                  <a:pt x="2796990" y="1157892"/>
                </a:lnTo>
                <a:lnTo>
                  <a:pt x="2796990" y="1185038"/>
                </a:lnTo>
                <a:cubicBezTo>
                  <a:pt x="2796990" y="1229846"/>
                  <a:pt x="2764818" y="1262019"/>
                  <a:pt x="2720012" y="1262019"/>
                </a:cubicBezTo>
                <a:lnTo>
                  <a:pt x="2567280" y="1262019"/>
                </a:lnTo>
                <a:lnTo>
                  <a:pt x="2567280" y="1263662"/>
                </a:lnTo>
                <a:lnTo>
                  <a:pt x="2213924" y="1263662"/>
                </a:lnTo>
                <a:lnTo>
                  <a:pt x="2213924" y="1236517"/>
                </a:lnTo>
                <a:cubicBezTo>
                  <a:pt x="2213924" y="1191710"/>
                  <a:pt x="2246095" y="1159538"/>
                  <a:pt x="2290902" y="1159538"/>
                </a:cubicBezTo>
                <a:lnTo>
                  <a:pt x="2443634" y="1159538"/>
                </a:lnTo>
                <a:close/>
                <a:moveTo>
                  <a:pt x="3877407" y="1064595"/>
                </a:moveTo>
                <a:lnTo>
                  <a:pt x="4230762" y="1064595"/>
                </a:lnTo>
                <a:lnTo>
                  <a:pt x="4230762" y="1091743"/>
                </a:lnTo>
                <a:cubicBezTo>
                  <a:pt x="4230762" y="1136549"/>
                  <a:pt x="4198591" y="1168722"/>
                  <a:pt x="4153784" y="1168722"/>
                </a:cubicBezTo>
                <a:lnTo>
                  <a:pt x="3972895" y="1168722"/>
                </a:lnTo>
                <a:lnTo>
                  <a:pt x="3972895" y="1169005"/>
                </a:lnTo>
                <a:lnTo>
                  <a:pt x="3619539" y="1169005"/>
                </a:lnTo>
                <a:lnTo>
                  <a:pt x="3619539" y="1355168"/>
                </a:lnTo>
                <a:lnTo>
                  <a:pt x="3617345" y="1355168"/>
                </a:lnTo>
                <a:lnTo>
                  <a:pt x="3617345" y="1399017"/>
                </a:lnTo>
                <a:cubicBezTo>
                  <a:pt x="3617345" y="1428672"/>
                  <a:pt x="3595897" y="1450756"/>
                  <a:pt x="3566876" y="1450756"/>
                </a:cubicBezTo>
                <a:lnTo>
                  <a:pt x="3529006" y="1450756"/>
                </a:lnTo>
                <a:lnTo>
                  <a:pt x="3529006" y="1264600"/>
                </a:lnTo>
                <a:lnTo>
                  <a:pt x="3531200" y="1264600"/>
                </a:lnTo>
                <a:lnTo>
                  <a:pt x="3531200" y="1220749"/>
                </a:lnTo>
                <a:cubicBezTo>
                  <a:pt x="3531200" y="1191090"/>
                  <a:pt x="3552648" y="1169004"/>
                  <a:pt x="3581670" y="1169004"/>
                </a:cubicBezTo>
                <a:lnTo>
                  <a:pt x="3619539" y="1169004"/>
                </a:lnTo>
                <a:lnTo>
                  <a:pt x="3619539" y="1141860"/>
                </a:lnTo>
                <a:cubicBezTo>
                  <a:pt x="3619539" y="1097053"/>
                  <a:pt x="3651711" y="1064879"/>
                  <a:pt x="3696517" y="1064879"/>
                </a:cubicBezTo>
                <a:lnTo>
                  <a:pt x="3877407" y="1064879"/>
                </a:lnTo>
                <a:close/>
                <a:moveTo>
                  <a:pt x="2849689" y="876133"/>
                </a:moveTo>
                <a:lnTo>
                  <a:pt x="2887558" y="876133"/>
                </a:lnTo>
                <a:lnTo>
                  <a:pt x="2887558" y="1062297"/>
                </a:lnTo>
                <a:lnTo>
                  <a:pt x="2885364" y="1062297"/>
                </a:lnTo>
                <a:lnTo>
                  <a:pt x="2885364" y="1106146"/>
                </a:lnTo>
                <a:cubicBezTo>
                  <a:pt x="2885364" y="1135808"/>
                  <a:pt x="2863916" y="1157892"/>
                  <a:pt x="2834895" y="1157892"/>
                </a:cubicBezTo>
                <a:lnTo>
                  <a:pt x="2797025" y="1157892"/>
                </a:lnTo>
                <a:lnTo>
                  <a:pt x="2797025" y="971729"/>
                </a:lnTo>
                <a:lnTo>
                  <a:pt x="2799219" y="971729"/>
                </a:lnTo>
                <a:lnTo>
                  <a:pt x="2799219" y="927876"/>
                </a:lnTo>
                <a:cubicBezTo>
                  <a:pt x="2799219" y="898219"/>
                  <a:pt x="2820667" y="876133"/>
                  <a:pt x="2849689" y="876133"/>
                </a:cubicBezTo>
                <a:close/>
                <a:moveTo>
                  <a:pt x="4283462" y="782842"/>
                </a:moveTo>
                <a:lnTo>
                  <a:pt x="4321331" y="782842"/>
                </a:lnTo>
                <a:lnTo>
                  <a:pt x="4321331" y="969005"/>
                </a:lnTo>
                <a:lnTo>
                  <a:pt x="4319137" y="969005"/>
                </a:lnTo>
                <a:lnTo>
                  <a:pt x="4319137" y="1012855"/>
                </a:lnTo>
                <a:cubicBezTo>
                  <a:pt x="4319137" y="1042513"/>
                  <a:pt x="4297689" y="1064595"/>
                  <a:pt x="4268668" y="1064595"/>
                </a:cubicBezTo>
                <a:lnTo>
                  <a:pt x="4230798" y="1064595"/>
                </a:lnTo>
                <a:lnTo>
                  <a:pt x="4230798" y="878433"/>
                </a:lnTo>
                <a:lnTo>
                  <a:pt x="4232992" y="878433"/>
                </a:lnTo>
                <a:lnTo>
                  <a:pt x="4232992" y="834582"/>
                </a:lnTo>
                <a:cubicBezTo>
                  <a:pt x="4232992" y="804924"/>
                  <a:pt x="4254440" y="782842"/>
                  <a:pt x="4283462" y="782842"/>
                </a:cubicBezTo>
                <a:close/>
                <a:moveTo>
                  <a:pt x="2964536" y="772009"/>
                </a:moveTo>
                <a:lnTo>
                  <a:pt x="3163936" y="772009"/>
                </a:lnTo>
                <a:cubicBezTo>
                  <a:pt x="3167935" y="772009"/>
                  <a:pt x="3171828" y="772362"/>
                  <a:pt x="3175615" y="772861"/>
                </a:cubicBezTo>
                <a:lnTo>
                  <a:pt x="3175615" y="772009"/>
                </a:lnTo>
                <a:lnTo>
                  <a:pt x="3528971" y="772009"/>
                </a:lnTo>
                <a:lnTo>
                  <a:pt x="3528971" y="799155"/>
                </a:lnTo>
                <a:cubicBezTo>
                  <a:pt x="3528971" y="843960"/>
                  <a:pt x="3496799" y="876133"/>
                  <a:pt x="3451993" y="876133"/>
                </a:cubicBezTo>
                <a:lnTo>
                  <a:pt x="3252593" y="876133"/>
                </a:lnTo>
                <a:cubicBezTo>
                  <a:pt x="3248594" y="876133"/>
                  <a:pt x="3244701" y="875779"/>
                  <a:pt x="3240914" y="875284"/>
                </a:cubicBezTo>
                <a:lnTo>
                  <a:pt x="3240914" y="876133"/>
                </a:lnTo>
                <a:lnTo>
                  <a:pt x="2887558" y="876133"/>
                </a:lnTo>
                <a:lnTo>
                  <a:pt x="2887558" y="848989"/>
                </a:lnTo>
                <a:cubicBezTo>
                  <a:pt x="2887558" y="804181"/>
                  <a:pt x="2919730" y="772009"/>
                  <a:pt x="2964536" y="772009"/>
                </a:cubicBezTo>
                <a:close/>
                <a:moveTo>
                  <a:pt x="4398345" y="678681"/>
                </a:moveTo>
                <a:lnTo>
                  <a:pt x="4442200" y="678681"/>
                </a:lnTo>
                <a:lnTo>
                  <a:pt x="4442200" y="782804"/>
                </a:lnTo>
                <a:lnTo>
                  <a:pt x="4321367" y="782804"/>
                </a:lnTo>
                <a:lnTo>
                  <a:pt x="4321367" y="755660"/>
                </a:lnTo>
                <a:cubicBezTo>
                  <a:pt x="4321367" y="710853"/>
                  <a:pt x="4353539" y="678681"/>
                  <a:pt x="4398345" y="678681"/>
                </a:cubicBezTo>
                <a:close/>
                <a:moveTo>
                  <a:pt x="3581670" y="490287"/>
                </a:moveTo>
                <a:lnTo>
                  <a:pt x="3619539" y="490287"/>
                </a:lnTo>
                <a:lnTo>
                  <a:pt x="3619539" y="676451"/>
                </a:lnTo>
                <a:lnTo>
                  <a:pt x="3617345" y="676451"/>
                </a:lnTo>
                <a:lnTo>
                  <a:pt x="3617345" y="720303"/>
                </a:lnTo>
                <a:cubicBezTo>
                  <a:pt x="3617345" y="749961"/>
                  <a:pt x="3595897" y="772045"/>
                  <a:pt x="3566876" y="772045"/>
                </a:cubicBezTo>
                <a:lnTo>
                  <a:pt x="3529006" y="772045"/>
                </a:lnTo>
                <a:lnTo>
                  <a:pt x="3529006" y="585881"/>
                </a:lnTo>
                <a:lnTo>
                  <a:pt x="3531200" y="585881"/>
                </a:lnTo>
                <a:lnTo>
                  <a:pt x="3531200" y="542029"/>
                </a:lnTo>
                <a:cubicBezTo>
                  <a:pt x="3531200" y="512371"/>
                  <a:pt x="3552648" y="490287"/>
                  <a:pt x="3581670" y="490287"/>
                </a:cubicBezTo>
                <a:close/>
                <a:moveTo>
                  <a:pt x="3877407" y="385880"/>
                </a:moveTo>
                <a:lnTo>
                  <a:pt x="4230762" y="385880"/>
                </a:lnTo>
                <a:lnTo>
                  <a:pt x="4230762" y="413025"/>
                </a:lnTo>
                <a:cubicBezTo>
                  <a:pt x="4230762" y="457832"/>
                  <a:pt x="4198591" y="490004"/>
                  <a:pt x="4153784" y="490004"/>
                </a:cubicBezTo>
                <a:lnTo>
                  <a:pt x="3972895" y="490004"/>
                </a:lnTo>
                <a:lnTo>
                  <a:pt x="3972895" y="490287"/>
                </a:lnTo>
                <a:lnTo>
                  <a:pt x="3619539" y="490287"/>
                </a:lnTo>
                <a:lnTo>
                  <a:pt x="3619539" y="463142"/>
                </a:lnTo>
                <a:cubicBezTo>
                  <a:pt x="3619539" y="418336"/>
                  <a:pt x="3651711" y="386162"/>
                  <a:pt x="3696517" y="386162"/>
                </a:cubicBezTo>
                <a:lnTo>
                  <a:pt x="3877407" y="386162"/>
                </a:lnTo>
                <a:close/>
                <a:moveTo>
                  <a:pt x="4283462" y="104123"/>
                </a:moveTo>
                <a:lnTo>
                  <a:pt x="4321331" y="104123"/>
                </a:lnTo>
                <a:lnTo>
                  <a:pt x="4321331" y="290285"/>
                </a:lnTo>
                <a:lnTo>
                  <a:pt x="4319137" y="290285"/>
                </a:lnTo>
                <a:lnTo>
                  <a:pt x="4319137" y="334138"/>
                </a:lnTo>
                <a:cubicBezTo>
                  <a:pt x="4319137" y="363796"/>
                  <a:pt x="4297689" y="385880"/>
                  <a:pt x="4268668" y="385880"/>
                </a:cubicBezTo>
                <a:lnTo>
                  <a:pt x="4230798" y="385880"/>
                </a:lnTo>
                <a:lnTo>
                  <a:pt x="4230798" y="199717"/>
                </a:lnTo>
                <a:lnTo>
                  <a:pt x="4232992" y="199717"/>
                </a:lnTo>
                <a:lnTo>
                  <a:pt x="4232992" y="155868"/>
                </a:lnTo>
                <a:cubicBezTo>
                  <a:pt x="4232992" y="126210"/>
                  <a:pt x="4254440" y="104123"/>
                  <a:pt x="4283462" y="104123"/>
                </a:cubicBezTo>
                <a:close/>
                <a:moveTo>
                  <a:pt x="4398345" y="0"/>
                </a:moveTo>
                <a:lnTo>
                  <a:pt x="4442200" y="0"/>
                </a:lnTo>
                <a:lnTo>
                  <a:pt x="4442200" y="104123"/>
                </a:lnTo>
                <a:lnTo>
                  <a:pt x="4321367" y="104123"/>
                </a:lnTo>
                <a:lnTo>
                  <a:pt x="4321367" y="76976"/>
                </a:lnTo>
                <a:cubicBezTo>
                  <a:pt x="4321367" y="32171"/>
                  <a:pt x="4353539" y="0"/>
                  <a:pt x="4398345" y="0"/>
                </a:cubicBezTo>
                <a:close/>
              </a:path>
            </a:pathLst>
          </a:custGeom>
          <a:noFill/>
          <a:ln w="12700" cap="flat">
            <a:solidFill>
              <a:schemeClr val="accent3">
                <a:lumMod val="40000"/>
                <a:lumOff val="60000"/>
              </a:schemeClr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DF99A-96A4-AEAF-1C83-C2B3A15B5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96A1-EE12-4EB4-8FD2-AF3758B5ADDE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387195-89EF-E5CC-0620-010E2024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93E74-AA2D-ED94-5D4D-FD3A58F6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1A592757-022A-4068-2715-33ED5FFE04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2591" y="2827363"/>
            <a:ext cx="3960000" cy="11443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Título</a:t>
            </a:r>
            <a:br>
              <a:rPr lang="en-US"/>
            </a:br>
            <a:r>
              <a:rPr lang="en-US"/>
              <a:t>do Slide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3987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çã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36FC25-30F3-3897-3AD6-F00EAC1EEF82}"/>
              </a:ext>
            </a:extLst>
          </p:cNvPr>
          <p:cNvCxnSpPr>
            <a:cxnSpLocks/>
          </p:cNvCxnSpPr>
          <p:nvPr userDrawn="1"/>
        </p:nvCxnSpPr>
        <p:spPr>
          <a:xfrm flipH="1">
            <a:off x="6073140" y="2701897"/>
            <a:ext cx="57838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24AA974-BC44-2E87-E26C-1D8A1CC676DC}"/>
              </a:ext>
            </a:extLst>
          </p:cNvPr>
          <p:cNvSpPr/>
          <p:nvPr userDrawn="1"/>
        </p:nvSpPr>
        <p:spPr>
          <a:xfrm>
            <a:off x="1" y="-2"/>
            <a:ext cx="5439993" cy="6858000"/>
          </a:xfrm>
          <a:custGeom>
            <a:avLst/>
            <a:gdLst>
              <a:gd name="connsiteX0" fmla="*/ 4670237 w 5439993"/>
              <a:gd name="connsiteY0" fmla="*/ 6629342 h 6858000"/>
              <a:gd name="connsiteX1" fmla="*/ 4707407 w 5439993"/>
              <a:gd name="connsiteY1" fmla="*/ 6629342 h 6858000"/>
              <a:gd name="connsiteX2" fmla="*/ 4707407 w 5439993"/>
              <a:gd name="connsiteY2" fmla="*/ 6629458 h 6858000"/>
              <a:gd name="connsiteX3" fmla="*/ 4812759 w 5439993"/>
              <a:gd name="connsiteY3" fmla="*/ 6734810 h 6858000"/>
              <a:gd name="connsiteX4" fmla="*/ 4812759 w 5439993"/>
              <a:gd name="connsiteY4" fmla="*/ 6858000 h 6858000"/>
              <a:gd name="connsiteX5" fmla="*/ 4670237 w 5439993"/>
              <a:gd name="connsiteY5" fmla="*/ 6858000 h 6858000"/>
              <a:gd name="connsiteX6" fmla="*/ 3394047 w 5439993"/>
              <a:gd name="connsiteY6" fmla="*/ 6629342 h 6858000"/>
              <a:gd name="connsiteX7" fmla="*/ 3431217 w 5439993"/>
              <a:gd name="connsiteY7" fmla="*/ 6629342 h 6858000"/>
              <a:gd name="connsiteX8" fmla="*/ 3431217 w 5439993"/>
              <a:gd name="connsiteY8" fmla="*/ 6858000 h 6858000"/>
              <a:gd name="connsiteX9" fmla="*/ 3288695 w 5439993"/>
              <a:gd name="connsiteY9" fmla="*/ 6858000 h 6858000"/>
              <a:gd name="connsiteX10" fmla="*/ 3288695 w 5439993"/>
              <a:gd name="connsiteY10" fmla="*/ 6734810 h 6858000"/>
              <a:gd name="connsiteX11" fmla="*/ 3288695 w 5439993"/>
              <a:gd name="connsiteY11" fmla="*/ 6734694 h 6858000"/>
              <a:gd name="connsiteX12" fmla="*/ 3394047 w 5439993"/>
              <a:gd name="connsiteY12" fmla="*/ 6629342 h 6858000"/>
              <a:gd name="connsiteX13" fmla="*/ 2416840 w 5439993"/>
              <a:gd name="connsiteY13" fmla="*/ 6629342 h 6858000"/>
              <a:gd name="connsiteX14" fmla="*/ 2454010 w 5439993"/>
              <a:gd name="connsiteY14" fmla="*/ 6629342 h 6858000"/>
              <a:gd name="connsiteX15" fmla="*/ 2454010 w 5439993"/>
              <a:gd name="connsiteY15" fmla="*/ 6629458 h 6858000"/>
              <a:gd name="connsiteX16" fmla="*/ 2559362 w 5439993"/>
              <a:gd name="connsiteY16" fmla="*/ 6734810 h 6858000"/>
              <a:gd name="connsiteX17" fmla="*/ 2559362 w 5439993"/>
              <a:gd name="connsiteY17" fmla="*/ 6858000 h 6858000"/>
              <a:gd name="connsiteX18" fmla="*/ 2416840 w 5439993"/>
              <a:gd name="connsiteY18" fmla="*/ 6858000 h 6858000"/>
              <a:gd name="connsiteX19" fmla="*/ 1140650 w 5439993"/>
              <a:gd name="connsiteY19" fmla="*/ 6629342 h 6858000"/>
              <a:gd name="connsiteX20" fmla="*/ 1177819 w 5439993"/>
              <a:gd name="connsiteY20" fmla="*/ 6629342 h 6858000"/>
              <a:gd name="connsiteX21" fmla="*/ 1177819 w 5439993"/>
              <a:gd name="connsiteY21" fmla="*/ 6858000 h 6858000"/>
              <a:gd name="connsiteX22" fmla="*/ 1035298 w 5439993"/>
              <a:gd name="connsiteY22" fmla="*/ 6858000 h 6858000"/>
              <a:gd name="connsiteX23" fmla="*/ 1035298 w 5439993"/>
              <a:gd name="connsiteY23" fmla="*/ 6734810 h 6858000"/>
              <a:gd name="connsiteX24" fmla="*/ 1035298 w 5439993"/>
              <a:gd name="connsiteY24" fmla="*/ 6734694 h 6858000"/>
              <a:gd name="connsiteX25" fmla="*/ 1140650 w 5439993"/>
              <a:gd name="connsiteY25" fmla="*/ 6629342 h 6858000"/>
              <a:gd name="connsiteX26" fmla="*/ 163485 w 5439993"/>
              <a:gd name="connsiteY26" fmla="*/ 6629342 h 6858000"/>
              <a:gd name="connsiteX27" fmla="*/ 200655 w 5439993"/>
              <a:gd name="connsiteY27" fmla="*/ 6629342 h 6858000"/>
              <a:gd name="connsiteX28" fmla="*/ 200655 w 5439993"/>
              <a:gd name="connsiteY28" fmla="*/ 6629458 h 6858000"/>
              <a:gd name="connsiteX29" fmla="*/ 306006 w 5439993"/>
              <a:gd name="connsiteY29" fmla="*/ 6734810 h 6858000"/>
              <a:gd name="connsiteX30" fmla="*/ 306006 w 5439993"/>
              <a:gd name="connsiteY30" fmla="*/ 6858000 h 6858000"/>
              <a:gd name="connsiteX31" fmla="*/ 163485 w 5439993"/>
              <a:gd name="connsiteY31" fmla="*/ 6858000 h 6858000"/>
              <a:gd name="connsiteX32" fmla="*/ 4486248 w 5439993"/>
              <a:gd name="connsiteY32" fmla="*/ 6508425 h 6858000"/>
              <a:gd name="connsiteX33" fmla="*/ 4599383 w 5439993"/>
              <a:gd name="connsiteY33" fmla="*/ 6508425 h 6858000"/>
              <a:gd name="connsiteX34" fmla="*/ 4670237 w 5439993"/>
              <a:gd name="connsiteY34" fmla="*/ 6577537 h 6858000"/>
              <a:gd name="connsiteX35" fmla="*/ 4670237 w 5439993"/>
              <a:gd name="connsiteY35" fmla="*/ 6629342 h 6858000"/>
              <a:gd name="connsiteX36" fmla="*/ 4415394 w 5439993"/>
              <a:gd name="connsiteY36" fmla="*/ 6629342 h 6858000"/>
              <a:gd name="connsiteX37" fmla="*/ 4415394 w 5439993"/>
              <a:gd name="connsiteY37" fmla="*/ 6577537 h 6858000"/>
              <a:gd name="connsiteX38" fmla="*/ 4486248 w 5439993"/>
              <a:gd name="connsiteY38" fmla="*/ 6508425 h 6858000"/>
              <a:gd name="connsiteX39" fmla="*/ 3502072 w 5439993"/>
              <a:gd name="connsiteY39" fmla="*/ 6508425 h 6858000"/>
              <a:gd name="connsiteX40" fmla="*/ 3615205 w 5439993"/>
              <a:gd name="connsiteY40" fmla="*/ 6508425 h 6858000"/>
              <a:gd name="connsiteX41" fmla="*/ 3686060 w 5439993"/>
              <a:gd name="connsiteY41" fmla="*/ 6577537 h 6858000"/>
              <a:gd name="connsiteX42" fmla="*/ 3686060 w 5439993"/>
              <a:gd name="connsiteY42" fmla="*/ 6629342 h 6858000"/>
              <a:gd name="connsiteX43" fmla="*/ 3431217 w 5439993"/>
              <a:gd name="connsiteY43" fmla="*/ 6629342 h 6858000"/>
              <a:gd name="connsiteX44" fmla="*/ 3431217 w 5439993"/>
              <a:gd name="connsiteY44" fmla="*/ 6577537 h 6858000"/>
              <a:gd name="connsiteX45" fmla="*/ 3502072 w 5439993"/>
              <a:gd name="connsiteY45" fmla="*/ 6508425 h 6858000"/>
              <a:gd name="connsiteX46" fmla="*/ 2232851 w 5439993"/>
              <a:gd name="connsiteY46" fmla="*/ 6508425 h 6858000"/>
              <a:gd name="connsiteX47" fmla="*/ 2345986 w 5439993"/>
              <a:gd name="connsiteY47" fmla="*/ 6508425 h 6858000"/>
              <a:gd name="connsiteX48" fmla="*/ 2416840 w 5439993"/>
              <a:gd name="connsiteY48" fmla="*/ 6577537 h 6858000"/>
              <a:gd name="connsiteX49" fmla="*/ 2416840 w 5439993"/>
              <a:gd name="connsiteY49" fmla="*/ 6629342 h 6858000"/>
              <a:gd name="connsiteX50" fmla="*/ 2161997 w 5439993"/>
              <a:gd name="connsiteY50" fmla="*/ 6629342 h 6858000"/>
              <a:gd name="connsiteX51" fmla="*/ 2161997 w 5439993"/>
              <a:gd name="connsiteY51" fmla="*/ 6577537 h 6858000"/>
              <a:gd name="connsiteX52" fmla="*/ 2232851 w 5439993"/>
              <a:gd name="connsiteY52" fmla="*/ 6508425 h 6858000"/>
              <a:gd name="connsiteX53" fmla="*/ 1248673 w 5439993"/>
              <a:gd name="connsiteY53" fmla="*/ 6508425 h 6858000"/>
              <a:gd name="connsiteX54" fmla="*/ 1361808 w 5439993"/>
              <a:gd name="connsiteY54" fmla="*/ 6508425 h 6858000"/>
              <a:gd name="connsiteX55" fmla="*/ 1432662 w 5439993"/>
              <a:gd name="connsiteY55" fmla="*/ 6577537 h 6858000"/>
              <a:gd name="connsiteX56" fmla="*/ 1432662 w 5439993"/>
              <a:gd name="connsiteY56" fmla="*/ 6629342 h 6858000"/>
              <a:gd name="connsiteX57" fmla="*/ 1177819 w 5439993"/>
              <a:gd name="connsiteY57" fmla="*/ 6629342 h 6858000"/>
              <a:gd name="connsiteX58" fmla="*/ 1177819 w 5439993"/>
              <a:gd name="connsiteY58" fmla="*/ 6577537 h 6858000"/>
              <a:gd name="connsiteX59" fmla="*/ 1248673 w 5439993"/>
              <a:gd name="connsiteY59" fmla="*/ 6508425 h 6858000"/>
              <a:gd name="connsiteX60" fmla="*/ 0 w 5439993"/>
              <a:gd name="connsiteY60" fmla="*/ 6508425 h 6858000"/>
              <a:gd name="connsiteX61" fmla="*/ 92631 w 5439993"/>
              <a:gd name="connsiteY61" fmla="*/ 6508425 h 6858000"/>
              <a:gd name="connsiteX62" fmla="*/ 163485 w 5439993"/>
              <a:gd name="connsiteY62" fmla="*/ 6577537 h 6858000"/>
              <a:gd name="connsiteX63" fmla="*/ 163485 w 5439993"/>
              <a:gd name="connsiteY63" fmla="*/ 6629342 h 6858000"/>
              <a:gd name="connsiteX64" fmla="*/ 0 w 5439993"/>
              <a:gd name="connsiteY64" fmla="*/ 6629342 h 6858000"/>
              <a:gd name="connsiteX65" fmla="*/ 5297471 w 5439993"/>
              <a:gd name="connsiteY65" fmla="*/ 6280879 h 6858000"/>
              <a:gd name="connsiteX66" fmla="*/ 5334641 w 5439993"/>
              <a:gd name="connsiteY66" fmla="*/ 6280879 h 6858000"/>
              <a:gd name="connsiteX67" fmla="*/ 5334641 w 5439993"/>
              <a:gd name="connsiteY67" fmla="*/ 6280995 h 6858000"/>
              <a:gd name="connsiteX68" fmla="*/ 5439993 w 5439993"/>
              <a:gd name="connsiteY68" fmla="*/ 6386347 h 6858000"/>
              <a:gd name="connsiteX69" fmla="*/ 5439993 w 5439993"/>
              <a:gd name="connsiteY69" fmla="*/ 6659310 h 6858000"/>
              <a:gd name="connsiteX70" fmla="*/ 5439644 w 5439993"/>
              <a:gd name="connsiteY70" fmla="*/ 6667325 h 6858000"/>
              <a:gd name="connsiteX71" fmla="*/ 5439993 w 5439993"/>
              <a:gd name="connsiteY71" fmla="*/ 6675340 h 6858000"/>
              <a:gd name="connsiteX72" fmla="*/ 5439993 w 5439993"/>
              <a:gd name="connsiteY72" fmla="*/ 6858000 h 6858000"/>
              <a:gd name="connsiteX73" fmla="*/ 5297471 w 5439993"/>
              <a:gd name="connsiteY73" fmla="*/ 6858000 h 6858000"/>
              <a:gd name="connsiteX74" fmla="*/ 3044074 w 5439993"/>
              <a:gd name="connsiteY74" fmla="*/ 6280879 h 6858000"/>
              <a:gd name="connsiteX75" fmla="*/ 3081244 w 5439993"/>
              <a:gd name="connsiteY75" fmla="*/ 6280879 h 6858000"/>
              <a:gd name="connsiteX76" fmla="*/ 3081244 w 5439993"/>
              <a:gd name="connsiteY76" fmla="*/ 6280995 h 6858000"/>
              <a:gd name="connsiteX77" fmla="*/ 3186596 w 5439993"/>
              <a:gd name="connsiteY77" fmla="*/ 6386347 h 6858000"/>
              <a:gd name="connsiteX78" fmla="*/ 3186596 w 5439993"/>
              <a:gd name="connsiteY78" fmla="*/ 6659310 h 6858000"/>
              <a:gd name="connsiteX79" fmla="*/ 3186247 w 5439993"/>
              <a:gd name="connsiteY79" fmla="*/ 6667325 h 6858000"/>
              <a:gd name="connsiteX80" fmla="*/ 3186596 w 5439993"/>
              <a:gd name="connsiteY80" fmla="*/ 6675340 h 6858000"/>
              <a:gd name="connsiteX81" fmla="*/ 3186596 w 5439993"/>
              <a:gd name="connsiteY81" fmla="*/ 6858000 h 6858000"/>
              <a:gd name="connsiteX82" fmla="*/ 3044074 w 5439993"/>
              <a:gd name="connsiteY82" fmla="*/ 6858000 h 6858000"/>
              <a:gd name="connsiteX83" fmla="*/ 1767884 w 5439993"/>
              <a:gd name="connsiteY83" fmla="*/ 6280879 h 6858000"/>
              <a:gd name="connsiteX84" fmla="*/ 1805053 w 5439993"/>
              <a:gd name="connsiteY84" fmla="*/ 6280879 h 6858000"/>
              <a:gd name="connsiteX85" fmla="*/ 1805053 w 5439993"/>
              <a:gd name="connsiteY85" fmla="*/ 6858000 h 6858000"/>
              <a:gd name="connsiteX86" fmla="*/ 1662532 w 5439993"/>
              <a:gd name="connsiteY86" fmla="*/ 6858000 h 6858000"/>
              <a:gd name="connsiteX87" fmla="*/ 1662532 w 5439993"/>
              <a:gd name="connsiteY87" fmla="*/ 6675340 h 6858000"/>
              <a:gd name="connsiteX88" fmla="*/ 1662880 w 5439993"/>
              <a:gd name="connsiteY88" fmla="*/ 6667325 h 6858000"/>
              <a:gd name="connsiteX89" fmla="*/ 1662532 w 5439993"/>
              <a:gd name="connsiteY89" fmla="*/ 6659310 h 6858000"/>
              <a:gd name="connsiteX90" fmla="*/ 1662532 w 5439993"/>
              <a:gd name="connsiteY90" fmla="*/ 6386347 h 6858000"/>
              <a:gd name="connsiteX91" fmla="*/ 1662532 w 5439993"/>
              <a:gd name="connsiteY91" fmla="*/ 6386231 h 6858000"/>
              <a:gd name="connsiteX92" fmla="*/ 1767884 w 5439993"/>
              <a:gd name="connsiteY92" fmla="*/ 6280879 h 6858000"/>
              <a:gd name="connsiteX93" fmla="*/ 790717 w 5439993"/>
              <a:gd name="connsiteY93" fmla="*/ 6280879 h 6858000"/>
              <a:gd name="connsiteX94" fmla="*/ 827887 w 5439993"/>
              <a:gd name="connsiteY94" fmla="*/ 6280879 h 6858000"/>
              <a:gd name="connsiteX95" fmla="*/ 827887 w 5439993"/>
              <a:gd name="connsiteY95" fmla="*/ 6280995 h 6858000"/>
              <a:gd name="connsiteX96" fmla="*/ 933238 w 5439993"/>
              <a:gd name="connsiteY96" fmla="*/ 6386347 h 6858000"/>
              <a:gd name="connsiteX97" fmla="*/ 933238 w 5439993"/>
              <a:gd name="connsiteY97" fmla="*/ 6659310 h 6858000"/>
              <a:gd name="connsiteX98" fmla="*/ 932890 w 5439993"/>
              <a:gd name="connsiteY98" fmla="*/ 6667325 h 6858000"/>
              <a:gd name="connsiteX99" fmla="*/ 933238 w 5439993"/>
              <a:gd name="connsiteY99" fmla="*/ 6675340 h 6858000"/>
              <a:gd name="connsiteX100" fmla="*/ 933238 w 5439993"/>
              <a:gd name="connsiteY100" fmla="*/ 6858000 h 6858000"/>
              <a:gd name="connsiteX101" fmla="*/ 790717 w 5439993"/>
              <a:gd name="connsiteY101" fmla="*/ 6858000 h 6858000"/>
              <a:gd name="connsiteX102" fmla="*/ 5113482 w 5439993"/>
              <a:gd name="connsiteY102" fmla="*/ 6159962 h 6858000"/>
              <a:gd name="connsiteX103" fmla="*/ 5226617 w 5439993"/>
              <a:gd name="connsiteY103" fmla="*/ 6159962 h 6858000"/>
              <a:gd name="connsiteX104" fmla="*/ 5297471 w 5439993"/>
              <a:gd name="connsiteY104" fmla="*/ 6229074 h 6858000"/>
              <a:gd name="connsiteX105" fmla="*/ 5297471 w 5439993"/>
              <a:gd name="connsiteY105" fmla="*/ 6280879 h 6858000"/>
              <a:gd name="connsiteX106" fmla="*/ 5042628 w 5439993"/>
              <a:gd name="connsiteY106" fmla="*/ 6280879 h 6858000"/>
              <a:gd name="connsiteX107" fmla="*/ 5042628 w 5439993"/>
              <a:gd name="connsiteY107" fmla="*/ 6229074 h 6858000"/>
              <a:gd name="connsiteX108" fmla="*/ 5113482 w 5439993"/>
              <a:gd name="connsiteY108" fmla="*/ 6159962 h 6858000"/>
              <a:gd name="connsiteX109" fmla="*/ 4129305 w 5439993"/>
              <a:gd name="connsiteY109" fmla="*/ 6159962 h 6858000"/>
              <a:gd name="connsiteX110" fmla="*/ 4242439 w 5439993"/>
              <a:gd name="connsiteY110" fmla="*/ 6159962 h 6858000"/>
              <a:gd name="connsiteX111" fmla="*/ 4313294 w 5439993"/>
              <a:gd name="connsiteY111" fmla="*/ 6229074 h 6858000"/>
              <a:gd name="connsiteX112" fmla="*/ 4313294 w 5439993"/>
              <a:gd name="connsiteY112" fmla="*/ 6280879 h 6858000"/>
              <a:gd name="connsiteX113" fmla="*/ 4058452 w 5439993"/>
              <a:gd name="connsiteY113" fmla="*/ 6280879 h 6858000"/>
              <a:gd name="connsiteX114" fmla="*/ 4058452 w 5439993"/>
              <a:gd name="connsiteY114" fmla="*/ 6858000 h 6858000"/>
              <a:gd name="connsiteX115" fmla="*/ 3915930 w 5439993"/>
              <a:gd name="connsiteY115" fmla="*/ 6858000 h 6858000"/>
              <a:gd name="connsiteX116" fmla="*/ 3915930 w 5439993"/>
              <a:gd name="connsiteY116" fmla="*/ 6675340 h 6858000"/>
              <a:gd name="connsiteX117" fmla="*/ 3916279 w 5439993"/>
              <a:gd name="connsiteY117" fmla="*/ 6667325 h 6858000"/>
              <a:gd name="connsiteX118" fmla="*/ 3915930 w 5439993"/>
              <a:gd name="connsiteY118" fmla="*/ 6659310 h 6858000"/>
              <a:gd name="connsiteX119" fmla="*/ 3915930 w 5439993"/>
              <a:gd name="connsiteY119" fmla="*/ 6386347 h 6858000"/>
              <a:gd name="connsiteX120" fmla="*/ 3915930 w 5439993"/>
              <a:gd name="connsiteY120" fmla="*/ 6386231 h 6858000"/>
              <a:gd name="connsiteX121" fmla="*/ 4021282 w 5439993"/>
              <a:gd name="connsiteY121" fmla="*/ 6280879 h 6858000"/>
              <a:gd name="connsiteX122" fmla="*/ 4058451 w 5439993"/>
              <a:gd name="connsiteY122" fmla="*/ 6280879 h 6858000"/>
              <a:gd name="connsiteX123" fmla="*/ 4058451 w 5439993"/>
              <a:gd name="connsiteY123" fmla="*/ 6229074 h 6858000"/>
              <a:gd name="connsiteX124" fmla="*/ 4129305 w 5439993"/>
              <a:gd name="connsiteY124" fmla="*/ 6159962 h 6858000"/>
              <a:gd name="connsiteX125" fmla="*/ 2860085 w 5439993"/>
              <a:gd name="connsiteY125" fmla="*/ 6159962 h 6858000"/>
              <a:gd name="connsiteX126" fmla="*/ 2973220 w 5439993"/>
              <a:gd name="connsiteY126" fmla="*/ 6159962 h 6858000"/>
              <a:gd name="connsiteX127" fmla="*/ 3044074 w 5439993"/>
              <a:gd name="connsiteY127" fmla="*/ 6229074 h 6858000"/>
              <a:gd name="connsiteX128" fmla="*/ 3044074 w 5439993"/>
              <a:gd name="connsiteY128" fmla="*/ 6280879 h 6858000"/>
              <a:gd name="connsiteX129" fmla="*/ 2789232 w 5439993"/>
              <a:gd name="connsiteY129" fmla="*/ 6280879 h 6858000"/>
              <a:gd name="connsiteX130" fmla="*/ 2789232 w 5439993"/>
              <a:gd name="connsiteY130" fmla="*/ 6229074 h 6858000"/>
              <a:gd name="connsiteX131" fmla="*/ 2860085 w 5439993"/>
              <a:gd name="connsiteY131" fmla="*/ 6159962 h 6858000"/>
              <a:gd name="connsiteX132" fmla="*/ 1875908 w 5439993"/>
              <a:gd name="connsiteY132" fmla="*/ 6159962 h 6858000"/>
              <a:gd name="connsiteX133" fmla="*/ 1989043 w 5439993"/>
              <a:gd name="connsiteY133" fmla="*/ 6159962 h 6858000"/>
              <a:gd name="connsiteX134" fmla="*/ 2059897 w 5439993"/>
              <a:gd name="connsiteY134" fmla="*/ 6229074 h 6858000"/>
              <a:gd name="connsiteX135" fmla="*/ 2059897 w 5439993"/>
              <a:gd name="connsiteY135" fmla="*/ 6280879 h 6858000"/>
              <a:gd name="connsiteX136" fmla="*/ 1805054 w 5439993"/>
              <a:gd name="connsiteY136" fmla="*/ 6280879 h 6858000"/>
              <a:gd name="connsiteX137" fmla="*/ 1805054 w 5439993"/>
              <a:gd name="connsiteY137" fmla="*/ 6229074 h 6858000"/>
              <a:gd name="connsiteX138" fmla="*/ 1875908 w 5439993"/>
              <a:gd name="connsiteY138" fmla="*/ 6159962 h 6858000"/>
              <a:gd name="connsiteX139" fmla="*/ 606728 w 5439993"/>
              <a:gd name="connsiteY139" fmla="*/ 6159962 h 6858000"/>
              <a:gd name="connsiteX140" fmla="*/ 719863 w 5439993"/>
              <a:gd name="connsiteY140" fmla="*/ 6159962 h 6858000"/>
              <a:gd name="connsiteX141" fmla="*/ 790717 w 5439993"/>
              <a:gd name="connsiteY141" fmla="*/ 6229074 h 6858000"/>
              <a:gd name="connsiteX142" fmla="*/ 790717 w 5439993"/>
              <a:gd name="connsiteY142" fmla="*/ 6280879 h 6858000"/>
              <a:gd name="connsiteX143" fmla="*/ 535874 w 5439993"/>
              <a:gd name="connsiteY143" fmla="*/ 6280879 h 6858000"/>
              <a:gd name="connsiteX144" fmla="*/ 535874 w 5439993"/>
              <a:gd name="connsiteY144" fmla="*/ 6229074 h 6858000"/>
              <a:gd name="connsiteX145" fmla="*/ 606728 w 5439993"/>
              <a:gd name="connsiteY145" fmla="*/ 6159962 h 6858000"/>
              <a:gd name="connsiteX146" fmla="*/ 4415394 w 5439993"/>
              <a:gd name="connsiteY146" fmla="*/ 6031495 h 6858000"/>
              <a:gd name="connsiteX147" fmla="*/ 4670237 w 5439993"/>
              <a:gd name="connsiteY147" fmla="*/ 6031495 h 6858000"/>
              <a:gd name="connsiteX148" fmla="*/ 4670237 w 5439993"/>
              <a:gd name="connsiteY148" fmla="*/ 6083300 h 6858000"/>
              <a:gd name="connsiteX149" fmla="*/ 4599383 w 5439993"/>
              <a:gd name="connsiteY149" fmla="*/ 6152412 h 6858000"/>
              <a:gd name="connsiteX150" fmla="*/ 4486248 w 5439993"/>
              <a:gd name="connsiteY150" fmla="*/ 6152412 h 6858000"/>
              <a:gd name="connsiteX151" fmla="*/ 4415394 w 5439993"/>
              <a:gd name="connsiteY151" fmla="*/ 6083300 h 6858000"/>
              <a:gd name="connsiteX152" fmla="*/ 3431217 w 5439993"/>
              <a:gd name="connsiteY152" fmla="*/ 6031495 h 6858000"/>
              <a:gd name="connsiteX153" fmla="*/ 3686060 w 5439993"/>
              <a:gd name="connsiteY153" fmla="*/ 6031495 h 6858000"/>
              <a:gd name="connsiteX154" fmla="*/ 3686060 w 5439993"/>
              <a:gd name="connsiteY154" fmla="*/ 6083300 h 6858000"/>
              <a:gd name="connsiteX155" fmla="*/ 3615205 w 5439993"/>
              <a:gd name="connsiteY155" fmla="*/ 6152412 h 6858000"/>
              <a:gd name="connsiteX156" fmla="*/ 3502072 w 5439993"/>
              <a:gd name="connsiteY156" fmla="*/ 6152412 h 6858000"/>
              <a:gd name="connsiteX157" fmla="*/ 3431217 w 5439993"/>
              <a:gd name="connsiteY157" fmla="*/ 6083300 h 6858000"/>
              <a:gd name="connsiteX158" fmla="*/ 2161997 w 5439993"/>
              <a:gd name="connsiteY158" fmla="*/ 6031495 h 6858000"/>
              <a:gd name="connsiteX159" fmla="*/ 2416840 w 5439993"/>
              <a:gd name="connsiteY159" fmla="*/ 6031495 h 6858000"/>
              <a:gd name="connsiteX160" fmla="*/ 2416840 w 5439993"/>
              <a:gd name="connsiteY160" fmla="*/ 6083300 h 6858000"/>
              <a:gd name="connsiteX161" fmla="*/ 2345986 w 5439993"/>
              <a:gd name="connsiteY161" fmla="*/ 6152412 h 6858000"/>
              <a:gd name="connsiteX162" fmla="*/ 2232851 w 5439993"/>
              <a:gd name="connsiteY162" fmla="*/ 6152412 h 6858000"/>
              <a:gd name="connsiteX163" fmla="*/ 2161997 w 5439993"/>
              <a:gd name="connsiteY163" fmla="*/ 6083300 h 6858000"/>
              <a:gd name="connsiteX164" fmla="*/ 1177819 w 5439993"/>
              <a:gd name="connsiteY164" fmla="*/ 6031495 h 6858000"/>
              <a:gd name="connsiteX165" fmla="*/ 1432662 w 5439993"/>
              <a:gd name="connsiteY165" fmla="*/ 6031495 h 6858000"/>
              <a:gd name="connsiteX166" fmla="*/ 1432662 w 5439993"/>
              <a:gd name="connsiteY166" fmla="*/ 6083300 h 6858000"/>
              <a:gd name="connsiteX167" fmla="*/ 1361808 w 5439993"/>
              <a:gd name="connsiteY167" fmla="*/ 6152412 h 6858000"/>
              <a:gd name="connsiteX168" fmla="*/ 1248673 w 5439993"/>
              <a:gd name="connsiteY168" fmla="*/ 6152412 h 6858000"/>
              <a:gd name="connsiteX169" fmla="*/ 1177819 w 5439993"/>
              <a:gd name="connsiteY169" fmla="*/ 6083300 h 6858000"/>
              <a:gd name="connsiteX170" fmla="*/ 0 w 5439993"/>
              <a:gd name="connsiteY170" fmla="*/ 6031495 h 6858000"/>
              <a:gd name="connsiteX171" fmla="*/ 163479 w 5439993"/>
              <a:gd name="connsiteY171" fmla="*/ 6031495 h 6858000"/>
              <a:gd name="connsiteX172" fmla="*/ 163479 w 5439993"/>
              <a:gd name="connsiteY172" fmla="*/ 6083300 h 6858000"/>
              <a:gd name="connsiteX173" fmla="*/ 92625 w 5439993"/>
              <a:gd name="connsiteY173" fmla="*/ 6152412 h 6858000"/>
              <a:gd name="connsiteX174" fmla="*/ 0 w 5439993"/>
              <a:gd name="connsiteY174" fmla="*/ 6152412 h 6858000"/>
              <a:gd name="connsiteX175" fmla="*/ 5042628 w 5439993"/>
              <a:gd name="connsiteY175" fmla="*/ 5683031 h 6858000"/>
              <a:gd name="connsiteX176" fmla="*/ 5297471 w 5439993"/>
              <a:gd name="connsiteY176" fmla="*/ 5683031 h 6858000"/>
              <a:gd name="connsiteX177" fmla="*/ 5297471 w 5439993"/>
              <a:gd name="connsiteY177" fmla="*/ 5734836 h 6858000"/>
              <a:gd name="connsiteX178" fmla="*/ 5226617 w 5439993"/>
              <a:gd name="connsiteY178" fmla="*/ 5803948 h 6858000"/>
              <a:gd name="connsiteX179" fmla="*/ 5113482 w 5439993"/>
              <a:gd name="connsiteY179" fmla="*/ 5803948 h 6858000"/>
              <a:gd name="connsiteX180" fmla="*/ 5042628 w 5439993"/>
              <a:gd name="connsiteY180" fmla="*/ 5734836 h 6858000"/>
              <a:gd name="connsiteX181" fmla="*/ 2789232 w 5439993"/>
              <a:gd name="connsiteY181" fmla="*/ 5683031 h 6858000"/>
              <a:gd name="connsiteX182" fmla="*/ 3044074 w 5439993"/>
              <a:gd name="connsiteY182" fmla="*/ 5683031 h 6858000"/>
              <a:gd name="connsiteX183" fmla="*/ 3044074 w 5439993"/>
              <a:gd name="connsiteY183" fmla="*/ 5734836 h 6858000"/>
              <a:gd name="connsiteX184" fmla="*/ 2973220 w 5439993"/>
              <a:gd name="connsiteY184" fmla="*/ 5803948 h 6858000"/>
              <a:gd name="connsiteX185" fmla="*/ 2860085 w 5439993"/>
              <a:gd name="connsiteY185" fmla="*/ 5803948 h 6858000"/>
              <a:gd name="connsiteX186" fmla="*/ 2789232 w 5439993"/>
              <a:gd name="connsiteY186" fmla="*/ 5734836 h 6858000"/>
              <a:gd name="connsiteX187" fmla="*/ 1805054 w 5439993"/>
              <a:gd name="connsiteY187" fmla="*/ 5683031 h 6858000"/>
              <a:gd name="connsiteX188" fmla="*/ 2059897 w 5439993"/>
              <a:gd name="connsiteY188" fmla="*/ 5683031 h 6858000"/>
              <a:gd name="connsiteX189" fmla="*/ 2059897 w 5439993"/>
              <a:gd name="connsiteY189" fmla="*/ 5734836 h 6858000"/>
              <a:gd name="connsiteX190" fmla="*/ 1989043 w 5439993"/>
              <a:gd name="connsiteY190" fmla="*/ 5803948 h 6858000"/>
              <a:gd name="connsiteX191" fmla="*/ 1875908 w 5439993"/>
              <a:gd name="connsiteY191" fmla="*/ 5803948 h 6858000"/>
              <a:gd name="connsiteX192" fmla="*/ 1805054 w 5439993"/>
              <a:gd name="connsiteY192" fmla="*/ 5734836 h 6858000"/>
              <a:gd name="connsiteX193" fmla="*/ 535868 w 5439993"/>
              <a:gd name="connsiteY193" fmla="*/ 5683031 h 6858000"/>
              <a:gd name="connsiteX194" fmla="*/ 790711 w 5439993"/>
              <a:gd name="connsiteY194" fmla="*/ 5683031 h 6858000"/>
              <a:gd name="connsiteX195" fmla="*/ 790711 w 5439993"/>
              <a:gd name="connsiteY195" fmla="*/ 5734836 h 6858000"/>
              <a:gd name="connsiteX196" fmla="*/ 719857 w 5439993"/>
              <a:gd name="connsiteY196" fmla="*/ 5803948 h 6858000"/>
              <a:gd name="connsiteX197" fmla="*/ 606722 w 5439993"/>
              <a:gd name="connsiteY197" fmla="*/ 5803948 h 6858000"/>
              <a:gd name="connsiteX198" fmla="*/ 535868 w 5439993"/>
              <a:gd name="connsiteY198" fmla="*/ 5734836 h 6858000"/>
              <a:gd name="connsiteX199" fmla="*/ 4670237 w 5439993"/>
              <a:gd name="connsiteY199" fmla="*/ 5258719 h 6858000"/>
              <a:gd name="connsiteX200" fmla="*/ 4707407 w 5439993"/>
              <a:gd name="connsiteY200" fmla="*/ 5258719 h 6858000"/>
              <a:gd name="connsiteX201" fmla="*/ 4707407 w 5439993"/>
              <a:gd name="connsiteY201" fmla="*/ 5258835 h 6858000"/>
              <a:gd name="connsiteX202" fmla="*/ 4812759 w 5439993"/>
              <a:gd name="connsiteY202" fmla="*/ 5364187 h 6858000"/>
              <a:gd name="connsiteX203" fmla="*/ 4812759 w 5439993"/>
              <a:gd name="connsiteY203" fmla="*/ 5637150 h 6858000"/>
              <a:gd name="connsiteX204" fmla="*/ 4812410 w 5439993"/>
              <a:gd name="connsiteY204" fmla="*/ 5645165 h 6858000"/>
              <a:gd name="connsiteX205" fmla="*/ 4812759 w 5439993"/>
              <a:gd name="connsiteY205" fmla="*/ 5653180 h 6858000"/>
              <a:gd name="connsiteX206" fmla="*/ 4812759 w 5439993"/>
              <a:gd name="connsiteY206" fmla="*/ 5926143 h 6858000"/>
              <a:gd name="connsiteX207" fmla="*/ 4707407 w 5439993"/>
              <a:gd name="connsiteY207" fmla="*/ 6031495 h 6858000"/>
              <a:gd name="connsiteX208" fmla="*/ 4670237 w 5439993"/>
              <a:gd name="connsiteY208" fmla="*/ 6031495 h 6858000"/>
              <a:gd name="connsiteX209" fmla="*/ 3394047 w 5439993"/>
              <a:gd name="connsiteY209" fmla="*/ 5258719 h 6858000"/>
              <a:gd name="connsiteX210" fmla="*/ 3431217 w 5439993"/>
              <a:gd name="connsiteY210" fmla="*/ 5258719 h 6858000"/>
              <a:gd name="connsiteX211" fmla="*/ 3431217 w 5439993"/>
              <a:gd name="connsiteY211" fmla="*/ 6031495 h 6858000"/>
              <a:gd name="connsiteX212" fmla="*/ 3394047 w 5439993"/>
              <a:gd name="connsiteY212" fmla="*/ 6031495 h 6858000"/>
              <a:gd name="connsiteX213" fmla="*/ 3288695 w 5439993"/>
              <a:gd name="connsiteY213" fmla="*/ 5926143 h 6858000"/>
              <a:gd name="connsiteX214" fmla="*/ 3288695 w 5439993"/>
              <a:gd name="connsiteY214" fmla="*/ 5653180 h 6858000"/>
              <a:gd name="connsiteX215" fmla="*/ 3289044 w 5439993"/>
              <a:gd name="connsiteY215" fmla="*/ 5645165 h 6858000"/>
              <a:gd name="connsiteX216" fmla="*/ 3288695 w 5439993"/>
              <a:gd name="connsiteY216" fmla="*/ 5637150 h 6858000"/>
              <a:gd name="connsiteX217" fmla="*/ 3288695 w 5439993"/>
              <a:gd name="connsiteY217" fmla="*/ 5364187 h 6858000"/>
              <a:gd name="connsiteX218" fmla="*/ 3288695 w 5439993"/>
              <a:gd name="connsiteY218" fmla="*/ 5364071 h 6858000"/>
              <a:gd name="connsiteX219" fmla="*/ 3394047 w 5439993"/>
              <a:gd name="connsiteY219" fmla="*/ 5258719 h 6858000"/>
              <a:gd name="connsiteX220" fmla="*/ 2416840 w 5439993"/>
              <a:gd name="connsiteY220" fmla="*/ 5258719 h 6858000"/>
              <a:gd name="connsiteX221" fmla="*/ 2454010 w 5439993"/>
              <a:gd name="connsiteY221" fmla="*/ 5258719 h 6858000"/>
              <a:gd name="connsiteX222" fmla="*/ 2454010 w 5439993"/>
              <a:gd name="connsiteY222" fmla="*/ 5258835 h 6858000"/>
              <a:gd name="connsiteX223" fmla="*/ 2559362 w 5439993"/>
              <a:gd name="connsiteY223" fmla="*/ 5364187 h 6858000"/>
              <a:gd name="connsiteX224" fmla="*/ 2559362 w 5439993"/>
              <a:gd name="connsiteY224" fmla="*/ 5637150 h 6858000"/>
              <a:gd name="connsiteX225" fmla="*/ 2559013 w 5439993"/>
              <a:gd name="connsiteY225" fmla="*/ 5645165 h 6858000"/>
              <a:gd name="connsiteX226" fmla="*/ 2559362 w 5439993"/>
              <a:gd name="connsiteY226" fmla="*/ 5653180 h 6858000"/>
              <a:gd name="connsiteX227" fmla="*/ 2559362 w 5439993"/>
              <a:gd name="connsiteY227" fmla="*/ 5926143 h 6858000"/>
              <a:gd name="connsiteX228" fmla="*/ 2454010 w 5439993"/>
              <a:gd name="connsiteY228" fmla="*/ 6031495 h 6858000"/>
              <a:gd name="connsiteX229" fmla="*/ 2416840 w 5439993"/>
              <a:gd name="connsiteY229" fmla="*/ 6031495 h 6858000"/>
              <a:gd name="connsiteX230" fmla="*/ 1140650 w 5439993"/>
              <a:gd name="connsiteY230" fmla="*/ 5258719 h 6858000"/>
              <a:gd name="connsiteX231" fmla="*/ 1177819 w 5439993"/>
              <a:gd name="connsiteY231" fmla="*/ 5258719 h 6858000"/>
              <a:gd name="connsiteX232" fmla="*/ 1177819 w 5439993"/>
              <a:gd name="connsiteY232" fmla="*/ 6031495 h 6858000"/>
              <a:gd name="connsiteX233" fmla="*/ 1140650 w 5439993"/>
              <a:gd name="connsiteY233" fmla="*/ 6031495 h 6858000"/>
              <a:gd name="connsiteX234" fmla="*/ 1035298 w 5439993"/>
              <a:gd name="connsiteY234" fmla="*/ 5926143 h 6858000"/>
              <a:gd name="connsiteX235" fmla="*/ 1035298 w 5439993"/>
              <a:gd name="connsiteY235" fmla="*/ 5653180 h 6858000"/>
              <a:gd name="connsiteX236" fmla="*/ 1035646 w 5439993"/>
              <a:gd name="connsiteY236" fmla="*/ 5645165 h 6858000"/>
              <a:gd name="connsiteX237" fmla="*/ 1035298 w 5439993"/>
              <a:gd name="connsiteY237" fmla="*/ 5637150 h 6858000"/>
              <a:gd name="connsiteX238" fmla="*/ 1035298 w 5439993"/>
              <a:gd name="connsiteY238" fmla="*/ 5364187 h 6858000"/>
              <a:gd name="connsiteX239" fmla="*/ 1035298 w 5439993"/>
              <a:gd name="connsiteY239" fmla="*/ 5364071 h 6858000"/>
              <a:gd name="connsiteX240" fmla="*/ 1140650 w 5439993"/>
              <a:gd name="connsiteY240" fmla="*/ 5258719 h 6858000"/>
              <a:gd name="connsiteX241" fmla="*/ 163479 w 5439993"/>
              <a:gd name="connsiteY241" fmla="*/ 5258719 h 6858000"/>
              <a:gd name="connsiteX242" fmla="*/ 200649 w 5439993"/>
              <a:gd name="connsiteY242" fmla="*/ 5258719 h 6858000"/>
              <a:gd name="connsiteX243" fmla="*/ 200649 w 5439993"/>
              <a:gd name="connsiteY243" fmla="*/ 5258835 h 6858000"/>
              <a:gd name="connsiteX244" fmla="*/ 306000 w 5439993"/>
              <a:gd name="connsiteY244" fmla="*/ 5364187 h 6858000"/>
              <a:gd name="connsiteX245" fmla="*/ 306000 w 5439993"/>
              <a:gd name="connsiteY245" fmla="*/ 5637150 h 6858000"/>
              <a:gd name="connsiteX246" fmla="*/ 305652 w 5439993"/>
              <a:gd name="connsiteY246" fmla="*/ 5645165 h 6858000"/>
              <a:gd name="connsiteX247" fmla="*/ 306000 w 5439993"/>
              <a:gd name="connsiteY247" fmla="*/ 5653180 h 6858000"/>
              <a:gd name="connsiteX248" fmla="*/ 306000 w 5439993"/>
              <a:gd name="connsiteY248" fmla="*/ 5926143 h 6858000"/>
              <a:gd name="connsiteX249" fmla="*/ 200649 w 5439993"/>
              <a:gd name="connsiteY249" fmla="*/ 6031495 h 6858000"/>
              <a:gd name="connsiteX250" fmla="*/ 163479 w 5439993"/>
              <a:gd name="connsiteY250" fmla="*/ 6031495 h 6858000"/>
              <a:gd name="connsiteX251" fmla="*/ 4486248 w 5439993"/>
              <a:gd name="connsiteY251" fmla="*/ 5137802 h 6858000"/>
              <a:gd name="connsiteX252" fmla="*/ 4599383 w 5439993"/>
              <a:gd name="connsiteY252" fmla="*/ 5137802 h 6858000"/>
              <a:gd name="connsiteX253" fmla="*/ 4670237 w 5439993"/>
              <a:gd name="connsiteY253" fmla="*/ 5206914 h 6858000"/>
              <a:gd name="connsiteX254" fmla="*/ 4670237 w 5439993"/>
              <a:gd name="connsiteY254" fmla="*/ 5258719 h 6858000"/>
              <a:gd name="connsiteX255" fmla="*/ 4415394 w 5439993"/>
              <a:gd name="connsiteY255" fmla="*/ 5258719 h 6858000"/>
              <a:gd name="connsiteX256" fmla="*/ 4415394 w 5439993"/>
              <a:gd name="connsiteY256" fmla="*/ 5206914 h 6858000"/>
              <a:gd name="connsiteX257" fmla="*/ 4486248 w 5439993"/>
              <a:gd name="connsiteY257" fmla="*/ 5137802 h 6858000"/>
              <a:gd name="connsiteX258" fmla="*/ 3502072 w 5439993"/>
              <a:gd name="connsiteY258" fmla="*/ 5137802 h 6858000"/>
              <a:gd name="connsiteX259" fmla="*/ 3615205 w 5439993"/>
              <a:gd name="connsiteY259" fmla="*/ 5137802 h 6858000"/>
              <a:gd name="connsiteX260" fmla="*/ 3686060 w 5439993"/>
              <a:gd name="connsiteY260" fmla="*/ 5206914 h 6858000"/>
              <a:gd name="connsiteX261" fmla="*/ 3686060 w 5439993"/>
              <a:gd name="connsiteY261" fmla="*/ 5258719 h 6858000"/>
              <a:gd name="connsiteX262" fmla="*/ 3431217 w 5439993"/>
              <a:gd name="connsiteY262" fmla="*/ 5258719 h 6858000"/>
              <a:gd name="connsiteX263" fmla="*/ 3431217 w 5439993"/>
              <a:gd name="connsiteY263" fmla="*/ 5206914 h 6858000"/>
              <a:gd name="connsiteX264" fmla="*/ 3502072 w 5439993"/>
              <a:gd name="connsiteY264" fmla="*/ 5137802 h 6858000"/>
              <a:gd name="connsiteX265" fmla="*/ 2232851 w 5439993"/>
              <a:gd name="connsiteY265" fmla="*/ 5137802 h 6858000"/>
              <a:gd name="connsiteX266" fmla="*/ 2345986 w 5439993"/>
              <a:gd name="connsiteY266" fmla="*/ 5137802 h 6858000"/>
              <a:gd name="connsiteX267" fmla="*/ 2416840 w 5439993"/>
              <a:gd name="connsiteY267" fmla="*/ 5206914 h 6858000"/>
              <a:gd name="connsiteX268" fmla="*/ 2416840 w 5439993"/>
              <a:gd name="connsiteY268" fmla="*/ 5258719 h 6858000"/>
              <a:gd name="connsiteX269" fmla="*/ 2161997 w 5439993"/>
              <a:gd name="connsiteY269" fmla="*/ 5258719 h 6858000"/>
              <a:gd name="connsiteX270" fmla="*/ 2161997 w 5439993"/>
              <a:gd name="connsiteY270" fmla="*/ 5206914 h 6858000"/>
              <a:gd name="connsiteX271" fmla="*/ 2232851 w 5439993"/>
              <a:gd name="connsiteY271" fmla="*/ 5137802 h 6858000"/>
              <a:gd name="connsiteX272" fmla="*/ 1248673 w 5439993"/>
              <a:gd name="connsiteY272" fmla="*/ 5137802 h 6858000"/>
              <a:gd name="connsiteX273" fmla="*/ 1361808 w 5439993"/>
              <a:gd name="connsiteY273" fmla="*/ 5137802 h 6858000"/>
              <a:gd name="connsiteX274" fmla="*/ 1432662 w 5439993"/>
              <a:gd name="connsiteY274" fmla="*/ 5206914 h 6858000"/>
              <a:gd name="connsiteX275" fmla="*/ 1432662 w 5439993"/>
              <a:gd name="connsiteY275" fmla="*/ 5258719 h 6858000"/>
              <a:gd name="connsiteX276" fmla="*/ 1177819 w 5439993"/>
              <a:gd name="connsiteY276" fmla="*/ 5258719 h 6858000"/>
              <a:gd name="connsiteX277" fmla="*/ 1177819 w 5439993"/>
              <a:gd name="connsiteY277" fmla="*/ 5206914 h 6858000"/>
              <a:gd name="connsiteX278" fmla="*/ 1248673 w 5439993"/>
              <a:gd name="connsiteY278" fmla="*/ 5137802 h 6858000"/>
              <a:gd name="connsiteX279" fmla="*/ 0 w 5439993"/>
              <a:gd name="connsiteY279" fmla="*/ 5137802 h 6858000"/>
              <a:gd name="connsiteX280" fmla="*/ 92625 w 5439993"/>
              <a:gd name="connsiteY280" fmla="*/ 5137802 h 6858000"/>
              <a:gd name="connsiteX281" fmla="*/ 163479 w 5439993"/>
              <a:gd name="connsiteY281" fmla="*/ 5206914 h 6858000"/>
              <a:gd name="connsiteX282" fmla="*/ 163479 w 5439993"/>
              <a:gd name="connsiteY282" fmla="*/ 5258719 h 6858000"/>
              <a:gd name="connsiteX283" fmla="*/ 0 w 5439993"/>
              <a:gd name="connsiteY283" fmla="*/ 5258719 h 6858000"/>
              <a:gd name="connsiteX284" fmla="*/ 1767884 w 5439993"/>
              <a:gd name="connsiteY284" fmla="*/ 4910255 h 6858000"/>
              <a:gd name="connsiteX285" fmla="*/ 1805053 w 5439993"/>
              <a:gd name="connsiteY285" fmla="*/ 4910255 h 6858000"/>
              <a:gd name="connsiteX286" fmla="*/ 1805053 w 5439993"/>
              <a:gd name="connsiteY286" fmla="*/ 5683031 h 6858000"/>
              <a:gd name="connsiteX287" fmla="*/ 1767884 w 5439993"/>
              <a:gd name="connsiteY287" fmla="*/ 5683031 h 6858000"/>
              <a:gd name="connsiteX288" fmla="*/ 1662532 w 5439993"/>
              <a:gd name="connsiteY288" fmla="*/ 5577679 h 6858000"/>
              <a:gd name="connsiteX289" fmla="*/ 1662532 w 5439993"/>
              <a:gd name="connsiteY289" fmla="*/ 5304716 h 6858000"/>
              <a:gd name="connsiteX290" fmla="*/ 1662880 w 5439993"/>
              <a:gd name="connsiteY290" fmla="*/ 5296701 h 6858000"/>
              <a:gd name="connsiteX291" fmla="*/ 1662532 w 5439993"/>
              <a:gd name="connsiteY291" fmla="*/ 5288686 h 6858000"/>
              <a:gd name="connsiteX292" fmla="*/ 1662532 w 5439993"/>
              <a:gd name="connsiteY292" fmla="*/ 5015723 h 6858000"/>
              <a:gd name="connsiteX293" fmla="*/ 1662532 w 5439993"/>
              <a:gd name="connsiteY293" fmla="*/ 5015607 h 6858000"/>
              <a:gd name="connsiteX294" fmla="*/ 1767884 w 5439993"/>
              <a:gd name="connsiteY294" fmla="*/ 4910255 h 6858000"/>
              <a:gd name="connsiteX295" fmla="*/ 5113482 w 5439993"/>
              <a:gd name="connsiteY295" fmla="*/ 4789339 h 6858000"/>
              <a:gd name="connsiteX296" fmla="*/ 5226617 w 5439993"/>
              <a:gd name="connsiteY296" fmla="*/ 4789339 h 6858000"/>
              <a:gd name="connsiteX297" fmla="*/ 5297471 w 5439993"/>
              <a:gd name="connsiteY297" fmla="*/ 4858451 h 6858000"/>
              <a:gd name="connsiteX298" fmla="*/ 5297471 w 5439993"/>
              <a:gd name="connsiteY298" fmla="*/ 4910255 h 6858000"/>
              <a:gd name="connsiteX299" fmla="*/ 5334641 w 5439993"/>
              <a:gd name="connsiteY299" fmla="*/ 4910255 h 6858000"/>
              <a:gd name="connsiteX300" fmla="*/ 5334641 w 5439993"/>
              <a:gd name="connsiteY300" fmla="*/ 4910371 h 6858000"/>
              <a:gd name="connsiteX301" fmla="*/ 5439993 w 5439993"/>
              <a:gd name="connsiteY301" fmla="*/ 5015723 h 6858000"/>
              <a:gd name="connsiteX302" fmla="*/ 5439993 w 5439993"/>
              <a:gd name="connsiteY302" fmla="*/ 5288686 h 6858000"/>
              <a:gd name="connsiteX303" fmla="*/ 5439644 w 5439993"/>
              <a:gd name="connsiteY303" fmla="*/ 5296701 h 6858000"/>
              <a:gd name="connsiteX304" fmla="*/ 5439993 w 5439993"/>
              <a:gd name="connsiteY304" fmla="*/ 5304716 h 6858000"/>
              <a:gd name="connsiteX305" fmla="*/ 5439993 w 5439993"/>
              <a:gd name="connsiteY305" fmla="*/ 5577679 h 6858000"/>
              <a:gd name="connsiteX306" fmla="*/ 5334641 w 5439993"/>
              <a:gd name="connsiteY306" fmla="*/ 5683031 h 6858000"/>
              <a:gd name="connsiteX307" fmla="*/ 5297471 w 5439993"/>
              <a:gd name="connsiteY307" fmla="*/ 5683031 h 6858000"/>
              <a:gd name="connsiteX308" fmla="*/ 5297471 w 5439993"/>
              <a:gd name="connsiteY308" fmla="*/ 4910256 h 6858000"/>
              <a:gd name="connsiteX309" fmla="*/ 5042628 w 5439993"/>
              <a:gd name="connsiteY309" fmla="*/ 4910256 h 6858000"/>
              <a:gd name="connsiteX310" fmla="*/ 5042628 w 5439993"/>
              <a:gd name="connsiteY310" fmla="*/ 4858451 h 6858000"/>
              <a:gd name="connsiteX311" fmla="*/ 5113482 w 5439993"/>
              <a:gd name="connsiteY311" fmla="*/ 4789339 h 6858000"/>
              <a:gd name="connsiteX312" fmla="*/ 4129305 w 5439993"/>
              <a:gd name="connsiteY312" fmla="*/ 4789339 h 6858000"/>
              <a:gd name="connsiteX313" fmla="*/ 4242439 w 5439993"/>
              <a:gd name="connsiteY313" fmla="*/ 4789339 h 6858000"/>
              <a:gd name="connsiteX314" fmla="*/ 4313294 w 5439993"/>
              <a:gd name="connsiteY314" fmla="*/ 4858451 h 6858000"/>
              <a:gd name="connsiteX315" fmla="*/ 4313294 w 5439993"/>
              <a:gd name="connsiteY315" fmla="*/ 4910256 h 6858000"/>
              <a:gd name="connsiteX316" fmla="*/ 4058452 w 5439993"/>
              <a:gd name="connsiteY316" fmla="*/ 4910256 h 6858000"/>
              <a:gd name="connsiteX317" fmla="*/ 4058452 w 5439993"/>
              <a:gd name="connsiteY317" fmla="*/ 5683031 h 6858000"/>
              <a:gd name="connsiteX318" fmla="*/ 4313294 w 5439993"/>
              <a:gd name="connsiteY318" fmla="*/ 5683031 h 6858000"/>
              <a:gd name="connsiteX319" fmla="*/ 4313294 w 5439993"/>
              <a:gd name="connsiteY319" fmla="*/ 5734836 h 6858000"/>
              <a:gd name="connsiteX320" fmla="*/ 4242439 w 5439993"/>
              <a:gd name="connsiteY320" fmla="*/ 5803948 h 6858000"/>
              <a:gd name="connsiteX321" fmla="*/ 4129305 w 5439993"/>
              <a:gd name="connsiteY321" fmla="*/ 5803948 h 6858000"/>
              <a:gd name="connsiteX322" fmla="*/ 4058451 w 5439993"/>
              <a:gd name="connsiteY322" fmla="*/ 5734836 h 6858000"/>
              <a:gd name="connsiteX323" fmla="*/ 4058451 w 5439993"/>
              <a:gd name="connsiteY323" fmla="*/ 5683031 h 6858000"/>
              <a:gd name="connsiteX324" fmla="*/ 4021282 w 5439993"/>
              <a:gd name="connsiteY324" fmla="*/ 5683031 h 6858000"/>
              <a:gd name="connsiteX325" fmla="*/ 3915930 w 5439993"/>
              <a:gd name="connsiteY325" fmla="*/ 5577679 h 6858000"/>
              <a:gd name="connsiteX326" fmla="*/ 3915930 w 5439993"/>
              <a:gd name="connsiteY326" fmla="*/ 5304716 h 6858000"/>
              <a:gd name="connsiteX327" fmla="*/ 3916279 w 5439993"/>
              <a:gd name="connsiteY327" fmla="*/ 5296701 h 6858000"/>
              <a:gd name="connsiteX328" fmla="*/ 3915930 w 5439993"/>
              <a:gd name="connsiteY328" fmla="*/ 5288686 h 6858000"/>
              <a:gd name="connsiteX329" fmla="*/ 3915930 w 5439993"/>
              <a:gd name="connsiteY329" fmla="*/ 5015723 h 6858000"/>
              <a:gd name="connsiteX330" fmla="*/ 3915930 w 5439993"/>
              <a:gd name="connsiteY330" fmla="*/ 5015607 h 6858000"/>
              <a:gd name="connsiteX331" fmla="*/ 4021282 w 5439993"/>
              <a:gd name="connsiteY331" fmla="*/ 4910255 h 6858000"/>
              <a:gd name="connsiteX332" fmla="*/ 4058451 w 5439993"/>
              <a:gd name="connsiteY332" fmla="*/ 4910255 h 6858000"/>
              <a:gd name="connsiteX333" fmla="*/ 4058451 w 5439993"/>
              <a:gd name="connsiteY333" fmla="*/ 4858451 h 6858000"/>
              <a:gd name="connsiteX334" fmla="*/ 4129305 w 5439993"/>
              <a:gd name="connsiteY334" fmla="*/ 4789339 h 6858000"/>
              <a:gd name="connsiteX335" fmla="*/ 2860085 w 5439993"/>
              <a:gd name="connsiteY335" fmla="*/ 4789339 h 6858000"/>
              <a:gd name="connsiteX336" fmla="*/ 2973220 w 5439993"/>
              <a:gd name="connsiteY336" fmla="*/ 4789339 h 6858000"/>
              <a:gd name="connsiteX337" fmla="*/ 3044074 w 5439993"/>
              <a:gd name="connsiteY337" fmla="*/ 4858451 h 6858000"/>
              <a:gd name="connsiteX338" fmla="*/ 3044074 w 5439993"/>
              <a:gd name="connsiteY338" fmla="*/ 4910255 h 6858000"/>
              <a:gd name="connsiteX339" fmla="*/ 3081244 w 5439993"/>
              <a:gd name="connsiteY339" fmla="*/ 4910255 h 6858000"/>
              <a:gd name="connsiteX340" fmla="*/ 3081244 w 5439993"/>
              <a:gd name="connsiteY340" fmla="*/ 4910371 h 6858000"/>
              <a:gd name="connsiteX341" fmla="*/ 3186596 w 5439993"/>
              <a:gd name="connsiteY341" fmla="*/ 5015723 h 6858000"/>
              <a:gd name="connsiteX342" fmla="*/ 3186596 w 5439993"/>
              <a:gd name="connsiteY342" fmla="*/ 5288686 h 6858000"/>
              <a:gd name="connsiteX343" fmla="*/ 3186247 w 5439993"/>
              <a:gd name="connsiteY343" fmla="*/ 5296701 h 6858000"/>
              <a:gd name="connsiteX344" fmla="*/ 3186596 w 5439993"/>
              <a:gd name="connsiteY344" fmla="*/ 5304716 h 6858000"/>
              <a:gd name="connsiteX345" fmla="*/ 3186596 w 5439993"/>
              <a:gd name="connsiteY345" fmla="*/ 5577679 h 6858000"/>
              <a:gd name="connsiteX346" fmla="*/ 3081244 w 5439993"/>
              <a:gd name="connsiteY346" fmla="*/ 5683031 h 6858000"/>
              <a:gd name="connsiteX347" fmla="*/ 3044074 w 5439993"/>
              <a:gd name="connsiteY347" fmla="*/ 5683031 h 6858000"/>
              <a:gd name="connsiteX348" fmla="*/ 3044074 w 5439993"/>
              <a:gd name="connsiteY348" fmla="*/ 4910256 h 6858000"/>
              <a:gd name="connsiteX349" fmla="*/ 2789232 w 5439993"/>
              <a:gd name="connsiteY349" fmla="*/ 4910256 h 6858000"/>
              <a:gd name="connsiteX350" fmla="*/ 2789232 w 5439993"/>
              <a:gd name="connsiteY350" fmla="*/ 4858451 h 6858000"/>
              <a:gd name="connsiteX351" fmla="*/ 2860085 w 5439993"/>
              <a:gd name="connsiteY351" fmla="*/ 4789339 h 6858000"/>
              <a:gd name="connsiteX352" fmla="*/ 1875908 w 5439993"/>
              <a:gd name="connsiteY352" fmla="*/ 4789339 h 6858000"/>
              <a:gd name="connsiteX353" fmla="*/ 1989043 w 5439993"/>
              <a:gd name="connsiteY353" fmla="*/ 4789339 h 6858000"/>
              <a:gd name="connsiteX354" fmla="*/ 2059897 w 5439993"/>
              <a:gd name="connsiteY354" fmla="*/ 4858451 h 6858000"/>
              <a:gd name="connsiteX355" fmla="*/ 2059897 w 5439993"/>
              <a:gd name="connsiteY355" fmla="*/ 4910256 h 6858000"/>
              <a:gd name="connsiteX356" fmla="*/ 1805054 w 5439993"/>
              <a:gd name="connsiteY356" fmla="*/ 4910256 h 6858000"/>
              <a:gd name="connsiteX357" fmla="*/ 1805054 w 5439993"/>
              <a:gd name="connsiteY357" fmla="*/ 4858451 h 6858000"/>
              <a:gd name="connsiteX358" fmla="*/ 1875908 w 5439993"/>
              <a:gd name="connsiteY358" fmla="*/ 4789339 h 6858000"/>
              <a:gd name="connsiteX359" fmla="*/ 606722 w 5439993"/>
              <a:gd name="connsiteY359" fmla="*/ 4789339 h 6858000"/>
              <a:gd name="connsiteX360" fmla="*/ 719857 w 5439993"/>
              <a:gd name="connsiteY360" fmla="*/ 4789339 h 6858000"/>
              <a:gd name="connsiteX361" fmla="*/ 790711 w 5439993"/>
              <a:gd name="connsiteY361" fmla="*/ 4858451 h 6858000"/>
              <a:gd name="connsiteX362" fmla="*/ 790711 w 5439993"/>
              <a:gd name="connsiteY362" fmla="*/ 4910255 h 6858000"/>
              <a:gd name="connsiteX363" fmla="*/ 827881 w 5439993"/>
              <a:gd name="connsiteY363" fmla="*/ 4910255 h 6858000"/>
              <a:gd name="connsiteX364" fmla="*/ 827881 w 5439993"/>
              <a:gd name="connsiteY364" fmla="*/ 4910371 h 6858000"/>
              <a:gd name="connsiteX365" fmla="*/ 933232 w 5439993"/>
              <a:gd name="connsiteY365" fmla="*/ 5015723 h 6858000"/>
              <a:gd name="connsiteX366" fmla="*/ 933232 w 5439993"/>
              <a:gd name="connsiteY366" fmla="*/ 5288686 h 6858000"/>
              <a:gd name="connsiteX367" fmla="*/ 932884 w 5439993"/>
              <a:gd name="connsiteY367" fmla="*/ 5296701 h 6858000"/>
              <a:gd name="connsiteX368" fmla="*/ 933232 w 5439993"/>
              <a:gd name="connsiteY368" fmla="*/ 5304716 h 6858000"/>
              <a:gd name="connsiteX369" fmla="*/ 933232 w 5439993"/>
              <a:gd name="connsiteY369" fmla="*/ 5577679 h 6858000"/>
              <a:gd name="connsiteX370" fmla="*/ 827881 w 5439993"/>
              <a:gd name="connsiteY370" fmla="*/ 5683031 h 6858000"/>
              <a:gd name="connsiteX371" fmla="*/ 790711 w 5439993"/>
              <a:gd name="connsiteY371" fmla="*/ 5683031 h 6858000"/>
              <a:gd name="connsiteX372" fmla="*/ 790711 w 5439993"/>
              <a:gd name="connsiteY372" fmla="*/ 4910256 h 6858000"/>
              <a:gd name="connsiteX373" fmla="*/ 535868 w 5439993"/>
              <a:gd name="connsiteY373" fmla="*/ 4910256 h 6858000"/>
              <a:gd name="connsiteX374" fmla="*/ 535868 w 5439993"/>
              <a:gd name="connsiteY374" fmla="*/ 4858451 h 6858000"/>
              <a:gd name="connsiteX375" fmla="*/ 606722 w 5439993"/>
              <a:gd name="connsiteY375" fmla="*/ 4789339 h 6858000"/>
              <a:gd name="connsiteX376" fmla="*/ 1805054 w 5439993"/>
              <a:gd name="connsiteY376" fmla="*/ 4312408 h 6858000"/>
              <a:gd name="connsiteX377" fmla="*/ 2059897 w 5439993"/>
              <a:gd name="connsiteY377" fmla="*/ 4312408 h 6858000"/>
              <a:gd name="connsiteX378" fmla="*/ 2059897 w 5439993"/>
              <a:gd name="connsiteY378" fmla="*/ 4319918 h 6858000"/>
              <a:gd name="connsiteX379" fmla="*/ 2059897 w 5439993"/>
              <a:gd name="connsiteY379" fmla="*/ 4364213 h 6858000"/>
              <a:gd name="connsiteX380" fmla="*/ 2059897 w 5439993"/>
              <a:gd name="connsiteY380" fmla="*/ 4371723 h 6858000"/>
              <a:gd name="connsiteX381" fmla="*/ 1989043 w 5439993"/>
              <a:gd name="connsiteY381" fmla="*/ 4440835 h 6858000"/>
              <a:gd name="connsiteX382" fmla="*/ 1875908 w 5439993"/>
              <a:gd name="connsiteY382" fmla="*/ 4440835 h 6858000"/>
              <a:gd name="connsiteX383" fmla="*/ 1805054 w 5439993"/>
              <a:gd name="connsiteY383" fmla="*/ 4371723 h 6858000"/>
              <a:gd name="connsiteX384" fmla="*/ 1805054 w 5439993"/>
              <a:gd name="connsiteY384" fmla="*/ 4364213 h 6858000"/>
              <a:gd name="connsiteX385" fmla="*/ 1805054 w 5439993"/>
              <a:gd name="connsiteY385" fmla="*/ 4319918 h 6858000"/>
              <a:gd name="connsiteX386" fmla="*/ 163473 w 5439993"/>
              <a:gd name="connsiteY386" fmla="*/ 3888096 h 6858000"/>
              <a:gd name="connsiteX387" fmla="*/ 200643 w 5439993"/>
              <a:gd name="connsiteY387" fmla="*/ 3888096 h 6858000"/>
              <a:gd name="connsiteX388" fmla="*/ 200643 w 5439993"/>
              <a:gd name="connsiteY388" fmla="*/ 3888212 h 6858000"/>
              <a:gd name="connsiteX389" fmla="*/ 305994 w 5439993"/>
              <a:gd name="connsiteY389" fmla="*/ 3993564 h 6858000"/>
              <a:gd name="connsiteX390" fmla="*/ 305994 w 5439993"/>
              <a:gd name="connsiteY390" fmla="*/ 4266527 h 6858000"/>
              <a:gd name="connsiteX391" fmla="*/ 305987 w 5439993"/>
              <a:gd name="connsiteY391" fmla="*/ 4266671 h 6858000"/>
              <a:gd name="connsiteX392" fmla="*/ 305987 w 5439993"/>
              <a:gd name="connsiteY392" fmla="*/ 4274036 h 6858000"/>
              <a:gd name="connsiteX393" fmla="*/ 305805 w 5439993"/>
              <a:gd name="connsiteY393" fmla="*/ 4278224 h 6858000"/>
              <a:gd name="connsiteX394" fmla="*/ 305994 w 5439993"/>
              <a:gd name="connsiteY394" fmla="*/ 4282557 h 6858000"/>
              <a:gd name="connsiteX395" fmla="*/ 305994 w 5439993"/>
              <a:gd name="connsiteY395" fmla="*/ 4555520 h 6858000"/>
              <a:gd name="connsiteX396" fmla="*/ 305987 w 5439993"/>
              <a:gd name="connsiteY396" fmla="*/ 4555554 h 6858000"/>
              <a:gd name="connsiteX397" fmla="*/ 305987 w 5439993"/>
              <a:gd name="connsiteY397" fmla="*/ 4563029 h 6858000"/>
              <a:gd name="connsiteX398" fmla="*/ 200636 w 5439993"/>
              <a:gd name="connsiteY398" fmla="*/ 4668381 h 6858000"/>
              <a:gd name="connsiteX399" fmla="*/ 163472 w 5439993"/>
              <a:gd name="connsiteY399" fmla="*/ 4668381 h 6858000"/>
              <a:gd name="connsiteX400" fmla="*/ 163472 w 5439993"/>
              <a:gd name="connsiteY400" fmla="*/ 4712677 h 6858000"/>
              <a:gd name="connsiteX401" fmla="*/ 163466 w 5439993"/>
              <a:gd name="connsiteY401" fmla="*/ 4712692 h 6858000"/>
              <a:gd name="connsiteX402" fmla="*/ 163466 w 5439993"/>
              <a:gd name="connsiteY402" fmla="*/ 4720186 h 6858000"/>
              <a:gd name="connsiteX403" fmla="*/ 92612 w 5439993"/>
              <a:gd name="connsiteY403" fmla="*/ 4789298 h 6858000"/>
              <a:gd name="connsiteX404" fmla="*/ 0 w 5439993"/>
              <a:gd name="connsiteY404" fmla="*/ 4789298 h 6858000"/>
              <a:gd name="connsiteX405" fmla="*/ 0 w 5439993"/>
              <a:gd name="connsiteY405" fmla="*/ 4660872 h 6858000"/>
              <a:gd name="connsiteX406" fmla="*/ 163466 w 5439993"/>
              <a:gd name="connsiteY406" fmla="*/ 4660872 h 6858000"/>
              <a:gd name="connsiteX407" fmla="*/ 163466 w 5439993"/>
              <a:gd name="connsiteY407" fmla="*/ 3895605 h 6858000"/>
              <a:gd name="connsiteX408" fmla="*/ 163473 w 5439993"/>
              <a:gd name="connsiteY408" fmla="*/ 3895605 h 6858000"/>
              <a:gd name="connsiteX409" fmla="*/ 4486248 w 5439993"/>
              <a:gd name="connsiteY409" fmla="*/ 3767179 h 6858000"/>
              <a:gd name="connsiteX410" fmla="*/ 4599383 w 5439993"/>
              <a:gd name="connsiteY410" fmla="*/ 3767179 h 6858000"/>
              <a:gd name="connsiteX411" fmla="*/ 4670237 w 5439993"/>
              <a:gd name="connsiteY411" fmla="*/ 3836291 h 6858000"/>
              <a:gd name="connsiteX412" fmla="*/ 4670237 w 5439993"/>
              <a:gd name="connsiteY412" fmla="*/ 3843800 h 6858000"/>
              <a:gd name="connsiteX413" fmla="*/ 4670237 w 5439993"/>
              <a:gd name="connsiteY413" fmla="*/ 3888096 h 6858000"/>
              <a:gd name="connsiteX414" fmla="*/ 4707407 w 5439993"/>
              <a:gd name="connsiteY414" fmla="*/ 3888096 h 6858000"/>
              <a:gd name="connsiteX415" fmla="*/ 4707407 w 5439993"/>
              <a:gd name="connsiteY415" fmla="*/ 3888212 h 6858000"/>
              <a:gd name="connsiteX416" fmla="*/ 4812759 w 5439993"/>
              <a:gd name="connsiteY416" fmla="*/ 3993564 h 6858000"/>
              <a:gd name="connsiteX417" fmla="*/ 4812759 w 5439993"/>
              <a:gd name="connsiteY417" fmla="*/ 4001073 h 6858000"/>
              <a:gd name="connsiteX418" fmla="*/ 4812759 w 5439993"/>
              <a:gd name="connsiteY418" fmla="*/ 4266527 h 6858000"/>
              <a:gd name="connsiteX419" fmla="*/ 4812759 w 5439993"/>
              <a:gd name="connsiteY419" fmla="*/ 4274036 h 6858000"/>
              <a:gd name="connsiteX420" fmla="*/ 4812574 w 5439993"/>
              <a:gd name="connsiteY420" fmla="*/ 4278296 h 6858000"/>
              <a:gd name="connsiteX421" fmla="*/ 4812759 w 5439993"/>
              <a:gd name="connsiteY421" fmla="*/ 4282557 h 6858000"/>
              <a:gd name="connsiteX422" fmla="*/ 4812759 w 5439993"/>
              <a:gd name="connsiteY422" fmla="*/ 4290066 h 6858000"/>
              <a:gd name="connsiteX423" fmla="*/ 4812759 w 5439993"/>
              <a:gd name="connsiteY423" fmla="*/ 4555520 h 6858000"/>
              <a:gd name="connsiteX424" fmla="*/ 4812759 w 5439993"/>
              <a:gd name="connsiteY424" fmla="*/ 4563029 h 6858000"/>
              <a:gd name="connsiteX425" fmla="*/ 4707407 w 5439993"/>
              <a:gd name="connsiteY425" fmla="*/ 4668381 h 6858000"/>
              <a:gd name="connsiteX426" fmla="*/ 4670237 w 5439993"/>
              <a:gd name="connsiteY426" fmla="*/ 4668381 h 6858000"/>
              <a:gd name="connsiteX427" fmla="*/ 4670237 w 5439993"/>
              <a:gd name="connsiteY427" fmla="*/ 4712677 h 6858000"/>
              <a:gd name="connsiteX428" fmla="*/ 4670237 w 5439993"/>
              <a:gd name="connsiteY428" fmla="*/ 4720186 h 6858000"/>
              <a:gd name="connsiteX429" fmla="*/ 4599383 w 5439993"/>
              <a:gd name="connsiteY429" fmla="*/ 4789298 h 6858000"/>
              <a:gd name="connsiteX430" fmla="*/ 4486248 w 5439993"/>
              <a:gd name="connsiteY430" fmla="*/ 4789298 h 6858000"/>
              <a:gd name="connsiteX431" fmla="*/ 4415394 w 5439993"/>
              <a:gd name="connsiteY431" fmla="*/ 4720186 h 6858000"/>
              <a:gd name="connsiteX432" fmla="*/ 4415394 w 5439993"/>
              <a:gd name="connsiteY432" fmla="*/ 4712677 h 6858000"/>
              <a:gd name="connsiteX433" fmla="*/ 4415394 w 5439993"/>
              <a:gd name="connsiteY433" fmla="*/ 4668381 h 6858000"/>
              <a:gd name="connsiteX434" fmla="*/ 4415394 w 5439993"/>
              <a:gd name="connsiteY434" fmla="*/ 4660872 h 6858000"/>
              <a:gd name="connsiteX435" fmla="*/ 4670237 w 5439993"/>
              <a:gd name="connsiteY435" fmla="*/ 4660872 h 6858000"/>
              <a:gd name="connsiteX436" fmla="*/ 4670237 w 5439993"/>
              <a:gd name="connsiteY436" fmla="*/ 3895605 h 6858000"/>
              <a:gd name="connsiteX437" fmla="*/ 4415394 w 5439993"/>
              <a:gd name="connsiteY437" fmla="*/ 3895605 h 6858000"/>
              <a:gd name="connsiteX438" fmla="*/ 4415394 w 5439993"/>
              <a:gd name="connsiteY438" fmla="*/ 3888096 h 6858000"/>
              <a:gd name="connsiteX439" fmla="*/ 4415394 w 5439993"/>
              <a:gd name="connsiteY439" fmla="*/ 3843800 h 6858000"/>
              <a:gd name="connsiteX440" fmla="*/ 4415394 w 5439993"/>
              <a:gd name="connsiteY440" fmla="*/ 3836291 h 6858000"/>
              <a:gd name="connsiteX441" fmla="*/ 4486248 w 5439993"/>
              <a:gd name="connsiteY441" fmla="*/ 3767179 h 6858000"/>
              <a:gd name="connsiteX442" fmla="*/ 3502072 w 5439993"/>
              <a:gd name="connsiteY442" fmla="*/ 3767179 h 6858000"/>
              <a:gd name="connsiteX443" fmla="*/ 3615205 w 5439993"/>
              <a:gd name="connsiteY443" fmla="*/ 3767179 h 6858000"/>
              <a:gd name="connsiteX444" fmla="*/ 3686060 w 5439993"/>
              <a:gd name="connsiteY444" fmla="*/ 3836291 h 6858000"/>
              <a:gd name="connsiteX445" fmla="*/ 3686060 w 5439993"/>
              <a:gd name="connsiteY445" fmla="*/ 3843800 h 6858000"/>
              <a:gd name="connsiteX446" fmla="*/ 3686060 w 5439993"/>
              <a:gd name="connsiteY446" fmla="*/ 3888096 h 6858000"/>
              <a:gd name="connsiteX447" fmla="*/ 3686060 w 5439993"/>
              <a:gd name="connsiteY447" fmla="*/ 3895605 h 6858000"/>
              <a:gd name="connsiteX448" fmla="*/ 3431217 w 5439993"/>
              <a:gd name="connsiteY448" fmla="*/ 3895605 h 6858000"/>
              <a:gd name="connsiteX449" fmla="*/ 3431217 w 5439993"/>
              <a:gd name="connsiteY449" fmla="*/ 4660872 h 6858000"/>
              <a:gd name="connsiteX450" fmla="*/ 3686060 w 5439993"/>
              <a:gd name="connsiteY450" fmla="*/ 4660872 h 6858000"/>
              <a:gd name="connsiteX451" fmla="*/ 3686060 w 5439993"/>
              <a:gd name="connsiteY451" fmla="*/ 4668381 h 6858000"/>
              <a:gd name="connsiteX452" fmla="*/ 3686060 w 5439993"/>
              <a:gd name="connsiteY452" fmla="*/ 4712677 h 6858000"/>
              <a:gd name="connsiteX453" fmla="*/ 3686060 w 5439993"/>
              <a:gd name="connsiteY453" fmla="*/ 4720186 h 6858000"/>
              <a:gd name="connsiteX454" fmla="*/ 3615205 w 5439993"/>
              <a:gd name="connsiteY454" fmla="*/ 4789298 h 6858000"/>
              <a:gd name="connsiteX455" fmla="*/ 3502072 w 5439993"/>
              <a:gd name="connsiteY455" fmla="*/ 4789298 h 6858000"/>
              <a:gd name="connsiteX456" fmla="*/ 3431217 w 5439993"/>
              <a:gd name="connsiteY456" fmla="*/ 4720186 h 6858000"/>
              <a:gd name="connsiteX457" fmla="*/ 3431217 w 5439993"/>
              <a:gd name="connsiteY457" fmla="*/ 4712677 h 6858000"/>
              <a:gd name="connsiteX458" fmla="*/ 3431217 w 5439993"/>
              <a:gd name="connsiteY458" fmla="*/ 4668381 h 6858000"/>
              <a:gd name="connsiteX459" fmla="*/ 3394047 w 5439993"/>
              <a:gd name="connsiteY459" fmla="*/ 4668381 h 6858000"/>
              <a:gd name="connsiteX460" fmla="*/ 3288695 w 5439993"/>
              <a:gd name="connsiteY460" fmla="*/ 4563029 h 6858000"/>
              <a:gd name="connsiteX461" fmla="*/ 3288695 w 5439993"/>
              <a:gd name="connsiteY461" fmla="*/ 4555520 h 6858000"/>
              <a:gd name="connsiteX462" fmla="*/ 3288695 w 5439993"/>
              <a:gd name="connsiteY462" fmla="*/ 4290066 h 6858000"/>
              <a:gd name="connsiteX463" fmla="*/ 3288695 w 5439993"/>
              <a:gd name="connsiteY463" fmla="*/ 4282557 h 6858000"/>
              <a:gd name="connsiteX464" fmla="*/ 3288881 w 5439993"/>
              <a:gd name="connsiteY464" fmla="*/ 4278296 h 6858000"/>
              <a:gd name="connsiteX465" fmla="*/ 3288695 w 5439993"/>
              <a:gd name="connsiteY465" fmla="*/ 4274036 h 6858000"/>
              <a:gd name="connsiteX466" fmla="*/ 3288695 w 5439993"/>
              <a:gd name="connsiteY466" fmla="*/ 4266527 h 6858000"/>
              <a:gd name="connsiteX467" fmla="*/ 3288695 w 5439993"/>
              <a:gd name="connsiteY467" fmla="*/ 4001073 h 6858000"/>
              <a:gd name="connsiteX468" fmla="*/ 3288695 w 5439993"/>
              <a:gd name="connsiteY468" fmla="*/ 4000957 h 6858000"/>
              <a:gd name="connsiteX469" fmla="*/ 3288695 w 5439993"/>
              <a:gd name="connsiteY469" fmla="*/ 3993564 h 6858000"/>
              <a:gd name="connsiteX470" fmla="*/ 3288695 w 5439993"/>
              <a:gd name="connsiteY470" fmla="*/ 3993448 h 6858000"/>
              <a:gd name="connsiteX471" fmla="*/ 3394047 w 5439993"/>
              <a:gd name="connsiteY471" fmla="*/ 3888096 h 6858000"/>
              <a:gd name="connsiteX472" fmla="*/ 3431217 w 5439993"/>
              <a:gd name="connsiteY472" fmla="*/ 3888096 h 6858000"/>
              <a:gd name="connsiteX473" fmla="*/ 3431217 w 5439993"/>
              <a:gd name="connsiteY473" fmla="*/ 3843800 h 6858000"/>
              <a:gd name="connsiteX474" fmla="*/ 3431217 w 5439993"/>
              <a:gd name="connsiteY474" fmla="*/ 3836291 h 6858000"/>
              <a:gd name="connsiteX475" fmla="*/ 3502072 w 5439993"/>
              <a:gd name="connsiteY475" fmla="*/ 3767179 h 6858000"/>
              <a:gd name="connsiteX476" fmla="*/ 2232851 w 5439993"/>
              <a:gd name="connsiteY476" fmla="*/ 3767179 h 6858000"/>
              <a:gd name="connsiteX477" fmla="*/ 2345986 w 5439993"/>
              <a:gd name="connsiteY477" fmla="*/ 3767179 h 6858000"/>
              <a:gd name="connsiteX478" fmla="*/ 2416840 w 5439993"/>
              <a:gd name="connsiteY478" fmla="*/ 3836291 h 6858000"/>
              <a:gd name="connsiteX479" fmla="*/ 2416840 w 5439993"/>
              <a:gd name="connsiteY479" fmla="*/ 3843800 h 6858000"/>
              <a:gd name="connsiteX480" fmla="*/ 2416840 w 5439993"/>
              <a:gd name="connsiteY480" fmla="*/ 3888096 h 6858000"/>
              <a:gd name="connsiteX481" fmla="*/ 2454010 w 5439993"/>
              <a:gd name="connsiteY481" fmla="*/ 3888096 h 6858000"/>
              <a:gd name="connsiteX482" fmla="*/ 2454010 w 5439993"/>
              <a:gd name="connsiteY482" fmla="*/ 3888212 h 6858000"/>
              <a:gd name="connsiteX483" fmla="*/ 2559362 w 5439993"/>
              <a:gd name="connsiteY483" fmla="*/ 3993564 h 6858000"/>
              <a:gd name="connsiteX484" fmla="*/ 2559362 w 5439993"/>
              <a:gd name="connsiteY484" fmla="*/ 4001073 h 6858000"/>
              <a:gd name="connsiteX485" fmla="*/ 2559362 w 5439993"/>
              <a:gd name="connsiteY485" fmla="*/ 4266527 h 6858000"/>
              <a:gd name="connsiteX486" fmla="*/ 2559362 w 5439993"/>
              <a:gd name="connsiteY486" fmla="*/ 4274036 h 6858000"/>
              <a:gd name="connsiteX487" fmla="*/ 2559177 w 5439993"/>
              <a:gd name="connsiteY487" fmla="*/ 4278296 h 6858000"/>
              <a:gd name="connsiteX488" fmla="*/ 2559362 w 5439993"/>
              <a:gd name="connsiteY488" fmla="*/ 4282557 h 6858000"/>
              <a:gd name="connsiteX489" fmla="*/ 2559362 w 5439993"/>
              <a:gd name="connsiteY489" fmla="*/ 4290066 h 6858000"/>
              <a:gd name="connsiteX490" fmla="*/ 2559362 w 5439993"/>
              <a:gd name="connsiteY490" fmla="*/ 4555520 h 6858000"/>
              <a:gd name="connsiteX491" fmla="*/ 2559362 w 5439993"/>
              <a:gd name="connsiteY491" fmla="*/ 4563029 h 6858000"/>
              <a:gd name="connsiteX492" fmla="*/ 2454010 w 5439993"/>
              <a:gd name="connsiteY492" fmla="*/ 4668381 h 6858000"/>
              <a:gd name="connsiteX493" fmla="*/ 2416840 w 5439993"/>
              <a:gd name="connsiteY493" fmla="*/ 4668381 h 6858000"/>
              <a:gd name="connsiteX494" fmla="*/ 2416840 w 5439993"/>
              <a:gd name="connsiteY494" fmla="*/ 4712677 h 6858000"/>
              <a:gd name="connsiteX495" fmla="*/ 2416840 w 5439993"/>
              <a:gd name="connsiteY495" fmla="*/ 4720186 h 6858000"/>
              <a:gd name="connsiteX496" fmla="*/ 2345986 w 5439993"/>
              <a:gd name="connsiteY496" fmla="*/ 4789298 h 6858000"/>
              <a:gd name="connsiteX497" fmla="*/ 2232851 w 5439993"/>
              <a:gd name="connsiteY497" fmla="*/ 4789298 h 6858000"/>
              <a:gd name="connsiteX498" fmla="*/ 2161997 w 5439993"/>
              <a:gd name="connsiteY498" fmla="*/ 4720186 h 6858000"/>
              <a:gd name="connsiteX499" fmla="*/ 2161997 w 5439993"/>
              <a:gd name="connsiteY499" fmla="*/ 4712677 h 6858000"/>
              <a:gd name="connsiteX500" fmla="*/ 2161997 w 5439993"/>
              <a:gd name="connsiteY500" fmla="*/ 4668381 h 6858000"/>
              <a:gd name="connsiteX501" fmla="*/ 2161997 w 5439993"/>
              <a:gd name="connsiteY501" fmla="*/ 4660872 h 6858000"/>
              <a:gd name="connsiteX502" fmla="*/ 2416840 w 5439993"/>
              <a:gd name="connsiteY502" fmla="*/ 4660872 h 6858000"/>
              <a:gd name="connsiteX503" fmla="*/ 2416840 w 5439993"/>
              <a:gd name="connsiteY503" fmla="*/ 3895605 h 6858000"/>
              <a:gd name="connsiteX504" fmla="*/ 2161997 w 5439993"/>
              <a:gd name="connsiteY504" fmla="*/ 3895605 h 6858000"/>
              <a:gd name="connsiteX505" fmla="*/ 2161997 w 5439993"/>
              <a:gd name="connsiteY505" fmla="*/ 3888096 h 6858000"/>
              <a:gd name="connsiteX506" fmla="*/ 2161997 w 5439993"/>
              <a:gd name="connsiteY506" fmla="*/ 3843800 h 6858000"/>
              <a:gd name="connsiteX507" fmla="*/ 2161997 w 5439993"/>
              <a:gd name="connsiteY507" fmla="*/ 3836291 h 6858000"/>
              <a:gd name="connsiteX508" fmla="*/ 2232851 w 5439993"/>
              <a:gd name="connsiteY508" fmla="*/ 3767179 h 6858000"/>
              <a:gd name="connsiteX509" fmla="*/ 1248673 w 5439993"/>
              <a:gd name="connsiteY509" fmla="*/ 3767179 h 6858000"/>
              <a:gd name="connsiteX510" fmla="*/ 1361808 w 5439993"/>
              <a:gd name="connsiteY510" fmla="*/ 3767179 h 6858000"/>
              <a:gd name="connsiteX511" fmla="*/ 1432662 w 5439993"/>
              <a:gd name="connsiteY511" fmla="*/ 3836291 h 6858000"/>
              <a:gd name="connsiteX512" fmla="*/ 1432662 w 5439993"/>
              <a:gd name="connsiteY512" fmla="*/ 3843800 h 6858000"/>
              <a:gd name="connsiteX513" fmla="*/ 1432662 w 5439993"/>
              <a:gd name="connsiteY513" fmla="*/ 3888096 h 6858000"/>
              <a:gd name="connsiteX514" fmla="*/ 1432662 w 5439993"/>
              <a:gd name="connsiteY514" fmla="*/ 3895605 h 6858000"/>
              <a:gd name="connsiteX515" fmla="*/ 1177819 w 5439993"/>
              <a:gd name="connsiteY515" fmla="*/ 3895605 h 6858000"/>
              <a:gd name="connsiteX516" fmla="*/ 1177819 w 5439993"/>
              <a:gd name="connsiteY516" fmla="*/ 4660872 h 6858000"/>
              <a:gd name="connsiteX517" fmla="*/ 1432662 w 5439993"/>
              <a:gd name="connsiteY517" fmla="*/ 4660872 h 6858000"/>
              <a:gd name="connsiteX518" fmla="*/ 1432662 w 5439993"/>
              <a:gd name="connsiteY518" fmla="*/ 4668381 h 6858000"/>
              <a:gd name="connsiteX519" fmla="*/ 1432662 w 5439993"/>
              <a:gd name="connsiteY519" fmla="*/ 4712677 h 6858000"/>
              <a:gd name="connsiteX520" fmla="*/ 1432662 w 5439993"/>
              <a:gd name="connsiteY520" fmla="*/ 4720186 h 6858000"/>
              <a:gd name="connsiteX521" fmla="*/ 1361808 w 5439993"/>
              <a:gd name="connsiteY521" fmla="*/ 4789298 h 6858000"/>
              <a:gd name="connsiteX522" fmla="*/ 1248673 w 5439993"/>
              <a:gd name="connsiteY522" fmla="*/ 4789298 h 6858000"/>
              <a:gd name="connsiteX523" fmla="*/ 1177819 w 5439993"/>
              <a:gd name="connsiteY523" fmla="*/ 4720186 h 6858000"/>
              <a:gd name="connsiteX524" fmla="*/ 1177819 w 5439993"/>
              <a:gd name="connsiteY524" fmla="*/ 4712677 h 6858000"/>
              <a:gd name="connsiteX525" fmla="*/ 1177819 w 5439993"/>
              <a:gd name="connsiteY525" fmla="*/ 4668381 h 6858000"/>
              <a:gd name="connsiteX526" fmla="*/ 1140650 w 5439993"/>
              <a:gd name="connsiteY526" fmla="*/ 4668381 h 6858000"/>
              <a:gd name="connsiteX527" fmla="*/ 1035298 w 5439993"/>
              <a:gd name="connsiteY527" fmla="*/ 4563029 h 6858000"/>
              <a:gd name="connsiteX528" fmla="*/ 1035298 w 5439993"/>
              <a:gd name="connsiteY528" fmla="*/ 4555520 h 6858000"/>
              <a:gd name="connsiteX529" fmla="*/ 1035298 w 5439993"/>
              <a:gd name="connsiteY529" fmla="*/ 4290066 h 6858000"/>
              <a:gd name="connsiteX530" fmla="*/ 1035298 w 5439993"/>
              <a:gd name="connsiteY530" fmla="*/ 4282557 h 6858000"/>
              <a:gd name="connsiteX531" fmla="*/ 1035483 w 5439993"/>
              <a:gd name="connsiteY531" fmla="*/ 4278296 h 6858000"/>
              <a:gd name="connsiteX532" fmla="*/ 1035298 w 5439993"/>
              <a:gd name="connsiteY532" fmla="*/ 4274036 h 6858000"/>
              <a:gd name="connsiteX533" fmla="*/ 1035298 w 5439993"/>
              <a:gd name="connsiteY533" fmla="*/ 4266527 h 6858000"/>
              <a:gd name="connsiteX534" fmla="*/ 1035298 w 5439993"/>
              <a:gd name="connsiteY534" fmla="*/ 4001073 h 6858000"/>
              <a:gd name="connsiteX535" fmla="*/ 1035298 w 5439993"/>
              <a:gd name="connsiteY535" fmla="*/ 4000957 h 6858000"/>
              <a:gd name="connsiteX536" fmla="*/ 1035298 w 5439993"/>
              <a:gd name="connsiteY536" fmla="*/ 3993564 h 6858000"/>
              <a:gd name="connsiteX537" fmla="*/ 1035298 w 5439993"/>
              <a:gd name="connsiteY537" fmla="*/ 3993448 h 6858000"/>
              <a:gd name="connsiteX538" fmla="*/ 1140650 w 5439993"/>
              <a:gd name="connsiteY538" fmla="*/ 3888096 h 6858000"/>
              <a:gd name="connsiteX539" fmla="*/ 1177819 w 5439993"/>
              <a:gd name="connsiteY539" fmla="*/ 3888096 h 6858000"/>
              <a:gd name="connsiteX540" fmla="*/ 1177819 w 5439993"/>
              <a:gd name="connsiteY540" fmla="*/ 3843800 h 6858000"/>
              <a:gd name="connsiteX541" fmla="*/ 1177819 w 5439993"/>
              <a:gd name="connsiteY541" fmla="*/ 3836291 h 6858000"/>
              <a:gd name="connsiteX542" fmla="*/ 1248673 w 5439993"/>
              <a:gd name="connsiteY542" fmla="*/ 3767179 h 6858000"/>
              <a:gd name="connsiteX543" fmla="*/ 0 w 5439993"/>
              <a:gd name="connsiteY543" fmla="*/ 3767179 h 6858000"/>
              <a:gd name="connsiteX544" fmla="*/ 92619 w 5439993"/>
              <a:gd name="connsiteY544" fmla="*/ 3767179 h 6858000"/>
              <a:gd name="connsiteX545" fmla="*/ 163473 w 5439993"/>
              <a:gd name="connsiteY545" fmla="*/ 3836291 h 6858000"/>
              <a:gd name="connsiteX546" fmla="*/ 163473 w 5439993"/>
              <a:gd name="connsiteY546" fmla="*/ 3888096 h 6858000"/>
              <a:gd name="connsiteX547" fmla="*/ 163466 w 5439993"/>
              <a:gd name="connsiteY547" fmla="*/ 3888096 h 6858000"/>
              <a:gd name="connsiteX548" fmla="*/ 163466 w 5439993"/>
              <a:gd name="connsiteY548" fmla="*/ 3895605 h 6858000"/>
              <a:gd name="connsiteX549" fmla="*/ 0 w 5439993"/>
              <a:gd name="connsiteY549" fmla="*/ 3895605 h 6858000"/>
              <a:gd name="connsiteX550" fmla="*/ 1767884 w 5439993"/>
              <a:gd name="connsiteY550" fmla="*/ 3539645 h 6858000"/>
              <a:gd name="connsiteX551" fmla="*/ 1805053 w 5439993"/>
              <a:gd name="connsiteY551" fmla="*/ 3539645 h 6858000"/>
              <a:gd name="connsiteX552" fmla="*/ 1805053 w 5439993"/>
              <a:gd name="connsiteY552" fmla="*/ 3547154 h 6858000"/>
              <a:gd name="connsiteX553" fmla="*/ 1805053 w 5439993"/>
              <a:gd name="connsiteY553" fmla="*/ 4312408 h 6858000"/>
              <a:gd name="connsiteX554" fmla="*/ 1805053 w 5439993"/>
              <a:gd name="connsiteY554" fmla="*/ 4319918 h 6858000"/>
              <a:gd name="connsiteX555" fmla="*/ 1767884 w 5439993"/>
              <a:gd name="connsiteY555" fmla="*/ 4319918 h 6858000"/>
              <a:gd name="connsiteX556" fmla="*/ 1662532 w 5439993"/>
              <a:gd name="connsiteY556" fmla="*/ 4214566 h 6858000"/>
              <a:gd name="connsiteX557" fmla="*/ 1662532 w 5439993"/>
              <a:gd name="connsiteY557" fmla="*/ 4207056 h 6858000"/>
              <a:gd name="connsiteX558" fmla="*/ 1662532 w 5439993"/>
              <a:gd name="connsiteY558" fmla="*/ 3941603 h 6858000"/>
              <a:gd name="connsiteX559" fmla="*/ 1662532 w 5439993"/>
              <a:gd name="connsiteY559" fmla="*/ 3934093 h 6858000"/>
              <a:gd name="connsiteX560" fmla="*/ 1662717 w 5439993"/>
              <a:gd name="connsiteY560" fmla="*/ 3929833 h 6858000"/>
              <a:gd name="connsiteX561" fmla="*/ 1662532 w 5439993"/>
              <a:gd name="connsiteY561" fmla="*/ 3925573 h 6858000"/>
              <a:gd name="connsiteX562" fmla="*/ 1662532 w 5439993"/>
              <a:gd name="connsiteY562" fmla="*/ 3918063 h 6858000"/>
              <a:gd name="connsiteX563" fmla="*/ 1662532 w 5439993"/>
              <a:gd name="connsiteY563" fmla="*/ 3652624 h 6858000"/>
              <a:gd name="connsiteX564" fmla="*/ 1662532 w 5439993"/>
              <a:gd name="connsiteY564" fmla="*/ 3652508 h 6858000"/>
              <a:gd name="connsiteX565" fmla="*/ 1662532 w 5439993"/>
              <a:gd name="connsiteY565" fmla="*/ 3645112 h 6858000"/>
              <a:gd name="connsiteX566" fmla="*/ 1662532 w 5439993"/>
              <a:gd name="connsiteY566" fmla="*/ 3644997 h 6858000"/>
              <a:gd name="connsiteX567" fmla="*/ 1767884 w 5439993"/>
              <a:gd name="connsiteY567" fmla="*/ 3539645 h 6858000"/>
              <a:gd name="connsiteX568" fmla="*/ 790704 w 5439993"/>
              <a:gd name="connsiteY568" fmla="*/ 3539645 h 6858000"/>
              <a:gd name="connsiteX569" fmla="*/ 827875 w 5439993"/>
              <a:gd name="connsiteY569" fmla="*/ 3539645 h 6858000"/>
              <a:gd name="connsiteX570" fmla="*/ 827875 w 5439993"/>
              <a:gd name="connsiteY570" fmla="*/ 3539762 h 6858000"/>
              <a:gd name="connsiteX571" fmla="*/ 933225 w 5439993"/>
              <a:gd name="connsiteY571" fmla="*/ 3645112 h 6858000"/>
              <a:gd name="connsiteX572" fmla="*/ 933225 w 5439993"/>
              <a:gd name="connsiteY572" fmla="*/ 3918063 h 6858000"/>
              <a:gd name="connsiteX573" fmla="*/ 933219 w 5439993"/>
              <a:gd name="connsiteY573" fmla="*/ 3918210 h 6858000"/>
              <a:gd name="connsiteX574" fmla="*/ 933219 w 5439993"/>
              <a:gd name="connsiteY574" fmla="*/ 3925573 h 6858000"/>
              <a:gd name="connsiteX575" fmla="*/ 933037 w 5439993"/>
              <a:gd name="connsiteY575" fmla="*/ 3929759 h 6858000"/>
              <a:gd name="connsiteX576" fmla="*/ 933225 w 5439993"/>
              <a:gd name="connsiteY576" fmla="*/ 3934093 h 6858000"/>
              <a:gd name="connsiteX577" fmla="*/ 933225 w 5439993"/>
              <a:gd name="connsiteY577" fmla="*/ 4207056 h 6858000"/>
              <a:gd name="connsiteX578" fmla="*/ 933219 w 5439993"/>
              <a:gd name="connsiteY578" fmla="*/ 4207090 h 6858000"/>
              <a:gd name="connsiteX579" fmla="*/ 933219 w 5439993"/>
              <a:gd name="connsiteY579" fmla="*/ 4214566 h 6858000"/>
              <a:gd name="connsiteX580" fmla="*/ 827868 w 5439993"/>
              <a:gd name="connsiteY580" fmla="*/ 4319918 h 6858000"/>
              <a:gd name="connsiteX581" fmla="*/ 790704 w 5439993"/>
              <a:gd name="connsiteY581" fmla="*/ 4319918 h 6858000"/>
              <a:gd name="connsiteX582" fmla="*/ 790704 w 5439993"/>
              <a:gd name="connsiteY582" fmla="*/ 4364213 h 6858000"/>
              <a:gd name="connsiteX583" fmla="*/ 790698 w 5439993"/>
              <a:gd name="connsiteY583" fmla="*/ 4364228 h 6858000"/>
              <a:gd name="connsiteX584" fmla="*/ 790698 w 5439993"/>
              <a:gd name="connsiteY584" fmla="*/ 4371723 h 6858000"/>
              <a:gd name="connsiteX585" fmla="*/ 719844 w 5439993"/>
              <a:gd name="connsiteY585" fmla="*/ 4440835 h 6858000"/>
              <a:gd name="connsiteX586" fmla="*/ 606709 w 5439993"/>
              <a:gd name="connsiteY586" fmla="*/ 4440835 h 6858000"/>
              <a:gd name="connsiteX587" fmla="*/ 535855 w 5439993"/>
              <a:gd name="connsiteY587" fmla="*/ 4371723 h 6858000"/>
              <a:gd name="connsiteX588" fmla="*/ 535855 w 5439993"/>
              <a:gd name="connsiteY588" fmla="*/ 4319918 h 6858000"/>
              <a:gd name="connsiteX589" fmla="*/ 535861 w 5439993"/>
              <a:gd name="connsiteY589" fmla="*/ 4319918 h 6858000"/>
              <a:gd name="connsiteX590" fmla="*/ 535861 w 5439993"/>
              <a:gd name="connsiteY590" fmla="*/ 4312408 h 6858000"/>
              <a:gd name="connsiteX591" fmla="*/ 790698 w 5439993"/>
              <a:gd name="connsiteY591" fmla="*/ 4312408 h 6858000"/>
              <a:gd name="connsiteX592" fmla="*/ 790698 w 5439993"/>
              <a:gd name="connsiteY592" fmla="*/ 3547154 h 6858000"/>
              <a:gd name="connsiteX593" fmla="*/ 790704 w 5439993"/>
              <a:gd name="connsiteY593" fmla="*/ 3547154 h 6858000"/>
              <a:gd name="connsiteX594" fmla="*/ 5113482 w 5439993"/>
              <a:gd name="connsiteY594" fmla="*/ 3418730 h 6858000"/>
              <a:gd name="connsiteX595" fmla="*/ 5226617 w 5439993"/>
              <a:gd name="connsiteY595" fmla="*/ 3418730 h 6858000"/>
              <a:gd name="connsiteX596" fmla="*/ 5297471 w 5439993"/>
              <a:gd name="connsiteY596" fmla="*/ 3487843 h 6858000"/>
              <a:gd name="connsiteX597" fmla="*/ 5297471 w 5439993"/>
              <a:gd name="connsiteY597" fmla="*/ 3495351 h 6858000"/>
              <a:gd name="connsiteX598" fmla="*/ 5297471 w 5439993"/>
              <a:gd name="connsiteY598" fmla="*/ 3539645 h 6858000"/>
              <a:gd name="connsiteX599" fmla="*/ 5297471 w 5439993"/>
              <a:gd name="connsiteY599" fmla="*/ 3539762 h 6858000"/>
              <a:gd name="connsiteX600" fmla="*/ 5334641 w 5439993"/>
              <a:gd name="connsiteY600" fmla="*/ 3539762 h 6858000"/>
              <a:gd name="connsiteX601" fmla="*/ 5439993 w 5439993"/>
              <a:gd name="connsiteY601" fmla="*/ 3645112 h 6858000"/>
              <a:gd name="connsiteX602" fmla="*/ 5439993 w 5439993"/>
              <a:gd name="connsiteY602" fmla="*/ 3652624 h 6858000"/>
              <a:gd name="connsiteX603" fmla="*/ 5439993 w 5439993"/>
              <a:gd name="connsiteY603" fmla="*/ 3918063 h 6858000"/>
              <a:gd name="connsiteX604" fmla="*/ 5439993 w 5439993"/>
              <a:gd name="connsiteY604" fmla="*/ 3925573 h 6858000"/>
              <a:gd name="connsiteX605" fmla="*/ 5439808 w 5439993"/>
              <a:gd name="connsiteY605" fmla="*/ 3929833 h 6858000"/>
              <a:gd name="connsiteX606" fmla="*/ 5439993 w 5439993"/>
              <a:gd name="connsiteY606" fmla="*/ 3934093 h 6858000"/>
              <a:gd name="connsiteX607" fmla="*/ 5439993 w 5439993"/>
              <a:gd name="connsiteY607" fmla="*/ 3941603 h 6858000"/>
              <a:gd name="connsiteX608" fmla="*/ 5439993 w 5439993"/>
              <a:gd name="connsiteY608" fmla="*/ 4207056 h 6858000"/>
              <a:gd name="connsiteX609" fmla="*/ 5439993 w 5439993"/>
              <a:gd name="connsiteY609" fmla="*/ 4214566 h 6858000"/>
              <a:gd name="connsiteX610" fmla="*/ 5334641 w 5439993"/>
              <a:gd name="connsiteY610" fmla="*/ 4319918 h 6858000"/>
              <a:gd name="connsiteX611" fmla="*/ 5297471 w 5439993"/>
              <a:gd name="connsiteY611" fmla="*/ 4319918 h 6858000"/>
              <a:gd name="connsiteX612" fmla="*/ 5297471 w 5439993"/>
              <a:gd name="connsiteY612" fmla="*/ 4364213 h 6858000"/>
              <a:gd name="connsiteX613" fmla="*/ 5297471 w 5439993"/>
              <a:gd name="connsiteY613" fmla="*/ 4371723 h 6858000"/>
              <a:gd name="connsiteX614" fmla="*/ 5226617 w 5439993"/>
              <a:gd name="connsiteY614" fmla="*/ 4440835 h 6858000"/>
              <a:gd name="connsiteX615" fmla="*/ 5113482 w 5439993"/>
              <a:gd name="connsiteY615" fmla="*/ 4440835 h 6858000"/>
              <a:gd name="connsiteX616" fmla="*/ 5042628 w 5439993"/>
              <a:gd name="connsiteY616" fmla="*/ 4371723 h 6858000"/>
              <a:gd name="connsiteX617" fmla="*/ 5042628 w 5439993"/>
              <a:gd name="connsiteY617" fmla="*/ 4364213 h 6858000"/>
              <a:gd name="connsiteX618" fmla="*/ 5042628 w 5439993"/>
              <a:gd name="connsiteY618" fmla="*/ 4319918 h 6858000"/>
              <a:gd name="connsiteX619" fmla="*/ 5042628 w 5439993"/>
              <a:gd name="connsiteY619" fmla="*/ 4312408 h 6858000"/>
              <a:gd name="connsiteX620" fmla="*/ 5297471 w 5439993"/>
              <a:gd name="connsiteY620" fmla="*/ 4312408 h 6858000"/>
              <a:gd name="connsiteX621" fmla="*/ 5297471 w 5439993"/>
              <a:gd name="connsiteY621" fmla="*/ 3547154 h 6858000"/>
              <a:gd name="connsiteX622" fmla="*/ 5042628 w 5439993"/>
              <a:gd name="connsiteY622" fmla="*/ 3547154 h 6858000"/>
              <a:gd name="connsiteX623" fmla="*/ 5042628 w 5439993"/>
              <a:gd name="connsiteY623" fmla="*/ 3539645 h 6858000"/>
              <a:gd name="connsiteX624" fmla="*/ 5042628 w 5439993"/>
              <a:gd name="connsiteY624" fmla="*/ 3495351 h 6858000"/>
              <a:gd name="connsiteX625" fmla="*/ 5042628 w 5439993"/>
              <a:gd name="connsiteY625" fmla="*/ 3487843 h 6858000"/>
              <a:gd name="connsiteX626" fmla="*/ 5113482 w 5439993"/>
              <a:gd name="connsiteY626" fmla="*/ 3418730 h 6858000"/>
              <a:gd name="connsiteX627" fmla="*/ 4129305 w 5439993"/>
              <a:gd name="connsiteY627" fmla="*/ 3418730 h 6858000"/>
              <a:gd name="connsiteX628" fmla="*/ 4242439 w 5439993"/>
              <a:gd name="connsiteY628" fmla="*/ 3418730 h 6858000"/>
              <a:gd name="connsiteX629" fmla="*/ 4313294 w 5439993"/>
              <a:gd name="connsiteY629" fmla="*/ 3487843 h 6858000"/>
              <a:gd name="connsiteX630" fmla="*/ 4313294 w 5439993"/>
              <a:gd name="connsiteY630" fmla="*/ 3495351 h 6858000"/>
              <a:gd name="connsiteX631" fmla="*/ 4313294 w 5439993"/>
              <a:gd name="connsiteY631" fmla="*/ 3539645 h 6858000"/>
              <a:gd name="connsiteX632" fmla="*/ 4313294 w 5439993"/>
              <a:gd name="connsiteY632" fmla="*/ 3547154 h 6858000"/>
              <a:gd name="connsiteX633" fmla="*/ 4058452 w 5439993"/>
              <a:gd name="connsiteY633" fmla="*/ 3547154 h 6858000"/>
              <a:gd name="connsiteX634" fmla="*/ 4058452 w 5439993"/>
              <a:gd name="connsiteY634" fmla="*/ 4312408 h 6858000"/>
              <a:gd name="connsiteX635" fmla="*/ 4313294 w 5439993"/>
              <a:gd name="connsiteY635" fmla="*/ 4312408 h 6858000"/>
              <a:gd name="connsiteX636" fmla="*/ 4313294 w 5439993"/>
              <a:gd name="connsiteY636" fmla="*/ 4319918 h 6858000"/>
              <a:gd name="connsiteX637" fmla="*/ 4313294 w 5439993"/>
              <a:gd name="connsiteY637" fmla="*/ 4364213 h 6858000"/>
              <a:gd name="connsiteX638" fmla="*/ 4313294 w 5439993"/>
              <a:gd name="connsiteY638" fmla="*/ 4371723 h 6858000"/>
              <a:gd name="connsiteX639" fmla="*/ 4242439 w 5439993"/>
              <a:gd name="connsiteY639" fmla="*/ 4440835 h 6858000"/>
              <a:gd name="connsiteX640" fmla="*/ 4129305 w 5439993"/>
              <a:gd name="connsiteY640" fmla="*/ 4440835 h 6858000"/>
              <a:gd name="connsiteX641" fmla="*/ 4058451 w 5439993"/>
              <a:gd name="connsiteY641" fmla="*/ 4371723 h 6858000"/>
              <a:gd name="connsiteX642" fmla="*/ 4058451 w 5439993"/>
              <a:gd name="connsiteY642" fmla="*/ 4364213 h 6858000"/>
              <a:gd name="connsiteX643" fmla="*/ 4058451 w 5439993"/>
              <a:gd name="connsiteY643" fmla="*/ 4319918 h 6858000"/>
              <a:gd name="connsiteX644" fmla="*/ 4021282 w 5439993"/>
              <a:gd name="connsiteY644" fmla="*/ 4319918 h 6858000"/>
              <a:gd name="connsiteX645" fmla="*/ 3915930 w 5439993"/>
              <a:gd name="connsiteY645" fmla="*/ 4214566 h 6858000"/>
              <a:gd name="connsiteX646" fmla="*/ 3915930 w 5439993"/>
              <a:gd name="connsiteY646" fmla="*/ 4207056 h 6858000"/>
              <a:gd name="connsiteX647" fmla="*/ 3915930 w 5439993"/>
              <a:gd name="connsiteY647" fmla="*/ 3941603 h 6858000"/>
              <a:gd name="connsiteX648" fmla="*/ 3915930 w 5439993"/>
              <a:gd name="connsiteY648" fmla="*/ 3934093 h 6858000"/>
              <a:gd name="connsiteX649" fmla="*/ 3916116 w 5439993"/>
              <a:gd name="connsiteY649" fmla="*/ 3929833 h 6858000"/>
              <a:gd name="connsiteX650" fmla="*/ 3915930 w 5439993"/>
              <a:gd name="connsiteY650" fmla="*/ 3925573 h 6858000"/>
              <a:gd name="connsiteX651" fmla="*/ 3915930 w 5439993"/>
              <a:gd name="connsiteY651" fmla="*/ 3918063 h 6858000"/>
              <a:gd name="connsiteX652" fmla="*/ 3915930 w 5439993"/>
              <a:gd name="connsiteY652" fmla="*/ 3652624 h 6858000"/>
              <a:gd name="connsiteX653" fmla="*/ 3915930 w 5439993"/>
              <a:gd name="connsiteY653" fmla="*/ 3652508 h 6858000"/>
              <a:gd name="connsiteX654" fmla="*/ 3915930 w 5439993"/>
              <a:gd name="connsiteY654" fmla="*/ 3645112 h 6858000"/>
              <a:gd name="connsiteX655" fmla="*/ 3915930 w 5439993"/>
              <a:gd name="connsiteY655" fmla="*/ 3644997 h 6858000"/>
              <a:gd name="connsiteX656" fmla="*/ 4021282 w 5439993"/>
              <a:gd name="connsiteY656" fmla="*/ 3539645 h 6858000"/>
              <a:gd name="connsiteX657" fmla="*/ 4058451 w 5439993"/>
              <a:gd name="connsiteY657" fmla="*/ 3539645 h 6858000"/>
              <a:gd name="connsiteX658" fmla="*/ 4058451 w 5439993"/>
              <a:gd name="connsiteY658" fmla="*/ 3495351 h 6858000"/>
              <a:gd name="connsiteX659" fmla="*/ 4058451 w 5439993"/>
              <a:gd name="connsiteY659" fmla="*/ 3487843 h 6858000"/>
              <a:gd name="connsiteX660" fmla="*/ 4129305 w 5439993"/>
              <a:gd name="connsiteY660" fmla="*/ 3418730 h 6858000"/>
              <a:gd name="connsiteX661" fmla="*/ 2860085 w 5439993"/>
              <a:gd name="connsiteY661" fmla="*/ 3418730 h 6858000"/>
              <a:gd name="connsiteX662" fmla="*/ 2973220 w 5439993"/>
              <a:gd name="connsiteY662" fmla="*/ 3418730 h 6858000"/>
              <a:gd name="connsiteX663" fmla="*/ 3044074 w 5439993"/>
              <a:gd name="connsiteY663" fmla="*/ 3487843 h 6858000"/>
              <a:gd name="connsiteX664" fmla="*/ 3044074 w 5439993"/>
              <a:gd name="connsiteY664" fmla="*/ 3495351 h 6858000"/>
              <a:gd name="connsiteX665" fmla="*/ 3044074 w 5439993"/>
              <a:gd name="connsiteY665" fmla="*/ 3539645 h 6858000"/>
              <a:gd name="connsiteX666" fmla="*/ 3081244 w 5439993"/>
              <a:gd name="connsiteY666" fmla="*/ 3539645 h 6858000"/>
              <a:gd name="connsiteX667" fmla="*/ 3081244 w 5439993"/>
              <a:gd name="connsiteY667" fmla="*/ 3539762 h 6858000"/>
              <a:gd name="connsiteX668" fmla="*/ 3186596 w 5439993"/>
              <a:gd name="connsiteY668" fmla="*/ 3645112 h 6858000"/>
              <a:gd name="connsiteX669" fmla="*/ 3186596 w 5439993"/>
              <a:gd name="connsiteY669" fmla="*/ 3652624 h 6858000"/>
              <a:gd name="connsiteX670" fmla="*/ 3186596 w 5439993"/>
              <a:gd name="connsiteY670" fmla="*/ 3918063 h 6858000"/>
              <a:gd name="connsiteX671" fmla="*/ 3186596 w 5439993"/>
              <a:gd name="connsiteY671" fmla="*/ 3925573 h 6858000"/>
              <a:gd name="connsiteX672" fmla="*/ 3186411 w 5439993"/>
              <a:gd name="connsiteY672" fmla="*/ 3929833 h 6858000"/>
              <a:gd name="connsiteX673" fmla="*/ 3186596 w 5439993"/>
              <a:gd name="connsiteY673" fmla="*/ 3934093 h 6858000"/>
              <a:gd name="connsiteX674" fmla="*/ 3186596 w 5439993"/>
              <a:gd name="connsiteY674" fmla="*/ 3941603 h 6858000"/>
              <a:gd name="connsiteX675" fmla="*/ 3186596 w 5439993"/>
              <a:gd name="connsiteY675" fmla="*/ 4207056 h 6858000"/>
              <a:gd name="connsiteX676" fmla="*/ 3186596 w 5439993"/>
              <a:gd name="connsiteY676" fmla="*/ 4214566 h 6858000"/>
              <a:gd name="connsiteX677" fmla="*/ 3081244 w 5439993"/>
              <a:gd name="connsiteY677" fmla="*/ 4319918 h 6858000"/>
              <a:gd name="connsiteX678" fmla="*/ 3044074 w 5439993"/>
              <a:gd name="connsiteY678" fmla="*/ 4319918 h 6858000"/>
              <a:gd name="connsiteX679" fmla="*/ 3044074 w 5439993"/>
              <a:gd name="connsiteY679" fmla="*/ 4364213 h 6858000"/>
              <a:gd name="connsiteX680" fmla="*/ 3044074 w 5439993"/>
              <a:gd name="connsiteY680" fmla="*/ 4371723 h 6858000"/>
              <a:gd name="connsiteX681" fmla="*/ 2973220 w 5439993"/>
              <a:gd name="connsiteY681" fmla="*/ 4440835 h 6858000"/>
              <a:gd name="connsiteX682" fmla="*/ 2860085 w 5439993"/>
              <a:gd name="connsiteY682" fmla="*/ 4440835 h 6858000"/>
              <a:gd name="connsiteX683" fmla="*/ 2789232 w 5439993"/>
              <a:gd name="connsiteY683" fmla="*/ 4371723 h 6858000"/>
              <a:gd name="connsiteX684" fmla="*/ 2789232 w 5439993"/>
              <a:gd name="connsiteY684" fmla="*/ 4364213 h 6858000"/>
              <a:gd name="connsiteX685" fmla="*/ 2789232 w 5439993"/>
              <a:gd name="connsiteY685" fmla="*/ 4319918 h 6858000"/>
              <a:gd name="connsiteX686" fmla="*/ 2789232 w 5439993"/>
              <a:gd name="connsiteY686" fmla="*/ 4312408 h 6858000"/>
              <a:gd name="connsiteX687" fmla="*/ 3044074 w 5439993"/>
              <a:gd name="connsiteY687" fmla="*/ 4312408 h 6858000"/>
              <a:gd name="connsiteX688" fmla="*/ 3044074 w 5439993"/>
              <a:gd name="connsiteY688" fmla="*/ 3547154 h 6858000"/>
              <a:gd name="connsiteX689" fmla="*/ 2789232 w 5439993"/>
              <a:gd name="connsiteY689" fmla="*/ 3547154 h 6858000"/>
              <a:gd name="connsiteX690" fmla="*/ 2789232 w 5439993"/>
              <a:gd name="connsiteY690" fmla="*/ 3539645 h 6858000"/>
              <a:gd name="connsiteX691" fmla="*/ 2789232 w 5439993"/>
              <a:gd name="connsiteY691" fmla="*/ 3495351 h 6858000"/>
              <a:gd name="connsiteX692" fmla="*/ 2789232 w 5439993"/>
              <a:gd name="connsiteY692" fmla="*/ 3487843 h 6858000"/>
              <a:gd name="connsiteX693" fmla="*/ 2860085 w 5439993"/>
              <a:gd name="connsiteY693" fmla="*/ 3418730 h 6858000"/>
              <a:gd name="connsiteX694" fmla="*/ 1875908 w 5439993"/>
              <a:gd name="connsiteY694" fmla="*/ 3418730 h 6858000"/>
              <a:gd name="connsiteX695" fmla="*/ 1989043 w 5439993"/>
              <a:gd name="connsiteY695" fmla="*/ 3418730 h 6858000"/>
              <a:gd name="connsiteX696" fmla="*/ 2059897 w 5439993"/>
              <a:gd name="connsiteY696" fmla="*/ 3487843 h 6858000"/>
              <a:gd name="connsiteX697" fmla="*/ 2059897 w 5439993"/>
              <a:gd name="connsiteY697" fmla="*/ 3495351 h 6858000"/>
              <a:gd name="connsiteX698" fmla="*/ 2059897 w 5439993"/>
              <a:gd name="connsiteY698" fmla="*/ 3539645 h 6858000"/>
              <a:gd name="connsiteX699" fmla="*/ 2059897 w 5439993"/>
              <a:gd name="connsiteY699" fmla="*/ 3547154 h 6858000"/>
              <a:gd name="connsiteX700" fmla="*/ 1805054 w 5439993"/>
              <a:gd name="connsiteY700" fmla="*/ 3547154 h 6858000"/>
              <a:gd name="connsiteX701" fmla="*/ 1805054 w 5439993"/>
              <a:gd name="connsiteY701" fmla="*/ 3539645 h 6858000"/>
              <a:gd name="connsiteX702" fmla="*/ 1805054 w 5439993"/>
              <a:gd name="connsiteY702" fmla="*/ 3495351 h 6858000"/>
              <a:gd name="connsiteX703" fmla="*/ 1805054 w 5439993"/>
              <a:gd name="connsiteY703" fmla="*/ 3487843 h 6858000"/>
              <a:gd name="connsiteX704" fmla="*/ 1875908 w 5439993"/>
              <a:gd name="connsiteY704" fmla="*/ 3418730 h 6858000"/>
              <a:gd name="connsiteX705" fmla="*/ 606715 w 5439993"/>
              <a:gd name="connsiteY705" fmla="*/ 3418730 h 6858000"/>
              <a:gd name="connsiteX706" fmla="*/ 719851 w 5439993"/>
              <a:gd name="connsiteY706" fmla="*/ 3418730 h 6858000"/>
              <a:gd name="connsiteX707" fmla="*/ 790704 w 5439993"/>
              <a:gd name="connsiteY707" fmla="*/ 3487843 h 6858000"/>
              <a:gd name="connsiteX708" fmla="*/ 790704 w 5439993"/>
              <a:gd name="connsiteY708" fmla="*/ 3539645 h 6858000"/>
              <a:gd name="connsiteX709" fmla="*/ 790698 w 5439993"/>
              <a:gd name="connsiteY709" fmla="*/ 3539645 h 6858000"/>
              <a:gd name="connsiteX710" fmla="*/ 790698 w 5439993"/>
              <a:gd name="connsiteY710" fmla="*/ 3547154 h 6858000"/>
              <a:gd name="connsiteX711" fmla="*/ 535855 w 5439993"/>
              <a:gd name="connsiteY711" fmla="*/ 3547154 h 6858000"/>
              <a:gd name="connsiteX712" fmla="*/ 535855 w 5439993"/>
              <a:gd name="connsiteY712" fmla="*/ 3495351 h 6858000"/>
              <a:gd name="connsiteX713" fmla="*/ 535862 w 5439993"/>
              <a:gd name="connsiteY713" fmla="*/ 3495335 h 6858000"/>
              <a:gd name="connsiteX714" fmla="*/ 535862 w 5439993"/>
              <a:gd name="connsiteY714" fmla="*/ 3487843 h 6858000"/>
              <a:gd name="connsiteX715" fmla="*/ 606715 w 5439993"/>
              <a:gd name="connsiteY715" fmla="*/ 3418730 h 6858000"/>
              <a:gd name="connsiteX716" fmla="*/ 4415394 w 5439993"/>
              <a:gd name="connsiteY716" fmla="*/ 3297772 h 6858000"/>
              <a:gd name="connsiteX717" fmla="*/ 4670237 w 5439993"/>
              <a:gd name="connsiteY717" fmla="*/ 3297772 h 6858000"/>
              <a:gd name="connsiteX718" fmla="*/ 4670237 w 5439993"/>
              <a:gd name="connsiteY718" fmla="*/ 3349575 h 6858000"/>
              <a:gd name="connsiteX719" fmla="*/ 4599383 w 5439993"/>
              <a:gd name="connsiteY719" fmla="*/ 3418687 h 6858000"/>
              <a:gd name="connsiteX720" fmla="*/ 4486248 w 5439993"/>
              <a:gd name="connsiteY720" fmla="*/ 3418687 h 6858000"/>
              <a:gd name="connsiteX721" fmla="*/ 4415394 w 5439993"/>
              <a:gd name="connsiteY721" fmla="*/ 3349575 h 6858000"/>
              <a:gd name="connsiteX722" fmla="*/ 3431217 w 5439993"/>
              <a:gd name="connsiteY722" fmla="*/ 3297772 h 6858000"/>
              <a:gd name="connsiteX723" fmla="*/ 3686060 w 5439993"/>
              <a:gd name="connsiteY723" fmla="*/ 3297772 h 6858000"/>
              <a:gd name="connsiteX724" fmla="*/ 3686060 w 5439993"/>
              <a:gd name="connsiteY724" fmla="*/ 3349575 h 6858000"/>
              <a:gd name="connsiteX725" fmla="*/ 3615205 w 5439993"/>
              <a:gd name="connsiteY725" fmla="*/ 3418687 h 6858000"/>
              <a:gd name="connsiteX726" fmla="*/ 3502072 w 5439993"/>
              <a:gd name="connsiteY726" fmla="*/ 3418687 h 6858000"/>
              <a:gd name="connsiteX727" fmla="*/ 3431217 w 5439993"/>
              <a:gd name="connsiteY727" fmla="*/ 3349575 h 6858000"/>
              <a:gd name="connsiteX728" fmla="*/ 2161997 w 5439993"/>
              <a:gd name="connsiteY728" fmla="*/ 3297772 h 6858000"/>
              <a:gd name="connsiteX729" fmla="*/ 2416840 w 5439993"/>
              <a:gd name="connsiteY729" fmla="*/ 3297772 h 6858000"/>
              <a:gd name="connsiteX730" fmla="*/ 2416840 w 5439993"/>
              <a:gd name="connsiteY730" fmla="*/ 3349575 h 6858000"/>
              <a:gd name="connsiteX731" fmla="*/ 2345986 w 5439993"/>
              <a:gd name="connsiteY731" fmla="*/ 3418687 h 6858000"/>
              <a:gd name="connsiteX732" fmla="*/ 2232851 w 5439993"/>
              <a:gd name="connsiteY732" fmla="*/ 3418687 h 6858000"/>
              <a:gd name="connsiteX733" fmla="*/ 2161997 w 5439993"/>
              <a:gd name="connsiteY733" fmla="*/ 3349575 h 6858000"/>
              <a:gd name="connsiteX734" fmla="*/ 1177819 w 5439993"/>
              <a:gd name="connsiteY734" fmla="*/ 3297772 h 6858000"/>
              <a:gd name="connsiteX735" fmla="*/ 1432662 w 5439993"/>
              <a:gd name="connsiteY735" fmla="*/ 3297772 h 6858000"/>
              <a:gd name="connsiteX736" fmla="*/ 1432662 w 5439993"/>
              <a:gd name="connsiteY736" fmla="*/ 3349575 h 6858000"/>
              <a:gd name="connsiteX737" fmla="*/ 1361808 w 5439993"/>
              <a:gd name="connsiteY737" fmla="*/ 3418687 h 6858000"/>
              <a:gd name="connsiteX738" fmla="*/ 1248673 w 5439993"/>
              <a:gd name="connsiteY738" fmla="*/ 3418687 h 6858000"/>
              <a:gd name="connsiteX739" fmla="*/ 1177819 w 5439993"/>
              <a:gd name="connsiteY739" fmla="*/ 3349575 h 6858000"/>
              <a:gd name="connsiteX740" fmla="*/ 0 w 5439993"/>
              <a:gd name="connsiteY740" fmla="*/ 3297772 h 6858000"/>
              <a:gd name="connsiteX741" fmla="*/ 163460 w 5439993"/>
              <a:gd name="connsiteY741" fmla="*/ 3297772 h 6858000"/>
              <a:gd name="connsiteX742" fmla="*/ 163460 w 5439993"/>
              <a:gd name="connsiteY742" fmla="*/ 3349575 h 6858000"/>
              <a:gd name="connsiteX743" fmla="*/ 92606 w 5439993"/>
              <a:gd name="connsiteY743" fmla="*/ 3418687 h 6858000"/>
              <a:gd name="connsiteX744" fmla="*/ 0 w 5439993"/>
              <a:gd name="connsiteY744" fmla="*/ 3418687 h 6858000"/>
              <a:gd name="connsiteX745" fmla="*/ 5042628 w 5439993"/>
              <a:gd name="connsiteY745" fmla="*/ 2949307 h 6858000"/>
              <a:gd name="connsiteX746" fmla="*/ 5297471 w 5439993"/>
              <a:gd name="connsiteY746" fmla="*/ 2949307 h 6858000"/>
              <a:gd name="connsiteX747" fmla="*/ 5297471 w 5439993"/>
              <a:gd name="connsiteY747" fmla="*/ 3001112 h 6858000"/>
              <a:gd name="connsiteX748" fmla="*/ 5226617 w 5439993"/>
              <a:gd name="connsiteY748" fmla="*/ 3070223 h 6858000"/>
              <a:gd name="connsiteX749" fmla="*/ 5113482 w 5439993"/>
              <a:gd name="connsiteY749" fmla="*/ 3070223 h 6858000"/>
              <a:gd name="connsiteX750" fmla="*/ 5042628 w 5439993"/>
              <a:gd name="connsiteY750" fmla="*/ 3001112 h 6858000"/>
              <a:gd name="connsiteX751" fmla="*/ 2789232 w 5439993"/>
              <a:gd name="connsiteY751" fmla="*/ 2949307 h 6858000"/>
              <a:gd name="connsiteX752" fmla="*/ 3044074 w 5439993"/>
              <a:gd name="connsiteY752" fmla="*/ 2949307 h 6858000"/>
              <a:gd name="connsiteX753" fmla="*/ 3044074 w 5439993"/>
              <a:gd name="connsiteY753" fmla="*/ 3001112 h 6858000"/>
              <a:gd name="connsiteX754" fmla="*/ 2973220 w 5439993"/>
              <a:gd name="connsiteY754" fmla="*/ 3070223 h 6858000"/>
              <a:gd name="connsiteX755" fmla="*/ 2860085 w 5439993"/>
              <a:gd name="connsiteY755" fmla="*/ 3070223 h 6858000"/>
              <a:gd name="connsiteX756" fmla="*/ 2789232 w 5439993"/>
              <a:gd name="connsiteY756" fmla="*/ 3001112 h 6858000"/>
              <a:gd name="connsiteX757" fmla="*/ 1805054 w 5439993"/>
              <a:gd name="connsiteY757" fmla="*/ 2949307 h 6858000"/>
              <a:gd name="connsiteX758" fmla="*/ 2059897 w 5439993"/>
              <a:gd name="connsiteY758" fmla="*/ 2949307 h 6858000"/>
              <a:gd name="connsiteX759" fmla="*/ 2059897 w 5439993"/>
              <a:gd name="connsiteY759" fmla="*/ 3001112 h 6858000"/>
              <a:gd name="connsiteX760" fmla="*/ 1989043 w 5439993"/>
              <a:gd name="connsiteY760" fmla="*/ 3070223 h 6858000"/>
              <a:gd name="connsiteX761" fmla="*/ 1875908 w 5439993"/>
              <a:gd name="connsiteY761" fmla="*/ 3070223 h 6858000"/>
              <a:gd name="connsiteX762" fmla="*/ 1805054 w 5439993"/>
              <a:gd name="connsiteY762" fmla="*/ 3001112 h 6858000"/>
              <a:gd name="connsiteX763" fmla="*/ 535849 w 5439993"/>
              <a:gd name="connsiteY763" fmla="*/ 2949307 h 6858000"/>
              <a:gd name="connsiteX764" fmla="*/ 790691 w 5439993"/>
              <a:gd name="connsiteY764" fmla="*/ 2949307 h 6858000"/>
              <a:gd name="connsiteX765" fmla="*/ 790691 w 5439993"/>
              <a:gd name="connsiteY765" fmla="*/ 3001112 h 6858000"/>
              <a:gd name="connsiteX766" fmla="*/ 719837 w 5439993"/>
              <a:gd name="connsiteY766" fmla="*/ 3070223 h 6858000"/>
              <a:gd name="connsiteX767" fmla="*/ 606702 w 5439993"/>
              <a:gd name="connsiteY767" fmla="*/ 3070223 h 6858000"/>
              <a:gd name="connsiteX768" fmla="*/ 535849 w 5439993"/>
              <a:gd name="connsiteY768" fmla="*/ 3001112 h 6858000"/>
              <a:gd name="connsiteX769" fmla="*/ 4670237 w 5439993"/>
              <a:gd name="connsiteY769" fmla="*/ 2524994 h 6858000"/>
              <a:gd name="connsiteX770" fmla="*/ 4707407 w 5439993"/>
              <a:gd name="connsiteY770" fmla="*/ 2524994 h 6858000"/>
              <a:gd name="connsiteX771" fmla="*/ 4707407 w 5439993"/>
              <a:gd name="connsiteY771" fmla="*/ 2525112 h 6858000"/>
              <a:gd name="connsiteX772" fmla="*/ 4812759 w 5439993"/>
              <a:gd name="connsiteY772" fmla="*/ 2630464 h 6858000"/>
              <a:gd name="connsiteX773" fmla="*/ 4812759 w 5439993"/>
              <a:gd name="connsiteY773" fmla="*/ 2903426 h 6858000"/>
              <a:gd name="connsiteX774" fmla="*/ 4812410 w 5439993"/>
              <a:gd name="connsiteY774" fmla="*/ 2911441 h 6858000"/>
              <a:gd name="connsiteX775" fmla="*/ 4812759 w 5439993"/>
              <a:gd name="connsiteY775" fmla="*/ 2919457 h 6858000"/>
              <a:gd name="connsiteX776" fmla="*/ 4812759 w 5439993"/>
              <a:gd name="connsiteY776" fmla="*/ 3192417 h 6858000"/>
              <a:gd name="connsiteX777" fmla="*/ 4707407 w 5439993"/>
              <a:gd name="connsiteY777" fmla="*/ 3297772 h 6858000"/>
              <a:gd name="connsiteX778" fmla="*/ 4670237 w 5439993"/>
              <a:gd name="connsiteY778" fmla="*/ 3297772 h 6858000"/>
              <a:gd name="connsiteX779" fmla="*/ 3394047 w 5439993"/>
              <a:gd name="connsiteY779" fmla="*/ 2524994 h 6858000"/>
              <a:gd name="connsiteX780" fmla="*/ 3431217 w 5439993"/>
              <a:gd name="connsiteY780" fmla="*/ 2524994 h 6858000"/>
              <a:gd name="connsiteX781" fmla="*/ 3431217 w 5439993"/>
              <a:gd name="connsiteY781" fmla="*/ 3297772 h 6858000"/>
              <a:gd name="connsiteX782" fmla="*/ 3394047 w 5439993"/>
              <a:gd name="connsiteY782" fmla="*/ 3297772 h 6858000"/>
              <a:gd name="connsiteX783" fmla="*/ 3288695 w 5439993"/>
              <a:gd name="connsiteY783" fmla="*/ 3192417 h 6858000"/>
              <a:gd name="connsiteX784" fmla="*/ 3288695 w 5439993"/>
              <a:gd name="connsiteY784" fmla="*/ 2919457 h 6858000"/>
              <a:gd name="connsiteX785" fmla="*/ 3289044 w 5439993"/>
              <a:gd name="connsiteY785" fmla="*/ 2911441 h 6858000"/>
              <a:gd name="connsiteX786" fmla="*/ 3288695 w 5439993"/>
              <a:gd name="connsiteY786" fmla="*/ 2903426 h 6858000"/>
              <a:gd name="connsiteX787" fmla="*/ 3288695 w 5439993"/>
              <a:gd name="connsiteY787" fmla="*/ 2630464 h 6858000"/>
              <a:gd name="connsiteX788" fmla="*/ 3288695 w 5439993"/>
              <a:gd name="connsiteY788" fmla="*/ 2630347 h 6858000"/>
              <a:gd name="connsiteX789" fmla="*/ 3394047 w 5439993"/>
              <a:gd name="connsiteY789" fmla="*/ 2524994 h 6858000"/>
              <a:gd name="connsiteX790" fmla="*/ 2416840 w 5439993"/>
              <a:gd name="connsiteY790" fmla="*/ 2524994 h 6858000"/>
              <a:gd name="connsiteX791" fmla="*/ 2454010 w 5439993"/>
              <a:gd name="connsiteY791" fmla="*/ 2524994 h 6858000"/>
              <a:gd name="connsiteX792" fmla="*/ 2454010 w 5439993"/>
              <a:gd name="connsiteY792" fmla="*/ 2525112 h 6858000"/>
              <a:gd name="connsiteX793" fmla="*/ 2559362 w 5439993"/>
              <a:gd name="connsiteY793" fmla="*/ 2630464 h 6858000"/>
              <a:gd name="connsiteX794" fmla="*/ 2559362 w 5439993"/>
              <a:gd name="connsiteY794" fmla="*/ 2903426 h 6858000"/>
              <a:gd name="connsiteX795" fmla="*/ 2559013 w 5439993"/>
              <a:gd name="connsiteY795" fmla="*/ 2911441 h 6858000"/>
              <a:gd name="connsiteX796" fmla="*/ 2559362 w 5439993"/>
              <a:gd name="connsiteY796" fmla="*/ 2919457 h 6858000"/>
              <a:gd name="connsiteX797" fmla="*/ 2559362 w 5439993"/>
              <a:gd name="connsiteY797" fmla="*/ 3192417 h 6858000"/>
              <a:gd name="connsiteX798" fmla="*/ 2454010 w 5439993"/>
              <a:gd name="connsiteY798" fmla="*/ 3297772 h 6858000"/>
              <a:gd name="connsiteX799" fmla="*/ 2416840 w 5439993"/>
              <a:gd name="connsiteY799" fmla="*/ 3297772 h 6858000"/>
              <a:gd name="connsiteX800" fmla="*/ 1140650 w 5439993"/>
              <a:gd name="connsiteY800" fmla="*/ 2524994 h 6858000"/>
              <a:gd name="connsiteX801" fmla="*/ 1177819 w 5439993"/>
              <a:gd name="connsiteY801" fmla="*/ 2524994 h 6858000"/>
              <a:gd name="connsiteX802" fmla="*/ 1177819 w 5439993"/>
              <a:gd name="connsiteY802" fmla="*/ 3297772 h 6858000"/>
              <a:gd name="connsiteX803" fmla="*/ 1140650 w 5439993"/>
              <a:gd name="connsiteY803" fmla="*/ 3297772 h 6858000"/>
              <a:gd name="connsiteX804" fmla="*/ 1035298 w 5439993"/>
              <a:gd name="connsiteY804" fmla="*/ 3192417 h 6858000"/>
              <a:gd name="connsiteX805" fmla="*/ 1035298 w 5439993"/>
              <a:gd name="connsiteY805" fmla="*/ 2919457 h 6858000"/>
              <a:gd name="connsiteX806" fmla="*/ 1035646 w 5439993"/>
              <a:gd name="connsiteY806" fmla="*/ 2911441 h 6858000"/>
              <a:gd name="connsiteX807" fmla="*/ 1035298 w 5439993"/>
              <a:gd name="connsiteY807" fmla="*/ 2903426 h 6858000"/>
              <a:gd name="connsiteX808" fmla="*/ 1035298 w 5439993"/>
              <a:gd name="connsiteY808" fmla="*/ 2630464 h 6858000"/>
              <a:gd name="connsiteX809" fmla="*/ 1035298 w 5439993"/>
              <a:gd name="connsiteY809" fmla="*/ 2630347 h 6858000"/>
              <a:gd name="connsiteX810" fmla="*/ 1140650 w 5439993"/>
              <a:gd name="connsiteY810" fmla="*/ 2524994 h 6858000"/>
              <a:gd name="connsiteX811" fmla="*/ 163460 w 5439993"/>
              <a:gd name="connsiteY811" fmla="*/ 2524994 h 6858000"/>
              <a:gd name="connsiteX812" fmla="*/ 200630 w 5439993"/>
              <a:gd name="connsiteY812" fmla="*/ 2524994 h 6858000"/>
              <a:gd name="connsiteX813" fmla="*/ 200630 w 5439993"/>
              <a:gd name="connsiteY813" fmla="*/ 2525112 h 6858000"/>
              <a:gd name="connsiteX814" fmla="*/ 305981 w 5439993"/>
              <a:gd name="connsiteY814" fmla="*/ 2630464 h 6858000"/>
              <a:gd name="connsiteX815" fmla="*/ 305981 w 5439993"/>
              <a:gd name="connsiteY815" fmla="*/ 2903426 h 6858000"/>
              <a:gd name="connsiteX816" fmla="*/ 305633 w 5439993"/>
              <a:gd name="connsiteY816" fmla="*/ 2911441 h 6858000"/>
              <a:gd name="connsiteX817" fmla="*/ 305981 w 5439993"/>
              <a:gd name="connsiteY817" fmla="*/ 2919457 h 6858000"/>
              <a:gd name="connsiteX818" fmla="*/ 305981 w 5439993"/>
              <a:gd name="connsiteY818" fmla="*/ 3192417 h 6858000"/>
              <a:gd name="connsiteX819" fmla="*/ 200630 w 5439993"/>
              <a:gd name="connsiteY819" fmla="*/ 3297772 h 6858000"/>
              <a:gd name="connsiteX820" fmla="*/ 163460 w 5439993"/>
              <a:gd name="connsiteY820" fmla="*/ 3297772 h 6858000"/>
              <a:gd name="connsiteX821" fmla="*/ 4486248 w 5439993"/>
              <a:gd name="connsiteY821" fmla="*/ 2404080 h 6858000"/>
              <a:gd name="connsiteX822" fmla="*/ 4599383 w 5439993"/>
              <a:gd name="connsiteY822" fmla="*/ 2404080 h 6858000"/>
              <a:gd name="connsiteX823" fmla="*/ 4670237 w 5439993"/>
              <a:gd name="connsiteY823" fmla="*/ 2473189 h 6858000"/>
              <a:gd name="connsiteX824" fmla="*/ 4670237 w 5439993"/>
              <a:gd name="connsiteY824" fmla="*/ 2524994 h 6858000"/>
              <a:gd name="connsiteX825" fmla="*/ 4415394 w 5439993"/>
              <a:gd name="connsiteY825" fmla="*/ 2524994 h 6858000"/>
              <a:gd name="connsiteX826" fmla="*/ 4415394 w 5439993"/>
              <a:gd name="connsiteY826" fmla="*/ 2473189 h 6858000"/>
              <a:gd name="connsiteX827" fmla="*/ 4486248 w 5439993"/>
              <a:gd name="connsiteY827" fmla="*/ 2404080 h 6858000"/>
              <a:gd name="connsiteX828" fmla="*/ 3502072 w 5439993"/>
              <a:gd name="connsiteY828" fmla="*/ 2404080 h 6858000"/>
              <a:gd name="connsiteX829" fmla="*/ 3615205 w 5439993"/>
              <a:gd name="connsiteY829" fmla="*/ 2404080 h 6858000"/>
              <a:gd name="connsiteX830" fmla="*/ 3686060 w 5439993"/>
              <a:gd name="connsiteY830" fmla="*/ 2473189 h 6858000"/>
              <a:gd name="connsiteX831" fmla="*/ 3686060 w 5439993"/>
              <a:gd name="connsiteY831" fmla="*/ 2524994 h 6858000"/>
              <a:gd name="connsiteX832" fmla="*/ 3431217 w 5439993"/>
              <a:gd name="connsiteY832" fmla="*/ 2524994 h 6858000"/>
              <a:gd name="connsiteX833" fmla="*/ 3431217 w 5439993"/>
              <a:gd name="connsiteY833" fmla="*/ 2473189 h 6858000"/>
              <a:gd name="connsiteX834" fmla="*/ 3502072 w 5439993"/>
              <a:gd name="connsiteY834" fmla="*/ 2404080 h 6858000"/>
              <a:gd name="connsiteX835" fmla="*/ 2232851 w 5439993"/>
              <a:gd name="connsiteY835" fmla="*/ 2404080 h 6858000"/>
              <a:gd name="connsiteX836" fmla="*/ 2345986 w 5439993"/>
              <a:gd name="connsiteY836" fmla="*/ 2404080 h 6858000"/>
              <a:gd name="connsiteX837" fmla="*/ 2416840 w 5439993"/>
              <a:gd name="connsiteY837" fmla="*/ 2473189 h 6858000"/>
              <a:gd name="connsiteX838" fmla="*/ 2416840 w 5439993"/>
              <a:gd name="connsiteY838" fmla="*/ 2524994 h 6858000"/>
              <a:gd name="connsiteX839" fmla="*/ 2161997 w 5439993"/>
              <a:gd name="connsiteY839" fmla="*/ 2524994 h 6858000"/>
              <a:gd name="connsiteX840" fmla="*/ 2161997 w 5439993"/>
              <a:gd name="connsiteY840" fmla="*/ 2473189 h 6858000"/>
              <a:gd name="connsiteX841" fmla="*/ 2232851 w 5439993"/>
              <a:gd name="connsiteY841" fmla="*/ 2404080 h 6858000"/>
              <a:gd name="connsiteX842" fmla="*/ 1248673 w 5439993"/>
              <a:gd name="connsiteY842" fmla="*/ 2404080 h 6858000"/>
              <a:gd name="connsiteX843" fmla="*/ 1361808 w 5439993"/>
              <a:gd name="connsiteY843" fmla="*/ 2404080 h 6858000"/>
              <a:gd name="connsiteX844" fmla="*/ 1432662 w 5439993"/>
              <a:gd name="connsiteY844" fmla="*/ 2473189 h 6858000"/>
              <a:gd name="connsiteX845" fmla="*/ 1432662 w 5439993"/>
              <a:gd name="connsiteY845" fmla="*/ 2524994 h 6858000"/>
              <a:gd name="connsiteX846" fmla="*/ 1177819 w 5439993"/>
              <a:gd name="connsiteY846" fmla="*/ 2524994 h 6858000"/>
              <a:gd name="connsiteX847" fmla="*/ 1177819 w 5439993"/>
              <a:gd name="connsiteY847" fmla="*/ 2473189 h 6858000"/>
              <a:gd name="connsiteX848" fmla="*/ 1248673 w 5439993"/>
              <a:gd name="connsiteY848" fmla="*/ 2404080 h 6858000"/>
              <a:gd name="connsiteX849" fmla="*/ 0 w 5439993"/>
              <a:gd name="connsiteY849" fmla="*/ 2404080 h 6858000"/>
              <a:gd name="connsiteX850" fmla="*/ 92606 w 5439993"/>
              <a:gd name="connsiteY850" fmla="*/ 2404080 h 6858000"/>
              <a:gd name="connsiteX851" fmla="*/ 163460 w 5439993"/>
              <a:gd name="connsiteY851" fmla="*/ 2473189 h 6858000"/>
              <a:gd name="connsiteX852" fmla="*/ 163460 w 5439993"/>
              <a:gd name="connsiteY852" fmla="*/ 2524994 h 6858000"/>
              <a:gd name="connsiteX853" fmla="*/ 0 w 5439993"/>
              <a:gd name="connsiteY853" fmla="*/ 2524994 h 6858000"/>
              <a:gd name="connsiteX854" fmla="*/ 5297471 w 5439993"/>
              <a:gd name="connsiteY854" fmla="*/ 2176534 h 6858000"/>
              <a:gd name="connsiteX855" fmla="*/ 5334641 w 5439993"/>
              <a:gd name="connsiteY855" fmla="*/ 2176534 h 6858000"/>
              <a:gd name="connsiteX856" fmla="*/ 5334641 w 5439993"/>
              <a:gd name="connsiteY856" fmla="*/ 2176648 h 6858000"/>
              <a:gd name="connsiteX857" fmla="*/ 5439993 w 5439993"/>
              <a:gd name="connsiteY857" fmla="*/ 2282001 h 6858000"/>
              <a:gd name="connsiteX858" fmla="*/ 5439993 w 5439993"/>
              <a:gd name="connsiteY858" fmla="*/ 2554963 h 6858000"/>
              <a:gd name="connsiteX859" fmla="*/ 5439644 w 5439993"/>
              <a:gd name="connsiteY859" fmla="*/ 2562978 h 6858000"/>
              <a:gd name="connsiteX860" fmla="*/ 5439993 w 5439993"/>
              <a:gd name="connsiteY860" fmla="*/ 2570995 h 6858000"/>
              <a:gd name="connsiteX861" fmla="*/ 5439993 w 5439993"/>
              <a:gd name="connsiteY861" fmla="*/ 2843956 h 6858000"/>
              <a:gd name="connsiteX862" fmla="*/ 5334641 w 5439993"/>
              <a:gd name="connsiteY862" fmla="*/ 2949307 h 6858000"/>
              <a:gd name="connsiteX863" fmla="*/ 5297471 w 5439993"/>
              <a:gd name="connsiteY863" fmla="*/ 2949307 h 6858000"/>
              <a:gd name="connsiteX864" fmla="*/ 3044074 w 5439993"/>
              <a:gd name="connsiteY864" fmla="*/ 2176534 h 6858000"/>
              <a:gd name="connsiteX865" fmla="*/ 3081244 w 5439993"/>
              <a:gd name="connsiteY865" fmla="*/ 2176534 h 6858000"/>
              <a:gd name="connsiteX866" fmla="*/ 3081244 w 5439993"/>
              <a:gd name="connsiteY866" fmla="*/ 2176648 h 6858000"/>
              <a:gd name="connsiteX867" fmla="*/ 3186596 w 5439993"/>
              <a:gd name="connsiteY867" fmla="*/ 2282001 h 6858000"/>
              <a:gd name="connsiteX868" fmla="*/ 3186596 w 5439993"/>
              <a:gd name="connsiteY868" fmla="*/ 2554963 h 6858000"/>
              <a:gd name="connsiteX869" fmla="*/ 3186247 w 5439993"/>
              <a:gd name="connsiteY869" fmla="*/ 2562978 h 6858000"/>
              <a:gd name="connsiteX870" fmla="*/ 3186596 w 5439993"/>
              <a:gd name="connsiteY870" fmla="*/ 2570995 h 6858000"/>
              <a:gd name="connsiteX871" fmla="*/ 3186596 w 5439993"/>
              <a:gd name="connsiteY871" fmla="*/ 2843956 h 6858000"/>
              <a:gd name="connsiteX872" fmla="*/ 3081244 w 5439993"/>
              <a:gd name="connsiteY872" fmla="*/ 2949307 h 6858000"/>
              <a:gd name="connsiteX873" fmla="*/ 3044074 w 5439993"/>
              <a:gd name="connsiteY873" fmla="*/ 2949307 h 6858000"/>
              <a:gd name="connsiteX874" fmla="*/ 1767884 w 5439993"/>
              <a:gd name="connsiteY874" fmla="*/ 2176534 h 6858000"/>
              <a:gd name="connsiteX875" fmla="*/ 1805053 w 5439993"/>
              <a:gd name="connsiteY875" fmla="*/ 2176534 h 6858000"/>
              <a:gd name="connsiteX876" fmla="*/ 1805053 w 5439993"/>
              <a:gd name="connsiteY876" fmla="*/ 2949307 h 6858000"/>
              <a:gd name="connsiteX877" fmla="*/ 1767884 w 5439993"/>
              <a:gd name="connsiteY877" fmla="*/ 2949307 h 6858000"/>
              <a:gd name="connsiteX878" fmla="*/ 1662532 w 5439993"/>
              <a:gd name="connsiteY878" fmla="*/ 2843956 h 6858000"/>
              <a:gd name="connsiteX879" fmla="*/ 1662532 w 5439993"/>
              <a:gd name="connsiteY879" fmla="*/ 2570995 h 6858000"/>
              <a:gd name="connsiteX880" fmla="*/ 1662880 w 5439993"/>
              <a:gd name="connsiteY880" fmla="*/ 2562978 h 6858000"/>
              <a:gd name="connsiteX881" fmla="*/ 1662532 w 5439993"/>
              <a:gd name="connsiteY881" fmla="*/ 2554963 h 6858000"/>
              <a:gd name="connsiteX882" fmla="*/ 1662532 w 5439993"/>
              <a:gd name="connsiteY882" fmla="*/ 2282001 h 6858000"/>
              <a:gd name="connsiteX883" fmla="*/ 1662532 w 5439993"/>
              <a:gd name="connsiteY883" fmla="*/ 2281885 h 6858000"/>
              <a:gd name="connsiteX884" fmla="*/ 1767884 w 5439993"/>
              <a:gd name="connsiteY884" fmla="*/ 2176534 h 6858000"/>
              <a:gd name="connsiteX885" fmla="*/ 790692 w 5439993"/>
              <a:gd name="connsiteY885" fmla="*/ 2176534 h 6858000"/>
              <a:gd name="connsiteX886" fmla="*/ 827862 w 5439993"/>
              <a:gd name="connsiteY886" fmla="*/ 2176534 h 6858000"/>
              <a:gd name="connsiteX887" fmla="*/ 827862 w 5439993"/>
              <a:gd name="connsiteY887" fmla="*/ 2176648 h 6858000"/>
              <a:gd name="connsiteX888" fmla="*/ 933213 w 5439993"/>
              <a:gd name="connsiteY888" fmla="*/ 2282001 h 6858000"/>
              <a:gd name="connsiteX889" fmla="*/ 933213 w 5439993"/>
              <a:gd name="connsiteY889" fmla="*/ 2554963 h 6858000"/>
              <a:gd name="connsiteX890" fmla="*/ 932865 w 5439993"/>
              <a:gd name="connsiteY890" fmla="*/ 2562978 h 6858000"/>
              <a:gd name="connsiteX891" fmla="*/ 933213 w 5439993"/>
              <a:gd name="connsiteY891" fmla="*/ 2570995 h 6858000"/>
              <a:gd name="connsiteX892" fmla="*/ 933213 w 5439993"/>
              <a:gd name="connsiteY892" fmla="*/ 2843956 h 6858000"/>
              <a:gd name="connsiteX893" fmla="*/ 827862 w 5439993"/>
              <a:gd name="connsiteY893" fmla="*/ 2949307 h 6858000"/>
              <a:gd name="connsiteX894" fmla="*/ 790692 w 5439993"/>
              <a:gd name="connsiteY894" fmla="*/ 2949307 h 6858000"/>
              <a:gd name="connsiteX895" fmla="*/ 5113482 w 5439993"/>
              <a:gd name="connsiteY895" fmla="*/ 2055616 h 6858000"/>
              <a:gd name="connsiteX896" fmla="*/ 5226617 w 5439993"/>
              <a:gd name="connsiteY896" fmla="*/ 2055616 h 6858000"/>
              <a:gd name="connsiteX897" fmla="*/ 5297471 w 5439993"/>
              <a:gd name="connsiteY897" fmla="*/ 2124726 h 6858000"/>
              <a:gd name="connsiteX898" fmla="*/ 5297471 w 5439993"/>
              <a:gd name="connsiteY898" fmla="*/ 2176534 h 6858000"/>
              <a:gd name="connsiteX899" fmla="*/ 5042628 w 5439993"/>
              <a:gd name="connsiteY899" fmla="*/ 2176534 h 6858000"/>
              <a:gd name="connsiteX900" fmla="*/ 5042628 w 5439993"/>
              <a:gd name="connsiteY900" fmla="*/ 2124726 h 6858000"/>
              <a:gd name="connsiteX901" fmla="*/ 5113482 w 5439993"/>
              <a:gd name="connsiteY901" fmla="*/ 2055616 h 6858000"/>
              <a:gd name="connsiteX902" fmla="*/ 4129305 w 5439993"/>
              <a:gd name="connsiteY902" fmla="*/ 2055616 h 6858000"/>
              <a:gd name="connsiteX903" fmla="*/ 4242439 w 5439993"/>
              <a:gd name="connsiteY903" fmla="*/ 2055616 h 6858000"/>
              <a:gd name="connsiteX904" fmla="*/ 4313294 w 5439993"/>
              <a:gd name="connsiteY904" fmla="*/ 2124726 h 6858000"/>
              <a:gd name="connsiteX905" fmla="*/ 4313294 w 5439993"/>
              <a:gd name="connsiteY905" fmla="*/ 2176534 h 6858000"/>
              <a:gd name="connsiteX906" fmla="*/ 4058452 w 5439993"/>
              <a:gd name="connsiteY906" fmla="*/ 2176534 h 6858000"/>
              <a:gd name="connsiteX907" fmla="*/ 4058452 w 5439993"/>
              <a:gd name="connsiteY907" fmla="*/ 2949307 h 6858000"/>
              <a:gd name="connsiteX908" fmla="*/ 4313294 w 5439993"/>
              <a:gd name="connsiteY908" fmla="*/ 2949307 h 6858000"/>
              <a:gd name="connsiteX909" fmla="*/ 4313294 w 5439993"/>
              <a:gd name="connsiteY909" fmla="*/ 3001112 h 6858000"/>
              <a:gd name="connsiteX910" fmla="*/ 4242439 w 5439993"/>
              <a:gd name="connsiteY910" fmla="*/ 3070223 h 6858000"/>
              <a:gd name="connsiteX911" fmla="*/ 4129305 w 5439993"/>
              <a:gd name="connsiteY911" fmla="*/ 3070223 h 6858000"/>
              <a:gd name="connsiteX912" fmla="*/ 4058451 w 5439993"/>
              <a:gd name="connsiteY912" fmla="*/ 3001112 h 6858000"/>
              <a:gd name="connsiteX913" fmla="*/ 4058451 w 5439993"/>
              <a:gd name="connsiteY913" fmla="*/ 2949307 h 6858000"/>
              <a:gd name="connsiteX914" fmla="*/ 4021282 w 5439993"/>
              <a:gd name="connsiteY914" fmla="*/ 2949307 h 6858000"/>
              <a:gd name="connsiteX915" fmla="*/ 3915930 w 5439993"/>
              <a:gd name="connsiteY915" fmla="*/ 2843956 h 6858000"/>
              <a:gd name="connsiteX916" fmla="*/ 3915930 w 5439993"/>
              <a:gd name="connsiteY916" fmla="*/ 2570995 h 6858000"/>
              <a:gd name="connsiteX917" fmla="*/ 3916279 w 5439993"/>
              <a:gd name="connsiteY917" fmla="*/ 2562978 h 6858000"/>
              <a:gd name="connsiteX918" fmla="*/ 3915930 w 5439993"/>
              <a:gd name="connsiteY918" fmla="*/ 2554963 h 6858000"/>
              <a:gd name="connsiteX919" fmla="*/ 3915930 w 5439993"/>
              <a:gd name="connsiteY919" fmla="*/ 2282001 h 6858000"/>
              <a:gd name="connsiteX920" fmla="*/ 3915930 w 5439993"/>
              <a:gd name="connsiteY920" fmla="*/ 2281885 h 6858000"/>
              <a:gd name="connsiteX921" fmla="*/ 4021282 w 5439993"/>
              <a:gd name="connsiteY921" fmla="*/ 2176534 h 6858000"/>
              <a:gd name="connsiteX922" fmla="*/ 4058451 w 5439993"/>
              <a:gd name="connsiteY922" fmla="*/ 2176534 h 6858000"/>
              <a:gd name="connsiteX923" fmla="*/ 4058451 w 5439993"/>
              <a:gd name="connsiteY923" fmla="*/ 2124726 h 6858000"/>
              <a:gd name="connsiteX924" fmla="*/ 4129305 w 5439993"/>
              <a:gd name="connsiteY924" fmla="*/ 2055616 h 6858000"/>
              <a:gd name="connsiteX925" fmla="*/ 2860085 w 5439993"/>
              <a:gd name="connsiteY925" fmla="*/ 2055616 h 6858000"/>
              <a:gd name="connsiteX926" fmla="*/ 2973220 w 5439993"/>
              <a:gd name="connsiteY926" fmla="*/ 2055616 h 6858000"/>
              <a:gd name="connsiteX927" fmla="*/ 3044074 w 5439993"/>
              <a:gd name="connsiteY927" fmla="*/ 2124726 h 6858000"/>
              <a:gd name="connsiteX928" fmla="*/ 3044074 w 5439993"/>
              <a:gd name="connsiteY928" fmla="*/ 2176534 h 6858000"/>
              <a:gd name="connsiteX929" fmla="*/ 2789232 w 5439993"/>
              <a:gd name="connsiteY929" fmla="*/ 2176534 h 6858000"/>
              <a:gd name="connsiteX930" fmla="*/ 2789232 w 5439993"/>
              <a:gd name="connsiteY930" fmla="*/ 2124726 h 6858000"/>
              <a:gd name="connsiteX931" fmla="*/ 2860085 w 5439993"/>
              <a:gd name="connsiteY931" fmla="*/ 2055616 h 6858000"/>
              <a:gd name="connsiteX932" fmla="*/ 1875908 w 5439993"/>
              <a:gd name="connsiteY932" fmla="*/ 2055616 h 6858000"/>
              <a:gd name="connsiteX933" fmla="*/ 1989043 w 5439993"/>
              <a:gd name="connsiteY933" fmla="*/ 2055616 h 6858000"/>
              <a:gd name="connsiteX934" fmla="*/ 2059897 w 5439993"/>
              <a:gd name="connsiteY934" fmla="*/ 2124726 h 6858000"/>
              <a:gd name="connsiteX935" fmla="*/ 2059897 w 5439993"/>
              <a:gd name="connsiteY935" fmla="*/ 2176534 h 6858000"/>
              <a:gd name="connsiteX936" fmla="*/ 1805054 w 5439993"/>
              <a:gd name="connsiteY936" fmla="*/ 2176534 h 6858000"/>
              <a:gd name="connsiteX937" fmla="*/ 1805054 w 5439993"/>
              <a:gd name="connsiteY937" fmla="*/ 2124726 h 6858000"/>
              <a:gd name="connsiteX938" fmla="*/ 1875908 w 5439993"/>
              <a:gd name="connsiteY938" fmla="*/ 2055616 h 6858000"/>
              <a:gd name="connsiteX939" fmla="*/ 606702 w 5439993"/>
              <a:gd name="connsiteY939" fmla="*/ 2055616 h 6858000"/>
              <a:gd name="connsiteX940" fmla="*/ 719838 w 5439993"/>
              <a:gd name="connsiteY940" fmla="*/ 2055616 h 6858000"/>
              <a:gd name="connsiteX941" fmla="*/ 790691 w 5439993"/>
              <a:gd name="connsiteY941" fmla="*/ 2124726 h 6858000"/>
              <a:gd name="connsiteX942" fmla="*/ 790691 w 5439993"/>
              <a:gd name="connsiteY942" fmla="*/ 2176534 h 6858000"/>
              <a:gd name="connsiteX943" fmla="*/ 535849 w 5439993"/>
              <a:gd name="connsiteY943" fmla="*/ 2176534 h 6858000"/>
              <a:gd name="connsiteX944" fmla="*/ 535849 w 5439993"/>
              <a:gd name="connsiteY944" fmla="*/ 2124726 h 6858000"/>
              <a:gd name="connsiteX945" fmla="*/ 606702 w 5439993"/>
              <a:gd name="connsiteY945" fmla="*/ 2055616 h 6858000"/>
              <a:gd name="connsiteX946" fmla="*/ 3431217 w 5439993"/>
              <a:gd name="connsiteY946" fmla="*/ 1927147 h 6858000"/>
              <a:gd name="connsiteX947" fmla="*/ 3686060 w 5439993"/>
              <a:gd name="connsiteY947" fmla="*/ 1927147 h 6858000"/>
              <a:gd name="connsiteX948" fmla="*/ 3686060 w 5439993"/>
              <a:gd name="connsiteY948" fmla="*/ 1978952 h 6858000"/>
              <a:gd name="connsiteX949" fmla="*/ 3615205 w 5439993"/>
              <a:gd name="connsiteY949" fmla="*/ 2048063 h 6858000"/>
              <a:gd name="connsiteX950" fmla="*/ 3502072 w 5439993"/>
              <a:gd name="connsiteY950" fmla="*/ 2048063 h 6858000"/>
              <a:gd name="connsiteX951" fmla="*/ 3431217 w 5439993"/>
              <a:gd name="connsiteY951" fmla="*/ 1978952 h 6858000"/>
              <a:gd name="connsiteX952" fmla="*/ 2161997 w 5439993"/>
              <a:gd name="connsiteY952" fmla="*/ 1927147 h 6858000"/>
              <a:gd name="connsiteX953" fmla="*/ 2416840 w 5439993"/>
              <a:gd name="connsiteY953" fmla="*/ 1927147 h 6858000"/>
              <a:gd name="connsiteX954" fmla="*/ 2416840 w 5439993"/>
              <a:gd name="connsiteY954" fmla="*/ 1978952 h 6858000"/>
              <a:gd name="connsiteX955" fmla="*/ 2345986 w 5439993"/>
              <a:gd name="connsiteY955" fmla="*/ 2048063 h 6858000"/>
              <a:gd name="connsiteX956" fmla="*/ 2232851 w 5439993"/>
              <a:gd name="connsiteY956" fmla="*/ 2048063 h 6858000"/>
              <a:gd name="connsiteX957" fmla="*/ 2161997 w 5439993"/>
              <a:gd name="connsiteY957" fmla="*/ 1978952 h 6858000"/>
              <a:gd name="connsiteX958" fmla="*/ 1177819 w 5439993"/>
              <a:gd name="connsiteY958" fmla="*/ 1927147 h 6858000"/>
              <a:gd name="connsiteX959" fmla="*/ 1432662 w 5439993"/>
              <a:gd name="connsiteY959" fmla="*/ 1927147 h 6858000"/>
              <a:gd name="connsiteX960" fmla="*/ 1432662 w 5439993"/>
              <a:gd name="connsiteY960" fmla="*/ 1978952 h 6858000"/>
              <a:gd name="connsiteX961" fmla="*/ 1361808 w 5439993"/>
              <a:gd name="connsiteY961" fmla="*/ 2048065 h 6858000"/>
              <a:gd name="connsiteX962" fmla="*/ 1248673 w 5439993"/>
              <a:gd name="connsiteY962" fmla="*/ 2048065 h 6858000"/>
              <a:gd name="connsiteX963" fmla="*/ 1177819 w 5439993"/>
              <a:gd name="connsiteY963" fmla="*/ 1978952 h 6858000"/>
              <a:gd name="connsiteX964" fmla="*/ 0 w 5439993"/>
              <a:gd name="connsiteY964" fmla="*/ 1927147 h 6858000"/>
              <a:gd name="connsiteX965" fmla="*/ 163453 w 5439993"/>
              <a:gd name="connsiteY965" fmla="*/ 1927147 h 6858000"/>
              <a:gd name="connsiteX966" fmla="*/ 163453 w 5439993"/>
              <a:gd name="connsiteY966" fmla="*/ 1978952 h 6858000"/>
              <a:gd name="connsiteX967" fmla="*/ 92599 w 5439993"/>
              <a:gd name="connsiteY967" fmla="*/ 2048065 h 6858000"/>
              <a:gd name="connsiteX968" fmla="*/ 0 w 5439993"/>
              <a:gd name="connsiteY968" fmla="*/ 2048065 h 6858000"/>
              <a:gd name="connsiteX969" fmla="*/ 4415394 w 5439993"/>
              <a:gd name="connsiteY969" fmla="*/ 1927146 h 6858000"/>
              <a:gd name="connsiteX970" fmla="*/ 4670237 w 5439993"/>
              <a:gd name="connsiteY970" fmla="*/ 1927146 h 6858000"/>
              <a:gd name="connsiteX971" fmla="*/ 4670237 w 5439993"/>
              <a:gd name="connsiteY971" fmla="*/ 1978951 h 6858000"/>
              <a:gd name="connsiteX972" fmla="*/ 4599383 w 5439993"/>
              <a:gd name="connsiteY972" fmla="*/ 2048063 h 6858000"/>
              <a:gd name="connsiteX973" fmla="*/ 4486248 w 5439993"/>
              <a:gd name="connsiteY973" fmla="*/ 2048063 h 6858000"/>
              <a:gd name="connsiteX974" fmla="*/ 4415394 w 5439993"/>
              <a:gd name="connsiteY974" fmla="*/ 1978951 h 6858000"/>
              <a:gd name="connsiteX975" fmla="*/ 535842 w 5439993"/>
              <a:gd name="connsiteY975" fmla="*/ 1578680 h 6858000"/>
              <a:gd name="connsiteX976" fmla="*/ 790685 w 5439993"/>
              <a:gd name="connsiteY976" fmla="*/ 1578680 h 6858000"/>
              <a:gd name="connsiteX977" fmla="*/ 790685 w 5439993"/>
              <a:gd name="connsiteY977" fmla="*/ 1630487 h 6858000"/>
              <a:gd name="connsiteX978" fmla="*/ 719831 w 5439993"/>
              <a:gd name="connsiteY978" fmla="*/ 1699599 h 6858000"/>
              <a:gd name="connsiteX979" fmla="*/ 606696 w 5439993"/>
              <a:gd name="connsiteY979" fmla="*/ 1699599 h 6858000"/>
              <a:gd name="connsiteX980" fmla="*/ 535842 w 5439993"/>
              <a:gd name="connsiteY980" fmla="*/ 1630487 h 6858000"/>
              <a:gd name="connsiteX981" fmla="*/ 2789232 w 5439993"/>
              <a:gd name="connsiteY981" fmla="*/ 1578679 h 6858000"/>
              <a:gd name="connsiteX982" fmla="*/ 3044074 w 5439993"/>
              <a:gd name="connsiteY982" fmla="*/ 1578679 h 6858000"/>
              <a:gd name="connsiteX983" fmla="*/ 3044074 w 5439993"/>
              <a:gd name="connsiteY983" fmla="*/ 1630487 h 6858000"/>
              <a:gd name="connsiteX984" fmla="*/ 2973220 w 5439993"/>
              <a:gd name="connsiteY984" fmla="*/ 1699598 h 6858000"/>
              <a:gd name="connsiteX985" fmla="*/ 2860085 w 5439993"/>
              <a:gd name="connsiteY985" fmla="*/ 1699598 h 6858000"/>
              <a:gd name="connsiteX986" fmla="*/ 2789232 w 5439993"/>
              <a:gd name="connsiteY986" fmla="*/ 1630487 h 6858000"/>
              <a:gd name="connsiteX987" fmla="*/ 1805054 w 5439993"/>
              <a:gd name="connsiteY987" fmla="*/ 1578679 h 6858000"/>
              <a:gd name="connsiteX988" fmla="*/ 2059897 w 5439993"/>
              <a:gd name="connsiteY988" fmla="*/ 1578679 h 6858000"/>
              <a:gd name="connsiteX989" fmla="*/ 2059897 w 5439993"/>
              <a:gd name="connsiteY989" fmla="*/ 1630487 h 6858000"/>
              <a:gd name="connsiteX990" fmla="*/ 1989043 w 5439993"/>
              <a:gd name="connsiteY990" fmla="*/ 1699599 h 6858000"/>
              <a:gd name="connsiteX991" fmla="*/ 1875908 w 5439993"/>
              <a:gd name="connsiteY991" fmla="*/ 1699599 h 6858000"/>
              <a:gd name="connsiteX992" fmla="*/ 1805054 w 5439993"/>
              <a:gd name="connsiteY992" fmla="*/ 1630487 h 6858000"/>
              <a:gd name="connsiteX993" fmla="*/ 2416840 w 5439993"/>
              <a:gd name="connsiteY993" fmla="*/ 1154371 h 6858000"/>
              <a:gd name="connsiteX994" fmla="*/ 2454010 w 5439993"/>
              <a:gd name="connsiteY994" fmla="*/ 1154371 h 6858000"/>
              <a:gd name="connsiteX995" fmla="*/ 2454010 w 5439993"/>
              <a:gd name="connsiteY995" fmla="*/ 1154487 h 6858000"/>
              <a:gd name="connsiteX996" fmla="*/ 2559362 w 5439993"/>
              <a:gd name="connsiteY996" fmla="*/ 1259839 h 6858000"/>
              <a:gd name="connsiteX997" fmla="*/ 2559362 w 5439993"/>
              <a:gd name="connsiteY997" fmla="*/ 1532801 h 6858000"/>
              <a:gd name="connsiteX998" fmla="*/ 2559013 w 5439993"/>
              <a:gd name="connsiteY998" fmla="*/ 1540817 h 6858000"/>
              <a:gd name="connsiteX999" fmla="*/ 2559362 w 5439993"/>
              <a:gd name="connsiteY999" fmla="*/ 1548831 h 6858000"/>
              <a:gd name="connsiteX1000" fmla="*/ 2559362 w 5439993"/>
              <a:gd name="connsiteY1000" fmla="*/ 1821798 h 6858000"/>
              <a:gd name="connsiteX1001" fmla="*/ 2454010 w 5439993"/>
              <a:gd name="connsiteY1001" fmla="*/ 1927147 h 6858000"/>
              <a:gd name="connsiteX1002" fmla="*/ 2416840 w 5439993"/>
              <a:gd name="connsiteY1002" fmla="*/ 1927147 h 6858000"/>
              <a:gd name="connsiteX1003" fmla="*/ 1140650 w 5439993"/>
              <a:gd name="connsiteY1003" fmla="*/ 1154371 h 6858000"/>
              <a:gd name="connsiteX1004" fmla="*/ 1177819 w 5439993"/>
              <a:gd name="connsiteY1004" fmla="*/ 1154371 h 6858000"/>
              <a:gd name="connsiteX1005" fmla="*/ 1177819 w 5439993"/>
              <a:gd name="connsiteY1005" fmla="*/ 1927147 h 6858000"/>
              <a:gd name="connsiteX1006" fmla="*/ 1140650 w 5439993"/>
              <a:gd name="connsiteY1006" fmla="*/ 1927147 h 6858000"/>
              <a:gd name="connsiteX1007" fmla="*/ 1035298 w 5439993"/>
              <a:gd name="connsiteY1007" fmla="*/ 1821798 h 6858000"/>
              <a:gd name="connsiteX1008" fmla="*/ 1035298 w 5439993"/>
              <a:gd name="connsiteY1008" fmla="*/ 1548832 h 6858000"/>
              <a:gd name="connsiteX1009" fmla="*/ 1035646 w 5439993"/>
              <a:gd name="connsiteY1009" fmla="*/ 1540817 h 6858000"/>
              <a:gd name="connsiteX1010" fmla="*/ 1035298 w 5439993"/>
              <a:gd name="connsiteY1010" fmla="*/ 1532802 h 6858000"/>
              <a:gd name="connsiteX1011" fmla="*/ 1035298 w 5439993"/>
              <a:gd name="connsiteY1011" fmla="*/ 1259839 h 6858000"/>
              <a:gd name="connsiteX1012" fmla="*/ 1035298 w 5439993"/>
              <a:gd name="connsiteY1012" fmla="*/ 1259723 h 6858000"/>
              <a:gd name="connsiteX1013" fmla="*/ 1140650 w 5439993"/>
              <a:gd name="connsiteY1013" fmla="*/ 1154371 h 6858000"/>
              <a:gd name="connsiteX1014" fmla="*/ 163454 w 5439993"/>
              <a:gd name="connsiteY1014" fmla="*/ 1154371 h 6858000"/>
              <a:gd name="connsiteX1015" fmla="*/ 200624 w 5439993"/>
              <a:gd name="connsiteY1015" fmla="*/ 1154371 h 6858000"/>
              <a:gd name="connsiteX1016" fmla="*/ 200624 w 5439993"/>
              <a:gd name="connsiteY1016" fmla="*/ 1154487 h 6858000"/>
              <a:gd name="connsiteX1017" fmla="*/ 305975 w 5439993"/>
              <a:gd name="connsiteY1017" fmla="*/ 1259840 h 6858000"/>
              <a:gd name="connsiteX1018" fmla="*/ 305975 w 5439993"/>
              <a:gd name="connsiteY1018" fmla="*/ 1532802 h 6858000"/>
              <a:gd name="connsiteX1019" fmla="*/ 305627 w 5439993"/>
              <a:gd name="connsiteY1019" fmla="*/ 1540818 h 6858000"/>
              <a:gd name="connsiteX1020" fmla="*/ 305975 w 5439993"/>
              <a:gd name="connsiteY1020" fmla="*/ 1548833 h 6858000"/>
              <a:gd name="connsiteX1021" fmla="*/ 305975 w 5439993"/>
              <a:gd name="connsiteY1021" fmla="*/ 1821798 h 6858000"/>
              <a:gd name="connsiteX1022" fmla="*/ 200624 w 5439993"/>
              <a:gd name="connsiteY1022" fmla="*/ 1927147 h 6858000"/>
              <a:gd name="connsiteX1023" fmla="*/ 163454 w 5439993"/>
              <a:gd name="connsiteY1023" fmla="*/ 1927147 h 6858000"/>
              <a:gd name="connsiteX1024" fmla="*/ 4670237 w 5439993"/>
              <a:gd name="connsiteY1024" fmla="*/ 1154369 h 6858000"/>
              <a:gd name="connsiteX1025" fmla="*/ 4707407 w 5439993"/>
              <a:gd name="connsiteY1025" fmla="*/ 1154369 h 6858000"/>
              <a:gd name="connsiteX1026" fmla="*/ 4707407 w 5439993"/>
              <a:gd name="connsiteY1026" fmla="*/ 1154486 h 6858000"/>
              <a:gd name="connsiteX1027" fmla="*/ 4812759 w 5439993"/>
              <a:gd name="connsiteY1027" fmla="*/ 1259839 h 6858000"/>
              <a:gd name="connsiteX1028" fmla="*/ 4812759 w 5439993"/>
              <a:gd name="connsiteY1028" fmla="*/ 1532801 h 6858000"/>
              <a:gd name="connsiteX1029" fmla="*/ 4812410 w 5439993"/>
              <a:gd name="connsiteY1029" fmla="*/ 1540816 h 6858000"/>
              <a:gd name="connsiteX1030" fmla="*/ 4812759 w 5439993"/>
              <a:gd name="connsiteY1030" fmla="*/ 1548831 h 6858000"/>
              <a:gd name="connsiteX1031" fmla="*/ 4812759 w 5439993"/>
              <a:gd name="connsiteY1031" fmla="*/ 1821795 h 6858000"/>
              <a:gd name="connsiteX1032" fmla="*/ 4707407 w 5439993"/>
              <a:gd name="connsiteY1032" fmla="*/ 1927146 h 6858000"/>
              <a:gd name="connsiteX1033" fmla="*/ 4670237 w 5439993"/>
              <a:gd name="connsiteY1033" fmla="*/ 1927146 h 6858000"/>
              <a:gd name="connsiteX1034" fmla="*/ 3394047 w 5439993"/>
              <a:gd name="connsiteY1034" fmla="*/ 1154369 h 6858000"/>
              <a:gd name="connsiteX1035" fmla="*/ 3431217 w 5439993"/>
              <a:gd name="connsiteY1035" fmla="*/ 1154369 h 6858000"/>
              <a:gd name="connsiteX1036" fmla="*/ 3431217 w 5439993"/>
              <a:gd name="connsiteY1036" fmla="*/ 1927146 h 6858000"/>
              <a:gd name="connsiteX1037" fmla="*/ 3394047 w 5439993"/>
              <a:gd name="connsiteY1037" fmla="*/ 1927146 h 6858000"/>
              <a:gd name="connsiteX1038" fmla="*/ 3288695 w 5439993"/>
              <a:gd name="connsiteY1038" fmla="*/ 1821795 h 6858000"/>
              <a:gd name="connsiteX1039" fmla="*/ 3288695 w 5439993"/>
              <a:gd name="connsiteY1039" fmla="*/ 1548831 h 6858000"/>
              <a:gd name="connsiteX1040" fmla="*/ 3289044 w 5439993"/>
              <a:gd name="connsiteY1040" fmla="*/ 1540816 h 6858000"/>
              <a:gd name="connsiteX1041" fmla="*/ 3288695 w 5439993"/>
              <a:gd name="connsiteY1041" fmla="*/ 1532801 h 6858000"/>
              <a:gd name="connsiteX1042" fmla="*/ 3288695 w 5439993"/>
              <a:gd name="connsiteY1042" fmla="*/ 1259839 h 6858000"/>
              <a:gd name="connsiteX1043" fmla="*/ 3288695 w 5439993"/>
              <a:gd name="connsiteY1043" fmla="*/ 1259723 h 6858000"/>
              <a:gd name="connsiteX1044" fmla="*/ 3394047 w 5439993"/>
              <a:gd name="connsiteY1044" fmla="*/ 1154369 h 6858000"/>
              <a:gd name="connsiteX1045" fmla="*/ 0 w 5439993"/>
              <a:gd name="connsiteY1045" fmla="*/ 1033455 h 6858000"/>
              <a:gd name="connsiteX1046" fmla="*/ 92599 w 5439993"/>
              <a:gd name="connsiteY1046" fmla="*/ 1033455 h 6858000"/>
              <a:gd name="connsiteX1047" fmla="*/ 163453 w 5439993"/>
              <a:gd name="connsiteY1047" fmla="*/ 1102566 h 6858000"/>
              <a:gd name="connsiteX1048" fmla="*/ 163453 w 5439993"/>
              <a:gd name="connsiteY1048" fmla="*/ 1154371 h 6858000"/>
              <a:gd name="connsiteX1049" fmla="*/ 0 w 5439993"/>
              <a:gd name="connsiteY1049" fmla="*/ 1154371 h 6858000"/>
              <a:gd name="connsiteX1050" fmla="*/ 4486248 w 5439993"/>
              <a:gd name="connsiteY1050" fmla="*/ 1033454 h 6858000"/>
              <a:gd name="connsiteX1051" fmla="*/ 4599383 w 5439993"/>
              <a:gd name="connsiteY1051" fmla="*/ 1033454 h 6858000"/>
              <a:gd name="connsiteX1052" fmla="*/ 4670237 w 5439993"/>
              <a:gd name="connsiteY1052" fmla="*/ 1102565 h 6858000"/>
              <a:gd name="connsiteX1053" fmla="*/ 4670237 w 5439993"/>
              <a:gd name="connsiteY1053" fmla="*/ 1154369 h 6858000"/>
              <a:gd name="connsiteX1054" fmla="*/ 4415394 w 5439993"/>
              <a:gd name="connsiteY1054" fmla="*/ 1154369 h 6858000"/>
              <a:gd name="connsiteX1055" fmla="*/ 4415394 w 5439993"/>
              <a:gd name="connsiteY1055" fmla="*/ 1102565 h 6858000"/>
              <a:gd name="connsiteX1056" fmla="*/ 4486248 w 5439993"/>
              <a:gd name="connsiteY1056" fmla="*/ 1033454 h 6858000"/>
              <a:gd name="connsiteX1057" fmla="*/ 3502072 w 5439993"/>
              <a:gd name="connsiteY1057" fmla="*/ 1033454 h 6858000"/>
              <a:gd name="connsiteX1058" fmla="*/ 3615205 w 5439993"/>
              <a:gd name="connsiteY1058" fmla="*/ 1033454 h 6858000"/>
              <a:gd name="connsiteX1059" fmla="*/ 3686060 w 5439993"/>
              <a:gd name="connsiteY1059" fmla="*/ 1102565 h 6858000"/>
              <a:gd name="connsiteX1060" fmla="*/ 3686060 w 5439993"/>
              <a:gd name="connsiteY1060" fmla="*/ 1154369 h 6858000"/>
              <a:gd name="connsiteX1061" fmla="*/ 3431217 w 5439993"/>
              <a:gd name="connsiteY1061" fmla="*/ 1154369 h 6858000"/>
              <a:gd name="connsiteX1062" fmla="*/ 3431217 w 5439993"/>
              <a:gd name="connsiteY1062" fmla="*/ 1102565 h 6858000"/>
              <a:gd name="connsiteX1063" fmla="*/ 3502072 w 5439993"/>
              <a:gd name="connsiteY1063" fmla="*/ 1033454 h 6858000"/>
              <a:gd name="connsiteX1064" fmla="*/ 2232851 w 5439993"/>
              <a:gd name="connsiteY1064" fmla="*/ 1033454 h 6858000"/>
              <a:gd name="connsiteX1065" fmla="*/ 2345986 w 5439993"/>
              <a:gd name="connsiteY1065" fmla="*/ 1033454 h 6858000"/>
              <a:gd name="connsiteX1066" fmla="*/ 2416840 w 5439993"/>
              <a:gd name="connsiteY1066" fmla="*/ 1102566 h 6858000"/>
              <a:gd name="connsiteX1067" fmla="*/ 2416840 w 5439993"/>
              <a:gd name="connsiteY1067" fmla="*/ 1154371 h 6858000"/>
              <a:gd name="connsiteX1068" fmla="*/ 2161997 w 5439993"/>
              <a:gd name="connsiteY1068" fmla="*/ 1154371 h 6858000"/>
              <a:gd name="connsiteX1069" fmla="*/ 2161997 w 5439993"/>
              <a:gd name="connsiteY1069" fmla="*/ 1102566 h 6858000"/>
              <a:gd name="connsiteX1070" fmla="*/ 2232851 w 5439993"/>
              <a:gd name="connsiteY1070" fmla="*/ 1033454 h 6858000"/>
              <a:gd name="connsiteX1071" fmla="*/ 1248673 w 5439993"/>
              <a:gd name="connsiteY1071" fmla="*/ 1033454 h 6858000"/>
              <a:gd name="connsiteX1072" fmla="*/ 1361808 w 5439993"/>
              <a:gd name="connsiteY1072" fmla="*/ 1033454 h 6858000"/>
              <a:gd name="connsiteX1073" fmla="*/ 1432662 w 5439993"/>
              <a:gd name="connsiteY1073" fmla="*/ 1102566 h 6858000"/>
              <a:gd name="connsiteX1074" fmla="*/ 1432662 w 5439993"/>
              <a:gd name="connsiteY1074" fmla="*/ 1154371 h 6858000"/>
              <a:gd name="connsiteX1075" fmla="*/ 1177819 w 5439993"/>
              <a:gd name="connsiteY1075" fmla="*/ 1154371 h 6858000"/>
              <a:gd name="connsiteX1076" fmla="*/ 1177819 w 5439993"/>
              <a:gd name="connsiteY1076" fmla="*/ 1102566 h 6858000"/>
              <a:gd name="connsiteX1077" fmla="*/ 1248673 w 5439993"/>
              <a:gd name="connsiteY1077" fmla="*/ 1033454 h 6858000"/>
              <a:gd name="connsiteX1078" fmla="*/ 1767884 w 5439993"/>
              <a:gd name="connsiteY1078" fmla="*/ 805903 h 6858000"/>
              <a:gd name="connsiteX1079" fmla="*/ 1805053 w 5439993"/>
              <a:gd name="connsiteY1079" fmla="*/ 805903 h 6858000"/>
              <a:gd name="connsiteX1080" fmla="*/ 1805053 w 5439993"/>
              <a:gd name="connsiteY1080" fmla="*/ 1578679 h 6858000"/>
              <a:gd name="connsiteX1081" fmla="*/ 1767884 w 5439993"/>
              <a:gd name="connsiteY1081" fmla="*/ 1578679 h 6858000"/>
              <a:gd name="connsiteX1082" fmla="*/ 1662532 w 5439993"/>
              <a:gd name="connsiteY1082" fmla="*/ 1473328 h 6858000"/>
              <a:gd name="connsiteX1083" fmla="*/ 1662532 w 5439993"/>
              <a:gd name="connsiteY1083" fmla="*/ 1200365 h 6858000"/>
              <a:gd name="connsiteX1084" fmla="*/ 1662880 w 5439993"/>
              <a:gd name="connsiteY1084" fmla="*/ 1192350 h 6858000"/>
              <a:gd name="connsiteX1085" fmla="*/ 1662532 w 5439993"/>
              <a:gd name="connsiteY1085" fmla="*/ 1184336 h 6858000"/>
              <a:gd name="connsiteX1086" fmla="*/ 1662532 w 5439993"/>
              <a:gd name="connsiteY1086" fmla="*/ 911372 h 6858000"/>
              <a:gd name="connsiteX1087" fmla="*/ 1662532 w 5439993"/>
              <a:gd name="connsiteY1087" fmla="*/ 911255 h 6858000"/>
              <a:gd name="connsiteX1088" fmla="*/ 1767884 w 5439993"/>
              <a:gd name="connsiteY1088" fmla="*/ 805903 h 6858000"/>
              <a:gd name="connsiteX1089" fmla="*/ 606696 w 5439993"/>
              <a:gd name="connsiteY1089" fmla="*/ 684988 h 6858000"/>
              <a:gd name="connsiteX1090" fmla="*/ 719831 w 5439993"/>
              <a:gd name="connsiteY1090" fmla="*/ 684988 h 6858000"/>
              <a:gd name="connsiteX1091" fmla="*/ 790685 w 5439993"/>
              <a:gd name="connsiteY1091" fmla="*/ 754099 h 6858000"/>
              <a:gd name="connsiteX1092" fmla="*/ 790685 w 5439993"/>
              <a:gd name="connsiteY1092" fmla="*/ 805903 h 6858000"/>
              <a:gd name="connsiteX1093" fmla="*/ 827855 w 5439993"/>
              <a:gd name="connsiteY1093" fmla="*/ 805903 h 6858000"/>
              <a:gd name="connsiteX1094" fmla="*/ 827855 w 5439993"/>
              <a:gd name="connsiteY1094" fmla="*/ 806020 h 6858000"/>
              <a:gd name="connsiteX1095" fmla="*/ 933206 w 5439993"/>
              <a:gd name="connsiteY1095" fmla="*/ 911372 h 6858000"/>
              <a:gd name="connsiteX1096" fmla="*/ 933206 w 5439993"/>
              <a:gd name="connsiteY1096" fmla="*/ 1184336 h 6858000"/>
              <a:gd name="connsiteX1097" fmla="*/ 932858 w 5439993"/>
              <a:gd name="connsiteY1097" fmla="*/ 1192351 h 6858000"/>
              <a:gd name="connsiteX1098" fmla="*/ 933206 w 5439993"/>
              <a:gd name="connsiteY1098" fmla="*/ 1200365 h 6858000"/>
              <a:gd name="connsiteX1099" fmla="*/ 933206 w 5439993"/>
              <a:gd name="connsiteY1099" fmla="*/ 1473328 h 6858000"/>
              <a:gd name="connsiteX1100" fmla="*/ 827855 w 5439993"/>
              <a:gd name="connsiteY1100" fmla="*/ 1578680 h 6858000"/>
              <a:gd name="connsiteX1101" fmla="*/ 790685 w 5439993"/>
              <a:gd name="connsiteY1101" fmla="*/ 1578680 h 6858000"/>
              <a:gd name="connsiteX1102" fmla="*/ 790685 w 5439993"/>
              <a:gd name="connsiteY1102" fmla="*/ 805905 h 6858000"/>
              <a:gd name="connsiteX1103" fmla="*/ 535842 w 5439993"/>
              <a:gd name="connsiteY1103" fmla="*/ 805905 h 6858000"/>
              <a:gd name="connsiteX1104" fmla="*/ 535842 w 5439993"/>
              <a:gd name="connsiteY1104" fmla="*/ 754099 h 6858000"/>
              <a:gd name="connsiteX1105" fmla="*/ 606696 w 5439993"/>
              <a:gd name="connsiteY1105" fmla="*/ 684988 h 6858000"/>
              <a:gd name="connsiteX1106" fmla="*/ 5113482 w 5439993"/>
              <a:gd name="connsiteY1106" fmla="*/ 684987 h 6858000"/>
              <a:gd name="connsiteX1107" fmla="*/ 5226617 w 5439993"/>
              <a:gd name="connsiteY1107" fmla="*/ 684987 h 6858000"/>
              <a:gd name="connsiteX1108" fmla="*/ 5297471 w 5439993"/>
              <a:gd name="connsiteY1108" fmla="*/ 754098 h 6858000"/>
              <a:gd name="connsiteX1109" fmla="*/ 5297471 w 5439993"/>
              <a:gd name="connsiteY1109" fmla="*/ 805902 h 6858000"/>
              <a:gd name="connsiteX1110" fmla="*/ 5334641 w 5439993"/>
              <a:gd name="connsiteY1110" fmla="*/ 805902 h 6858000"/>
              <a:gd name="connsiteX1111" fmla="*/ 5334641 w 5439993"/>
              <a:gd name="connsiteY1111" fmla="*/ 806019 h 6858000"/>
              <a:gd name="connsiteX1112" fmla="*/ 5439993 w 5439993"/>
              <a:gd name="connsiteY1112" fmla="*/ 911370 h 6858000"/>
              <a:gd name="connsiteX1113" fmla="*/ 5439993 w 5439993"/>
              <a:gd name="connsiteY1113" fmla="*/ 1184335 h 6858000"/>
              <a:gd name="connsiteX1114" fmla="*/ 5439644 w 5439993"/>
              <a:gd name="connsiteY1114" fmla="*/ 1192348 h 6858000"/>
              <a:gd name="connsiteX1115" fmla="*/ 5439993 w 5439993"/>
              <a:gd name="connsiteY1115" fmla="*/ 1200364 h 6858000"/>
              <a:gd name="connsiteX1116" fmla="*/ 5439993 w 5439993"/>
              <a:gd name="connsiteY1116" fmla="*/ 1473327 h 6858000"/>
              <a:gd name="connsiteX1117" fmla="*/ 5334641 w 5439993"/>
              <a:gd name="connsiteY1117" fmla="*/ 1578679 h 6858000"/>
              <a:gd name="connsiteX1118" fmla="*/ 5297471 w 5439993"/>
              <a:gd name="connsiteY1118" fmla="*/ 1578679 h 6858000"/>
              <a:gd name="connsiteX1119" fmla="*/ 5297471 w 5439993"/>
              <a:gd name="connsiteY1119" fmla="*/ 1630486 h 6858000"/>
              <a:gd name="connsiteX1120" fmla="*/ 5226617 w 5439993"/>
              <a:gd name="connsiteY1120" fmla="*/ 1699596 h 6858000"/>
              <a:gd name="connsiteX1121" fmla="*/ 5113482 w 5439993"/>
              <a:gd name="connsiteY1121" fmla="*/ 1699596 h 6858000"/>
              <a:gd name="connsiteX1122" fmla="*/ 5042628 w 5439993"/>
              <a:gd name="connsiteY1122" fmla="*/ 1630486 h 6858000"/>
              <a:gd name="connsiteX1123" fmla="*/ 5042628 w 5439993"/>
              <a:gd name="connsiteY1123" fmla="*/ 1578678 h 6858000"/>
              <a:gd name="connsiteX1124" fmla="*/ 5297471 w 5439993"/>
              <a:gd name="connsiteY1124" fmla="*/ 1578678 h 6858000"/>
              <a:gd name="connsiteX1125" fmla="*/ 5297471 w 5439993"/>
              <a:gd name="connsiteY1125" fmla="*/ 805903 h 6858000"/>
              <a:gd name="connsiteX1126" fmla="*/ 5042628 w 5439993"/>
              <a:gd name="connsiteY1126" fmla="*/ 805903 h 6858000"/>
              <a:gd name="connsiteX1127" fmla="*/ 5042628 w 5439993"/>
              <a:gd name="connsiteY1127" fmla="*/ 754098 h 6858000"/>
              <a:gd name="connsiteX1128" fmla="*/ 5113482 w 5439993"/>
              <a:gd name="connsiteY1128" fmla="*/ 684987 h 6858000"/>
              <a:gd name="connsiteX1129" fmla="*/ 4129305 w 5439993"/>
              <a:gd name="connsiteY1129" fmla="*/ 684987 h 6858000"/>
              <a:gd name="connsiteX1130" fmla="*/ 4242439 w 5439993"/>
              <a:gd name="connsiteY1130" fmla="*/ 684987 h 6858000"/>
              <a:gd name="connsiteX1131" fmla="*/ 4313294 w 5439993"/>
              <a:gd name="connsiteY1131" fmla="*/ 754098 h 6858000"/>
              <a:gd name="connsiteX1132" fmla="*/ 4313294 w 5439993"/>
              <a:gd name="connsiteY1132" fmla="*/ 805903 h 6858000"/>
              <a:gd name="connsiteX1133" fmla="*/ 4058452 w 5439993"/>
              <a:gd name="connsiteY1133" fmla="*/ 805903 h 6858000"/>
              <a:gd name="connsiteX1134" fmla="*/ 4058452 w 5439993"/>
              <a:gd name="connsiteY1134" fmla="*/ 1578679 h 6858000"/>
              <a:gd name="connsiteX1135" fmla="*/ 4313294 w 5439993"/>
              <a:gd name="connsiteY1135" fmla="*/ 1578679 h 6858000"/>
              <a:gd name="connsiteX1136" fmla="*/ 4313294 w 5439993"/>
              <a:gd name="connsiteY1136" fmla="*/ 1630486 h 6858000"/>
              <a:gd name="connsiteX1137" fmla="*/ 4242439 w 5439993"/>
              <a:gd name="connsiteY1137" fmla="*/ 1699598 h 6858000"/>
              <a:gd name="connsiteX1138" fmla="*/ 4129305 w 5439993"/>
              <a:gd name="connsiteY1138" fmla="*/ 1699598 h 6858000"/>
              <a:gd name="connsiteX1139" fmla="*/ 4058451 w 5439993"/>
              <a:gd name="connsiteY1139" fmla="*/ 1630486 h 6858000"/>
              <a:gd name="connsiteX1140" fmla="*/ 4058451 w 5439993"/>
              <a:gd name="connsiteY1140" fmla="*/ 1578679 h 6858000"/>
              <a:gd name="connsiteX1141" fmla="*/ 4021282 w 5439993"/>
              <a:gd name="connsiteY1141" fmla="*/ 1578679 h 6858000"/>
              <a:gd name="connsiteX1142" fmla="*/ 3915930 w 5439993"/>
              <a:gd name="connsiteY1142" fmla="*/ 1473327 h 6858000"/>
              <a:gd name="connsiteX1143" fmla="*/ 3915930 w 5439993"/>
              <a:gd name="connsiteY1143" fmla="*/ 1200364 h 6858000"/>
              <a:gd name="connsiteX1144" fmla="*/ 3916279 w 5439993"/>
              <a:gd name="connsiteY1144" fmla="*/ 1192350 h 6858000"/>
              <a:gd name="connsiteX1145" fmla="*/ 3915930 w 5439993"/>
              <a:gd name="connsiteY1145" fmla="*/ 1184335 h 6858000"/>
              <a:gd name="connsiteX1146" fmla="*/ 3915930 w 5439993"/>
              <a:gd name="connsiteY1146" fmla="*/ 911371 h 6858000"/>
              <a:gd name="connsiteX1147" fmla="*/ 3915930 w 5439993"/>
              <a:gd name="connsiteY1147" fmla="*/ 911254 h 6858000"/>
              <a:gd name="connsiteX1148" fmla="*/ 4021282 w 5439993"/>
              <a:gd name="connsiteY1148" fmla="*/ 805902 h 6858000"/>
              <a:gd name="connsiteX1149" fmla="*/ 4058451 w 5439993"/>
              <a:gd name="connsiteY1149" fmla="*/ 805902 h 6858000"/>
              <a:gd name="connsiteX1150" fmla="*/ 4058451 w 5439993"/>
              <a:gd name="connsiteY1150" fmla="*/ 754098 h 6858000"/>
              <a:gd name="connsiteX1151" fmla="*/ 4129305 w 5439993"/>
              <a:gd name="connsiteY1151" fmla="*/ 684987 h 6858000"/>
              <a:gd name="connsiteX1152" fmla="*/ 2860085 w 5439993"/>
              <a:gd name="connsiteY1152" fmla="*/ 684987 h 6858000"/>
              <a:gd name="connsiteX1153" fmla="*/ 2973220 w 5439993"/>
              <a:gd name="connsiteY1153" fmla="*/ 684987 h 6858000"/>
              <a:gd name="connsiteX1154" fmla="*/ 3044074 w 5439993"/>
              <a:gd name="connsiteY1154" fmla="*/ 754098 h 6858000"/>
              <a:gd name="connsiteX1155" fmla="*/ 3044074 w 5439993"/>
              <a:gd name="connsiteY1155" fmla="*/ 805903 h 6858000"/>
              <a:gd name="connsiteX1156" fmla="*/ 3081244 w 5439993"/>
              <a:gd name="connsiteY1156" fmla="*/ 805903 h 6858000"/>
              <a:gd name="connsiteX1157" fmla="*/ 3081244 w 5439993"/>
              <a:gd name="connsiteY1157" fmla="*/ 806019 h 6858000"/>
              <a:gd name="connsiteX1158" fmla="*/ 3186596 w 5439993"/>
              <a:gd name="connsiteY1158" fmla="*/ 911372 h 6858000"/>
              <a:gd name="connsiteX1159" fmla="*/ 3186596 w 5439993"/>
              <a:gd name="connsiteY1159" fmla="*/ 1184336 h 6858000"/>
              <a:gd name="connsiteX1160" fmla="*/ 3186247 w 5439993"/>
              <a:gd name="connsiteY1160" fmla="*/ 1192350 h 6858000"/>
              <a:gd name="connsiteX1161" fmla="*/ 3186596 w 5439993"/>
              <a:gd name="connsiteY1161" fmla="*/ 1200364 h 6858000"/>
              <a:gd name="connsiteX1162" fmla="*/ 3186596 w 5439993"/>
              <a:gd name="connsiteY1162" fmla="*/ 1473328 h 6858000"/>
              <a:gd name="connsiteX1163" fmla="*/ 3081244 w 5439993"/>
              <a:gd name="connsiteY1163" fmla="*/ 1578679 h 6858000"/>
              <a:gd name="connsiteX1164" fmla="*/ 3044074 w 5439993"/>
              <a:gd name="connsiteY1164" fmla="*/ 1578679 h 6858000"/>
              <a:gd name="connsiteX1165" fmla="*/ 3044074 w 5439993"/>
              <a:gd name="connsiteY1165" fmla="*/ 805904 h 6858000"/>
              <a:gd name="connsiteX1166" fmla="*/ 2789232 w 5439993"/>
              <a:gd name="connsiteY1166" fmla="*/ 805904 h 6858000"/>
              <a:gd name="connsiteX1167" fmla="*/ 2789232 w 5439993"/>
              <a:gd name="connsiteY1167" fmla="*/ 754098 h 6858000"/>
              <a:gd name="connsiteX1168" fmla="*/ 2860085 w 5439993"/>
              <a:gd name="connsiteY1168" fmla="*/ 684987 h 6858000"/>
              <a:gd name="connsiteX1169" fmla="*/ 1875908 w 5439993"/>
              <a:gd name="connsiteY1169" fmla="*/ 684987 h 6858000"/>
              <a:gd name="connsiteX1170" fmla="*/ 1989043 w 5439993"/>
              <a:gd name="connsiteY1170" fmla="*/ 684987 h 6858000"/>
              <a:gd name="connsiteX1171" fmla="*/ 2059897 w 5439993"/>
              <a:gd name="connsiteY1171" fmla="*/ 754099 h 6858000"/>
              <a:gd name="connsiteX1172" fmla="*/ 2059897 w 5439993"/>
              <a:gd name="connsiteY1172" fmla="*/ 805904 h 6858000"/>
              <a:gd name="connsiteX1173" fmla="*/ 1805054 w 5439993"/>
              <a:gd name="connsiteY1173" fmla="*/ 805904 h 6858000"/>
              <a:gd name="connsiteX1174" fmla="*/ 1805054 w 5439993"/>
              <a:gd name="connsiteY1174" fmla="*/ 754099 h 6858000"/>
              <a:gd name="connsiteX1175" fmla="*/ 1875908 w 5439993"/>
              <a:gd name="connsiteY1175" fmla="*/ 684987 h 6858000"/>
              <a:gd name="connsiteX1176" fmla="*/ 1177819 w 5439993"/>
              <a:gd name="connsiteY1176" fmla="*/ 556518 h 6858000"/>
              <a:gd name="connsiteX1177" fmla="*/ 1432662 w 5439993"/>
              <a:gd name="connsiteY1177" fmla="*/ 556518 h 6858000"/>
              <a:gd name="connsiteX1178" fmla="*/ 1432662 w 5439993"/>
              <a:gd name="connsiteY1178" fmla="*/ 608322 h 6858000"/>
              <a:gd name="connsiteX1179" fmla="*/ 1361808 w 5439993"/>
              <a:gd name="connsiteY1179" fmla="*/ 677434 h 6858000"/>
              <a:gd name="connsiteX1180" fmla="*/ 1248673 w 5439993"/>
              <a:gd name="connsiteY1180" fmla="*/ 677434 h 6858000"/>
              <a:gd name="connsiteX1181" fmla="*/ 1177819 w 5439993"/>
              <a:gd name="connsiteY1181" fmla="*/ 608322 h 6858000"/>
              <a:gd name="connsiteX1182" fmla="*/ 0 w 5439993"/>
              <a:gd name="connsiteY1182" fmla="*/ 556518 h 6858000"/>
              <a:gd name="connsiteX1183" fmla="*/ 163447 w 5439993"/>
              <a:gd name="connsiteY1183" fmla="*/ 556518 h 6858000"/>
              <a:gd name="connsiteX1184" fmla="*/ 163447 w 5439993"/>
              <a:gd name="connsiteY1184" fmla="*/ 608322 h 6858000"/>
              <a:gd name="connsiteX1185" fmla="*/ 92593 w 5439993"/>
              <a:gd name="connsiteY1185" fmla="*/ 677434 h 6858000"/>
              <a:gd name="connsiteX1186" fmla="*/ 0 w 5439993"/>
              <a:gd name="connsiteY1186" fmla="*/ 677434 h 6858000"/>
              <a:gd name="connsiteX1187" fmla="*/ 3431217 w 5439993"/>
              <a:gd name="connsiteY1187" fmla="*/ 556517 h 6858000"/>
              <a:gd name="connsiteX1188" fmla="*/ 3686060 w 5439993"/>
              <a:gd name="connsiteY1188" fmla="*/ 556517 h 6858000"/>
              <a:gd name="connsiteX1189" fmla="*/ 3686060 w 5439993"/>
              <a:gd name="connsiteY1189" fmla="*/ 608321 h 6858000"/>
              <a:gd name="connsiteX1190" fmla="*/ 3615205 w 5439993"/>
              <a:gd name="connsiteY1190" fmla="*/ 677433 h 6858000"/>
              <a:gd name="connsiteX1191" fmla="*/ 3502072 w 5439993"/>
              <a:gd name="connsiteY1191" fmla="*/ 677433 h 6858000"/>
              <a:gd name="connsiteX1192" fmla="*/ 3431217 w 5439993"/>
              <a:gd name="connsiteY1192" fmla="*/ 608321 h 6858000"/>
              <a:gd name="connsiteX1193" fmla="*/ 2161997 w 5439993"/>
              <a:gd name="connsiteY1193" fmla="*/ 556517 h 6858000"/>
              <a:gd name="connsiteX1194" fmla="*/ 2416840 w 5439993"/>
              <a:gd name="connsiteY1194" fmla="*/ 556517 h 6858000"/>
              <a:gd name="connsiteX1195" fmla="*/ 2416840 w 5439993"/>
              <a:gd name="connsiteY1195" fmla="*/ 608321 h 6858000"/>
              <a:gd name="connsiteX1196" fmla="*/ 2345986 w 5439993"/>
              <a:gd name="connsiteY1196" fmla="*/ 677433 h 6858000"/>
              <a:gd name="connsiteX1197" fmla="*/ 2232851 w 5439993"/>
              <a:gd name="connsiteY1197" fmla="*/ 677433 h 6858000"/>
              <a:gd name="connsiteX1198" fmla="*/ 2161997 w 5439993"/>
              <a:gd name="connsiteY1198" fmla="*/ 608321 h 6858000"/>
              <a:gd name="connsiteX1199" fmla="*/ 4415394 w 5439993"/>
              <a:gd name="connsiteY1199" fmla="*/ 556516 h 6858000"/>
              <a:gd name="connsiteX1200" fmla="*/ 4670237 w 5439993"/>
              <a:gd name="connsiteY1200" fmla="*/ 556516 h 6858000"/>
              <a:gd name="connsiteX1201" fmla="*/ 4670237 w 5439993"/>
              <a:gd name="connsiteY1201" fmla="*/ 608320 h 6858000"/>
              <a:gd name="connsiteX1202" fmla="*/ 4599383 w 5439993"/>
              <a:gd name="connsiteY1202" fmla="*/ 677432 h 6858000"/>
              <a:gd name="connsiteX1203" fmla="*/ 4486248 w 5439993"/>
              <a:gd name="connsiteY1203" fmla="*/ 677432 h 6858000"/>
              <a:gd name="connsiteX1204" fmla="*/ 4415394 w 5439993"/>
              <a:gd name="connsiteY1204" fmla="*/ 608320 h 6858000"/>
              <a:gd name="connsiteX1205" fmla="*/ 1805054 w 5439993"/>
              <a:gd name="connsiteY1205" fmla="*/ 208050 h 6858000"/>
              <a:gd name="connsiteX1206" fmla="*/ 2059897 w 5439993"/>
              <a:gd name="connsiteY1206" fmla="*/ 208050 h 6858000"/>
              <a:gd name="connsiteX1207" fmla="*/ 2059897 w 5439993"/>
              <a:gd name="connsiteY1207" fmla="*/ 259855 h 6858000"/>
              <a:gd name="connsiteX1208" fmla="*/ 1989043 w 5439993"/>
              <a:gd name="connsiteY1208" fmla="*/ 328967 h 6858000"/>
              <a:gd name="connsiteX1209" fmla="*/ 1875908 w 5439993"/>
              <a:gd name="connsiteY1209" fmla="*/ 328967 h 6858000"/>
              <a:gd name="connsiteX1210" fmla="*/ 1805054 w 5439993"/>
              <a:gd name="connsiteY1210" fmla="*/ 259855 h 6858000"/>
              <a:gd name="connsiteX1211" fmla="*/ 5297471 w 5439993"/>
              <a:gd name="connsiteY1211" fmla="*/ 0 h 6858000"/>
              <a:gd name="connsiteX1212" fmla="*/ 5439993 w 5439993"/>
              <a:gd name="connsiteY1212" fmla="*/ 0 h 6858000"/>
              <a:gd name="connsiteX1213" fmla="*/ 5439993 w 5439993"/>
              <a:gd name="connsiteY1213" fmla="*/ 102697 h 6858000"/>
              <a:gd name="connsiteX1214" fmla="*/ 5334641 w 5439993"/>
              <a:gd name="connsiteY1214" fmla="*/ 208049 h 6858000"/>
              <a:gd name="connsiteX1215" fmla="*/ 5297471 w 5439993"/>
              <a:gd name="connsiteY1215" fmla="*/ 208049 h 6858000"/>
              <a:gd name="connsiteX1216" fmla="*/ 5297471 w 5439993"/>
              <a:gd name="connsiteY1216" fmla="*/ 259853 h 6858000"/>
              <a:gd name="connsiteX1217" fmla="*/ 5226617 w 5439993"/>
              <a:gd name="connsiteY1217" fmla="*/ 328965 h 6858000"/>
              <a:gd name="connsiteX1218" fmla="*/ 5113482 w 5439993"/>
              <a:gd name="connsiteY1218" fmla="*/ 328965 h 6858000"/>
              <a:gd name="connsiteX1219" fmla="*/ 5042628 w 5439993"/>
              <a:gd name="connsiteY1219" fmla="*/ 259853 h 6858000"/>
              <a:gd name="connsiteX1220" fmla="*/ 5042628 w 5439993"/>
              <a:gd name="connsiteY1220" fmla="*/ 208048 h 6858000"/>
              <a:gd name="connsiteX1221" fmla="*/ 5297471 w 5439993"/>
              <a:gd name="connsiteY1221" fmla="*/ 208048 h 6858000"/>
              <a:gd name="connsiteX1222" fmla="*/ 4670237 w 5439993"/>
              <a:gd name="connsiteY1222" fmla="*/ 0 h 6858000"/>
              <a:gd name="connsiteX1223" fmla="*/ 4812759 w 5439993"/>
              <a:gd name="connsiteY1223" fmla="*/ 0 h 6858000"/>
              <a:gd name="connsiteX1224" fmla="*/ 4812759 w 5439993"/>
              <a:gd name="connsiteY1224" fmla="*/ 162171 h 6858000"/>
              <a:gd name="connsiteX1225" fmla="*/ 4812410 w 5439993"/>
              <a:gd name="connsiteY1225" fmla="*/ 170186 h 6858000"/>
              <a:gd name="connsiteX1226" fmla="*/ 4812759 w 5439993"/>
              <a:gd name="connsiteY1226" fmla="*/ 178201 h 6858000"/>
              <a:gd name="connsiteX1227" fmla="*/ 4812759 w 5439993"/>
              <a:gd name="connsiteY1227" fmla="*/ 451164 h 6858000"/>
              <a:gd name="connsiteX1228" fmla="*/ 4707407 w 5439993"/>
              <a:gd name="connsiteY1228" fmla="*/ 556516 h 6858000"/>
              <a:gd name="connsiteX1229" fmla="*/ 4670237 w 5439993"/>
              <a:gd name="connsiteY1229" fmla="*/ 556516 h 6858000"/>
              <a:gd name="connsiteX1230" fmla="*/ 3915930 w 5439993"/>
              <a:gd name="connsiteY1230" fmla="*/ 0 h 6858000"/>
              <a:gd name="connsiteX1231" fmla="*/ 4058452 w 5439993"/>
              <a:gd name="connsiteY1231" fmla="*/ 0 h 6858000"/>
              <a:gd name="connsiteX1232" fmla="*/ 4058452 w 5439993"/>
              <a:gd name="connsiteY1232" fmla="*/ 208049 h 6858000"/>
              <a:gd name="connsiteX1233" fmla="*/ 4313294 w 5439993"/>
              <a:gd name="connsiteY1233" fmla="*/ 208049 h 6858000"/>
              <a:gd name="connsiteX1234" fmla="*/ 4313294 w 5439993"/>
              <a:gd name="connsiteY1234" fmla="*/ 259854 h 6858000"/>
              <a:gd name="connsiteX1235" fmla="*/ 4242439 w 5439993"/>
              <a:gd name="connsiteY1235" fmla="*/ 328966 h 6858000"/>
              <a:gd name="connsiteX1236" fmla="*/ 4129305 w 5439993"/>
              <a:gd name="connsiteY1236" fmla="*/ 328966 h 6858000"/>
              <a:gd name="connsiteX1237" fmla="*/ 4058451 w 5439993"/>
              <a:gd name="connsiteY1237" fmla="*/ 259854 h 6858000"/>
              <a:gd name="connsiteX1238" fmla="*/ 4058451 w 5439993"/>
              <a:gd name="connsiteY1238" fmla="*/ 208050 h 6858000"/>
              <a:gd name="connsiteX1239" fmla="*/ 4021282 w 5439993"/>
              <a:gd name="connsiteY1239" fmla="*/ 208050 h 6858000"/>
              <a:gd name="connsiteX1240" fmla="*/ 3915930 w 5439993"/>
              <a:gd name="connsiteY1240" fmla="*/ 102697 h 6858000"/>
              <a:gd name="connsiteX1241" fmla="*/ 3288695 w 5439993"/>
              <a:gd name="connsiteY1241" fmla="*/ 0 h 6858000"/>
              <a:gd name="connsiteX1242" fmla="*/ 3431217 w 5439993"/>
              <a:gd name="connsiteY1242" fmla="*/ 0 h 6858000"/>
              <a:gd name="connsiteX1243" fmla="*/ 3431217 w 5439993"/>
              <a:gd name="connsiteY1243" fmla="*/ 556517 h 6858000"/>
              <a:gd name="connsiteX1244" fmla="*/ 3394047 w 5439993"/>
              <a:gd name="connsiteY1244" fmla="*/ 556517 h 6858000"/>
              <a:gd name="connsiteX1245" fmla="*/ 3288695 w 5439993"/>
              <a:gd name="connsiteY1245" fmla="*/ 451164 h 6858000"/>
              <a:gd name="connsiteX1246" fmla="*/ 3288695 w 5439993"/>
              <a:gd name="connsiteY1246" fmla="*/ 178201 h 6858000"/>
              <a:gd name="connsiteX1247" fmla="*/ 3289044 w 5439993"/>
              <a:gd name="connsiteY1247" fmla="*/ 170186 h 6858000"/>
              <a:gd name="connsiteX1248" fmla="*/ 3288695 w 5439993"/>
              <a:gd name="connsiteY1248" fmla="*/ 162171 h 6858000"/>
              <a:gd name="connsiteX1249" fmla="*/ 3044074 w 5439993"/>
              <a:gd name="connsiteY1249" fmla="*/ 0 h 6858000"/>
              <a:gd name="connsiteX1250" fmla="*/ 3186596 w 5439993"/>
              <a:gd name="connsiteY1250" fmla="*/ 0 h 6858000"/>
              <a:gd name="connsiteX1251" fmla="*/ 3186596 w 5439993"/>
              <a:gd name="connsiteY1251" fmla="*/ 102698 h 6858000"/>
              <a:gd name="connsiteX1252" fmla="*/ 3081244 w 5439993"/>
              <a:gd name="connsiteY1252" fmla="*/ 208050 h 6858000"/>
              <a:gd name="connsiteX1253" fmla="*/ 3044074 w 5439993"/>
              <a:gd name="connsiteY1253" fmla="*/ 208050 h 6858000"/>
              <a:gd name="connsiteX1254" fmla="*/ 3044074 w 5439993"/>
              <a:gd name="connsiteY1254" fmla="*/ 259854 h 6858000"/>
              <a:gd name="connsiteX1255" fmla="*/ 2973220 w 5439993"/>
              <a:gd name="connsiteY1255" fmla="*/ 328966 h 6858000"/>
              <a:gd name="connsiteX1256" fmla="*/ 2860085 w 5439993"/>
              <a:gd name="connsiteY1256" fmla="*/ 328966 h 6858000"/>
              <a:gd name="connsiteX1257" fmla="*/ 2789232 w 5439993"/>
              <a:gd name="connsiteY1257" fmla="*/ 259854 h 6858000"/>
              <a:gd name="connsiteX1258" fmla="*/ 2789232 w 5439993"/>
              <a:gd name="connsiteY1258" fmla="*/ 208049 h 6858000"/>
              <a:gd name="connsiteX1259" fmla="*/ 3044074 w 5439993"/>
              <a:gd name="connsiteY1259" fmla="*/ 208049 h 6858000"/>
              <a:gd name="connsiteX1260" fmla="*/ 2416840 w 5439993"/>
              <a:gd name="connsiteY1260" fmla="*/ 0 h 6858000"/>
              <a:gd name="connsiteX1261" fmla="*/ 2559362 w 5439993"/>
              <a:gd name="connsiteY1261" fmla="*/ 0 h 6858000"/>
              <a:gd name="connsiteX1262" fmla="*/ 2559362 w 5439993"/>
              <a:gd name="connsiteY1262" fmla="*/ 162172 h 6858000"/>
              <a:gd name="connsiteX1263" fmla="*/ 2559013 w 5439993"/>
              <a:gd name="connsiteY1263" fmla="*/ 170187 h 6858000"/>
              <a:gd name="connsiteX1264" fmla="*/ 2559362 w 5439993"/>
              <a:gd name="connsiteY1264" fmla="*/ 178202 h 6858000"/>
              <a:gd name="connsiteX1265" fmla="*/ 2559362 w 5439993"/>
              <a:gd name="connsiteY1265" fmla="*/ 451164 h 6858000"/>
              <a:gd name="connsiteX1266" fmla="*/ 2454010 w 5439993"/>
              <a:gd name="connsiteY1266" fmla="*/ 556517 h 6858000"/>
              <a:gd name="connsiteX1267" fmla="*/ 2416840 w 5439993"/>
              <a:gd name="connsiteY1267" fmla="*/ 556517 h 6858000"/>
              <a:gd name="connsiteX1268" fmla="*/ 1662532 w 5439993"/>
              <a:gd name="connsiteY1268" fmla="*/ 0 h 6858000"/>
              <a:gd name="connsiteX1269" fmla="*/ 1805053 w 5439993"/>
              <a:gd name="connsiteY1269" fmla="*/ 0 h 6858000"/>
              <a:gd name="connsiteX1270" fmla="*/ 1805053 w 5439993"/>
              <a:gd name="connsiteY1270" fmla="*/ 208051 h 6858000"/>
              <a:gd name="connsiteX1271" fmla="*/ 1767884 w 5439993"/>
              <a:gd name="connsiteY1271" fmla="*/ 208051 h 6858000"/>
              <a:gd name="connsiteX1272" fmla="*/ 1662532 w 5439993"/>
              <a:gd name="connsiteY1272" fmla="*/ 102699 h 6858000"/>
              <a:gd name="connsiteX1273" fmla="*/ 1035298 w 5439993"/>
              <a:gd name="connsiteY1273" fmla="*/ 0 h 6858000"/>
              <a:gd name="connsiteX1274" fmla="*/ 1177819 w 5439993"/>
              <a:gd name="connsiteY1274" fmla="*/ 0 h 6858000"/>
              <a:gd name="connsiteX1275" fmla="*/ 1177819 w 5439993"/>
              <a:gd name="connsiteY1275" fmla="*/ 556517 h 6858000"/>
              <a:gd name="connsiteX1276" fmla="*/ 1140650 w 5439993"/>
              <a:gd name="connsiteY1276" fmla="*/ 556517 h 6858000"/>
              <a:gd name="connsiteX1277" fmla="*/ 1035298 w 5439993"/>
              <a:gd name="connsiteY1277" fmla="*/ 451165 h 6858000"/>
              <a:gd name="connsiteX1278" fmla="*/ 1035298 w 5439993"/>
              <a:gd name="connsiteY1278" fmla="*/ 178202 h 6858000"/>
              <a:gd name="connsiteX1279" fmla="*/ 1035646 w 5439993"/>
              <a:gd name="connsiteY1279" fmla="*/ 170187 h 6858000"/>
              <a:gd name="connsiteX1280" fmla="*/ 1035298 w 5439993"/>
              <a:gd name="connsiteY1280" fmla="*/ 162172 h 6858000"/>
              <a:gd name="connsiteX1281" fmla="*/ 790679 w 5439993"/>
              <a:gd name="connsiteY1281" fmla="*/ 0 h 6858000"/>
              <a:gd name="connsiteX1282" fmla="*/ 933200 w 5439993"/>
              <a:gd name="connsiteY1282" fmla="*/ 0 h 6858000"/>
              <a:gd name="connsiteX1283" fmla="*/ 933200 w 5439993"/>
              <a:gd name="connsiteY1283" fmla="*/ 102699 h 6858000"/>
              <a:gd name="connsiteX1284" fmla="*/ 827849 w 5439993"/>
              <a:gd name="connsiteY1284" fmla="*/ 208051 h 6858000"/>
              <a:gd name="connsiteX1285" fmla="*/ 790679 w 5439993"/>
              <a:gd name="connsiteY1285" fmla="*/ 208051 h 6858000"/>
              <a:gd name="connsiteX1286" fmla="*/ 790679 w 5439993"/>
              <a:gd name="connsiteY1286" fmla="*/ 259855 h 6858000"/>
              <a:gd name="connsiteX1287" fmla="*/ 719825 w 5439993"/>
              <a:gd name="connsiteY1287" fmla="*/ 328967 h 6858000"/>
              <a:gd name="connsiteX1288" fmla="*/ 606690 w 5439993"/>
              <a:gd name="connsiteY1288" fmla="*/ 328967 h 6858000"/>
              <a:gd name="connsiteX1289" fmla="*/ 535836 w 5439993"/>
              <a:gd name="connsiteY1289" fmla="*/ 259855 h 6858000"/>
              <a:gd name="connsiteX1290" fmla="*/ 535836 w 5439993"/>
              <a:gd name="connsiteY1290" fmla="*/ 208050 h 6858000"/>
              <a:gd name="connsiteX1291" fmla="*/ 790679 w 5439993"/>
              <a:gd name="connsiteY1291" fmla="*/ 208050 h 6858000"/>
              <a:gd name="connsiteX1292" fmla="*/ 163447 w 5439993"/>
              <a:gd name="connsiteY1292" fmla="*/ 0 h 6858000"/>
              <a:gd name="connsiteX1293" fmla="*/ 305968 w 5439993"/>
              <a:gd name="connsiteY1293" fmla="*/ 0 h 6858000"/>
              <a:gd name="connsiteX1294" fmla="*/ 305968 w 5439993"/>
              <a:gd name="connsiteY1294" fmla="*/ 162172 h 6858000"/>
              <a:gd name="connsiteX1295" fmla="*/ 305620 w 5439993"/>
              <a:gd name="connsiteY1295" fmla="*/ 170187 h 6858000"/>
              <a:gd name="connsiteX1296" fmla="*/ 305968 w 5439993"/>
              <a:gd name="connsiteY1296" fmla="*/ 178202 h 6858000"/>
              <a:gd name="connsiteX1297" fmla="*/ 305968 w 5439993"/>
              <a:gd name="connsiteY1297" fmla="*/ 451165 h 6858000"/>
              <a:gd name="connsiteX1298" fmla="*/ 200617 w 5439993"/>
              <a:gd name="connsiteY1298" fmla="*/ 556518 h 6858000"/>
              <a:gd name="connsiteX1299" fmla="*/ 163447 w 5439993"/>
              <a:gd name="connsiteY1299" fmla="*/ 55651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</a:cxnLst>
            <a:rect l="l" t="t" r="r" b="b"/>
            <a:pathLst>
              <a:path w="5439993" h="6858000">
                <a:moveTo>
                  <a:pt x="4670237" y="6629342"/>
                </a:moveTo>
                <a:lnTo>
                  <a:pt x="4707407" y="6629342"/>
                </a:lnTo>
                <a:lnTo>
                  <a:pt x="4707407" y="6629458"/>
                </a:lnTo>
                <a:cubicBezTo>
                  <a:pt x="4768736" y="6629458"/>
                  <a:pt x="4812759" y="6673481"/>
                  <a:pt x="4812759" y="6734810"/>
                </a:cubicBezTo>
                <a:lnTo>
                  <a:pt x="4812759" y="6858000"/>
                </a:lnTo>
                <a:lnTo>
                  <a:pt x="4670237" y="6858000"/>
                </a:lnTo>
                <a:close/>
                <a:moveTo>
                  <a:pt x="3394047" y="6629342"/>
                </a:moveTo>
                <a:lnTo>
                  <a:pt x="3431217" y="6629342"/>
                </a:lnTo>
                <a:lnTo>
                  <a:pt x="3431217" y="6858000"/>
                </a:lnTo>
                <a:lnTo>
                  <a:pt x="3288695" y="6858000"/>
                </a:lnTo>
                <a:lnTo>
                  <a:pt x="3288695" y="6734810"/>
                </a:lnTo>
                <a:lnTo>
                  <a:pt x="3288695" y="6734694"/>
                </a:lnTo>
                <a:cubicBezTo>
                  <a:pt x="3288695" y="6673365"/>
                  <a:pt x="3332717" y="6629342"/>
                  <a:pt x="3394047" y="6629342"/>
                </a:cubicBezTo>
                <a:close/>
                <a:moveTo>
                  <a:pt x="2416840" y="6629342"/>
                </a:moveTo>
                <a:lnTo>
                  <a:pt x="2454010" y="6629342"/>
                </a:lnTo>
                <a:lnTo>
                  <a:pt x="2454010" y="6629458"/>
                </a:lnTo>
                <a:cubicBezTo>
                  <a:pt x="2515339" y="6629458"/>
                  <a:pt x="2559362" y="6673481"/>
                  <a:pt x="2559362" y="6734810"/>
                </a:cubicBezTo>
                <a:lnTo>
                  <a:pt x="2559362" y="6858000"/>
                </a:lnTo>
                <a:lnTo>
                  <a:pt x="2416840" y="6858000"/>
                </a:lnTo>
                <a:close/>
                <a:moveTo>
                  <a:pt x="1140650" y="6629342"/>
                </a:moveTo>
                <a:lnTo>
                  <a:pt x="1177819" y="6629342"/>
                </a:lnTo>
                <a:lnTo>
                  <a:pt x="1177819" y="6858000"/>
                </a:lnTo>
                <a:lnTo>
                  <a:pt x="1035298" y="6858000"/>
                </a:lnTo>
                <a:lnTo>
                  <a:pt x="1035298" y="6734810"/>
                </a:lnTo>
                <a:lnTo>
                  <a:pt x="1035298" y="6734694"/>
                </a:lnTo>
                <a:cubicBezTo>
                  <a:pt x="1035298" y="6673365"/>
                  <a:pt x="1079321" y="6629342"/>
                  <a:pt x="1140650" y="6629342"/>
                </a:cubicBezTo>
                <a:close/>
                <a:moveTo>
                  <a:pt x="163485" y="6629342"/>
                </a:moveTo>
                <a:lnTo>
                  <a:pt x="200655" y="6629342"/>
                </a:lnTo>
                <a:lnTo>
                  <a:pt x="200655" y="6629458"/>
                </a:lnTo>
                <a:cubicBezTo>
                  <a:pt x="261984" y="6629458"/>
                  <a:pt x="306006" y="6673481"/>
                  <a:pt x="306006" y="6734810"/>
                </a:cubicBezTo>
                <a:lnTo>
                  <a:pt x="306006" y="6858000"/>
                </a:lnTo>
                <a:lnTo>
                  <a:pt x="163485" y="6858000"/>
                </a:lnTo>
                <a:close/>
                <a:moveTo>
                  <a:pt x="4486248" y="6508425"/>
                </a:moveTo>
                <a:lnTo>
                  <a:pt x="4599383" y="6508425"/>
                </a:lnTo>
                <a:cubicBezTo>
                  <a:pt x="4640037" y="6508425"/>
                  <a:pt x="4670237" y="6537812"/>
                  <a:pt x="4670237" y="6577537"/>
                </a:cubicBezTo>
                <a:lnTo>
                  <a:pt x="4670237" y="6629342"/>
                </a:lnTo>
                <a:lnTo>
                  <a:pt x="4415394" y="6629342"/>
                </a:lnTo>
                <a:lnTo>
                  <a:pt x="4415394" y="6577537"/>
                </a:lnTo>
                <a:cubicBezTo>
                  <a:pt x="4415394" y="6537812"/>
                  <a:pt x="4445594" y="6508425"/>
                  <a:pt x="4486248" y="6508425"/>
                </a:cubicBezTo>
                <a:close/>
                <a:moveTo>
                  <a:pt x="3502072" y="6508425"/>
                </a:moveTo>
                <a:lnTo>
                  <a:pt x="3615205" y="6508425"/>
                </a:lnTo>
                <a:cubicBezTo>
                  <a:pt x="3655859" y="6508425"/>
                  <a:pt x="3686060" y="6537812"/>
                  <a:pt x="3686060" y="6577537"/>
                </a:cubicBezTo>
                <a:lnTo>
                  <a:pt x="3686060" y="6629342"/>
                </a:lnTo>
                <a:lnTo>
                  <a:pt x="3431217" y="6629342"/>
                </a:lnTo>
                <a:lnTo>
                  <a:pt x="3431217" y="6577537"/>
                </a:lnTo>
                <a:cubicBezTo>
                  <a:pt x="3431217" y="6537812"/>
                  <a:pt x="3461417" y="6508425"/>
                  <a:pt x="3502072" y="6508425"/>
                </a:cubicBezTo>
                <a:close/>
                <a:moveTo>
                  <a:pt x="2232851" y="6508425"/>
                </a:moveTo>
                <a:lnTo>
                  <a:pt x="2345986" y="6508425"/>
                </a:lnTo>
                <a:cubicBezTo>
                  <a:pt x="2386640" y="6508425"/>
                  <a:pt x="2416840" y="6537812"/>
                  <a:pt x="2416840" y="6577537"/>
                </a:cubicBezTo>
                <a:lnTo>
                  <a:pt x="2416840" y="6629342"/>
                </a:lnTo>
                <a:lnTo>
                  <a:pt x="2161997" y="6629342"/>
                </a:lnTo>
                <a:lnTo>
                  <a:pt x="2161997" y="6577537"/>
                </a:lnTo>
                <a:cubicBezTo>
                  <a:pt x="2161997" y="6537812"/>
                  <a:pt x="2192197" y="6508425"/>
                  <a:pt x="2232851" y="6508425"/>
                </a:cubicBezTo>
                <a:close/>
                <a:moveTo>
                  <a:pt x="1248673" y="6508425"/>
                </a:moveTo>
                <a:lnTo>
                  <a:pt x="1361808" y="6508425"/>
                </a:lnTo>
                <a:cubicBezTo>
                  <a:pt x="1402462" y="6508425"/>
                  <a:pt x="1432662" y="6537812"/>
                  <a:pt x="1432662" y="6577537"/>
                </a:cubicBezTo>
                <a:lnTo>
                  <a:pt x="1432662" y="6629342"/>
                </a:lnTo>
                <a:lnTo>
                  <a:pt x="1177819" y="6629342"/>
                </a:lnTo>
                <a:lnTo>
                  <a:pt x="1177819" y="6577537"/>
                </a:lnTo>
                <a:cubicBezTo>
                  <a:pt x="1177819" y="6537812"/>
                  <a:pt x="1208019" y="6508425"/>
                  <a:pt x="1248673" y="6508425"/>
                </a:cubicBezTo>
                <a:close/>
                <a:moveTo>
                  <a:pt x="0" y="6508425"/>
                </a:moveTo>
                <a:lnTo>
                  <a:pt x="92631" y="6508425"/>
                </a:lnTo>
                <a:cubicBezTo>
                  <a:pt x="133285" y="6508425"/>
                  <a:pt x="163485" y="6537812"/>
                  <a:pt x="163485" y="6577537"/>
                </a:cubicBezTo>
                <a:lnTo>
                  <a:pt x="163485" y="6629342"/>
                </a:lnTo>
                <a:lnTo>
                  <a:pt x="0" y="6629342"/>
                </a:lnTo>
                <a:close/>
                <a:moveTo>
                  <a:pt x="5297471" y="6280879"/>
                </a:moveTo>
                <a:lnTo>
                  <a:pt x="5334641" y="6280879"/>
                </a:lnTo>
                <a:lnTo>
                  <a:pt x="5334641" y="6280995"/>
                </a:lnTo>
                <a:cubicBezTo>
                  <a:pt x="5395970" y="6280995"/>
                  <a:pt x="5439993" y="6325018"/>
                  <a:pt x="5439993" y="6386347"/>
                </a:cubicBezTo>
                <a:lnTo>
                  <a:pt x="5439993" y="6659310"/>
                </a:lnTo>
                <a:cubicBezTo>
                  <a:pt x="5439993" y="6662098"/>
                  <a:pt x="5439760" y="6664654"/>
                  <a:pt x="5439644" y="6667325"/>
                </a:cubicBezTo>
                <a:cubicBezTo>
                  <a:pt x="5439760" y="6669997"/>
                  <a:pt x="5439993" y="6672668"/>
                  <a:pt x="5439993" y="6675340"/>
                </a:cubicBezTo>
                <a:lnTo>
                  <a:pt x="5439993" y="6858000"/>
                </a:lnTo>
                <a:lnTo>
                  <a:pt x="5297471" y="6858000"/>
                </a:lnTo>
                <a:close/>
                <a:moveTo>
                  <a:pt x="3044074" y="6280879"/>
                </a:moveTo>
                <a:lnTo>
                  <a:pt x="3081244" y="6280879"/>
                </a:lnTo>
                <a:lnTo>
                  <a:pt x="3081244" y="6280995"/>
                </a:lnTo>
                <a:cubicBezTo>
                  <a:pt x="3142573" y="6280995"/>
                  <a:pt x="3186596" y="6325018"/>
                  <a:pt x="3186596" y="6386347"/>
                </a:cubicBezTo>
                <a:lnTo>
                  <a:pt x="3186596" y="6659310"/>
                </a:lnTo>
                <a:cubicBezTo>
                  <a:pt x="3186596" y="6662098"/>
                  <a:pt x="3186363" y="6664654"/>
                  <a:pt x="3186247" y="6667325"/>
                </a:cubicBezTo>
                <a:cubicBezTo>
                  <a:pt x="3186363" y="6669997"/>
                  <a:pt x="3186596" y="6672668"/>
                  <a:pt x="3186596" y="6675340"/>
                </a:cubicBezTo>
                <a:lnTo>
                  <a:pt x="3186596" y="6858000"/>
                </a:lnTo>
                <a:lnTo>
                  <a:pt x="3044074" y="6858000"/>
                </a:lnTo>
                <a:close/>
                <a:moveTo>
                  <a:pt x="1767884" y="6280879"/>
                </a:moveTo>
                <a:lnTo>
                  <a:pt x="1805053" y="6280879"/>
                </a:lnTo>
                <a:lnTo>
                  <a:pt x="1805053" y="6858000"/>
                </a:lnTo>
                <a:lnTo>
                  <a:pt x="1662532" y="6858000"/>
                </a:lnTo>
                <a:lnTo>
                  <a:pt x="1662532" y="6675340"/>
                </a:lnTo>
                <a:cubicBezTo>
                  <a:pt x="1662532" y="6672552"/>
                  <a:pt x="1662764" y="6669997"/>
                  <a:pt x="1662880" y="6667325"/>
                </a:cubicBezTo>
                <a:cubicBezTo>
                  <a:pt x="1662764" y="6664654"/>
                  <a:pt x="1662532" y="6661982"/>
                  <a:pt x="1662532" y="6659310"/>
                </a:cubicBezTo>
                <a:lnTo>
                  <a:pt x="1662532" y="6386347"/>
                </a:lnTo>
                <a:lnTo>
                  <a:pt x="1662532" y="6386231"/>
                </a:lnTo>
                <a:cubicBezTo>
                  <a:pt x="1662532" y="6324901"/>
                  <a:pt x="1706555" y="6280879"/>
                  <a:pt x="1767884" y="6280879"/>
                </a:cubicBezTo>
                <a:close/>
                <a:moveTo>
                  <a:pt x="790717" y="6280879"/>
                </a:moveTo>
                <a:lnTo>
                  <a:pt x="827887" y="6280879"/>
                </a:lnTo>
                <a:lnTo>
                  <a:pt x="827887" y="6280995"/>
                </a:lnTo>
                <a:cubicBezTo>
                  <a:pt x="889216" y="6280995"/>
                  <a:pt x="933238" y="6325018"/>
                  <a:pt x="933238" y="6386347"/>
                </a:cubicBezTo>
                <a:lnTo>
                  <a:pt x="933238" y="6659310"/>
                </a:lnTo>
                <a:cubicBezTo>
                  <a:pt x="933238" y="6662098"/>
                  <a:pt x="933006" y="6664654"/>
                  <a:pt x="932890" y="6667325"/>
                </a:cubicBezTo>
                <a:cubicBezTo>
                  <a:pt x="933006" y="6669997"/>
                  <a:pt x="933238" y="6672668"/>
                  <a:pt x="933238" y="6675340"/>
                </a:cubicBezTo>
                <a:lnTo>
                  <a:pt x="933238" y="6858000"/>
                </a:lnTo>
                <a:lnTo>
                  <a:pt x="790717" y="6858000"/>
                </a:lnTo>
                <a:close/>
                <a:moveTo>
                  <a:pt x="5113482" y="6159962"/>
                </a:moveTo>
                <a:lnTo>
                  <a:pt x="5226617" y="6159962"/>
                </a:lnTo>
                <a:cubicBezTo>
                  <a:pt x="5267271" y="6159962"/>
                  <a:pt x="5297471" y="6189349"/>
                  <a:pt x="5297471" y="6229074"/>
                </a:cubicBezTo>
                <a:lnTo>
                  <a:pt x="5297471" y="6280879"/>
                </a:lnTo>
                <a:lnTo>
                  <a:pt x="5042628" y="6280879"/>
                </a:lnTo>
                <a:lnTo>
                  <a:pt x="5042628" y="6229074"/>
                </a:lnTo>
                <a:cubicBezTo>
                  <a:pt x="5042628" y="6189349"/>
                  <a:pt x="5072828" y="6159962"/>
                  <a:pt x="5113482" y="6159962"/>
                </a:cubicBezTo>
                <a:close/>
                <a:moveTo>
                  <a:pt x="4129305" y="6159962"/>
                </a:moveTo>
                <a:lnTo>
                  <a:pt x="4242439" y="6159962"/>
                </a:lnTo>
                <a:cubicBezTo>
                  <a:pt x="4283093" y="6159962"/>
                  <a:pt x="4313294" y="6189349"/>
                  <a:pt x="4313294" y="6229074"/>
                </a:cubicBezTo>
                <a:lnTo>
                  <a:pt x="4313294" y="6280879"/>
                </a:lnTo>
                <a:lnTo>
                  <a:pt x="4058452" y="6280879"/>
                </a:lnTo>
                <a:lnTo>
                  <a:pt x="4058452" y="6858000"/>
                </a:lnTo>
                <a:lnTo>
                  <a:pt x="3915930" y="6858000"/>
                </a:lnTo>
                <a:lnTo>
                  <a:pt x="3915930" y="6675340"/>
                </a:lnTo>
                <a:cubicBezTo>
                  <a:pt x="3915930" y="6672552"/>
                  <a:pt x="3916163" y="6669997"/>
                  <a:pt x="3916279" y="6667325"/>
                </a:cubicBezTo>
                <a:cubicBezTo>
                  <a:pt x="3916163" y="6664654"/>
                  <a:pt x="3915930" y="6661982"/>
                  <a:pt x="3915930" y="6659310"/>
                </a:cubicBezTo>
                <a:lnTo>
                  <a:pt x="3915930" y="6386347"/>
                </a:lnTo>
                <a:lnTo>
                  <a:pt x="3915930" y="6386231"/>
                </a:lnTo>
                <a:cubicBezTo>
                  <a:pt x="3915930" y="6324901"/>
                  <a:pt x="3959952" y="6280879"/>
                  <a:pt x="4021282" y="6280879"/>
                </a:cubicBezTo>
                <a:lnTo>
                  <a:pt x="4058451" y="6280879"/>
                </a:lnTo>
                <a:lnTo>
                  <a:pt x="4058451" y="6229074"/>
                </a:lnTo>
                <a:cubicBezTo>
                  <a:pt x="4058451" y="6189349"/>
                  <a:pt x="4088651" y="6159962"/>
                  <a:pt x="4129305" y="6159962"/>
                </a:cubicBezTo>
                <a:close/>
                <a:moveTo>
                  <a:pt x="2860085" y="6159962"/>
                </a:moveTo>
                <a:lnTo>
                  <a:pt x="2973220" y="6159962"/>
                </a:lnTo>
                <a:cubicBezTo>
                  <a:pt x="3013874" y="6159962"/>
                  <a:pt x="3044074" y="6189349"/>
                  <a:pt x="3044074" y="6229074"/>
                </a:cubicBezTo>
                <a:lnTo>
                  <a:pt x="3044074" y="6280879"/>
                </a:lnTo>
                <a:lnTo>
                  <a:pt x="2789232" y="6280879"/>
                </a:lnTo>
                <a:lnTo>
                  <a:pt x="2789232" y="6229074"/>
                </a:lnTo>
                <a:cubicBezTo>
                  <a:pt x="2789232" y="6189349"/>
                  <a:pt x="2819431" y="6159962"/>
                  <a:pt x="2860085" y="6159962"/>
                </a:cubicBezTo>
                <a:close/>
                <a:moveTo>
                  <a:pt x="1875908" y="6159962"/>
                </a:moveTo>
                <a:lnTo>
                  <a:pt x="1989043" y="6159962"/>
                </a:lnTo>
                <a:cubicBezTo>
                  <a:pt x="2029697" y="6159962"/>
                  <a:pt x="2059897" y="6189349"/>
                  <a:pt x="2059897" y="6229074"/>
                </a:cubicBezTo>
                <a:lnTo>
                  <a:pt x="2059897" y="6280879"/>
                </a:lnTo>
                <a:lnTo>
                  <a:pt x="1805054" y="6280879"/>
                </a:lnTo>
                <a:lnTo>
                  <a:pt x="1805054" y="6229074"/>
                </a:lnTo>
                <a:cubicBezTo>
                  <a:pt x="1805054" y="6189349"/>
                  <a:pt x="1835254" y="6159962"/>
                  <a:pt x="1875908" y="6159962"/>
                </a:cubicBezTo>
                <a:close/>
                <a:moveTo>
                  <a:pt x="606728" y="6159962"/>
                </a:moveTo>
                <a:lnTo>
                  <a:pt x="719863" y="6159962"/>
                </a:lnTo>
                <a:cubicBezTo>
                  <a:pt x="760517" y="6159962"/>
                  <a:pt x="790717" y="6189349"/>
                  <a:pt x="790717" y="6229074"/>
                </a:cubicBezTo>
                <a:lnTo>
                  <a:pt x="790717" y="6280879"/>
                </a:lnTo>
                <a:lnTo>
                  <a:pt x="535874" y="6280879"/>
                </a:lnTo>
                <a:lnTo>
                  <a:pt x="535874" y="6229074"/>
                </a:lnTo>
                <a:cubicBezTo>
                  <a:pt x="535874" y="6189349"/>
                  <a:pt x="566074" y="6159962"/>
                  <a:pt x="606728" y="6159962"/>
                </a:cubicBezTo>
                <a:close/>
                <a:moveTo>
                  <a:pt x="4415394" y="6031495"/>
                </a:moveTo>
                <a:lnTo>
                  <a:pt x="4670237" y="6031495"/>
                </a:lnTo>
                <a:lnTo>
                  <a:pt x="4670237" y="6083300"/>
                </a:lnTo>
                <a:cubicBezTo>
                  <a:pt x="4670237" y="6123025"/>
                  <a:pt x="4640037" y="6152412"/>
                  <a:pt x="4599383" y="6152412"/>
                </a:cubicBezTo>
                <a:lnTo>
                  <a:pt x="4486248" y="6152412"/>
                </a:lnTo>
                <a:cubicBezTo>
                  <a:pt x="4445594" y="6152412"/>
                  <a:pt x="4415394" y="6123025"/>
                  <a:pt x="4415394" y="6083300"/>
                </a:cubicBezTo>
                <a:close/>
                <a:moveTo>
                  <a:pt x="3431217" y="6031495"/>
                </a:moveTo>
                <a:lnTo>
                  <a:pt x="3686060" y="6031495"/>
                </a:lnTo>
                <a:lnTo>
                  <a:pt x="3686060" y="6083300"/>
                </a:lnTo>
                <a:cubicBezTo>
                  <a:pt x="3686060" y="6123025"/>
                  <a:pt x="3655859" y="6152412"/>
                  <a:pt x="3615205" y="6152412"/>
                </a:cubicBezTo>
                <a:lnTo>
                  <a:pt x="3502072" y="6152412"/>
                </a:lnTo>
                <a:cubicBezTo>
                  <a:pt x="3461417" y="6152412"/>
                  <a:pt x="3431217" y="6123025"/>
                  <a:pt x="3431217" y="6083300"/>
                </a:cubicBezTo>
                <a:close/>
                <a:moveTo>
                  <a:pt x="2161997" y="6031495"/>
                </a:moveTo>
                <a:lnTo>
                  <a:pt x="2416840" y="6031495"/>
                </a:lnTo>
                <a:lnTo>
                  <a:pt x="2416840" y="6083300"/>
                </a:lnTo>
                <a:cubicBezTo>
                  <a:pt x="2416840" y="6123025"/>
                  <a:pt x="2386640" y="6152412"/>
                  <a:pt x="2345986" y="6152412"/>
                </a:cubicBezTo>
                <a:lnTo>
                  <a:pt x="2232851" y="6152412"/>
                </a:lnTo>
                <a:cubicBezTo>
                  <a:pt x="2192197" y="6152412"/>
                  <a:pt x="2161997" y="6123025"/>
                  <a:pt x="2161997" y="6083300"/>
                </a:cubicBezTo>
                <a:close/>
                <a:moveTo>
                  <a:pt x="1177819" y="6031495"/>
                </a:moveTo>
                <a:lnTo>
                  <a:pt x="1432662" y="6031495"/>
                </a:lnTo>
                <a:lnTo>
                  <a:pt x="1432662" y="6083300"/>
                </a:lnTo>
                <a:cubicBezTo>
                  <a:pt x="1432662" y="6123025"/>
                  <a:pt x="1402462" y="6152412"/>
                  <a:pt x="1361808" y="6152412"/>
                </a:cubicBezTo>
                <a:lnTo>
                  <a:pt x="1248673" y="6152412"/>
                </a:lnTo>
                <a:cubicBezTo>
                  <a:pt x="1208019" y="6152412"/>
                  <a:pt x="1177819" y="6123025"/>
                  <a:pt x="1177819" y="6083300"/>
                </a:cubicBezTo>
                <a:close/>
                <a:moveTo>
                  <a:pt x="0" y="6031495"/>
                </a:moveTo>
                <a:lnTo>
                  <a:pt x="163479" y="6031495"/>
                </a:lnTo>
                <a:lnTo>
                  <a:pt x="163479" y="6083300"/>
                </a:lnTo>
                <a:cubicBezTo>
                  <a:pt x="163479" y="6123025"/>
                  <a:pt x="133279" y="6152412"/>
                  <a:pt x="92625" y="6152412"/>
                </a:cubicBezTo>
                <a:lnTo>
                  <a:pt x="0" y="6152412"/>
                </a:lnTo>
                <a:close/>
                <a:moveTo>
                  <a:pt x="5042628" y="5683031"/>
                </a:moveTo>
                <a:lnTo>
                  <a:pt x="5297471" y="5683031"/>
                </a:lnTo>
                <a:lnTo>
                  <a:pt x="5297471" y="5734836"/>
                </a:lnTo>
                <a:cubicBezTo>
                  <a:pt x="5297471" y="5774561"/>
                  <a:pt x="5267271" y="5803948"/>
                  <a:pt x="5226617" y="5803948"/>
                </a:cubicBezTo>
                <a:lnTo>
                  <a:pt x="5113482" y="5803948"/>
                </a:lnTo>
                <a:cubicBezTo>
                  <a:pt x="5072828" y="5803948"/>
                  <a:pt x="5042628" y="5774561"/>
                  <a:pt x="5042628" y="5734836"/>
                </a:cubicBezTo>
                <a:close/>
                <a:moveTo>
                  <a:pt x="2789232" y="5683031"/>
                </a:moveTo>
                <a:lnTo>
                  <a:pt x="3044074" y="5683031"/>
                </a:lnTo>
                <a:lnTo>
                  <a:pt x="3044074" y="5734836"/>
                </a:lnTo>
                <a:cubicBezTo>
                  <a:pt x="3044074" y="5774561"/>
                  <a:pt x="3013874" y="5803948"/>
                  <a:pt x="2973220" y="5803948"/>
                </a:cubicBezTo>
                <a:lnTo>
                  <a:pt x="2860085" y="5803948"/>
                </a:lnTo>
                <a:cubicBezTo>
                  <a:pt x="2819431" y="5803948"/>
                  <a:pt x="2789232" y="5774561"/>
                  <a:pt x="2789232" y="5734836"/>
                </a:cubicBezTo>
                <a:close/>
                <a:moveTo>
                  <a:pt x="1805054" y="5683031"/>
                </a:moveTo>
                <a:lnTo>
                  <a:pt x="2059897" y="5683031"/>
                </a:lnTo>
                <a:lnTo>
                  <a:pt x="2059897" y="5734836"/>
                </a:lnTo>
                <a:cubicBezTo>
                  <a:pt x="2059897" y="5774561"/>
                  <a:pt x="2029697" y="5803948"/>
                  <a:pt x="1989043" y="5803948"/>
                </a:cubicBezTo>
                <a:lnTo>
                  <a:pt x="1875908" y="5803948"/>
                </a:lnTo>
                <a:cubicBezTo>
                  <a:pt x="1835254" y="5803948"/>
                  <a:pt x="1805054" y="5774561"/>
                  <a:pt x="1805054" y="5734836"/>
                </a:cubicBezTo>
                <a:close/>
                <a:moveTo>
                  <a:pt x="535868" y="5683031"/>
                </a:moveTo>
                <a:lnTo>
                  <a:pt x="790711" y="5683031"/>
                </a:lnTo>
                <a:lnTo>
                  <a:pt x="790711" y="5734836"/>
                </a:lnTo>
                <a:cubicBezTo>
                  <a:pt x="790711" y="5774561"/>
                  <a:pt x="760510" y="5803948"/>
                  <a:pt x="719857" y="5803948"/>
                </a:cubicBezTo>
                <a:lnTo>
                  <a:pt x="606722" y="5803948"/>
                </a:lnTo>
                <a:cubicBezTo>
                  <a:pt x="566067" y="5803948"/>
                  <a:pt x="535868" y="5774561"/>
                  <a:pt x="535868" y="5734836"/>
                </a:cubicBezTo>
                <a:close/>
                <a:moveTo>
                  <a:pt x="4670237" y="5258719"/>
                </a:moveTo>
                <a:lnTo>
                  <a:pt x="4707407" y="5258719"/>
                </a:lnTo>
                <a:lnTo>
                  <a:pt x="4707407" y="5258835"/>
                </a:lnTo>
                <a:cubicBezTo>
                  <a:pt x="4768736" y="5258835"/>
                  <a:pt x="4812759" y="5302858"/>
                  <a:pt x="4812759" y="5364187"/>
                </a:cubicBezTo>
                <a:lnTo>
                  <a:pt x="4812759" y="5637150"/>
                </a:lnTo>
                <a:cubicBezTo>
                  <a:pt x="4812759" y="5639938"/>
                  <a:pt x="4812526" y="5642493"/>
                  <a:pt x="4812410" y="5645165"/>
                </a:cubicBezTo>
                <a:cubicBezTo>
                  <a:pt x="4812526" y="5647837"/>
                  <a:pt x="4812759" y="5650508"/>
                  <a:pt x="4812759" y="5653180"/>
                </a:cubicBezTo>
                <a:lnTo>
                  <a:pt x="4812759" y="5926143"/>
                </a:lnTo>
                <a:cubicBezTo>
                  <a:pt x="4812759" y="5987472"/>
                  <a:pt x="4768736" y="6031495"/>
                  <a:pt x="4707407" y="6031495"/>
                </a:cubicBezTo>
                <a:lnTo>
                  <a:pt x="4670237" y="6031495"/>
                </a:lnTo>
                <a:close/>
                <a:moveTo>
                  <a:pt x="3394047" y="5258719"/>
                </a:moveTo>
                <a:lnTo>
                  <a:pt x="3431217" y="5258719"/>
                </a:lnTo>
                <a:lnTo>
                  <a:pt x="3431217" y="6031495"/>
                </a:lnTo>
                <a:lnTo>
                  <a:pt x="3394047" y="6031495"/>
                </a:lnTo>
                <a:cubicBezTo>
                  <a:pt x="3332717" y="6031495"/>
                  <a:pt x="3288695" y="5987472"/>
                  <a:pt x="3288695" y="5926143"/>
                </a:cubicBezTo>
                <a:lnTo>
                  <a:pt x="3288695" y="5653180"/>
                </a:lnTo>
                <a:cubicBezTo>
                  <a:pt x="3288695" y="5650392"/>
                  <a:pt x="3288928" y="5647837"/>
                  <a:pt x="3289044" y="5645165"/>
                </a:cubicBezTo>
                <a:cubicBezTo>
                  <a:pt x="3288928" y="5642493"/>
                  <a:pt x="3288695" y="5639822"/>
                  <a:pt x="3288695" y="5637150"/>
                </a:cubicBezTo>
                <a:lnTo>
                  <a:pt x="3288695" y="5364187"/>
                </a:lnTo>
                <a:lnTo>
                  <a:pt x="3288695" y="5364071"/>
                </a:lnTo>
                <a:cubicBezTo>
                  <a:pt x="3288695" y="5302741"/>
                  <a:pt x="3332717" y="5258719"/>
                  <a:pt x="3394047" y="5258719"/>
                </a:cubicBezTo>
                <a:close/>
                <a:moveTo>
                  <a:pt x="2416840" y="5258719"/>
                </a:moveTo>
                <a:lnTo>
                  <a:pt x="2454010" y="5258719"/>
                </a:lnTo>
                <a:lnTo>
                  <a:pt x="2454010" y="5258835"/>
                </a:lnTo>
                <a:cubicBezTo>
                  <a:pt x="2515339" y="5258835"/>
                  <a:pt x="2559362" y="5302858"/>
                  <a:pt x="2559362" y="5364187"/>
                </a:cubicBezTo>
                <a:lnTo>
                  <a:pt x="2559362" y="5637150"/>
                </a:lnTo>
                <a:cubicBezTo>
                  <a:pt x="2559362" y="5639938"/>
                  <a:pt x="2559129" y="5642493"/>
                  <a:pt x="2559013" y="5645165"/>
                </a:cubicBezTo>
                <a:cubicBezTo>
                  <a:pt x="2559129" y="5647837"/>
                  <a:pt x="2559362" y="5650508"/>
                  <a:pt x="2559362" y="5653180"/>
                </a:cubicBezTo>
                <a:lnTo>
                  <a:pt x="2559362" y="5926143"/>
                </a:lnTo>
                <a:cubicBezTo>
                  <a:pt x="2559362" y="5987472"/>
                  <a:pt x="2515339" y="6031495"/>
                  <a:pt x="2454010" y="6031495"/>
                </a:cubicBezTo>
                <a:lnTo>
                  <a:pt x="2416840" y="6031495"/>
                </a:lnTo>
                <a:close/>
                <a:moveTo>
                  <a:pt x="1140650" y="5258719"/>
                </a:moveTo>
                <a:lnTo>
                  <a:pt x="1177819" y="5258719"/>
                </a:lnTo>
                <a:lnTo>
                  <a:pt x="1177819" y="6031495"/>
                </a:lnTo>
                <a:lnTo>
                  <a:pt x="1140650" y="6031495"/>
                </a:lnTo>
                <a:cubicBezTo>
                  <a:pt x="1079321" y="6031495"/>
                  <a:pt x="1035298" y="5987472"/>
                  <a:pt x="1035298" y="5926143"/>
                </a:cubicBezTo>
                <a:lnTo>
                  <a:pt x="1035298" y="5653180"/>
                </a:lnTo>
                <a:cubicBezTo>
                  <a:pt x="1035298" y="5650392"/>
                  <a:pt x="1035530" y="5647837"/>
                  <a:pt x="1035646" y="5645165"/>
                </a:cubicBezTo>
                <a:cubicBezTo>
                  <a:pt x="1035530" y="5642493"/>
                  <a:pt x="1035298" y="5639822"/>
                  <a:pt x="1035298" y="5637150"/>
                </a:cubicBezTo>
                <a:lnTo>
                  <a:pt x="1035298" y="5364187"/>
                </a:lnTo>
                <a:lnTo>
                  <a:pt x="1035298" y="5364071"/>
                </a:lnTo>
                <a:cubicBezTo>
                  <a:pt x="1035298" y="5302741"/>
                  <a:pt x="1079321" y="5258719"/>
                  <a:pt x="1140650" y="5258719"/>
                </a:cubicBezTo>
                <a:close/>
                <a:moveTo>
                  <a:pt x="163479" y="5258719"/>
                </a:moveTo>
                <a:lnTo>
                  <a:pt x="200649" y="5258719"/>
                </a:lnTo>
                <a:lnTo>
                  <a:pt x="200649" y="5258835"/>
                </a:lnTo>
                <a:cubicBezTo>
                  <a:pt x="261978" y="5258835"/>
                  <a:pt x="306000" y="5302858"/>
                  <a:pt x="306000" y="5364187"/>
                </a:cubicBezTo>
                <a:lnTo>
                  <a:pt x="306000" y="5637150"/>
                </a:lnTo>
                <a:cubicBezTo>
                  <a:pt x="306000" y="5639938"/>
                  <a:pt x="305768" y="5642493"/>
                  <a:pt x="305652" y="5645165"/>
                </a:cubicBezTo>
                <a:cubicBezTo>
                  <a:pt x="305768" y="5647837"/>
                  <a:pt x="306000" y="5650508"/>
                  <a:pt x="306000" y="5653180"/>
                </a:cubicBezTo>
                <a:lnTo>
                  <a:pt x="306000" y="5926143"/>
                </a:lnTo>
                <a:cubicBezTo>
                  <a:pt x="306000" y="5987472"/>
                  <a:pt x="261978" y="6031495"/>
                  <a:pt x="200649" y="6031495"/>
                </a:cubicBezTo>
                <a:lnTo>
                  <a:pt x="163479" y="6031495"/>
                </a:lnTo>
                <a:close/>
                <a:moveTo>
                  <a:pt x="4486248" y="5137802"/>
                </a:moveTo>
                <a:lnTo>
                  <a:pt x="4599383" y="5137802"/>
                </a:lnTo>
                <a:cubicBezTo>
                  <a:pt x="4640037" y="5137802"/>
                  <a:pt x="4670237" y="5167189"/>
                  <a:pt x="4670237" y="5206914"/>
                </a:cubicBezTo>
                <a:lnTo>
                  <a:pt x="4670237" y="5258719"/>
                </a:lnTo>
                <a:lnTo>
                  <a:pt x="4415394" y="5258719"/>
                </a:lnTo>
                <a:lnTo>
                  <a:pt x="4415394" y="5206914"/>
                </a:lnTo>
                <a:cubicBezTo>
                  <a:pt x="4415394" y="5167189"/>
                  <a:pt x="4445594" y="5137802"/>
                  <a:pt x="4486248" y="5137802"/>
                </a:cubicBezTo>
                <a:close/>
                <a:moveTo>
                  <a:pt x="3502072" y="5137802"/>
                </a:moveTo>
                <a:lnTo>
                  <a:pt x="3615205" y="5137802"/>
                </a:lnTo>
                <a:cubicBezTo>
                  <a:pt x="3655859" y="5137802"/>
                  <a:pt x="3686060" y="5167189"/>
                  <a:pt x="3686060" y="5206914"/>
                </a:cubicBezTo>
                <a:lnTo>
                  <a:pt x="3686060" y="5258719"/>
                </a:lnTo>
                <a:lnTo>
                  <a:pt x="3431217" y="5258719"/>
                </a:lnTo>
                <a:lnTo>
                  <a:pt x="3431217" y="5206914"/>
                </a:lnTo>
                <a:cubicBezTo>
                  <a:pt x="3431217" y="5167189"/>
                  <a:pt x="3461417" y="5137802"/>
                  <a:pt x="3502072" y="5137802"/>
                </a:cubicBezTo>
                <a:close/>
                <a:moveTo>
                  <a:pt x="2232851" y="5137802"/>
                </a:moveTo>
                <a:lnTo>
                  <a:pt x="2345986" y="5137802"/>
                </a:lnTo>
                <a:cubicBezTo>
                  <a:pt x="2386640" y="5137802"/>
                  <a:pt x="2416840" y="5167189"/>
                  <a:pt x="2416840" y="5206914"/>
                </a:cubicBezTo>
                <a:lnTo>
                  <a:pt x="2416840" y="5258719"/>
                </a:lnTo>
                <a:lnTo>
                  <a:pt x="2161997" y="5258719"/>
                </a:lnTo>
                <a:lnTo>
                  <a:pt x="2161997" y="5206914"/>
                </a:lnTo>
                <a:cubicBezTo>
                  <a:pt x="2161997" y="5167189"/>
                  <a:pt x="2192197" y="5137802"/>
                  <a:pt x="2232851" y="5137802"/>
                </a:cubicBezTo>
                <a:close/>
                <a:moveTo>
                  <a:pt x="1248673" y="5137802"/>
                </a:moveTo>
                <a:lnTo>
                  <a:pt x="1361808" y="5137802"/>
                </a:lnTo>
                <a:cubicBezTo>
                  <a:pt x="1402462" y="5137802"/>
                  <a:pt x="1432662" y="5167189"/>
                  <a:pt x="1432662" y="5206914"/>
                </a:cubicBezTo>
                <a:lnTo>
                  <a:pt x="1432662" y="5258719"/>
                </a:lnTo>
                <a:lnTo>
                  <a:pt x="1177819" y="5258719"/>
                </a:lnTo>
                <a:lnTo>
                  <a:pt x="1177819" y="5206914"/>
                </a:lnTo>
                <a:cubicBezTo>
                  <a:pt x="1177819" y="5167189"/>
                  <a:pt x="1208019" y="5137802"/>
                  <a:pt x="1248673" y="5137802"/>
                </a:cubicBezTo>
                <a:close/>
                <a:moveTo>
                  <a:pt x="0" y="5137802"/>
                </a:moveTo>
                <a:lnTo>
                  <a:pt x="92625" y="5137802"/>
                </a:lnTo>
                <a:cubicBezTo>
                  <a:pt x="133279" y="5137802"/>
                  <a:pt x="163479" y="5167189"/>
                  <a:pt x="163479" y="5206914"/>
                </a:cubicBezTo>
                <a:lnTo>
                  <a:pt x="163479" y="5258719"/>
                </a:lnTo>
                <a:lnTo>
                  <a:pt x="0" y="5258719"/>
                </a:lnTo>
                <a:close/>
                <a:moveTo>
                  <a:pt x="1767884" y="4910255"/>
                </a:moveTo>
                <a:lnTo>
                  <a:pt x="1805053" y="4910255"/>
                </a:lnTo>
                <a:lnTo>
                  <a:pt x="1805053" y="5683031"/>
                </a:lnTo>
                <a:lnTo>
                  <a:pt x="1767884" y="5683031"/>
                </a:lnTo>
                <a:cubicBezTo>
                  <a:pt x="1706555" y="5683031"/>
                  <a:pt x="1662532" y="5639008"/>
                  <a:pt x="1662532" y="5577679"/>
                </a:cubicBezTo>
                <a:lnTo>
                  <a:pt x="1662532" y="5304716"/>
                </a:lnTo>
                <a:cubicBezTo>
                  <a:pt x="1662532" y="5301928"/>
                  <a:pt x="1662764" y="5299373"/>
                  <a:pt x="1662880" y="5296701"/>
                </a:cubicBezTo>
                <a:cubicBezTo>
                  <a:pt x="1662764" y="5294029"/>
                  <a:pt x="1662532" y="5291358"/>
                  <a:pt x="1662532" y="5288686"/>
                </a:cubicBezTo>
                <a:lnTo>
                  <a:pt x="1662532" y="5015723"/>
                </a:lnTo>
                <a:lnTo>
                  <a:pt x="1662532" y="5015607"/>
                </a:lnTo>
                <a:cubicBezTo>
                  <a:pt x="1662532" y="4954277"/>
                  <a:pt x="1706555" y="4910255"/>
                  <a:pt x="1767884" y="4910255"/>
                </a:cubicBezTo>
                <a:close/>
                <a:moveTo>
                  <a:pt x="5113482" y="4789339"/>
                </a:moveTo>
                <a:lnTo>
                  <a:pt x="5226617" y="4789339"/>
                </a:lnTo>
                <a:cubicBezTo>
                  <a:pt x="5267271" y="4789339"/>
                  <a:pt x="5297471" y="4818726"/>
                  <a:pt x="5297471" y="4858451"/>
                </a:cubicBezTo>
                <a:lnTo>
                  <a:pt x="5297471" y="4910255"/>
                </a:lnTo>
                <a:lnTo>
                  <a:pt x="5334641" y="4910255"/>
                </a:lnTo>
                <a:lnTo>
                  <a:pt x="5334641" y="4910371"/>
                </a:lnTo>
                <a:cubicBezTo>
                  <a:pt x="5395970" y="4910371"/>
                  <a:pt x="5439993" y="4954394"/>
                  <a:pt x="5439993" y="5015723"/>
                </a:cubicBezTo>
                <a:lnTo>
                  <a:pt x="5439993" y="5288686"/>
                </a:lnTo>
                <a:cubicBezTo>
                  <a:pt x="5439993" y="5291474"/>
                  <a:pt x="5439760" y="5294029"/>
                  <a:pt x="5439644" y="5296701"/>
                </a:cubicBezTo>
                <a:cubicBezTo>
                  <a:pt x="5439760" y="5299373"/>
                  <a:pt x="5439993" y="5302044"/>
                  <a:pt x="5439993" y="5304716"/>
                </a:cubicBezTo>
                <a:lnTo>
                  <a:pt x="5439993" y="5577679"/>
                </a:lnTo>
                <a:cubicBezTo>
                  <a:pt x="5439993" y="5639008"/>
                  <a:pt x="5395970" y="5683031"/>
                  <a:pt x="5334641" y="5683031"/>
                </a:cubicBezTo>
                <a:lnTo>
                  <a:pt x="5297471" y="5683031"/>
                </a:lnTo>
                <a:lnTo>
                  <a:pt x="5297471" y="4910256"/>
                </a:lnTo>
                <a:lnTo>
                  <a:pt x="5042628" y="4910256"/>
                </a:lnTo>
                <a:lnTo>
                  <a:pt x="5042628" y="4858451"/>
                </a:lnTo>
                <a:cubicBezTo>
                  <a:pt x="5042628" y="4818726"/>
                  <a:pt x="5072828" y="4789339"/>
                  <a:pt x="5113482" y="4789339"/>
                </a:cubicBezTo>
                <a:close/>
                <a:moveTo>
                  <a:pt x="4129305" y="4789339"/>
                </a:moveTo>
                <a:lnTo>
                  <a:pt x="4242439" y="4789339"/>
                </a:lnTo>
                <a:cubicBezTo>
                  <a:pt x="4283093" y="4789339"/>
                  <a:pt x="4313294" y="4818726"/>
                  <a:pt x="4313294" y="4858451"/>
                </a:cubicBezTo>
                <a:lnTo>
                  <a:pt x="4313294" y="4910256"/>
                </a:lnTo>
                <a:lnTo>
                  <a:pt x="4058452" y="4910256"/>
                </a:lnTo>
                <a:lnTo>
                  <a:pt x="4058452" y="5683031"/>
                </a:lnTo>
                <a:lnTo>
                  <a:pt x="4313294" y="5683031"/>
                </a:lnTo>
                <a:lnTo>
                  <a:pt x="4313294" y="5734836"/>
                </a:lnTo>
                <a:cubicBezTo>
                  <a:pt x="4313294" y="5774561"/>
                  <a:pt x="4283093" y="5803948"/>
                  <a:pt x="4242439" y="5803948"/>
                </a:cubicBezTo>
                <a:lnTo>
                  <a:pt x="4129305" y="5803948"/>
                </a:lnTo>
                <a:cubicBezTo>
                  <a:pt x="4088651" y="5803948"/>
                  <a:pt x="4058451" y="5774561"/>
                  <a:pt x="4058451" y="5734836"/>
                </a:cubicBezTo>
                <a:lnTo>
                  <a:pt x="4058451" y="5683031"/>
                </a:lnTo>
                <a:lnTo>
                  <a:pt x="4021282" y="5683031"/>
                </a:lnTo>
                <a:cubicBezTo>
                  <a:pt x="3959952" y="5683031"/>
                  <a:pt x="3915930" y="5639008"/>
                  <a:pt x="3915930" y="5577679"/>
                </a:cubicBezTo>
                <a:lnTo>
                  <a:pt x="3915930" y="5304716"/>
                </a:lnTo>
                <a:cubicBezTo>
                  <a:pt x="3915930" y="5301928"/>
                  <a:pt x="3916163" y="5299373"/>
                  <a:pt x="3916279" y="5296701"/>
                </a:cubicBezTo>
                <a:cubicBezTo>
                  <a:pt x="3916163" y="5294029"/>
                  <a:pt x="3915930" y="5291358"/>
                  <a:pt x="3915930" y="5288686"/>
                </a:cubicBezTo>
                <a:lnTo>
                  <a:pt x="3915930" y="5015723"/>
                </a:lnTo>
                <a:lnTo>
                  <a:pt x="3915930" y="5015607"/>
                </a:lnTo>
                <a:cubicBezTo>
                  <a:pt x="3915930" y="4954277"/>
                  <a:pt x="3959952" y="4910255"/>
                  <a:pt x="4021282" y="4910255"/>
                </a:cubicBezTo>
                <a:lnTo>
                  <a:pt x="4058451" y="4910255"/>
                </a:lnTo>
                <a:lnTo>
                  <a:pt x="4058451" y="4858451"/>
                </a:lnTo>
                <a:cubicBezTo>
                  <a:pt x="4058451" y="4818726"/>
                  <a:pt x="4088651" y="4789339"/>
                  <a:pt x="4129305" y="4789339"/>
                </a:cubicBezTo>
                <a:close/>
                <a:moveTo>
                  <a:pt x="2860085" y="4789339"/>
                </a:moveTo>
                <a:lnTo>
                  <a:pt x="2973220" y="4789339"/>
                </a:lnTo>
                <a:cubicBezTo>
                  <a:pt x="3013874" y="4789339"/>
                  <a:pt x="3044074" y="4818726"/>
                  <a:pt x="3044074" y="4858451"/>
                </a:cubicBezTo>
                <a:lnTo>
                  <a:pt x="3044074" y="4910255"/>
                </a:lnTo>
                <a:lnTo>
                  <a:pt x="3081244" y="4910255"/>
                </a:lnTo>
                <a:lnTo>
                  <a:pt x="3081244" y="4910371"/>
                </a:lnTo>
                <a:cubicBezTo>
                  <a:pt x="3142573" y="4910371"/>
                  <a:pt x="3186596" y="4954394"/>
                  <a:pt x="3186596" y="5015723"/>
                </a:cubicBezTo>
                <a:lnTo>
                  <a:pt x="3186596" y="5288686"/>
                </a:lnTo>
                <a:cubicBezTo>
                  <a:pt x="3186596" y="5291474"/>
                  <a:pt x="3186363" y="5294029"/>
                  <a:pt x="3186247" y="5296701"/>
                </a:cubicBezTo>
                <a:cubicBezTo>
                  <a:pt x="3186363" y="5299373"/>
                  <a:pt x="3186596" y="5302044"/>
                  <a:pt x="3186596" y="5304716"/>
                </a:cubicBezTo>
                <a:lnTo>
                  <a:pt x="3186596" y="5577679"/>
                </a:lnTo>
                <a:cubicBezTo>
                  <a:pt x="3186596" y="5639008"/>
                  <a:pt x="3142573" y="5683031"/>
                  <a:pt x="3081244" y="5683031"/>
                </a:cubicBezTo>
                <a:lnTo>
                  <a:pt x="3044074" y="5683031"/>
                </a:lnTo>
                <a:lnTo>
                  <a:pt x="3044074" y="4910256"/>
                </a:lnTo>
                <a:lnTo>
                  <a:pt x="2789232" y="4910256"/>
                </a:lnTo>
                <a:lnTo>
                  <a:pt x="2789232" y="4858451"/>
                </a:lnTo>
                <a:cubicBezTo>
                  <a:pt x="2789232" y="4818726"/>
                  <a:pt x="2819431" y="4789339"/>
                  <a:pt x="2860085" y="4789339"/>
                </a:cubicBezTo>
                <a:close/>
                <a:moveTo>
                  <a:pt x="1875908" y="4789339"/>
                </a:moveTo>
                <a:lnTo>
                  <a:pt x="1989043" y="4789339"/>
                </a:lnTo>
                <a:cubicBezTo>
                  <a:pt x="2029697" y="4789339"/>
                  <a:pt x="2059897" y="4818726"/>
                  <a:pt x="2059897" y="4858451"/>
                </a:cubicBezTo>
                <a:lnTo>
                  <a:pt x="2059897" y="4910256"/>
                </a:lnTo>
                <a:lnTo>
                  <a:pt x="1805054" y="4910256"/>
                </a:lnTo>
                <a:lnTo>
                  <a:pt x="1805054" y="4858451"/>
                </a:lnTo>
                <a:cubicBezTo>
                  <a:pt x="1805054" y="4818726"/>
                  <a:pt x="1835254" y="4789339"/>
                  <a:pt x="1875908" y="4789339"/>
                </a:cubicBezTo>
                <a:close/>
                <a:moveTo>
                  <a:pt x="606722" y="4789339"/>
                </a:moveTo>
                <a:lnTo>
                  <a:pt x="719857" y="4789339"/>
                </a:lnTo>
                <a:cubicBezTo>
                  <a:pt x="760511" y="4789339"/>
                  <a:pt x="790711" y="4818726"/>
                  <a:pt x="790711" y="4858451"/>
                </a:cubicBezTo>
                <a:lnTo>
                  <a:pt x="790711" y="4910255"/>
                </a:lnTo>
                <a:lnTo>
                  <a:pt x="827881" y="4910255"/>
                </a:lnTo>
                <a:lnTo>
                  <a:pt x="827881" y="4910371"/>
                </a:lnTo>
                <a:cubicBezTo>
                  <a:pt x="889210" y="4910371"/>
                  <a:pt x="933232" y="4954394"/>
                  <a:pt x="933232" y="5015723"/>
                </a:cubicBezTo>
                <a:lnTo>
                  <a:pt x="933232" y="5288686"/>
                </a:lnTo>
                <a:cubicBezTo>
                  <a:pt x="933232" y="5291474"/>
                  <a:pt x="933000" y="5294029"/>
                  <a:pt x="932884" y="5296701"/>
                </a:cubicBezTo>
                <a:cubicBezTo>
                  <a:pt x="933000" y="5299373"/>
                  <a:pt x="933232" y="5302044"/>
                  <a:pt x="933232" y="5304716"/>
                </a:cubicBezTo>
                <a:lnTo>
                  <a:pt x="933232" y="5577679"/>
                </a:lnTo>
                <a:cubicBezTo>
                  <a:pt x="933232" y="5639008"/>
                  <a:pt x="889210" y="5683031"/>
                  <a:pt x="827881" y="5683031"/>
                </a:cubicBezTo>
                <a:lnTo>
                  <a:pt x="790711" y="5683031"/>
                </a:lnTo>
                <a:lnTo>
                  <a:pt x="790711" y="4910256"/>
                </a:lnTo>
                <a:lnTo>
                  <a:pt x="535868" y="4910256"/>
                </a:lnTo>
                <a:lnTo>
                  <a:pt x="535868" y="4858451"/>
                </a:lnTo>
                <a:cubicBezTo>
                  <a:pt x="535868" y="4818726"/>
                  <a:pt x="566068" y="4789339"/>
                  <a:pt x="606722" y="4789339"/>
                </a:cubicBezTo>
                <a:close/>
                <a:moveTo>
                  <a:pt x="1805054" y="4312408"/>
                </a:moveTo>
                <a:lnTo>
                  <a:pt x="2059897" y="4312408"/>
                </a:lnTo>
                <a:lnTo>
                  <a:pt x="2059897" y="4319918"/>
                </a:lnTo>
                <a:lnTo>
                  <a:pt x="2059897" y="4364213"/>
                </a:lnTo>
                <a:lnTo>
                  <a:pt x="2059897" y="4371723"/>
                </a:lnTo>
                <a:cubicBezTo>
                  <a:pt x="2059897" y="4411448"/>
                  <a:pt x="2029697" y="4440835"/>
                  <a:pt x="1989043" y="4440835"/>
                </a:cubicBezTo>
                <a:lnTo>
                  <a:pt x="1875908" y="4440835"/>
                </a:lnTo>
                <a:cubicBezTo>
                  <a:pt x="1835254" y="4440835"/>
                  <a:pt x="1805054" y="4411448"/>
                  <a:pt x="1805054" y="4371723"/>
                </a:cubicBezTo>
                <a:lnTo>
                  <a:pt x="1805054" y="4364213"/>
                </a:lnTo>
                <a:lnTo>
                  <a:pt x="1805054" y="4319918"/>
                </a:lnTo>
                <a:close/>
                <a:moveTo>
                  <a:pt x="163473" y="3888096"/>
                </a:moveTo>
                <a:lnTo>
                  <a:pt x="200643" y="3888096"/>
                </a:lnTo>
                <a:lnTo>
                  <a:pt x="200643" y="3888212"/>
                </a:lnTo>
                <a:cubicBezTo>
                  <a:pt x="261972" y="3888212"/>
                  <a:pt x="305994" y="3932235"/>
                  <a:pt x="305994" y="3993564"/>
                </a:cubicBezTo>
                <a:lnTo>
                  <a:pt x="305994" y="4266527"/>
                </a:lnTo>
                <a:lnTo>
                  <a:pt x="305987" y="4266671"/>
                </a:lnTo>
                <a:lnTo>
                  <a:pt x="305987" y="4274036"/>
                </a:lnTo>
                <a:lnTo>
                  <a:pt x="305805" y="4278224"/>
                </a:lnTo>
                <a:lnTo>
                  <a:pt x="305994" y="4282557"/>
                </a:lnTo>
                <a:lnTo>
                  <a:pt x="305994" y="4555520"/>
                </a:lnTo>
                <a:lnTo>
                  <a:pt x="305987" y="4555554"/>
                </a:lnTo>
                <a:lnTo>
                  <a:pt x="305987" y="4563029"/>
                </a:lnTo>
                <a:cubicBezTo>
                  <a:pt x="305987" y="4624358"/>
                  <a:pt x="261965" y="4668381"/>
                  <a:pt x="200636" y="4668381"/>
                </a:cubicBezTo>
                <a:lnTo>
                  <a:pt x="163472" y="4668381"/>
                </a:lnTo>
                <a:lnTo>
                  <a:pt x="163472" y="4712677"/>
                </a:lnTo>
                <a:lnTo>
                  <a:pt x="163466" y="4712692"/>
                </a:lnTo>
                <a:lnTo>
                  <a:pt x="163466" y="4720186"/>
                </a:lnTo>
                <a:cubicBezTo>
                  <a:pt x="163466" y="4759911"/>
                  <a:pt x="133266" y="4789298"/>
                  <a:pt x="92612" y="4789298"/>
                </a:cubicBezTo>
                <a:lnTo>
                  <a:pt x="0" y="4789298"/>
                </a:lnTo>
                <a:lnTo>
                  <a:pt x="0" y="4660872"/>
                </a:lnTo>
                <a:lnTo>
                  <a:pt x="163466" y="4660872"/>
                </a:lnTo>
                <a:lnTo>
                  <a:pt x="163466" y="3895605"/>
                </a:lnTo>
                <a:lnTo>
                  <a:pt x="163473" y="3895605"/>
                </a:lnTo>
                <a:close/>
                <a:moveTo>
                  <a:pt x="4486248" y="3767179"/>
                </a:moveTo>
                <a:lnTo>
                  <a:pt x="4599383" y="3767179"/>
                </a:lnTo>
                <a:cubicBezTo>
                  <a:pt x="4640037" y="3767179"/>
                  <a:pt x="4670237" y="3796566"/>
                  <a:pt x="4670237" y="3836291"/>
                </a:cubicBezTo>
                <a:lnTo>
                  <a:pt x="4670237" y="3843800"/>
                </a:lnTo>
                <a:lnTo>
                  <a:pt x="4670237" y="3888096"/>
                </a:lnTo>
                <a:lnTo>
                  <a:pt x="4707407" y="3888096"/>
                </a:lnTo>
                <a:lnTo>
                  <a:pt x="4707407" y="3888212"/>
                </a:lnTo>
                <a:cubicBezTo>
                  <a:pt x="4768736" y="3888212"/>
                  <a:pt x="4812759" y="3932235"/>
                  <a:pt x="4812759" y="3993564"/>
                </a:cubicBezTo>
                <a:lnTo>
                  <a:pt x="4812759" y="4001073"/>
                </a:lnTo>
                <a:lnTo>
                  <a:pt x="4812759" y="4266527"/>
                </a:lnTo>
                <a:lnTo>
                  <a:pt x="4812759" y="4274036"/>
                </a:lnTo>
                <a:lnTo>
                  <a:pt x="4812574" y="4278296"/>
                </a:lnTo>
                <a:lnTo>
                  <a:pt x="4812759" y="4282557"/>
                </a:lnTo>
                <a:lnTo>
                  <a:pt x="4812759" y="4290066"/>
                </a:lnTo>
                <a:lnTo>
                  <a:pt x="4812759" y="4555520"/>
                </a:lnTo>
                <a:lnTo>
                  <a:pt x="4812759" y="4563029"/>
                </a:lnTo>
                <a:cubicBezTo>
                  <a:pt x="4812759" y="4624358"/>
                  <a:pt x="4768736" y="4668381"/>
                  <a:pt x="4707407" y="4668381"/>
                </a:cubicBezTo>
                <a:lnTo>
                  <a:pt x="4670237" y="4668381"/>
                </a:lnTo>
                <a:lnTo>
                  <a:pt x="4670237" y="4712677"/>
                </a:lnTo>
                <a:lnTo>
                  <a:pt x="4670237" y="4720186"/>
                </a:lnTo>
                <a:cubicBezTo>
                  <a:pt x="4670237" y="4759911"/>
                  <a:pt x="4640037" y="4789298"/>
                  <a:pt x="4599383" y="4789298"/>
                </a:cubicBezTo>
                <a:lnTo>
                  <a:pt x="4486248" y="4789298"/>
                </a:lnTo>
                <a:cubicBezTo>
                  <a:pt x="4445594" y="4789298"/>
                  <a:pt x="4415394" y="4759911"/>
                  <a:pt x="4415394" y="4720186"/>
                </a:cubicBezTo>
                <a:lnTo>
                  <a:pt x="4415394" y="4712677"/>
                </a:lnTo>
                <a:lnTo>
                  <a:pt x="4415394" y="4668381"/>
                </a:lnTo>
                <a:lnTo>
                  <a:pt x="4415394" y="4660872"/>
                </a:lnTo>
                <a:lnTo>
                  <a:pt x="4670237" y="4660872"/>
                </a:lnTo>
                <a:lnTo>
                  <a:pt x="4670237" y="3895605"/>
                </a:lnTo>
                <a:lnTo>
                  <a:pt x="4415394" y="3895605"/>
                </a:lnTo>
                <a:lnTo>
                  <a:pt x="4415394" y="3888096"/>
                </a:lnTo>
                <a:lnTo>
                  <a:pt x="4415394" y="3843800"/>
                </a:lnTo>
                <a:lnTo>
                  <a:pt x="4415394" y="3836291"/>
                </a:lnTo>
                <a:cubicBezTo>
                  <a:pt x="4415394" y="3796566"/>
                  <a:pt x="4445594" y="3767179"/>
                  <a:pt x="4486248" y="3767179"/>
                </a:cubicBezTo>
                <a:close/>
                <a:moveTo>
                  <a:pt x="3502072" y="3767179"/>
                </a:moveTo>
                <a:lnTo>
                  <a:pt x="3615205" y="3767179"/>
                </a:lnTo>
                <a:cubicBezTo>
                  <a:pt x="3655859" y="3767179"/>
                  <a:pt x="3686060" y="3796566"/>
                  <a:pt x="3686060" y="3836291"/>
                </a:cubicBezTo>
                <a:lnTo>
                  <a:pt x="3686060" y="3843800"/>
                </a:lnTo>
                <a:lnTo>
                  <a:pt x="3686060" y="3888096"/>
                </a:lnTo>
                <a:lnTo>
                  <a:pt x="3686060" y="3895605"/>
                </a:lnTo>
                <a:lnTo>
                  <a:pt x="3431217" y="3895605"/>
                </a:lnTo>
                <a:lnTo>
                  <a:pt x="3431217" y="4660872"/>
                </a:lnTo>
                <a:lnTo>
                  <a:pt x="3686060" y="4660872"/>
                </a:lnTo>
                <a:lnTo>
                  <a:pt x="3686060" y="4668381"/>
                </a:lnTo>
                <a:lnTo>
                  <a:pt x="3686060" y="4712677"/>
                </a:lnTo>
                <a:lnTo>
                  <a:pt x="3686060" y="4720186"/>
                </a:lnTo>
                <a:cubicBezTo>
                  <a:pt x="3686060" y="4759911"/>
                  <a:pt x="3655859" y="4789298"/>
                  <a:pt x="3615205" y="4789298"/>
                </a:cubicBezTo>
                <a:lnTo>
                  <a:pt x="3502072" y="4789298"/>
                </a:lnTo>
                <a:cubicBezTo>
                  <a:pt x="3461417" y="4789298"/>
                  <a:pt x="3431217" y="4759911"/>
                  <a:pt x="3431217" y="4720186"/>
                </a:cubicBezTo>
                <a:lnTo>
                  <a:pt x="3431217" y="4712677"/>
                </a:lnTo>
                <a:lnTo>
                  <a:pt x="3431217" y="4668381"/>
                </a:lnTo>
                <a:lnTo>
                  <a:pt x="3394047" y="4668381"/>
                </a:lnTo>
                <a:cubicBezTo>
                  <a:pt x="3332717" y="4668381"/>
                  <a:pt x="3288695" y="4624358"/>
                  <a:pt x="3288695" y="4563029"/>
                </a:cubicBezTo>
                <a:lnTo>
                  <a:pt x="3288695" y="4555520"/>
                </a:lnTo>
                <a:lnTo>
                  <a:pt x="3288695" y="4290066"/>
                </a:lnTo>
                <a:lnTo>
                  <a:pt x="3288695" y="4282557"/>
                </a:lnTo>
                <a:lnTo>
                  <a:pt x="3288881" y="4278296"/>
                </a:lnTo>
                <a:lnTo>
                  <a:pt x="3288695" y="4274036"/>
                </a:lnTo>
                <a:lnTo>
                  <a:pt x="3288695" y="4266527"/>
                </a:lnTo>
                <a:lnTo>
                  <a:pt x="3288695" y="4001073"/>
                </a:lnTo>
                <a:lnTo>
                  <a:pt x="3288695" y="4000957"/>
                </a:lnTo>
                <a:lnTo>
                  <a:pt x="3288695" y="3993564"/>
                </a:lnTo>
                <a:lnTo>
                  <a:pt x="3288695" y="3993448"/>
                </a:lnTo>
                <a:cubicBezTo>
                  <a:pt x="3288695" y="3932119"/>
                  <a:pt x="3332717" y="3888096"/>
                  <a:pt x="3394047" y="3888096"/>
                </a:cubicBezTo>
                <a:lnTo>
                  <a:pt x="3431217" y="3888096"/>
                </a:lnTo>
                <a:lnTo>
                  <a:pt x="3431217" y="3843800"/>
                </a:lnTo>
                <a:lnTo>
                  <a:pt x="3431217" y="3836291"/>
                </a:lnTo>
                <a:cubicBezTo>
                  <a:pt x="3431217" y="3796566"/>
                  <a:pt x="3461417" y="3767179"/>
                  <a:pt x="3502072" y="3767179"/>
                </a:cubicBezTo>
                <a:close/>
                <a:moveTo>
                  <a:pt x="2232851" y="3767179"/>
                </a:moveTo>
                <a:lnTo>
                  <a:pt x="2345986" y="3767179"/>
                </a:lnTo>
                <a:cubicBezTo>
                  <a:pt x="2386640" y="3767179"/>
                  <a:pt x="2416840" y="3796566"/>
                  <a:pt x="2416840" y="3836291"/>
                </a:cubicBezTo>
                <a:lnTo>
                  <a:pt x="2416840" y="3843800"/>
                </a:lnTo>
                <a:lnTo>
                  <a:pt x="2416840" y="3888096"/>
                </a:lnTo>
                <a:lnTo>
                  <a:pt x="2454010" y="3888096"/>
                </a:lnTo>
                <a:lnTo>
                  <a:pt x="2454010" y="3888212"/>
                </a:lnTo>
                <a:cubicBezTo>
                  <a:pt x="2515339" y="3888212"/>
                  <a:pt x="2559362" y="3932235"/>
                  <a:pt x="2559362" y="3993564"/>
                </a:cubicBezTo>
                <a:lnTo>
                  <a:pt x="2559362" y="4001073"/>
                </a:lnTo>
                <a:lnTo>
                  <a:pt x="2559362" y="4266527"/>
                </a:lnTo>
                <a:lnTo>
                  <a:pt x="2559362" y="4274036"/>
                </a:lnTo>
                <a:lnTo>
                  <a:pt x="2559177" y="4278296"/>
                </a:lnTo>
                <a:lnTo>
                  <a:pt x="2559362" y="4282557"/>
                </a:lnTo>
                <a:lnTo>
                  <a:pt x="2559362" y="4290066"/>
                </a:lnTo>
                <a:lnTo>
                  <a:pt x="2559362" y="4555520"/>
                </a:lnTo>
                <a:lnTo>
                  <a:pt x="2559362" y="4563029"/>
                </a:lnTo>
                <a:cubicBezTo>
                  <a:pt x="2559362" y="4624358"/>
                  <a:pt x="2515339" y="4668381"/>
                  <a:pt x="2454010" y="4668381"/>
                </a:cubicBezTo>
                <a:lnTo>
                  <a:pt x="2416840" y="4668381"/>
                </a:lnTo>
                <a:lnTo>
                  <a:pt x="2416840" y="4712677"/>
                </a:lnTo>
                <a:lnTo>
                  <a:pt x="2416840" y="4720186"/>
                </a:lnTo>
                <a:cubicBezTo>
                  <a:pt x="2416840" y="4759911"/>
                  <a:pt x="2386640" y="4789298"/>
                  <a:pt x="2345986" y="4789298"/>
                </a:cubicBezTo>
                <a:lnTo>
                  <a:pt x="2232851" y="4789298"/>
                </a:lnTo>
                <a:cubicBezTo>
                  <a:pt x="2192197" y="4789298"/>
                  <a:pt x="2161997" y="4759911"/>
                  <a:pt x="2161997" y="4720186"/>
                </a:cubicBezTo>
                <a:lnTo>
                  <a:pt x="2161997" y="4712677"/>
                </a:lnTo>
                <a:lnTo>
                  <a:pt x="2161997" y="4668381"/>
                </a:lnTo>
                <a:lnTo>
                  <a:pt x="2161997" y="4660872"/>
                </a:lnTo>
                <a:lnTo>
                  <a:pt x="2416840" y="4660872"/>
                </a:lnTo>
                <a:lnTo>
                  <a:pt x="2416840" y="3895605"/>
                </a:lnTo>
                <a:lnTo>
                  <a:pt x="2161997" y="3895605"/>
                </a:lnTo>
                <a:lnTo>
                  <a:pt x="2161997" y="3888096"/>
                </a:lnTo>
                <a:lnTo>
                  <a:pt x="2161997" y="3843800"/>
                </a:lnTo>
                <a:lnTo>
                  <a:pt x="2161997" y="3836291"/>
                </a:lnTo>
                <a:cubicBezTo>
                  <a:pt x="2161997" y="3796566"/>
                  <a:pt x="2192197" y="3767179"/>
                  <a:pt x="2232851" y="3767179"/>
                </a:cubicBezTo>
                <a:close/>
                <a:moveTo>
                  <a:pt x="1248673" y="3767179"/>
                </a:moveTo>
                <a:lnTo>
                  <a:pt x="1361808" y="3767179"/>
                </a:lnTo>
                <a:cubicBezTo>
                  <a:pt x="1402462" y="3767179"/>
                  <a:pt x="1432662" y="3796566"/>
                  <a:pt x="1432662" y="3836291"/>
                </a:cubicBezTo>
                <a:lnTo>
                  <a:pt x="1432662" y="3843800"/>
                </a:lnTo>
                <a:lnTo>
                  <a:pt x="1432662" y="3888096"/>
                </a:lnTo>
                <a:lnTo>
                  <a:pt x="1432662" y="3895605"/>
                </a:lnTo>
                <a:lnTo>
                  <a:pt x="1177819" y="3895605"/>
                </a:lnTo>
                <a:lnTo>
                  <a:pt x="1177819" y="4660872"/>
                </a:lnTo>
                <a:lnTo>
                  <a:pt x="1432662" y="4660872"/>
                </a:lnTo>
                <a:lnTo>
                  <a:pt x="1432662" y="4668381"/>
                </a:lnTo>
                <a:lnTo>
                  <a:pt x="1432662" y="4712677"/>
                </a:lnTo>
                <a:lnTo>
                  <a:pt x="1432662" y="4720186"/>
                </a:lnTo>
                <a:cubicBezTo>
                  <a:pt x="1432662" y="4759911"/>
                  <a:pt x="1402462" y="4789298"/>
                  <a:pt x="1361808" y="4789298"/>
                </a:cubicBezTo>
                <a:lnTo>
                  <a:pt x="1248673" y="4789298"/>
                </a:lnTo>
                <a:cubicBezTo>
                  <a:pt x="1208019" y="4789298"/>
                  <a:pt x="1177819" y="4759911"/>
                  <a:pt x="1177819" y="4720186"/>
                </a:cubicBezTo>
                <a:lnTo>
                  <a:pt x="1177819" y="4712677"/>
                </a:lnTo>
                <a:lnTo>
                  <a:pt x="1177819" y="4668381"/>
                </a:lnTo>
                <a:lnTo>
                  <a:pt x="1140650" y="4668381"/>
                </a:lnTo>
                <a:cubicBezTo>
                  <a:pt x="1079321" y="4668381"/>
                  <a:pt x="1035298" y="4624358"/>
                  <a:pt x="1035298" y="4563029"/>
                </a:cubicBezTo>
                <a:lnTo>
                  <a:pt x="1035298" y="4555520"/>
                </a:lnTo>
                <a:lnTo>
                  <a:pt x="1035298" y="4290066"/>
                </a:lnTo>
                <a:lnTo>
                  <a:pt x="1035298" y="4282557"/>
                </a:lnTo>
                <a:lnTo>
                  <a:pt x="1035483" y="4278296"/>
                </a:lnTo>
                <a:lnTo>
                  <a:pt x="1035298" y="4274036"/>
                </a:lnTo>
                <a:lnTo>
                  <a:pt x="1035298" y="4266527"/>
                </a:lnTo>
                <a:lnTo>
                  <a:pt x="1035298" y="4001073"/>
                </a:lnTo>
                <a:lnTo>
                  <a:pt x="1035298" y="4000957"/>
                </a:lnTo>
                <a:lnTo>
                  <a:pt x="1035298" y="3993564"/>
                </a:lnTo>
                <a:lnTo>
                  <a:pt x="1035298" y="3993448"/>
                </a:lnTo>
                <a:cubicBezTo>
                  <a:pt x="1035298" y="3932119"/>
                  <a:pt x="1079321" y="3888096"/>
                  <a:pt x="1140650" y="3888096"/>
                </a:cubicBezTo>
                <a:lnTo>
                  <a:pt x="1177819" y="3888096"/>
                </a:lnTo>
                <a:lnTo>
                  <a:pt x="1177819" y="3843800"/>
                </a:lnTo>
                <a:lnTo>
                  <a:pt x="1177819" y="3836291"/>
                </a:lnTo>
                <a:cubicBezTo>
                  <a:pt x="1177819" y="3796566"/>
                  <a:pt x="1208019" y="3767179"/>
                  <a:pt x="1248673" y="3767179"/>
                </a:cubicBezTo>
                <a:close/>
                <a:moveTo>
                  <a:pt x="0" y="3767179"/>
                </a:moveTo>
                <a:lnTo>
                  <a:pt x="92619" y="3767179"/>
                </a:lnTo>
                <a:cubicBezTo>
                  <a:pt x="133273" y="3767179"/>
                  <a:pt x="163473" y="3796566"/>
                  <a:pt x="163473" y="3836291"/>
                </a:cubicBezTo>
                <a:lnTo>
                  <a:pt x="163473" y="3888096"/>
                </a:lnTo>
                <a:lnTo>
                  <a:pt x="163466" y="3888096"/>
                </a:lnTo>
                <a:lnTo>
                  <a:pt x="163466" y="3895605"/>
                </a:lnTo>
                <a:lnTo>
                  <a:pt x="0" y="3895605"/>
                </a:lnTo>
                <a:close/>
                <a:moveTo>
                  <a:pt x="1767884" y="3539645"/>
                </a:moveTo>
                <a:lnTo>
                  <a:pt x="1805053" y="3539645"/>
                </a:lnTo>
                <a:lnTo>
                  <a:pt x="1805053" y="3547154"/>
                </a:lnTo>
                <a:lnTo>
                  <a:pt x="1805053" y="4312408"/>
                </a:lnTo>
                <a:lnTo>
                  <a:pt x="1805053" y="4319918"/>
                </a:lnTo>
                <a:lnTo>
                  <a:pt x="1767884" y="4319918"/>
                </a:lnTo>
                <a:cubicBezTo>
                  <a:pt x="1706555" y="4319918"/>
                  <a:pt x="1662532" y="4275895"/>
                  <a:pt x="1662532" y="4214566"/>
                </a:cubicBezTo>
                <a:lnTo>
                  <a:pt x="1662532" y="4207056"/>
                </a:lnTo>
                <a:lnTo>
                  <a:pt x="1662532" y="3941603"/>
                </a:lnTo>
                <a:lnTo>
                  <a:pt x="1662532" y="3934093"/>
                </a:lnTo>
                <a:lnTo>
                  <a:pt x="1662717" y="3929833"/>
                </a:lnTo>
                <a:lnTo>
                  <a:pt x="1662532" y="3925573"/>
                </a:lnTo>
                <a:lnTo>
                  <a:pt x="1662532" y="3918063"/>
                </a:lnTo>
                <a:lnTo>
                  <a:pt x="1662532" y="3652624"/>
                </a:lnTo>
                <a:lnTo>
                  <a:pt x="1662532" y="3652508"/>
                </a:lnTo>
                <a:lnTo>
                  <a:pt x="1662532" y="3645112"/>
                </a:lnTo>
                <a:lnTo>
                  <a:pt x="1662532" y="3644997"/>
                </a:lnTo>
                <a:cubicBezTo>
                  <a:pt x="1662532" y="3583671"/>
                  <a:pt x="1706555" y="3539645"/>
                  <a:pt x="1767884" y="3539645"/>
                </a:cubicBezTo>
                <a:close/>
                <a:moveTo>
                  <a:pt x="790704" y="3539645"/>
                </a:moveTo>
                <a:lnTo>
                  <a:pt x="827875" y="3539645"/>
                </a:lnTo>
                <a:lnTo>
                  <a:pt x="827875" y="3539762"/>
                </a:lnTo>
                <a:cubicBezTo>
                  <a:pt x="889203" y="3539762"/>
                  <a:pt x="933225" y="3583783"/>
                  <a:pt x="933225" y="3645112"/>
                </a:cubicBezTo>
                <a:lnTo>
                  <a:pt x="933225" y="3918063"/>
                </a:lnTo>
                <a:lnTo>
                  <a:pt x="933219" y="3918210"/>
                </a:lnTo>
                <a:lnTo>
                  <a:pt x="933219" y="3925573"/>
                </a:lnTo>
                <a:lnTo>
                  <a:pt x="933037" y="3929759"/>
                </a:lnTo>
                <a:lnTo>
                  <a:pt x="933225" y="3934093"/>
                </a:lnTo>
                <a:lnTo>
                  <a:pt x="933225" y="4207056"/>
                </a:lnTo>
                <a:lnTo>
                  <a:pt x="933219" y="4207090"/>
                </a:lnTo>
                <a:lnTo>
                  <a:pt x="933219" y="4214566"/>
                </a:lnTo>
                <a:cubicBezTo>
                  <a:pt x="933219" y="4275895"/>
                  <a:pt x="889197" y="4319918"/>
                  <a:pt x="827868" y="4319918"/>
                </a:cubicBezTo>
                <a:lnTo>
                  <a:pt x="790704" y="4319918"/>
                </a:lnTo>
                <a:lnTo>
                  <a:pt x="790704" y="4364213"/>
                </a:lnTo>
                <a:lnTo>
                  <a:pt x="790698" y="4364228"/>
                </a:lnTo>
                <a:lnTo>
                  <a:pt x="790698" y="4371723"/>
                </a:lnTo>
                <a:cubicBezTo>
                  <a:pt x="790698" y="4411448"/>
                  <a:pt x="760498" y="4440835"/>
                  <a:pt x="719844" y="4440835"/>
                </a:cubicBezTo>
                <a:lnTo>
                  <a:pt x="606709" y="4440835"/>
                </a:lnTo>
                <a:cubicBezTo>
                  <a:pt x="566055" y="4440835"/>
                  <a:pt x="535855" y="4411448"/>
                  <a:pt x="535855" y="4371723"/>
                </a:cubicBezTo>
                <a:lnTo>
                  <a:pt x="535855" y="4319918"/>
                </a:lnTo>
                <a:lnTo>
                  <a:pt x="535861" y="4319918"/>
                </a:lnTo>
                <a:lnTo>
                  <a:pt x="535861" y="4312408"/>
                </a:lnTo>
                <a:lnTo>
                  <a:pt x="790698" y="4312408"/>
                </a:lnTo>
                <a:lnTo>
                  <a:pt x="790698" y="3547154"/>
                </a:lnTo>
                <a:lnTo>
                  <a:pt x="790704" y="3547154"/>
                </a:lnTo>
                <a:close/>
                <a:moveTo>
                  <a:pt x="5113482" y="3418730"/>
                </a:moveTo>
                <a:lnTo>
                  <a:pt x="5226617" y="3418730"/>
                </a:lnTo>
                <a:cubicBezTo>
                  <a:pt x="5267271" y="3418730"/>
                  <a:pt x="5297471" y="3448117"/>
                  <a:pt x="5297471" y="3487843"/>
                </a:cubicBezTo>
                <a:lnTo>
                  <a:pt x="5297471" y="3495351"/>
                </a:lnTo>
                <a:lnTo>
                  <a:pt x="5297471" y="3539645"/>
                </a:lnTo>
                <a:lnTo>
                  <a:pt x="5297471" y="3539762"/>
                </a:lnTo>
                <a:lnTo>
                  <a:pt x="5334641" y="3539762"/>
                </a:lnTo>
                <a:cubicBezTo>
                  <a:pt x="5395970" y="3539762"/>
                  <a:pt x="5439993" y="3583783"/>
                  <a:pt x="5439993" y="3645112"/>
                </a:cubicBezTo>
                <a:lnTo>
                  <a:pt x="5439993" y="3652624"/>
                </a:lnTo>
                <a:lnTo>
                  <a:pt x="5439993" y="3918063"/>
                </a:lnTo>
                <a:lnTo>
                  <a:pt x="5439993" y="3925573"/>
                </a:lnTo>
                <a:lnTo>
                  <a:pt x="5439808" y="3929833"/>
                </a:lnTo>
                <a:lnTo>
                  <a:pt x="5439993" y="3934093"/>
                </a:lnTo>
                <a:lnTo>
                  <a:pt x="5439993" y="3941603"/>
                </a:lnTo>
                <a:lnTo>
                  <a:pt x="5439993" y="4207056"/>
                </a:lnTo>
                <a:lnTo>
                  <a:pt x="5439993" y="4214566"/>
                </a:lnTo>
                <a:cubicBezTo>
                  <a:pt x="5439993" y="4275895"/>
                  <a:pt x="5395970" y="4319918"/>
                  <a:pt x="5334641" y="4319918"/>
                </a:cubicBezTo>
                <a:lnTo>
                  <a:pt x="5297471" y="4319918"/>
                </a:lnTo>
                <a:lnTo>
                  <a:pt x="5297471" y="4364213"/>
                </a:lnTo>
                <a:lnTo>
                  <a:pt x="5297471" y="4371723"/>
                </a:lnTo>
                <a:cubicBezTo>
                  <a:pt x="5297471" y="4411448"/>
                  <a:pt x="5267271" y="4440835"/>
                  <a:pt x="5226617" y="4440835"/>
                </a:cubicBezTo>
                <a:lnTo>
                  <a:pt x="5113482" y="4440835"/>
                </a:lnTo>
                <a:cubicBezTo>
                  <a:pt x="5072828" y="4440835"/>
                  <a:pt x="5042628" y="4411448"/>
                  <a:pt x="5042628" y="4371723"/>
                </a:cubicBezTo>
                <a:lnTo>
                  <a:pt x="5042628" y="4364213"/>
                </a:lnTo>
                <a:lnTo>
                  <a:pt x="5042628" y="4319918"/>
                </a:lnTo>
                <a:lnTo>
                  <a:pt x="5042628" y="4312408"/>
                </a:lnTo>
                <a:lnTo>
                  <a:pt x="5297471" y="4312408"/>
                </a:lnTo>
                <a:lnTo>
                  <a:pt x="5297471" y="3547154"/>
                </a:lnTo>
                <a:lnTo>
                  <a:pt x="5042628" y="3547154"/>
                </a:lnTo>
                <a:lnTo>
                  <a:pt x="5042628" y="3539645"/>
                </a:lnTo>
                <a:lnTo>
                  <a:pt x="5042628" y="3495351"/>
                </a:lnTo>
                <a:lnTo>
                  <a:pt x="5042628" y="3487843"/>
                </a:lnTo>
                <a:cubicBezTo>
                  <a:pt x="5042628" y="3448117"/>
                  <a:pt x="5072828" y="3418730"/>
                  <a:pt x="5113482" y="3418730"/>
                </a:cubicBezTo>
                <a:close/>
                <a:moveTo>
                  <a:pt x="4129305" y="3418730"/>
                </a:moveTo>
                <a:lnTo>
                  <a:pt x="4242439" y="3418730"/>
                </a:lnTo>
                <a:cubicBezTo>
                  <a:pt x="4283093" y="3418730"/>
                  <a:pt x="4313294" y="3448117"/>
                  <a:pt x="4313294" y="3487843"/>
                </a:cubicBezTo>
                <a:lnTo>
                  <a:pt x="4313294" y="3495351"/>
                </a:lnTo>
                <a:lnTo>
                  <a:pt x="4313294" y="3539645"/>
                </a:lnTo>
                <a:lnTo>
                  <a:pt x="4313294" y="3547154"/>
                </a:lnTo>
                <a:lnTo>
                  <a:pt x="4058452" y="3547154"/>
                </a:lnTo>
                <a:lnTo>
                  <a:pt x="4058452" y="4312408"/>
                </a:lnTo>
                <a:lnTo>
                  <a:pt x="4313294" y="4312408"/>
                </a:lnTo>
                <a:lnTo>
                  <a:pt x="4313294" y="4319918"/>
                </a:lnTo>
                <a:lnTo>
                  <a:pt x="4313294" y="4364213"/>
                </a:lnTo>
                <a:lnTo>
                  <a:pt x="4313294" y="4371723"/>
                </a:lnTo>
                <a:cubicBezTo>
                  <a:pt x="4313294" y="4411448"/>
                  <a:pt x="4283093" y="4440835"/>
                  <a:pt x="4242439" y="4440835"/>
                </a:cubicBezTo>
                <a:lnTo>
                  <a:pt x="4129305" y="4440835"/>
                </a:lnTo>
                <a:cubicBezTo>
                  <a:pt x="4088651" y="4440835"/>
                  <a:pt x="4058451" y="4411448"/>
                  <a:pt x="4058451" y="4371723"/>
                </a:cubicBezTo>
                <a:lnTo>
                  <a:pt x="4058451" y="4364213"/>
                </a:lnTo>
                <a:lnTo>
                  <a:pt x="4058451" y="4319918"/>
                </a:lnTo>
                <a:lnTo>
                  <a:pt x="4021282" y="4319918"/>
                </a:lnTo>
                <a:cubicBezTo>
                  <a:pt x="3959952" y="4319918"/>
                  <a:pt x="3915930" y="4275895"/>
                  <a:pt x="3915930" y="4214566"/>
                </a:cubicBezTo>
                <a:lnTo>
                  <a:pt x="3915930" y="4207056"/>
                </a:lnTo>
                <a:lnTo>
                  <a:pt x="3915930" y="3941603"/>
                </a:lnTo>
                <a:lnTo>
                  <a:pt x="3915930" y="3934093"/>
                </a:lnTo>
                <a:lnTo>
                  <a:pt x="3916116" y="3929833"/>
                </a:lnTo>
                <a:lnTo>
                  <a:pt x="3915930" y="3925573"/>
                </a:lnTo>
                <a:lnTo>
                  <a:pt x="3915930" y="3918063"/>
                </a:lnTo>
                <a:lnTo>
                  <a:pt x="3915930" y="3652624"/>
                </a:lnTo>
                <a:lnTo>
                  <a:pt x="3915930" y="3652508"/>
                </a:lnTo>
                <a:lnTo>
                  <a:pt x="3915930" y="3645112"/>
                </a:lnTo>
                <a:lnTo>
                  <a:pt x="3915930" y="3644997"/>
                </a:lnTo>
                <a:cubicBezTo>
                  <a:pt x="3915930" y="3583671"/>
                  <a:pt x="3959952" y="3539645"/>
                  <a:pt x="4021282" y="3539645"/>
                </a:cubicBezTo>
                <a:lnTo>
                  <a:pt x="4058451" y="3539645"/>
                </a:lnTo>
                <a:lnTo>
                  <a:pt x="4058451" y="3495351"/>
                </a:lnTo>
                <a:lnTo>
                  <a:pt x="4058451" y="3487843"/>
                </a:lnTo>
                <a:cubicBezTo>
                  <a:pt x="4058451" y="3448117"/>
                  <a:pt x="4088651" y="3418730"/>
                  <a:pt x="4129305" y="3418730"/>
                </a:cubicBezTo>
                <a:close/>
                <a:moveTo>
                  <a:pt x="2860085" y="3418730"/>
                </a:moveTo>
                <a:lnTo>
                  <a:pt x="2973220" y="3418730"/>
                </a:lnTo>
                <a:cubicBezTo>
                  <a:pt x="3013874" y="3418730"/>
                  <a:pt x="3044074" y="3448117"/>
                  <a:pt x="3044074" y="3487843"/>
                </a:cubicBezTo>
                <a:lnTo>
                  <a:pt x="3044074" y="3495351"/>
                </a:lnTo>
                <a:lnTo>
                  <a:pt x="3044074" y="3539645"/>
                </a:lnTo>
                <a:lnTo>
                  <a:pt x="3081244" y="3539645"/>
                </a:lnTo>
                <a:lnTo>
                  <a:pt x="3081244" y="3539762"/>
                </a:lnTo>
                <a:cubicBezTo>
                  <a:pt x="3142573" y="3539762"/>
                  <a:pt x="3186596" y="3583783"/>
                  <a:pt x="3186596" y="3645112"/>
                </a:cubicBezTo>
                <a:lnTo>
                  <a:pt x="3186596" y="3652624"/>
                </a:lnTo>
                <a:lnTo>
                  <a:pt x="3186596" y="3918063"/>
                </a:lnTo>
                <a:lnTo>
                  <a:pt x="3186596" y="3925573"/>
                </a:lnTo>
                <a:lnTo>
                  <a:pt x="3186411" y="3929833"/>
                </a:lnTo>
                <a:lnTo>
                  <a:pt x="3186596" y="3934093"/>
                </a:lnTo>
                <a:lnTo>
                  <a:pt x="3186596" y="3941603"/>
                </a:lnTo>
                <a:lnTo>
                  <a:pt x="3186596" y="4207056"/>
                </a:lnTo>
                <a:lnTo>
                  <a:pt x="3186596" y="4214566"/>
                </a:lnTo>
                <a:cubicBezTo>
                  <a:pt x="3186596" y="4275895"/>
                  <a:pt x="3142573" y="4319918"/>
                  <a:pt x="3081244" y="4319918"/>
                </a:cubicBezTo>
                <a:lnTo>
                  <a:pt x="3044074" y="4319918"/>
                </a:lnTo>
                <a:lnTo>
                  <a:pt x="3044074" y="4364213"/>
                </a:lnTo>
                <a:lnTo>
                  <a:pt x="3044074" y="4371723"/>
                </a:lnTo>
                <a:cubicBezTo>
                  <a:pt x="3044074" y="4411448"/>
                  <a:pt x="3013874" y="4440835"/>
                  <a:pt x="2973220" y="4440835"/>
                </a:cubicBezTo>
                <a:lnTo>
                  <a:pt x="2860085" y="4440835"/>
                </a:lnTo>
                <a:cubicBezTo>
                  <a:pt x="2819431" y="4440835"/>
                  <a:pt x="2789232" y="4411448"/>
                  <a:pt x="2789232" y="4371723"/>
                </a:cubicBezTo>
                <a:lnTo>
                  <a:pt x="2789232" y="4364213"/>
                </a:lnTo>
                <a:lnTo>
                  <a:pt x="2789232" y="4319918"/>
                </a:lnTo>
                <a:lnTo>
                  <a:pt x="2789232" y="4312408"/>
                </a:lnTo>
                <a:lnTo>
                  <a:pt x="3044074" y="4312408"/>
                </a:lnTo>
                <a:lnTo>
                  <a:pt x="3044074" y="3547154"/>
                </a:lnTo>
                <a:lnTo>
                  <a:pt x="2789232" y="3547154"/>
                </a:lnTo>
                <a:lnTo>
                  <a:pt x="2789232" y="3539645"/>
                </a:lnTo>
                <a:lnTo>
                  <a:pt x="2789232" y="3495351"/>
                </a:lnTo>
                <a:lnTo>
                  <a:pt x="2789232" y="3487843"/>
                </a:lnTo>
                <a:cubicBezTo>
                  <a:pt x="2789232" y="3448117"/>
                  <a:pt x="2819431" y="3418730"/>
                  <a:pt x="2860085" y="3418730"/>
                </a:cubicBezTo>
                <a:close/>
                <a:moveTo>
                  <a:pt x="1875908" y="3418730"/>
                </a:moveTo>
                <a:lnTo>
                  <a:pt x="1989043" y="3418730"/>
                </a:lnTo>
                <a:cubicBezTo>
                  <a:pt x="2029697" y="3418730"/>
                  <a:pt x="2059897" y="3448117"/>
                  <a:pt x="2059897" y="3487843"/>
                </a:cubicBezTo>
                <a:lnTo>
                  <a:pt x="2059897" y="3495351"/>
                </a:lnTo>
                <a:lnTo>
                  <a:pt x="2059897" y="3539645"/>
                </a:lnTo>
                <a:lnTo>
                  <a:pt x="2059897" y="3547154"/>
                </a:lnTo>
                <a:lnTo>
                  <a:pt x="1805054" y="3547154"/>
                </a:lnTo>
                <a:lnTo>
                  <a:pt x="1805054" y="3539645"/>
                </a:lnTo>
                <a:lnTo>
                  <a:pt x="1805054" y="3495351"/>
                </a:lnTo>
                <a:lnTo>
                  <a:pt x="1805054" y="3487843"/>
                </a:lnTo>
                <a:cubicBezTo>
                  <a:pt x="1805054" y="3448117"/>
                  <a:pt x="1835254" y="3418730"/>
                  <a:pt x="1875908" y="3418730"/>
                </a:cubicBezTo>
                <a:close/>
                <a:moveTo>
                  <a:pt x="606715" y="3418730"/>
                </a:moveTo>
                <a:lnTo>
                  <a:pt x="719851" y="3418730"/>
                </a:lnTo>
                <a:cubicBezTo>
                  <a:pt x="760504" y="3418730"/>
                  <a:pt x="790704" y="3448117"/>
                  <a:pt x="790704" y="3487843"/>
                </a:cubicBezTo>
                <a:lnTo>
                  <a:pt x="790704" y="3539645"/>
                </a:lnTo>
                <a:lnTo>
                  <a:pt x="790698" y="3539645"/>
                </a:lnTo>
                <a:lnTo>
                  <a:pt x="790698" y="3547154"/>
                </a:lnTo>
                <a:lnTo>
                  <a:pt x="535855" y="3547154"/>
                </a:lnTo>
                <a:lnTo>
                  <a:pt x="535855" y="3495351"/>
                </a:lnTo>
                <a:lnTo>
                  <a:pt x="535862" y="3495335"/>
                </a:lnTo>
                <a:lnTo>
                  <a:pt x="535862" y="3487843"/>
                </a:lnTo>
                <a:cubicBezTo>
                  <a:pt x="535862" y="3448117"/>
                  <a:pt x="566062" y="3418730"/>
                  <a:pt x="606715" y="3418730"/>
                </a:cubicBezTo>
                <a:close/>
                <a:moveTo>
                  <a:pt x="4415394" y="3297772"/>
                </a:moveTo>
                <a:lnTo>
                  <a:pt x="4670237" y="3297772"/>
                </a:lnTo>
                <a:lnTo>
                  <a:pt x="4670237" y="3349575"/>
                </a:lnTo>
                <a:cubicBezTo>
                  <a:pt x="4670237" y="3389301"/>
                  <a:pt x="4640037" y="3418687"/>
                  <a:pt x="4599383" y="3418687"/>
                </a:cubicBezTo>
                <a:lnTo>
                  <a:pt x="4486248" y="3418687"/>
                </a:lnTo>
                <a:cubicBezTo>
                  <a:pt x="4445594" y="3418687"/>
                  <a:pt x="4415394" y="3389301"/>
                  <a:pt x="4415394" y="3349575"/>
                </a:cubicBezTo>
                <a:close/>
                <a:moveTo>
                  <a:pt x="3431217" y="3297772"/>
                </a:moveTo>
                <a:lnTo>
                  <a:pt x="3686060" y="3297772"/>
                </a:lnTo>
                <a:lnTo>
                  <a:pt x="3686060" y="3349575"/>
                </a:lnTo>
                <a:cubicBezTo>
                  <a:pt x="3686060" y="3389301"/>
                  <a:pt x="3655859" y="3418687"/>
                  <a:pt x="3615205" y="3418687"/>
                </a:cubicBezTo>
                <a:lnTo>
                  <a:pt x="3502072" y="3418687"/>
                </a:lnTo>
                <a:cubicBezTo>
                  <a:pt x="3461417" y="3418687"/>
                  <a:pt x="3431217" y="3389301"/>
                  <a:pt x="3431217" y="3349575"/>
                </a:cubicBezTo>
                <a:close/>
                <a:moveTo>
                  <a:pt x="2161997" y="3297772"/>
                </a:moveTo>
                <a:lnTo>
                  <a:pt x="2416840" y="3297772"/>
                </a:lnTo>
                <a:lnTo>
                  <a:pt x="2416840" y="3349575"/>
                </a:lnTo>
                <a:cubicBezTo>
                  <a:pt x="2416840" y="3389301"/>
                  <a:pt x="2386640" y="3418687"/>
                  <a:pt x="2345986" y="3418687"/>
                </a:cubicBezTo>
                <a:lnTo>
                  <a:pt x="2232851" y="3418687"/>
                </a:lnTo>
                <a:cubicBezTo>
                  <a:pt x="2192197" y="3418687"/>
                  <a:pt x="2161997" y="3389301"/>
                  <a:pt x="2161997" y="3349575"/>
                </a:cubicBezTo>
                <a:close/>
                <a:moveTo>
                  <a:pt x="1177819" y="3297772"/>
                </a:moveTo>
                <a:lnTo>
                  <a:pt x="1432662" y="3297772"/>
                </a:lnTo>
                <a:lnTo>
                  <a:pt x="1432662" y="3349575"/>
                </a:lnTo>
                <a:cubicBezTo>
                  <a:pt x="1432662" y="3389301"/>
                  <a:pt x="1402462" y="3418687"/>
                  <a:pt x="1361808" y="3418687"/>
                </a:cubicBezTo>
                <a:lnTo>
                  <a:pt x="1248673" y="3418687"/>
                </a:lnTo>
                <a:cubicBezTo>
                  <a:pt x="1208019" y="3418687"/>
                  <a:pt x="1177819" y="3389301"/>
                  <a:pt x="1177819" y="3349575"/>
                </a:cubicBezTo>
                <a:close/>
                <a:moveTo>
                  <a:pt x="0" y="3297772"/>
                </a:moveTo>
                <a:lnTo>
                  <a:pt x="163460" y="3297772"/>
                </a:lnTo>
                <a:lnTo>
                  <a:pt x="163460" y="3349575"/>
                </a:lnTo>
                <a:cubicBezTo>
                  <a:pt x="163460" y="3389301"/>
                  <a:pt x="133260" y="3418687"/>
                  <a:pt x="92606" y="3418687"/>
                </a:cubicBezTo>
                <a:lnTo>
                  <a:pt x="0" y="3418687"/>
                </a:lnTo>
                <a:close/>
                <a:moveTo>
                  <a:pt x="5042628" y="2949307"/>
                </a:moveTo>
                <a:lnTo>
                  <a:pt x="5297471" y="2949307"/>
                </a:lnTo>
                <a:lnTo>
                  <a:pt x="5297471" y="3001112"/>
                </a:lnTo>
                <a:cubicBezTo>
                  <a:pt x="5297471" y="3040835"/>
                  <a:pt x="5267271" y="3070223"/>
                  <a:pt x="5226617" y="3070223"/>
                </a:cubicBezTo>
                <a:lnTo>
                  <a:pt x="5113482" y="3070223"/>
                </a:lnTo>
                <a:cubicBezTo>
                  <a:pt x="5072828" y="3070223"/>
                  <a:pt x="5042628" y="3040835"/>
                  <a:pt x="5042628" y="3001112"/>
                </a:cubicBezTo>
                <a:close/>
                <a:moveTo>
                  <a:pt x="2789232" y="2949307"/>
                </a:moveTo>
                <a:lnTo>
                  <a:pt x="3044074" y="2949307"/>
                </a:lnTo>
                <a:lnTo>
                  <a:pt x="3044074" y="3001112"/>
                </a:lnTo>
                <a:cubicBezTo>
                  <a:pt x="3044074" y="3040835"/>
                  <a:pt x="3013874" y="3070223"/>
                  <a:pt x="2973220" y="3070223"/>
                </a:cubicBezTo>
                <a:lnTo>
                  <a:pt x="2860085" y="3070223"/>
                </a:lnTo>
                <a:cubicBezTo>
                  <a:pt x="2819431" y="3070223"/>
                  <a:pt x="2789232" y="3040835"/>
                  <a:pt x="2789232" y="3001112"/>
                </a:cubicBezTo>
                <a:close/>
                <a:moveTo>
                  <a:pt x="1805054" y="2949307"/>
                </a:moveTo>
                <a:lnTo>
                  <a:pt x="2059897" y="2949307"/>
                </a:lnTo>
                <a:lnTo>
                  <a:pt x="2059897" y="3001112"/>
                </a:lnTo>
                <a:cubicBezTo>
                  <a:pt x="2059897" y="3040835"/>
                  <a:pt x="2029697" y="3070223"/>
                  <a:pt x="1989043" y="3070223"/>
                </a:cubicBezTo>
                <a:lnTo>
                  <a:pt x="1875908" y="3070223"/>
                </a:lnTo>
                <a:cubicBezTo>
                  <a:pt x="1835254" y="3070223"/>
                  <a:pt x="1805054" y="3040835"/>
                  <a:pt x="1805054" y="3001112"/>
                </a:cubicBezTo>
                <a:close/>
                <a:moveTo>
                  <a:pt x="535849" y="2949307"/>
                </a:moveTo>
                <a:lnTo>
                  <a:pt x="790691" y="2949307"/>
                </a:lnTo>
                <a:lnTo>
                  <a:pt x="790691" y="3001112"/>
                </a:lnTo>
                <a:cubicBezTo>
                  <a:pt x="790691" y="3040835"/>
                  <a:pt x="760491" y="3070223"/>
                  <a:pt x="719837" y="3070223"/>
                </a:cubicBezTo>
                <a:lnTo>
                  <a:pt x="606702" y="3070223"/>
                </a:lnTo>
                <a:cubicBezTo>
                  <a:pt x="566048" y="3070223"/>
                  <a:pt x="535849" y="3040835"/>
                  <a:pt x="535849" y="3001112"/>
                </a:cubicBezTo>
                <a:close/>
                <a:moveTo>
                  <a:pt x="4670237" y="2524994"/>
                </a:moveTo>
                <a:lnTo>
                  <a:pt x="4707407" y="2524994"/>
                </a:lnTo>
                <a:lnTo>
                  <a:pt x="4707407" y="2525112"/>
                </a:lnTo>
                <a:cubicBezTo>
                  <a:pt x="4768736" y="2525112"/>
                  <a:pt x="4812759" y="2569133"/>
                  <a:pt x="4812759" y="2630464"/>
                </a:cubicBezTo>
                <a:lnTo>
                  <a:pt x="4812759" y="2903426"/>
                </a:lnTo>
                <a:cubicBezTo>
                  <a:pt x="4812759" y="2906217"/>
                  <a:pt x="4812526" y="2908771"/>
                  <a:pt x="4812410" y="2911441"/>
                </a:cubicBezTo>
                <a:cubicBezTo>
                  <a:pt x="4812526" y="2914114"/>
                  <a:pt x="4812759" y="2916782"/>
                  <a:pt x="4812759" y="2919457"/>
                </a:cubicBezTo>
                <a:lnTo>
                  <a:pt x="4812759" y="3192417"/>
                </a:lnTo>
                <a:cubicBezTo>
                  <a:pt x="4812759" y="3253749"/>
                  <a:pt x="4768736" y="3297772"/>
                  <a:pt x="4707407" y="3297772"/>
                </a:cubicBezTo>
                <a:lnTo>
                  <a:pt x="4670237" y="3297772"/>
                </a:lnTo>
                <a:close/>
                <a:moveTo>
                  <a:pt x="3394047" y="2524994"/>
                </a:moveTo>
                <a:lnTo>
                  <a:pt x="3431217" y="2524994"/>
                </a:lnTo>
                <a:lnTo>
                  <a:pt x="3431217" y="3297772"/>
                </a:lnTo>
                <a:lnTo>
                  <a:pt x="3394047" y="3297772"/>
                </a:lnTo>
                <a:cubicBezTo>
                  <a:pt x="3332717" y="3297772"/>
                  <a:pt x="3288695" y="3253749"/>
                  <a:pt x="3288695" y="3192417"/>
                </a:cubicBezTo>
                <a:lnTo>
                  <a:pt x="3288695" y="2919457"/>
                </a:lnTo>
                <a:cubicBezTo>
                  <a:pt x="3288695" y="2916667"/>
                  <a:pt x="3288928" y="2914114"/>
                  <a:pt x="3289044" y="2911441"/>
                </a:cubicBezTo>
                <a:cubicBezTo>
                  <a:pt x="3288928" y="2908771"/>
                  <a:pt x="3288695" y="2906100"/>
                  <a:pt x="3288695" y="2903426"/>
                </a:cubicBezTo>
                <a:lnTo>
                  <a:pt x="3288695" y="2630464"/>
                </a:lnTo>
                <a:lnTo>
                  <a:pt x="3288695" y="2630347"/>
                </a:lnTo>
                <a:cubicBezTo>
                  <a:pt x="3288695" y="2569020"/>
                  <a:pt x="3332717" y="2524994"/>
                  <a:pt x="3394047" y="2524994"/>
                </a:cubicBezTo>
                <a:close/>
                <a:moveTo>
                  <a:pt x="2416840" y="2524994"/>
                </a:moveTo>
                <a:lnTo>
                  <a:pt x="2454010" y="2524994"/>
                </a:lnTo>
                <a:lnTo>
                  <a:pt x="2454010" y="2525112"/>
                </a:lnTo>
                <a:cubicBezTo>
                  <a:pt x="2515339" y="2525112"/>
                  <a:pt x="2559362" y="2569133"/>
                  <a:pt x="2559362" y="2630464"/>
                </a:cubicBezTo>
                <a:lnTo>
                  <a:pt x="2559362" y="2903426"/>
                </a:lnTo>
                <a:cubicBezTo>
                  <a:pt x="2559362" y="2906217"/>
                  <a:pt x="2559129" y="2908771"/>
                  <a:pt x="2559013" y="2911441"/>
                </a:cubicBezTo>
                <a:cubicBezTo>
                  <a:pt x="2559129" y="2914114"/>
                  <a:pt x="2559362" y="2916782"/>
                  <a:pt x="2559362" y="2919457"/>
                </a:cubicBezTo>
                <a:lnTo>
                  <a:pt x="2559362" y="3192417"/>
                </a:lnTo>
                <a:cubicBezTo>
                  <a:pt x="2559362" y="3253749"/>
                  <a:pt x="2515339" y="3297772"/>
                  <a:pt x="2454010" y="3297772"/>
                </a:cubicBezTo>
                <a:lnTo>
                  <a:pt x="2416840" y="3297772"/>
                </a:lnTo>
                <a:close/>
                <a:moveTo>
                  <a:pt x="1140650" y="2524994"/>
                </a:moveTo>
                <a:lnTo>
                  <a:pt x="1177819" y="2524994"/>
                </a:lnTo>
                <a:lnTo>
                  <a:pt x="1177819" y="3297772"/>
                </a:lnTo>
                <a:lnTo>
                  <a:pt x="1140650" y="3297772"/>
                </a:lnTo>
                <a:cubicBezTo>
                  <a:pt x="1079321" y="3297772"/>
                  <a:pt x="1035298" y="3253749"/>
                  <a:pt x="1035298" y="3192417"/>
                </a:cubicBezTo>
                <a:lnTo>
                  <a:pt x="1035298" y="2919457"/>
                </a:lnTo>
                <a:cubicBezTo>
                  <a:pt x="1035298" y="2916667"/>
                  <a:pt x="1035530" y="2914114"/>
                  <a:pt x="1035646" y="2911441"/>
                </a:cubicBezTo>
                <a:cubicBezTo>
                  <a:pt x="1035530" y="2908771"/>
                  <a:pt x="1035298" y="2906100"/>
                  <a:pt x="1035298" y="2903426"/>
                </a:cubicBezTo>
                <a:lnTo>
                  <a:pt x="1035298" y="2630464"/>
                </a:lnTo>
                <a:lnTo>
                  <a:pt x="1035298" y="2630347"/>
                </a:lnTo>
                <a:cubicBezTo>
                  <a:pt x="1035298" y="2569020"/>
                  <a:pt x="1079321" y="2524994"/>
                  <a:pt x="1140650" y="2524994"/>
                </a:cubicBezTo>
                <a:close/>
                <a:moveTo>
                  <a:pt x="163460" y="2524994"/>
                </a:moveTo>
                <a:lnTo>
                  <a:pt x="200630" y="2524994"/>
                </a:lnTo>
                <a:lnTo>
                  <a:pt x="200630" y="2525112"/>
                </a:lnTo>
                <a:cubicBezTo>
                  <a:pt x="261959" y="2525112"/>
                  <a:pt x="305981" y="2569133"/>
                  <a:pt x="305981" y="2630464"/>
                </a:cubicBezTo>
                <a:lnTo>
                  <a:pt x="305981" y="2903426"/>
                </a:lnTo>
                <a:cubicBezTo>
                  <a:pt x="305981" y="2906217"/>
                  <a:pt x="305749" y="2908771"/>
                  <a:pt x="305633" y="2911441"/>
                </a:cubicBezTo>
                <a:cubicBezTo>
                  <a:pt x="305749" y="2914114"/>
                  <a:pt x="305981" y="2916782"/>
                  <a:pt x="305981" y="2919457"/>
                </a:cubicBezTo>
                <a:lnTo>
                  <a:pt x="305981" y="3192417"/>
                </a:lnTo>
                <a:cubicBezTo>
                  <a:pt x="305981" y="3253749"/>
                  <a:pt x="261959" y="3297772"/>
                  <a:pt x="200630" y="3297772"/>
                </a:cubicBezTo>
                <a:lnTo>
                  <a:pt x="163460" y="3297772"/>
                </a:lnTo>
                <a:close/>
                <a:moveTo>
                  <a:pt x="4486248" y="2404080"/>
                </a:moveTo>
                <a:lnTo>
                  <a:pt x="4599383" y="2404080"/>
                </a:lnTo>
                <a:cubicBezTo>
                  <a:pt x="4640037" y="2404080"/>
                  <a:pt x="4670237" y="2433465"/>
                  <a:pt x="4670237" y="2473189"/>
                </a:cubicBezTo>
                <a:lnTo>
                  <a:pt x="4670237" y="2524994"/>
                </a:lnTo>
                <a:lnTo>
                  <a:pt x="4415394" y="2524994"/>
                </a:lnTo>
                <a:lnTo>
                  <a:pt x="4415394" y="2473189"/>
                </a:lnTo>
                <a:cubicBezTo>
                  <a:pt x="4415394" y="2433465"/>
                  <a:pt x="4445594" y="2404080"/>
                  <a:pt x="4486248" y="2404080"/>
                </a:cubicBezTo>
                <a:close/>
                <a:moveTo>
                  <a:pt x="3502072" y="2404080"/>
                </a:moveTo>
                <a:lnTo>
                  <a:pt x="3615205" y="2404080"/>
                </a:lnTo>
                <a:cubicBezTo>
                  <a:pt x="3655859" y="2404080"/>
                  <a:pt x="3686060" y="2433465"/>
                  <a:pt x="3686060" y="2473189"/>
                </a:cubicBezTo>
                <a:lnTo>
                  <a:pt x="3686060" y="2524994"/>
                </a:lnTo>
                <a:lnTo>
                  <a:pt x="3431217" y="2524994"/>
                </a:lnTo>
                <a:lnTo>
                  <a:pt x="3431217" y="2473189"/>
                </a:lnTo>
                <a:cubicBezTo>
                  <a:pt x="3431217" y="2433465"/>
                  <a:pt x="3461417" y="2404080"/>
                  <a:pt x="3502072" y="2404080"/>
                </a:cubicBezTo>
                <a:close/>
                <a:moveTo>
                  <a:pt x="2232851" y="2404080"/>
                </a:moveTo>
                <a:lnTo>
                  <a:pt x="2345986" y="2404080"/>
                </a:lnTo>
                <a:cubicBezTo>
                  <a:pt x="2386640" y="2404080"/>
                  <a:pt x="2416840" y="2433465"/>
                  <a:pt x="2416840" y="2473189"/>
                </a:cubicBezTo>
                <a:lnTo>
                  <a:pt x="2416840" y="2524994"/>
                </a:lnTo>
                <a:lnTo>
                  <a:pt x="2161997" y="2524994"/>
                </a:lnTo>
                <a:lnTo>
                  <a:pt x="2161997" y="2473189"/>
                </a:lnTo>
                <a:cubicBezTo>
                  <a:pt x="2161997" y="2433465"/>
                  <a:pt x="2192197" y="2404080"/>
                  <a:pt x="2232851" y="2404080"/>
                </a:cubicBezTo>
                <a:close/>
                <a:moveTo>
                  <a:pt x="1248673" y="2404080"/>
                </a:moveTo>
                <a:lnTo>
                  <a:pt x="1361808" y="2404080"/>
                </a:lnTo>
                <a:cubicBezTo>
                  <a:pt x="1402462" y="2404080"/>
                  <a:pt x="1432662" y="2433465"/>
                  <a:pt x="1432662" y="2473189"/>
                </a:cubicBezTo>
                <a:lnTo>
                  <a:pt x="1432662" y="2524994"/>
                </a:lnTo>
                <a:lnTo>
                  <a:pt x="1177819" y="2524994"/>
                </a:lnTo>
                <a:lnTo>
                  <a:pt x="1177819" y="2473189"/>
                </a:lnTo>
                <a:cubicBezTo>
                  <a:pt x="1177819" y="2433465"/>
                  <a:pt x="1208019" y="2404080"/>
                  <a:pt x="1248673" y="2404080"/>
                </a:cubicBezTo>
                <a:close/>
                <a:moveTo>
                  <a:pt x="0" y="2404080"/>
                </a:moveTo>
                <a:lnTo>
                  <a:pt x="92606" y="2404080"/>
                </a:lnTo>
                <a:cubicBezTo>
                  <a:pt x="133260" y="2404080"/>
                  <a:pt x="163460" y="2433465"/>
                  <a:pt x="163460" y="2473189"/>
                </a:cubicBezTo>
                <a:lnTo>
                  <a:pt x="163460" y="2524994"/>
                </a:lnTo>
                <a:lnTo>
                  <a:pt x="0" y="2524994"/>
                </a:lnTo>
                <a:close/>
                <a:moveTo>
                  <a:pt x="5297471" y="2176534"/>
                </a:moveTo>
                <a:lnTo>
                  <a:pt x="5334641" y="2176534"/>
                </a:lnTo>
                <a:lnTo>
                  <a:pt x="5334641" y="2176648"/>
                </a:lnTo>
                <a:cubicBezTo>
                  <a:pt x="5395970" y="2176648"/>
                  <a:pt x="5439993" y="2220672"/>
                  <a:pt x="5439993" y="2282001"/>
                </a:cubicBezTo>
                <a:lnTo>
                  <a:pt x="5439993" y="2554963"/>
                </a:lnTo>
                <a:cubicBezTo>
                  <a:pt x="5439993" y="2557751"/>
                  <a:pt x="5439760" y="2560307"/>
                  <a:pt x="5439644" y="2562978"/>
                </a:cubicBezTo>
                <a:cubicBezTo>
                  <a:pt x="5439760" y="2565650"/>
                  <a:pt x="5439993" y="2568321"/>
                  <a:pt x="5439993" y="2570995"/>
                </a:cubicBezTo>
                <a:lnTo>
                  <a:pt x="5439993" y="2843956"/>
                </a:lnTo>
                <a:cubicBezTo>
                  <a:pt x="5439993" y="2905286"/>
                  <a:pt x="5395970" y="2949307"/>
                  <a:pt x="5334641" y="2949307"/>
                </a:cubicBezTo>
                <a:lnTo>
                  <a:pt x="5297471" y="2949307"/>
                </a:lnTo>
                <a:close/>
                <a:moveTo>
                  <a:pt x="3044074" y="2176534"/>
                </a:moveTo>
                <a:lnTo>
                  <a:pt x="3081244" y="2176534"/>
                </a:lnTo>
                <a:lnTo>
                  <a:pt x="3081244" y="2176648"/>
                </a:lnTo>
                <a:cubicBezTo>
                  <a:pt x="3142573" y="2176648"/>
                  <a:pt x="3186596" y="2220672"/>
                  <a:pt x="3186596" y="2282001"/>
                </a:cubicBezTo>
                <a:lnTo>
                  <a:pt x="3186596" y="2554963"/>
                </a:lnTo>
                <a:cubicBezTo>
                  <a:pt x="3186596" y="2557751"/>
                  <a:pt x="3186363" y="2560307"/>
                  <a:pt x="3186247" y="2562978"/>
                </a:cubicBezTo>
                <a:cubicBezTo>
                  <a:pt x="3186363" y="2565650"/>
                  <a:pt x="3186596" y="2568321"/>
                  <a:pt x="3186596" y="2570995"/>
                </a:cubicBezTo>
                <a:lnTo>
                  <a:pt x="3186596" y="2843956"/>
                </a:lnTo>
                <a:cubicBezTo>
                  <a:pt x="3186596" y="2905286"/>
                  <a:pt x="3142573" y="2949307"/>
                  <a:pt x="3081244" y="2949307"/>
                </a:cubicBezTo>
                <a:lnTo>
                  <a:pt x="3044074" y="2949307"/>
                </a:lnTo>
                <a:close/>
                <a:moveTo>
                  <a:pt x="1767884" y="2176534"/>
                </a:moveTo>
                <a:lnTo>
                  <a:pt x="1805053" y="2176534"/>
                </a:lnTo>
                <a:lnTo>
                  <a:pt x="1805053" y="2949307"/>
                </a:lnTo>
                <a:lnTo>
                  <a:pt x="1767884" y="2949307"/>
                </a:lnTo>
                <a:cubicBezTo>
                  <a:pt x="1706555" y="2949307"/>
                  <a:pt x="1662532" y="2905286"/>
                  <a:pt x="1662532" y="2843956"/>
                </a:cubicBezTo>
                <a:lnTo>
                  <a:pt x="1662532" y="2570995"/>
                </a:lnTo>
                <a:cubicBezTo>
                  <a:pt x="1662532" y="2568206"/>
                  <a:pt x="1662764" y="2565650"/>
                  <a:pt x="1662880" y="2562978"/>
                </a:cubicBezTo>
                <a:cubicBezTo>
                  <a:pt x="1662764" y="2560307"/>
                  <a:pt x="1662532" y="2557635"/>
                  <a:pt x="1662532" y="2554963"/>
                </a:cubicBezTo>
                <a:lnTo>
                  <a:pt x="1662532" y="2282001"/>
                </a:lnTo>
                <a:lnTo>
                  <a:pt x="1662532" y="2281885"/>
                </a:lnTo>
                <a:cubicBezTo>
                  <a:pt x="1662532" y="2220555"/>
                  <a:pt x="1706555" y="2176534"/>
                  <a:pt x="1767884" y="2176534"/>
                </a:cubicBezTo>
                <a:close/>
                <a:moveTo>
                  <a:pt x="790692" y="2176534"/>
                </a:moveTo>
                <a:lnTo>
                  <a:pt x="827862" y="2176534"/>
                </a:lnTo>
                <a:lnTo>
                  <a:pt x="827862" y="2176648"/>
                </a:lnTo>
                <a:cubicBezTo>
                  <a:pt x="889191" y="2176648"/>
                  <a:pt x="933213" y="2220672"/>
                  <a:pt x="933213" y="2282001"/>
                </a:cubicBezTo>
                <a:lnTo>
                  <a:pt x="933213" y="2554963"/>
                </a:lnTo>
                <a:cubicBezTo>
                  <a:pt x="933213" y="2557751"/>
                  <a:pt x="932981" y="2560307"/>
                  <a:pt x="932865" y="2562978"/>
                </a:cubicBezTo>
                <a:cubicBezTo>
                  <a:pt x="932981" y="2565650"/>
                  <a:pt x="933213" y="2568321"/>
                  <a:pt x="933213" y="2570995"/>
                </a:cubicBezTo>
                <a:lnTo>
                  <a:pt x="933213" y="2843956"/>
                </a:lnTo>
                <a:cubicBezTo>
                  <a:pt x="933213" y="2905286"/>
                  <a:pt x="889191" y="2949307"/>
                  <a:pt x="827862" y="2949307"/>
                </a:cubicBezTo>
                <a:lnTo>
                  <a:pt x="790692" y="2949307"/>
                </a:lnTo>
                <a:close/>
                <a:moveTo>
                  <a:pt x="5113482" y="2055616"/>
                </a:moveTo>
                <a:lnTo>
                  <a:pt x="5226617" y="2055616"/>
                </a:lnTo>
                <a:cubicBezTo>
                  <a:pt x="5267271" y="2055616"/>
                  <a:pt x="5297471" y="2085001"/>
                  <a:pt x="5297471" y="2124726"/>
                </a:cubicBezTo>
                <a:lnTo>
                  <a:pt x="5297471" y="2176534"/>
                </a:lnTo>
                <a:lnTo>
                  <a:pt x="5042628" y="2176534"/>
                </a:lnTo>
                <a:lnTo>
                  <a:pt x="5042628" y="2124726"/>
                </a:lnTo>
                <a:cubicBezTo>
                  <a:pt x="5042628" y="2085001"/>
                  <a:pt x="5072828" y="2055616"/>
                  <a:pt x="5113482" y="2055616"/>
                </a:cubicBezTo>
                <a:close/>
                <a:moveTo>
                  <a:pt x="4129305" y="2055616"/>
                </a:moveTo>
                <a:lnTo>
                  <a:pt x="4242439" y="2055616"/>
                </a:lnTo>
                <a:cubicBezTo>
                  <a:pt x="4283093" y="2055616"/>
                  <a:pt x="4313294" y="2085001"/>
                  <a:pt x="4313294" y="2124726"/>
                </a:cubicBezTo>
                <a:lnTo>
                  <a:pt x="4313294" y="2176534"/>
                </a:lnTo>
                <a:lnTo>
                  <a:pt x="4058452" y="2176534"/>
                </a:lnTo>
                <a:lnTo>
                  <a:pt x="4058452" y="2949307"/>
                </a:lnTo>
                <a:lnTo>
                  <a:pt x="4313294" y="2949307"/>
                </a:lnTo>
                <a:lnTo>
                  <a:pt x="4313294" y="3001112"/>
                </a:lnTo>
                <a:cubicBezTo>
                  <a:pt x="4313294" y="3040835"/>
                  <a:pt x="4283093" y="3070223"/>
                  <a:pt x="4242439" y="3070223"/>
                </a:cubicBezTo>
                <a:lnTo>
                  <a:pt x="4129305" y="3070223"/>
                </a:lnTo>
                <a:cubicBezTo>
                  <a:pt x="4088651" y="3070223"/>
                  <a:pt x="4058451" y="3040835"/>
                  <a:pt x="4058451" y="3001112"/>
                </a:cubicBezTo>
                <a:lnTo>
                  <a:pt x="4058451" y="2949307"/>
                </a:lnTo>
                <a:lnTo>
                  <a:pt x="4021282" y="2949307"/>
                </a:lnTo>
                <a:cubicBezTo>
                  <a:pt x="3959952" y="2949307"/>
                  <a:pt x="3915930" y="2905286"/>
                  <a:pt x="3915930" y="2843956"/>
                </a:cubicBezTo>
                <a:lnTo>
                  <a:pt x="3915930" y="2570995"/>
                </a:lnTo>
                <a:cubicBezTo>
                  <a:pt x="3915930" y="2568206"/>
                  <a:pt x="3916163" y="2565650"/>
                  <a:pt x="3916279" y="2562978"/>
                </a:cubicBezTo>
                <a:cubicBezTo>
                  <a:pt x="3916163" y="2560307"/>
                  <a:pt x="3915930" y="2557635"/>
                  <a:pt x="3915930" y="2554963"/>
                </a:cubicBezTo>
                <a:lnTo>
                  <a:pt x="3915930" y="2282001"/>
                </a:lnTo>
                <a:lnTo>
                  <a:pt x="3915930" y="2281885"/>
                </a:lnTo>
                <a:cubicBezTo>
                  <a:pt x="3915930" y="2220555"/>
                  <a:pt x="3959952" y="2176534"/>
                  <a:pt x="4021282" y="2176534"/>
                </a:cubicBezTo>
                <a:lnTo>
                  <a:pt x="4058451" y="2176534"/>
                </a:lnTo>
                <a:lnTo>
                  <a:pt x="4058451" y="2124726"/>
                </a:lnTo>
                <a:cubicBezTo>
                  <a:pt x="4058451" y="2085001"/>
                  <a:pt x="4088651" y="2055616"/>
                  <a:pt x="4129305" y="2055616"/>
                </a:cubicBezTo>
                <a:close/>
                <a:moveTo>
                  <a:pt x="2860085" y="2055616"/>
                </a:moveTo>
                <a:lnTo>
                  <a:pt x="2973220" y="2055616"/>
                </a:lnTo>
                <a:cubicBezTo>
                  <a:pt x="3013874" y="2055616"/>
                  <a:pt x="3044074" y="2085001"/>
                  <a:pt x="3044074" y="2124726"/>
                </a:cubicBezTo>
                <a:lnTo>
                  <a:pt x="3044074" y="2176534"/>
                </a:lnTo>
                <a:lnTo>
                  <a:pt x="2789232" y="2176534"/>
                </a:lnTo>
                <a:lnTo>
                  <a:pt x="2789232" y="2124726"/>
                </a:lnTo>
                <a:cubicBezTo>
                  <a:pt x="2789232" y="2085001"/>
                  <a:pt x="2819431" y="2055616"/>
                  <a:pt x="2860085" y="2055616"/>
                </a:cubicBezTo>
                <a:close/>
                <a:moveTo>
                  <a:pt x="1875908" y="2055616"/>
                </a:moveTo>
                <a:lnTo>
                  <a:pt x="1989043" y="2055616"/>
                </a:lnTo>
                <a:cubicBezTo>
                  <a:pt x="2029697" y="2055616"/>
                  <a:pt x="2059897" y="2085001"/>
                  <a:pt x="2059897" y="2124726"/>
                </a:cubicBezTo>
                <a:lnTo>
                  <a:pt x="2059897" y="2176534"/>
                </a:lnTo>
                <a:lnTo>
                  <a:pt x="1805054" y="2176534"/>
                </a:lnTo>
                <a:lnTo>
                  <a:pt x="1805054" y="2124726"/>
                </a:lnTo>
                <a:cubicBezTo>
                  <a:pt x="1805054" y="2085001"/>
                  <a:pt x="1835254" y="2055616"/>
                  <a:pt x="1875908" y="2055616"/>
                </a:cubicBezTo>
                <a:close/>
                <a:moveTo>
                  <a:pt x="606702" y="2055616"/>
                </a:moveTo>
                <a:lnTo>
                  <a:pt x="719838" y="2055616"/>
                </a:lnTo>
                <a:cubicBezTo>
                  <a:pt x="760492" y="2055616"/>
                  <a:pt x="790691" y="2085001"/>
                  <a:pt x="790691" y="2124726"/>
                </a:cubicBezTo>
                <a:lnTo>
                  <a:pt x="790691" y="2176534"/>
                </a:lnTo>
                <a:lnTo>
                  <a:pt x="535849" y="2176534"/>
                </a:lnTo>
                <a:lnTo>
                  <a:pt x="535849" y="2124726"/>
                </a:lnTo>
                <a:cubicBezTo>
                  <a:pt x="535849" y="2085001"/>
                  <a:pt x="566049" y="2055616"/>
                  <a:pt x="606702" y="2055616"/>
                </a:cubicBezTo>
                <a:close/>
                <a:moveTo>
                  <a:pt x="3431217" y="1927147"/>
                </a:moveTo>
                <a:lnTo>
                  <a:pt x="3686060" y="1927147"/>
                </a:lnTo>
                <a:lnTo>
                  <a:pt x="3686060" y="1978952"/>
                </a:lnTo>
                <a:cubicBezTo>
                  <a:pt x="3686060" y="2018680"/>
                  <a:pt x="3655859" y="2048063"/>
                  <a:pt x="3615205" y="2048063"/>
                </a:cubicBezTo>
                <a:lnTo>
                  <a:pt x="3502072" y="2048063"/>
                </a:lnTo>
                <a:cubicBezTo>
                  <a:pt x="3461417" y="2048063"/>
                  <a:pt x="3431217" y="2018680"/>
                  <a:pt x="3431217" y="1978952"/>
                </a:cubicBezTo>
                <a:close/>
                <a:moveTo>
                  <a:pt x="2161997" y="1927147"/>
                </a:moveTo>
                <a:lnTo>
                  <a:pt x="2416840" y="1927147"/>
                </a:lnTo>
                <a:lnTo>
                  <a:pt x="2416840" y="1978952"/>
                </a:lnTo>
                <a:cubicBezTo>
                  <a:pt x="2416840" y="2018680"/>
                  <a:pt x="2386640" y="2048063"/>
                  <a:pt x="2345986" y="2048063"/>
                </a:cubicBezTo>
                <a:lnTo>
                  <a:pt x="2232851" y="2048063"/>
                </a:lnTo>
                <a:cubicBezTo>
                  <a:pt x="2192197" y="2048063"/>
                  <a:pt x="2161997" y="2018680"/>
                  <a:pt x="2161997" y="1978952"/>
                </a:cubicBezTo>
                <a:close/>
                <a:moveTo>
                  <a:pt x="1177819" y="1927147"/>
                </a:moveTo>
                <a:lnTo>
                  <a:pt x="1432662" y="1927147"/>
                </a:lnTo>
                <a:lnTo>
                  <a:pt x="1432662" y="1978952"/>
                </a:lnTo>
                <a:cubicBezTo>
                  <a:pt x="1432662" y="2018680"/>
                  <a:pt x="1402462" y="2048065"/>
                  <a:pt x="1361808" y="2048065"/>
                </a:cubicBezTo>
                <a:lnTo>
                  <a:pt x="1248673" y="2048065"/>
                </a:lnTo>
                <a:cubicBezTo>
                  <a:pt x="1208019" y="2048065"/>
                  <a:pt x="1177819" y="2018680"/>
                  <a:pt x="1177819" y="1978952"/>
                </a:cubicBezTo>
                <a:close/>
                <a:moveTo>
                  <a:pt x="0" y="1927147"/>
                </a:moveTo>
                <a:lnTo>
                  <a:pt x="163453" y="1927147"/>
                </a:lnTo>
                <a:lnTo>
                  <a:pt x="163453" y="1978952"/>
                </a:lnTo>
                <a:cubicBezTo>
                  <a:pt x="163453" y="2018680"/>
                  <a:pt x="133253" y="2048065"/>
                  <a:pt x="92599" y="2048065"/>
                </a:cubicBezTo>
                <a:lnTo>
                  <a:pt x="0" y="2048065"/>
                </a:lnTo>
                <a:close/>
                <a:moveTo>
                  <a:pt x="4415394" y="1927146"/>
                </a:moveTo>
                <a:lnTo>
                  <a:pt x="4670237" y="1927146"/>
                </a:lnTo>
                <a:lnTo>
                  <a:pt x="4670237" y="1978951"/>
                </a:lnTo>
                <a:cubicBezTo>
                  <a:pt x="4670237" y="2018677"/>
                  <a:pt x="4640037" y="2048063"/>
                  <a:pt x="4599383" y="2048063"/>
                </a:cubicBezTo>
                <a:lnTo>
                  <a:pt x="4486248" y="2048063"/>
                </a:lnTo>
                <a:cubicBezTo>
                  <a:pt x="4445594" y="2048063"/>
                  <a:pt x="4415394" y="2018677"/>
                  <a:pt x="4415394" y="1978951"/>
                </a:cubicBezTo>
                <a:close/>
                <a:moveTo>
                  <a:pt x="535842" y="1578680"/>
                </a:moveTo>
                <a:lnTo>
                  <a:pt x="790685" y="1578680"/>
                </a:lnTo>
                <a:lnTo>
                  <a:pt x="790685" y="1630487"/>
                </a:lnTo>
                <a:cubicBezTo>
                  <a:pt x="790685" y="1670212"/>
                  <a:pt x="760485" y="1699599"/>
                  <a:pt x="719831" y="1699599"/>
                </a:cubicBezTo>
                <a:lnTo>
                  <a:pt x="606696" y="1699599"/>
                </a:lnTo>
                <a:cubicBezTo>
                  <a:pt x="566042" y="1699599"/>
                  <a:pt x="535842" y="1670212"/>
                  <a:pt x="535842" y="1630487"/>
                </a:cubicBezTo>
                <a:close/>
                <a:moveTo>
                  <a:pt x="2789232" y="1578679"/>
                </a:moveTo>
                <a:lnTo>
                  <a:pt x="3044074" y="1578679"/>
                </a:lnTo>
                <a:lnTo>
                  <a:pt x="3044074" y="1630487"/>
                </a:lnTo>
                <a:cubicBezTo>
                  <a:pt x="3044074" y="1670212"/>
                  <a:pt x="3013874" y="1699598"/>
                  <a:pt x="2973220" y="1699598"/>
                </a:cubicBezTo>
                <a:lnTo>
                  <a:pt x="2860085" y="1699598"/>
                </a:lnTo>
                <a:cubicBezTo>
                  <a:pt x="2819431" y="1699598"/>
                  <a:pt x="2789232" y="1670212"/>
                  <a:pt x="2789232" y="1630487"/>
                </a:cubicBezTo>
                <a:close/>
                <a:moveTo>
                  <a:pt x="1805054" y="1578679"/>
                </a:moveTo>
                <a:lnTo>
                  <a:pt x="2059897" y="1578679"/>
                </a:lnTo>
                <a:lnTo>
                  <a:pt x="2059897" y="1630487"/>
                </a:lnTo>
                <a:cubicBezTo>
                  <a:pt x="2059897" y="1670212"/>
                  <a:pt x="2029697" y="1699599"/>
                  <a:pt x="1989043" y="1699599"/>
                </a:cubicBezTo>
                <a:lnTo>
                  <a:pt x="1875908" y="1699599"/>
                </a:lnTo>
                <a:cubicBezTo>
                  <a:pt x="1835254" y="1699599"/>
                  <a:pt x="1805054" y="1670212"/>
                  <a:pt x="1805054" y="1630487"/>
                </a:cubicBezTo>
                <a:close/>
                <a:moveTo>
                  <a:pt x="2416840" y="1154371"/>
                </a:moveTo>
                <a:lnTo>
                  <a:pt x="2454010" y="1154371"/>
                </a:lnTo>
                <a:lnTo>
                  <a:pt x="2454010" y="1154487"/>
                </a:lnTo>
                <a:cubicBezTo>
                  <a:pt x="2515339" y="1154487"/>
                  <a:pt x="2559362" y="1198510"/>
                  <a:pt x="2559362" y="1259839"/>
                </a:cubicBezTo>
                <a:lnTo>
                  <a:pt x="2559362" y="1532801"/>
                </a:lnTo>
                <a:cubicBezTo>
                  <a:pt x="2559362" y="1535590"/>
                  <a:pt x="2559129" y="1538145"/>
                  <a:pt x="2559013" y="1540817"/>
                </a:cubicBezTo>
                <a:cubicBezTo>
                  <a:pt x="2559129" y="1543489"/>
                  <a:pt x="2559362" y="1546160"/>
                  <a:pt x="2559362" y="1548831"/>
                </a:cubicBezTo>
                <a:lnTo>
                  <a:pt x="2559362" y="1821798"/>
                </a:lnTo>
                <a:cubicBezTo>
                  <a:pt x="2559362" y="1883123"/>
                  <a:pt x="2515339" y="1927147"/>
                  <a:pt x="2454010" y="1927147"/>
                </a:cubicBezTo>
                <a:lnTo>
                  <a:pt x="2416840" y="1927147"/>
                </a:lnTo>
                <a:close/>
                <a:moveTo>
                  <a:pt x="1140650" y="1154371"/>
                </a:moveTo>
                <a:lnTo>
                  <a:pt x="1177819" y="1154371"/>
                </a:lnTo>
                <a:lnTo>
                  <a:pt x="1177819" y="1927147"/>
                </a:lnTo>
                <a:lnTo>
                  <a:pt x="1140650" y="1927147"/>
                </a:lnTo>
                <a:cubicBezTo>
                  <a:pt x="1079321" y="1927147"/>
                  <a:pt x="1035298" y="1883123"/>
                  <a:pt x="1035298" y="1821798"/>
                </a:cubicBezTo>
                <a:lnTo>
                  <a:pt x="1035298" y="1548832"/>
                </a:lnTo>
                <a:cubicBezTo>
                  <a:pt x="1035298" y="1546043"/>
                  <a:pt x="1035530" y="1543489"/>
                  <a:pt x="1035646" y="1540817"/>
                </a:cubicBezTo>
                <a:cubicBezTo>
                  <a:pt x="1035530" y="1538145"/>
                  <a:pt x="1035298" y="1535473"/>
                  <a:pt x="1035298" y="1532802"/>
                </a:cubicBezTo>
                <a:lnTo>
                  <a:pt x="1035298" y="1259839"/>
                </a:lnTo>
                <a:lnTo>
                  <a:pt x="1035298" y="1259723"/>
                </a:lnTo>
                <a:cubicBezTo>
                  <a:pt x="1035298" y="1198393"/>
                  <a:pt x="1079321" y="1154371"/>
                  <a:pt x="1140650" y="1154371"/>
                </a:cubicBezTo>
                <a:close/>
                <a:moveTo>
                  <a:pt x="163454" y="1154371"/>
                </a:moveTo>
                <a:lnTo>
                  <a:pt x="200624" y="1154371"/>
                </a:lnTo>
                <a:lnTo>
                  <a:pt x="200624" y="1154487"/>
                </a:lnTo>
                <a:cubicBezTo>
                  <a:pt x="261953" y="1154487"/>
                  <a:pt x="305975" y="1198511"/>
                  <a:pt x="305975" y="1259840"/>
                </a:cubicBezTo>
                <a:lnTo>
                  <a:pt x="305975" y="1532802"/>
                </a:lnTo>
                <a:cubicBezTo>
                  <a:pt x="305975" y="1535591"/>
                  <a:pt x="305743" y="1538145"/>
                  <a:pt x="305627" y="1540818"/>
                </a:cubicBezTo>
                <a:cubicBezTo>
                  <a:pt x="305743" y="1543490"/>
                  <a:pt x="305975" y="1546161"/>
                  <a:pt x="305975" y="1548833"/>
                </a:cubicBezTo>
                <a:lnTo>
                  <a:pt x="305975" y="1821798"/>
                </a:lnTo>
                <a:cubicBezTo>
                  <a:pt x="305975" y="1883123"/>
                  <a:pt x="261953" y="1927147"/>
                  <a:pt x="200624" y="1927147"/>
                </a:cubicBezTo>
                <a:lnTo>
                  <a:pt x="163454" y="1927147"/>
                </a:lnTo>
                <a:close/>
                <a:moveTo>
                  <a:pt x="4670237" y="1154369"/>
                </a:moveTo>
                <a:lnTo>
                  <a:pt x="4707407" y="1154369"/>
                </a:lnTo>
                <a:lnTo>
                  <a:pt x="4707407" y="1154486"/>
                </a:lnTo>
                <a:cubicBezTo>
                  <a:pt x="4768736" y="1154486"/>
                  <a:pt x="4812759" y="1198510"/>
                  <a:pt x="4812759" y="1259839"/>
                </a:cubicBezTo>
                <a:lnTo>
                  <a:pt x="4812759" y="1532801"/>
                </a:lnTo>
                <a:cubicBezTo>
                  <a:pt x="4812759" y="1535590"/>
                  <a:pt x="4812526" y="1538144"/>
                  <a:pt x="4812410" y="1540816"/>
                </a:cubicBezTo>
                <a:cubicBezTo>
                  <a:pt x="4812526" y="1543488"/>
                  <a:pt x="4812759" y="1546159"/>
                  <a:pt x="4812759" y="1548831"/>
                </a:cubicBezTo>
                <a:lnTo>
                  <a:pt x="4812759" y="1821795"/>
                </a:lnTo>
                <a:cubicBezTo>
                  <a:pt x="4812759" y="1883123"/>
                  <a:pt x="4768736" y="1927146"/>
                  <a:pt x="4707407" y="1927146"/>
                </a:cubicBezTo>
                <a:lnTo>
                  <a:pt x="4670237" y="1927146"/>
                </a:lnTo>
                <a:close/>
                <a:moveTo>
                  <a:pt x="3394047" y="1154369"/>
                </a:moveTo>
                <a:lnTo>
                  <a:pt x="3431217" y="1154369"/>
                </a:lnTo>
                <a:lnTo>
                  <a:pt x="3431217" y="1927146"/>
                </a:lnTo>
                <a:lnTo>
                  <a:pt x="3394047" y="1927146"/>
                </a:lnTo>
                <a:cubicBezTo>
                  <a:pt x="3332717" y="1927146"/>
                  <a:pt x="3288695" y="1883123"/>
                  <a:pt x="3288695" y="1821795"/>
                </a:cubicBezTo>
                <a:lnTo>
                  <a:pt x="3288695" y="1548831"/>
                </a:lnTo>
                <a:cubicBezTo>
                  <a:pt x="3288695" y="1546043"/>
                  <a:pt x="3288928" y="1543488"/>
                  <a:pt x="3289044" y="1540816"/>
                </a:cubicBezTo>
                <a:cubicBezTo>
                  <a:pt x="3288928" y="1538144"/>
                  <a:pt x="3288695" y="1535473"/>
                  <a:pt x="3288695" y="1532801"/>
                </a:cubicBezTo>
                <a:lnTo>
                  <a:pt x="3288695" y="1259839"/>
                </a:lnTo>
                <a:lnTo>
                  <a:pt x="3288695" y="1259723"/>
                </a:lnTo>
                <a:cubicBezTo>
                  <a:pt x="3288695" y="1198391"/>
                  <a:pt x="3332717" y="1154369"/>
                  <a:pt x="3394047" y="1154369"/>
                </a:cubicBezTo>
                <a:close/>
                <a:moveTo>
                  <a:pt x="0" y="1033455"/>
                </a:moveTo>
                <a:lnTo>
                  <a:pt x="92599" y="1033455"/>
                </a:lnTo>
                <a:cubicBezTo>
                  <a:pt x="133253" y="1033455"/>
                  <a:pt x="163453" y="1062842"/>
                  <a:pt x="163453" y="1102566"/>
                </a:cubicBezTo>
                <a:lnTo>
                  <a:pt x="163453" y="1154371"/>
                </a:lnTo>
                <a:lnTo>
                  <a:pt x="0" y="1154371"/>
                </a:lnTo>
                <a:close/>
                <a:moveTo>
                  <a:pt x="4486248" y="1033454"/>
                </a:moveTo>
                <a:lnTo>
                  <a:pt x="4599383" y="1033454"/>
                </a:lnTo>
                <a:cubicBezTo>
                  <a:pt x="4640037" y="1033454"/>
                  <a:pt x="4670237" y="1062840"/>
                  <a:pt x="4670237" y="1102565"/>
                </a:cubicBezTo>
                <a:lnTo>
                  <a:pt x="4670237" y="1154369"/>
                </a:lnTo>
                <a:lnTo>
                  <a:pt x="4415394" y="1154369"/>
                </a:lnTo>
                <a:lnTo>
                  <a:pt x="4415394" y="1102565"/>
                </a:lnTo>
                <a:cubicBezTo>
                  <a:pt x="4415394" y="1062840"/>
                  <a:pt x="4445594" y="1033454"/>
                  <a:pt x="4486248" y="1033454"/>
                </a:cubicBezTo>
                <a:close/>
                <a:moveTo>
                  <a:pt x="3502072" y="1033454"/>
                </a:moveTo>
                <a:lnTo>
                  <a:pt x="3615205" y="1033454"/>
                </a:lnTo>
                <a:cubicBezTo>
                  <a:pt x="3655859" y="1033454"/>
                  <a:pt x="3686060" y="1062840"/>
                  <a:pt x="3686060" y="1102565"/>
                </a:cubicBezTo>
                <a:lnTo>
                  <a:pt x="3686060" y="1154369"/>
                </a:lnTo>
                <a:lnTo>
                  <a:pt x="3431217" y="1154369"/>
                </a:lnTo>
                <a:lnTo>
                  <a:pt x="3431217" y="1102565"/>
                </a:lnTo>
                <a:cubicBezTo>
                  <a:pt x="3431217" y="1062840"/>
                  <a:pt x="3461417" y="1033454"/>
                  <a:pt x="3502072" y="1033454"/>
                </a:cubicBezTo>
                <a:close/>
                <a:moveTo>
                  <a:pt x="2232851" y="1033454"/>
                </a:moveTo>
                <a:lnTo>
                  <a:pt x="2345986" y="1033454"/>
                </a:lnTo>
                <a:cubicBezTo>
                  <a:pt x="2386640" y="1033454"/>
                  <a:pt x="2416840" y="1062840"/>
                  <a:pt x="2416840" y="1102566"/>
                </a:cubicBezTo>
                <a:lnTo>
                  <a:pt x="2416840" y="1154371"/>
                </a:lnTo>
                <a:lnTo>
                  <a:pt x="2161997" y="1154371"/>
                </a:lnTo>
                <a:lnTo>
                  <a:pt x="2161997" y="1102566"/>
                </a:lnTo>
                <a:cubicBezTo>
                  <a:pt x="2161997" y="1062840"/>
                  <a:pt x="2192197" y="1033454"/>
                  <a:pt x="2232851" y="1033454"/>
                </a:cubicBezTo>
                <a:close/>
                <a:moveTo>
                  <a:pt x="1248673" y="1033454"/>
                </a:moveTo>
                <a:lnTo>
                  <a:pt x="1361808" y="1033454"/>
                </a:lnTo>
                <a:cubicBezTo>
                  <a:pt x="1402462" y="1033454"/>
                  <a:pt x="1432662" y="1062840"/>
                  <a:pt x="1432662" y="1102566"/>
                </a:cubicBezTo>
                <a:lnTo>
                  <a:pt x="1432662" y="1154371"/>
                </a:lnTo>
                <a:lnTo>
                  <a:pt x="1177819" y="1154371"/>
                </a:lnTo>
                <a:lnTo>
                  <a:pt x="1177819" y="1102566"/>
                </a:lnTo>
                <a:cubicBezTo>
                  <a:pt x="1177819" y="1062840"/>
                  <a:pt x="1208019" y="1033454"/>
                  <a:pt x="1248673" y="1033454"/>
                </a:cubicBezTo>
                <a:close/>
                <a:moveTo>
                  <a:pt x="1767884" y="805903"/>
                </a:moveTo>
                <a:lnTo>
                  <a:pt x="1805053" y="805903"/>
                </a:lnTo>
                <a:lnTo>
                  <a:pt x="1805053" y="1578679"/>
                </a:lnTo>
                <a:lnTo>
                  <a:pt x="1767884" y="1578679"/>
                </a:lnTo>
                <a:cubicBezTo>
                  <a:pt x="1706555" y="1578679"/>
                  <a:pt x="1662532" y="1534657"/>
                  <a:pt x="1662532" y="1473328"/>
                </a:cubicBezTo>
                <a:lnTo>
                  <a:pt x="1662532" y="1200365"/>
                </a:lnTo>
                <a:cubicBezTo>
                  <a:pt x="1662532" y="1197577"/>
                  <a:pt x="1662764" y="1195022"/>
                  <a:pt x="1662880" y="1192350"/>
                </a:cubicBezTo>
                <a:cubicBezTo>
                  <a:pt x="1662764" y="1189678"/>
                  <a:pt x="1662532" y="1187008"/>
                  <a:pt x="1662532" y="1184336"/>
                </a:cubicBezTo>
                <a:lnTo>
                  <a:pt x="1662532" y="911372"/>
                </a:lnTo>
                <a:lnTo>
                  <a:pt x="1662532" y="911255"/>
                </a:lnTo>
                <a:cubicBezTo>
                  <a:pt x="1662532" y="849926"/>
                  <a:pt x="1706555" y="805903"/>
                  <a:pt x="1767884" y="805903"/>
                </a:cubicBezTo>
                <a:close/>
                <a:moveTo>
                  <a:pt x="606696" y="684988"/>
                </a:moveTo>
                <a:lnTo>
                  <a:pt x="719831" y="684988"/>
                </a:lnTo>
                <a:cubicBezTo>
                  <a:pt x="760485" y="684988"/>
                  <a:pt x="790685" y="714374"/>
                  <a:pt x="790685" y="754099"/>
                </a:cubicBezTo>
                <a:lnTo>
                  <a:pt x="790685" y="805903"/>
                </a:lnTo>
                <a:lnTo>
                  <a:pt x="827855" y="805903"/>
                </a:lnTo>
                <a:lnTo>
                  <a:pt x="827855" y="806020"/>
                </a:lnTo>
                <a:cubicBezTo>
                  <a:pt x="889184" y="806020"/>
                  <a:pt x="933206" y="850043"/>
                  <a:pt x="933206" y="911372"/>
                </a:cubicBezTo>
                <a:lnTo>
                  <a:pt x="933206" y="1184336"/>
                </a:lnTo>
                <a:cubicBezTo>
                  <a:pt x="933206" y="1187123"/>
                  <a:pt x="932974" y="1189678"/>
                  <a:pt x="932858" y="1192351"/>
                </a:cubicBezTo>
                <a:cubicBezTo>
                  <a:pt x="932974" y="1195022"/>
                  <a:pt x="933206" y="1197693"/>
                  <a:pt x="933206" y="1200365"/>
                </a:cubicBezTo>
                <a:lnTo>
                  <a:pt x="933206" y="1473328"/>
                </a:lnTo>
                <a:cubicBezTo>
                  <a:pt x="933206" y="1534657"/>
                  <a:pt x="889184" y="1578680"/>
                  <a:pt x="827855" y="1578680"/>
                </a:cubicBezTo>
                <a:lnTo>
                  <a:pt x="790685" y="1578680"/>
                </a:lnTo>
                <a:lnTo>
                  <a:pt x="790685" y="805905"/>
                </a:lnTo>
                <a:lnTo>
                  <a:pt x="535842" y="805905"/>
                </a:lnTo>
                <a:lnTo>
                  <a:pt x="535842" y="754099"/>
                </a:lnTo>
                <a:cubicBezTo>
                  <a:pt x="535842" y="714374"/>
                  <a:pt x="566042" y="684988"/>
                  <a:pt x="606696" y="684988"/>
                </a:cubicBezTo>
                <a:close/>
                <a:moveTo>
                  <a:pt x="5113482" y="684987"/>
                </a:moveTo>
                <a:lnTo>
                  <a:pt x="5226617" y="684987"/>
                </a:lnTo>
                <a:cubicBezTo>
                  <a:pt x="5267271" y="684987"/>
                  <a:pt x="5297471" y="714373"/>
                  <a:pt x="5297471" y="754098"/>
                </a:cubicBezTo>
                <a:lnTo>
                  <a:pt x="5297471" y="805902"/>
                </a:lnTo>
                <a:lnTo>
                  <a:pt x="5334641" y="805902"/>
                </a:lnTo>
                <a:lnTo>
                  <a:pt x="5334641" y="806019"/>
                </a:lnTo>
                <a:cubicBezTo>
                  <a:pt x="5395970" y="806019"/>
                  <a:pt x="5439993" y="850041"/>
                  <a:pt x="5439993" y="911370"/>
                </a:cubicBezTo>
                <a:lnTo>
                  <a:pt x="5439993" y="1184335"/>
                </a:lnTo>
                <a:cubicBezTo>
                  <a:pt x="5439993" y="1187122"/>
                  <a:pt x="5439760" y="1189677"/>
                  <a:pt x="5439644" y="1192348"/>
                </a:cubicBezTo>
                <a:cubicBezTo>
                  <a:pt x="5439760" y="1195021"/>
                  <a:pt x="5439993" y="1197691"/>
                  <a:pt x="5439993" y="1200364"/>
                </a:cubicBezTo>
                <a:lnTo>
                  <a:pt x="5439993" y="1473327"/>
                </a:lnTo>
                <a:cubicBezTo>
                  <a:pt x="5439993" y="1534656"/>
                  <a:pt x="5395970" y="1578679"/>
                  <a:pt x="5334641" y="1578679"/>
                </a:cubicBezTo>
                <a:lnTo>
                  <a:pt x="5297471" y="1578679"/>
                </a:lnTo>
                <a:lnTo>
                  <a:pt x="5297471" y="1630486"/>
                </a:lnTo>
                <a:cubicBezTo>
                  <a:pt x="5297471" y="1670210"/>
                  <a:pt x="5267271" y="1699596"/>
                  <a:pt x="5226617" y="1699596"/>
                </a:cubicBezTo>
                <a:lnTo>
                  <a:pt x="5113482" y="1699596"/>
                </a:lnTo>
                <a:cubicBezTo>
                  <a:pt x="5072828" y="1699596"/>
                  <a:pt x="5042628" y="1670210"/>
                  <a:pt x="5042628" y="1630486"/>
                </a:cubicBezTo>
                <a:lnTo>
                  <a:pt x="5042628" y="1578678"/>
                </a:lnTo>
                <a:lnTo>
                  <a:pt x="5297471" y="1578678"/>
                </a:lnTo>
                <a:lnTo>
                  <a:pt x="5297471" y="805903"/>
                </a:lnTo>
                <a:lnTo>
                  <a:pt x="5042628" y="805903"/>
                </a:lnTo>
                <a:lnTo>
                  <a:pt x="5042628" y="754098"/>
                </a:lnTo>
                <a:cubicBezTo>
                  <a:pt x="5042628" y="714373"/>
                  <a:pt x="5072828" y="684987"/>
                  <a:pt x="5113482" y="684987"/>
                </a:cubicBezTo>
                <a:close/>
                <a:moveTo>
                  <a:pt x="4129305" y="684987"/>
                </a:moveTo>
                <a:lnTo>
                  <a:pt x="4242439" y="684987"/>
                </a:lnTo>
                <a:cubicBezTo>
                  <a:pt x="4283093" y="684987"/>
                  <a:pt x="4313294" y="714373"/>
                  <a:pt x="4313294" y="754098"/>
                </a:cubicBezTo>
                <a:lnTo>
                  <a:pt x="4313294" y="805903"/>
                </a:lnTo>
                <a:lnTo>
                  <a:pt x="4058452" y="805903"/>
                </a:lnTo>
                <a:lnTo>
                  <a:pt x="4058452" y="1578679"/>
                </a:lnTo>
                <a:lnTo>
                  <a:pt x="4313294" y="1578679"/>
                </a:lnTo>
                <a:lnTo>
                  <a:pt x="4313294" y="1630486"/>
                </a:lnTo>
                <a:cubicBezTo>
                  <a:pt x="4313294" y="1670210"/>
                  <a:pt x="4283093" y="1699598"/>
                  <a:pt x="4242439" y="1699598"/>
                </a:cubicBezTo>
                <a:lnTo>
                  <a:pt x="4129305" y="1699598"/>
                </a:lnTo>
                <a:cubicBezTo>
                  <a:pt x="4088651" y="1699598"/>
                  <a:pt x="4058451" y="1670210"/>
                  <a:pt x="4058451" y="1630486"/>
                </a:cubicBezTo>
                <a:lnTo>
                  <a:pt x="4058451" y="1578679"/>
                </a:lnTo>
                <a:lnTo>
                  <a:pt x="4021282" y="1578679"/>
                </a:lnTo>
                <a:cubicBezTo>
                  <a:pt x="3959952" y="1578679"/>
                  <a:pt x="3915930" y="1534656"/>
                  <a:pt x="3915930" y="1473327"/>
                </a:cubicBezTo>
                <a:lnTo>
                  <a:pt x="3915930" y="1200364"/>
                </a:lnTo>
                <a:cubicBezTo>
                  <a:pt x="3915930" y="1197577"/>
                  <a:pt x="3916163" y="1195021"/>
                  <a:pt x="3916279" y="1192350"/>
                </a:cubicBezTo>
                <a:cubicBezTo>
                  <a:pt x="3916163" y="1189677"/>
                  <a:pt x="3915930" y="1187008"/>
                  <a:pt x="3915930" y="1184335"/>
                </a:cubicBezTo>
                <a:lnTo>
                  <a:pt x="3915930" y="911371"/>
                </a:lnTo>
                <a:lnTo>
                  <a:pt x="3915930" y="911254"/>
                </a:lnTo>
                <a:cubicBezTo>
                  <a:pt x="3915930" y="849924"/>
                  <a:pt x="3959952" y="805902"/>
                  <a:pt x="4021282" y="805902"/>
                </a:cubicBezTo>
                <a:lnTo>
                  <a:pt x="4058451" y="805902"/>
                </a:lnTo>
                <a:lnTo>
                  <a:pt x="4058451" y="754098"/>
                </a:lnTo>
                <a:cubicBezTo>
                  <a:pt x="4058451" y="714373"/>
                  <a:pt x="4088651" y="684987"/>
                  <a:pt x="4129305" y="684987"/>
                </a:cubicBezTo>
                <a:close/>
                <a:moveTo>
                  <a:pt x="2860085" y="684987"/>
                </a:moveTo>
                <a:lnTo>
                  <a:pt x="2973220" y="684987"/>
                </a:lnTo>
                <a:cubicBezTo>
                  <a:pt x="3013874" y="684987"/>
                  <a:pt x="3044074" y="714373"/>
                  <a:pt x="3044074" y="754098"/>
                </a:cubicBezTo>
                <a:lnTo>
                  <a:pt x="3044074" y="805903"/>
                </a:lnTo>
                <a:lnTo>
                  <a:pt x="3081244" y="805903"/>
                </a:lnTo>
                <a:lnTo>
                  <a:pt x="3081244" y="806019"/>
                </a:lnTo>
                <a:cubicBezTo>
                  <a:pt x="3142573" y="806019"/>
                  <a:pt x="3186596" y="850042"/>
                  <a:pt x="3186596" y="911372"/>
                </a:cubicBezTo>
                <a:lnTo>
                  <a:pt x="3186596" y="1184336"/>
                </a:lnTo>
                <a:cubicBezTo>
                  <a:pt x="3186596" y="1187123"/>
                  <a:pt x="3186363" y="1189678"/>
                  <a:pt x="3186247" y="1192350"/>
                </a:cubicBezTo>
                <a:cubicBezTo>
                  <a:pt x="3186363" y="1195021"/>
                  <a:pt x="3186596" y="1197693"/>
                  <a:pt x="3186596" y="1200364"/>
                </a:cubicBezTo>
                <a:lnTo>
                  <a:pt x="3186596" y="1473328"/>
                </a:lnTo>
                <a:cubicBezTo>
                  <a:pt x="3186596" y="1534656"/>
                  <a:pt x="3142573" y="1578679"/>
                  <a:pt x="3081244" y="1578679"/>
                </a:cubicBezTo>
                <a:lnTo>
                  <a:pt x="3044074" y="1578679"/>
                </a:lnTo>
                <a:lnTo>
                  <a:pt x="3044074" y="805904"/>
                </a:lnTo>
                <a:lnTo>
                  <a:pt x="2789232" y="805904"/>
                </a:lnTo>
                <a:lnTo>
                  <a:pt x="2789232" y="754098"/>
                </a:lnTo>
                <a:cubicBezTo>
                  <a:pt x="2789232" y="714373"/>
                  <a:pt x="2819431" y="684987"/>
                  <a:pt x="2860085" y="684987"/>
                </a:cubicBezTo>
                <a:close/>
                <a:moveTo>
                  <a:pt x="1875908" y="684987"/>
                </a:moveTo>
                <a:lnTo>
                  <a:pt x="1989043" y="684987"/>
                </a:lnTo>
                <a:cubicBezTo>
                  <a:pt x="2029697" y="684987"/>
                  <a:pt x="2059897" y="714373"/>
                  <a:pt x="2059897" y="754099"/>
                </a:cubicBezTo>
                <a:lnTo>
                  <a:pt x="2059897" y="805904"/>
                </a:lnTo>
                <a:lnTo>
                  <a:pt x="1805054" y="805904"/>
                </a:lnTo>
                <a:lnTo>
                  <a:pt x="1805054" y="754099"/>
                </a:lnTo>
                <a:cubicBezTo>
                  <a:pt x="1805054" y="714373"/>
                  <a:pt x="1835254" y="684987"/>
                  <a:pt x="1875908" y="684987"/>
                </a:cubicBezTo>
                <a:close/>
                <a:moveTo>
                  <a:pt x="1177819" y="556518"/>
                </a:moveTo>
                <a:lnTo>
                  <a:pt x="1432662" y="556518"/>
                </a:lnTo>
                <a:lnTo>
                  <a:pt x="1432662" y="608322"/>
                </a:lnTo>
                <a:cubicBezTo>
                  <a:pt x="1432662" y="648047"/>
                  <a:pt x="1402462" y="677434"/>
                  <a:pt x="1361808" y="677434"/>
                </a:cubicBezTo>
                <a:lnTo>
                  <a:pt x="1248673" y="677434"/>
                </a:lnTo>
                <a:cubicBezTo>
                  <a:pt x="1208019" y="677434"/>
                  <a:pt x="1177819" y="648047"/>
                  <a:pt x="1177819" y="608322"/>
                </a:cubicBezTo>
                <a:close/>
                <a:moveTo>
                  <a:pt x="0" y="556518"/>
                </a:moveTo>
                <a:lnTo>
                  <a:pt x="163447" y="556518"/>
                </a:lnTo>
                <a:lnTo>
                  <a:pt x="163447" y="608322"/>
                </a:lnTo>
                <a:cubicBezTo>
                  <a:pt x="163447" y="648047"/>
                  <a:pt x="133247" y="677434"/>
                  <a:pt x="92593" y="677434"/>
                </a:cubicBezTo>
                <a:lnTo>
                  <a:pt x="0" y="677434"/>
                </a:lnTo>
                <a:close/>
                <a:moveTo>
                  <a:pt x="3431217" y="556517"/>
                </a:moveTo>
                <a:lnTo>
                  <a:pt x="3686060" y="556517"/>
                </a:lnTo>
                <a:lnTo>
                  <a:pt x="3686060" y="608321"/>
                </a:lnTo>
                <a:cubicBezTo>
                  <a:pt x="3686060" y="648046"/>
                  <a:pt x="3655859" y="677433"/>
                  <a:pt x="3615205" y="677433"/>
                </a:cubicBezTo>
                <a:lnTo>
                  <a:pt x="3502072" y="677433"/>
                </a:lnTo>
                <a:cubicBezTo>
                  <a:pt x="3461417" y="677433"/>
                  <a:pt x="3431217" y="648046"/>
                  <a:pt x="3431217" y="608321"/>
                </a:cubicBezTo>
                <a:close/>
                <a:moveTo>
                  <a:pt x="2161997" y="556517"/>
                </a:moveTo>
                <a:lnTo>
                  <a:pt x="2416840" y="556517"/>
                </a:lnTo>
                <a:lnTo>
                  <a:pt x="2416840" y="608321"/>
                </a:lnTo>
                <a:cubicBezTo>
                  <a:pt x="2416840" y="648046"/>
                  <a:pt x="2386640" y="677433"/>
                  <a:pt x="2345986" y="677433"/>
                </a:cubicBezTo>
                <a:lnTo>
                  <a:pt x="2232851" y="677433"/>
                </a:lnTo>
                <a:cubicBezTo>
                  <a:pt x="2192197" y="677433"/>
                  <a:pt x="2161997" y="648046"/>
                  <a:pt x="2161997" y="608321"/>
                </a:cubicBezTo>
                <a:close/>
                <a:moveTo>
                  <a:pt x="4415394" y="556516"/>
                </a:moveTo>
                <a:lnTo>
                  <a:pt x="4670237" y="556516"/>
                </a:lnTo>
                <a:lnTo>
                  <a:pt x="4670237" y="608320"/>
                </a:lnTo>
                <a:cubicBezTo>
                  <a:pt x="4670237" y="648045"/>
                  <a:pt x="4640037" y="677432"/>
                  <a:pt x="4599383" y="677432"/>
                </a:cubicBezTo>
                <a:lnTo>
                  <a:pt x="4486248" y="677432"/>
                </a:lnTo>
                <a:cubicBezTo>
                  <a:pt x="4445594" y="677432"/>
                  <a:pt x="4415394" y="648045"/>
                  <a:pt x="4415394" y="608320"/>
                </a:cubicBezTo>
                <a:close/>
                <a:moveTo>
                  <a:pt x="1805054" y="208050"/>
                </a:moveTo>
                <a:lnTo>
                  <a:pt x="2059897" y="208050"/>
                </a:lnTo>
                <a:lnTo>
                  <a:pt x="2059897" y="259855"/>
                </a:lnTo>
                <a:cubicBezTo>
                  <a:pt x="2059897" y="299580"/>
                  <a:pt x="2029697" y="328967"/>
                  <a:pt x="1989043" y="328967"/>
                </a:cubicBezTo>
                <a:lnTo>
                  <a:pt x="1875908" y="328967"/>
                </a:lnTo>
                <a:cubicBezTo>
                  <a:pt x="1835254" y="328967"/>
                  <a:pt x="1805054" y="299580"/>
                  <a:pt x="1805054" y="259855"/>
                </a:cubicBezTo>
                <a:close/>
                <a:moveTo>
                  <a:pt x="5297471" y="0"/>
                </a:moveTo>
                <a:lnTo>
                  <a:pt x="5439993" y="0"/>
                </a:lnTo>
                <a:lnTo>
                  <a:pt x="5439993" y="102697"/>
                </a:lnTo>
                <a:cubicBezTo>
                  <a:pt x="5439993" y="164026"/>
                  <a:pt x="5395970" y="208049"/>
                  <a:pt x="5334641" y="208049"/>
                </a:cubicBezTo>
                <a:lnTo>
                  <a:pt x="5297471" y="208049"/>
                </a:lnTo>
                <a:lnTo>
                  <a:pt x="5297471" y="259853"/>
                </a:lnTo>
                <a:cubicBezTo>
                  <a:pt x="5297471" y="299578"/>
                  <a:pt x="5267271" y="328965"/>
                  <a:pt x="5226617" y="328965"/>
                </a:cubicBezTo>
                <a:lnTo>
                  <a:pt x="5113482" y="328965"/>
                </a:lnTo>
                <a:cubicBezTo>
                  <a:pt x="5072828" y="328965"/>
                  <a:pt x="5042628" y="299578"/>
                  <a:pt x="5042628" y="259853"/>
                </a:cubicBezTo>
                <a:lnTo>
                  <a:pt x="5042628" y="208048"/>
                </a:lnTo>
                <a:lnTo>
                  <a:pt x="5297471" y="208048"/>
                </a:lnTo>
                <a:close/>
                <a:moveTo>
                  <a:pt x="4670237" y="0"/>
                </a:moveTo>
                <a:lnTo>
                  <a:pt x="4812759" y="0"/>
                </a:lnTo>
                <a:lnTo>
                  <a:pt x="4812759" y="162171"/>
                </a:lnTo>
                <a:cubicBezTo>
                  <a:pt x="4812759" y="164959"/>
                  <a:pt x="4812526" y="167514"/>
                  <a:pt x="4812410" y="170186"/>
                </a:cubicBezTo>
                <a:cubicBezTo>
                  <a:pt x="4812526" y="172858"/>
                  <a:pt x="4812759" y="175529"/>
                  <a:pt x="4812759" y="178201"/>
                </a:cubicBezTo>
                <a:lnTo>
                  <a:pt x="4812759" y="451164"/>
                </a:lnTo>
                <a:cubicBezTo>
                  <a:pt x="4812759" y="512493"/>
                  <a:pt x="4768736" y="556516"/>
                  <a:pt x="4707407" y="556516"/>
                </a:cubicBezTo>
                <a:lnTo>
                  <a:pt x="4670237" y="556516"/>
                </a:lnTo>
                <a:close/>
                <a:moveTo>
                  <a:pt x="3915930" y="0"/>
                </a:moveTo>
                <a:lnTo>
                  <a:pt x="4058452" y="0"/>
                </a:lnTo>
                <a:lnTo>
                  <a:pt x="4058452" y="208049"/>
                </a:lnTo>
                <a:lnTo>
                  <a:pt x="4313294" y="208049"/>
                </a:lnTo>
                <a:lnTo>
                  <a:pt x="4313294" y="259854"/>
                </a:lnTo>
                <a:cubicBezTo>
                  <a:pt x="4313294" y="299579"/>
                  <a:pt x="4283093" y="328966"/>
                  <a:pt x="4242439" y="328966"/>
                </a:cubicBezTo>
                <a:lnTo>
                  <a:pt x="4129305" y="328966"/>
                </a:lnTo>
                <a:cubicBezTo>
                  <a:pt x="4088651" y="328966"/>
                  <a:pt x="4058451" y="299579"/>
                  <a:pt x="4058451" y="259854"/>
                </a:cubicBezTo>
                <a:lnTo>
                  <a:pt x="4058451" y="208050"/>
                </a:lnTo>
                <a:lnTo>
                  <a:pt x="4021282" y="208050"/>
                </a:lnTo>
                <a:cubicBezTo>
                  <a:pt x="3959952" y="208050"/>
                  <a:pt x="3915930" y="164027"/>
                  <a:pt x="3915930" y="102697"/>
                </a:cubicBezTo>
                <a:close/>
                <a:moveTo>
                  <a:pt x="3288695" y="0"/>
                </a:moveTo>
                <a:lnTo>
                  <a:pt x="3431217" y="0"/>
                </a:lnTo>
                <a:lnTo>
                  <a:pt x="3431217" y="556517"/>
                </a:lnTo>
                <a:lnTo>
                  <a:pt x="3394047" y="556517"/>
                </a:lnTo>
                <a:cubicBezTo>
                  <a:pt x="3332717" y="556517"/>
                  <a:pt x="3288695" y="512493"/>
                  <a:pt x="3288695" y="451164"/>
                </a:cubicBezTo>
                <a:lnTo>
                  <a:pt x="3288695" y="178201"/>
                </a:lnTo>
                <a:cubicBezTo>
                  <a:pt x="3288695" y="175413"/>
                  <a:pt x="3288928" y="172858"/>
                  <a:pt x="3289044" y="170186"/>
                </a:cubicBezTo>
                <a:cubicBezTo>
                  <a:pt x="3288928" y="167514"/>
                  <a:pt x="3288695" y="164843"/>
                  <a:pt x="3288695" y="162171"/>
                </a:cubicBezTo>
                <a:close/>
                <a:moveTo>
                  <a:pt x="3044074" y="0"/>
                </a:moveTo>
                <a:lnTo>
                  <a:pt x="3186596" y="0"/>
                </a:lnTo>
                <a:lnTo>
                  <a:pt x="3186596" y="102698"/>
                </a:lnTo>
                <a:cubicBezTo>
                  <a:pt x="3186596" y="164027"/>
                  <a:pt x="3142573" y="208050"/>
                  <a:pt x="3081244" y="208050"/>
                </a:cubicBezTo>
                <a:lnTo>
                  <a:pt x="3044074" y="208050"/>
                </a:lnTo>
                <a:lnTo>
                  <a:pt x="3044074" y="259854"/>
                </a:lnTo>
                <a:cubicBezTo>
                  <a:pt x="3044074" y="299579"/>
                  <a:pt x="3013874" y="328966"/>
                  <a:pt x="2973220" y="328966"/>
                </a:cubicBezTo>
                <a:lnTo>
                  <a:pt x="2860085" y="328966"/>
                </a:lnTo>
                <a:cubicBezTo>
                  <a:pt x="2819431" y="328966"/>
                  <a:pt x="2789232" y="299579"/>
                  <a:pt x="2789232" y="259854"/>
                </a:cubicBezTo>
                <a:lnTo>
                  <a:pt x="2789232" y="208049"/>
                </a:lnTo>
                <a:lnTo>
                  <a:pt x="3044074" y="208049"/>
                </a:lnTo>
                <a:close/>
                <a:moveTo>
                  <a:pt x="2416840" y="0"/>
                </a:moveTo>
                <a:lnTo>
                  <a:pt x="2559362" y="0"/>
                </a:lnTo>
                <a:lnTo>
                  <a:pt x="2559362" y="162172"/>
                </a:lnTo>
                <a:cubicBezTo>
                  <a:pt x="2559362" y="164959"/>
                  <a:pt x="2559129" y="167515"/>
                  <a:pt x="2559013" y="170187"/>
                </a:cubicBezTo>
                <a:cubicBezTo>
                  <a:pt x="2559129" y="172858"/>
                  <a:pt x="2559362" y="175530"/>
                  <a:pt x="2559362" y="178202"/>
                </a:cubicBezTo>
                <a:lnTo>
                  <a:pt x="2559362" y="451164"/>
                </a:lnTo>
                <a:cubicBezTo>
                  <a:pt x="2559362" y="512493"/>
                  <a:pt x="2515339" y="556517"/>
                  <a:pt x="2454010" y="556517"/>
                </a:cubicBezTo>
                <a:lnTo>
                  <a:pt x="2416840" y="556517"/>
                </a:lnTo>
                <a:close/>
                <a:moveTo>
                  <a:pt x="1662532" y="0"/>
                </a:moveTo>
                <a:lnTo>
                  <a:pt x="1805053" y="0"/>
                </a:lnTo>
                <a:lnTo>
                  <a:pt x="1805053" y="208051"/>
                </a:lnTo>
                <a:lnTo>
                  <a:pt x="1767884" y="208051"/>
                </a:lnTo>
                <a:cubicBezTo>
                  <a:pt x="1706555" y="208051"/>
                  <a:pt x="1662532" y="164028"/>
                  <a:pt x="1662532" y="102699"/>
                </a:cubicBezTo>
                <a:close/>
                <a:moveTo>
                  <a:pt x="1035298" y="0"/>
                </a:moveTo>
                <a:lnTo>
                  <a:pt x="1177819" y="0"/>
                </a:lnTo>
                <a:lnTo>
                  <a:pt x="1177819" y="556517"/>
                </a:lnTo>
                <a:lnTo>
                  <a:pt x="1140650" y="556517"/>
                </a:lnTo>
                <a:cubicBezTo>
                  <a:pt x="1079321" y="556517"/>
                  <a:pt x="1035298" y="512494"/>
                  <a:pt x="1035298" y="451165"/>
                </a:cubicBezTo>
                <a:lnTo>
                  <a:pt x="1035298" y="178202"/>
                </a:lnTo>
                <a:cubicBezTo>
                  <a:pt x="1035298" y="175414"/>
                  <a:pt x="1035530" y="172859"/>
                  <a:pt x="1035646" y="170187"/>
                </a:cubicBezTo>
                <a:cubicBezTo>
                  <a:pt x="1035530" y="167515"/>
                  <a:pt x="1035298" y="164844"/>
                  <a:pt x="1035298" y="162172"/>
                </a:cubicBezTo>
                <a:close/>
                <a:moveTo>
                  <a:pt x="790679" y="0"/>
                </a:moveTo>
                <a:lnTo>
                  <a:pt x="933200" y="0"/>
                </a:lnTo>
                <a:lnTo>
                  <a:pt x="933200" y="102699"/>
                </a:lnTo>
                <a:cubicBezTo>
                  <a:pt x="933200" y="164028"/>
                  <a:pt x="889178" y="208051"/>
                  <a:pt x="827849" y="208051"/>
                </a:cubicBezTo>
                <a:lnTo>
                  <a:pt x="790679" y="208051"/>
                </a:lnTo>
                <a:lnTo>
                  <a:pt x="790679" y="259855"/>
                </a:lnTo>
                <a:cubicBezTo>
                  <a:pt x="790679" y="299580"/>
                  <a:pt x="760479" y="328967"/>
                  <a:pt x="719825" y="328967"/>
                </a:cubicBezTo>
                <a:lnTo>
                  <a:pt x="606690" y="328967"/>
                </a:lnTo>
                <a:cubicBezTo>
                  <a:pt x="566036" y="328967"/>
                  <a:pt x="535836" y="299580"/>
                  <a:pt x="535836" y="259855"/>
                </a:cubicBezTo>
                <a:lnTo>
                  <a:pt x="535836" y="208050"/>
                </a:lnTo>
                <a:lnTo>
                  <a:pt x="790679" y="208050"/>
                </a:lnTo>
                <a:close/>
                <a:moveTo>
                  <a:pt x="163447" y="0"/>
                </a:moveTo>
                <a:lnTo>
                  <a:pt x="305968" y="0"/>
                </a:lnTo>
                <a:lnTo>
                  <a:pt x="305968" y="162172"/>
                </a:lnTo>
                <a:cubicBezTo>
                  <a:pt x="305968" y="164960"/>
                  <a:pt x="305736" y="167515"/>
                  <a:pt x="305620" y="170187"/>
                </a:cubicBezTo>
                <a:cubicBezTo>
                  <a:pt x="305736" y="172859"/>
                  <a:pt x="305968" y="175530"/>
                  <a:pt x="305968" y="178202"/>
                </a:cubicBezTo>
                <a:lnTo>
                  <a:pt x="305968" y="451165"/>
                </a:lnTo>
                <a:cubicBezTo>
                  <a:pt x="305968" y="512494"/>
                  <a:pt x="261946" y="556518"/>
                  <a:pt x="200617" y="556518"/>
                </a:cubicBezTo>
                <a:lnTo>
                  <a:pt x="163447" y="556518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161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5656F4A-24C1-D6CF-23D3-96602409C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7063" y="1386472"/>
            <a:ext cx="4979250" cy="1144347"/>
          </a:xfrm>
        </p:spPr>
        <p:txBody>
          <a:bodyPr/>
          <a:lstStyle>
            <a:lvl1pPr>
              <a:defRPr/>
            </a:lvl1pPr>
          </a:lstStyle>
          <a:p>
            <a:r>
              <a:rPr lang="en-US" err="1"/>
              <a:t>Título</a:t>
            </a:r>
            <a:r>
              <a:rPr lang="en-US"/>
              <a:t> </a:t>
            </a:r>
            <a:br>
              <a:rPr lang="en-US"/>
            </a:br>
            <a:r>
              <a:rPr lang="en-US"/>
              <a:t>do Slide</a:t>
            </a:r>
            <a:endParaRPr lang="pt-BR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F197C03-DA90-8C43-AA2C-9B518FB7EB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7063" y="2870228"/>
            <a:ext cx="4965180" cy="2667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t-BR"/>
              <a:t>Conteúdo em texto corrido ou lista para esta área.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BDAE38-CF2E-2226-3CBC-3B00B746812B}"/>
              </a:ext>
            </a:extLst>
          </p:cNvPr>
          <p:cNvGrpSpPr/>
          <p:nvPr userDrawn="1"/>
        </p:nvGrpSpPr>
        <p:grpSpPr>
          <a:xfrm>
            <a:off x="11207968" y="6608335"/>
            <a:ext cx="650656" cy="115395"/>
            <a:chOff x="2253032" y="2641711"/>
            <a:chExt cx="8878256" cy="1574576"/>
          </a:xfrm>
          <a:solidFill>
            <a:schemeClr val="tx1"/>
          </a:solidFill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47C1754D-50CD-9C1A-1B97-DB40829856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53032" y="2641711"/>
              <a:ext cx="4679983" cy="1574574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315A776-09CB-517E-040E-540F31C513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41164" y="2641713"/>
              <a:ext cx="3890124" cy="1574574"/>
            </a:xfrm>
            <a:prstGeom prst="rect">
              <a:avLst/>
            </a:prstGeom>
          </p:spPr>
        </p:pic>
      </p:grp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CEE6B08E-E057-8748-7992-9E1D17FA127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B7496A1-EE12-4EB4-8FD2-AF3758B5ADDE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319294BA-6CD9-11AB-19BA-9CFC2ACDC60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7434D006-36EA-3301-22B6-374185BDC0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422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m Meio a Meio - Canhoto - Lilás">
    <p:bg>
      <p:bgPr>
        <a:gradFill>
          <a:gsLst>
            <a:gs pos="0">
              <a:schemeClr val="accent4">
                <a:lumMod val="75000"/>
              </a:schemeClr>
            </a:gs>
            <a:gs pos="100000">
              <a:schemeClr val="accent4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0D0261-6774-B484-C41E-445B8EA37511}"/>
              </a:ext>
            </a:extLst>
          </p:cNvPr>
          <p:cNvSpPr/>
          <p:nvPr/>
        </p:nvSpPr>
        <p:spPr>
          <a:xfrm>
            <a:off x="7768850" y="4677919"/>
            <a:ext cx="4442200" cy="2644737"/>
          </a:xfrm>
          <a:custGeom>
            <a:avLst/>
            <a:gdLst>
              <a:gd name="connsiteX0" fmla="*/ 2176019 w 4442200"/>
              <a:gd name="connsiteY0" fmla="*/ 2621093 h 2644737"/>
              <a:gd name="connsiteX1" fmla="*/ 2213888 w 4442200"/>
              <a:gd name="connsiteY1" fmla="*/ 2621093 h 2644737"/>
              <a:gd name="connsiteX2" fmla="*/ 2213888 w 4442200"/>
              <a:gd name="connsiteY2" fmla="*/ 2644737 h 2644737"/>
              <a:gd name="connsiteX3" fmla="*/ 2134180 w 4442200"/>
              <a:gd name="connsiteY3" fmla="*/ 2644737 h 2644737"/>
              <a:gd name="connsiteX4" fmla="*/ 2139901 w 4442200"/>
              <a:gd name="connsiteY4" fmla="*/ 2635843 h 2644737"/>
              <a:gd name="connsiteX5" fmla="*/ 2176019 w 4442200"/>
              <a:gd name="connsiteY5" fmla="*/ 2621093 h 2644737"/>
              <a:gd name="connsiteX6" fmla="*/ 1080418 w 4442200"/>
              <a:gd name="connsiteY6" fmla="*/ 2610015 h 2644737"/>
              <a:gd name="connsiteX7" fmla="*/ 1433773 w 4442200"/>
              <a:gd name="connsiteY7" fmla="*/ 2610015 h 2644737"/>
              <a:gd name="connsiteX8" fmla="*/ 1433773 w 4442200"/>
              <a:gd name="connsiteY8" fmla="*/ 2637160 h 2644737"/>
              <a:gd name="connsiteX9" fmla="*/ 1432371 w 4442200"/>
              <a:gd name="connsiteY9" fmla="*/ 2644737 h 2644737"/>
              <a:gd name="connsiteX10" fmla="*/ 835883 w 4442200"/>
              <a:gd name="connsiteY10" fmla="*/ 2644737 h 2644737"/>
              <a:gd name="connsiteX11" fmla="*/ 844237 w 4442200"/>
              <a:gd name="connsiteY11" fmla="*/ 2631985 h 2644737"/>
              <a:gd name="connsiteX12" fmla="*/ 899528 w 4442200"/>
              <a:gd name="connsiteY12" fmla="*/ 2610299 h 2644737"/>
              <a:gd name="connsiteX13" fmla="*/ 1080418 w 4442200"/>
              <a:gd name="connsiteY13" fmla="*/ 2610299 h 2644737"/>
              <a:gd name="connsiteX14" fmla="*/ 3581670 w 4442200"/>
              <a:gd name="connsiteY14" fmla="*/ 2526424 h 2644737"/>
              <a:gd name="connsiteX15" fmla="*/ 3619539 w 4442200"/>
              <a:gd name="connsiteY15" fmla="*/ 2526424 h 2644737"/>
              <a:gd name="connsiteX16" fmla="*/ 3619539 w 4442200"/>
              <a:gd name="connsiteY16" fmla="*/ 2644737 h 2644737"/>
              <a:gd name="connsiteX17" fmla="*/ 3529006 w 4442200"/>
              <a:gd name="connsiteY17" fmla="*/ 2644737 h 2644737"/>
              <a:gd name="connsiteX18" fmla="*/ 3529006 w 4442200"/>
              <a:gd name="connsiteY18" fmla="*/ 2622014 h 2644737"/>
              <a:gd name="connsiteX19" fmla="*/ 3531200 w 4442200"/>
              <a:gd name="connsiteY19" fmla="*/ 2622014 h 2644737"/>
              <a:gd name="connsiteX20" fmla="*/ 3531200 w 4442200"/>
              <a:gd name="connsiteY20" fmla="*/ 2578166 h 2644737"/>
              <a:gd name="connsiteX21" fmla="*/ 3581670 w 4442200"/>
              <a:gd name="connsiteY21" fmla="*/ 2526424 h 2644737"/>
              <a:gd name="connsiteX22" fmla="*/ 2443634 w 4442200"/>
              <a:gd name="connsiteY22" fmla="*/ 2515309 h 2644737"/>
              <a:gd name="connsiteX23" fmla="*/ 2796990 w 4442200"/>
              <a:gd name="connsiteY23" fmla="*/ 2515309 h 2644737"/>
              <a:gd name="connsiteX24" fmla="*/ 2796990 w 4442200"/>
              <a:gd name="connsiteY24" fmla="*/ 2542456 h 2644737"/>
              <a:gd name="connsiteX25" fmla="*/ 2720012 w 4442200"/>
              <a:gd name="connsiteY25" fmla="*/ 2619429 h 2644737"/>
              <a:gd name="connsiteX26" fmla="*/ 2567280 w 4442200"/>
              <a:gd name="connsiteY26" fmla="*/ 2619429 h 2644737"/>
              <a:gd name="connsiteX27" fmla="*/ 2567280 w 4442200"/>
              <a:gd name="connsiteY27" fmla="*/ 2621093 h 2644737"/>
              <a:gd name="connsiteX28" fmla="*/ 2213924 w 4442200"/>
              <a:gd name="connsiteY28" fmla="*/ 2621093 h 2644737"/>
              <a:gd name="connsiteX29" fmla="*/ 2213924 w 4442200"/>
              <a:gd name="connsiteY29" fmla="*/ 2593949 h 2644737"/>
              <a:gd name="connsiteX30" fmla="*/ 2290902 w 4442200"/>
              <a:gd name="connsiteY30" fmla="*/ 2516968 h 2644737"/>
              <a:gd name="connsiteX31" fmla="*/ 2443634 w 4442200"/>
              <a:gd name="connsiteY31" fmla="*/ 2516968 h 2644737"/>
              <a:gd name="connsiteX32" fmla="*/ 3877407 w 4442200"/>
              <a:gd name="connsiteY32" fmla="*/ 2421982 h 2644737"/>
              <a:gd name="connsiteX33" fmla="*/ 4230762 w 4442200"/>
              <a:gd name="connsiteY33" fmla="*/ 2421982 h 2644737"/>
              <a:gd name="connsiteX34" fmla="*/ 4230762 w 4442200"/>
              <a:gd name="connsiteY34" fmla="*/ 2449128 h 2644737"/>
              <a:gd name="connsiteX35" fmla="*/ 4153784 w 4442200"/>
              <a:gd name="connsiteY35" fmla="*/ 2526105 h 2644737"/>
              <a:gd name="connsiteX36" fmla="*/ 3972895 w 4442200"/>
              <a:gd name="connsiteY36" fmla="*/ 2526105 h 2644737"/>
              <a:gd name="connsiteX37" fmla="*/ 3972895 w 4442200"/>
              <a:gd name="connsiteY37" fmla="*/ 2526390 h 2644737"/>
              <a:gd name="connsiteX38" fmla="*/ 3619539 w 4442200"/>
              <a:gd name="connsiteY38" fmla="*/ 2526390 h 2644737"/>
              <a:gd name="connsiteX39" fmla="*/ 3619539 w 4442200"/>
              <a:gd name="connsiteY39" fmla="*/ 2499243 h 2644737"/>
              <a:gd name="connsiteX40" fmla="*/ 3696517 w 4442200"/>
              <a:gd name="connsiteY40" fmla="*/ 2422271 h 2644737"/>
              <a:gd name="connsiteX41" fmla="*/ 3877407 w 4442200"/>
              <a:gd name="connsiteY41" fmla="*/ 2422271 h 2644737"/>
              <a:gd name="connsiteX42" fmla="*/ 52664 w 4442200"/>
              <a:gd name="connsiteY42" fmla="*/ 2421585 h 2644737"/>
              <a:gd name="connsiteX43" fmla="*/ 90533 w 4442200"/>
              <a:gd name="connsiteY43" fmla="*/ 2421585 h 2644737"/>
              <a:gd name="connsiteX44" fmla="*/ 90533 w 4442200"/>
              <a:gd name="connsiteY44" fmla="*/ 2607749 h 2644737"/>
              <a:gd name="connsiteX45" fmla="*/ 88340 w 4442200"/>
              <a:gd name="connsiteY45" fmla="*/ 2607749 h 2644737"/>
              <a:gd name="connsiteX46" fmla="*/ 88340 w 4442200"/>
              <a:gd name="connsiteY46" fmla="*/ 2644737 h 2644737"/>
              <a:gd name="connsiteX47" fmla="*/ 0 w 4442200"/>
              <a:gd name="connsiteY47" fmla="*/ 2644737 h 2644737"/>
              <a:gd name="connsiteX48" fmla="*/ 0 w 4442200"/>
              <a:gd name="connsiteY48" fmla="*/ 2517179 h 2644737"/>
              <a:gd name="connsiteX49" fmla="*/ 2195 w 4442200"/>
              <a:gd name="connsiteY49" fmla="*/ 2517179 h 2644737"/>
              <a:gd name="connsiteX50" fmla="*/ 2195 w 4442200"/>
              <a:gd name="connsiteY50" fmla="*/ 2473328 h 2644737"/>
              <a:gd name="connsiteX51" fmla="*/ 52664 w 4442200"/>
              <a:gd name="connsiteY51" fmla="*/ 2421585 h 2644737"/>
              <a:gd name="connsiteX52" fmla="*/ 167547 w 4442200"/>
              <a:gd name="connsiteY52" fmla="*/ 2317427 h 2644737"/>
              <a:gd name="connsiteX53" fmla="*/ 366947 w 4442200"/>
              <a:gd name="connsiteY53" fmla="*/ 2317427 h 2644737"/>
              <a:gd name="connsiteX54" fmla="*/ 378626 w 4442200"/>
              <a:gd name="connsiteY54" fmla="*/ 2318276 h 2644737"/>
              <a:gd name="connsiteX55" fmla="*/ 378626 w 4442200"/>
              <a:gd name="connsiteY55" fmla="*/ 2317427 h 2644737"/>
              <a:gd name="connsiteX56" fmla="*/ 731982 w 4442200"/>
              <a:gd name="connsiteY56" fmla="*/ 2317427 h 2644737"/>
              <a:gd name="connsiteX57" fmla="*/ 731982 w 4442200"/>
              <a:gd name="connsiteY57" fmla="*/ 2344572 h 2644737"/>
              <a:gd name="connsiteX58" fmla="*/ 655004 w 4442200"/>
              <a:gd name="connsiteY58" fmla="*/ 2421550 h 2644737"/>
              <a:gd name="connsiteX59" fmla="*/ 455604 w 4442200"/>
              <a:gd name="connsiteY59" fmla="*/ 2421550 h 2644737"/>
              <a:gd name="connsiteX60" fmla="*/ 443925 w 4442200"/>
              <a:gd name="connsiteY60" fmla="*/ 2420700 h 2644737"/>
              <a:gd name="connsiteX61" fmla="*/ 443925 w 4442200"/>
              <a:gd name="connsiteY61" fmla="*/ 2421550 h 2644737"/>
              <a:gd name="connsiteX62" fmla="*/ 90569 w 4442200"/>
              <a:gd name="connsiteY62" fmla="*/ 2421550 h 2644737"/>
              <a:gd name="connsiteX63" fmla="*/ 90569 w 4442200"/>
              <a:gd name="connsiteY63" fmla="*/ 2394405 h 2644737"/>
              <a:gd name="connsiteX64" fmla="*/ 167547 w 4442200"/>
              <a:gd name="connsiteY64" fmla="*/ 2317427 h 2644737"/>
              <a:gd name="connsiteX65" fmla="*/ 2849689 w 4442200"/>
              <a:gd name="connsiteY65" fmla="*/ 2233555 h 2644737"/>
              <a:gd name="connsiteX66" fmla="*/ 2887558 w 4442200"/>
              <a:gd name="connsiteY66" fmla="*/ 2233555 h 2644737"/>
              <a:gd name="connsiteX67" fmla="*/ 2887558 w 4442200"/>
              <a:gd name="connsiteY67" fmla="*/ 2419719 h 2644737"/>
              <a:gd name="connsiteX68" fmla="*/ 2885364 w 4442200"/>
              <a:gd name="connsiteY68" fmla="*/ 2419719 h 2644737"/>
              <a:gd name="connsiteX69" fmla="*/ 2885364 w 4442200"/>
              <a:gd name="connsiteY69" fmla="*/ 2463568 h 2644737"/>
              <a:gd name="connsiteX70" fmla="*/ 2834895 w 4442200"/>
              <a:gd name="connsiteY70" fmla="*/ 2515309 h 2644737"/>
              <a:gd name="connsiteX71" fmla="*/ 2797025 w 4442200"/>
              <a:gd name="connsiteY71" fmla="*/ 2515309 h 2644737"/>
              <a:gd name="connsiteX72" fmla="*/ 2797025 w 4442200"/>
              <a:gd name="connsiteY72" fmla="*/ 2329148 h 2644737"/>
              <a:gd name="connsiteX73" fmla="*/ 2799219 w 4442200"/>
              <a:gd name="connsiteY73" fmla="*/ 2329148 h 2644737"/>
              <a:gd name="connsiteX74" fmla="*/ 2799219 w 4442200"/>
              <a:gd name="connsiteY74" fmla="*/ 2285296 h 2644737"/>
              <a:gd name="connsiteX75" fmla="*/ 2849689 w 4442200"/>
              <a:gd name="connsiteY75" fmla="*/ 2233555 h 2644737"/>
              <a:gd name="connsiteX76" fmla="*/ 1601320 w 4442200"/>
              <a:gd name="connsiteY76" fmla="*/ 2224136 h 2644737"/>
              <a:gd name="connsiteX77" fmla="*/ 1800720 w 4442200"/>
              <a:gd name="connsiteY77" fmla="*/ 2224136 h 2644737"/>
              <a:gd name="connsiteX78" fmla="*/ 2123355 w 4442200"/>
              <a:gd name="connsiteY78" fmla="*/ 2224136 h 2644737"/>
              <a:gd name="connsiteX79" fmla="*/ 2123355 w 4442200"/>
              <a:gd name="connsiteY79" fmla="*/ 2251281 h 2644737"/>
              <a:gd name="connsiteX80" fmla="*/ 2046377 w 4442200"/>
              <a:gd name="connsiteY80" fmla="*/ 2328260 h 2644737"/>
              <a:gd name="connsiteX81" fmla="*/ 1524343 w 4442200"/>
              <a:gd name="connsiteY81" fmla="*/ 2328260 h 2644737"/>
              <a:gd name="connsiteX82" fmla="*/ 1524343 w 4442200"/>
              <a:gd name="connsiteY82" fmla="*/ 2514421 h 2644737"/>
              <a:gd name="connsiteX83" fmla="*/ 1522148 w 4442200"/>
              <a:gd name="connsiteY83" fmla="*/ 2514421 h 2644737"/>
              <a:gd name="connsiteX84" fmla="*/ 1522148 w 4442200"/>
              <a:gd name="connsiteY84" fmla="*/ 2558272 h 2644737"/>
              <a:gd name="connsiteX85" fmla="*/ 1471679 w 4442200"/>
              <a:gd name="connsiteY85" fmla="*/ 2610015 h 2644737"/>
              <a:gd name="connsiteX86" fmla="*/ 1433809 w 4442200"/>
              <a:gd name="connsiteY86" fmla="*/ 2610015 h 2644737"/>
              <a:gd name="connsiteX87" fmla="*/ 1433809 w 4442200"/>
              <a:gd name="connsiteY87" fmla="*/ 2423851 h 2644737"/>
              <a:gd name="connsiteX88" fmla="*/ 1436003 w 4442200"/>
              <a:gd name="connsiteY88" fmla="*/ 2423851 h 2644737"/>
              <a:gd name="connsiteX89" fmla="*/ 1436003 w 4442200"/>
              <a:gd name="connsiteY89" fmla="*/ 2380004 h 2644737"/>
              <a:gd name="connsiteX90" fmla="*/ 1486473 w 4442200"/>
              <a:gd name="connsiteY90" fmla="*/ 2328260 h 2644737"/>
              <a:gd name="connsiteX91" fmla="*/ 1524342 w 4442200"/>
              <a:gd name="connsiteY91" fmla="*/ 2328260 h 2644737"/>
              <a:gd name="connsiteX92" fmla="*/ 1524342 w 4442200"/>
              <a:gd name="connsiteY92" fmla="*/ 2301114 h 2644737"/>
              <a:gd name="connsiteX93" fmla="*/ 1601320 w 4442200"/>
              <a:gd name="connsiteY93" fmla="*/ 2224136 h 2644737"/>
              <a:gd name="connsiteX94" fmla="*/ 4283462 w 4442200"/>
              <a:gd name="connsiteY94" fmla="*/ 2140223 h 2644737"/>
              <a:gd name="connsiteX95" fmla="*/ 4321331 w 4442200"/>
              <a:gd name="connsiteY95" fmla="*/ 2140223 h 2644737"/>
              <a:gd name="connsiteX96" fmla="*/ 4321331 w 4442200"/>
              <a:gd name="connsiteY96" fmla="*/ 2326387 h 2644737"/>
              <a:gd name="connsiteX97" fmla="*/ 4319137 w 4442200"/>
              <a:gd name="connsiteY97" fmla="*/ 2326387 h 2644737"/>
              <a:gd name="connsiteX98" fmla="*/ 4319137 w 4442200"/>
              <a:gd name="connsiteY98" fmla="*/ 2370232 h 2644737"/>
              <a:gd name="connsiteX99" fmla="*/ 4268668 w 4442200"/>
              <a:gd name="connsiteY99" fmla="*/ 2421982 h 2644737"/>
              <a:gd name="connsiteX100" fmla="*/ 4230798 w 4442200"/>
              <a:gd name="connsiteY100" fmla="*/ 2421982 h 2644737"/>
              <a:gd name="connsiteX101" fmla="*/ 4230798 w 4442200"/>
              <a:gd name="connsiteY101" fmla="*/ 2235820 h 2644737"/>
              <a:gd name="connsiteX102" fmla="*/ 4232992 w 4442200"/>
              <a:gd name="connsiteY102" fmla="*/ 2235820 h 2644737"/>
              <a:gd name="connsiteX103" fmla="*/ 4232992 w 4442200"/>
              <a:gd name="connsiteY103" fmla="*/ 2191968 h 2644737"/>
              <a:gd name="connsiteX104" fmla="*/ 4283462 w 4442200"/>
              <a:gd name="connsiteY104" fmla="*/ 2140223 h 2644737"/>
              <a:gd name="connsiteX105" fmla="*/ 2964536 w 4442200"/>
              <a:gd name="connsiteY105" fmla="*/ 2129428 h 2644737"/>
              <a:gd name="connsiteX106" fmla="*/ 3163936 w 4442200"/>
              <a:gd name="connsiteY106" fmla="*/ 2129428 h 2644737"/>
              <a:gd name="connsiteX107" fmla="*/ 3175615 w 4442200"/>
              <a:gd name="connsiteY107" fmla="*/ 2130277 h 2644737"/>
              <a:gd name="connsiteX108" fmla="*/ 3175615 w 4442200"/>
              <a:gd name="connsiteY108" fmla="*/ 2129428 h 2644737"/>
              <a:gd name="connsiteX109" fmla="*/ 3528971 w 4442200"/>
              <a:gd name="connsiteY109" fmla="*/ 2129428 h 2644737"/>
              <a:gd name="connsiteX110" fmla="*/ 3528971 w 4442200"/>
              <a:gd name="connsiteY110" fmla="*/ 2156578 h 2644737"/>
              <a:gd name="connsiteX111" fmla="*/ 3451993 w 4442200"/>
              <a:gd name="connsiteY111" fmla="*/ 2233555 h 2644737"/>
              <a:gd name="connsiteX112" fmla="*/ 3252593 w 4442200"/>
              <a:gd name="connsiteY112" fmla="*/ 2233555 h 2644737"/>
              <a:gd name="connsiteX113" fmla="*/ 3240914 w 4442200"/>
              <a:gd name="connsiteY113" fmla="*/ 2232707 h 2644737"/>
              <a:gd name="connsiteX114" fmla="*/ 3240914 w 4442200"/>
              <a:gd name="connsiteY114" fmla="*/ 2233555 h 2644737"/>
              <a:gd name="connsiteX115" fmla="*/ 2887558 w 4442200"/>
              <a:gd name="connsiteY115" fmla="*/ 2233555 h 2644737"/>
              <a:gd name="connsiteX116" fmla="*/ 2887558 w 4442200"/>
              <a:gd name="connsiteY116" fmla="*/ 2206411 h 2644737"/>
              <a:gd name="connsiteX117" fmla="*/ 2964536 w 4442200"/>
              <a:gd name="connsiteY117" fmla="*/ 2129428 h 2644737"/>
              <a:gd name="connsiteX118" fmla="*/ 4398345 w 4442200"/>
              <a:gd name="connsiteY118" fmla="*/ 2036104 h 2644737"/>
              <a:gd name="connsiteX119" fmla="*/ 4442200 w 4442200"/>
              <a:gd name="connsiteY119" fmla="*/ 2036104 h 2644737"/>
              <a:gd name="connsiteX120" fmla="*/ 4442200 w 4442200"/>
              <a:gd name="connsiteY120" fmla="*/ 2140223 h 2644737"/>
              <a:gd name="connsiteX121" fmla="*/ 4321367 w 4442200"/>
              <a:gd name="connsiteY121" fmla="*/ 2140223 h 2644737"/>
              <a:gd name="connsiteX122" fmla="*/ 4321367 w 4442200"/>
              <a:gd name="connsiteY122" fmla="*/ 2113078 h 2644737"/>
              <a:gd name="connsiteX123" fmla="*/ 4398345 w 4442200"/>
              <a:gd name="connsiteY123" fmla="*/ 2036104 h 2644737"/>
              <a:gd name="connsiteX124" fmla="*/ 2176019 w 4442200"/>
              <a:gd name="connsiteY124" fmla="*/ 1942377 h 2644737"/>
              <a:gd name="connsiteX125" fmla="*/ 2213888 w 4442200"/>
              <a:gd name="connsiteY125" fmla="*/ 1942377 h 2644737"/>
              <a:gd name="connsiteX126" fmla="*/ 2213888 w 4442200"/>
              <a:gd name="connsiteY126" fmla="*/ 2128542 h 2644737"/>
              <a:gd name="connsiteX127" fmla="*/ 2211694 w 4442200"/>
              <a:gd name="connsiteY127" fmla="*/ 2128542 h 2644737"/>
              <a:gd name="connsiteX128" fmla="*/ 2211694 w 4442200"/>
              <a:gd name="connsiteY128" fmla="*/ 2172392 h 2644737"/>
              <a:gd name="connsiteX129" fmla="*/ 2161224 w 4442200"/>
              <a:gd name="connsiteY129" fmla="*/ 2224136 h 2644737"/>
              <a:gd name="connsiteX130" fmla="*/ 2123355 w 4442200"/>
              <a:gd name="connsiteY130" fmla="*/ 2224136 h 2644737"/>
              <a:gd name="connsiteX131" fmla="*/ 2123355 w 4442200"/>
              <a:gd name="connsiteY131" fmla="*/ 2037971 h 2644737"/>
              <a:gd name="connsiteX132" fmla="*/ 2125549 w 4442200"/>
              <a:gd name="connsiteY132" fmla="*/ 2037971 h 2644737"/>
              <a:gd name="connsiteX133" fmla="*/ 2125549 w 4442200"/>
              <a:gd name="connsiteY133" fmla="*/ 1994119 h 2644737"/>
              <a:gd name="connsiteX134" fmla="*/ 2176019 w 4442200"/>
              <a:gd name="connsiteY134" fmla="*/ 1942377 h 2644737"/>
              <a:gd name="connsiteX135" fmla="*/ 1080418 w 4442200"/>
              <a:gd name="connsiteY135" fmla="*/ 1931301 h 2644737"/>
              <a:gd name="connsiteX136" fmla="*/ 1433773 w 4442200"/>
              <a:gd name="connsiteY136" fmla="*/ 1931301 h 2644737"/>
              <a:gd name="connsiteX137" fmla="*/ 1433773 w 4442200"/>
              <a:gd name="connsiteY137" fmla="*/ 1958445 h 2644737"/>
              <a:gd name="connsiteX138" fmla="*/ 1356795 w 4442200"/>
              <a:gd name="connsiteY138" fmla="*/ 2035423 h 2644737"/>
              <a:gd name="connsiteX139" fmla="*/ 1175906 w 4442200"/>
              <a:gd name="connsiteY139" fmla="*/ 2035423 h 2644737"/>
              <a:gd name="connsiteX140" fmla="*/ 1175906 w 4442200"/>
              <a:gd name="connsiteY140" fmla="*/ 2035706 h 2644737"/>
              <a:gd name="connsiteX141" fmla="*/ 822550 w 4442200"/>
              <a:gd name="connsiteY141" fmla="*/ 2035706 h 2644737"/>
              <a:gd name="connsiteX142" fmla="*/ 822550 w 4442200"/>
              <a:gd name="connsiteY142" fmla="*/ 2221867 h 2644737"/>
              <a:gd name="connsiteX143" fmla="*/ 820356 w 4442200"/>
              <a:gd name="connsiteY143" fmla="*/ 2221867 h 2644737"/>
              <a:gd name="connsiteX144" fmla="*/ 820356 w 4442200"/>
              <a:gd name="connsiteY144" fmla="*/ 2265718 h 2644737"/>
              <a:gd name="connsiteX145" fmla="*/ 769886 w 4442200"/>
              <a:gd name="connsiteY145" fmla="*/ 2317461 h 2644737"/>
              <a:gd name="connsiteX146" fmla="*/ 732017 w 4442200"/>
              <a:gd name="connsiteY146" fmla="*/ 2317461 h 2644737"/>
              <a:gd name="connsiteX147" fmla="*/ 732017 w 4442200"/>
              <a:gd name="connsiteY147" fmla="*/ 2131299 h 2644737"/>
              <a:gd name="connsiteX148" fmla="*/ 734211 w 4442200"/>
              <a:gd name="connsiteY148" fmla="*/ 2131299 h 2644737"/>
              <a:gd name="connsiteX149" fmla="*/ 734211 w 4442200"/>
              <a:gd name="connsiteY149" fmla="*/ 2087448 h 2644737"/>
              <a:gd name="connsiteX150" fmla="*/ 784681 w 4442200"/>
              <a:gd name="connsiteY150" fmla="*/ 2035704 h 2644737"/>
              <a:gd name="connsiteX151" fmla="*/ 822550 w 4442200"/>
              <a:gd name="connsiteY151" fmla="*/ 2035704 h 2644737"/>
              <a:gd name="connsiteX152" fmla="*/ 822550 w 4442200"/>
              <a:gd name="connsiteY152" fmla="*/ 2008560 h 2644737"/>
              <a:gd name="connsiteX153" fmla="*/ 899528 w 4442200"/>
              <a:gd name="connsiteY153" fmla="*/ 1931581 h 2644737"/>
              <a:gd name="connsiteX154" fmla="*/ 1080418 w 4442200"/>
              <a:gd name="connsiteY154" fmla="*/ 1931581 h 2644737"/>
              <a:gd name="connsiteX155" fmla="*/ 3581670 w 4442200"/>
              <a:gd name="connsiteY155" fmla="*/ 1847705 h 2644737"/>
              <a:gd name="connsiteX156" fmla="*/ 3619539 w 4442200"/>
              <a:gd name="connsiteY156" fmla="*/ 1847705 h 2644737"/>
              <a:gd name="connsiteX157" fmla="*/ 3619539 w 4442200"/>
              <a:gd name="connsiteY157" fmla="*/ 2033869 h 2644737"/>
              <a:gd name="connsiteX158" fmla="*/ 3617345 w 4442200"/>
              <a:gd name="connsiteY158" fmla="*/ 2033869 h 2644737"/>
              <a:gd name="connsiteX159" fmla="*/ 3617345 w 4442200"/>
              <a:gd name="connsiteY159" fmla="*/ 2077721 h 2644737"/>
              <a:gd name="connsiteX160" fmla="*/ 3566876 w 4442200"/>
              <a:gd name="connsiteY160" fmla="*/ 2129462 h 2644737"/>
              <a:gd name="connsiteX161" fmla="*/ 3529006 w 4442200"/>
              <a:gd name="connsiteY161" fmla="*/ 2129462 h 2644737"/>
              <a:gd name="connsiteX162" fmla="*/ 3529006 w 4442200"/>
              <a:gd name="connsiteY162" fmla="*/ 1943296 h 2644737"/>
              <a:gd name="connsiteX163" fmla="*/ 3531200 w 4442200"/>
              <a:gd name="connsiteY163" fmla="*/ 1943296 h 2644737"/>
              <a:gd name="connsiteX164" fmla="*/ 3531200 w 4442200"/>
              <a:gd name="connsiteY164" fmla="*/ 1899448 h 2644737"/>
              <a:gd name="connsiteX165" fmla="*/ 3581670 w 4442200"/>
              <a:gd name="connsiteY165" fmla="*/ 1847705 h 2644737"/>
              <a:gd name="connsiteX166" fmla="*/ 2443634 w 4442200"/>
              <a:gd name="connsiteY166" fmla="*/ 1836591 h 2644737"/>
              <a:gd name="connsiteX167" fmla="*/ 2796990 w 4442200"/>
              <a:gd name="connsiteY167" fmla="*/ 1836591 h 2644737"/>
              <a:gd name="connsiteX168" fmla="*/ 2796990 w 4442200"/>
              <a:gd name="connsiteY168" fmla="*/ 1863739 h 2644737"/>
              <a:gd name="connsiteX169" fmla="*/ 2720012 w 4442200"/>
              <a:gd name="connsiteY169" fmla="*/ 1940716 h 2644737"/>
              <a:gd name="connsiteX170" fmla="*/ 2567280 w 4442200"/>
              <a:gd name="connsiteY170" fmla="*/ 1940716 h 2644737"/>
              <a:gd name="connsiteX171" fmla="*/ 2567280 w 4442200"/>
              <a:gd name="connsiteY171" fmla="*/ 1942377 h 2644737"/>
              <a:gd name="connsiteX172" fmla="*/ 2213924 w 4442200"/>
              <a:gd name="connsiteY172" fmla="*/ 1942377 h 2644737"/>
              <a:gd name="connsiteX173" fmla="*/ 2213924 w 4442200"/>
              <a:gd name="connsiteY173" fmla="*/ 1915232 h 2644737"/>
              <a:gd name="connsiteX174" fmla="*/ 2290902 w 4442200"/>
              <a:gd name="connsiteY174" fmla="*/ 1838252 h 2644737"/>
              <a:gd name="connsiteX175" fmla="*/ 2443634 w 4442200"/>
              <a:gd name="connsiteY175" fmla="*/ 1838252 h 2644737"/>
              <a:gd name="connsiteX176" fmla="*/ 3877407 w 4442200"/>
              <a:gd name="connsiteY176" fmla="*/ 1743259 h 2644737"/>
              <a:gd name="connsiteX177" fmla="*/ 4230762 w 4442200"/>
              <a:gd name="connsiteY177" fmla="*/ 1743259 h 2644737"/>
              <a:gd name="connsiteX178" fmla="*/ 4230762 w 4442200"/>
              <a:gd name="connsiteY178" fmla="*/ 1770408 h 2644737"/>
              <a:gd name="connsiteX179" fmla="*/ 4153784 w 4442200"/>
              <a:gd name="connsiteY179" fmla="*/ 1847386 h 2644737"/>
              <a:gd name="connsiteX180" fmla="*/ 3972895 w 4442200"/>
              <a:gd name="connsiteY180" fmla="*/ 1847386 h 2644737"/>
              <a:gd name="connsiteX181" fmla="*/ 3972895 w 4442200"/>
              <a:gd name="connsiteY181" fmla="*/ 1847672 h 2644737"/>
              <a:gd name="connsiteX182" fmla="*/ 3619539 w 4442200"/>
              <a:gd name="connsiteY182" fmla="*/ 1847672 h 2644737"/>
              <a:gd name="connsiteX183" fmla="*/ 3619539 w 4442200"/>
              <a:gd name="connsiteY183" fmla="*/ 1820523 h 2644737"/>
              <a:gd name="connsiteX184" fmla="*/ 3696517 w 4442200"/>
              <a:gd name="connsiteY184" fmla="*/ 1743542 h 2644737"/>
              <a:gd name="connsiteX185" fmla="*/ 3877407 w 4442200"/>
              <a:gd name="connsiteY185" fmla="*/ 1743542 h 2644737"/>
              <a:gd name="connsiteX186" fmla="*/ 2849689 w 4442200"/>
              <a:gd name="connsiteY186" fmla="*/ 1554835 h 2644737"/>
              <a:gd name="connsiteX187" fmla="*/ 2887558 w 4442200"/>
              <a:gd name="connsiteY187" fmla="*/ 1554835 h 2644737"/>
              <a:gd name="connsiteX188" fmla="*/ 2887558 w 4442200"/>
              <a:gd name="connsiteY188" fmla="*/ 1740996 h 2644737"/>
              <a:gd name="connsiteX189" fmla="*/ 2885364 w 4442200"/>
              <a:gd name="connsiteY189" fmla="*/ 1740996 h 2644737"/>
              <a:gd name="connsiteX190" fmla="*/ 2885364 w 4442200"/>
              <a:gd name="connsiteY190" fmla="*/ 1784846 h 2644737"/>
              <a:gd name="connsiteX191" fmla="*/ 2834895 w 4442200"/>
              <a:gd name="connsiteY191" fmla="*/ 1836591 h 2644737"/>
              <a:gd name="connsiteX192" fmla="*/ 2797025 w 4442200"/>
              <a:gd name="connsiteY192" fmla="*/ 1836591 h 2644737"/>
              <a:gd name="connsiteX193" fmla="*/ 2797025 w 4442200"/>
              <a:gd name="connsiteY193" fmla="*/ 1650424 h 2644737"/>
              <a:gd name="connsiteX194" fmla="*/ 2799219 w 4442200"/>
              <a:gd name="connsiteY194" fmla="*/ 1650424 h 2644737"/>
              <a:gd name="connsiteX195" fmla="*/ 2799219 w 4442200"/>
              <a:gd name="connsiteY195" fmla="*/ 1606576 h 2644737"/>
              <a:gd name="connsiteX196" fmla="*/ 2849689 w 4442200"/>
              <a:gd name="connsiteY196" fmla="*/ 1554835 h 2644737"/>
              <a:gd name="connsiteX197" fmla="*/ 1601320 w 4442200"/>
              <a:gd name="connsiteY197" fmla="*/ 1545420 h 2644737"/>
              <a:gd name="connsiteX198" fmla="*/ 1800720 w 4442200"/>
              <a:gd name="connsiteY198" fmla="*/ 1545420 h 2644737"/>
              <a:gd name="connsiteX199" fmla="*/ 2123355 w 4442200"/>
              <a:gd name="connsiteY199" fmla="*/ 1545420 h 2644737"/>
              <a:gd name="connsiteX200" fmla="*/ 2123355 w 4442200"/>
              <a:gd name="connsiteY200" fmla="*/ 1572564 h 2644737"/>
              <a:gd name="connsiteX201" fmla="*/ 2046377 w 4442200"/>
              <a:gd name="connsiteY201" fmla="*/ 1649541 h 2644737"/>
              <a:gd name="connsiteX202" fmla="*/ 1524343 w 4442200"/>
              <a:gd name="connsiteY202" fmla="*/ 1649541 h 2644737"/>
              <a:gd name="connsiteX203" fmla="*/ 1524343 w 4442200"/>
              <a:gd name="connsiteY203" fmla="*/ 1835704 h 2644737"/>
              <a:gd name="connsiteX204" fmla="*/ 1522148 w 4442200"/>
              <a:gd name="connsiteY204" fmla="*/ 1835704 h 2644737"/>
              <a:gd name="connsiteX205" fmla="*/ 1522148 w 4442200"/>
              <a:gd name="connsiteY205" fmla="*/ 1879554 h 2644737"/>
              <a:gd name="connsiteX206" fmla="*/ 1471679 w 4442200"/>
              <a:gd name="connsiteY206" fmla="*/ 1931298 h 2644737"/>
              <a:gd name="connsiteX207" fmla="*/ 1433809 w 4442200"/>
              <a:gd name="connsiteY207" fmla="*/ 1931298 h 2644737"/>
              <a:gd name="connsiteX208" fmla="*/ 1433809 w 4442200"/>
              <a:gd name="connsiteY208" fmla="*/ 1745133 h 2644737"/>
              <a:gd name="connsiteX209" fmla="*/ 1436003 w 4442200"/>
              <a:gd name="connsiteY209" fmla="*/ 1745133 h 2644737"/>
              <a:gd name="connsiteX210" fmla="*/ 1436003 w 4442200"/>
              <a:gd name="connsiteY210" fmla="*/ 1701282 h 2644737"/>
              <a:gd name="connsiteX211" fmla="*/ 1486473 w 4442200"/>
              <a:gd name="connsiteY211" fmla="*/ 1649540 h 2644737"/>
              <a:gd name="connsiteX212" fmla="*/ 1524342 w 4442200"/>
              <a:gd name="connsiteY212" fmla="*/ 1649540 h 2644737"/>
              <a:gd name="connsiteX213" fmla="*/ 1524342 w 4442200"/>
              <a:gd name="connsiteY213" fmla="*/ 1622395 h 2644737"/>
              <a:gd name="connsiteX214" fmla="*/ 1601320 w 4442200"/>
              <a:gd name="connsiteY214" fmla="*/ 1545420 h 2644737"/>
              <a:gd name="connsiteX215" fmla="*/ 4283462 w 4442200"/>
              <a:gd name="connsiteY215" fmla="*/ 1461518 h 2644737"/>
              <a:gd name="connsiteX216" fmla="*/ 4321331 w 4442200"/>
              <a:gd name="connsiteY216" fmla="*/ 1461518 h 2644737"/>
              <a:gd name="connsiteX217" fmla="*/ 4321331 w 4442200"/>
              <a:gd name="connsiteY217" fmla="*/ 1647663 h 2644737"/>
              <a:gd name="connsiteX218" fmla="*/ 4319137 w 4442200"/>
              <a:gd name="connsiteY218" fmla="*/ 1647663 h 2644737"/>
              <a:gd name="connsiteX219" fmla="*/ 4319137 w 4442200"/>
              <a:gd name="connsiteY219" fmla="*/ 1691514 h 2644737"/>
              <a:gd name="connsiteX220" fmla="*/ 4268668 w 4442200"/>
              <a:gd name="connsiteY220" fmla="*/ 1743259 h 2644737"/>
              <a:gd name="connsiteX221" fmla="*/ 4230798 w 4442200"/>
              <a:gd name="connsiteY221" fmla="*/ 1743259 h 2644737"/>
              <a:gd name="connsiteX222" fmla="*/ 4230798 w 4442200"/>
              <a:gd name="connsiteY222" fmla="*/ 1557100 h 2644737"/>
              <a:gd name="connsiteX223" fmla="*/ 4232992 w 4442200"/>
              <a:gd name="connsiteY223" fmla="*/ 1557100 h 2644737"/>
              <a:gd name="connsiteX224" fmla="*/ 4232992 w 4442200"/>
              <a:gd name="connsiteY224" fmla="*/ 1513265 h 2644737"/>
              <a:gd name="connsiteX225" fmla="*/ 4283462 w 4442200"/>
              <a:gd name="connsiteY225" fmla="*/ 1461518 h 2644737"/>
              <a:gd name="connsiteX226" fmla="*/ 2964536 w 4442200"/>
              <a:gd name="connsiteY226" fmla="*/ 1450722 h 2644737"/>
              <a:gd name="connsiteX227" fmla="*/ 3163936 w 4442200"/>
              <a:gd name="connsiteY227" fmla="*/ 1450722 h 2644737"/>
              <a:gd name="connsiteX228" fmla="*/ 3175615 w 4442200"/>
              <a:gd name="connsiteY228" fmla="*/ 1451571 h 2644737"/>
              <a:gd name="connsiteX229" fmla="*/ 3175615 w 4442200"/>
              <a:gd name="connsiteY229" fmla="*/ 1450722 h 2644737"/>
              <a:gd name="connsiteX230" fmla="*/ 3528971 w 4442200"/>
              <a:gd name="connsiteY230" fmla="*/ 1450722 h 2644737"/>
              <a:gd name="connsiteX231" fmla="*/ 3528971 w 4442200"/>
              <a:gd name="connsiteY231" fmla="*/ 1477864 h 2644737"/>
              <a:gd name="connsiteX232" fmla="*/ 3451993 w 4442200"/>
              <a:gd name="connsiteY232" fmla="*/ 1554835 h 2644737"/>
              <a:gd name="connsiteX233" fmla="*/ 3252593 w 4442200"/>
              <a:gd name="connsiteY233" fmla="*/ 1554835 h 2644737"/>
              <a:gd name="connsiteX234" fmla="*/ 3240914 w 4442200"/>
              <a:gd name="connsiteY234" fmla="*/ 1553986 h 2644737"/>
              <a:gd name="connsiteX235" fmla="*/ 3240914 w 4442200"/>
              <a:gd name="connsiteY235" fmla="*/ 1554835 h 2644737"/>
              <a:gd name="connsiteX236" fmla="*/ 2887558 w 4442200"/>
              <a:gd name="connsiteY236" fmla="*/ 1554835 h 2644737"/>
              <a:gd name="connsiteX237" fmla="*/ 2887558 w 4442200"/>
              <a:gd name="connsiteY237" fmla="*/ 1527699 h 2644737"/>
              <a:gd name="connsiteX238" fmla="*/ 2964536 w 4442200"/>
              <a:gd name="connsiteY238" fmla="*/ 1450722 h 2644737"/>
              <a:gd name="connsiteX239" fmla="*/ 4398345 w 4442200"/>
              <a:gd name="connsiteY239" fmla="*/ 1357399 h 2644737"/>
              <a:gd name="connsiteX240" fmla="*/ 4442200 w 4442200"/>
              <a:gd name="connsiteY240" fmla="*/ 1357399 h 2644737"/>
              <a:gd name="connsiteX241" fmla="*/ 4442200 w 4442200"/>
              <a:gd name="connsiteY241" fmla="*/ 1461518 h 2644737"/>
              <a:gd name="connsiteX242" fmla="*/ 4321367 w 4442200"/>
              <a:gd name="connsiteY242" fmla="*/ 1461518 h 2644737"/>
              <a:gd name="connsiteX243" fmla="*/ 4321367 w 4442200"/>
              <a:gd name="connsiteY243" fmla="*/ 1434372 h 2644737"/>
              <a:gd name="connsiteX244" fmla="*/ 4398345 w 4442200"/>
              <a:gd name="connsiteY244" fmla="*/ 1357399 h 2644737"/>
              <a:gd name="connsiteX245" fmla="*/ 2176019 w 4442200"/>
              <a:gd name="connsiteY245" fmla="*/ 1263661 h 2644737"/>
              <a:gd name="connsiteX246" fmla="*/ 2213888 w 4442200"/>
              <a:gd name="connsiteY246" fmla="*/ 1263661 h 2644737"/>
              <a:gd name="connsiteX247" fmla="*/ 2213888 w 4442200"/>
              <a:gd name="connsiteY247" fmla="*/ 1449825 h 2644737"/>
              <a:gd name="connsiteX248" fmla="*/ 2211694 w 4442200"/>
              <a:gd name="connsiteY248" fmla="*/ 1449825 h 2644737"/>
              <a:gd name="connsiteX249" fmla="*/ 2211694 w 4442200"/>
              <a:gd name="connsiteY249" fmla="*/ 1493676 h 2644737"/>
              <a:gd name="connsiteX250" fmla="*/ 2161224 w 4442200"/>
              <a:gd name="connsiteY250" fmla="*/ 1545419 h 2644737"/>
              <a:gd name="connsiteX251" fmla="*/ 2123355 w 4442200"/>
              <a:gd name="connsiteY251" fmla="*/ 1545419 h 2644737"/>
              <a:gd name="connsiteX252" fmla="*/ 2123355 w 4442200"/>
              <a:gd name="connsiteY252" fmla="*/ 1359255 h 2644737"/>
              <a:gd name="connsiteX253" fmla="*/ 2125549 w 4442200"/>
              <a:gd name="connsiteY253" fmla="*/ 1359255 h 2644737"/>
              <a:gd name="connsiteX254" fmla="*/ 2125549 w 4442200"/>
              <a:gd name="connsiteY254" fmla="*/ 1315404 h 2644737"/>
              <a:gd name="connsiteX255" fmla="*/ 2176019 w 4442200"/>
              <a:gd name="connsiteY255" fmla="*/ 1263661 h 2644737"/>
              <a:gd name="connsiteX256" fmla="*/ 2443634 w 4442200"/>
              <a:gd name="connsiteY256" fmla="*/ 1157892 h 2644737"/>
              <a:gd name="connsiteX257" fmla="*/ 2796990 w 4442200"/>
              <a:gd name="connsiteY257" fmla="*/ 1157892 h 2644737"/>
              <a:gd name="connsiteX258" fmla="*/ 2796990 w 4442200"/>
              <a:gd name="connsiteY258" fmla="*/ 1185038 h 2644737"/>
              <a:gd name="connsiteX259" fmla="*/ 2720012 w 4442200"/>
              <a:gd name="connsiteY259" fmla="*/ 1262019 h 2644737"/>
              <a:gd name="connsiteX260" fmla="*/ 2567280 w 4442200"/>
              <a:gd name="connsiteY260" fmla="*/ 1262019 h 2644737"/>
              <a:gd name="connsiteX261" fmla="*/ 2567280 w 4442200"/>
              <a:gd name="connsiteY261" fmla="*/ 1263662 h 2644737"/>
              <a:gd name="connsiteX262" fmla="*/ 2213924 w 4442200"/>
              <a:gd name="connsiteY262" fmla="*/ 1263662 h 2644737"/>
              <a:gd name="connsiteX263" fmla="*/ 2213924 w 4442200"/>
              <a:gd name="connsiteY263" fmla="*/ 1236517 h 2644737"/>
              <a:gd name="connsiteX264" fmla="*/ 2290902 w 4442200"/>
              <a:gd name="connsiteY264" fmla="*/ 1159538 h 2644737"/>
              <a:gd name="connsiteX265" fmla="*/ 2443634 w 4442200"/>
              <a:gd name="connsiteY265" fmla="*/ 1159538 h 2644737"/>
              <a:gd name="connsiteX266" fmla="*/ 3877407 w 4442200"/>
              <a:gd name="connsiteY266" fmla="*/ 1064595 h 2644737"/>
              <a:gd name="connsiteX267" fmla="*/ 4230762 w 4442200"/>
              <a:gd name="connsiteY267" fmla="*/ 1064595 h 2644737"/>
              <a:gd name="connsiteX268" fmla="*/ 4230762 w 4442200"/>
              <a:gd name="connsiteY268" fmla="*/ 1091743 h 2644737"/>
              <a:gd name="connsiteX269" fmla="*/ 4153784 w 4442200"/>
              <a:gd name="connsiteY269" fmla="*/ 1168722 h 2644737"/>
              <a:gd name="connsiteX270" fmla="*/ 3972895 w 4442200"/>
              <a:gd name="connsiteY270" fmla="*/ 1168722 h 2644737"/>
              <a:gd name="connsiteX271" fmla="*/ 3972895 w 4442200"/>
              <a:gd name="connsiteY271" fmla="*/ 1169005 h 2644737"/>
              <a:gd name="connsiteX272" fmla="*/ 3619539 w 4442200"/>
              <a:gd name="connsiteY272" fmla="*/ 1169005 h 2644737"/>
              <a:gd name="connsiteX273" fmla="*/ 3619539 w 4442200"/>
              <a:gd name="connsiteY273" fmla="*/ 1355168 h 2644737"/>
              <a:gd name="connsiteX274" fmla="*/ 3617345 w 4442200"/>
              <a:gd name="connsiteY274" fmla="*/ 1355168 h 2644737"/>
              <a:gd name="connsiteX275" fmla="*/ 3617345 w 4442200"/>
              <a:gd name="connsiteY275" fmla="*/ 1399017 h 2644737"/>
              <a:gd name="connsiteX276" fmla="*/ 3566876 w 4442200"/>
              <a:gd name="connsiteY276" fmla="*/ 1450756 h 2644737"/>
              <a:gd name="connsiteX277" fmla="*/ 3529006 w 4442200"/>
              <a:gd name="connsiteY277" fmla="*/ 1450756 h 2644737"/>
              <a:gd name="connsiteX278" fmla="*/ 3529006 w 4442200"/>
              <a:gd name="connsiteY278" fmla="*/ 1264600 h 2644737"/>
              <a:gd name="connsiteX279" fmla="*/ 3531200 w 4442200"/>
              <a:gd name="connsiteY279" fmla="*/ 1264600 h 2644737"/>
              <a:gd name="connsiteX280" fmla="*/ 3531200 w 4442200"/>
              <a:gd name="connsiteY280" fmla="*/ 1220749 h 2644737"/>
              <a:gd name="connsiteX281" fmla="*/ 3581670 w 4442200"/>
              <a:gd name="connsiteY281" fmla="*/ 1169004 h 2644737"/>
              <a:gd name="connsiteX282" fmla="*/ 3619539 w 4442200"/>
              <a:gd name="connsiteY282" fmla="*/ 1169004 h 2644737"/>
              <a:gd name="connsiteX283" fmla="*/ 3619539 w 4442200"/>
              <a:gd name="connsiteY283" fmla="*/ 1141860 h 2644737"/>
              <a:gd name="connsiteX284" fmla="*/ 3696517 w 4442200"/>
              <a:gd name="connsiteY284" fmla="*/ 1064879 h 2644737"/>
              <a:gd name="connsiteX285" fmla="*/ 3877407 w 4442200"/>
              <a:gd name="connsiteY285" fmla="*/ 1064879 h 2644737"/>
              <a:gd name="connsiteX286" fmla="*/ 2849689 w 4442200"/>
              <a:gd name="connsiteY286" fmla="*/ 876133 h 2644737"/>
              <a:gd name="connsiteX287" fmla="*/ 2887558 w 4442200"/>
              <a:gd name="connsiteY287" fmla="*/ 876133 h 2644737"/>
              <a:gd name="connsiteX288" fmla="*/ 2887558 w 4442200"/>
              <a:gd name="connsiteY288" fmla="*/ 1062297 h 2644737"/>
              <a:gd name="connsiteX289" fmla="*/ 2885364 w 4442200"/>
              <a:gd name="connsiteY289" fmla="*/ 1062297 h 2644737"/>
              <a:gd name="connsiteX290" fmla="*/ 2885364 w 4442200"/>
              <a:gd name="connsiteY290" fmla="*/ 1106146 h 2644737"/>
              <a:gd name="connsiteX291" fmla="*/ 2834895 w 4442200"/>
              <a:gd name="connsiteY291" fmla="*/ 1157892 h 2644737"/>
              <a:gd name="connsiteX292" fmla="*/ 2797025 w 4442200"/>
              <a:gd name="connsiteY292" fmla="*/ 1157892 h 2644737"/>
              <a:gd name="connsiteX293" fmla="*/ 2797025 w 4442200"/>
              <a:gd name="connsiteY293" fmla="*/ 971729 h 2644737"/>
              <a:gd name="connsiteX294" fmla="*/ 2799219 w 4442200"/>
              <a:gd name="connsiteY294" fmla="*/ 971729 h 2644737"/>
              <a:gd name="connsiteX295" fmla="*/ 2799219 w 4442200"/>
              <a:gd name="connsiteY295" fmla="*/ 927876 h 2644737"/>
              <a:gd name="connsiteX296" fmla="*/ 2849689 w 4442200"/>
              <a:gd name="connsiteY296" fmla="*/ 876133 h 2644737"/>
              <a:gd name="connsiteX297" fmla="*/ 4283462 w 4442200"/>
              <a:gd name="connsiteY297" fmla="*/ 782842 h 2644737"/>
              <a:gd name="connsiteX298" fmla="*/ 4321331 w 4442200"/>
              <a:gd name="connsiteY298" fmla="*/ 782842 h 2644737"/>
              <a:gd name="connsiteX299" fmla="*/ 4321331 w 4442200"/>
              <a:gd name="connsiteY299" fmla="*/ 969005 h 2644737"/>
              <a:gd name="connsiteX300" fmla="*/ 4319137 w 4442200"/>
              <a:gd name="connsiteY300" fmla="*/ 969005 h 2644737"/>
              <a:gd name="connsiteX301" fmla="*/ 4319137 w 4442200"/>
              <a:gd name="connsiteY301" fmla="*/ 1012855 h 2644737"/>
              <a:gd name="connsiteX302" fmla="*/ 4268668 w 4442200"/>
              <a:gd name="connsiteY302" fmla="*/ 1064595 h 2644737"/>
              <a:gd name="connsiteX303" fmla="*/ 4230798 w 4442200"/>
              <a:gd name="connsiteY303" fmla="*/ 1064595 h 2644737"/>
              <a:gd name="connsiteX304" fmla="*/ 4230798 w 4442200"/>
              <a:gd name="connsiteY304" fmla="*/ 878433 h 2644737"/>
              <a:gd name="connsiteX305" fmla="*/ 4232992 w 4442200"/>
              <a:gd name="connsiteY305" fmla="*/ 878433 h 2644737"/>
              <a:gd name="connsiteX306" fmla="*/ 4232992 w 4442200"/>
              <a:gd name="connsiteY306" fmla="*/ 834582 h 2644737"/>
              <a:gd name="connsiteX307" fmla="*/ 4283462 w 4442200"/>
              <a:gd name="connsiteY307" fmla="*/ 782842 h 2644737"/>
              <a:gd name="connsiteX308" fmla="*/ 2964536 w 4442200"/>
              <a:gd name="connsiteY308" fmla="*/ 772009 h 2644737"/>
              <a:gd name="connsiteX309" fmla="*/ 3163936 w 4442200"/>
              <a:gd name="connsiteY309" fmla="*/ 772009 h 2644737"/>
              <a:gd name="connsiteX310" fmla="*/ 3175615 w 4442200"/>
              <a:gd name="connsiteY310" fmla="*/ 772861 h 2644737"/>
              <a:gd name="connsiteX311" fmla="*/ 3175615 w 4442200"/>
              <a:gd name="connsiteY311" fmla="*/ 772009 h 2644737"/>
              <a:gd name="connsiteX312" fmla="*/ 3528971 w 4442200"/>
              <a:gd name="connsiteY312" fmla="*/ 772009 h 2644737"/>
              <a:gd name="connsiteX313" fmla="*/ 3528971 w 4442200"/>
              <a:gd name="connsiteY313" fmla="*/ 799155 h 2644737"/>
              <a:gd name="connsiteX314" fmla="*/ 3451993 w 4442200"/>
              <a:gd name="connsiteY314" fmla="*/ 876133 h 2644737"/>
              <a:gd name="connsiteX315" fmla="*/ 3252593 w 4442200"/>
              <a:gd name="connsiteY315" fmla="*/ 876133 h 2644737"/>
              <a:gd name="connsiteX316" fmla="*/ 3240914 w 4442200"/>
              <a:gd name="connsiteY316" fmla="*/ 875284 h 2644737"/>
              <a:gd name="connsiteX317" fmla="*/ 3240914 w 4442200"/>
              <a:gd name="connsiteY317" fmla="*/ 876133 h 2644737"/>
              <a:gd name="connsiteX318" fmla="*/ 2887558 w 4442200"/>
              <a:gd name="connsiteY318" fmla="*/ 876133 h 2644737"/>
              <a:gd name="connsiteX319" fmla="*/ 2887558 w 4442200"/>
              <a:gd name="connsiteY319" fmla="*/ 848989 h 2644737"/>
              <a:gd name="connsiteX320" fmla="*/ 2964536 w 4442200"/>
              <a:gd name="connsiteY320" fmla="*/ 772009 h 2644737"/>
              <a:gd name="connsiteX321" fmla="*/ 4398345 w 4442200"/>
              <a:gd name="connsiteY321" fmla="*/ 678681 h 2644737"/>
              <a:gd name="connsiteX322" fmla="*/ 4442200 w 4442200"/>
              <a:gd name="connsiteY322" fmla="*/ 678681 h 2644737"/>
              <a:gd name="connsiteX323" fmla="*/ 4442200 w 4442200"/>
              <a:gd name="connsiteY323" fmla="*/ 782804 h 2644737"/>
              <a:gd name="connsiteX324" fmla="*/ 4321367 w 4442200"/>
              <a:gd name="connsiteY324" fmla="*/ 782804 h 2644737"/>
              <a:gd name="connsiteX325" fmla="*/ 4321367 w 4442200"/>
              <a:gd name="connsiteY325" fmla="*/ 755660 h 2644737"/>
              <a:gd name="connsiteX326" fmla="*/ 4398345 w 4442200"/>
              <a:gd name="connsiteY326" fmla="*/ 678681 h 2644737"/>
              <a:gd name="connsiteX327" fmla="*/ 3581670 w 4442200"/>
              <a:gd name="connsiteY327" fmla="*/ 490287 h 2644737"/>
              <a:gd name="connsiteX328" fmla="*/ 3619539 w 4442200"/>
              <a:gd name="connsiteY328" fmla="*/ 490287 h 2644737"/>
              <a:gd name="connsiteX329" fmla="*/ 3619539 w 4442200"/>
              <a:gd name="connsiteY329" fmla="*/ 676451 h 2644737"/>
              <a:gd name="connsiteX330" fmla="*/ 3617345 w 4442200"/>
              <a:gd name="connsiteY330" fmla="*/ 676451 h 2644737"/>
              <a:gd name="connsiteX331" fmla="*/ 3617345 w 4442200"/>
              <a:gd name="connsiteY331" fmla="*/ 720303 h 2644737"/>
              <a:gd name="connsiteX332" fmla="*/ 3566876 w 4442200"/>
              <a:gd name="connsiteY332" fmla="*/ 772045 h 2644737"/>
              <a:gd name="connsiteX333" fmla="*/ 3529006 w 4442200"/>
              <a:gd name="connsiteY333" fmla="*/ 772045 h 2644737"/>
              <a:gd name="connsiteX334" fmla="*/ 3529006 w 4442200"/>
              <a:gd name="connsiteY334" fmla="*/ 585881 h 2644737"/>
              <a:gd name="connsiteX335" fmla="*/ 3531200 w 4442200"/>
              <a:gd name="connsiteY335" fmla="*/ 585881 h 2644737"/>
              <a:gd name="connsiteX336" fmla="*/ 3531200 w 4442200"/>
              <a:gd name="connsiteY336" fmla="*/ 542029 h 2644737"/>
              <a:gd name="connsiteX337" fmla="*/ 3581670 w 4442200"/>
              <a:gd name="connsiteY337" fmla="*/ 490287 h 2644737"/>
              <a:gd name="connsiteX338" fmla="*/ 3877407 w 4442200"/>
              <a:gd name="connsiteY338" fmla="*/ 385880 h 2644737"/>
              <a:gd name="connsiteX339" fmla="*/ 4230762 w 4442200"/>
              <a:gd name="connsiteY339" fmla="*/ 385880 h 2644737"/>
              <a:gd name="connsiteX340" fmla="*/ 4230762 w 4442200"/>
              <a:gd name="connsiteY340" fmla="*/ 413025 h 2644737"/>
              <a:gd name="connsiteX341" fmla="*/ 4153784 w 4442200"/>
              <a:gd name="connsiteY341" fmla="*/ 490004 h 2644737"/>
              <a:gd name="connsiteX342" fmla="*/ 3972895 w 4442200"/>
              <a:gd name="connsiteY342" fmla="*/ 490004 h 2644737"/>
              <a:gd name="connsiteX343" fmla="*/ 3972895 w 4442200"/>
              <a:gd name="connsiteY343" fmla="*/ 490287 h 2644737"/>
              <a:gd name="connsiteX344" fmla="*/ 3619539 w 4442200"/>
              <a:gd name="connsiteY344" fmla="*/ 490287 h 2644737"/>
              <a:gd name="connsiteX345" fmla="*/ 3619539 w 4442200"/>
              <a:gd name="connsiteY345" fmla="*/ 463142 h 2644737"/>
              <a:gd name="connsiteX346" fmla="*/ 3696517 w 4442200"/>
              <a:gd name="connsiteY346" fmla="*/ 386162 h 2644737"/>
              <a:gd name="connsiteX347" fmla="*/ 3877407 w 4442200"/>
              <a:gd name="connsiteY347" fmla="*/ 386162 h 2644737"/>
              <a:gd name="connsiteX348" fmla="*/ 4283462 w 4442200"/>
              <a:gd name="connsiteY348" fmla="*/ 104123 h 2644737"/>
              <a:gd name="connsiteX349" fmla="*/ 4321331 w 4442200"/>
              <a:gd name="connsiteY349" fmla="*/ 104123 h 2644737"/>
              <a:gd name="connsiteX350" fmla="*/ 4321331 w 4442200"/>
              <a:gd name="connsiteY350" fmla="*/ 290285 h 2644737"/>
              <a:gd name="connsiteX351" fmla="*/ 4319137 w 4442200"/>
              <a:gd name="connsiteY351" fmla="*/ 290285 h 2644737"/>
              <a:gd name="connsiteX352" fmla="*/ 4319137 w 4442200"/>
              <a:gd name="connsiteY352" fmla="*/ 334138 h 2644737"/>
              <a:gd name="connsiteX353" fmla="*/ 4268668 w 4442200"/>
              <a:gd name="connsiteY353" fmla="*/ 385880 h 2644737"/>
              <a:gd name="connsiteX354" fmla="*/ 4230798 w 4442200"/>
              <a:gd name="connsiteY354" fmla="*/ 385880 h 2644737"/>
              <a:gd name="connsiteX355" fmla="*/ 4230798 w 4442200"/>
              <a:gd name="connsiteY355" fmla="*/ 199717 h 2644737"/>
              <a:gd name="connsiteX356" fmla="*/ 4232992 w 4442200"/>
              <a:gd name="connsiteY356" fmla="*/ 199717 h 2644737"/>
              <a:gd name="connsiteX357" fmla="*/ 4232992 w 4442200"/>
              <a:gd name="connsiteY357" fmla="*/ 155868 h 2644737"/>
              <a:gd name="connsiteX358" fmla="*/ 4283462 w 4442200"/>
              <a:gd name="connsiteY358" fmla="*/ 104123 h 2644737"/>
              <a:gd name="connsiteX359" fmla="*/ 4398345 w 4442200"/>
              <a:gd name="connsiteY359" fmla="*/ 0 h 2644737"/>
              <a:gd name="connsiteX360" fmla="*/ 4442200 w 4442200"/>
              <a:gd name="connsiteY360" fmla="*/ 0 h 2644737"/>
              <a:gd name="connsiteX361" fmla="*/ 4442200 w 4442200"/>
              <a:gd name="connsiteY361" fmla="*/ 104123 h 2644737"/>
              <a:gd name="connsiteX362" fmla="*/ 4321367 w 4442200"/>
              <a:gd name="connsiteY362" fmla="*/ 104123 h 2644737"/>
              <a:gd name="connsiteX363" fmla="*/ 4321367 w 4442200"/>
              <a:gd name="connsiteY363" fmla="*/ 76976 h 2644737"/>
              <a:gd name="connsiteX364" fmla="*/ 4398345 w 4442200"/>
              <a:gd name="connsiteY364" fmla="*/ 0 h 264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</a:cxnLst>
            <a:rect l="l" t="t" r="r" b="b"/>
            <a:pathLst>
              <a:path w="4442200" h="2644737">
                <a:moveTo>
                  <a:pt x="2176019" y="2621093"/>
                </a:moveTo>
                <a:lnTo>
                  <a:pt x="2213888" y="2621093"/>
                </a:lnTo>
                <a:lnTo>
                  <a:pt x="2213888" y="2644737"/>
                </a:lnTo>
                <a:lnTo>
                  <a:pt x="2134180" y="2644737"/>
                </a:lnTo>
                <a:lnTo>
                  <a:pt x="2139901" y="2635843"/>
                </a:lnTo>
                <a:cubicBezTo>
                  <a:pt x="2148891" y="2626615"/>
                  <a:pt x="2161508" y="2621093"/>
                  <a:pt x="2176019" y="2621093"/>
                </a:cubicBezTo>
                <a:close/>
                <a:moveTo>
                  <a:pt x="1080418" y="2610015"/>
                </a:moveTo>
                <a:lnTo>
                  <a:pt x="1433773" y="2610015"/>
                </a:lnTo>
                <a:lnTo>
                  <a:pt x="1433773" y="2637160"/>
                </a:lnTo>
                <a:lnTo>
                  <a:pt x="1432371" y="2644737"/>
                </a:lnTo>
                <a:lnTo>
                  <a:pt x="835883" y="2644737"/>
                </a:lnTo>
                <a:lnTo>
                  <a:pt x="844237" y="2631985"/>
                </a:lnTo>
                <a:cubicBezTo>
                  <a:pt x="857880" y="2618341"/>
                  <a:pt x="877125" y="2610299"/>
                  <a:pt x="899528" y="2610299"/>
                </a:cubicBezTo>
                <a:lnTo>
                  <a:pt x="1080418" y="2610299"/>
                </a:lnTo>
                <a:close/>
                <a:moveTo>
                  <a:pt x="3581670" y="2526424"/>
                </a:moveTo>
                <a:lnTo>
                  <a:pt x="3619539" y="2526424"/>
                </a:lnTo>
                <a:lnTo>
                  <a:pt x="3619539" y="2644737"/>
                </a:lnTo>
                <a:lnTo>
                  <a:pt x="3529006" y="2644737"/>
                </a:lnTo>
                <a:lnTo>
                  <a:pt x="3529006" y="2622014"/>
                </a:lnTo>
                <a:lnTo>
                  <a:pt x="3531200" y="2622014"/>
                </a:lnTo>
                <a:lnTo>
                  <a:pt x="3531200" y="2578166"/>
                </a:lnTo>
                <a:cubicBezTo>
                  <a:pt x="3531200" y="2548508"/>
                  <a:pt x="3552648" y="2526424"/>
                  <a:pt x="3581670" y="2526424"/>
                </a:cubicBezTo>
                <a:close/>
                <a:moveTo>
                  <a:pt x="2443634" y="2515309"/>
                </a:moveTo>
                <a:lnTo>
                  <a:pt x="2796990" y="2515309"/>
                </a:lnTo>
                <a:lnTo>
                  <a:pt x="2796990" y="2542456"/>
                </a:lnTo>
                <a:cubicBezTo>
                  <a:pt x="2796990" y="2587258"/>
                  <a:pt x="2764818" y="2619429"/>
                  <a:pt x="2720012" y="2619429"/>
                </a:cubicBezTo>
                <a:lnTo>
                  <a:pt x="2567280" y="2619429"/>
                </a:lnTo>
                <a:lnTo>
                  <a:pt x="2567280" y="2621093"/>
                </a:lnTo>
                <a:lnTo>
                  <a:pt x="2213924" y="2621093"/>
                </a:lnTo>
                <a:lnTo>
                  <a:pt x="2213924" y="2593949"/>
                </a:lnTo>
                <a:cubicBezTo>
                  <a:pt x="2213924" y="2549139"/>
                  <a:pt x="2246095" y="2516968"/>
                  <a:pt x="2290902" y="2516968"/>
                </a:cubicBezTo>
                <a:lnTo>
                  <a:pt x="2443634" y="2516968"/>
                </a:lnTo>
                <a:close/>
                <a:moveTo>
                  <a:pt x="3877407" y="2421982"/>
                </a:moveTo>
                <a:lnTo>
                  <a:pt x="4230762" y="2421982"/>
                </a:lnTo>
                <a:lnTo>
                  <a:pt x="4230762" y="2449128"/>
                </a:lnTo>
                <a:cubicBezTo>
                  <a:pt x="4230762" y="2493933"/>
                  <a:pt x="4198591" y="2526105"/>
                  <a:pt x="4153784" y="2526105"/>
                </a:cubicBezTo>
                <a:lnTo>
                  <a:pt x="3972895" y="2526105"/>
                </a:lnTo>
                <a:lnTo>
                  <a:pt x="3972895" y="2526390"/>
                </a:lnTo>
                <a:lnTo>
                  <a:pt x="3619539" y="2526390"/>
                </a:lnTo>
                <a:lnTo>
                  <a:pt x="3619539" y="2499243"/>
                </a:lnTo>
                <a:cubicBezTo>
                  <a:pt x="3619539" y="2454436"/>
                  <a:pt x="3651711" y="2422271"/>
                  <a:pt x="3696517" y="2422271"/>
                </a:cubicBezTo>
                <a:lnTo>
                  <a:pt x="3877407" y="2422271"/>
                </a:lnTo>
                <a:close/>
                <a:moveTo>
                  <a:pt x="52664" y="2421585"/>
                </a:moveTo>
                <a:lnTo>
                  <a:pt x="90533" y="2421585"/>
                </a:lnTo>
                <a:lnTo>
                  <a:pt x="90533" y="2607749"/>
                </a:lnTo>
                <a:lnTo>
                  <a:pt x="88340" y="2607749"/>
                </a:lnTo>
                <a:lnTo>
                  <a:pt x="88340" y="2644737"/>
                </a:lnTo>
                <a:lnTo>
                  <a:pt x="0" y="2644737"/>
                </a:lnTo>
                <a:lnTo>
                  <a:pt x="0" y="2517179"/>
                </a:lnTo>
                <a:lnTo>
                  <a:pt x="2195" y="2517179"/>
                </a:lnTo>
                <a:lnTo>
                  <a:pt x="2195" y="2473328"/>
                </a:lnTo>
                <a:cubicBezTo>
                  <a:pt x="2195" y="2443670"/>
                  <a:pt x="23643" y="2421585"/>
                  <a:pt x="52664" y="2421585"/>
                </a:cubicBezTo>
                <a:close/>
                <a:moveTo>
                  <a:pt x="167547" y="2317427"/>
                </a:moveTo>
                <a:lnTo>
                  <a:pt x="366947" y="2317427"/>
                </a:lnTo>
                <a:cubicBezTo>
                  <a:pt x="370947" y="2317427"/>
                  <a:pt x="374839" y="2317781"/>
                  <a:pt x="378626" y="2318276"/>
                </a:cubicBezTo>
                <a:lnTo>
                  <a:pt x="378626" y="2317427"/>
                </a:lnTo>
                <a:lnTo>
                  <a:pt x="731982" y="2317427"/>
                </a:lnTo>
                <a:lnTo>
                  <a:pt x="731982" y="2344572"/>
                </a:lnTo>
                <a:cubicBezTo>
                  <a:pt x="731982" y="2389378"/>
                  <a:pt x="699810" y="2421550"/>
                  <a:pt x="655004" y="2421550"/>
                </a:cubicBezTo>
                <a:lnTo>
                  <a:pt x="455604" y="2421550"/>
                </a:lnTo>
                <a:cubicBezTo>
                  <a:pt x="451606" y="2421550"/>
                  <a:pt x="447712" y="2421197"/>
                  <a:pt x="443925" y="2420700"/>
                </a:cubicBezTo>
                <a:lnTo>
                  <a:pt x="443925" y="2421550"/>
                </a:lnTo>
                <a:lnTo>
                  <a:pt x="90569" y="2421550"/>
                </a:lnTo>
                <a:lnTo>
                  <a:pt x="90569" y="2394405"/>
                </a:lnTo>
                <a:cubicBezTo>
                  <a:pt x="90569" y="2349598"/>
                  <a:pt x="122742" y="2317427"/>
                  <a:pt x="167547" y="2317427"/>
                </a:cubicBezTo>
                <a:close/>
                <a:moveTo>
                  <a:pt x="2849689" y="2233555"/>
                </a:moveTo>
                <a:lnTo>
                  <a:pt x="2887558" y="2233555"/>
                </a:lnTo>
                <a:lnTo>
                  <a:pt x="2887558" y="2419719"/>
                </a:lnTo>
                <a:lnTo>
                  <a:pt x="2885364" y="2419719"/>
                </a:lnTo>
                <a:lnTo>
                  <a:pt x="2885364" y="2463568"/>
                </a:lnTo>
                <a:cubicBezTo>
                  <a:pt x="2885364" y="2493224"/>
                  <a:pt x="2863916" y="2515309"/>
                  <a:pt x="2834895" y="2515309"/>
                </a:cubicBezTo>
                <a:lnTo>
                  <a:pt x="2797025" y="2515309"/>
                </a:lnTo>
                <a:lnTo>
                  <a:pt x="2797025" y="2329148"/>
                </a:lnTo>
                <a:lnTo>
                  <a:pt x="2799219" y="2329148"/>
                </a:lnTo>
                <a:lnTo>
                  <a:pt x="2799219" y="2285296"/>
                </a:lnTo>
                <a:cubicBezTo>
                  <a:pt x="2799219" y="2255640"/>
                  <a:pt x="2820667" y="2233555"/>
                  <a:pt x="2849689" y="2233555"/>
                </a:cubicBezTo>
                <a:close/>
                <a:moveTo>
                  <a:pt x="1601320" y="2224136"/>
                </a:moveTo>
                <a:lnTo>
                  <a:pt x="1800720" y="2224136"/>
                </a:lnTo>
                <a:lnTo>
                  <a:pt x="2123355" y="2224136"/>
                </a:lnTo>
                <a:lnTo>
                  <a:pt x="2123355" y="2251281"/>
                </a:lnTo>
                <a:cubicBezTo>
                  <a:pt x="2123355" y="2296089"/>
                  <a:pt x="2091183" y="2328260"/>
                  <a:pt x="2046377" y="2328260"/>
                </a:cubicBezTo>
                <a:lnTo>
                  <a:pt x="1524343" y="2328260"/>
                </a:lnTo>
                <a:lnTo>
                  <a:pt x="1524343" y="2514421"/>
                </a:lnTo>
                <a:lnTo>
                  <a:pt x="1522148" y="2514421"/>
                </a:lnTo>
                <a:lnTo>
                  <a:pt x="1522148" y="2558272"/>
                </a:lnTo>
                <a:cubicBezTo>
                  <a:pt x="1522148" y="2587931"/>
                  <a:pt x="1500700" y="2610015"/>
                  <a:pt x="1471679" y="2610015"/>
                </a:cubicBezTo>
                <a:lnTo>
                  <a:pt x="1433809" y="2610015"/>
                </a:lnTo>
                <a:lnTo>
                  <a:pt x="1433809" y="2423851"/>
                </a:lnTo>
                <a:lnTo>
                  <a:pt x="1436003" y="2423851"/>
                </a:lnTo>
                <a:lnTo>
                  <a:pt x="1436003" y="2380004"/>
                </a:lnTo>
                <a:cubicBezTo>
                  <a:pt x="1436003" y="2350345"/>
                  <a:pt x="1457451" y="2328260"/>
                  <a:pt x="1486473" y="2328260"/>
                </a:cubicBezTo>
                <a:lnTo>
                  <a:pt x="1524342" y="2328260"/>
                </a:lnTo>
                <a:lnTo>
                  <a:pt x="1524342" y="2301114"/>
                </a:lnTo>
                <a:cubicBezTo>
                  <a:pt x="1524342" y="2256306"/>
                  <a:pt x="1556513" y="2224136"/>
                  <a:pt x="1601320" y="2224136"/>
                </a:cubicBezTo>
                <a:close/>
                <a:moveTo>
                  <a:pt x="4283462" y="2140223"/>
                </a:moveTo>
                <a:lnTo>
                  <a:pt x="4321331" y="2140223"/>
                </a:lnTo>
                <a:lnTo>
                  <a:pt x="4321331" y="2326387"/>
                </a:lnTo>
                <a:lnTo>
                  <a:pt x="4319137" y="2326387"/>
                </a:lnTo>
                <a:lnTo>
                  <a:pt x="4319137" y="2370232"/>
                </a:lnTo>
                <a:cubicBezTo>
                  <a:pt x="4319137" y="2399897"/>
                  <a:pt x="4297689" y="2421982"/>
                  <a:pt x="4268668" y="2421982"/>
                </a:cubicBezTo>
                <a:lnTo>
                  <a:pt x="4230798" y="2421982"/>
                </a:lnTo>
                <a:lnTo>
                  <a:pt x="4230798" y="2235820"/>
                </a:lnTo>
                <a:lnTo>
                  <a:pt x="4232992" y="2235820"/>
                </a:lnTo>
                <a:lnTo>
                  <a:pt x="4232992" y="2191968"/>
                </a:lnTo>
                <a:cubicBezTo>
                  <a:pt x="4232992" y="2162311"/>
                  <a:pt x="4254440" y="2140223"/>
                  <a:pt x="4283462" y="2140223"/>
                </a:cubicBezTo>
                <a:close/>
                <a:moveTo>
                  <a:pt x="2964536" y="2129428"/>
                </a:moveTo>
                <a:lnTo>
                  <a:pt x="3163936" y="2129428"/>
                </a:lnTo>
                <a:cubicBezTo>
                  <a:pt x="3167935" y="2129428"/>
                  <a:pt x="3171828" y="2129784"/>
                  <a:pt x="3175615" y="2130277"/>
                </a:cubicBezTo>
                <a:lnTo>
                  <a:pt x="3175615" y="2129428"/>
                </a:lnTo>
                <a:lnTo>
                  <a:pt x="3528971" y="2129428"/>
                </a:lnTo>
                <a:lnTo>
                  <a:pt x="3528971" y="2156578"/>
                </a:lnTo>
                <a:cubicBezTo>
                  <a:pt x="3528971" y="2201383"/>
                  <a:pt x="3496799" y="2233555"/>
                  <a:pt x="3451993" y="2233555"/>
                </a:cubicBezTo>
                <a:lnTo>
                  <a:pt x="3252593" y="2233555"/>
                </a:lnTo>
                <a:cubicBezTo>
                  <a:pt x="3248594" y="2233555"/>
                  <a:pt x="3244701" y="2233202"/>
                  <a:pt x="3240914" y="2232707"/>
                </a:cubicBezTo>
                <a:lnTo>
                  <a:pt x="3240914" y="2233555"/>
                </a:lnTo>
                <a:lnTo>
                  <a:pt x="2887558" y="2233555"/>
                </a:lnTo>
                <a:lnTo>
                  <a:pt x="2887558" y="2206411"/>
                </a:lnTo>
                <a:cubicBezTo>
                  <a:pt x="2887558" y="2161603"/>
                  <a:pt x="2919730" y="2129428"/>
                  <a:pt x="2964536" y="2129428"/>
                </a:cubicBezTo>
                <a:close/>
                <a:moveTo>
                  <a:pt x="4398345" y="2036104"/>
                </a:moveTo>
                <a:lnTo>
                  <a:pt x="4442200" y="2036104"/>
                </a:lnTo>
                <a:lnTo>
                  <a:pt x="4442200" y="2140223"/>
                </a:lnTo>
                <a:lnTo>
                  <a:pt x="4321367" y="2140223"/>
                </a:lnTo>
                <a:lnTo>
                  <a:pt x="4321367" y="2113078"/>
                </a:lnTo>
                <a:cubicBezTo>
                  <a:pt x="4321367" y="2068270"/>
                  <a:pt x="4353539" y="2036104"/>
                  <a:pt x="4398345" y="2036104"/>
                </a:cubicBezTo>
                <a:close/>
                <a:moveTo>
                  <a:pt x="2176019" y="1942377"/>
                </a:moveTo>
                <a:lnTo>
                  <a:pt x="2213888" y="1942377"/>
                </a:lnTo>
                <a:lnTo>
                  <a:pt x="2213888" y="2128542"/>
                </a:lnTo>
                <a:lnTo>
                  <a:pt x="2211694" y="2128542"/>
                </a:lnTo>
                <a:lnTo>
                  <a:pt x="2211694" y="2172392"/>
                </a:lnTo>
                <a:cubicBezTo>
                  <a:pt x="2211694" y="2202050"/>
                  <a:pt x="2190246" y="2224136"/>
                  <a:pt x="2161224" y="2224136"/>
                </a:cubicBezTo>
                <a:lnTo>
                  <a:pt x="2123355" y="2224136"/>
                </a:lnTo>
                <a:lnTo>
                  <a:pt x="2123355" y="2037971"/>
                </a:lnTo>
                <a:lnTo>
                  <a:pt x="2125549" y="2037971"/>
                </a:lnTo>
                <a:lnTo>
                  <a:pt x="2125549" y="1994119"/>
                </a:lnTo>
                <a:cubicBezTo>
                  <a:pt x="2125549" y="1964462"/>
                  <a:pt x="2146997" y="1942377"/>
                  <a:pt x="2176019" y="1942377"/>
                </a:cubicBezTo>
                <a:close/>
                <a:moveTo>
                  <a:pt x="1080418" y="1931301"/>
                </a:moveTo>
                <a:lnTo>
                  <a:pt x="1433773" y="1931301"/>
                </a:lnTo>
                <a:lnTo>
                  <a:pt x="1433773" y="1958445"/>
                </a:lnTo>
                <a:cubicBezTo>
                  <a:pt x="1433773" y="2003250"/>
                  <a:pt x="1401602" y="2035423"/>
                  <a:pt x="1356795" y="2035423"/>
                </a:cubicBezTo>
                <a:lnTo>
                  <a:pt x="1175906" y="2035423"/>
                </a:lnTo>
                <a:lnTo>
                  <a:pt x="1175906" y="2035706"/>
                </a:lnTo>
                <a:lnTo>
                  <a:pt x="822550" y="2035706"/>
                </a:lnTo>
                <a:lnTo>
                  <a:pt x="822550" y="2221867"/>
                </a:lnTo>
                <a:lnTo>
                  <a:pt x="820356" y="2221867"/>
                </a:lnTo>
                <a:lnTo>
                  <a:pt x="820356" y="2265718"/>
                </a:lnTo>
                <a:cubicBezTo>
                  <a:pt x="820356" y="2295378"/>
                  <a:pt x="798908" y="2317461"/>
                  <a:pt x="769886" y="2317461"/>
                </a:cubicBezTo>
                <a:lnTo>
                  <a:pt x="732017" y="2317461"/>
                </a:lnTo>
                <a:lnTo>
                  <a:pt x="732017" y="2131299"/>
                </a:lnTo>
                <a:lnTo>
                  <a:pt x="734211" y="2131299"/>
                </a:lnTo>
                <a:lnTo>
                  <a:pt x="734211" y="2087448"/>
                </a:lnTo>
                <a:cubicBezTo>
                  <a:pt x="734211" y="2057790"/>
                  <a:pt x="755659" y="2035704"/>
                  <a:pt x="784681" y="2035704"/>
                </a:cubicBezTo>
                <a:lnTo>
                  <a:pt x="822550" y="2035704"/>
                </a:lnTo>
                <a:lnTo>
                  <a:pt x="822550" y="2008560"/>
                </a:lnTo>
                <a:cubicBezTo>
                  <a:pt x="822550" y="1963753"/>
                  <a:pt x="854721" y="1931581"/>
                  <a:pt x="899528" y="1931581"/>
                </a:cubicBezTo>
                <a:lnTo>
                  <a:pt x="1080418" y="1931581"/>
                </a:lnTo>
                <a:close/>
                <a:moveTo>
                  <a:pt x="3581670" y="1847705"/>
                </a:moveTo>
                <a:lnTo>
                  <a:pt x="3619539" y="1847705"/>
                </a:lnTo>
                <a:lnTo>
                  <a:pt x="3619539" y="2033869"/>
                </a:lnTo>
                <a:lnTo>
                  <a:pt x="3617345" y="2033869"/>
                </a:lnTo>
                <a:lnTo>
                  <a:pt x="3617345" y="2077721"/>
                </a:lnTo>
                <a:cubicBezTo>
                  <a:pt x="3617345" y="2107381"/>
                  <a:pt x="3595897" y="2129462"/>
                  <a:pt x="3566876" y="2129462"/>
                </a:cubicBezTo>
                <a:lnTo>
                  <a:pt x="3529006" y="2129462"/>
                </a:lnTo>
                <a:lnTo>
                  <a:pt x="3529006" y="1943296"/>
                </a:lnTo>
                <a:lnTo>
                  <a:pt x="3531200" y="1943296"/>
                </a:lnTo>
                <a:lnTo>
                  <a:pt x="3531200" y="1899448"/>
                </a:lnTo>
                <a:cubicBezTo>
                  <a:pt x="3531200" y="1869790"/>
                  <a:pt x="3552648" y="1847705"/>
                  <a:pt x="3581670" y="1847705"/>
                </a:cubicBezTo>
                <a:close/>
                <a:moveTo>
                  <a:pt x="2443634" y="1836591"/>
                </a:moveTo>
                <a:lnTo>
                  <a:pt x="2796990" y="1836591"/>
                </a:lnTo>
                <a:lnTo>
                  <a:pt x="2796990" y="1863739"/>
                </a:lnTo>
                <a:cubicBezTo>
                  <a:pt x="2796990" y="1908544"/>
                  <a:pt x="2764818" y="1940716"/>
                  <a:pt x="2720012" y="1940716"/>
                </a:cubicBezTo>
                <a:lnTo>
                  <a:pt x="2567280" y="1940716"/>
                </a:lnTo>
                <a:lnTo>
                  <a:pt x="2567280" y="1942377"/>
                </a:lnTo>
                <a:lnTo>
                  <a:pt x="2213924" y="1942377"/>
                </a:lnTo>
                <a:lnTo>
                  <a:pt x="2213924" y="1915232"/>
                </a:lnTo>
                <a:cubicBezTo>
                  <a:pt x="2213924" y="1870424"/>
                  <a:pt x="2246095" y="1838252"/>
                  <a:pt x="2290902" y="1838252"/>
                </a:cubicBezTo>
                <a:lnTo>
                  <a:pt x="2443634" y="1838252"/>
                </a:lnTo>
                <a:close/>
                <a:moveTo>
                  <a:pt x="3877407" y="1743259"/>
                </a:moveTo>
                <a:lnTo>
                  <a:pt x="4230762" y="1743259"/>
                </a:lnTo>
                <a:lnTo>
                  <a:pt x="4230762" y="1770408"/>
                </a:lnTo>
                <a:cubicBezTo>
                  <a:pt x="4230762" y="1815215"/>
                  <a:pt x="4198591" y="1847386"/>
                  <a:pt x="4153784" y="1847386"/>
                </a:cubicBezTo>
                <a:lnTo>
                  <a:pt x="3972895" y="1847386"/>
                </a:lnTo>
                <a:lnTo>
                  <a:pt x="3972895" y="1847672"/>
                </a:lnTo>
                <a:lnTo>
                  <a:pt x="3619539" y="1847672"/>
                </a:lnTo>
                <a:lnTo>
                  <a:pt x="3619539" y="1820523"/>
                </a:lnTo>
                <a:cubicBezTo>
                  <a:pt x="3619539" y="1775716"/>
                  <a:pt x="3651711" y="1743542"/>
                  <a:pt x="3696517" y="1743542"/>
                </a:cubicBezTo>
                <a:lnTo>
                  <a:pt x="3877407" y="1743542"/>
                </a:lnTo>
                <a:close/>
                <a:moveTo>
                  <a:pt x="2849689" y="1554835"/>
                </a:moveTo>
                <a:lnTo>
                  <a:pt x="2887558" y="1554835"/>
                </a:lnTo>
                <a:lnTo>
                  <a:pt x="2887558" y="1740996"/>
                </a:lnTo>
                <a:lnTo>
                  <a:pt x="2885364" y="1740996"/>
                </a:lnTo>
                <a:lnTo>
                  <a:pt x="2885364" y="1784846"/>
                </a:lnTo>
                <a:cubicBezTo>
                  <a:pt x="2885364" y="1814506"/>
                  <a:pt x="2863916" y="1836591"/>
                  <a:pt x="2834895" y="1836591"/>
                </a:cubicBezTo>
                <a:lnTo>
                  <a:pt x="2797025" y="1836591"/>
                </a:lnTo>
                <a:lnTo>
                  <a:pt x="2797025" y="1650424"/>
                </a:lnTo>
                <a:lnTo>
                  <a:pt x="2799219" y="1650424"/>
                </a:lnTo>
                <a:lnTo>
                  <a:pt x="2799219" y="1606576"/>
                </a:lnTo>
                <a:cubicBezTo>
                  <a:pt x="2799219" y="1576921"/>
                  <a:pt x="2820667" y="1554835"/>
                  <a:pt x="2849689" y="1554835"/>
                </a:cubicBezTo>
                <a:close/>
                <a:moveTo>
                  <a:pt x="1601320" y="1545420"/>
                </a:moveTo>
                <a:lnTo>
                  <a:pt x="1800720" y="1545420"/>
                </a:lnTo>
                <a:lnTo>
                  <a:pt x="2123355" y="1545420"/>
                </a:lnTo>
                <a:lnTo>
                  <a:pt x="2123355" y="1572564"/>
                </a:lnTo>
                <a:cubicBezTo>
                  <a:pt x="2123355" y="1617369"/>
                  <a:pt x="2091183" y="1649541"/>
                  <a:pt x="2046377" y="1649541"/>
                </a:cubicBezTo>
                <a:lnTo>
                  <a:pt x="1524343" y="1649541"/>
                </a:lnTo>
                <a:lnTo>
                  <a:pt x="1524343" y="1835704"/>
                </a:lnTo>
                <a:lnTo>
                  <a:pt x="1522148" y="1835704"/>
                </a:lnTo>
                <a:lnTo>
                  <a:pt x="1522148" y="1879554"/>
                </a:lnTo>
                <a:cubicBezTo>
                  <a:pt x="1522148" y="1909213"/>
                  <a:pt x="1500700" y="1931298"/>
                  <a:pt x="1471679" y="1931298"/>
                </a:cubicBezTo>
                <a:lnTo>
                  <a:pt x="1433809" y="1931298"/>
                </a:lnTo>
                <a:lnTo>
                  <a:pt x="1433809" y="1745133"/>
                </a:lnTo>
                <a:lnTo>
                  <a:pt x="1436003" y="1745133"/>
                </a:lnTo>
                <a:lnTo>
                  <a:pt x="1436003" y="1701282"/>
                </a:lnTo>
                <a:cubicBezTo>
                  <a:pt x="1436003" y="1671624"/>
                  <a:pt x="1457451" y="1649540"/>
                  <a:pt x="1486473" y="1649540"/>
                </a:cubicBezTo>
                <a:lnTo>
                  <a:pt x="1524342" y="1649540"/>
                </a:lnTo>
                <a:lnTo>
                  <a:pt x="1524342" y="1622395"/>
                </a:lnTo>
                <a:cubicBezTo>
                  <a:pt x="1524342" y="1577588"/>
                  <a:pt x="1556513" y="1545420"/>
                  <a:pt x="1601320" y="1545420"/>
                </a:cubicBezTo>
                <a:close/>
                <a:moveTo>
                  <a:pt x="4283462" y="1461518"/>
                </a:moveTo>
                <a:lnTo>
                  <a:pt x="4321331" y="1461518"/>
                </a:lnTo>
                <a:lnTo>
                  <a:pt x="4321331" y="1647663"/>
                </a:lnTo>
                <a:lnTo>
                  <a:pt x="4319137" y="1647663"/>
                </a:lnTo>
                <a:lnTo>
                  <a:pt x="4319137" y="1691514"/>
                </a:lnTo>
                <a:cubicBezTo>
                  <a:pt x="4319137" y="1721172"/>
                  <a:pt x="4297689" y="1743259"/>
                  <a:pt x="4268668" y="1743259"/>
                </a:cubicBezTo>
                <a:lnTo>
                  <a:pt x="4230798" y="1743259"/>
                </a:lnTo>
                <a:lnTo>
                  <a:pt x="4230798" y="1557100"/>
                </a:lnTo>
                <a:lnTo>
                  <a:pt x="4232992" y="1557100"/>
                </a:lnTo>
                <a:lnTo>
                  <a:pt x="4232992" y="1513265"/>
                </a:lnTo>
                <a:cubicBezTo>
                  <a:pt x="4232992" y="1483599"/>
                  <a:pt x="4254440" y="1461518"/>
                  <a:pt x="4283462" y="1461518"/>
                </a:cubicBezTo>
                <a:close/>
                <a:moveTo>
                  <a:pt x="2964536" y="1450722"/>
                </a:moveTo>
                <a:lnTo>
                  <a:pt x="3163936" y="1450722"/>
                </a:lnTo>
                <a:cubicBezTo>
                  <a:pt x="3167935" y="1450722"/>
                  <a:pt x="3171828" y="1451075"/>
                  <a:pt x="3175615" y="1451571"/>
                </a:cubicBezTo>
                <a:lnTo>
                  <a:pt x="3175615" y="1450722"/>
                </a:lnTo>
                <a:lnTo>
                  <a:pt x="3528971" y="1450722"/>
                </a:lnTo>
                <a:lnTo>
                  <a:pt x="3528971" y="1477864"/>
                </a:lnTo>
                <a:cubicBezTo>
                  <a:pt x="3528971" y="1522674"/>
                  <a:pt x="3496799" y="1554835"/>
                  <a:pt x="3451993" y="1554835"/>
                </a:cubicBezTo>
                <a:lnTo>
                  <a:pt x="3252593" y="1554835"/>
                </a:lnTo>
                <a:cubicBezTo>
                  <a:pt x="3248594" y="1554835"/>
                  <a:pt x="3244701" y="1554482"/>
                  <a:pt x="3240914" y="1553986"/>
                </a:cubicBezTo>
                <a:lnTo>
                  <a:pt x="3240914" y="1554835"/>
                </a:lnTo>
                <a:lnTo>
                  <a:pt x="2887558" y="1554835"/>
                </a:lnTo>
                <a:lnTo>
                  <a:pt x="2887558" y="1527699"/>
                </a:lnTo>
                <a:cubicBezTo>
                  <a:pt x="2887558" y="1482890"/>
                  <a:pt x="2919730" y="1450722"/>
                  <a:pt x="2964536" y="1450722"/>
                </a:cubicBezTo>
                <a:close/>
                <a:moveTo>
                  <a:pt x="4398345" y="1357399"/>
                </a:moveTo>
                <a:lnTo>
                  <a:pt x="4442200" y="1357399"/>
                </a:lnTo>
                <a:lnTo>
                  <a:pt x="4442200" y="1461518"/>
                </a:lnTo>
                <a:lnTo>
                  <a:pt x="4321367" y="1461518"/>
                </a:lnTo>
                <a:lnTo>
                  <a:pt x="4321367" y="1434372"/>
                </a:lnTo>
                <a:cubicBezTo>
                  <a:pt x="4321367" y="1389571"/>
                  <a:pt x="4353539" y="1357399"/>
                  <a:pt x="4398345" y="1357399"/>
                </a:cubicBezTo>
                <a:close/>
                <a:moveTo>
                  <a:pt x="2176019" y="1263661"/>
                </a:moveTo>
                <a:lnTo>
                  <a:pt x="2213888" y="1263661"/>
                </a:lnTo>
                <a:lnTo>
                  <a:pt x="2213888" y="1449825"/>
                </a:lnTo>
                <a:lnTo>
                  <a:pt x="2211694" y="1449825"/>
                </a:lnTo>
                <a:lnTo>
                  <a:pt x="2211694" y="1493676"/>
                </a:lnTo>
                <a:cubicBezTo>
                  <a:pt x="2211694" y="1523334"/>
                  <a:pt x="2190246" y="1545419"/>
                  <a:pt x="2161224" y="1545419"/>
                </a:cubicBezTo>
                <a:lnTo>
                  <a:pt x="2123355" y="1545419"/>
                </a:lnTo>
                <a:lnTo>
                  <a:pt x="2123355" y="1359255"/>
                </a:lnTo>
                <a:lnTo>
                  <a:pt x="2125549" y="1359255"/>
                </a:lnTo>
                <a:lnTo>
                  <a:pt x="2125549" y="1315404"/>
                </a:lnTo>
                <a:cubicBezTo>
                  <a:pt x="2125549" y="1285746"/>
                  <a:pt x="2146997" y="1263661"/>
                  <a:pt x="2176019" y="1263661"/>
                </a:cubicBezTo>
                <a:close/>
                <a:moveTo>
                  <a:pt x="2443634" y="1157892"/>
                </a:moveTo>
                <a:lnTo>
                  <a:pt x="2796990" y="1157892"/>
                </a:lnTo>
                <a:lnTo>
                  <a:pt x="2796990" y="1185038"/>
                </a:lnTo>
                <a:cubicBezTo>
                  <a:pt x="2796990" y="1229846"/>
                  <a:pt x="2764818" y="1262019"/>
                  <a:pt x="2720012" y="1262019"/>
                </a:cubicBezTo>
                <a:lnTo>
                  <a:pt x="2567280" y="1262019"/>
                </a:lnTo>
                <a:lnTo>
                  <a:pt x="2567280" y="1263662"/>
                </a:lnTo>
                <a:lnTo>
                  <a:pt x="2213924" y="1263662"/>
                </a:lnTo>
                <a:lnTo>
                  <a:pt x="2213924" y="1236517"/>
                </a:lnTo>
                <a:cubicBezTo>
                  <a:pt x="2213924" y="1191710"/>
                  <a:pt x="2246095" y="1159538"/>
                  <a:pt x="2290902" y="1159538"/>
                </a:cubicBezTo>
                <a:lnTo>
                  <a:pt x="2443634" y="1159538"/>
                </a:lnTo>
                <a:close/>
                <a:moveTo>
                  <a:pt x="3877407" y="1064595"/>
                </a:moveTo>
                <a:lnTo>
                  <a:pt x="4230762" y="1064595"/>
                </a:lnTo>
                <a:lnTo>
                  <a:pt x="4230762" y="1091743"/>
                </a:lnTo>
                <a:cubicBezTo>
                  <a:pt x="4230762" y="1136549"/>
                  <a:pt x="4198591" y="1168722"/>
                  <a:pt x="4153784" y="1168722"/>
                </a:cubicBezTo>
                <a:lnTo>
                  <a:pt x="3972895" y="1168722"/>
                </a:lnTo>
                <a:lnTo>
                  <a:pt x="3972895" y="1169005"/>
                </a:lnTo>
                <a:lnTo>
                  <a:pt x="3619539" y="1169005"/>
                </a:lnTo>
                <a:lnTo>
                  <a:pt x="3619539" y="1355168"/>
                </a:lnTo>
                <a:lnTo>
                  <a:pt x="3617345" y="1355168"/>
                </a:lnTo>
                <a:lnTo>
                  <a:pt x="3617345" y="1399017"/>
                </a:lnTo>
                <a:cubicBezTo>
                  <a:pt x="3617345" y="1428672"/>
                  <a:pt x="3595897" y="1450756"/>
                  <a:pt x="3566876" y="1450756"/>
                </a:cubicBezTo>
                <a:lnTo>
                  <a:pt x="3529006" y="1450756"/>
                </a:lnTo>
                <a:lnTo>
                  <a:pt x="3529006" y="1264600"/>
                </a:lnTo>
                <a:lnTo>
                  <a:pt x="3531200" y="1264600"/>
                </a:lnTo>
                <a:lnTo>
                  <a:pt x="3531200" y="1220749"/>
                </a:lnTo>
                <a:cubicBezTo>
                  <a:pt x="3531200" y="1191090"/>
                  <a:pt x="3552648" y="1169004"/>
                  <a:pt x="3581670" y="1169004"/>
                </a:cubicBezTo>
                <a:lnTo>
                  <a:pt x="3619539" y="1169004"/>
                </a:lnTo>
                <a:lnTo>
                  <a:pt x="3619539" y="1141860"/>
                </a:lnTo>
                <a:cubicBezTo>
                  <a:pt x="3619539" y="1097053"/>
                  <a:pt x="3651711" y="1064879"/>
                  <a:pt x="3696517" y="1064879"/>
                </a:cubicBezTo>
                <a:lnTo>
                  <a:pt x="3877407" y="1064879"/>
                </a:lnTo>
                <a:close/>
                <a:moveTo>
                  <a:pt x="2849689" y="876133"/>
                </a:moveTo>
                <a:lnTo>
                  <a:pt x="2887558" y="876133"/>
                </a:lnTo>
                <a:lnTo>
                  <a:pt x="2887558" y="1062297"/>
                </a:lnTo>
                <a:lnTo>
                  <a:pt x="2885364" y="1062297"/>
                </a:lnTo>
                <a:lnTo>
                  <a:pt x="2885364" y="1106146"/>
                </a:lnTo>
                <a:cubicBezTo>
                  <a:pt x="2885364" y="1135808"/>
                  <a:pt x="2863916" y="1157892"/>
                  <a:pt x="2834895" y="1157892"/>
                </a:cubicBezTo>
                <a:lnTo>
                  <a:pt x="2797025" y="1157892"/>
                </a:lnTo>
                <a:lnTo>
                  <a:pt x="2797025" y="971729"/>
                </a:lnTo>
                <a:lnTo>
                  <a:pt x="2799219" y="971729"/>
                </a:lnTo>
                <a:lnTo>
                  <a:pt x="2799219" y="927876"/>
                </a:lnTo>
                <a:cubicBezTo>
                  <a:pt x="2799219" y="898219"/>
                  <a:pt x="2820667" y="876133"/>
                  <a:pt x="2849689" y="876133"/>
                </a:cubicBezTo>
                <a:close/>
                <a:moveTo>
                  <a:pt x="4283462" y="782842"/>
                </a:moveTo>
                <a:lnTo>
                  <a:pt x="4321331" y="782842"/>
                </a:lnTo>
                <a:lnTo>
                  <a:pt x="4321331" y="969005"/>
                </a:lnTo>
                <a:lnTo>
                  <a:pt x="4319137" y="969005"/>
                </a:lnTo>
                <a:lnTo>
                  <a:pt x="4319137" y="1012855"/>
                </a:lnTo>
                <a:cubicBezTo>
                  <a:pt x="4319137" y="1042513"/>
                  <a:pt x="4297689" y="1064595"/>
                  <a:pt x="4268668" y="1064595"/>
                </a:cubicBezTo>
                <a:lnTo>
                  <a:pt x="4230798" y="1064595"/>
                </a:lnTo>
                <a:lnTo>
                  <a:pt x="4230798" y="878433"/>
                </a:lnTo>
                <a:lnTo>
                  <a:pt x="4232992" y="878433"/>
                </a:lnTo>
                <a:lnTo>
                  <a:pt x="4232992" y="834582"/>
                </a:lnTo>
                <a:cubicBezTo>
                  <a:pt x="4232992" y="804924"/>
                  <a:pt x="4254440" y="782842"/>
                  <a:pt x="4283462" y="782842"/>
                </a:cubicBezTo>
                <a:close/>
                <a:moveTo>
                  <a:pt x="2964536" y="772009"/>
                </a:moveTo>
                <a:lnTo>
                  <a:pt x="3163936" y="772009"/>
                </a:lnTo>
                <a:cubicBezTo>
                  <a:pt x="3167935" y="772009"/>
                  <a:pt x="3171828" y="772362"/>
                  <a:pt x="3175615" y="772861"/>
                </a:cubicBezTo>
                <a:lnTo>
                  <a:pt x="3175615" y="772009"/>
                </a:lnTo>
                <a:lnTo>
                  <a:pt x="3528971" y="772009"/>
                </a:lnTo>
                <a:lnTo>
                  <a:pt x="3528971" y="799155"/>
                </a:lnTo>
                <a:cubicBezTo>
                  <a:pt x="3528971" y="843960"/>
                  <a:pt x="3496799" y="876133"/>
                  <a:pt x="3451993" y="876133"/>
                </a:cubicBezTo>
                <a:lnTo>
                  <a:pt x="3252593" y="876133"/>
                </a:lnTo>
                <a:cubicBezTo>
                  <a:pt x="3248594" y="876133"/>
                  <a:pt x="3244701" y="875779"/>
                  <a:pt x="3240914" y="875284"/>
                </a:cubicBezTo>
                <a:lnTo>
                  <a:pt x="3240914" y="876133"/>
                </a:lnTo>
                <a:lnTo>
                  <a:pt x="2887558" y="876133"/>
                </a:lnTo>
                <a:lnTo>
                  <a:pt x="2887558" y="848989"/>
                </a:lnTo>
                <a:cubicBezTo>
                  <a:pt x="2887558" y="804181"/>
                  <a:pt x="2919730" y="772009"/>
                  <a:pt x="2964536" y="772009"/>
                </a:cubicBezTo>
                <a:close/>
                <a:moveTo>
                  <a:pt x="4398345" y="678681"/>
                </a:moveTo>
                <a:lnTo>
                  <a:pt x="4442200" y="678681"/>
                </a:lnTo>
                <a:lnTo>
                  <a:pt x="4442200" y="782804"/>
                </a:lnTo>
                <a:lnTo>
                  <a:pt x="4321367" y="782804"/>
                </a:lnTo>
                <a:lnTo>
                  <a:pt x="4321367" y="755660"/>
                </a:lnTo>
                <a:cubicBezTo>
                  <a:pt x="4321367" y="710853"/>
                  <a:pt x="4353539" y="678681"/>
                  <a:pt x="4398345" y="678681"/>
                </a:cubicBezTo>
                <a:close/>
                <a:moveTo>
                  <a:pt x="3581670" y="490287"/>
                </a:moveTo>
                <a:lnTo>
                  <a:pt x="3619539" y="490287"/>
                </a:lnTo>
                <a:lnTo>
                  <a:pt x="3619539" y="676451"/>
                </a:lnTo>
                <a:lnTo>
                  <a:pt x="3617345" y="676451"/>
                </a:lnTo>
                <a:lnTo>
                  <a:pt x="3617345" y="720303"/>
                </a:lnTo>
                <a:cubicBezTo>
                  <a:pt x="3617345" y="749961"/>
                  <a:pt x="3595897" y="772045"/>
                  <a:pt x="3566876" y="772045"/>
                </a:cubicBezTo>
                <a:lnTo>
                  <a:pt x="3529006" y="772045"/>
                </a:lnTo>
                <a:lnTo>
                  <a:pt x="3529006" y="585881"/>
                </a:lnTo>
                <a:lnTo>
                  <a:pt x="3531200" y="585881"/>
                </a:lnTo>
                <a:lnTo>
                  <a:pt x="3531200" y="542029"/>
                </a:lnTo>
                <a:cubicBezTo>
                  <a:pt x="3531200" y="512371"/>
                  <a:pt x="3552648" y="490287"/>
                  <a:pt x="3581670" y="490287"/>
                </a:cubicBezTo>
                <a:close/>
                <a:moveTo>
                  <a:pt x="3877407" y="385880"/>
                </a:moveTo>
                <a:lnTo>
                  <a:pt x="4230762" y="385880"/>
                </a:lnTo>
                <a:lnTo>
                  <a:pt x="4230762" y="413025"/>
                </a:lnTo>
                <a:cubicBezTo>
                  <a:pt x="4230762" y="457832"/>
                  <a:pt x="4198591" y="490004"/>
                  <a:pt x="4153784" y="490004"/>
                </a:cubicBezTo>
                <a:lnTo>
                  <a:pt x="3972895" y="490004"/>
                </a:lnTo>
                <a:lnTo>
                  <a:pt x="3972895" y="490287"/>
                </a:lnTo>
                <a:lnTo>
                  <a:pt x="3619539" y="490287"/>
                </a:lnTo>
                <a:lnTo>
                  <a:pt x="3619539" y="463142"/>
                </a:lnTo>
                <a:cubicBezTo>
                  <a:pt x="3619539" y="418336"/>
                  <a:pt x="3651711" y="386162"/>
                  <a:pt x="3696517" y="386162"/>
                </a:cubicBezTo>
                <a:lnTo>
                  <a:pt x="3877407" y="386162"/>
                </a:lnTo>
                <a:close/>
                <a:moveTo>
                  <a:pt x="4283462" y="104123"/>
                </a:moveTo>
                <a:lnTo>
                  <a:pt x="4321331" y="104123"/>
                </a:lnTo>
                <a:lnTo>
                  <a:pt x="4321331" y="290285"/>
                </a:lnTo>
                <a:lnTo>
                  <a:pt x="4319137" y="290285"/>
                </a:lnTo>
                <a:lnTo>
                  <a:pt x="4319137" y="334138"/>
                </a:lnTo>
                <a:cubicBezTo>
                  <a:pt x="4319137" y="363796"/>
                  <a:pt x="4297689" y="385880"/>
                  <a:pt x="4268668" y="385880"/>
                </a:cubicBezTo>
                <a:lnTo>
                  <a:pt x="4230798" y="385880"/>
                </a:lnTo>
                <a:lnTo>
                  <a:pt x="4230798" y="199717"/>
                </a:lnTo>
                <a:lnTo>
                  <a:pt x="4232992" y="199717"/>
                </a:lnTo>
                <a:lnTo>
                  <a:pt x="4232992" y="155868"/>
                </a:lnTo>
                <a:cubicBezTo>
                  <a:pt x="4232992" y="126210"/>
                  <a:pt x="4254440" y="104123"/>
                  <a:pt x="4283462" y="104123"/>
                </a:cubicBezTo>
                <a:close/>
                <a:moveTo>
                  <a:pt x="4398345" y="0"/>
                </a:moveTo>
                <a:lnTo>
                  <a:pt x="4442200" y="0"/>
                </a:lnTo>
                <a:lnTo>
                  <a:pt x="4442200" y="104123"/>
                </a:lnTo>
                <a:lnTo>
                  <a:pt x="4321367" y="104123"/>
                </a:lnTo>
                <a:lnTo>
                  <a:pt x="4321367" y="76976"/>
                </a:lnTo>
                <a:cubicBezTo>
                  <a:pt x="4321367" y="32171"/>
                  <a:pt x="4353539" y="0"/>
                  <a:pt x="4398345" y="0"/>
                </a:cubicBezTo>
                <a:close/>
              </a:path>
            </a:pathLst>
          </a:custGeom>
          <a:noFill/>
          <a:ln w="12700" cap="flat">
            <a:solidFill>
              <a:schemeClr val="accent3">
                <a:lumMod val="40000"/>
                <a:lumOff val="60000"/>
              </a:schemeClr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DF99A-96A4-AEAF-1C83-C2B3A15B5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96A1-EE12-4EB4-8FD2-AF3758B5ADDE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387195-89EF-E5CC-0620-010E2024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93E74-AA2D-ED94-5D4D-FD3A58F6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1A592757-022A-4068-2715-33ED5FFE04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6724" y="1193796"/>
            <a:ext cx="4140835" cy="11443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Título</a:t>
            </a:r>
            <a:br>
              <a:rPr lang="en-US"/>
            </a:br>
            <a:r>
              <a:rPr lang="en-US"/>
              <a:t>do Slide</a:t>
            </a:r>
            <a:endParaRPr lang="pt-BR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4BB9C921-D20F-CE3E-CD27-AB82A87CCC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6726" y="2746374"/>
            <a:ext cx="4140834" cy="2559049"/>
          </a:xfrm>
        </p:spPr>
        <p:txBody>
          <a:bodyPr anchor="t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/>
              <a:t>Conteúdo em texto corrido ou lista para esta área.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147551-DB25-5ED7-2F4C-BEB4F7F36B1C}"/>
              </a:ext>
            </a:extLst>
          </p:cNvPr>
          <p:cNvCxnSpPr>
            <a:cxnSpLocks/>
          </p:cNvCxnSpPr>
          <p:nvPr userDrawn="1"/>
        </p:nvCxnSpPr>
        <p:spPr>
          <a:xfrm flipH="1">
            <a:off x="6816725" y="2605659"/>
            <a:ext cx="4640263" cy="0"/>
          </a:xfrm>
          <a:prstGeom prst="line">
            <a:avLst/>
          </a:prstGeom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FF93CAD-E60A-B139-D355-AD1096DC617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573838" cy="6858000"/>
          </a:xfrm>
          <a:custGeom>
            <a:avLst/>
            <a:gdLst>
              <a:gd name="connsiteX0" fmla="*/ 0 w 6573838"/>
              <a:gd name="connsiteY0" fmla="*/ 0 h 6858000"/>
              <a:gd name="connsiteX1" fmla="*/ 6487971 w 6573838"/>
              <a:gd name="connsiteY1" fmla="*/ 0 h 6858000"/>
              <a:gd name="connsiteX2" fmla="*/ 6096000 w 6573838"/>
              <a:gd name="connsiteY2" fmla="*/ 391971 h 6858000"/>
              <a:gd name="connsiteX3" fmla="*/ 6096000 w 6573838"/>
              <a:gd name="connsiteY3" fmla="*/ 6466023 h 6858000"/>
              <a:gd name="connsiteX4" fmla="*/ 6487971 w 6573838"/>
              <a:gd name="connsiteY4" fmla="*/ 6857994 h 6858000"/>
              <a:gd name="connsiteX5" fmla="*/ 6573838 w 6573838"/>
              <a:gd name="connsiteY5" fmla="*/ 6857994 h 6858000"/>
              <a:gd name="connsiteX6" fmla="*/ 6573838 w 6573838"/>
              <a:gd name="connsiteY6" fmla="*/ 6858000 h 6858000"/>
              <a:gd name="connsiteX7" fmla="*/ 0 w 657383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3838" h="6858000">
                <a:moveTo>
                  <a:pt x="0" y="0"/>
                </a:moveTo>
                <a:lnTo>
                  <a:pt x="6487971" y="0"/>
                </a:lnTo>
                <a:cubicBezTo>
                  <a:pt x="6271491" y="0"/>
                  <a:pt x="6096000" y="175491"/>
                  <a:pt x="6096000" y="391971"/>
                </a:cubicBezTo>
                <a:lnTo>
                  <a:pt x="6096000" y="6466023"/>
                </a:lnTo>
                <a:cubicBezTo>
                  <a:pt x="6096000" y="6682503"/>
                  <a:pt x="6271491" y="6857994"/>
                  <a:pt x="6487971" y="6857994"/>
                </a:cubicBezTo>
                <a:lnTo>
                  <a:pt x="6573838" y="6857994"/>
                </a:lnTo>
                <a:lnTo>
                  <a:pt x="65738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1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pt-BR"/>
              <a:t>Insira uma Foto ou Imagem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9777D3-89D9-6AFC-6455-9B9F6F0F077F}"/>
              </a:ext>
            </a:extLst>
          </p:cNvPr>
          <p:cNvGrpSpPr/>
          <p:nvPr userDrawn="1"/>
        </p:nvGrpSpPr>
        <p:grpSpPr>
          <a:xfrm>
            <a:off x="6816724" y="6627385"/>
            <a:ext cx="650656" cy="115395"/>
            <a:chOff x="2253032" y="2641711"/>
            <a:chExt cx="8878256" cy="1574576"/>
          </a:xfrm>
          <a:solidFill>
            <a:schemeClr val="tx1"/>
          </a:solidFill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6865EF52-0B64-C313-6919-39B5BDE1EA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53032" y="2641711"/>
              <a:ext cx="4679983" cy="1574574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D4D3614E-7F44-A688-DD05-9F731CF82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41164" y="2641713"/>
              <a:ext cx="3890124" cy="1574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8707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Meio a Meio - Destro - Lilás">
    <p:bg>
      <p:bgPr>
        <a:gradFill>
          <a:gsLst>
            <a:gs pos="0">
              <a:schemeClr val="accent4">
                <a:lumMod val="75000"/>
              </a:schemeClr>
            </a:gs>
            <a:gs pos="100000">
              <a:schemeClr val="accent4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0D0261-6774-B484-C41E-445B8EA37511}"/>
              </a:ext>
            </a:extLst>
          </p:cNvPr>
          <p:cNvSpPr/>
          <p:nvPr/>
        </p:nvSpPr>
        <p:spPr>
          <a:xfrm flipH="1">
            <a:off x="-19878" y="4279517"/>
            <a:ext cx="4585252" cy="2729905"/>
          </a:xfrm>
          <a:custGeom>
            <a:avLst/>
            <a:gdLst>
              <a:gd name="connsiteX0" fmla="*/ 2176019 w 4442200"/>
              <a:gd name="connsiteY0" fmla="*/ 2621093 h 2644737"/>
              <a:gd name="connsiteX1" fmla="*/ 2213888 w 4442200"/>
              <a:gd name="connsiteY1" fmla="*/ 2621093 h 2644737"/>
              <a:gd name="connsiteX2" fmla="*/ 2213888 w 4442200"/>
              <a:gd name="connsiteY2" fmla="*/ 2644737 h 2644737"/>
              <a:gd name="connsiteX3" fmla="*/ 2134180 w 4442200"/>
              <a:gd name="connsiteY3" fmla="*/ 2644737 h 2644737"/>
              <a:gd name="connsiteX4" fmla="*/ 2139901 w 4442200"/>
              <a:gd name="connsiteY4" fmla="*/ 2635843 h 2644737"/>
              <a:gd name="connsiteX5" fmla="*/ 2176019 w 4442200"/>
              <a:gd name="connsiteY5" fmla="*/ 2621093 h 2644737"/>
              <a:gd name="connsiteX6" fmla="*/ 1080418 w 4442200"/>
              <a:gd name="connsiteY6" fmla="*/ 2610015 h 2644737"/>
              <a:gd name="connsiteX7" fmla="*/ 1433773 w 4442200"/>
              <a:gd name="connsiteY7" fmla="*/ 2610015 h 2644737"/>
              <a:gd name="connsiteX8" fmla="*/ 1433773 w 4442200"/>
              <a:gd name="connsiteY8" fmla="*/ 2637160 h 2644737"/>
              <a:gd name="connsiteX9" fmla="*/ 1432371 w 4442200"/>
              <a:gd name="connsiteY9" fmla="*/ 2644737 h 2644737"/>
              <a:gd name="connsiteX10" fmla="*/ 835883 w 4442200"/>
              <a:gd name="connsiteY10" fmla="*/ 2644737 h 2644737"/>
              <a:gd name="connsiteX11" fmla="*/ 844237 w 4442200"/>
              <a:gd name="connsiteY11" fmla="*/ 2631985 h 2644737"/>
              <a:gd name="connsiteX12" fmla="*/ 899528 w 4442200"/>
              <a:gd name="connsiteY12" fmla="*/ 2610299 h 2644737"/>
              <a:gd name="connsiteX13" fmla="*/ 1080418 w 4442200"/>
              <a:gd name="connsiteY13" fmla="*/ 2610299 h 2644737"/>
              <a:gd name="connsiteX14" fmla="*/ 3581670 w 4442200"/>
              <a:gd name="connsiteY14" fmla="*/ 2526424 h 2644737"/>
              <a:gd name="connsiteX15" fmla="*/ 3619539 w 4442200"/>
              <a:gd name="connsiteY15" fmla="*/ 2526424 h 2644737"/>
              <a:gd name="connsiteX16" fmla="*/ 3619539 w 4442200"/>
              <a:gd name="connsiteY16" fmla="*/ 2644737 h 2644737"/>
              <a:gd name="connsiteX17" fmla="*/ 3529006 w 4442200"/>
              <a:gd name="connsiteY17" fmla="*/ 2644737 h 2644737"/>
              <a:gd name="connsiteX18" fmla="*/ 3529006 w 4442200"/>
              <a:gd name="connsiteY18" fmla="*/ 2622014 h 2644737"/>
              <a:gd name="connsiteX19" fmla="*/ 3531200 w 4442200"/>
              <a:gd name="connsiteY19" fmla="*/ 2622014 h 2644737"/>
              <a:gd name="connsiteX20" fmla="*/ 3531200 w 4442200"/>
              <a:gd name="connsiteY20" fmla="*/ 2578166 h 2644737"/>
              <a:gd name="connsiteX21" fmla="*/ 3581670 w 4442200"/>
              <a:gd name="connsiteY21" fmla="*/ 2526424 h 2644737"/>
              <a:gd name="connsiteX22" fmla="*/ 2443634 w 4442200"/>
              <a:gd name="connsiteY22" fmla="*/ 2515309 h 2644737"/>
              <a:gd name="connsiteX23" fmla="*/ 2796990 w 4442200"/>
              <a:gd name="connsiteY23" fmla="*/ 2515309 h 2644737"/>
              <a:gd name="connsiteX24" fmla="*/ 2796990 w 4442200"/>
              <a:gd name="connsiteY24" fmla="*/ 2542456 h 2644737"/>
              <a:gd name="connsiteX25" fmla="*/ 2720012 w 4442200"/>
              <a:gd name="connsiteY25" fmla="*/ 2619429 h 2644737"/>
              <a:gd name="connsiteX26" fmla="*/ 2567280 w 4442200"/>
              <a:gd name="connsiteY26" fmla="*/ 2619429 h 2644737"/>
              <a:gd name="connsiteX27" fmla="*/ 2567280 w 4442200"/>
              <a:gd name="connsiteY27" fmla="*/ 2621093 h 2644737"/>
              <a:gd name="connsiteX28" fmla="*/ 2213924 w 4442200"/>
              <a:gd name="connsiteY28" fmla="*/ 2621093 h 2644737"/>
              <a:gd name="connsiteX29" fmla="*/ 2213924 w 4442200"/>
              <a:gd name="connsiteY29" fmla="*/ 2593949 h 2644737"/>
              <a:gd name="connsiteX30" fmla="*/ 2290902 w 4442200"/>
              <a:gd name="connsiteY30" fmla="*/ 2516968 h 2644737"/>
              <a:gd name="connsiteX31" fmla="*/ 2443634 w 4442200"/>
              <a:gd name="connsiteY31" fmla="*/ 2516968 h 2644737"/>
              <a:gd name="connsiteX32" fmla="*/ 3877407 w 4442200"/>
              <a:gd name="connsiteY32" fmla="*/ 2421982 h 2644737"/>
              <a:gd name="connsiteX33" fmla="*/ 4230762 w 4442200"/>
              <a:gd name="connsiteY33" fmla="*/ 2421982 h 2644737"/>
              <a:gd name="connsiteX34" fmla="*/ 4230762 w 4442200"/>
              <a:gd name="connsiteY34" fmla="*/ 2449128 h 2644737"/>
              <a:gd name="connsiteX35" fmla="*/ 4153784 w 4442200"/>
              <a:gd name="connsiteY35" fmla="*/ 2526105 h 2644737"/>
              <a:gd name="connsiteX36" fmla="*/ 3972895 w 4442200"/>
              <a:gd name="connsiteY36" fmla="*/ 2526105 h 2644737"/>
              <a:gd name="connsiteX37" fmla="*/ 3972895 w 4442200"/>
              <a:gd name="connsiteY37" fmla="*/ 2526390 h 2644737"/>
              <a:gd name="connsiteX38" fmla="*/ 3619539 w 4442200"/>
              <a:gd name="connsiteY38" fmla="*/ 2526390 h 2644737"/>
              <a:gd name="connsiteX39" fmla="*/ 3619539 w 4442200"/>
              <a:gd name="connsiteY39" fmla="*/ 2499243 h 2644737"/>
              <a:gd name="connsiteX40" fmla="*/ 3696517 w 4442200"/>
              <a:gd name="connsiteY40" fmla="*/ 2422271 h 2644737"/>
              <a:gd name="connsiteX41" fmla="*/ 3877407 w 4442200"/>
              <a:gd name="connsiteY41" fmla="*/ 2422271 h 2644737"/>
              <a:gd name="connsiteX42" fmla="*/ 52664 w 4442200"/>
              <a:gd name="connsiteY42" fmla="*/ 2421585 h 2644737"/>
              <a:gd name="connsiteX43" fmla="*/ 90533 w 4442200"/>
              <a:gd name="connsiteY43" fmla="*/ 2421585 h 2644737"/>
              <a:gd name="connsiteX44" fmla="*/ 90533 w 4442200"/>
              <a:gd name="connsiteY44" fmla="*/ 2607749 h 2644737"/>
              <a:gd name="connsiteX45" fmla="*/ 88340 w 4442200"/>
              <a:gd name="connsiteY45" fmla="*/ 2607749 h 2644737"/>
              <a:gd name="connsiteX46" fmla="*/ 88340 w 4442200"/>
              <a:gd name="connsiteY46" fmla="*/ 2644737 h 2644737"/>
              <a:gd name="connsiteX47" fmla="*/ 0 w 4442200"/>
              <a:gd name="connsiteY47" fmla="*/ 2644737 h 2644737"/>
              <a:gd name="connsiteX48" fmla="*/ 0 w 4442200"/>
              <a:gd name="connsiteY48" fmla="*/ 2517179 h 2644737"/>
              <a:gd name="connsiteX49" fmla="*/ 2195 w 4442200"/>
              <a:gd name="connsiteY49" fmla="*/ 2517179 h 2644737"/>
              <a:gd name="connsiteX50" fmla="*/ 2195 w 4442200"/>
              <a:gd name="connsiteY50" fmla="*/ 2473328 h 2644737"/>
              <a:gd name="connsiteX51" fmla="*/ 52664 w 4442200"/>
              <a:gd name="connsiteY51" fmla="*/ 2421585 h 2644737"/>
              <a:gd name="connsiteX52" fmla="*/ 167547 w 4442200"/>
              <a:gd name="connsiteY52" fmla="*/ 2317427 h 2644737"/>
              <a:gd name="connsiteX53" fmla="*/ 366947 w 4442200"/>
              <a:gd name="connsiteY53" fmla="*/ 2317427 h 2644737"/>
              <a:gd name="connsiteX54" fmla="*/ 378626 w 4442200"/>
              <a:gd name="connsiteY54" fmla="*/ 2318276 h 2644737"/>
              <a:gd name="connsiteX55" fmla="*/ 378626 w 4442200"/>
              <a:gd name="connsiteY55" fmla="*/ 2317427 h 2644737"/>
              <a:gd name="connsiteX56" fmla="*/ 731982 w 4442200"/>
              <a:gd name="connsiteY56" fmla="*/ 2317427 h 2644737"/>
              <a:gd name="connsiteX57" fmla="*/ 731982 w 4442200"/>
              <a:gd name="connsiteY57" fmla="*/ 2344572 h 2644737"/>
              <a:gd name="connsiteX58" fmla="*/ 655004 w 4442200"/>
              <a:gd name="connsiteY58" fmla="*/ 2421550 h 2644737"/>
              <a:gd name="connsiteX59" fmla="*/ 455604 w 4442200"/>
              <a:gd name="connsiteY59" fmla="*/ 2421550 h 2644737"/>
              <a:gd name="connsiteX60" fmla="*/ 443925 w 4442200"/>
              <a:gd name="connsiteY60" fmla="*/ 2420700 h 2644737"/>
              <a:gd name="connsiteX61" fmla="*/ 443925 w 4442200"/>
              <a:gd name="connsiteY61" fmla="*/ 2421550 h 2644737"/>
              <a:gd name="connsiteX62" fmla="*/ 90569 w 4442200"/>
              <a:gd name="connsiteY62" fmla="*/ 2421550 h 2644737"/>
              <a:gd name="connsiteX63" fmla="*/ 90569 w 4442200"/>
              <a:gd name="connsiteY63" fmla="*/ 2394405 h 2644737"/>
              <a:gd name="connsiteX64" fmla="*/ 167547 w 4442200"/>
              <a:gd name="connsiteY64" fmla="*/ 2317427 h 2644737"/>
              <a:gd name="connsiteX65" fmla="*/ 2849689 w 4442200"/>
              <a:gd name="connsiteY65" fmla="*/ 2233555 h 2644737"/>
              <a:gd name="connsiteX66" fmla="*/ 2887558 w 4442200"/>
              <a:gd name="connsiteY66" fmla="*/ 2233555 h 2644737"/>
              <a:gd name="connsiteX67" fmla="*/ 2887558 w 4442200"/>
              <a:gd name="connsiteY67" fmla="*/ 2419719 h 2644737"/>
              <a:gd name="connsiteX68" fmla="*/ 2885364 w 4442200"/>
              <a:gd name="connsiteY68" fmla="*/ 2419719 h 2644737"/>
              <a:gd name="connsiteX69" fmla="*/ 2885364 w 4442200"/>
              <a:gd name="connsiteY69" fmla="*/ 2463568 h 2644737"/>
              <a:gd name="connsiteX70" fmla="*/ 2834895 w 4442200"/>
              <a:gd name="connsiteY70" fmla="*/ 2515309 h 2644737"/>
              <a:gd name="connsiteX71" fmla="*/ 2797025 w 4442200"/>
              <a:gd name="connsiteY71" fmla="*/ 2515309 h 2644737"/>
              <a:gd name="connsiteX72" fmla="*/ 2797025 w 4442200"/>
              <a:gd name="connsiteY72" fmla="*/ 2329148 h 2644737"/>
              <a:gd name="connsiteX73" fmla="*/ 2799219 w 4442200"/>
              <a:gd name="connsiteY73" fmla="*/ 2329148 h 2644737"/>
              <a:gd name="connsiteX74" fmla="*/ 2799219 w 4442200"/>
              <a:gd name="connsiteY74" fmla="*/ 2285296 h 2644737"/>
              <a:gd name="connsiteX75" fmla="*/ 2849689 w 4442200"/>
              <a:gd name="connsiteY75" fmla="*/ 2233555 h 2644737"/>
              <a:gd name="connsiteX76" fmla="*/ 1601320 w 4442200"/>
              <a:gd name="connsiteY76" fmla="*/ 2224136 h 2644737"/>
              <a:gd name="connsiteX77" fmla="*/ 1800720 w 4442200"/>
              <a:gd name="connsiteY77" fmla="*/ 2224136 h 2644737"/>
              <a:gd name="connsiteX78" fmla="*/ 2123355 w 4442200"/>
              <a:gd name="connsiteY78" fmla="*/ 2224136 h 2644737"/>
              <a:gd name="connsiteX79" fmla="*/ 2123355 w 4442200"/>
              <a:gd name="connsiteY79" fmla="*/ 2251281 h 2644737"/>
              <a:gd name="connsiteX80" fmla="*/ 2046377 w 4442200"/>
              <a:gd name="connsiteY80" fmla="*/ 2328260 h 2644737"/>
              <a:gd name="connsiteX81" fmla="*/ 1524343 w 4442200"/>
              <a:gd name="connsiteY81" fmla="*/ 2328260 h 2644737"/>
              <a:gd name="connsiteX82" fmla="*/ 1524343 w 4442200"/>
              <a:gd name="connsiteY82" fmla="*/ 2514421 h 2644737"/>
              <a:gd name="connsiteX83" fmla="*/ 1522148 w 4442200"/>
              <a:gd name="connsiteY83" fmla="*/ 2514421 h 2644737"/>
              <a:gd name="connsiteX84" fmla="*/ 1522148 w 4442200"/>
              <a:gd name="connsiteY84" fmla="*/ 2558272 h 2644737"/>
              <a:gd name="connsiteX85" fmla="*/ 1471679 w 4442200"/>
              <a:gd name="connsiteY85" fmla="*/ 2610015 h 2644737"/>
              <a:gd name="connsiteX86" fmla="*/ 1433809 w 4442200"/>
              <a:gd name="connsiteY86" fmla="*/ 2610015 h 2644737"/>
              <a:gd name="connsiteX87" fmla="*/ 1433809 w 4442200"/>
              <a:gd name="connsiteY87" fmla="*/ 2423851 h 2644737"/>
              <a:gd name="connsiteX88" fmla="*/ 1436003 w 4442200"/>
              <a:gd name="connsiteY88" fmla="*/ 2423851 h 2644737"/>
              <a:gd name="connsiteX89" fmla="*/ 1436003 w 4442200"/>
              <a:gd name="connsiteY89" fmla="*/ 2380004 h 2644737"/>
              <a:gd name="connsiteX90" fmla="*/ 1486473 w 4442200"/>
              <a:gd name="connsiteY90" fmla="*/ 2328260 h 2644737"/>
              <a:gd name="connsiteX91" fmla="*/ 1524342 w 4442200"/>
              <a:gd name="connsiteY91" fmla="*/ 2328260 h 2644737"/>
              <a:gd name="connsiteX92" fmla="*/ 1524342 w 4442200"/>
              <a:gd name="connsiteY92" fmla="*/ 2301114 h 2644737"/>
              <a:gd name="connsiteX93" fmla="*/ 1601320 w 4442200"/>
              <a:gd name="connsiteY93" fmla="*/ 2224136 h 2644737"/>
              <a:gd name="connsiteX94" fmla="*/ 4283462 w 4442200"/>
              <a:gd name="connsiteY94" fmla="*/ 2140223 h 2644737"/>
              <a:gd name="connsiteX95" fmla="*/ 4321331 w 4442200"/>
              <a:gd name="connsiteY95" fmla="*/ 2140223 h 2644737"/>
              <a:gd name="connsiteX96" fmla="*/ 4321331 w 4442200"/>
              <a:gd name="connsiteY96" fmla="*/ 2326387 h 2644737"/>
              <a:gd name="connsiteX97" fmla="*/ 4319137 w 4442200"/>
              <a:gd name="connsiteY97" fmla="*/ 2326387 h 2644737"/>
              <a:gd name="connsiteX98" fmla="*/ 4319137 w 4442200"/>
              <a:gd name="connsiteY98" fmla="*/ 2370232 h 2644737"/>
              <a:gd name="connsiteX99" fmla="*/ 4268668 w 4442200"/>
              <a:gd name="connsiteY99" fmla="*/ 2421982 h 2644737"/>
              <a:gd name="connsiteX100" fmla="*/ 4230798 w 4442200"/>
              <a:gd name="connsiteY100" fmla="*/ 2421982 h 2644737"/>
              <a:gd name="connsiteX101" fmla="*/ 4230798 w 4442200"/>
              <a:gd name="connsiteY101" fmla="*/ 2235820 h 2644737"/>
              <a:gd name="connsiteX102" fmla="*/ 4232992 w 4442200"/>
              <a:gd name="connsiteY102" fmla="*/ 2235820 h 2644737"/>
              <a:gd name="connsiteX103" fmla="*/ 4232992 w 4442200"/>
              <a:gd name="connsiteY103" fmla="*/ 2191968 h 2644737"/>
              <a:gd name="connsiteX104" fmla="*/ 4283462 w 4442200"/>
              <a:gd name="connsiteY104" fmla="*/ 2140223 h 2644737"/>
              <a:gd name="connsiteX105" fmla="*/ 2964536 w 4442200"/>
              <a:gd name="connsiteY105" fmla="*/ 2129428 h 2644737"/>
              <a:gd name="connsiteX106" fmla="*/ 3163936 w 4442200"/>
              <a:gd name="connsiteY106" fmla="*/ 2129428 h 2644737"/>
              <a:gd name="connsiteX107" fmla="*/ 3175615 w 4442200"/>
              <a:gd name="connsiteY107" fmla="*/ 2130277 h 2644737"/>
              <a:gd name="connsiteX108" fmla="*/ 3175615 w 4442200"/>
              <a:gd name="connsiteY108" fmla="*/ 2129428 h 2644737"/>
              <a:gd name="connsiteX109" fmla="*/ 3528971 w 4442200"/>
              <a:gd name="connsiteY109" fmla="*/ 2129428 h 2644737"/>
              <a:gd name="connsiteX110" fmla="*/ 3528971 w 4442200"/>
              <a:gd name="connsiteY110" fmla="*/ 2156578 h 2644737"/>
              <a:gd name="connsiteX111" fmla="*/ 3451993 w 4442200"/>
              <a:gd name="connsiteY111" fmla="*/ 2233555 h 2644737"/>
              <a:gd name="connsiteX112" fmla="*/ 3252593 w 4442200"/>
              <a:gd name="connsiteY112" fmla="*/ 2233555 h 2644737"/>
              <a:gd name="connsiteX113" fmla="*/ 3240914 w 4442200"/>
              <a:gd name="connsiteY113" fmla="*/ 2232707 h 2644737"/>
              <a:gd name="connsiteX114" fmla="*/ 3240914 w 4442200"/>
              <a:gd name="connsiteY114" fmla="*/ 2233555 h 2644737"/>
              <a:gd name="connsiteX115" fmla="*/ 2887558 w 4442200"/>
              <a:gd name="connsiteY115" fmla="*/ 2233555 h 2644737"/>
              <a:gd name="connsiteX116" fmla="*/ 2887558 w 4442200"/>
              <a:gd name="connsiteY116" fmla="*/ 2206411 h 2644737"/>
              <a:gd name="connsiteX117" fmla="*/ 2964536 w 4442200"/>
              <a:gd name="connsiteY117" fmla="*/ 2129428 h 2644737"/>
              <a:gd name="connsiteX118" fmla="*/ 4398345 w 4442200"/>
              <a:gd name="connsiteY118" fmla="*/ 2036104 h 2644737"/>
              <a:gd name="connsiteX119" fmla="*/ 4442200 w 4442200"/>
              <a:gd name="connsiteY119" fmla="*/ 2036104 h 2644737"/>
              <a:gd name="connsiteX120" fmla="*/ 4442200 w 4442200"/>
              <a:gd name="connsiteY120" fmla="*/ 2140223 h 2644737"/>
              <a:gd name="connsiteX121" fmla="*/ 4321367 w 4442200"/>
              <a:gd name="connsiteY121" fmla="*/ 2140223 h 2644737"/>
              <a:gd name="connsiteX122" fmla="*/ 4321367 w 4442200"/>
              <a:gd name="connsiteY122" fmla="*/ 2113078 h 2644737"/>
              <a:gd name="connsiteX123" fmla="*/ 4398345 w 4442200"/>
              <a:gd name="connsiteY123" fmla="*/ 2036104 h 2644737"/>
              <a:gd name="connsiteX124" fmla="*/ 2176019 w 4442200"/>
              <a:gd name="connsiteY124" fmla="*/ 1942377 h 2644737"/>
              <a:gd name="connsiteX125" fmla="*/ 2213888 w 4442200"/>
              <a:gd name="connsiteY125" fmla="*/ 1942377 h 2644737"/>
              <a:gd name="connsiteX126" fmla="*/ 2213888 w 4442200"/>
              <a:gd name="connsiteY126" fmla="*/ 2128542 h 2644737"/>
              <a:gd name="connsiteX127" fmla="*/ 2211694 w 4442200"/>
              <a:gd name="connsiteY127" fmla="*/ 2128542 h 2644737"/>
              <a:gd name="connsiteX128" fmla="*/ 2211694 w 4442200"/>
              <a:gd name="connsiteY128" fmla="*/ 2172392 h 2644737"/>
              <a:gd name="connsiteX129" fmla="*/ 2161224 w 4442200"/>
              <a:gd name="connsiteY129" fmla="*/ 2224136 h 2644737"/>
              <a:gd name="connsiteX130" fmla="*/ 2123355 w 4442200"/>
              <a:gd name="connsiteY130" fmla="*/ 2224136 h 2644737"/>
              <a:gd name="connsiteX131" fmla="*/ 2123355 w 4442200"/>
              <a:gd name="connsiteY131" fmla="*/ 2037971 h 2644737"/>
              <a:gd name="connsiteX132" fmla="*/ 2125549 w 4442200"/>
              <a:gd name="connsiteY132" fmla="*/ 2037971 h 2644737"/>
              <a:gd name="connsiteX133" fmla="*/ 2125549 w 4442200"/>
              <a:gd name="connsiteY133" fmla="*/ 1994119 h 2644737"/>
              <a:gd name="connsiteX134" fmla="*/ 2176019 w 4442200"/>
              <a:gd name="connsiteY134" fmla="*/ 1942377 h 2644737"/>
              <a:gd name="connsiteX135" fmla="*/ 1080418 w 4442200"/>
              <a:gd name="connsiteY135" fmla="*/ 1931301 h 2644737"/>
              <a:gd name="connsiteX136" fmla="*/ 1433773 w 4442200"/>
              <a:gd name="connsiteY136" fmla="*/ 1931301 h 2644737"/>
              <a:gd name="connsiteX137" fmla="*/ 1433773 w 4442200"/>
              <a:gd name="connsiteY137" fmla="*/ 1958445 h 2644737"/>
              <a:gd name="connsiteX138" fmla="*/ 1356795 w 4442200"/>
              <a:gd name="connsiteY138" fmla="*/ 2035423 h 2644737"/>
              <a:gd name="connsiteX139" fmla="*/ 1175906 w 4442200"/>
              <a:gd name="connsiteY139" fmla="*/ 2035423 h 2644737"/>
              <a:gd name="connsiteX140" fmla="*/ 1175906 w 4442200"/>
              <a:gd name="connsiteY140" fmla="*/ 2035706 h 2644737"/>
              <a:gd name="connsiteX141" fmla="*/ 822550 w 4442200"/>
              <a:gd name="connsiteY141" fmla="*/ 2035706 h 2644737"/>
              <a:gd name="connsiteX142" fmla="*/ 822550 w 4442200"/>
              <a:gd name="connsiteY142" fmla="*/ 2221867 h 2644737"/>
              <a:gd name="connsiteX143" fmla="*/ 820356 w 4442200"/>
              <a:gd name="connsiteY143" fmla="*/ 2221867 h 2644737"/>
              <a:gd name="connsiteX144" fmla="*/ 820356 w 4442200"/>
              <a:gd name="connsiteY144" fmla="*/ 2265718 h 2644737"/>
              <a:gd name="connsiteX145" fmla="*/ 769886 w 4442200"/>
              <a:gd name="connsiteY145" fmla="*/ 2317461 h 2644737"/>
              <a:gd name="connsiteX146" fmla="*/ 732017 w 4442200"/>
              <a:gd name="connsiteY146" fmla="*/ 2317461 h 2644737"/>
              <a:gd name="connsiteX147" fmla="*/ 732017 w 4442200"/>
              <a:gd name="connsiteY147" fmla="*/ 2131299 h 2644737"/>
              <a:gd name="connsiteX148" fmla="*/ 734211 w 4442200"/>
              <a:gd name="connsiteY148" fmla="*/ 2131299 h 2644737"/>
              <a:gd name="connsiteX149" fmla="*/ 734211 w 4442200"/>
              <a:gd name="connsiteY149" fmla="*/ 2087448 h 2644737"/>
              <a:gd name="connsiteX150" fmla="*/ 784681 w 4442200"/>
              <a:gd name="connsiteY150" fmla="*/ 2035704 h 2644737"/>
              <a:gd name="connsiteX151" fmla="*/ 822550 w 4442200"/>
              <a:gd name="connsiteY151" fmla="*/ 2035704 h 2644737"/>
              <a:gd name="connsiteX152" fmla="*/ 822550 w 4442200"/>
              <a:gd name="connsiteY152" fmla="*/ 2008560 h 2644737"/>
              <a:gd name="connsiteX153" fmla="*/ 899528 w 4442200"/>
              <a:gd name="connsiteY153" fmla="*/ 1931581 h 2644737"/>
              <a:gd name="connsiteX154" fmla="*/ 1080418 w 4442200"/>
              <a:gd name="connsiteY154" fmla="*/ 1931581 h 2644737"/>
              <a:gd name="connsiteX155" fmla="*/ 3581670 w 4442200"/>
              <a:gd name="connsiteY155" fmla="*/ 1847705 h 2644737"/>
              <a:gd name="connsiteX156" fmla="*/ 3619539 w 4442200"/>
              <a:gd name="connsiteY156" fmla="*/ 1847705 h 2644737"/>
              <a:gd name="connsiteX157" fmla="*/ 3619539 w 4442200"/>
              <a:gd name="connsiteY157" fmla="*/ 2033869 h 2644737"/>
              <a:gd name="connsiteX158" fmla="*/ 3617345 w 4442200"/>
              <a:gd name="connsiteY158" fmla="*/ 2033869 h 2644737"/>
              <a:gd name="connsiteX159" fmla="*/ 3617345 w 4442200"/>
              <a:gd name="connsiteY159" fmla="*/ 2077721 h 2644737"/>
              <a:gd name="connsiteX160" fmla="*/ 3566876 w 4442200"/>
              <a:gd name="connsiteY160" fmla="*/ 2129462 h 2644737"/>
              <a:gd name="connsiteX161" fmla="*/ 3529006 w 4442200"/>
              <a:gd name="connsiteY161" fmla="*/ 2129462 h 2644737"/>
              <a:gd name="connsiteX162" fmla="*/ 3529006 w 4442200"/>
              <a:gd name="connsiteY162" fmla="*/ 1943296 h 2644737"/>
              <a:gd name="connsiteX163" fmla="*/ 3531200 w 4442200"/>
              <a:gd name="connsiteY163" fmla="*/ 1943296 h 2644737"/>
              <a:gd name="connsiteX164" fmla="*/ 3531200 w 4442200"/>
              <a:gd name="connsiteY164" fmla="*/ 1899448 h 2644737"/>
              <a:gd name="connsiteX165" fmla="*/ 3581670 w 4442200"/>
              <a:gd name="connsiteY165" fmla="*/ 1847705 h 2644737"/>
              <a:gd name="connsiteX166" fmla="*/ 2443634 w 4442200"/>
              <a:gd name="connsiteY166" fmla="*/ 1836591 h 2644737"/>
              <a:gd name="connsiteX167" fmla="*/ 2796990 w 4442200"/>
              <a:gd name="connsiteY167" fmla="*/ 1836591 h 2644737"/>
              <a:gd name="connsiteX168" fmla="*/ 2796990 w 4442200"/>
              <a:gd name="connsiteY168" fmla="*/ 1863739 h 2644737"/>
              <a:gd name="connsiteX169" fmla="*/ 2720012 w 4442200"/>
              <a:gd name="connsiteY169" fmla="*/ 1940716 h 2644737"/>
              <a:gd name="connsiteX170" fmla="*/ 2567280 w 4442200"/>
              <a:gd name="connsiteY170" fmla="*/ 1940716 h 2644737"/>
              <a:gd name="connsiteX171" fmla="*/ 2567280 w 4442200"/>
              <a:gd name="connsiteY171" fmla="*/ 1942377 h 2644737"/>
              <a:gd name="connsiteX172" fmla="*/ 2213924 w 4442200"/>
              <a:gd name="connsiteY172" fmla="*/ 1942377 h 2644737"/>
              <a:gd name="connsiteX173" fmla="*/ 2213924 w 4442200"/>
              <a:gd name="connsiteY173" fmla="*/ 1915232 h 2644737"/>
              <a:gd name="connsiteX174" fmla="*/ 2290902 w 4442200"/>
              <a:gd name="connsiteY174" fmla="*/ 1838252 h 2644737"/>
              <a:gd name="connsiteX175" fmla="*/ 2443634 w 4442200"/>
              <a:gd name="connsiteY175" fmla="*/ 1838252 h 2644737"/>
              <a:gd name="connsiteX176" fmla="*/ 3877407 w 4442200"/>
              <a:gd name="connsiteY176" fmla="*/ 1743259 h 2644737"/>
              <a:gd name="connsiteX177" fmla="*/ 4230762 w 4442200"/>
              <a:gd name="connsiteY177" fmla="*/ 1743259 h 2644737"/>
              <a:gd name="connsiteX178" fmla="*/ 4230762 w 4442200"/>
              <a:gd name="connsiteY178" fmla="*/ 1770408 h 2644737"/>
              <a:gd name="connsiteX179" fmla="*/ 4153784 w 4442200"/>
              <a:gd name="connsiteY179" fmla="*/ 1847386 h 2644737"/>
              <a:gd name="connsiteX180" fmla="*/ 3972895 w 4442200"/>
              <a:gd name="connsiteY180" fmla="*/ 1847386 h 2644737"/>
              <a:gd name="connsiteX181" fmla="*/ 3972895 w 4442200"/>
              <a:gd name="connsiteY181" fmla="*/ 1847672 h 2644737"/>
              <a:gd name="connsiteX182" fmla="*/ 3619539 w 4442200"/>
              <a:gd name="connsiteY182" fmla="*/ 1847672 h 2644737"/>
              <a:gd name="connsiteX183" fmla="*/ 3619539 w 4442200"/>
              <a:gd name="connsiteY183" fmla="*/ 1820523 h 2644737"/>
              <a:gd name="connsiteX184" fmla="*/ 3696517 w 4442200"/>
              <a:gd name="connsiteY184" fmla="*/ 1743542 h 2644737"/>
              <a:gd name="connsiteX185" fmla="*/ 3877407 w 4442200"/>
              <a:gd name="connsiteY185" fmla="*/ 1743542 h 2644737"/>
              <a:gd name="connsiteX186" fmla="*/ 2849689 w 4442200"/>
              <a:gd name="connsiteY186" fmla="*/ 1554835 h 2644737"/>
              <a:gd name="connsiteX187" fmla="*/ 2887558 w 4442200"/>
              <a:gd name="connsiteY187" fmla="*/ 1554835 h 2644737"/>
              <a:gd name="connsiteX188" fmla="*/ 2887558 w 4442200"/>
              <a:gd name="connsiteY188" fmla="*/ 1740996 h 2644737"/>
              <a:gd name="connsiteX189" fmla="*/ 2885364 w 4442200"/>
              <a:gd name="connsiteY189" fmla="*/ 1740996 h 2644737"/>
              <a:gd name="connsiteX190" fmla="*/ 2885364 w 4442200"/>
              <a:gd name="connsiteY190" fmla="*/ 1784846 h 2644737"/>
              <a:gd name="connsiteX191" fmla="*/ 2834895 w 4442200"/>
              <a:gd name="connsiteY191" fmla="*/ 1836591 h 2644737"/>
              <a:gd name="connsiteX192" fmla="*/ 2797025 w 4442200"/>
              <a:gd name="connsiteY192" fmla="*/ 1836591 h 2644737"/>
              <a:gd name="connsiteX193" fmla="*/ 2797025 w 4442200"/>
              <a:gd name="connsiteY193" fmla="*/ 1650424 h 2644737"/>
              <a:gd name="connsiteX194" fmla="*/ 2799219 w 4442200"/>
              <a:gd name="connsiteY194" fmla="*/ 1650424 h 2644737"/>
              <a:gd name="connsiteX195" fmla="*/ 2799219 w 4442200"/>
              <a:gd name="connsiteY195" fmla="*/ 1606576 h 2644737"/>
              <a:gd name="connsiteX196" fmla="*/ 2849689 w 4442200"/>
              <a:gd name="connsiteY196" fmla="*/ 1554835 h 2644737"/>
              <a:gd name="connsiteX197" fmla="*/ 1601320 w 4442200"/>
              <a:gd name="connsiteY197" fmla="*/ 1545420 h 2644737"/>
              <a:gd name="connsiteX198" fmla="*/ 1800720 w 4442200"/>
              <a:gd name="connsiteY198" fmla="*/ 1545420 h 2644737"/>
              <a:gd name="connsiteX199" fmla="*/ 2123355 w 4442200"/>
              <a:gd name="connsiteY199" fmla="*/ 1545420 h 2644737"/>
              <a:gd name="connsiteX200" fmla="*/ 2123355 w 4442200"/>
              <a:gd name="connsiteY200" fmla="*/ 1572564 h 2644737"/>
              <a:gd name="connsiteX201" fmla="*/ 2046377 w 4442200"/>
              <a:gd name="connsiteY201" fmla="*/ 1649541 h 2644737"/>
              <a:gd name="connsiteX202" fmla="*/ 1524343 w 4442200"/>
              <a:gd name="connsiteY202" fmla="*/ 1649541 h 2644737"/>
              <a:gd name="connsiteX203" fmla="*/ 1524343 w 4442200"/>
              <a:gd name="connsiteY203" fmla="*/ 1835704 h 2644737"/>
              <a:gd name="connsiteX204" fmla="*/ 1522148 w 4442200"/>
              <a:gd name="connsiteY204" fmla="*/ 1835704 h 2644737"/>
              <a:gd name="connsiteX205" fmla="*/ 1522148 w 4442200"/>
              <a:gd name="connsiteY205" fmla="*/ 1879554 h 2644737"/>
              <a:gd name="connsiteX206" fmla="*/ 1471679 w 4442200"/>
              <a:gd name="connsiteY206" fmla="*/ 1931298 h 2644737"/>
              <a:gd name="connsiteX207" fmla="*/ 1433809 w 4442200"/>
              <a:gd name="connsiteY207" fmla="*/ 1931298 h 2644737"/>
              <a:gd name="connsiteX208" fmla="*/ 1433809 w 4442200"/>
              <a:gd name="connsiteY208" fmla="*/ 1745133 h 2644737"/>
              <a:gd name="connsiteX209" fmla="*/ 1436003 w 4442200"/>
              <a:gd name="connsiteY209" fmla="*/ 1745133 h 2644737"/>
              <a:gd name="connsiteX210" fmla="*/ 1436003 w 4442200"/>
              <a:gd name="connsiteY210" fmla="*/ 1701282 h 2644737"/>
              <a:gd name="connsiteX211" fmla="*/ 1486473 w 4442200"/>
              <a:gd name="connsiteY211" fmla="*/ 1649540 h 2644737"/>
              <a:gd name="connsiteX212" fmla="*/ 1524342 w 4442200"/>
              <a:gd name="connsiteY212" fmla="*/ 1649540 h 2644737"/>
              <a:gd name="connsiteX213" fmla="*/ 1524342 w 4442200"/>
              <a:gd name="connsiteY213" fmla="*/ 1622395 h 2644737"/>
              <a:gd name="connsiteX214" fmla="*/ 1601320 w 4442200"/>
              <a:gd name="connsiteY214" fmla="*/ 1545420 h 2644737"/>
              <a:gd name="connsiteX215" fmla="*/ 4283462 w 4442200"/>
              <a:gd name="connsiteY215" fmla="*/ 1461518 h 2644737"/>
              <a:gd name="connsiteX216" fmla="*/ 4321331 w 4442200"/>
              <a:gd name="connsiteY216" fmla="*/ 1461518 h 2644737"/>
              <a:gd name="connsiteX217" fmla="*/ 4321331 w 4442200"/>
              <a:gd name="connsiteY217" fmla="*/ 1647663 h 2644737"/>
              <a:gd name="connsiteX218" fmla="*/ 4319137 w 4442200"/>
              <a:gd name="connsiteY218" fmla="*/ 1647663 h 2644737"/>
              <a:gd name="connsiteX219" fmla="*/ 4319137 w 4442200"/>
              <a:gd name="connsiteY219" fmla="*/ 1691514 h 2644737"/>
              <a:gd name="connsiteX220" fmla="*/ 4268668 w 4442200"/>
              <a:gd name="connsiteY220" fmla="*/ 1743259 h 2644737"/>
              <a:gd name="connsiteX221" fmla="*/ 4230798 w 4442200"/>
              <a:gd name="connsiteY221" fmla="*/ 1743259 h 2644737"/>
              <a:gd name="connsiteX222" fmla="*/ 4230798 w 4442200"/>
              <a:gd name="connsiteY222" fmla="*/ 1557100 h 2644737"/>
              <a:gd name="connsiteX223" fmla="*/ 4232992 w 4442200"/>
              <a:gd name="connsiteY223" fmla="*/ 1557100 h 2644737"/>
              <a:gd name="connsiteX224" fmla="*/ 4232992 w 4442200"/>
              <a:gd name="connsiteY224" fmla="*/ 1513265 h 2644737"/>
              <a:gd name="connsiteX225" fmla="*/ 4283462 w 4442200"/>
              <a:gd name="connsiteY225" fmla="*/ 1461518 h 2644737"/>
              <a:gd name="connsiteX226" fmla="*/ 2964536 w 4442200"/>
              <a:gd name="connsiteY226" fmla="*/ 1450722 h 2644737"/>
              <a:gd name="connsiteX227" fmla="*/ 3163936 w 4442200"/>
              <a:gd name="connsiteY227" fmla="*/ 1450722 h 2644737"/>
              <a:gd name="connsiteX228" fmla="*/ 3175615 w 4442200"/>
              <a:gd name="connsiteY228" fmla="*/ 1451571 h 2644737"/>
              <a:gd name="connsiteX229" fmla="*/ 3175615 w 4442200"/>
              <a:gd name="connsiteY229" fmla="*/ 1450722 h 2644737"/>
              <a:gd name="connsiteX230" fmla="*/ 3528971 w 4442200"/>
              <a:gd name="connsiteY230" fmla="*/ 1450722 h 2644737"/>
              <a:gd name="connsiteX231" fmla="*/ 3528971 w 4442200"/>
              <a:gd name="connsiteY231" fmla="*/ 1477864 h 2644737"/>
              <a:gd name="connsiteX232" fmla="*/ 3451993 w 4442200"/>
              <a:gd name="connsiteY232" fmla="*/ 1554835 h 2644737"/>
              <a:gd name="connsiteX233" fmla="*/ 3252593 w 4442200"/>
              <a:gd name="connsiteY233" fmla="*/ 1554835 h 2644737"/>
              <a:gd name="connsiteX234" fmla="*/ 3240914 w 4442200"/>
              <a:gd name="connsiteY234" fmla="*/ 1553986 h 2644737"/>
              <a:gd name="connsiteX235" fmla="*/ 3240914 w 4442200"/>
              <a:gd name="connsiteY235" fmla="*/ 1554835 h 2644737"/>
              <a:gd name="connsiteX236" fmla="*/ 2887558 w 4442200"/>
              <a:gd name="connsiteY236" fmla="*/ 1554835 h 2644737"/>
              <a:gd name="connsiteX237" fmla="*/ 2887558 w 4442200"/>
              <a:gd name="connsiteY237" fmla="*/ 1527699 h 2644737"/>
              <a:gd name="connsiteX238" fmla="*/ 2964536 w 4442200"/>
              <a:gd name="connsiteY238" fmla="*/ 1450722 h 2644737"/>
              <a:gd name="connsiteX239" fmla="*/ 4398345 w 4442200"/>
              <a:gd name="connsiteY239" fmla="*/ 1357399 h 2644737"/>
              <a:gd name="connsiteX240" fmla="*/ 4442200 w 4442200"/>
              <a:gd name="connsiteY240" fmla="*/ 1357399 h 2644737"/>
              <a:gd name="connsiteX241" fmla="*/ 4442200 w 4442200"/>
              <a:gd name="connsiteY241" fmla="*/ 1461518 h 2644737"/>
              <a:gd name="connsiteX242" fmla="*/ 4321367 w 4442200"/>
              <a:gd name="connsiteY242" fmla="*/ 1461518 h 2644737"/>
              <a:gd name="connsiteX243" fmla="*/ 4321367 w 4442200"/>
              <a:gd name="connsiteY243" fmla="*/ 1434372 h 2644737"/>
              <a:gd name="connsiteX244" fmla="*/ 4398345 w 4442200"/>
              <a:gd name="connsiteY244" fmla="*/ 1357399 h 2644737"/>
              <a:gd name="connsiteX245" fmla="*/ 2176019 w 4442200"/>
              <a:gd name="connsiteY245" fmla="*/ 1263661 h 2644737"/>
              <a:gd name="connsiteX246" fmla="*/ 2213888 w 4442200"/>
              <a:gd name="connsiteY246" fmla="*/ 1263661 h 2644737"/>
              <a:gd name="connsiteX247" fmla="*/ 2213888 w 4442200"/>
              <a:gd name="connsiteY247" fmla="*/ 1449825 h 2644737"/>
              <a:gd name="connsiteX248" fmla="*/ 2211694 w 4442200"/>
              <a:gd name="connsiteY248" fmla="*/ 1449825 h 2644737"/>
              <a:gd name="connsiteX249" fmla="*/ 2211694 w 4442200"/>
              <a:gd name="connsiteY249" fmla="*/ 1493676 h 2644737"/>
              <a:gd name="connsiteX250" fmla="*/ 2161224 w 4442200"/>
              <a:gd name="connsiteY250" fmla="*/ 1545419 h 2644737"/>
              <a:gd name="connsiteX251" fmla="*/ 2123355 w 4442200"/>
              <a:gd name="connsiteY251" fmla="*/ 1545419 h 2644737"/>
              <a:gd name="connsiteX252" fmla="*/ 2123355 w 4442200"/>
              <a:gd name="connsiteY252" fmla="*/ 1359255 h 2644737"/>
              <a:gd name="connsiteX253" fmla="*/ 2125549 w 4442200"/>
              <a:gd name="connsiteY253" fmla="*/ 1359255 h 2644737"/>
              <a:gd name="connsiteX254" fmla="*/ 2125549 w 4442200"/>
              <a:gd name="connsiteY254" fmla="*/ 1315404 h 2644737"/>
              <a:gd name="connsiteX255" fmla="*/ 2176019 w 4442200"/>
              <a:gd name="connsiteY255" fmla="*/ 1263661 h 2644737"/>
              <a:gd name="connsiteX256" fmla="*/ 2443634 w 4442200"/>
              <a:gd name="connsiteY256" fmla="*/ 1157892 h 2644737"/>
              <a:gd name="connsiteX257" fmla="*/ 2796990 w 4442200"/>
              <a:gd name="connsiteY257" fmla="*/ 1157892 h 2644737"/>
              <a:gd name="connsiteX258" fmla="*/ 2796990 w 4442200"/>
              <a:gd name="connsiteY258" fmla="*/ 1185038 h 2644737"/>
              <a:gd name="connsiteX259" fmla="*/ 2720012 w 4442200"/>
              <a:gd name="connsiteY259" fmla="*/ 1262019 h 2644737"/>
              <a:gd name="connsiteX260" fmla="*/ 2567280 w 4442200"/>
              <a:gd name="connsiteY260" fmla="*/ 1262019 h 2644737"/>
              <a:gd name="connsiteX261" fmla="*/ 2567280 w 4442200"/>
              <a:gd name="connsiteY261" fmla="*/ 1263662 h 2644737"/>
              <a:gd name="connsiteX262" fmla="*/ 2213924 w 4442200"/>
              <a:gd name="connsiteY262" fmla="*/ 1263662 h 2644737"/>
              <a:gd name="connsiteX263" fmla="*/ 2213924 w 4442200"/>
              <a:gd name="connsiteY263" fmla="*/ 1236517 h 2644737"/>
              <a:gd name="connsiteX264" fmla="*/ 2290902 w 4442200"/>
              <a:gd name="connsiteY264" fmla="*/ 1159538 h 2644737"/>
              <a:gd name="connsiteX265" fmla="*/ 2443634 w 4442200"/>
              <a:gd name="connsiteY265" fmla="*/ 1159538 h 2644737"/>
              <a:gd name="connsiteX266" fmla="*/ 3877407 w 4442200"/>
              <a:gd name="connsiteY266" fmla="*/ 1064595 h 2644737"/>
              <a:gd name="connsiteX267" fmla="*/ 4230762 w 4442200"/>
              <a:gd name="connsiteY267" fmla="*/ 1064595 h 2644737"/>
              <a:gd name="connsiteX268" fmla="*/ 4230762 w 4442200"/>
              <a:gd name="connsiteY268" fmla="*/ 1091743 h 2644737"/>
              <a:gd name="connsiteX269" fmla="*/ 4153784 w 4442200"/>
              <a:gd name="connsiteY269" fmla="*/ 1168722 h 2644737"/>
              <a:gd name="connsiteX270" fmla="*/ 3972895 w 4442200"/>
              <a:gd name="connsiteY270" fmla="*/ 1168722 h 2644737"/>
              <a:gd name="connsiteX271" fmla="*/ 3972895 w 4442200"/>
              <a:gd name="connsiteY271" fmla="*/ 1169005 h 2644737"/>
              <a:gd name="connsiteX272" fmla="*/ 3619539 w 4442200"/>
              <a:gd name="connsiteY272" fmla="*/ 1169005 h 2644737"/>
              <a:gd name="connsiteX273" fmla="*/ 3619539 w 4442200"/>
              <a:gd name="connsiteY273" fmla="*/ 1355168 h 2644737"/>
              <a:gd name="connsiteX274" fmla="*/ 3617345 w 4442200"/>
              <a:gd name="connsiteY274" fmla="*/ 1355168 h 2644737"/>
              <a:gd name="connsiteX275" fmla="*/ 3617345 w 4442200"/>
              <a:gd name="connsiteY275" fmla="*/ 1399017 h 2644737"/>
              <a:gd name="connsiteX276" fmla="*/ 3566876 w 4442200"/>
              <a:gd name="connsiteY276" fmla="*/ 1450756 h 2644737"/>
              <a:gd name="connsiteX277" fmla="*/ 3529006 w 4442200"/>
              <a:gd name="connsiteY277" fmla="*/ 1450756 h 2644737"/>
              <a:gd name="connsiteX278" fmla="*/ 3529006 w 4442200"/>
              <a:gd name="connsiteY278" fmla="*/ 1264600 h 2644737"/>
              <a:gd name="connsiteX279" fmla="*/ 3531200 w 4442200"/>
              <a:gd name="connsiteY279" fmla="*/ 1264600 h 2644737"/>
              <a:gd name="connsiteX280" fmla="*/ 3531200 w 4442200"/>
              <a:gd name="connsiteY280" fmla="*/ 1220749 h 2644737"/>
              <a:gd name="connsiteX281" fmla="*/ 3581670 w 4442200"/>
              <a:gd name="connsiteY281" fmla="*/ 1169004 h 2644737"/>
              <a:gd name="connsiteX282" fmla="*/ 3619539 w 4442200"/>
              <a:gd name="connsiteY282" fmla="*/ 1169004 h 2644737"/>
              <a:gd name="connsiteX283" fmla="*/ 3619539 w 4442200"/>
              <a:gd name="connsiteY283" fmla="*/ 1141860 h 2644737"/>
              <a:gd name="connsiteX284" fmla="*/ 3696517 w 4442200"/>
              <a:gd name="connsiteY284" fmla="*/ 1064879 h 2644737"/>
              <a:gd name="connsiteX285" fmla="*/ 3877407 w 4442200"/>
              <a:gd name="connsiteY285" fmla="*/ 1064879 h 2644737"/>
              <a:gd name="connsiteX286" fmla="*/ 2849689 w 4442200"/>
              <a:gd name="connsiteY286" fmla="*/ 876133 h 2644737"/>
              <a:gd name="connsiteX287" fmla="*/ 2887558 w 4442200"/>
              <a:gd name="connsiteY287" fmla="*/ 876133 h 2644737"/>
              <a:gd name="connsiteX288" fmla="*/ 2887558 w 4442200"/>
              <a:gd name="connsiteY288" fmla="*/ 1062297 h 2644737"/>
              <a:gd name="connsiteX289" fmla="*/ 2885364 w 4442200"/>
              <a:gd name="connsiteY289" fmla="*/ 1062297 h 2644737"/>
              <a:gd name="connsiteX290" fmla="*/ 2885364 w 4442200"/>
              <a:gd name="connsiteY290" fmla="*/ 1106146 h 2644737"/>
              <a:gd name="connsiteX291" fmla="*/ 2834895 w 4442200"/>
              <a:gd name="connsiteY291" fmla="*/ 1157892 h 2644737"/>
              <a:gd name="connsiteX292" fmla="*/ 2797025 w 4442200"/>
              <a:gd name="connsiteY292" fmla="*/ 1157892 h 2644737"/>
              <a:gd name="connsiteX293" fmla="*/ 2797025 w 4442200"/>
              <a:gd name="connsiteY293" fmla="*/ 971729 h 2644737"/>
              <a:gd name="connsiteX294" fmla="*/ 2799219 w 4442200"/>
              <a:gd name="connsiteY294" fmla="*/ 971729 h 2644737"/>
              <a:gd name="connsiteX295" fmla="*/ 2799219 w 4442200"/>
              <a:gd name="connsiteY295" fmla="*/ 927876 h 2644737"/>
              <a:gd name="connsiteX296" fmla="*/ 2849689 w 4442200"/>
              <a:gd name="connsiteY296" fmla="*/ 876133 h 2644737"/>
              <a:gd name="connsiteX297" fmla="*/ 4283462 w 4442200"/>
              <a:gd name="connsiteY297" fmla="*/ 782842 h 2644737"/>
              <a:gd name="connsiteX298" fmla="*/ 4321331 w 4442200"/>
              <a:gd name="connsiteY298" fmla="*/ 782842 h 2644737"/>
              <a:gd name="connsiteX299" fmla="*/ 4321331 w 4442200"/>
              <a:gd name="connsiteY299" fmla="*/ 969005 h 2644737"/>
              <a:gd name="connsiteX300" fmla="*/ 4319137 w 4442200"/>
              <a:gd name="connsiteY300" fmla="*/ 969005 h 2644737"/>
              <a:gd name="connsiteX301" fmla="*/ 4319137 w 4442200"/>
              <a:gd name="connsiteY301" fmla="*/ 1012855 h 2644737"/>
              <a:gd name="connsiteX302" fmla="*/ 4268668 w 4442200"/>
              <a:gd name="connsiteY302" fmla="*/ 1064595 h 2644737"/>
              <a:gd name="connsiteX303" fmla="*/ 4230798 w 4442200"/>
              <a:gd name="connsiteY303" fmla="*/ 1064595 h 2644737"/>
              <a:gd name="connsiteX304" fmla="*/ 4230798 w 4442200"/>
              <a:gd name="connsiteY304" fmla="*/ 878433 h 2644737"/>
              <a:gd name="connsiteX305" fmla="*/ 4232992 w 4442200"/>
              <a:gd name="connsiteY305" fmla="*/ 878433 h 2644737"/>
              <a:gd name="connsiteX306" fmla="*/ 4232992 w 4442200"/>
              <a:gd name="connsiteY306" fmla="*/ 834582 h 2644737"/>
              <a:gd name="connsiteX307" fmla="*/ 4283462 w 4442200"/>
              <a:gd name="connsiteY307" fmla="*/ 782842 h 2644737"/>
              <a:gd name="connsiteX308" fmla="*/ 2964536 w 4442200"/>
              <a:gd name="connsiteY308" fmla="*/ 772009 h 2644737"/>
              <a:gd name="connsiteX309" fmla="*/ 3163936 w 4442200"/>
              <a:gd name="connsiteY309" fmla="*/ 772009 h 2644737"/>
              <a:gd name="connsiteX310" fmla="*/ 3175615 w 4442200"/>
              <a:gd name="connsiteY310" fmla="*/ 772861 h 2644737"/>
              <a:gd name="connsiteX311" fmla="*/ 3175615 w 4442200"/>
              <a:gd name="connsiteY311" fmla="*/ 772009 h 2644737"/>
              <a:gd name="connsiteX312" fmla="*/ 3528971 w 4442200"/>
              <a:gd name="connsiteY312" fmla="*/ 772009 h 2644737"/>
              <a:gd name="connsiteX313" fmla="*/ 3528971 w 4442200"/>
              <a:gd name="connsiteY313" fmla="*/ 799155 h 2644737"/>
              <a:gd name="connsiteX314" fmla="*/ 3451993 w 4442200"/>
              <a:gd name="connsiteY314" fmla="*/ 876133 h 2644737"/>
              <a:gd name="connsiteX315" fmla="*/ 3252593 w 4442200"/>
              <a:gd name="connsiteY315" fmla="*/ 876133 h 2644737"/>
              <a:gd name="connsiteX316" fmla="*/ 3240914 w 4442200"/>
              <a:gd name="connsiteY316" fmla="*/ 875284 h 2644737"/>
              <a:gd name="connsiteX317" fmla="*/ 3240914 w 4442200"/>
              <a:gd name="connsiteY317" fmla="*/ 876133 h 2644737"/>
              <a:gd name="connsiteX318" fmla="*/ 2887558 w 4442200"/>
              <a:gd name="connsiteY318" fmla="*/ 876133 h 2644737"/>
              <a:gd name="connsiteX319" fmla="*/ 2887558 w 4442200"/>
              <a:gd name="connsiteY319" fmla="*/ 848989 h 2644737"/>
              <a:gd name="connsiteX320" fmla="*/ 2964536 w 4442200"/>
              <a:gd name="connsiteY320" fmla="*/ 772009 h 2644737"/>
              <a:gd name="connsiteX321" fmla="*/ 4398345 w 4442200"/>
              <a:gd name="connsiteY321" fmla="*/ 678681 h 2644737"/>
              <a:gd name="connsiteX322" fmla="*/ 4442200 w 4442200"/>
              <a:gd name="connsiteY322" fmla="*/ 678681 h 2644737"/>
              <a:gd name="connsiteX323" fmla="*/ 4442200 w 4442200"/>
              <a:gd name="connsiteY323" fmla="*/ 782804 h 2644737"/>
              <a:gd name="connsiteX324" fmla="*/ 4321367 w 4442200"/>
              <a:gd name="connsiteY324" fmla="*/ 782804 h 2644737"/>
              <a:gd name="connsiteX325" fmla="*/ 4321367 w 4442200"/>
              <a:gd name="connsiteY325" fmla="*/ 755660 h 2644737"/>
              <a:gd name="connsiteX326" fmla="*/ 4398345 w 4442200"/>
              <a:gd name="connsiteY326" fmla="*/ 678681 h 2644737"/>
              <a:gd name="connsiteX327" fmla="*/ 3581670 w 4442200"/>
              <a:gd name="connsiteY327" fmla="*/ 490287 h 2644737"/>
              <a:gd name="connsiteX328" fmla="*/ 3619539 w 4442200"/>
              <a:gd name="connsiteY328" fmla="*/ 490287 h 2644737"/>
              <a:gd name="connsiteX329" fmla="*/ 3619539 w 4442200"/>
              <a:gd name="connsiteY329" fmla="*/ 676451 h 2644737"/>
              <a:gd name="connsiteX330" fmla="*/ 3617345 w 4442200"/>
              <a:gd name="connsiteY330" fmla="*/ 676451 h 2644737"/>
              <a:gd name="connsiteX331" fmla="*/ 3617345 w 4442200"/>
              <a:gd name="connsiteY331" fmla="*/ 720303 h 2644737"/>
              <a:gd name="connsiteX332" fmla="*/ 3566876 w 4442200"/>
              <a:gd name="connsiteY332" fmla="*/ 772045 h 2644737"/>
              <a:gd name="connsiteX333" fmla="*/ 3529006 w 4442200"/>
              <a:gd name="connsiteY333" fmla="*/ 772045 h 2644737"/>
              <a:gd name="connsiteX334" fmla="*/ 3529006 w 4442200"/>
              <a:gd name="connsiteY334" fmla="*/ 585881 h 2644737"/>
              <a:gd name="connsiteX335" fmla="*/ 3531200 w 4442200"/>
              <a:gd name="connsiteY335" fmla="*/ 585881 h 2644737"/>
              <a:gd name="connsiteX336" fmla="*/ 3531200 w 4442200"/>
              <a:gd name="connsiteY336" fmla="*/ 542029 h 2644737"/>
              <a:gd name="connsiteX337" fmla="*/ 3581670 w 4442200"/>
              <a:gd name="connsiteY337" fmla="*/ 490287 h 2644737"/>
              <a:gd name="connsiteX338" fmla="*/ 3877407 w 4442200"/>
              <a:gd name="connsiteY338" fmla="*/ 385880 h 2644737"/>
              <a:gd name="connsiteX339" fmla="*/ 4230762 w 4442200"/>
              <a:gd name="connsiteY339" fmla="*/ 385880 h 2644737"/>
              <a:gd name="connsiteX340" fmla="*/ 4230762 w 4442200"/>
              <a:gd name="connsiteY340" fmla="*/ 413025 h 2644737"/>
              <a:gd name="connsiteX341" fmla="*/ 4153784 w 4442200"/>
              <a:gd name="connsiteY341" fmla="*/ 490004 h 2644737"/>
              <a:gd name="connsiteX342" fmla="*/ 3972895 w 4442200"/>
              <a:gd name="connsiteY342" fmla="*/ 490004 h 2644737"/>
              <a:gd name="connsiteX343" fmla="*/ 3972895 w 4442200"/>
              <a:gd name="connsiteY343" fmla="*/ 490287 h 2644737"/>
              <a:gd name="connsiteX344" fmla="*/ 3619539 w 4442200"/>
              <a:gd name="connsiteY344" fmla="*/ 490287 h 2644737"/>
              <a:gd name="connsiteX345" fmla="*/ 3619539 w 4442200"/>
              <a:gd name="connsiteY345" fmla="*/ 463142 h 2644737"/>
              <a:gd name="connsiteX346" fmla="*/ 3696517 w 4442200"/>
              <a:gd name="connsiteY346" fmla="*/ 386162 h 2644737"/>
              <a:gd name="connsiteX347" fmla="*/ 3877407 w 4442200"/>
              <a:gd name="connsiteY347" fmla="*/ 386162 h 2644737"/>
              <a:gd name="connsiteX348" fmla="*/ 4283462 w 4442200"/>
              <a:gd name="connsiteY348" fmla="*/ 104123 h 2644737"/>
              <a:gd name="connsiteX349" fmla="*/ 4321331 w 4442200"/>
              <a:gd name="connsiteY349" fmla="*/ 104123 h 2644737"/>
              <a:gd name="connsiteX350" fmla="*/ 4321331 w 4442200"/>
              <a:gd name="connsiteY350" fmla="*/ 290285 h 2644737"/>
              <a:gd name="connsiteX351" fmla="*/ 4319137 w 4442200"/>
              <a:gd name="connsiteY351" fmla="*/ 290285 h 2644737"/>
              <a:gd name="connsiteX352" fmla="*/ 4319137 w 4442200"/>
              <a:gd name="connsiteY352" fmla="*/ 334138 h 2644737"/>
              <a:gd name="connsiteX353" fmla="*/ 4268668 w 4442200"/>
              <a:gd name="connsiteY353" fmla="*/ 385880 h 2644737"/>
              <a:gd name="connsiteX354" fmla="*/ 4230798 w 4442200"/>
              <a:gd name="connsiteY354" fmla="*/ 385880 h 2644737"/>
              <a:gd name="connsiteX355" fmla="*/ 4230798 w 4442200"/>
              <a:gd name="connsiteY355" fmla="*/ 199717 h 2644737"/>
              <a:gd name="connsiteX356" fmla="*/ 4232992 w 4442200"/>
              <a:gd name="connsiteY356" fmla="*/ 199717 h 2644737"/>
              <a:gd name="connsiteX357" fmla="*/ 4232992 w 4442200"/>
              <a:gd name="connsiteY357" fmla="*/ 155868 h 2644737"/>
              <a:gd name="connsiteX358" fmla="*/ 4283462 w 4442200"/>
              <a:gd name="connsiteY358" fmla="*/ 104123 h 2644737"/>
              <a:gd name="connsiteX359" fmla="*/ 4398345 w 4442200"/>
              <a:gd name="connsiteY359" fmla="*/ 0 h 2644737"/>
              <a:gd name="connsiteX360" fmla="*/ 4442200 w 4442200"/>
              <a:gd name="connsiteY360" fmla="*/ 0 h 2644737"/>
              <a:gd name="connsiteX361" fmla="*/ 4442200 w 4442200"/>
              <a:gd name="connsiteY361" fmla="*/ 104123 h 2644737"/>
              <a:gd name="connsiteX362" fmla="*/ 4321367 w 4442200"/>
              <a:gd name="connsiteY362" fmla="*/ 104123 h 2644737"/>
              <a:gd name="connsiteX363" fmla="*/ 4321367 w 4442200"/>
              <a:gd name="connsiteY363" fmla="*/ 76976 h 2644737"/>
              <a:gd name="connsiteX364" fmla="*/ 4398345 w 4442200"/>
              <a:gd name="connsiteY364" fmla="*/ 0 h 264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</a:cxnLst>
            <a:rect l="l" t="t" r="r" b="b"/>
            <a:pathLst>
              <a:path w="4442200" h="2644737">
                <a:moveTo>
                  <a:pt x="2176019" y="2621093"/>
                </a:moveTo>
                <a:lnTo>
                  <a:pt x="2213888" y="2621093"/>
                </a:lnTo>
                <a:lnTo>
                  <a:pt x="2213888" y="2644737"/>
                </a:lnTo>
                <a:lnTo>
                  <a:pt x="2134180" y="2644737"/>
                </a:lnTo>
                <a:lnTo>
                  <a:pt x="2139901" y="2635843"/>
                </a:lnTo>
                <a:cubicBezTo>
                  <a:pt x="2148891" y="2626615"/>
                  <a:pt x="2161508" y="2621093"/>
                  <a:pt x="2176019" y="2621093"/>
                </a:cubicBezTo>
                <a:close/>
                <a:moveTo>
                  <a:pt x="1080418" y="2610015"/>
                </a:moveTo>
                <a:lnTo>
                  <a:pt x="1433773" y="2610015"/>
                </a:lnTo>
                <a:lnTo>
                  <a:pt x="1433773" y="2637160"/>
                </a:lnTo>
                <a:lnTo>
                  <a:pt x="1432371" y="2644737"/>
                </a:lnTo>
                <a:lnTo>
                  <a:pt x="835883" y="2644737"/>
                </a:lnTo>
                <a:lnTo>
                  <a:pt x="844237" y="2631985"/>
                </a:lnTo>
                <a:cubicBezTo>
                  <a:pt x="857880" y="2618341"/>
                  <a:pt x="877125" y="2610299"/>
                  <a:pt x="899528" y="2610299"/>
                </a:cubicBezTo>
                <a:lnTo>
                  <a:pt x="1080418" y="2610299"/>
                </a:lnTo>
                <a:close/>
                <a:moveTo>
                  <a:pt x="3581670" y="2526424"/>
                </a:moveTo>
                <a:lnTo>
                  <a:pt x="3619539" y="2526424"/>
                </a:lnTo>
                <a:lnTo>
                  <a:pt x="3619539" y="2644737"/>
                </a:lnTo>
                <a:lnTo>
                  <a:pt x="3529006" y="2644737"/>
                </a:lnTo>
                <a:lnTo>
                  <a:pt x="3529006" y="2622014"/>
                </a:lnTo>
                <a:lnTo>
                  <a:pt x="3531200" y="2622014"/>
                </a:lnTo>
                <a:lnTo>
                  <a:pt x="3531200" y="2578166"/>
                </a:lnTo>
                <a:cubicBezTo>
                  <a:pt x="3531200" y="2548508"/>
                  <a:pt x="3552648" y="2526424"/>
                  <a:pt x="3581670" y="2526424"/>
                </a:cubicBezTo>
                <a:close/>
                <a:moveTo>
                  <a:pt x="2443634" y="2515309"/>
                </a:moveTo>
                <a:lnTo>
                  <a:pt x="2796990" y="2515309"/>
                </a:lnTo>
                <a:lnTo>
                  <a:pt x="2796990" y="2542456"/>
                </a:lnTo>
                <a:cubicBezTo>
                  <a:pt x="2796990" y="2587258"/>
                  <a:pt x="2764818" y="2619429"/>
                  <a:pt x="2720012" y="2619429"/>
                </a:cubicBezTo>
                <a:lnTo>
                  <a:pt x="2567280" y="2619429"/>
                </a:lnTo>
                <a:lnTo>
                  <a:pt x="2567280" y="2621093"/>
                </a:lnTo>
                <a:lnTo>
                  <a:pt x="2213924" y="2621093"/>
                </a:lnTo>
                <a:lnTo>
                  <a:pt x="2213924" y="2593949"/>
                </a:lnTo>
                <a:cubicBezTo>
                  <a:pt x="2213924" y="2549139"/>
                  <a:pt x="2246095" y="2516968"/>
                  <a:pt x="2290902" y="2516968"/>
                </a:cubicBezTo>
                <a:lnTo>
                  <a:pt x="2443634" y="2516968"/>
                </a:lnTo>
                <a:close/>
                <a:moveTo>
                  <a:pt x="3877407" y="2421982"/>
                </a:moveTo>
                <a:lnTo>
                  <a:pt x="4230762" y="2421982"/>
                </a:lnTo>
                <a:lnTo>
                  <a:pt x="4230762" y="2449128"/>
                </a:lnTo>
                <a:cubicBezTo>
                  <a:pt x="4230762" y="2493933"/>
                  <a:pt x="4198591" y="2526105"/>
                  <a:pt x="4153784" y="2526105"/>
                </a:cubicBezTo>
                <a:lnTo>
                  <a:pt x="3972895" y="2526105"/>
                </a:lnTo>
                <a:lnTo>
                  <a:pt x="3972895" y="2526390"/>
                </a:lnTo>
                <a:lnTo>
                  <a:pt x="3619539" y="2526390"/>
                </a:lnTo>
                <a:lnTo>
                  <a:pt x="3619539" y="2499243"/>
                </a:lnTo>
                <a:cubicBezTo>
                  <a:pt x="3619539" y="2454436"/>
                  <a:pt x="3651711" y="2422271"/>
                  <a:pt x="3696517" y="2422271"/>
                </a:cubicBezTo>
                <a:lnTo>
                  <a:pt x="3877407" y="2422271"/>
                </a:lnTo>
                <a:close/>
                <a:moveTo>
                  <a:pt x="52664" y="2421585"/>
                </a:moveTo>
                <a:lnTo>
                  <a:pt x="90533" y="2421585"/>
                </a:lnTo>
                <a:lnTo>
                  <a:pt x="90533" y="2607749"/>
                </a:lnTo>
                <a:lnTo>
                  <a:pt x="88340" y="2607749"/>
                </a:lnTo>
                <a:lnTo>
                  <a:pt x="88340" y="2644737"/>
                </a:lnTo>
                <a:lnTo>
                  <a:pt x="0" y="2644737"/>
                </a:lnTo>
                <a:lnTo>
                  <a:pt x="0" y="2517179"/>
                </a:lnTo>
                <a:lnTo>
                  <a:pt x="2195" y="2517179"/>
                </a:lnTo>
                <a:lnTo>
                  <a:pt x="2195" y="2473328"/>
                </a:lnTo>
                <a:cubicBezTo>
                  <a:pt x="2195" y="2443670"/>
                  <a:pt x="23643" y="2421585"/>
                  <a:pt x="52664" y="2421585"/>
                </a:cubicBezTo>
                <a:close/>
                <a:moveTo>
                  <a:pt x="167547" y="2317427"/>
                </a:moveTo>
                <a:lnTo>
                  <a:pt x="366947" y="2317427"/>
                </a:lnTo>
                <a:cubicBezTo>
                  <a:pt x="370947" y="2317427"/>
                  <a:pt x="374839" y="2317781"/>
                  <a:pt x="378626" y="2318276"/>
                </a:cubicBezTo>
                <a:lnTo>
                  <a:pt x="378626" y="2317427"/>
                </a:lnTo>
                <a:lnTo>
                  <a:pt x="731982" y="2317427"/>
                </a:lnTo>
                <a:lnTo>
                  <a:pt x="731982" y="2344572"/>
                </a:lnTo>
                <a:cubicBezTo>
                  <a:pt x="731982" y="2389378"/>
                  <a:pt x="699810" y="2421550"/>
                  <a:pt x="655004" y="2421550"/>
                </a:cubicBezTo>
                <a:lnTo>
                  <a:pt x="455604" y="2421550"/>
                </a:lnTo>
                <a:cubicBezTo>
                  <a:pt x="451606" y="2421550"/>
                  <a:pt x="447712" y="2421197"/>
                  <a:pt x="443925" y="2420700"/>
                </a:cubicBezTo>
                <a:lnTo>
                  <a:pt x="443925" y="2421550"/>
                </a:lnTo>
                <a:lnTo>
                  <a:pt x="90569" y="2421550"/>
                </a:lnTo>
                <a:lnTo>
                  <a:pt x="90569" y="2394405"/>
                </a:lnTo>
                <a:cubicBezTo>
                  <a:pt x="90569" y="2349598"/>
                  <a:pt x="122742" y="2317427"/>
                  <a:pt x="167547" y="2317427"/>
                </a:cubicBezTo>
                <a:close/>
                <a:moveTo>
                  <a:pt x="2849689" y="2233555"/>
                </a:moveTo>
                <a:lnTo>
                  <a:pt x="2887558" y="2233555"/>
                </a:lnTo>
                <a:lnTo>
                  <a:pt x="2887558" y="2419719"/>
                </a:lnTo>
                <a:lnTo>
                  <a:pt x="2885364" y="2419719"/>
                </a:lnTo>
                <a:lnTo>
                  <a:pt x="2885364" y="2463568"/>
                </a:lnTo>
                <a:cubicBezTo>
                  <a:pt x="2885364" y="2493224"/>
                  <a:pt x="2863916" y="2515309"/>
                  <a:pt x="2834895" y="2515309"/>
                </a:cubicBezTo>
                <a:lnTo>
                  <a:pt x="2797025" y="2515309"/>
                </a:lnTo>
                <a:lnTo>
                  <a:pt x="2797025" y="2329148"/>
                </a:lnTo>
                <a:lnTo>
                  <a:pt x="2799219" y="2329148"/>
                </a:lnTo>
                <a:lnTo>
                  <a:pt x="2799219" y="2285296"/>
                </a:lnTo>
                <a:cubicBezTo>
                  <a:pt x="2799219" y="2255640"/>
                  <a:pt x="2820667" y="2233555"/>
                  <a:pt x="2849689" y="2233555"/>
                </a:cubicBezTo>
                <a:close/>
                <a:moveTo>
                  <a:pt x="1601320" y="2224136"/>
                </a:moveTo>
                <a:lnTo>
                  <a:pt x="1800720" y="2224136"/>
                </a:lnTo>
                <a:lnTo>
                  <a:pt x="2123355" y="2224136"/>
                </a:lnTo>
                <a:lnTo>
                  <a:pt x="2123355" y="2251281"/>
                </a:lnTo>
                <a:cubicBezTo>
                  <a:pt x="2123355" y="2296089"/>
                  <a:pt x="2091183" y="2328260"/>
                  <a:pt x="2046377" y="2328260"/>
                </a:cubicBezTo>
                <a:lnTo>
                  <a:pt x="1524343" y="2328260"/>
                </a:lnTo>
                <a:lnTo>
                  <a:pt x="1524343" y="2514421"/>
                </a:lnTo>
                <a:lnTo>
                  <a:pt x="1522148" y="2514421"/>
                </a:lnTo>
                <a:lnTo>
                  <a:pt x="1522148" y="2558272"/>
                </a:lnTo>
                <a:cubicBezTo>
                  <a:pt x="1522148" y="2587931"/>
                  <a:pt x="1500700" y="2610015"/>
                  <a:pt x="1471679" y="2610015"/>
                </a:cubicBezTo>
                <a:lnTo>
                  <a:pt x="1433809" y="2610015"/>
                </a:lnTo>
                <a:lnTo>
                  <a:pt x="1433809" y="2423851"/>
                </a:lnTo>
                <a:lnTo>
                  <a:pt x="1436003" y="2423851"/>
                </a:lnTo>
                <a:lnTo>
                  <a:pt x="1436003" y="2380004"/>
                </a:lnTo>
                <a:cubicBezTo>
                  <a:pt x="1436003" y="2350345"/>
                  <a:pt x="1457451" y="2328260"/>
                  <a:pt x="1486473" y="2328260"/>
                </a:cubicBezTo>
                <a:lnTo>
                  <a:pt x="1524342" y="2328260"/>
                </a:lnTo>
                <a:lnTo>
                  <a:pt x="1524342" y="2301114"/>
                </a:lnTo>
                <a:cubicBezTo>
                  <a:pt x="1524342" y="2256306"/>
                  <a:pt x="1556513" y="2224136"/>
                  <a:pt x="1601320" y="2224136"/>
                </a:cubicBezTo>
                <a:close/>
                <a:moveTo>
                  <a:pt x="4283462" y="2140223"/>
                </a:moveTo>
                <a:lnTo>
                  <a:pt x="4321331" y="2140223"/>
                </a:lnTo>
                <a:lnTo>
                  <a:pt x="4321331" y="2326387"/>
                </a:lnTo>
                <a:lnTo>
                  <a:pt x="4319137" y="2326387"/>
                </a:lnTo>
                <a:lnTo>
                  <a:pt x="4319137" y="2370232"/>
                </a:lnTo>
                <a:cubicBezTo>
                  <a:pt x="4319137" y="2399897"/>
                  <a:pt x="4297689" y="2421982"/>
                  <a:pt x="4268668" y="2421982"/>
                </a:cubicBezTo>
                <a:lnTo>
                  <a:pt x="4230798" y="2421982"/>
                </a:lnTo>
                <a:lnTo>
                  <a:pt x="4230798" y="2235820"/>
                </a:lnTo>
                <a:lnTo>
                  <a:pt x="4232992" y="2235820"/>
                </a:lnTo>
                <a:lnTo>
                  <a:pt x="4232992" y="2191968"/>
                </a:lnTo>
                <a:cubicBezTo>
                  <a:pt x="4232992" y="2162311"/>
                  <a:pt x="4254440" y="2140223"/>
                  <a:pt x="4283462" y="2140223"/>
                </a:cubicBezTo>
                <a:close/>
                <a:moveTo>
                  <a:pt x="2964536" y="2129428"/>
                </a:moveTo>
                <a:lnTo>
                  <a:pt x="3163936" y="2129428"/>
                </a:lnTo>
                <a:cubicBezTo>
                  <a:pt x="3167935" y="2129428"/>
                  <a:pt x="3171828" y="2129784"/>
                  <a:pt x="3175615" y="2130277"/>
                </a:cubicBezTo>
                <a:lnTo>
                  <a:pt x="3175615" y="2129428"/>
                </a:lnTo>
                <a:lnTo>
                  <a:pt x="3528971" y="2129428"/>
                </a:lnTo>
                <a:lnTo>
                  <a:pt x="3528971" y="2156578"/>
                </a:lnTo>
                <a:cubicBezTo>
                  <a:pt x="3528971" y="2201383"/>
                  <a:pt x="3496799" y="2233555"/>
                  <a:pt x="3451993" y="2233555"/>
                </a:cubicBezTo>
                <a:lnTo>
                  <a:pt x="3252593" y="2233555"/>
                </a:lnTo>
                <a:cubicBezTo>
                  <a:pt x="3248594" y="2233555"/>
                  <a:pt x="3244701" y="2233202"/>
                  <a:pt x="3240914" y="2232707"/>
                </a:cubicBezTo>
                <a:lnTo>
                  <a:pt x="3240914" y="2233555"/>
                </a:lnTo>
                <a:lnTo>
                  <a:pt x="2887558" y="2233555"/>
                </a:lnTo>
                <a:lnTo>
                  <a:pt x="2887558" y="2206411"/>
                </a:lnTo>
                <a:cubicBezTo>
                  <a:pt x="2887558" y="2161603"/>
                  <a:pt x="2919730" y="2129428"/>
                  <a:pt x="2964536" y="2129428"/>
                </a:cubicBezTo>
                <a:close/>
                <a:moveTo>
                  <a:pt x="4398345" y="2036104"/>
                </a:moveTo>
                <a:lnTo>
                  <a:pt x="4442200" y="2036104"/>
                </a:lnTo>
                <a:lnTo>
                  <a:pt x="4442200" y="2140223"/>
                </a:lnTo>
                <a:lnTo>
                  <a:pt x="4321367" y="2140223"/>
                </a:lnTo>
                <a:lnTo>
                  <a:pt x="4321367" y="2113078"/>
                </a:lnTo>
                <a:cubicBezTo>
                  <a:pt x="4321367" y="2068270"/>
                  <a:pt x="4353539" y="2036104"/>
                  <a:pt x="4398345" y="2036104"/>
                </a:cubicBezTo>
                <a:close/>
                <a:moveTo>
                  <a:pt x="2176019" y="1942377"/>
                </a:moveTo>
                <a:lnTo>
                  <a:pt x="2213888" y="1942377"/>
                </a:lnTo>
                <a:lnTo>
                  <a:pt x="2213888" y="2128542"/>
                </a:lnTo>
                <a:lnTo>
                  <a:pt x="2211694" y="2128542"/>
                </a:lnTo>
                <a:lnTo>
                  <a:pt x="2211694" y="2172392"/>
                </a:lnTo>
                <a:cubicBezTo>
                  <a:pt x="2211694" y="2202050"/>
                  <a:pt x="2190246" y="2224136"/>
                  <a:pt x="2161224" y="2224136"/>
                </a:cubicBezTo>
                <a:lnTo>
                  <a:pt x="2123355" y="2224136"/>
                </a:lnTo>
                <a:lnTo>
                  <a:pt x="2123355" y="2037971"/>
                </a:lnTo>
                <a:lnTo>
                  <a:pt x="2125549" y="2037971"/>
                </a:lnTo>
                <a:lnTo>
                  <a:pt x="2125549" y="1994119"/>
                </a:lnTo>
                <a:cubicBezTo>
                  <a:pt x="2125549" y="1964462"/>
                  <a:pt x="2146997" y="1942377"/>
                  <a:pt x="2176019" y="1942377"/>
                </a:cubicBezTo>
                <a:close/>
                <a:moveTo>
                  <a:pt x="1080418" y="1931301"/>
                </a:moveTo>
                <a:lnTo>
                  <a:pt x="1433773" y="1931301"/>
                </a:lnTo>
                <a:lnTo>
                  <a:pt x="1433773" y="1958445"/>
                </a:lnTo>
                <a:cubicBezTo>
                  <a:pt x="1433773" y="2003250"/>
                  <a:pt x="1401602" y="2035423"/>
                  <a:pt x="1356795" y="2035423"/>
                </a:cubicBezTo>
                <a:lnTo>
                  <a:pt x="1175906" y="2035423"/>
                </a:lnTo>
                <a:lnTo>
                  <a:pt x="1175906" y="2035706"/>
                </a:lnTo>
                <a:lnTo>
                  <a:pt x="822550" y="2035706"/>
                </a:lnTo>
                <a:lnTo>
                  <a:pt x="822550" y="2221867"/>
                </a:lnTo>
                <a:lnTo>
                  <a:pt x="820356" y="2221867"/>
                </a:lnTo>
                <a:lnTo>
                  <a:pt x="820356" y="2265718"/>
                </a:lnTo>
                <a:cubicBezTo>
                  <a:pt x="820356" y="2295378"/>
                  <a:pt x="798908" y="2317461"/>
                  <a:pt x="769886" y="2317461"/>
                </a:cubicBezTo>
                <a:lnTo>
                  <a:pt x="732017" y="2317461"/>
                </a:lnTo>
                <a:lnTo>
                  <a:pt x="732017" y="2131299"/>
                </a:lnTo>
                <a:lnTo>
                  <a:pt x="734211" y="2131299"/>
                </a:lnTo>
                <a:lnTo>
                  <a:pt x="734211" y="2087448"/>
                </a:lnTo>
                <a:cubicBezTo>
                  <a:pt x="734211" y="2057790"/>
                  <a:pt x="755659" y="2035704"/>
                  <a:pt x="784681" y="2035704"/>
                </a:cubicBezTo>
                <a:lnTo>
                  <a:pt x="822550" y="2035704"/>
                </a:lnTo>
                <a:lnTo>
                  <a:pt x="822550" y="2008560"/>
                </a:lnTo>
                <a:cubicBezTo>
                  <a:pt x="822550" y="1963753"/>
                  <a:pt x="854721" y="1931581"/>
                  <a:pt x="899528" y="1931581"/>
                </a:cubicBezTo>
                <a:lnTo>
                  <a:pt x="1080418" y="1931581"/>
                </a:lnTo>
                <a:close/>
                <a:moveTo>
                  <a:pt x="3581670" y="1847705"/>
                </a:moveTo>
                <a:lnTo>
                  <a:pt x="3619539" y="1847705"/>
                </a:lnTo>
                <a:lnTo>
                  <a:pt x="3619539" y="2033869"/>
                </a:lnTo>
                <a:lnTo>
                  <a:pt x="3617345" y="2033869"/>
                </a:lnTo>
                <a:lnTo>
                  <a:pt x="3617345" y="2077721"/>
                </a:lnTo>
                <a:cubicBezTo>
                  <a:pt x="3617345" y="2107381"/>
                  <a:pt x="3595897" y="2129462"/>
                  <a:pt x="3566876" y="2129462"/>
                </a:cubicBezTo>
                <a:lnTo>
                  <a:pt x="3529006" y="2129462"/>
                </a:lnTo>
                <a:lnTo>
                  <a:pt x="3529006" y="1943296"/>
                </a:lnTo>
                <a:lnTo>
                  <a:pt x="3531200" y="1943296"/>
                </a:lnTo>
                <a:lnTo>
                  <a:pt x="3531200" y="1899448"/>
                </a:lnTo>
                <a:cubicBezTo>
                  <a:pt x="3531200" y="1869790"/>
                  <a:pt x="3552648" y="1847705"/>
                  <a:pt x="3581670" y="1847705"/>
                </a:cubicBezTo>
                <a:close/>
                <a:moveTo>
                  <a:pt x="2443634" y="1836591"/>
                </a:moveTo>
                <a:lnTo>
                  <a:pt x="2796990" y="1836591"/>
                </a:lnTo>
                <a:lnTo>
                  <a:pt x="2796990" y="1863739"/>
                </a:lnTo>
                <a:cubicBezTo>
                  <a:pt x="2796990" y="1908544"/>
                  <a:pt x="2764818" y="1940716"/>
                  <a:pt x="2720012" y="1940716"/>
                </a:cubicBezTo>
                <a:lnTo>
                  <a:pt x="2567280" y="1940716"/>
                </a:lnTo>
                <a:lnTo>
                  <a:pt x="2567280" y="1942377"/>
                </a:lnTo>
                <a:lnTo>
                  <a:pt x="2213924" y="1942377"/>
                </a:lnTo>
                <a:lnTo>
                  <a:pt x="2213924" y="1915232"/>
                </a:lnTo>
                <a:cubicBezTo>
                  <a:pt x="2213924" y="1870424"/>
                  <a:pt x="2246095" y="1838252"/>
                  <a:pt x="2290902" y="1838252"/>
                </a:cubicBezTo>
                <a:lnTo>
                  <a:pt x="2443634" y="1838252"/>
                </a:lnTo>
                <a:close/>
                <a:moveTo>
                  <a:pt x="3877407" y="1743259"/>
                </a:moveTo>
                <a:lnTo>
                  <a:pt x="4230762" y="1743259"/>
                </a:lnTo>
                <a:lnTo>
                  <a:pt x="4230762" y="1770408"/>
                </a:lnTo>
                <a:cubicBezTo>
                  <a:pt x="4230762" y="1815215"/>
                  <a:pt x="4198591" y="1847386"/>
                  <a:pt x="4153784" y="1847386"/>
                </a:cubicBezTo>
                <a:lnTo>
                  <a:pt x="3972895" y="1847386"/>
                </a:lnTo>
                <a:lnTo>
                  <a:pt x="3972895" y="1847672"/>
                </a:lnTo>
                <a:lnTo>
                  <a:pt x="3619539" y="1847672"/>
                </a:lnTo>
                <a:lnTo>
                  <a:pt x="3619539" y="1820523"/>
                </a:lnTo>
                <a:cubicBezTo>
                  <a:pt x="3619539" y="1775716"/>
                  <a:pt x="3651711" y="1743542"/>
                  <a:pt x="3696517" y="1743542"/>
                </a:cubicBezTo>
                <a:lnTo>
                  <a:pt x="3877407" y="1743542"/>
                </a:lnTo>
                <a:close/>
                <a:moveTo>
                  <a:pt x="2849689" y="1554835"/>
                </a:moveTo>
                <a:lnTo>
                  <a:pt x="2887558" y="1554835"/>
                </a:lnTo>
                <a:lnTo>
                  <a:pt x="2887558" y="1740996"/>
                </a:lnTo>
                <a:lnTo>
                  <a:pt x="2885364" y="1740996"/>
                </a:lnTo>
                <a:lnTo>
                  <a:pt x="2885364" y="1784846"/>
                </a:lnTo>
                <a:cubicBezTo>
                  <a:pt x="2885364" y="1814506"/>
                  <a:pt x="2863916" y="1836591"/>
                  <a:pt x="2834895" y="1836591"/>
                </a:cubicBezTo>
                <a:lnTo>
                  <a:pt x="2797025" y="1836591"/>
                </a:lnTo>
                <a:lnTo>
                  <a:pt x="2797025" y="1650424"/>
                </a:lnTo>
                <a:lnTo>
                  <a:pt x="2799219" y="1650424"/>
                </a:lnTo>
                <a:lnTo>
                  <a:pt x="2799219" y="1606576"/>
                </a:lnTo>
                <a:cubicBezTo>
                  <a:pt x="2799219" y="1576921"/>
                  <a:pt x="2820667" y="1554835"/>
                  <a:pt x="2849689" y="1554835"/>
                </a:cubicBezTo>
                <a:close/>
                <a:moveTo>
                  <a:pt x="1601320" y="1545420"/>
                </a:moveTo>
                <a:lnTo>
                  <a:pt x="1800720" y="1545420"/>
                </a:lnTo>
                <a:lnTo>
                  <a:pt x="2123355" y="1545420"/>
                </a:lnTo>
                <a:lnTo>
                  <a:pt x="2123355" y="1572564"/>
                </a:lnTo>
                <a:cubicBezTo>
                  <a:pt x="2123355" y="1617369"/>
                  <a:pt x="2091183" y="1649541"/>
                  <a:pt x="2046377" y="1649541"/>
                </a:cubicBezTo>
                <a:lnTo>
                  <a:pt x="1524343" y="1649541"/>
                </a:lnTo>
                <a:lnTo>
                  <a:pt x="1524343" y="1835704"/>
                </a:lnTo>
                <a:lnTo>
                  <a:pt x="1522148" y="1835704"/>
                </a:lnTo>
                <a:lnTo>
                  <a:pt x="1522148" y="1879554"/>
                </a:lnTo>
                <a:cubicBezTo>
                  <a:pt x="1522148" y="1909213"/>
                  <a:pt x="1500700" y="1931298"/>
                  <a:pt x="1471679" y="1931298"/>
                </a:cubicBezTo>
                <a:lnTo>
                  <a:pt x="1433809" y="1931298"/>
                </a:lnTo>
                <a:lnTo>
                  <a:pt x="1433809" y="1745133"/>
                </a:lnTo>
                <a:lnTo>
                  <a:pt x="1436003" y="1745133"/>
                </a:lnTo>
                <a:lnTo>
                  <a:pt x="1436003" y="1701282"/>
                </a:lnTo>
                <a:cubicBezTo>
                  <a:pt x="1436003" y="1671624"/>
                  <a:pt x="1457451" y="1649540"/>
                  <a:pt x="1486473" y="1649540"/>
                </a:cubicBezTo>
                <a:lnTo>
                  <a:pt x="1524342" y="1649540"/>
                </a:lnTo>
                <a:lnTo>
                  <a:pt x="1524342" y="1622395"/>
                </a:lnTo>
                <a:cubicBezTo>
                  <a:pt x="1524342" y="1577588"/>
                  <a:pt x="1556513" y="1545420"/>
                  <a:pt x="1601320" y="1545420"/>
                </a:cubicBezTo>
                <a:close/>
                <a:moveTo>
                  <a:pt x="4283462" y="1461518"/>
                </a:moveTo>
                <a:lnTo>
                  <a:pt x="4321331" y="1461518"/>
                </a:lnTo>
                <a:lnTo>
                  <a:pt x="4321331" y="1647663"/>
                </a:lnTo>
                <a:lnTo>
                  <a:pt x="4319137" y="1647663"/>
                </a:lnTo>
                <a:lnTo>
                  <a:pt x="4319137" y="1691514"/>
                </a:lnTo>
                <a:cubicBezTo>
                  <a:pt x="4319137" y="1721172"/>
                  <a:pt x="4297689" y="1743259"/>
                  <a:pt x="4268668" y="1743259"/>
                </a:cubicBezTo>
                <a:lnTo>
                  <a:pt x="4230798" y="1743259"/>
                </a:lnTo>
                <a:lnTo>
                  <a:pt x="4230798" y="1557100"/>
                </a:lnTo>
                <a:lnTo>
                  <a:pt x="4232992" y="1557100"/>
                </a:lnTo>
                <a:lnTo>
                  <a:pt x="4232992" y="1513265"/>
                </a:lnTo>
                <a:cubicBezTo>
                  <a:pt x="4232992" y="1483599"/>
                  <a:pt x="4254440" y="1461518"/>
                  <a:pt x="4283462" y="1461518"/>
                </a:cubicBezTo>
                <a:close/>
                <a:moveTo>
                  <a:pt x="2964536" y="1450722"/>
                </a:moveTo>
                <a:lnTo>
                  <a:pt x="3163936" y="1450722"/>
                </a:lnTo>
                <a:cubicBezTo>
                  <a:pt x="3167935" y="1450722"/>
                  <a:pt x="3171828" y="1451075"/>
                  <a:pt x="3175615" y="1451571"/>
                </a:cubicBezTo>
                <a:lnTo>
                  <a:pt x="3175615" y="1450722"/>
                </a:lnTo>
                <a:lnTo>
                  <a:pt x="3528971" y="1450722"/>
                </a:lnTo>
                <a:lnTo>
                  <a:pt x="3528971" y="1477864"/>
                </a:lnTo>
                <a:cubicBezTo>
                  <a:pt x="3528971" y="1522674"/>
                  <a:pt x="3496799" y="1554835"/>
                  <a:pt x="3451993" y="1554835"/>
                </a:cubicBezTo>
                <a:lnTo>
                  <a:pt x="3252593" y="1554835"/>
                </a:lnTo>
                <a:cubicBezTo>
                  <a:pt x="3248594" y="1554835"/>
                  <a:pt x="3244701" y="1554482"/>
                  <a:pt x="3240914" y="1553986"/>
                </a:cubicBezTo>
                <a:lnTo>
                  <a:pt x="3240914" y="1554835"/>
                </a:lnTo>
                <a:lnTo>
                  <a:pt x="2887558" y="1554835"/>
                </a:lnTo>
                <a:lnTo>
                  <a:pt x="2887558" y="1527699"/>
                </a:lnTo>
                <a:cubicBezTo>
                  <a:pt x="2887558" y="1482890"/>
                  <a:pt x="2919730" y="1450722"/>
                  <a:pt x="2964536" y="1450722"/>
                </a:cubicBezTo>
                <a:close/>
                <a:moveTo>
                  <a:pt x="4398345" y="1357399"/>
                </a:moveTo>
                <a:lnTo>
                  <a:pt x="4442200" y="1357399"/>
                </a:lnTo>
                <a:lnTo>
                  <a:pt x="4442200" y="1461518"/>
                </a:lnTo>
                <a:lnTo>
                  <a:pt x="4321367" y="1461518"/>
                </a:lnTo>
                <a:lnTo>
                  <a:pt x="4321367" y="1434372"/>
                </a:lnTo>
                <a:cubicBezTo>
                  <a:pt x="4321367" y="1389571"/>
                  <a:pt x="4353539" y="1357399"/>
                  <a:pt x="4398345" y="1357399"/>
                </a:cubicBezTo>
                <a:close/>
                <a:moveTo>
                  <a:pt x="2176019" y="1263661"/>
                </a:moveTo>
                <a:lnTo>
                  <a:pt x="2213888" y="1263661"/>
                </a:lnTo>
                <a:lnTo>
                  <a:pt x="2213888" y="1449825"/>
                </a:lnTo>
                <a:lnTo>
                  <a:pt x="2211694" y="1449825"/>
                </a:lnTo>
                <a:lnTo>
                  <a:pt x="2211694" y="1493676"/>
                </a:lnTo>
                <a:cubicBezTo>
                  <a:pt x="2211694" y="1523334"/>
                  <a:pt x="2190246" y="1545419"/>
                  <a:pt x="2161224" y="1545419"/>
                </a:cubicBezTo>
                <a:lnTo>
                  <a:pt x="2123355" y="1545419"/>
                </a:lnTo>
                <a:lnTo>
                  <a:pt x="2123355" y="1359255"/>
                </a:lnTo>
                <a:lnTo>
                  <a:pt x="2125549" y="1359255"/>
                </a:lnTo>
                <a:lnTo>
                  <a:pt x="2125549" y="1315404"/>
                </a:lnTo>
                <a:cubicBezTo>
                  <a:pt x="2125549" y="1285746"/>
                  <a:pt x="2146997" y="1263661"/>
                  <a:pt x="2176019" y="1263661"/>
                </a:cubicBezTo>
                <a:close/>
                <a:moveTo>
                  <a:pt x="2443634" y="1157892"/>
                </a:moveTo>
                <a:lnTo>
                  <a:pt x="2796990" y="1157892"/>
                </a:lnTo>
                <a:lnTo>
                  <a:pt x="2796990" y="1185038"/>
                </a:lnTo>
                <a:cubicBezTo>
                  <a:pt x="2796990" y="1229846"/>
                  <a:pt x="2764818" y="1262019"/>
                  <a:pt x="2720012" y="1262019"/>
                </a:cubicBezTo>
                <a:lnTo>
                  <a:pt x="2567280" y="1262019"/>
                </a:lnTo>
                <a:lnTo>
                  <a:pt x="2567280" y="1263662"/>
                </a:lnTo>
                <a:lnTo>
                  <a:pt x="2213924" y="1263662"/>
                </a:lnTo>
                <a:lnTo>
                  <a:pt x="2213924" y="1236517"/>
                </a:lnTo>
                <a:cubicBezTo>
                  <a:pt x="2213924" y="1191710"/>
                  <a:pt x="2246095" y="1159538"/>
                  <a:pt x="2290902" y="1159538"/>
                </a:cubicBezTo>
                <a:lnTo>
                  <a:pt x="2443634" y="1159538"/>
                </a:lnTo>
                <a:close/>
                <a:moveTo>
                  <a:pt x="3877407" y="1064595"/>
                </a:moveTo>
                <a:lnTo>
                  <a:pt x="4230762" y="1064595"/>
                </a:lnTo>
                <a:lnTo>
                  <a:pt x="4230762" y="1091743"/>
                </a:lnTo>
                <a:cubicBezTo>
                  <a:pt x="4230762" y="1136549"/>
                  <a:pt x="4198591" y="1168722"/>
                  <a:pt x="4153784" y="1168722"/>
                </a:cubicBezTo>
                <a:lnTo>
                  <a:pt x="3972895" y="1168722"/>
                </a:lnTo>
                <a:lnTo>
                  <a:pt x="3972895" y="1169005"/>
                </a:lnTo>
                <a:lnTo>
                  <a:pt x="3619539" y="1169005"/>
                </a:lnTo>
                <a:lnTo>
                  <a:pt x="3619539" y="1355168"/>
                </a:lnTo>
                <a:lnTo>
                  <a:pt x="3617345" y="1355168"/>
                </a:lnTo>
                <a:lnTo>
                  <a:pt x="3617345" y="1399017"/>
                </a:lnTo>
                <a:cubicBezTo>
                  <a:pt x="3617345" y="1428672"/>
                  <a:pt x="3595897" y="1450756"/>
                  <a:pt x="3566876" y="1450756"/>
                </a:cubicBezTo>
                <a:lnTo>
                  <a:pt x="3529006" y="1450756"/>
                </a:lnTo>
                <a:lnTo>
                  <a:pt x="3529006" y="1264600"/>
                </a:lnTo>
                <a:lnTo>
                  <a:pt x="3531200" y="1264600"/>
                </a:lnTo>
                <a:lnTo>
                  <a:pt x="3531200" y="1220749"/>
                </a:lnTo>
                <a:cubicBezTo>
                  <a:pt x="3531200" y="1191090"/>
                  <a:pt x="3552648" y="1169004"/>
                  <a:pt x="3581670" y="1169004"/>
                </a:cubicBezTo>
                <a:lnTo>
                  <a:pt x="3619539" y="1169004"/>
                </a:lnTo>
                <a:lnTo>
                  <a:pt x="3619539" y="1141860"/>
                </a:lnTo>
                <a:cubicBezTo>
                  <a:pt x="3619539" y="1097053"/>
                  <a:pt x="3651711" y="1064879"/>
                  <a:pt x="3696517" y="1064879"/>
                </a:cubicBezTo>
                <a:lnTo>
                  <a:pt x="3877407" y="1064879"/>
                </a:lnTo>
                <a:close/>
                <a:moveTo>
                  <a:pt x="2849689" y="876133"/>
                </a:moveTo>
                <a:lnTo>
                  <a:pt x="2887558" y="876133"/>
                </a:lnTo>
                <a:lnTo>
                  <a:pt x="2887558" y="1062297"/>
                </a:lnTo>
                <a:lnTo>
                  <a:pt x="2885364" y="1062297"/>
                </a:lnTo>
                <a:lnTo>
                  <a:pt x="2885364" y="1106146"/>
                </a:lnTo>
                <a:cubicBezTo>
                  <a:pt x="2885364" y="1135808"/>
                  <a:pt x="2863916" y="1157892"/>
                  <a:pt x="2834895" y="1157892"/>
                </a:cubicBezTo>
                <a:lnTo>
                  <a:pt x="2797025" y="1157892"/>
                </a:lnTo>
                <a:lnTo>
                  <a:pt x="2797025" y="971729"/>
                </a:lnTo>
                <a:lnTo>
                  <a:pt x="2799219" y="971729"/>
                </a:lnTo>
                <a:lnTo>
                  <a:pt x="2799219" y="927876"/>
                </a:lnTo>
                <a:cubicBezTo>
                  <a:pt x="2799219" y="898219"/>
                  <a:pt x="2820667" y="876133"/>
                  <a:pt x="2849689" y="876133"/>
                </a:cubicBezTo>
                <a:close/>
                <a:moveTo>
                  <a:pt x="4283462" y="782842"/>
                </a:moveTo>
                <a:lnTo>
                  <a:pt x="4321331" y="782842"/>
                </a:lnTo>
                <a:lnTo>
                  <a:pt x="4321331" y="969005"/>
                </a:lnTo>
                <a:lnTo>
                  <a:pt x="4319137" y="969005"/>
                </a:lnTo>
                <a:lnTo>
                  <a:pt x="4319137" y="1012855"/>
                </a:lnTo>
                <a:cubicBezTo>
                  <a:pt x="4319137" y="1042513"/>
                  <a:pt x="4297689" y="1064595"/>
                  <a:pt x="4268668" y="1064595"/>
                </a:cubicBezTo>
                <a:lnTo>
                  <a:pt x="4230798" y="1064595"/>
                </a:lnTo>
                <a:lnTo>
                  <a:pt x="4230798" y="878433"/>
                </a:lnTo>
                <a:lnTo>
                  <a:pt x="4232992" y="878433"/>
                </a:lnTo>
                <a:lnTo>
                  <a:pt x="4232992" y="834582"/>
                </a:lnTo>
                <a:cubicBezTo>
                  <a:pt x="4232992" y="804924"/>
                  <a:pt x="4254440" y="782842"/>
                  <a:pt x="4283462" y="782842"/>
                </a:cubicBezTo>
                <a:close/>
                <a:moveTo>
                  <a:pt x="2964536" y="772009"/>
                </a:moveTo>
                <a:lnTo>
                  <a:pt x="3163936" y="772009"/>
                </a:lnTo>
                <a:cubicBezTo>
                  <a:pt x="3167935" y="772009"/>
                  <a:pt x="3171828" y="772362"/>
                  <a:pt x="3175615" y="772861"/>
                </a:cubicBezTo>
                <a:lnTo>
                  <a:pt x="3175615" y="772009"/>
                </a:lnTo>
                <a:lnTo>
                  <a:pt x="3528971" y="772009"/>
                </a:lnTo>
                <a:lnTo>
                  <a:pt x="3528971" y="799155"/>
                </a:lnTo>
                <a:cubicBezTo>
                  <a:pt x="3528971" y="843960"/>
                  <a:pt x="3496799" y="876133"/>
                  <a:pt x="3451993" y="876133"/>
                </a:cubicBezTo>
                <a:lnTo>
                  <a:pt x="3252593" y="876133"/>
                </a:lnTo>
                <a:cubicBezTo>
                  <a:pt x="3248594" y="876133"/>
                  <a:pt x="3244701" y="875779"/>
                  <a:pt x="3240914" y="875284"/>
                </a:cubicBezTo>
                <a:lnTo>
                  <a:pt x="3240914" y="876133"/>
                </a:lnTo>
                <a:lnTo>
                  <a:pt x="2887558" y="876133"/>
                </a:lnTo>
                <a:lnTo>
                  <a:pt x="2887558" y="848989"/>
                </a:lnTo>
                <a:cubicBezTo>
                  <a:pt x="2887558" y="804181"/>
                  <a:pt x="2919730" y="772009"/>
                  <a:pt x="2964536" y="772009"/>
                </a:cubicBezTo>
                <a:close/>
                <a:moveTo>
                  <a:pt x="4398345" y="678681"/>
                </a:moveTo>
                <a:lnTo>
                  <a:pt x="4442200" y="678681"/>
                </a:lnTo>
                <a:lnTo>
                  <a:pt x="4442200" y="782804"/>
                </a:lnTo>
                <a:lnTo>
                  <a:pt x="4321367" y="782804"/>
                </a:lnTo>
                <a:lnTo>
                  <a:pt x="4321367" y="755660"/>
                </a:lnTo>
                <a:cubicBezTo>
                  <a:pt x="4321367" y="710853"/>
                  <a:pt x="4353539" y="678681"/>
                  <a:pt x="4398345" y="678681"/>
                </a:cubicBezTo>
                <a:close/>
                <a:moveTo>
                  <a:pt x="3581670" y="490287"/>
                </a:moveTo>
                <a:lnTo>
                  <a:pt x="3619539" y="490287"/>
                </a:lnTo>
                <a:lnTo>
                  <a:pt x="3619539" y="676451"/>
                </a:lnTo>
                <a:lnTo>
                  <a:pt x="3617345" y="676451"/>
                </a:lnTo>
                <a:lnTo>
                  <a:pt x="3617345" y="720303"/>
                </a:lnTo>
                <a:cubicBezTo>
                  <a:pt x="3617345" y="749961"/>
                  <a:pt x="3595897" y="772045"/>
                  <a:pt x="3566876" y="772045"/>
                </a:cubicBezTo>
                <a:lnTo>
                  <a:pt x="3529006" y="772045"/>
                </a:lnTo>
                <a:lnTo>
                  <a:pt x="3529006" y="585881"/>
                </a:lnTo>
                <a:lnTo>
                  <a:pt x="3531200" y="585881"/>
                </a:lnTo>
                <a:lnTo>
                  <a:pt x="3531200" y="542029"/>
                </a:lnTo>
                <a:cubicBezTo>
                  <a:pt x="3531200" y="512371"/>
                  <a:pt x="3552648" y="490287"/>
                  <a:pt x="3581670" y="490287"/>
                </a:cubicBezTo>
                <a:close/>
                <a:moveTo>
                  <a:pt x="3877407" y="385880"/>
                </a:moveTo>
                <a:lnTo>
                  <a:pt x="4230762" y="385880"/>
                </a:lnTo>
                <a:lnTo>
                  <a:pt x="4230762" y="413025"/>
                </a:lnTo>
                <a:cubicBezTo>
                  <a:pt x="4230762" y="457832"/>
                  <a:pt x="4198591" y="490004"/>
                  <a:pt x="4153784" y="490004"/>
                </a:cubicBezTo>
                <a:lnTo>
                  <a:pt x="3972895" y="490004"/>
                </a:lnTo>
                <a:lnTo>
                  <a:pt x="3972895" y="490287"/>
                </a:lnTo>
                <a:lnTo>
                  <a:pt x="3619539" y="490287"/>
                </a:lnTo>
                <a:lnTo>
                  <a:pt x="3619539" y="463142"/>
                </a:lnTo>
                <a:cubicBezTo>
                  <a:pt x="3619539" y="418336"/>
                  <a:pt x="3651711" y="386162"/>
                  <a:pt x="3696517" y="386162"/>
                </a:cubicBezTo>
                <a:lnTo>
                  <a:pt x="3877407" y="386162"/>
                </a:lnTo>
                <a:close/>
                <a:moveTo>
                  <a:pt x="4283462" y="104123"/>
                </a:moveTo>
                <a:lnTo>
                  <a:pt x="4321331" y="104123"/>
                </a:lnTo>
                <a:lnTo>
                  <a:pt x="4321331" y="290285"/>
                </a:lnTo>
                <a:lnTo>
                  <a:pt x="4319137" y="290285"/>
                </a:lnTo>
                <a:lnTo>
                  <a:pt x="4319137" y="334138"/>
                </a:lnTo>
                <a:cubicBezTo>
                  <a:pt x="4319137" y="363796"/>
                  <a:pt x="4297689" y="385880"/>
                  <a:pt x="4268668" y="385880"/>
                </a:cubicBezTo>
                <a:lnTo>
                  <a:pt x="4230798" y="385880"/>
                </a:lnTo>
                <a:lnTo>
                  <a:pt x="4230798" y="199717"/>
                </a:lnTo>
                <a:lnTo>
                  <a:pt x="4232992" y="199717"/>
                </a:lnTo>
                <a:lnTo>
                  <a:pt x="4232992" y="155868"/>
                </a:lnTo>
                <a:cubicBezTo>
                  <a:pt x="4232992" y="126210"/>
                  <a:pt x="4254440" y="104123"/>
                  <a:pt x="4283462" y="104123"/>
                </a:cubicBezTo>
                <a:close/>
                <a:moveTo>
                  <a:pt x="4398345" y="0"/>
                </a:moveTo>
                <a:lnTo>
                  <a:pt x="4442200" y="0"/>
                </a:lnTo>
                <a:lnTo>
                  <a:pt x="4442200" y="104123"/>
                </a:lnTo>
                <a:lnTo>
                  <a:pt x="4321367" y="104123"/>
                </a:lnTo>
                <a:lnTo>
                  <a:pt x="4321367" y="76976"/>
                </a:lnTo>
                <a:cubicBezTo>
                  <a:pt x="4321367" y="32171"/>
                  <a:pt x="4353539" y="0"/>
                  <a:pt x="4398345" y="0"/>
                </a:cubicBezTo>
                <a:close/>
              </a:path>
            </a:pathLst>
          </a:custGeom>
          <a:noFill/>
          <a:ln w="12700" cap="flat">
            <a:solidFill>
              <a:schemeClr val="accent3">
                <a:lumMod val="40000"/>
                <a:lumOff val="60000"/>
              </a:schemeClr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DF99A-96A4-AEAF-1C83-C2B3A15B5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96A1-EE12-4EB4-8FD2-AF3758B5ADDE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387195-89EF-E5CC-0620-010E2024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93E74-AA2D-ED94-5D4D-FD3A58F6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1A592757-022A-4068-2715-33ED5FFE04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958" y="1304595"/>
            <a:ext cx="3778389" cy="1033548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Título</a:t>
            </a:r>
            <a:br>
              <a:rPr lang="en-US"/>
            </a:br>
            <a:r>
              <a:rPr lang="en-US"/>
              <a:t>do Slide</a:t>
            </a:r>
            <a:endParaRPr lang="pt-BR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4BB9C921-D20F-CE3E-CD27-AB82A87CCC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960" y="2746375"/>
            <a:ext cx="3778388" cy="1800660"/>
          </a:xfrm>
        </p:spPr>
        <p:txBody>
          <a:bodyPr anchor="t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/>
              <a:t>Conteúdo em texto corrido ou lista para esta área.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147551-DB25-5ED7-2F4C-BEB4F7F36B1C}"/>
              </a:ext>
            </a:extLst>
          </p:cNvPr>
          <p:cNvCxnSpPr>
            <a:cxnSpLocks/>
          </p:cNvCxnSpPr>
          <p:nvPr userDrawn="1"/>
        </p:nvCxnSpPr>
        <p:spPr>
          <a:xfrm flipH="1">
            <a:off x="627959" y="2605659"/>
            <a:ext cx="4096441" cy="0"/>
          </a:xfrm>
          <a:prstGeom prst="line">
            <a:avLst/>
          </a:prstGeom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63D0BBC-41A9-BC16-9E4D-12BAE299C24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13982" y="0"/>
            <a:ext cx="7278018" cy="6858000"/>
          </a:xfrm>
          <a:custGeom>
            <a:avLst/>
            <a:gdLst>
              <a:gd name="connsiteX0" fmla="*/ 0 w 7278018"/>
              <a:gd name="connsiteY0" fmla="*/ 0 h 6858000"/>
              <a:gd name="connsiteX1" fmla="*/ 7278018 w 7278018"/>
              <a:gd name="connsiteY1" fmla="*/ 0 h 6858000"/>
              <a:gd name="connsiteX2" fmla="*/ 7278018 w 7278018"/>
              <a:gd name="connsiteY2" fmla="*/ 6858000 h 6858000"/>
              <a:gd name="connsiteX3" fmla="*/ 0 w 7278018"/>
              <a:gd name="connsiteY3" fmla="*/ 6858000 h 6858000"/>
              <a:gd name="connsiteX4" fmla="*/ 425185 w 7278018"/>
              <a:gd name="connsiteY4" fmla="*/ 6432815 h 6858000"/>
              <a:gd name="connsiteX5" fmla="*/ 425185 w 7278018"/>
              <a:gd name="connsiteY5" fmla="*/ 425185 h 6858000"/>
              <a:gd name="connsiteX6" fmla="*/ 0 w 7278018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78018" h="6858000">
                <a:moveTo>
                  <a:pt x="0" y="0"/>
                </a:moveTo>
                <a:lnTo>
                  <a:pt x="7278018" y="0"/>
                </a:lnTo>
                <a:lnTo>
                  <a:pt x="7278018" y="6858000"/>
                </a:lnTo>
                <a:lnTo>
                  <a:pt x="0" y="6858000"/>
                </a:lnTo>
                <a:cubicBezTo>
                  <a:pt x="234823" y="6858000"/>
                  <a:pt x="425185" y="6667638"/>
                  <a:pt x="425185" y="6432815"/>
                </a:cubicBezTo>
                <a:lnTo>
                  <a:pt x="425185" y="425185"/>
                </a:lnTo>
                <a:cubicBezTo>
                  <a:pt x="425185" y="190362"/>
                  <a:pt x="234823" y="0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10000"/>
            </a:schemeClr>
          </a:solidFill>
        </p:spPr>
        <p:txBody>
          <a:bodyPr vert="horz" wrap="square" lIns="108000" tIns="108000" rIns="108000" bIns="108000" rtlCol="0" anchor="ctr">
            <a:noAutofit/>
          </a:bodyPr>
          <a:lstStyle>
            <a:lvl1pPr>
              <a:defRPr lang="pt-BR" sz="1600"/>
            </a:lvl1pPr>
          </a:lstStyle>
          <a:p>
            <a:pPr lvl="0" algn="ctr"/>
            <a:r>
              <a:rPr lang="pt-BR"/>
              <a:t>Insira uma Foto ou Imagem</a:t>
            </a:r>
          </a:p>
        </p:txBody>
      </p:sp>
    </p:spTree>
    <p:extLst>
      <p:ext uri="{BB962C8B-B14F-4D97-AF65-F5344CB8AC3E}">
        <p14:creationId xmlns:p14="http://schemas.microsoft.com/office/powerpoint/2010/main" val="1505394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capa Lilás">
    <p:bg>
      <p:bgPr>
        <a:gradFill>
          <a:gsLst>
            <a:gs pos="0">
              <a:schemeClr val="accent4">
                <a:lumMod val="75000"/>
              </a:schemeClr>
            </a:gs>
            <a:gs pos="100000">
              <a:schemeClr val="accent4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05CB7-FF97-BECB-118D-6684679222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693" y="3882693"/>
            <a:ext cx="3032615" cy="1329595"/>
          </a:xfrm>
        </p:spPr>
        <p:txBody>
          <a:bodyPr/>
          <a:lstStyle>
            <a:lvl1pPr algn="ctr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Arte</a:t>
            </a:r>
            <a:r>
              <a:rPr lang="en-US"/>
              <a:t>&amp;</a:t>
            </a:r>
            <a:br>
              <a:rPr lang="en-US"/>
            </a:br>
            <a:r>
              <a:rPr lang="en-US" err="1"/>
              <a:t>Ciência</a:t>
            </a:r>
            <a:r>
              <a:rPr lang="en-US"/>
              <a:t>&amp;</a:t>
            </a:r>
            <a:br>
              <a:rPr lang="en-US"/>
            </a:br>
            <a:r>
              <a:rPr lang="en-US"/>
              <a:t>Tecnologia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FAEE3F-F7F3-0AB0-501C-28410EF40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499718"/>
            <a:ext cx="2743200" cy="257369"/>
          </a:xfrm>
        </p:spPr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  <a:alpha val="99000"/>
                  </a:schemeClr>
                </a:solidFill>
              </a:defRPr>
            </a:lvl1pPr>
          </a:lstStyle>
          <a:p>
            <a:fld id="{8B7496A1-EE12-4EB4-8FD2-AF3758B5ADDE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41E1A-E9A5-B5CB-CF6A-3C784311B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9718"/>
            <a:ext cx="4114800" cy="257369"/>
          </a:xfrm>
        </p:spPr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  <a:alpha val="99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8FCF4-90C7-76EC-6904-8333485C8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 vert="horz" wrap="square" lIns="72000" tIns="36000" rIns="72000" bIns="36000" rtlCol="0" anchor="ctr">
            <a:spAutoFit/>
          </a:bodyPr>
          <a:lstStyle>
            <a:lvl1pPr>
              <a:defRPr lang="en-US" smtClean="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fld id="{27493172-120F-4643-9290-A15216323884}" type="slidenum">
              <a:rPr lang="pt-BR" smtClean="0"/>
              <a:pPr/>
              <a:t>‹nº›</a:t>
            </a:fld>
            <a:endParaRPr lang="pt-BR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C38B6A-BF31-035A-F869-9C4128A6FCB3}"/>
              </a:ext>
            </a:extLst>
          </p:cNvPr>
          <p:cNvGrpSpPr/>
          <p:nvPr userDrawn="1"/>
        </p:nvGrpSpPr>
        <p:grpSpPr>
          <a:xfrm>
            <a:off x="4660543" y="2224673"/>
            <a:ext cx="2870914" cy="509162"/>
            <a:chOff x="2253032" y="2641711"/>
            <a:chExt cx="8878256" cy="1574576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C19A53B4-D0CE-6EF8-0A70-F1697C2CD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53032" y="2641711"/>
              <a:ext cx="4679983" cy="1574574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EE434A1B-BE5B-8734-8B09-FB2E4AEAC6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41164" y="2641713"/>
              <a:ext cx="3890124" cy="1574574"/>
            </a:xfrm>
            <a:prstGeom prst="rect">
              <a:avLst/>
            </a:prstGeom>
          </p:spPr>
        </p:pic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C3788F8-E41A-B308-BC95-90B1F1F40AD3}"/>
              </a:ext>
            </a:extLst>
          </p:cNvPr>
          <p:cNvSpPr/>
          <p:nvPr userDrawn="1"/>
        </p:nvSpPr>
        <p:spPr>
          <a:xfrm>
            <a:off x="9083567" y="-85127"/>
            <a:ext cx="1002726" cy="1525926"/>
          </a:xfrm>
          <a:custGeom>
            <a:avLst/>
            <a:gdLst>
              <a:gd name="connsiteX0" fmla="*/ 86392 w 325850"/>
              <a:gd name="connsiteY0" fmla="*/ 396716 h 495871"/>
              <a:gd name="connsiteX1" fmla="*/ 0 w 325850"/>
              <a:gd name="connsiteY1" fmla="*/ 310325 h 495871"/>
              <a:gd name="connsiteX2" fmla="*/ 0 w 325850"/>
              <a:gd name="connsiteY2" fmla="*/ 86392 h 495871"/>
              <a:gd name="connsiteX3" fmla="*/ 86392 w 325850"/>
              <a:gd name="connsiteY3" fmla="*/ 0 h 495871"/>
              <a:gd name="connsiteX4" fmla="*/ 116872 w 325850"/>
              <a:gd name="connsiteY4" fmla="*/ 0 h 495871"/>
              <a:gd name="connsiteX5" fmla="*/ 116872 w 325850"/>
              <a:gd name="connsiteY5" fmla="*/ 396716 h 495871"/>
              <a:gd name="connsiteX6" fmla="*/ 86392 w 325850"/>
              <a:gd name="connsiteY6" fmla="*/ 396716 h 495871"/>
              <a:gd name="connsiteX7" fmla="*/ 116872 w 325850"/>
              <a:gd name="connsiteY7" fmla="*/ 439198 h 495871"/>
              <a:gd name="connsiteX8" fmla="*/ 116872 w 325850"/>
              <a:gd name="connsiteY8" fmla="*/ 396716 h 495871"/>
              <a:gd name="connsiteX9" fmla="*/ 325850 w 325850"/>
              <a:gd name="connsiteY9" fmla="*/ 396716 h 495871"/>
              <a:gd name="connsiteX10" fmla="*/ 325850 w 325850"/>
              <a:gd name="connsiteY10" fmla="*/ 439198 h 495871"/>
              <a:gd name="connsiteX11" fmla="*/ 267748 w 325850"/>
              <a:gd name="connsiteY11" fmla="*/ 495872 h 495871"/>
              <a:gd name="connsiteX12" fmla="*/ 174974 w 325850"/>
              <a:gd name="connsiteY12" fmla="*/ 495872 h 495871"/>
              <a:gd name="connsiteX13" fmla="*/ 116872 w 325850"/>
              <a:gd name="connsiteY13" fmla="*/ 439198 h 495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850" h="495871">
                <a:moveTo>
                  <a:pt x="86392" y="396716"/>
                </a:moveTo>
                <a:cubicBezTo>
                  <a:pt x="36100" y="396716"/>
                  <a:pt x="0" y="360617"/>
                  <a:pt x="0" y="310325"/>
                </a:cubicBezTo>
                <a:lnTo>
                  <a:pt x="0" y="86392"/>
                </a:lnTo>
                <a:cubicBezTo>
                  <a:pt x="0" y="36100"/>
                  <a:pt x="36100" y="0"/>
                  <a:pt x="86392" y="0"/>
                </a:cubicBezTo>
                <a:lnTo>
                  <a:pt x="116872" y="0"/>
                </a:lnTo>
                <a:lnTo>
                  <a:pt x="116872" y="396716"/>
                </a:lnTo>
                <a:lnTo>
                  <a:pt x="86392" y="396716"/>
                </a:lnTo>
                <a:close/>
                <a:moveTo>
                  <a:pt x="116872" y="439198"/>
                </a:moveTo>
                <a:lnTo>
                  <a:pt x="116872" y="396716"/>
                </a:lnTo>
                <a:lnTo>
                  <a:pt x="325850" y="396716"/>
                </a:lnTo>
                <a:lnTo>
                  <a:pt x="325850" y="439198"/>
                </a:lnTo>
                <a:cubicBezTo>
                  <a:pt x="325850" y="471773"/>
                  <a:pt x="301085" y="495872"/>
                  <a:pt x="267748" y="495872"/>
                </a:cubicBezTo>
                <a:lnTo>
                  <a:pt x="174974" y="495872"/>
                </a:lnTo>
                <a:cubicBezTo>
                  <a:pt x="141637" y="495872"/>
                  <a:pt x="116872" y="471773"/>
                  <a:pt x="116872" y="439198"/>
                </a:cubicBezTo>
              </a:path>
            </a:pathLst>
          </a:custGeom>
          <a:noFill/>
          <a:ln w="15875" cap="flat">
            <a:solidFill>
              <a:schemeClr val="accent3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FDCBF32-E7FE-D883-B302-8C4F715A9EDE}"/>
              </a:ext>
            </a:extLst>
          </p:cNvPr>
          <p:cNvSpPr/>
          <p:nvPr userDrawn="1"/>
        </p:nvSpPr>
        <p:spPr>
          <a:xfrm>
            <a:off x="10086293" y="830547"/>
            <a:ext cx="1002726" cy="1525633"/>
          </a:xfrm>
          <a:custGeom>
            <a:avLst/>
            <a:gdLst>
              <a:gd name="connsiteX0" fmla="*/ 239459 w 325850"/>
              <a:gd name="connsiteY0" fmla="*/ 99155 h 495776"/>
              <a:gd name="connsiteX1" fmla="*/ 325850 w 325850"/>
              <a:gd name="connsiteY1" fmla="*/ 185547 h 495776"/>
              <a:gd name="connsiteX2" fmla="*/ 325850 w 325850"/>
              <a:gd name="connsiteY2" fmla="*/ 409385 h 495776"/>
              <a:gd name="connsiteX3" fmla="*/ 239459 w 325850"/>
              <a:gd name="connsiteY3" fmla="*/ 495776 h 495776"/>
              <a:gd name="connsiteX4" fmla="*/ 208979 w 325850"/>
              <a:gd name="connsiteY4" fmla="*/ 495776 h 495776"/>
              <a:gd name="connsiteX5" fmla="*/ 208979 w 325850"/>
              <a:gd name="connsiteY5" fmla="*/ 99155 h 495776"/>
              <a:gd name="connsiteX6" fmla="*/ 239459 w 325850"/>
              <a:gd name="connsiteY6" fmla="*/ 99155 h 495776"/>
              <a:gd name="connsiteX7" fmla="*/ 208979 w 325850"/>
              <a:gd name="connsiteY7" fmla="*/ 56674 h 495776"/>
              <a:gd name="connsiteX8" fmla="*/ 208979 w 325850"/>
              <a:gd name="connsiteY8" fmla="*/ 99155 h 495776"/>
              <a:gd name="connsiteX9" fmla="*/ 0 w 325850"/>
              <a:gd name="connsiteY9" fmla="*/ 99155 h 495776"/>
              <a:gd name="connsiteX10" fmla="*/ 0 w 325850"/>
              <a:gd name="connsiteY10" fmla="*/ 56674 h 495776"/>
              <a:gd name="connsiteX11" fmla="*/ 58103 w 325850"/>
              <a:gd name="connsiteY11" fmla="*/ 0 h 495776"/>
              <a:gd name="connsiteX12" fmla="*/ 150876 w 325850"/>
              <a:gd name="connsiteY12" fmla="*/ 0 h 495776"/>
              <a:gd name="connsiteX13" fmla="*/ 208979 w 325850"/>
              <a:gd name="connsiteY13" fmla="*/ 56674 h 49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850" h="495776">
                <a:moveTo>
                  <a:pt x="239459" y="99155"/>
                </a:moveTo>
                <a:cubicBezTo>
                  <a:pt x="289750" y="99155"/>
                  <a:pt x="325850" y="135255"/>
                  <a:pt x="325850" y="185547"/>
                </a:cubicBezTo>
                <a:lnTo>
                  <a:pt x="325850" y="409385"/>
                </a:lnTo>
                <a:cubicBezTo>
                  <a:pt x="325850" y="459677"/>
                  <a:pt x="289750" y="495776"/>
                  <a:pt x="239459" y="495776"/>
                </a:cubicBezTo>
                <a:lnTo>
                  <a:pt x="208979" y="495776"/>
                </a:lnTo>
                <a:lnTo>
                  <a:pt x="208979" y="99155"/>
                </a:lnTo>
                <a:lnTo>
                  <a:pt x="239459" y="99155"/>
                </a:lnTo>
                <a:close/>
                <a:moveTo>
                  <a:pt x="208979" y="56674"/>
                </a:moveTo>
                <a:lnTo>
                  <a:pt x="208979" y="99155"/>
                </a:lnTo>
                <a:lnTo>
                  <a:pt x="0" y="99155"/>
                </a:lnTo>
                <a:lnTo>
                  <a:pt x="0" y="56674"/>
                </a:lnTo>
                <a:cubicBezTo>
                  <a:pt x="0" y="24098"/>
                  <a:pt x="24765" y="0"/>
                  <a:pt x="58103" y="0"/>
                </a:cubicBezTo>
                <a:lnTo>
                  <a:pt x="150876" y="0"/>
                </a:lnTo>
                <a:cubicBezTo>
                  <a:pt x="184214" y="0"/>
                  <a:pt x="208979" y="24098"/>
                  <a:pt x="208979" y="56674"/>
                </a:cubicBezTo>
              </a:path>
            </a:pathLst>
          </a:custGeom>
          <a:noFill/>
          <a:ln w="15875" cap="flat">
            <a:solidFill>
              <a:schemeClr val="accent3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6393D5F-46A4-F079-2C76-B180F9A6D25E}"/>
              </a:ext>
            </a:extLst>
          </p:cNvPr>
          <p:cNvSpPr/>
          <p:nvPr userDrawn="1"/>
        </p:nvSpPr>
        <p:spPr>
          <a:xfrm>
            <a:off x="10373248" y="2357060"/>
            <a:ext cx="1002726" cy="1525633"/>
          </a:xfrm>
          <a:custGeom>
            <a:avLst/>
            <a:gdLst>
              <a:gd name="connsiteX0" fmla="*/ 86392 w 325850"/>
              <a:gd name="connsiteY0" fmla="*/ 396621 h 495776"/>
              <a:gd name="connsiteX1" fmla="*/ 0 w 325850"/>
              <a:gd name="connsiteY1" fmla="*/ 310229 h 495776"/>
              <a:gd name="connsiteX2" fmla="*/ 0 w 325850"/>
              <a:gd name="connsiteY2" fmla="*/ 86392 h 495776"/>
              <a:gd name="connsiteX3" fmla="*/ 86392 w 325850"/>
              <a:gd name="connsiteY3" fmla="*/ 0 h 495776"/>
              <a:gd name="connsiteX4" fmla="*/ 116872 w 325850"/>
              <a:gd name="connsiteY4" fmla="*/ 0 h 495776"/>
              <a:gd name="connsiteX5" fmla="*/ 116872 w 325850"/>
              <a:gd name="connsiteY5" fmla="*/ 396716 h 495776"/>
              <a:gd name="connsiteX6" fmla="*/ 86392 w 325850"/>
              <a:gd name="connsiteY6" fmla="*/ 396716 h 495776"/>
              <a:gd name="connsiteX7" fmla="*/ 116872 w 325850"/>
              <a:gd name="connsiteY7" fmla="*/ 439103 h 495776"/>
              <a:gd name="connsiteX8" fmla="*/ 116872 w 325850"/>
              <a:gd name="connsiteY8" fmla="*/ 396621 h 495776"/>
              <a:gd name="connsiteX9" fmla="*/ 325850 w 325850"/>
              <a:gd name="connsiteY9" fmla="*/ 396621 h 495776"/>
              <a:gd name="connsiteX10" fmla="*/ 325850 w 325850"/>
              <a:gd name="connsiteY10" fmla="*/ 439103 h 495776"/>
              <a:gd name="connsiteX11" fmla="*/ 267748 w 325850"/>
              <a:gd name="connsiteY11" fmla="*/ 495776 h 495776"/>
              <a:gd name="connsiteX12" fmla="*/ 174974 w 325850"/>
              <a:gd name="connsiteY12" fmla="*/ 495776 h 495776"/>
              <a:gd name="connsiteX13" fmla="*/ 116872 w 325850"/>
              <a:gd name="connsiteY13" fmla="*/ 439103 h 49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850" h="495776">
                <a:moveTo>
                  <a:pt x="86392" y="396621"/>
                </a:moveTo>
                <a:cubicBezTo>
                  <a:pt x="36100" y="396621"/>
                  <a:pt x="0" y="360521"/>
                  <a:pt x="0" y="310229"/>
                </a:cubicBezTo>
                <a:lnTo>
                  <a:pt x="0" y="86392"/>
                </a:lnTo>
                <a:cubicBezTo>
                  <a:pt x="0" y="36100"/>
                  <a:pt x="36100" y="0"/>
                  <a:pt x="86392" y="0"/>
                </a:cubicBezTo>
                <a:lnTo>
                  <a:pt x="116872" y="0"/>
                </a:lnTo>
                <a:lnTo>
                  <a:pt x="116872" y="396716"/>
                </a:lnTo>
                <a:lnTo>
                  <a:pt x="86392" y="396716"/>
                </a:lnTo>
                <a:close/>
                <a:moveTo>
                  <a:pt x="116872" y="439103"/>
                </a:moveTo>
                <a:lnTo>
                  <a:pt x="116872" y="396621"/>
                </a:lnTo>
                <a:lnTo>
                  <a:pt x="325850" y="396621"/>
                </a:lnTo>
                <a:lnTo>
                  <a:pt x="325850" y="439103"/>
                </a:lnTo>
                <a:cubicBezTo>
                  <a:pt x="325850" y="471678"/>
                  <a:pt x="301085" y="495776"/>
                  <a:pt x="267748" y="495776"/>
                </a:cubicBezTo>
                <a:lnTo>
                  <a:pt x="174974" y="495776"/>
                </a:lnTo>
                <a:cubicBezTo>
                  <a:pt x="141637" y="495776"/>
                  <a:pt x="116872" y="471678"/>
                  <a:pt x="116872" y="439103"/>
                </a:cubicBezTo>
              </a:path>
            </a:pathLst>
          </a:custGeom>
          <a:noFill/>
          <a:ln w="15875" cap="flat">
            <a:solidFill>
              <a:schemeClr val="accent3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1788AE-2878-8882-C05E-01FB943166BA}"/>
              </a:ext>
            </a:extLst>
          </p:cNvPr>
          <p:cNvSpPr/>
          <p:nvPr userDrawn="1"/>
        </p:nvSpPr>
        <p:spPr>
          <a:xfrm>
            <a:off x="11375975" y="3272442"/>
            <a:ext cx="1002726" cy="1525633"/>
          </a:xfrm>
          <a:custGeom>
            <a:avLst/>
            <a:gdLst>
              <a:gd name="connsiteX0" fmla="*/ 239459 w 325850"/>
              <a:gd name="connsiteY0" fmla="*/ 99155 h 495776"/>
              <a:gd name="connsiteX1" fmla="*/ 325850 w 325850"/>
              <a:gd name="connsiteY1" fmla="*/ 185547 h 495776"/>
              <a:gd name="connsiteX2" fmla="*/ 325850 w 325850"/>
              <a:gd name="connsiteY2" fmla="*/ 409384 h 495776"/>
              <a:gd name="connsiteX3" fmla="*/ 239459 w 325850"/>
              <a:gd name="connsiteY3" fmla="*/ 495776 h 495776"/>
              <a:gd name="connsiteX4" fmla="*/ 208979 w 325850"/>
              <a:gd name="connsiteY4" fmla="*/ 495776 h 495776"/>
              <a:gd name="connsiteX5" fmla="*/ 208979 w 325850"/>
              <a:gd name="connsiteY5" fmla="*/ 99060 h 495776"/>
              <a:gd name="connsiteX6" fmla="*/ 239459 w 325850"/>
              <a:gd name="connsiteY6" fmla="*/ 99060 h 495776"/>
              <a:gd name="connsiteX7" fmla="*/ 208979 w 325850"/>
              <a:gd name="connsiteY7" fmla="*/ 56674 h 495776"/>
              <a:gd name="connsiteX8" fmla="*/ 208979 w 325850"/>
              <a:gd name="connsiteY8" fmla="*/ 99155 h 495776"/>
              <a:gd name="connsiteX9" fmla="*/ 0 w 325850"/>
              <a:gd name="connsiteY9" fmla="*/ 99155 h 495776"/>
              <a:gd name="connsiteX10" fmla="*/ 0 w 325850"/>
              <a:gd name="connsiteY10" fmla="*/ 56674 h 495776"/>
              <a:gd name="connsiteX11" fmla="*/ 58102 w 325850"/>
              <a:gd name="connsiteY11" fmla="*/ 0 h 495776"/>
              <a:gd name="connsiteX12" fmla="*/ 150876 w 325850"/>
              <a:gd name="connsiteY12" fmla="*/ 0 h 495776"/>
              <a:gd name="connsiteX13" fmla="*/ 208979 w 325850"/>
              <a:gd name="connsiteY13" fmla="*/ 56674 h 49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850" h="495776">
                <a:moveTo>
                  <a:pt x="239459" y="99155"/>
                </a:moveTo>
                <a:cubicBezTo>
                  <a:pt x="289750" y="99155"/>
                  <a:pt x="325850" y="135255"/>
                  <a:pt x="325850" y="185547"/>
                </a:cubicBezTo>
                <a:lnTo>
                  <a:pt x="325850" y="409384"/>
                </a:lnTo>
                <a:cubicBezTo>
                  <a:pt x="325850" y="459676"/>
                  <a:pt x="289750" y="495776"/>
                  <a:pt x="239459" y="495776"/>
                </a:cubicBezTo>
                <a:lnTo>
                  <a:pt x="208979" y="495776"/>
                </a:lnTo>
                <a:lnTo>
                  <a:pt x="208979" y="99060"/>
                </a:lnTo>
                <a:lnTo>
                  <a:pt x="239459" y="99060"/>
                </a:lnTo>
                <a:close/>
                <a:moveTo>
                  <a:pt x="208979" y="56674"/>
                </a:moveTo>
                <a:lnTo>
                  <a:pt x="208979" y="99155"/>
                </a:lnTo>
                <a:lnTo>
                  <a:pt x="0" y="99155"/>
                </a:lnTo>
                <a:lnTo>
                  <a:pt x="0" y="56674"/>
                </a:lnTo>
                <a:cubicBezTo>
                  <a:pt x="0" y="24098"/>
                  <a:pt x="24765" y="0"/>
                  <a:pt x="58102" y="0"/>
                </a:cubicBezTo>
                <a:lnTo>
                  <a:pt x="150876" y="0"/>
                </a:lnTo>
                <a:cubicBezTo>
                  <a:pt x="184214" y="0"/>
                  <a:pt x="208979" y="24098"/>
                  <a:pt x="208979" y="56674"/>
                </a:cubicBezTo>
              </a:path>
            </a:pathLst>
          </a:custGeom>
          <a:noFill/>
          <a:ln w="15875" cap="flat">
            <a:solidFill>
              <a:schemeClr val="accent3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7E43D69-E9A0-8884-A950-0072A9ED7051}"/>
              </a:ext>
            </a:extLst>
          </p:cNvPr>
          <p:cNvSpPr/>
          <p:nvPr userDrawn="1"/>
        </p:nvSpPr>
        <p:spPr>
          <a:xfrm>
            <a:off x="11193954" y="-85127"/>
            <a:ext cx="1002726" cy="1525926"/>
          </a:xfrm>
          <a:custGeom>
            <a:avLst/>
            <a:gdLst>
              <a:gd name="connsiteX0" fmla="*/ 86392 w 325850"/>
              <a:gd name="connsiteY0" fmla="*/ 396716 h 495871"/>
              <a:gd name="connsiteX1" fmla="*/ 0 w 325850"/>
              <a:gd name="connsiteY1" fmla="*/ 310325 h 495871"/>
              <a:gd name="connsiteX2" fmla="*/ 0 w 325850"/>
              <a:gd name="connsiteY2" fmla="*/ 86392 h 495871"/>
              <a:gd name="connsiteX3" fmla="*/ 86392 w 325850"/>
              <a:gd name="connsiteY3" fmla="*/ 0 h 495871"/>
              <a:gd name="connsiteX4" fmla="*/ 116872 w 325850"/>
              <a:gd name="connsiteY4" fmla="*/ 0 h 495871"/>
              <a:gd name="connsiteX5" fmla="*/ 116872 w 325850"/>
              <a:gd name="connsiteY5" fmla="*/ 396716 h 495871"/>
              <a:gd name="connsiteX6" fmla="*/ 86392 w 325850"/>
              <a:gd name="connsiteY6" fmla="*/ 396716 h 495871"/>
              <a:gd name="connsiteX7" fmla="*/ 116872 w 325850"/>
              <a:gd name="connsiteY7" fmla="*/ 439198 h 495871"/>
              <a:gd name="connsiteX8" fmla="*/ 116872 w 325850"/>
              <a:gd name="connsiteY8" fmla="*/ 396716 h 495871"/>
              <a:gd name="connsiteX9" fmla="*/ 325850 w 325850"/>
              <a:gd name="connsiteY9" fmla="*/ 396716 h 495871"/>
              <a:gd name="connsiteX10" fmla="*/ 325850 w 325850"/>
              <a:gd name="connsiteY10" fmla="*/ 439198 h 495871"/>
              <a:gd name="connsiteX11" fmla="*/ 267748 w 325850"/>
              <a:gd name="connsiteY11" fmla="*/ 495872 h 495871"/>
              <a:gd name="connsiteX12" fmla="*/ 174974 w 325850"/>
              <a:gd name="connsiteY12" fmla="*/ 495872 h 495871"/>
              <a:gd name="connsiteX13" fmla="*/ 116872 w 325850"/>
              <a:gd name="connsiteY13" fmla="*/ 439198 h 495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850" h="495871">
                <a:moveTo>
                  <a:pt x="86392" y="396716"/>
                </a:moveTo>
                <a:cubicBezTo>
                  <a:pt x="36100" y="396716"/>
                  <a:pt x="0" y="360617"/>
                  <a:pt x="0" y="310325"/>
                </a:cubicBezTo>
                <a:lnTo>
                  <a:pt x="0" y="86392"/>
                </a:lnTo>
                <a:cubicBezTo>
                  <a:pt x="0" y="36100"/>
                  <a:pt x="36100" y="0"/>
                  <a:pt x="86392" y="0"/>
                </a:cubicBezTo>
                <a:lnTo>
                  <a:pt x="116872" y="0"/>
                </a:lnTo>
                <a:lnTo>
                  <a:pt x="116872" y="396716"/>
                </a:lnTo>
                <a:lnTo>
                  <a:pt x="86392" y="396716"/>
                </a:lnTo>
                <a:close/>
                <a:moveTo>
                  <a:pt x="116872" y="439198"/>
                </a:moveTo>
                <a:lnTo>
                  <a:pt x="116872" y="396716"/>
                </a:lnTo>
                <a:lnTo>
                  <a:pt x="325850" y="396716"/>
                </a:lnTo>
                <a:lnTo>
                  <a:pt x="325850" y="439198"/>
                </a:lnTo>
                <a:cubicBezTo>
                  <a:pt x="325850" y="471773"/>
                  <a:pt x="301085" y="495872"/>
                  <a:pt x="267748" y="495872"/>
                </a:cubicBezTo>
                <a:lnTo>
                  <a:pt x="174974" y="495872"/>
                </a:lnTo>
                <a:cubicBezTo>
                  <a:pt x="141637" y="495872"/>
                  <a:pt x="116872" y="471773"/>
                  <a:pt x="116872" y="439198"/>
                </a:cubicBezTo>
              </a:path>
            </a:pathLst>
          </a:custGeom>
          <a:noFill/>
          <a:ln w="15875" cap="flat">
            <a:solidFill>
              <a:schemeClr val="accent3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015BD36-6DCB-A605-BD8A-CC73CF562A14}"/>
              </a:ext>
            </a:extLst>
          </p:cNvPr>
          <p:cNvSpPr/>
          <p:nvPr userDrawn="1"/>
        </p:nvSpPr>
        <p:spPr>
          <a:xfrm>
            <a:off x="12196681" y="830547"/>
            <a:ext cx="1002726" cy="1525633"/>
          </a:xfrm>
          <a:custGeom>
            <a:avLst/>
            <a:gdLst>
              <a:gd name="connsiteX0" fmla="*/ 239459 w 325850"/>
              <a:gd name="connsiteY0" fmla="*/ 99155 h 495776"/>
              <a:gd name="connsiteX1" fmla="*/ 325850 w 325850"/>
              <a:gd name="connsiteY1" fmla="*/ 185547 h 495776"/>
              <a:gd name="connsiteX2" fmla="*/ 325850 w 325850"/>
              <a:gd name="connsiteY2" fmla="*/ 409385 h 495776"/>
              <a:gd name="connsiteX3" fmla="*/ 239459 w 325850"/>
              <a:gd name="connsiteY3" fmla="*/ 495776 h 495776"/>
              <a:gd name="connsiteX4" fmla="*/ 208978 w 325850"/>
              <a:gd name="connsiteY4" fmla="*/ 495776 h 495776"/>
              <a:gd name="connsiteX5" fmla="*/ 208978 w 325850"/>
              <a:gd name="connsiteY5" fmla="*/ 99155 h 495776"/>
              <a:gd name="connsiteX6" fmla="*/ 239459 w 325850"/>
              <a:gd name="connsiteY6" fmla="*/ 99155 h 495776"/>
              <a:gd name="connsiteX7" fmla="*/ 208978 w 325850"/>
              <a:gd name="connsiteY7" fmla="*/ 56674 h 495776"/>
              <a:gd name="connsiteX8" fmla="*/ 208978 w 325850"/>
              <a:gd name="connsiteY8" fmla="*/ 99155 h 495776"/>
              <a:gd name="connsiteX9" fmla="*/ 0 w 325850"/>
              <a:gd name="connsiteY9" fmla="*/ 99155 h 495776"/>
              <a:gd name="connsiteX10" fmla="*/ 0 w 325850"/>
              <a:gd name="connsiteY10" fmla="*/ 56674 h 495776"/>
              <a:gd name="connsiteX11" fmla="*/ 58102 w 325850"/>
              <a:gd name="connsiteY11" fmla="*/ 0 h 495776"/>
              <a:gd name="connsiteX12" fmla="*/ 150876 w 325850"/>
              <a:gd name="connsiteY12" fmla="*/ 0 h 495776"/>
              <a:gd name="connsiteX13" fmla="*/ 208978 w 325850"/>
              <a:gd name="connsiteY13" fmla="*/ 56674 h 49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850" h="495776">
                <a:moveTo>
                  <a:pt x="239459" y="99155"/>
                </a:moveTo>
                <a:cubicBezTo>
                  <a:pt x="289751" y="99155"/>
                  <a:pt x="325850" y="135255"/>
                  <a:pt x="325850" y="185547"/>
                </a:cubicBezTo>
                <a:lnTo>
                  <a:pt x="325850" y="409385"/>
                </a:lnTo>
                <a:cubicBezTo>
                  <a:pt x="325850" y="459677"/>
                  <a:pt x="289751" y="495776"/>
                  <a:pt x="239459" y="495776"/>
                </a:cubicBezTo>
                <a:lnTo>
                  <a:pt x="208978" y="495776"/>
                </a:lnTo>
                <a:lnTo>
                  <a:pt x="208978" y="99155"/>
                </a:lnTo>
                <a:lnTo>
                  <a:pt x="239459" y="99155"/>
                </a:lnTo>
                <a:close/>
                <a:moveTo>
                  <a:pt x="208978" y="56674"/>
                </a:moveTo>
                <a:lnTo>
                  <a:pt x="208978" y="99155"/>
                </a:lnTo>
                <a:lnTo>
                  <a:pt x="0" y="99155"/>
                </a:lnTo>
                <a:lnTo>
                  <a:pt x="0" y="56674"/>
                </a:lnTo>
                <a:cubicBezTo>
                  <a:pt x="0" y="24098"/>
                  <a:pt x="24765" y="0"/>
                  <a:pt x="58102" y="0"/>
                </a:cubicBezTo>
                <a:lnTo>
                  <a:pt x="150876" y="0"/>
                </a:lnTo>
                <a:cubicBezTo>
                  <a:pt x="184214" y="0"/>
                  <a:pt x="208978" y="24098"/>
                  <a:pt x="208978" y="56674"/>
                </a:cubicBezTo>
              </a:path>
            </a:pathLst>
          </a:custGeom>
          <a:noFill/>
          <a:ln w="15875" cap="flat">
            <a:solidFill>
              <a:schemeClr val="accent3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E3A6E99-19AC-BD44-FF92-55CC509326AC}"/>
              </a:ext>
            </a:extLst>
          </p:cNvPr>
          <p:cNvSpPr/>
          <p:nvPr userDrawn="1"/>
        </p:nvSpPr>
        <p:spPr>
          <a:xfrm>
            <a:off x="12483636" y="2357060"/>
            <a:ext cx="1002726" cy="1525633"/>
          </a:xfrm>
          <a:custGeom>
            <a:avLst/>
            <a:gdLst>
              <a:gd name="connsiteX0" fmla="*/ 86392 w 325850"/>
              <a:gd name="connsiteY0" fmla="*/ 396621 h 495776"/>
              <a:gd name="connsiteX1" fmla="*/ 0 w 325850"/>
              <a:gd name="connsiteY1" fmla="*/ 310229 h 495776"/>
              <a:gd name="connsiteX2" fmla="*/ 0 w 325850"/>
              <a:gd name="connsiteY2" fmla="*/ 86392 h 495776"/>
              <a:gd name="connsiteX3" fmla="*/ 86392 w 325850"/>
              <a:gd name="connsiteY3" fmla="*/ 0 h 495776"/>
              <a:gd name="connsiteX4" fmla="*/ 116872 w 325850"/>
              <a:gd name="connsiteY4" fmla="*/ 0 h 495776"/>
              <a:gd name="connsiteX5" fmla="*/ 116872 w 325850"/>
              <a:gd name="connsiteY5" fmla="*/ 396716 h 495776"/>
              <a:gd name="connsiteX6" fmla="*/ 86392 w 325850"/>
              <a:gd name="connsiteY6" fmla="*/ 396716 h 495776"/>
              <a:gd name="connsiteX7" fmla="*/ 116872 w 325850"/>
              <a:gd name="connsiteY7" fmla="*/ 439103 h 495776"/>
              <a:gd name="connsiteX8" fmla="*/ 116872 w 325850"/>
              <a:gd name="connsiteY8" fmla="*/ 396621 h 495776"/>
              <a:gd name="connsiteX9" fmla="*/ 325850 w 325850"/>
              <a:gd name="connsiteY9" fmla="*/ 396621 h 495776"/>
              <a:gd name="connsiteX10" fmla="*/ 325850 w 325850"/>
              <a:gd name="connsiteY10" fmla="*/ 439103 h 495776"/>
              <a:gd name="connsiteX11" fmla="*/ 267748 w 325850"/>
              <a:gd name="connsiteY11" fmla="*/ 495776 h 495776"/>
              <a:gd name="connsiteX12" fmla="*/ 174974 w 325850"/>
              <a:gd name="connsiteY12" fmla="*/ 495776 h 495776"/>
              <a:gd name="connsiteX13" fmla="*/ 116872 w 325850"/>
              <a:gd name="connsiteY13" fmla="*/ 439103 h 49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850" h="495776">
                <a:moveTo>
                  <a:pt x="86392" y="396621"/>
                </a:moveTo>
                <a:cubicBezTo>
                  <a:pt x="36100" y="396621"/>
                  <a:pt x="0" y="360521"/>
                  <a:pt x="0" y="310229"/>
                </a:cubicBezTo>
                <a:lnTo>
                  <a:pt x="0" y="86392"/>
                </a:lnTo>
                <a:cubicBezTo>
                  <a:pt x="0" y="36100"/>
                  <a:pt x="36100" y="0"/>
                  <a:pt x="86392" y="0"/>
                </a:cubicBezTo>
                <a:lnTo>
                  <a:pt x="116872" y="0"/>
                </a:lnTo>
                <a:lnTo>
                  <a:pt x="116872" y="396716"/>
                </a:lnTo>
                <a:lnTo>
                  <a:pt x="86392" y="396716"/>
                </a:lnTo>
                <a:close/>
                <a:moveTo>
                  <a:pt x="116872" y="439103"/>
                </a:moveTo>
                <a:lnTo>
                  <a:pt x="116872" y="396621"/>
                </a:lnTo>
                <a:lnTo>
                  <a:pt x="325850" y="396621"/>
                </a:lnTo>
                <a:lnTo>
                  <a:pt x="325850" y="439103"/>
                </a:lnTo>
                <a:cubicBezTo>
                  <a:pt x="325850" y="471678"/>
                  <a:pt x="301085" y="495776"/>
                  <a:pt x="267748" y="495776"/>
                </a:cubicBezTo>
                <a:lnTo>
                  <a:pt x="174974" y="495776"/>
                </a:lnTo>
                <a:cubicBezTo>
                  <a:pt x="141637" y="495776"/>
                  <a:pt x="116872" y="471678"/>
                  <a:pt x="116872" y="439103"/>
                </a:cubicBezTo>
              </a:path>
            </a:pathLst>
          </a:custGeom>
          <a:noFill/>
          <a:ln w="15875" cap="flat">
            <a:solidFill>
              <a:schemeClr val="accent3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8608B6A-3878-E3AE-D5BE-2A64384BEDDE}"/>
              </a:ext>
            </a:extLst>
          </p:cNvPr>
          <p:cNvSpPr/>
          <p:nvPr userDrawn="1"/>
        </p:nvSpPr>
        <p:spPr>
          <a:xfrm>
            <a:off x="9549317" y="4798663"/>
            <a:ext cx="1002726" cy="1525633"/>
          </a:xfrm>
          <a:custGeom>
            <a:avLst/>
            <a:gdLst>
              <a:gd name="connsiteX0" fmla="*/ 86392 w 325850"/>
              <a:gd name="connsiteY0" fmla="*/ 396621 h 495776"/>
              <a:gd name="connsiteX1" fmla="*/ 0 w 325850"/>
              <a:gd name="connsiteY1" fmla="*/ 310229 h 495776"/>
              <a:gd name="connsiteX2" fmla="*/ 0 w 325850"/>
              <a:gd name="connsiteY2" fmla="*/ 86392 h 495776"/>
              <a:gd name="connsiteX3" fmla="*/ 86392 w 325850"/>
              <a:gd name="connsiteY3" fmla="*/ 0 h 495776"/>
              <a:gd name="connsiteX4" fmla="*/ 116872 w 325850"/>
              <a:gd name="connsiteY4" fmla="*/ 0 h 495776"/>
              <a:gd name="connsiteX5" fmla="*/ 116872 w 325850"/>
              <a:gd name="connsiteY5" fmla="*/ 396716 h 495776"/>
              <a:gd name="connsiteX6" fmla="*/ 86392 w 325850"/>
              <a:gd name="connsiteY6" fmla="*/ 396716 h 495776"/>
              <a:gd name="connsiteX7" fmla="*/ 116872 w 325850"/>
              <a:gd name="connsiteY7" fmla="*/ 439103 h 495776"/>
              <a:gd name="connsiteX8" fmla="*/ 116872 w 325850"/>
              <a:gd name="connsiteY8" fmla="*/ 396621 h 495776"/>
              <a:gd name="connsiteX9" fmla="*/ 325850 w 325850"/>
              <a:gd name="connsiteY9" fmla="*/ 396621 h 495776"/>
              <a:gd name="connsiteX10" fmla="*/ 325850 w 325850"/>
              <a:gd name="connsiteY10" fmla="*/ 439103 h 495776"/>
              <a:gd name="connsiteX11" fmla="*/ 267748 w 325850"/>
              <a:gd name="connsiteY11" fmla="*/ 495776 h 495776"/>
              <a:gd name="connsiteX12" fmla="*/ 174974 w 325850"/>
              <a:gd name="connsiteY12" fmla="*/ 495776 h 495776"/>
              <a:gd name="connsiteX13" fmla="*/ 116872 w 325850"/>
              <a:gd name="connsiteY13" fmla="*/ 439103 h 49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850" h="495776">
                <a:moveTo>
                  <a:pt x="86392" y="396621"/>
                </a:moveTo>
                <a:cubicBezTo>
                  <a:pt x="36100" y="396621"/>
                  <a:pt x="0" y="360521"/>
                  <a:pt x="0" y="310229"/>
                </a:cubicBezTo>
                <a:lnTo>
                  <a:pt x="0" y="86392"/>
                </a:lnTo>
                <a:cubicBezTo>
                  <a:pt x="0" y="36100"/>
                  <a:pt x="36100" y="0"/>
                  <a:pt x="86392" y="0"/>
                </a:cubicBezTo>
                <a:lnTo>
                  <a:pt x="116872" y="0"/>
                </a:lnTo>
                <a:lnTo>
                  <a:pt x="116872" y="396716"/>
                </a:lnTo>
                <a:lnTo>
                  <a:pt x="86392" y="396716"/>
                </a:lnTo>
                <a:close/>
                <a:moveTo>
                  <a:pt x="116872" y="439103"/>
                </a:moveTo>
                <a:lnTo>
                  <a:pt x="116872" y="396621"/>
                </a:lnTo>
                <a:lnTo>
                  <a:pt x="325850" y="396621"/>
                </a:lnTo>
                <a:lnTo>
                  <a:pt x="325850" y="439103"/>
                </a:lnTo>
                <a:cubicBezTo>
                  <a:pt x="325850" y="471678"/>
                  <a:pt x="301085" y="495776"/>
                  <a:pt x="267748" y="495776"/>
                </a:cubicBezTo>
                <a:lnTo>
                  <a:pt x="174974" y="495776"/>
                </a:lnTo>
                <a:cubicBezTo>
                  <a:pt x="141637" y="495776"/>
                  <a:pt x="116872" y="471678"/>
                  <a:pt x="116872" y="439103"/>
                </a:cubicBezTo>
              </a:path>
            </a:pathLst>
          </a:custGeom>
          <a:noFill/>
          <a:ln w="15875" cap="flat">
            <a:solidFill>
              <a:schemeClr val="accent3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089012-7840-127B-6237-516210CFD9A7}"/>
              </a:ext>
            </a:extLst>
          </p:cNvPr>
          <p:cNvSpPr/>
          <p:nvPr userDrawn="1"/>
        </p:nvSpPr>
        <p:spPr>
          <a:xfrm>
            <a:off x="10552043" y="5714044"/>
            <a:ext cx="1002726" cy="1525633"/>
          </a:xfrm>
          <a:custGeom>
            <a:avLst/>
            <a:gdLst>
              <a:gd name="connsiteX0" fmla="*/ 239459 w 325850"/>
              <a:gd name="connsiteY0" fmla="*/ 99155 h 495776"/>
              <a:gd name="connsiteX1" fmla="*/ 325850 w 325850"/>
              <a:gd name="connsiteY1" fmla="*/ 185547 h 495776"/>
              <a:gd name="connsiteX2" fmla="*/ 325850 w 325850"/>
              <a:gd name="connsiteY2" fmla="*/ 409384 h 495776"/>
              <a:gd name="connsiteX3" fmla="*/ 239459 w 325850"/>
              <a:gd name="connsiteY3" fmla="*/ 495776 h 495776"/>
              <a:gd name="connsiteX4" fmla="*/ 208979 w 325850"/>
              <a:gd name="connsiteY4" fmla="*/ 495776 h 495776"/>
              <a:gd name="connsiteX5" fmla="*/ 208979 w 325850"/>
              <a:gd name="connsiteY5" fmla="*/ 99060 h 495776"/>
              <a:gd name="connsiteX6" fmla="*/ 239459 w 325850"/>
              <a:gd name="connsiteY6" fmla="*/ 99060 h 495776"/>
              <a:gd name="connsiteX7" fmla="*/ 208979 w 325850"/>
              <a:gd name="connsiteY7" fmla="*/ 56674 h 495776"/>
              <a:gd name="connsiteX8" fmla="*/ 208979 w 325850"/>
              <a:gd name="connsiteY8" fmla="*/ 99155 h 495776"/>
              <a:gd name="connsiteX9" fmla="*/ 0 w 325850"/>
              <a:gd name="connsiteY9" fmla="*/ 99155 h 495776"/>
              <a:gd name="connsiteX10" fmla="*/ 0 w 325850"/>
              <a:gd name="connsiteY10" fmla="*/ 56674 h 495776"/>
              <a:gd name="connsiteX11" fmla="*/ 58103 w 325850"/>
              <a:gd name="connsiteY11" fmla="*/ 0 h 495776"/>
              <a:gd name="connsiteX12" fmla="*/ 150876 w 325850"/>
              <a:gd name="connsiteY12" fmla="*/ 0 h 495776"/>
              <a:gd name="connsiteX13" fmla="*/ 208979 w 325850"/>
              <a:gd name="connsiteY13" fmla="*/ 56674 h 49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850" h="495776">
                <a:moveTo>
                  <a:pt x="239459" y="99155"/>
                </a:moveTo>
                <a:cubicBezTo>
                  <a:pt x="289750" y="99155"/>
                  <a:pt x="325850" y="135255"/>
                  <a:pt x="325850" y="185547"/>
                </a:cubicBezTo>
                <a:lnTo>
                  <a:pt x="325850" y="409384"/>
                </a:lnTo>
                <a:cubicBezTo>
                  <a:pt x="325850" y="459676"/>
                  <a:pt x="289750" y="495776"/>
                  <a:pt x="239459" y="495776"/>
                </a:cubicBezTo>
                <a:lnTo>
                  <a:pt x="208979" y="495776"/>
                </a:lnTo>
                <a:lnTo>
                  <a:pt x="208979" y="99060"/>
                </a:lnTo>
                <a:lnTo>
                  <a:pt x="239459" y="99060"/>
                </a:lnTo>
                <a:close/>
                <a:moveTo>
                  <a:pt x="208979" y="56674"/>
                </a:moveTo>
                <a:lnTo>
                  <a:pt x="208979" y="99155"/>
                </a:lnTo>
                <a:lnTo>
                  <a:pt x="0" y="99155"/>
                </a:lnTo>
                <a:lnTo>
                  <a:pt x="0" y="56674"/>
                </a:lnTo>
                <a:cubicBezTo>
                  <a:pt x="0" y="24098"/>
                  <a:pt x="24765" y="0"/>
                  <a:pt x="58103" y="0"/>
                </a:cubicBezTo>
                <a:lnTo>
                  <a:pt x="150876" y="0"/>
                </a:lnTo>
                <a:cubicBezTo>
                  <a:pt x="184214" y="0"/>
                  <a:pt x="208979" y="24098"/>
                  <a:pt x="208979" y="56674"/>
                </a:cubicBezTo>
              </a:path>
            </a:pathLst>
          </a:custGeom>
          <a:noFill/>
          <a:ln w="15875" cap="flat">
            <a:solidFill>
              <a:schemeClr val="accent3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10BD04EE-E0F7-02E7-5D94-1BAB3F59E60A}"/>
              </a:ext>
            </a:extLst>
          </p:cNvPr>
          <p:cNvSpPr/>
          <p:nvPr userDrawn="1"/>
        </p:nvSpPr>
        <p:spPr>
          <a:xfrm>
            <a:off x="11659705" y="4798663"/>
            <a:ext cx="1002726" cy="1525633"/>
          </a:xfrm>
          <a:custGeom>
            <a:avLst/>
            <a:gdLst>
              <a:gd name="connsiteX0" fmla="*/ 86392 w 325850"/>
              <a:gd name="connsiteY0" fmla="*/ 396621 h 495776"/>
              <a:gd name="connsiteX1" fmla="*/ 0 w 325850"/>
              <a:gd name="connsiteY1" fmla="*/ 310229 h 495776"/>
              <a:gd name="connsiteX2" fmla="*/ 0 w 325850"/>
              <a:gd name="connsiteY2" fmla="*/ 86392 h 495776"/>
              <a:gd name="connsiteX3" fmla="*/ 86392 w 325850"/>
              <a:gd name="connsiteY3" fmla="*/ 0 h 495776"/>
              <a:gd name="connsiteX4" fmla="*/ 116872 w 325850"/>
              <a:gd name="connsiteY4" fmla="*/ 0 h 495776"/>
              <a:gd name="connsiteX5" fmla="*/ 116872 w 325850"/>
              <a:gd name="connsiteY5" fmla="*/ 396716 h 495776"/>
              <a:gd name="connsiteX6" fmla="*/ 86392 w 325850"/>
              <a:gd name="connsiteY6" fmla="*/ 396716 h 495776"/>
              <a:gd name="connsiteX7" fmla="*/ 116872 w 325850"/>
              <a:gd name="connsiteY7" fmla="*/ 439103 h 495776"/>
              <a:gd name="connsiteX8" fmla="*/ 116872 w 325850"/>
              <a:gd name="connsiteY8" fmla="*/ 396621 h 495776"/>
              <a:gd name="connsiteX9" fmla="*/ 325850 w 325850"/>
              <a:gd name="connsiteY9" fmla="*/ 396621 h 495776"/>
              <a:gd name="connsiteX10" fmla="*/ 325850 w 325850"/>
              <a:gd name="connsiteY10" fmla="*/ 439103 h 495776"/>
              <a:gd name="connsiteX11" fmla="*/ 267748 w 325850"/>
              <a:gd name="connsiteY11" fmla="*/ 495776 h 495776"/>
              <a:gd name="connsiteX12" fmla="*/ 174974 w 325850"/>
              <a:gd name="connsiteY12" fmla="*/ 495776 h 495776"/>
              <a:gd name="connsiteX13" fmla="*/ 116872 w 325850"/>
              <a:gd name="connsiteY13" fmla="*/ 439103 h 49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850" h="495776">
                <a:moveTo>
                  <a:pt x="86392" y="396621"/>
                </a:moveTo>
                <a:cubicBezTo>
                  <a:pt x="36100" y="396621"/>
                  <a:pt x="0" y="360521"/>
                  <a:pt x="0" y="310229"/>
                </a:cubicBezTo>
                <a:lnTo>
                  <a:pt x="0" y="86392"/>
                </a:lnTo>
                <a:cubicBezTo>
                  <a:pt x="0" y="36100"/>
                  <a:pt x="36100" y="0"/>
                  <a:pt x="86392" y="0"/>
                </a:cubicBezTo>
                <a:lnTo>
                  <a:pt x="116872" y="0"/>
                </a:lnTo>
                <a:lnTo>
                  <a:pt x="116872" y="396716"/>
                </a:lnTo>
                <a:lnTo>
                  <a:pt x="86392" y="396716"/>
                </a:lnTo>
                <a:close/>
                <a:moveTo>
                  <a:pt x="116872" y="439103"/>
                </a:moveTo>
                <a:lnTo>
                  <a:pt x="116872" y="396621"/>
                </a:lnTo>
                <a:lnTo>
                  <a:pt x="325850" y="396621"/>
                </a:lnTo>
                <a:lnTo>
                  <a:pt x="325850" y="439103"/>
                </a:lnTo>
                <a:cubicBezTo>
                  <a:pt x="325850" y="471678"/>
                  <a:pt x="301085" y="495776"/>
                  <a:pt x="267748" y="495776"/>
                </a:cubicBezTo>
                <a:lnTo>
                  <a:pt x="174974" y="495776"/>
                </a:lnTo>
                <a:cubicBezTo>
                  <a:pt x="141637" y="495776"/>
                  <a:pt x="116872" y="471678"/>
                  <a:pt x="116872" y="439103"/>
                </a:cubicBezTo>
              </a:path>
            </a:pathLst>
          </a:custGeom>
          <a:noFill/>
          <a:ln w="15875" cap="flat">
            <a:solidFill>
              <a:schemeClr val="accent3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20FFB88A-783D-41D9-A420-8960CF9BB831}"/>
              </a:ext>
            </a:extLst>
          </p:cNvPr>
          <p:cNvSpPr/>
          <p:nvPr userDrawn="1"/>
        </p:nvSpPr>
        <p:spPr>
          <a:xfrm>
            <a:off x="12662431" y="5714044"/>
            <a:ext cx="1002726" cy="1525633"/>
          </a:xfrm>
          <a:custGeom>
            <a:avLst/>
            <a:gdLst>
              <a:gd name="connsiteX0" fmla="*/ 239459 w 325850"/>
              <a:gd name="connsiteY0" fmla="*/ 99155 h 495776"/>
              <a:gd name="connsiteX1" fmla="*/ 325850 w 325850"/>
              <a:gd name="connsiteY1" fmla="*/ 185547 h 495776"/>
              <a:gd name="connsiteX2" fmla="*/ 325850 w 325850"/>
              <a:gd name="connsiteY2" fmla="*/ 409384 h 495776"/>
              <a:gd name="connsiteX3" fmla="*/ 239459 w 325850"/>
              <a:gd name="connsiteY3" fmla="*/ 495776 h 495776"/>
              <a:gd name="connsiteX4" fmla="*/ 208978 w 325850"/>
              <a:gd name="connsiteY4" fmla="*/ 495776 h 495776"/>
              <a:gd name="connsiteX5" fmla="*/ 208978 w 325850"/>
              <a:gd name="connsiteY5" fmla="*/ 99060 h 495776"/>
              <a:gd name="connsiteX6" fmla="*/ 239459 w 325850"/>
              <a:gd name="connsiteY6" fmla="*/ 99060 h 495776"/>
              <a:gd name="connsiteX7" fmla="*/ 208978 w 325850"/>
              <a:gd name="connsiteY7" fmla="*/ 56674 h 495776"/>
              <a:gd name="connsiteX8" fmla="*/ 208978 w 325850"/>
              <a:gd name="connsiteY8" fmla="*/ 99155 h 495776"/>
              <a:gd name="connsiteX9" fmla="*/ 0 w 325850"/>
              <a:gd name="connsiteY9" fmla="*/ 99155 h 495776"/>
              <a:gd name="connsiteX10" fmla="*/ 0 w 325850"/>
              <a:gd name="connsiteY10" fmla="*/ 56674 h 495776"/>
              <a:gd name="connsiteX11" fmla="*/ 58102 w 325850"/>
              <a:gd name="connsiteY11" fmla="*/ 0 h 495776"/>
              <a:gd name="connsiteX12" fmla="*/ 150876 w 325850"/>
              <a:gd name="connsiteY12" fmla="*/ 0 h 495776"/>
              <a:gd name="connsiteX13" fmla="*/ 208978 w 325850"/>
              <a:gd name="connsiteY13" fmla="*/ 56674 h 49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850" h="495776">
                <a:moveTo>
                  <a:pt x="239459" y="99155"/>
                </a:moveTo>
                <a:cubicBezTo>
                  <a:pt x="289751" y="99155"/>
                  <a:pt x="325850" y="135255"/>
                  <a:pt x="325850" y="185547"/>
                </a:cubicBezTo>
                <a:lnTo>
                  <a:pt x="325850" y="409384"/>
                </a:lnTo>
                <a:cubicBezTo>
                  <a:pt x="325850" y="459676"/>
                  <a:pt x="289751" y="495776"/>
                  <a:pt x="239459" y="495776"/>
                </a:cubicBezTo>
                <a:lnTo>
                  <a:pt x="208978" y="495776"/>
                </a:lnTo>
                <a:lnTo>
                  <a:pt x="208978" y="99060"/>
                </a:lnTo>
                <a:lnTo>
                  <a:pt x="239459" y="99060"/>
                </a:lnTo>
                <a:close/>
                <a:moveTo>
                  <a:pt x="208978" y="56674"/>
                </a:moveTo>
                <a:lnTo>
                  <a:pt x="208978" y="99155"/>
                </a:lnTo>
                <a:lnTo>
                  <a:pt x="0" y="99155"/>
                </a:lnTo>
                <a:lnTo>
                  <a:pt x="0" y="56674"/>
                </a:lnTo>
                <a:cubicBezTo>
                  <a:pt x="0" y="24098"/>
                  <a:pt x="24765" y="0"/>
                  <a:pt x="58102" y="0"/>
                </a:cubicBezTo>
                <a:lnTo>
                  <a:pt x="150876" y="0"/>
                </a:lnTo>
                <a:cubicBezTo>
                  <a:pt x="184214" y="0"/>
                  <a:pt x="208978" y="24098"/>
                  <a:pt x="208978" y="56674"/>
                </a:cubicBezTo>
              </a:path>
            </a:pathLst>
          </a:custGeom>
          <a:noFill/>
          <a:ln w="15875" cap="flat">
            <a:solidFill>
              <a:schemeClr val="accent3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0EA7A1E-D940-D71D-4872-E7EDFD9327CB}"/>
              </a:ext>
            </a:extLst>
          </p:cNvPr>
          <p:cNvSpPr/>
          <p:nvPr userDrawn="1"/>
        </p:nvSpPr>
        <p:spPr>
          <a:xfrm>
            <a:off x="0" y="-1"/>
            <a:ext cx="3607567" cy="5988642"/>
          </a:xfrm>
          <a:custGeom>
            <a:avLst/>
            <a:gdLst>
              <a:gd name="connsiteX0" fmla="*/ 2802381 w 3607567"/>
              <a:gd name="connsiteY0" fmla="*/ 5893619 h 5988642"/>
              <a:gd name="connsiteX1" fmla="*/ 3002651 w 3607567"/>
              <a:gd name="connsiteY1" fmla="*/ 5893619 h 5988642"/>
              <a:gd name="connsiteX2" fmla="*/ 3002651 w 3607567"/>
              <a:gd name="connsiteY2" fmla="*/ 5934330 h 5988642"/>
              <a:gd name="connsiteX3" fmla="*/ 2946970 w 3607567"/>
              <a:gd name="connsiteY3" fmla="*/ 5988642 h 5988642"/>
              <a:gd name="connsiteX4" fmla="*/ 2858062 w 3607567"/>
              <a:gd name="connsiteY4" fmla="*/ 5988642 h 5988642"/>
              <a:gd name="connsiteX5" fmla="*/ 2802381 w 3607567"/>
              <a:gd name="connsiteY5" fmla="*/ 5934330 h 5988642"/>
              <a:gd name="connsiteX6" fmla="*/ 2028962 w 3607567"/>
              <a:gd name="connsiteY6" fmla="*/ 5893619 h 5988642"/>
              <a:gd name="connsiteX7" fmla="*/ 2229231 w 3607567"/>
              <a:gd name="connsiteY7" fmla="*/ 5893619 h 5988642"/>
              <a:gd name="connsiteX8" fmla="*/ 2229231 w 3607567"/>
              <a:gd name="connsiteY8" fmla="*/ 5934330 h 5988642"/>
              <a:gd name="connsiteX9" fmla="*/ 2173549 w 3607567"/>
              <a:gd name="connsiteY9" fmla="*/ 5988642 h 5988642"/>
              <a:gd name="connsiteX10" fmla="*/ 2084642 w 3607567"/>
              <a:gd name="connsiteY10" fmla="*/ 5988642 h 5988642"/>
              <a:gd name="connsiteX11" fmla="*/ 2028962 w 3607567"/>
              <a:gd name="connsiteY11" fmla="*/ 5934330 h 5988642"/>
              <a:gd name="connsiteX12" fmla="*/ 1031539 w 3607567"/>
              <a:gd name="connsiteY12" fmla="*/ 5893619 h 5988642"/>
              <a:gd name="connsiteX13" fmla="*/ 1231809 w 3607567"/>
              <a:gd name="connsiteY13" fmla="*/ 5893619 h 5988642"/>
              <a:gd name="connsiteX14" fmla="*/ 1231809 w 3607567"/>
              <a:gd name="connsiteY14" fmla="*/ 5934330 h 5988642"/>
              <a:gd name="connsiteX15" fmla="*/ 1176128 w 3607567"/>
              <a:gd name="connsiteY15" fmla="*/ 5988642 h 5988642"/>
              <a:gd name="connsiteX16" fmla="*/ 1087220 w 3607567"/>
              <a:gd name="connsiteY16" fmla="*/ 5988642 h 5988642"/>
              <a:gd name="connsiteX17" fmla="*/ 1031539 w 3607567"/>
              <a:gd name="connsiteY17" fmla="*/ 5934330 h 5988642"/>
              <a:gd name="connsiteX18" fmla="*/ 258118 w 3607567"/>
              <a:gd name="connsiteY18" fmla="*/ 5893619 h 5988642"/>
              <a:gd name="connsiteX19" fmla="*/ 458388 w 3607567"/>
              <a:gd name="connsiteY19" fmla="*/ 5893619 h 5988642"/>
              <a:gd name="connsiteX20" fmla="*/ 458388 w 3607567"/>
              <a:gd name="connsiteY20" fmla="*/ 5934330 h 5988642"/>
              <a:gd name="connsiteX21" fmla="*/ 402707 w 3607567"/>
              <a:gd name="connsiteY21" fmla="*/ 5988642 h 5988642"/>
              <a:gd name="connsiteX22" fmla="*/ 313799 w 3607567"/>
              <a:gd name="connsiteY22" fmla="*/ 5988642 h 5988642"/>
              <a:gd name="connsiteX23" fmla="*/ 258118 w 3607567"/>
              <a:gd name="connsiteY23" fmla="*/ 5934330 h 5988642"/>
              <a:gd name="connsiteX24" fmla="*/ 3295296 w 3607567"/>
              <a:gd name="connsiteY24" fmla="*/ 5619778 h 5988642"/>
              <a:gd name="connsiteX25" fmla="*/ 3495566 w 3607567"/>
              <a:gd name="connsiteY25" fmla="*/ 5619778 h 5988642"/>
              <a:gd name="connsiteX26" fmla="*/ 3495566 w 3607567"/>
              <a:gd name="connsiteY26" fmla="*/ 5660489 h 5988642"/>
              <a:gd name="connsiteX27" fmla="*/ 3439885 w 3607567"/>
              <a:gd name="connsiteY27" fmla="*/ 5714801 h 5988642"/>
              <a:gd name="connsiteX28" fmla="*/ 3350977 w 3607567"/>
              <a:gd name="connsiteY28" fmla="*/ 5714801 h 5988642"/>
              <a:gd name="connsiteX29" fmla="*/ 3295296 w 3607567"/>
              <a:gd name="connsiteY29" fmla="*/ 5660489 h 5988642"/>
              <a:gd name="connsiteX30" fmla="*/ 1524454 w 3607567"/>
              <a:gd name="connsiteY30" fmla="*/ 5619778 h 5988642"/>
              <a:gd name="connsiteX31" fmla="*/ 1724723 w 3607567"/>
              <a:gd name="connsiteY31" fmla="*/ 5619778 h 5988642"/>
              <a:gd name="connsiteX32" fmla="*/ 1724723 w 3607567"/>
              <a:gd name="connsiteY32" fmla="*/ 5660489 h 5988642"/>
              <a:gd name="connsiteX33" fmla="*/ 1669043 w 3607567"/>
              <a:gd name="connsiteY33" fmla="*/ 5714801 h 5988642"/>
              <a:gd name="connsiteX34" fmla="*/ 1580135 w 3607567"/>
              <a:gd name="connsiteY34" fmla="*/ 5714801 h 5988642"/>
              <a:gd name="connsiteX35" fmla="*/ 1524454 w 3607567"/>
              <a:gd name="connsiteY35" fmla="*/ 5660489 h 5988642"/>
              <a:gd name="connsiteX36" fmla="*/ 751034 w 3607567"/>
              <a:gd name="connsiteY36" fmla="*/ 5619778 h 5988642"/>
              <a:gd name="connsiteX37" fmla="*/ 951303 w 3607567"/>
              <a:gd name="connsiteY37" fmla="*/ 5619778 h 5988642"/>
              <a:gd name="connsiteX38" fmla="*/ 951303 w 3607567"/>
              <a:gd name="connsiteY38" fmla="*/ 5660489 h 5988642"/>
              <a:gd name="connsiteX39" fmla="*/ 895623 w 3607567"/>
              <a:gd name="connsiteY39" fmla="*/ 5714801 h 5988642"/>
              <a:gd name="connsiteX40" fmla="*/ 806715 w 3607567"/>
              <a:gd name="connsiteY40" fmla="*/ 5714801 h 5988642"/>
              <a:gd name="connsiteX41" fmla="*/ 751034 w 3607567"/>
              <a:gd name="connsiteY41" fmla="*/ 5660489 h 5988642"/>
              <a:gd name="connsiteX42" fmla="*/ 3002651 w 3607567"/>
              <a:gd name="connsiteY42" fmla="*/ 5286330 h 5988642"/>
              <a:gd name="connsiteX43" fmla="*/ 3031861 w 3607567"/>
              <a:gd name="connsiteY43" fmla="*/ 5286330 h 5988642"/>
              <a:gd name="connsiteX44" fmla="*/ 3031861 w 3607567"/>
              <a:gd name="connsiteY44" fmla="*/ 5286421 h 5988642"/>
              <a:gd name="connsiteX45" fmla="*/ 3114653 w 3607567"/>
              <a:gd name="connsiteY45" fmla="*/ 5369212 h 5988642"/>
              <a:gd name="connsiteX46" fmla="*/ 3114653 w 3607567"/>
              <a:gd name="connsiteY46" fmla="*/ 5583721 h 5988642"/>
              <a:gd name="connsiteX47" fmla="*/ 3114378 w 3607567"/>
              <a:gd name="connsiteY47" fmla="*/ 5590020 h 5988642"/>
              <a:gd name="connsiteX48" fmla="*/ 3114653 w 3607567"/>
              <a:gd name="connsiteY48" fmla="*/ 5596319 h 5988642"/>
              <a:gd name="connsiteX49" fmla="*/ 3114653 w 3607567"/>
              <a:gd name="connsiteY49" fmla="*/ 5810828 h 5988642"/>
              <a:gd name="connsiteX50" fmla="*/ 3031861 w 3607567"/>
              <a:gd name="connsiteY50" fmla="*/ 5893619 h 5988642"/>
              <a:gd name="connsiteX51" fmla="*/ 3002651 w 3607567"/>
              <a:gd name="connsiteY51" fmla="*/ 5893619 h 5988642"/>
              <a:gd name="connsiteX52" fmla="*/ 1999751 w 3607567"/>
              <a:gd name="connsiteY52" fmla="*/ 5286330 h 5988642"/>
              <a:gd name="connsiteX53" fmla="*/ 2028962 w 3607567"/>
              <a:gd name="connsiteY53" fmla="*/ 5286330 h 5988642"/>
              <a:gd name="connsiteX54" fmla="*/ 2028962 w 3607567"/>
              <a:gd name="connsiteY54" fmla="*/ 5893619 h 5988642"/>
              <a:gd name="connsiteX55" fmla="*/ 1999751 w 3607567"/>
              <a:gd name="connsiteY55" fmla="*/ 5893619 h 5988642"/>
              <a:gd name="connsiteX56" fmla="*/ 1916960 w 3607567"/>
              <a:gd name="connsiteY56" fmla="*/ 5810828 h 5988642"/>
              <a:gd name="connsiteX57" fmla="*/ 1916960 w 3607567"/>
              <a:gd name="connsiteY57" fmla="*/ 5596319 h 5988642"/>
              <a:gd name="connsiteX58" fmla="*/ 1917234 w 3607567"/>
              <a:gd name="connsiteY58" fmla="*/ 5590020 h 5988642"/>
              <a:gd name="connsiteX59" fmla="*/ 1916960 w 3607567"/>
              <a:gd name="connsiteY59" fmla="*/ 5583721 h 5988642"/>
              <a:gd name="connsiteX60" fmla="*/ 1916960 w 3607567"/>
              <a:gd name="connsiteY60" fmla="*/ 5369212 h 5988642"/>
              <a:gd name="connsiteX61" fmla="*/ 1916960 w 3607567"/>
              <a:gd name="connsiteY61" fmla="*/ 5369121 h 5988642"/>
              <a:gd name="connsiteX62" fmla="*/ 1999751 w 3607567"/>
              <a:gd name="connsiteY62" fmla="*/ 5286330 h 5988642"/>
              <a:gd name="connsiteX63" fmla="*/ 1231809 w 3607567"/>
              <a:gd name="connsiteY63" fmla="*/ 5286330 h 5988642"/>
              <a:gd name="connsiteX64" fmla="*/ 1261019 w 3607567"/>
              <a:gd name="connsiteY64" fmla="*/ 5286330 h 5988642"/>
              <a:gd name="connsiteX65" fmla="*/ 1261019 w 3607567"/>
              <a:gd name="connsiteY65" fmla="*/ 5286421 h 5988642"/>
              <a:gd name="connsiteX66" fmla="*/ 1343810 w 3607567"/>
              <a:gd name="connsiteY66" fmla="*/ 5369212 h 5988642"/>
              <a:gd name="connsiteX67" fmla="*/ 1343810 w 3607567"/>
              <a:gd name="connsiteY67" fmla="*/ 5583721 h 5988642"/>
              <a:gd name="connsiteX68" fmla="*/ 1343536 w 3607567"/>
              <a:gd name="connsiteY68" fmla="*/ 5590020 h 5988642"/>
              <a:gd name="connsiteX69" fmla="*/ 1343810 w 3607567"/>
              <a:gd name="connsiteY69" fmla="*/ 5596319 h 5988642"/>
              <a:gd name="connsiteX70" fmla="*/ 1343810 w 3607567"/>
              <a:gd name="connsiteY70" fmla="*/ 5810828 h 5988642"/>
              <a:gd name="connsiteX71" fmla="*/ 1261019 w 3607567"/>
              <a:gd name="connsiteY71" fmla="*/ 5893619 h 5988642"/>
              <a:gd name="connsiteX72" fmla="*/ 1231809 w 3607567"/>
              <a:gd name="connsiteY72" fmla="*/ 5893619 h 5988642"/>
              <a:gd name="connsiteX73" fmla="*/ 228909 w 3607567"/>
              <a:gd name="connsiteY73" fmla="*/ 5286330 h 5988642"/>
              <a:gd name="connsiteX74" fmla="*/ 258118 w 3607567"/>
              <a:gd name="connsiteY74" fmla="*/ 5286330 h 5988642"/>
              <a:gd name="connsiteX75" fmla="*/ 258118 w 3607567"/>
              <a:gd name="connsiteY75" fmla="*/ 5893619 h 5988642"/>
              <a:gd name="connsiteX76" fmla="*/ 228909 w 3607567"/>
              <a:gd name="connsiteY76" fmla="*/ 5893619 h 5988642"/>
              <a:gd name="connsiteX77" fmla="*/ 146118 w 3607567"/>
              <a:gd name="connsiteY77" fmla="*/ 5810828 h 5988642"/>
              <a:gd name="connsiteX78" fmla="*/ 146118 w 3607567"/>
              <a:gd name="connsiteY78" fmla="*/ 5596319 h 5988642"/>
              <a:gd name="connsiteX79" fmla="*/ 146391 w 3607567"/>
              <a:gd name="connsiteY79" fmla="*/ 5590020 h 5988642"/>
              <a:gd name="connsiteX80" fmla="*/ 146118 w 3607567"/>
              <a:gd name="connsiteY80" fmla="*/ 5583721 h 5988642"/>
              <a:gd name="connsiteX81" fmla="*/ 146118 w 3607567"/>
              <a:gd name="connsiteY81" fmla="*/ 5369212 h 5988642"/>
              <a:gd name="connsiteX82" fmla="*/ 146118 w 3607567"/>
              <a:gd name="connsiteY82" fmla="*/ 5369121 h 5988642"/>
              <a:gd name="connsiteX83" fmla="*/ 228909 w 3607567"/>
              <a:gd name="connsiteY83" fmla="*/ 5286330 h 5988642"/>
              <a:gd name="connsiteX84" fmla="*/ 2858062 w 3607567"/>
              <a:gd name="connsiteY84" fmla="*/ 5191306 h 5988642"/>
              <a:gd name="connsiteX85" fmla="*/ 2946970 w 3607567"/>
              <a:gd name="connsiteY85" fmla="*/ 5191306 h 5988642"/>
              <a:gd name="connsiteX86" fmla="*/ 3002651 w 3607567"/>
              <a:gd name="connsiteY86" fmla="*/ 5245618 h 5988642"/>
              <a:gd name="connsiteX87" fmla="*/ 3002651 w 3607567"/>
              <a:gd name="connsiteY87" fmla="*/ 5286330 h 5988642"/>
              <a:gd name="connsiteX88" fmla="*/ 2802381 w 3607567"/>
              <a:gd name="connsiteY88" fmla="*/ 5286330 h 5988642"/>
              <a:gd name="connsiteX89" fmla="*/ 2802381 w 3607567"/>
              <a:gd name="connsiteY89" fmla="*/ 5245618 h 5988642"/>
              <a:gd name="connsiteX90" fmla="*/ 2858062 w 3607567"/>
              <a:gd name="connsiteY90" fmla="*/ 5191306 h 5988642"/>
              <a:gd name="connsiteX91" fmla="*/ 2084642 w 3607567"/>
              <a:gd name="connsiteY91" fmla="*/ 5191306 h 5988642"/>
              <a:gd name="connsiteX92" fmla="*/ 2173549 w 3607567"/>
              <a:gd name="connsiteY92" fmla="*/ 5191306 h 5988642"/>
              <a:gd name="connsiteX93" fmla="*/ 2229231 w 3607567"/>
              <a:gd name="connsiteY93" fmla="*/ 5245618 h 5988642"/>
              <a:gd name="connsiteX94" fmla="*/ 2229231 w 3607567"/>
              <a:gd name="connsiteY94" fmla="*/ 5286330 h 5988642"/>
              <a:gd name="connsiteX95" fmla="*/ 2028962 w 3607567"/>
              <a:gd name="connsiteY95" fmla="*/ 5286330 h 5988642"/>
              <a:gd name="connsiteX96" fmla="*/ 2028962 w 3607567"/>
              <a:gd name="connsiteY96" fmla="*/ 5245618 h 5988642"/>
              <a:gd name="connsiteX97" fmla="*/ 2084642 w 3607567"/>
              <a:gd name="connsiteY97" fmla="*/ 5191306 h 5988642"/>
              <a:gd name="connsiteX98" fmla="*/ 1087220 w 3607567"/>
              <a:gd name="connsiteY98" fmla="*/ 5191306 h 5988642"/>
              <a:gd name="connsiteX99" fmla="*/ 1176128 w 3607567"/>
              <a:gd name="connsiteY99" fmla="*/ 5191306 h 5988642"/>
              <a:gd name="connsiteX100" fmla="*/ 1231809 w 3607567"/>
              <a:gd name="connsiteY100" fmla="*/ 5245618 h 5988642"/>
              <a:gd name="connsiteX101" fmla="*/ 1231809 w 3607567"/>
              <a:gd name="connsiteY101" fmla="*/ 5286330 h 5988642"/>
              <a:gd name="connsiteX102" fmla="*/ 1031539 w 3607567"/>
              <a:gd name="connsiteY102" fmla="*/ 5286330 h 5988642"/>
              <a:gd name="connsiteX103" fmla="*/ 1031539 w 3607567"/>
              <a:gd name="connsiteY103" fmla="*/ 5245618 h 5988642"/>
              <a:gd name="connsiteX104" fmla="*/ 1087220 w 3607567"/>
              <a:gd name="connsiteY104" fmla="*/ 5191306 h 5988642"/>
              <a:gd name="connsiteX105" fmla="*/ 313799 w 3607567"/>
              <a:gd name="connsiteY105" fmla="*/ 5191306 h 5988642"/>
              <a:gd name="connsiteX106" fmla="*/ 402707 w 3607567"/>
              <a:gd name="connsiteY106" fmla="*/ 5191306 h 5988642"/>
              <a:gd name="connsiteX107" fmla="*/ 458388 w 3607567"/>
              <a:gd name="connsiteY107" fmla="*/ 5245618 h 5988642"/>
              <a:gd name="connsiteX108" fmla="*/ 458388 w 3607567"/>
              <a:gd name="connsiteY108" fmla="*/ 5286330 h 5988642"/>
              <a:gd name="connsiteX109" fmla="*/ 258118 w 3607567"/>
              <a:gd name="connsiteY109" fmla="*/ 5286330 h 5988642"/>
              <a:gd name="connsiteX110" fmla="*/ 258118 w 3607567"/>
              <a:gd name="connsiteY110" fmla="*/ 5245618 h 5988642"/>
              <a:gd name="connsiteX111" fmla="*/ 313799 w 3607567"/>
              <a:gd name="connsiteY111" fmla="*/ 5191306 h 5988642"/>
              <a:gd name="connsiteX112" fmla="*/ 0 w 3607567"/>
              <a:gd name="connsiteY112" fmla="*/ 5015703 h 5988642"/>
              <a:gd name="connsiteX113" fmla="*/ 16395 w 3607567"/>
              <a:gd name="connsiteY113" fmla="*/ 5018738 h 5988642"/>
              <a:gd name="connsiteX114" fmla="*/ 65917 w 3607567"/>
              <a:gd name="connsiteY114" fmla="*/ 5095371 h 5988642"/>
              <a:gd name="connsiteX115" fmla="*/ 65917 w 3607567"/>
              <a:gd name="connsiteY115" fmla="*/ 5309880 h 5988642"/>
              <a:gd name="connsiteX116" fmla="*/ 65644 w 3607567"/>
              <a:gd name="connsiteY116" fmla="*/ 5316179 h 5988642"/>
              <a:gd name="connsiteX117" fmla="*/ 65917 w 3607567"/>
              <a:gd name="connsiteY117" fmla="*/ 5322477 h 5988642"/>
              <a:gd name="connsiteX118" fmla="*/ 65917 w 3607567"/>
              <a:gd name="connsiteY118" fmla="*/ 5536987 h 5988642"/>
              <a:gd name="connsiteX119" fmla="*/ 16395 w 3607567"/>
              <a:gd name="connsiteY119" fmla="*/ 5613619 h 5988642"/>
              <a:gd name="connsiteX120" fmla="*/ 0 w 3607567"/>
              <a:gd name="connsiteY120" fmla="*/ 5616654 h 5988642"/>
              <a:gd name="connsiteX121" fmla="*/ 3495566 w 3607567"/>
              <a:gd name="connsiteY121" fmla="*/ 5012488 h 5988642"/>
              <a:gd name="connsiteX122" fmla="*/ 3524776 w 3607567"/>
              <a:gd name="connsiteY122" fmla="*/ 5012488 h 5988642"/>
              <a:gd name="connsiteX123" fmla="*/ 3524776 w 3607567"/>
              <a:gd name="connsiteY123" fmla="*/ 5012580 h 5988642"/>
              <a:gd name="connsiteX124" fmla="*/ 3607567 w 3607567"/>
              <a:gd name="connsiteY124" fmla="*/ 5095371 h 5988642"/>
              <a:gd name="connsiteX125" fmla="*/ 3607567 w 3607567"/>
              <a:gd name="connsiteY125" fmla="*/ 5309880 h 5988642"/>
              <a:gd name="connsiteX126" fmla="*/ 3607293 w 3607567"/>
              <a:gd name="connsiteY126" fmla="*/ 5316179 h 5988642"/>
              <a:gd name="connsiteX127" fmla="*/ 3607567 w 3607567"/>
              <a:gd name="connsiteY127" fmla="*/ 5322477 h 5988642"/>
              <a:gd name="connsiteX128" fmla="*/ 3607567 w 3607567"/>
              <a:gd name="connsiteY128" fmla="*/ 5536987 h 5988642"/>
              <a:gd name="connsiteX129" fmla="*/ 3524776 w 3607567"/>
              <a:gd name="connsiteY129" fmla="*/ 5619778 h 5988642"/>
              <a:gd name="connsiteX130" fmla="*/ 3495566 w 3607567"/>
              <a:gd name="connsiteY130" fmla="*/ 5619778 h 5988642"/>
              <a:gd name="connsiteX131" fmla="*/ 1724723 w 3607567"/>
              <a:gd name="connsiteY131" fmla="*/ 5012488 h 5988642"/>
              <a:gd name="connsiteX132" fmla="*/ 1753934 w 3607567"/>
              <a:gd name="connsiteY132" fmla="*/ 5012488 h 5988642"/>
              <a:gd name="connsiteX133" fmla="*/ 1753934 w 3607567"/>
              <a:gd name="connsiteY133" fmla="*/ 5012580 h 5988642"/>
              <a:gd name="connsiteX134" fmla="*/ 1836725 w 3607567"/>
              <a:gd name="connsiteY134" fmla="*/ 5095371 h 5988642"/>
              <a:gd name="connsiteX135" fmla="*/ 1836725 w 3607567"/>
              <a:gd name="connsiteY135" fmla="*/ 5309880 h 5988642"/>
              <a:gd name="connsiteX136" fmla="*/ 1836451 w 3607567"/>
              <a:gd name="connsiteY136" fmla="*/ 5316179 h 5988642"/>
              <a:gd name="connsiteX137" fmla="*/ 1836725 w 3607567"/>
              <a:gd name="connsiteY137" fmla="*/ 5322477 h 5988642"/>
              <a:gd name="connsiteX138" fmla="*/ 1836725 w 3607567"/>
              <a:gd name="connsiteY138" fmla="*/ 5536987 h 5988642"/>
              <a:gd name="connsiteX139" fmla="*/ 1753934 w 3607567"/>
              <a:gd name="connsiteY139" fmla="*/ 5619778 h 5988642"/>
              <a:gd name="connsiteX140" fmla="*/ 1724723 w 3607567"/>
              <a:gd name="connsiteY140" fmla="*/ 5619778 h 5988642"/>
              <a:gd name="connsiteX141" fmla="*/ 721824 w 3607567"/>
              <a:gd name="connsiteY141" fmla="*/ 5012488 h 5988642"/>
              <a:gd name="connsiteX142" fmla="*/ 751033 w 3607567"/>
              <a:gd name="connsiteY142" fmla="*/ 5012488 h 5988642"/>
              <a:gd name="connsiteX143" fmla="*/ 751033 w 3607567"/>
              <a:gd name="connsiteY143" fmla="*/ 5619778 h 5988642"/>
              <a:gd name="connsiteX144" fmla="*/ 721824 w 3607567"/>
              <a:gd name="connsiteY144" fmla="*/ 5619778 h 5988642"/>
              <a:gd name="connsiteX145" fmla="*/ 639032 w 3607567"/>
              <a:gd name="connsiteY145" fmla="*/ 5536987 h 5988642"/>
              <a:gd name="connsiteX146" fmla="*/ 639032 w 3607567"/>
              <a:gd name="connsiteY146" fmla="*/ 5322477 h 5988642"/>
              <a:gd name="connsiteX147" fmla="*/ 639306 w 3607567"/>
              <a:gd name="connsiteY147" fmla="*/ 5316179 h 5988642"/>
              <a:gd name="connsiteX148" fmla="*/ 639032 w 3607567"/>
              <a:gd name="connsiteY148" fmla="*/ 5309880 h 5988642"/>
              <a:gd name="connsiteX149" fmla="*/ 639032 w 3607567"/>
              <a:gd name="connsiteY149" fmla="*/ 5095371 h 5988642"/>
              <a:gd name="connsiteX150" fmla="*/ 639032 w 3607567"/>
              <a:gd name="connsiteY150" fmla="*/ 5095280 h 5988642"/>
              <a:gd name="connsiteX151" fmla="*/ 721824 w 3607567"/>
              <a:gd name="connsiteY151" fmla="*/ 5012488 h 5988642"/>
              <a:gd name="connsiteX152" fmla="*/ 3350977 w 3607567"/>
              <a:gd name="connsiteY152" fmla="*/ 4917465 h 5988642"/>
              <a:gd name="connsiteX153" fmla="*/ 3439885 w 3607567"/>
              <a:gd name="connsiteY153" fmla="*/ 4917465 h 5988642"/>
              <a:gd name="connsiteX154" fmla="*/ 3495566 w 3607567"/>
              <a:gd name="connsiteY154" fmla="*/ 4971777 h 5988642"/>
              <a:gd name="connsiteX155" fmla="*/ 3495566 w 3607567"/>
              <a:gd name="connsiteY155" fmla="*/ 5012488 h 5988642"/>
              <a:gd name="connsiteX156" fmla="*/ 3295296 w 3607567"/>
              <a:gd name="connsiteY156" fmla="*/ 5012488 h 5988642"/>
              <a:gd name="connsiteX157" fmla="*/ 3295296 w 3607567"/>
              <a:gd name="connsiteY157" fmla="*/ 4971777 h 5988642"/>
              <a:gd name="connsiteX158" fmla="*/ 3350977 w 3607567"/>
              <a:gd name="connsiteY158" fmla="*/ 4917465 h 5988642"/>
              <a:gd name="connsiteX159" fmla="*/ 2577557 w 3607567"/>
              <a:gd name="connsiteY159" fmla="*/ 4917465 h 5988642"/>
              <a:gd name="connsiteX160" fmla="*/ 2666464 w 3607567"/>
              <a:gd name="connsiteY160" fmla="*/ 4917465 h 5988642"/>
              <a:gd name="connsiteX161" fmla="*/ 2722146 w 3607567"/>
              <a:gd name="connsiteY161" fmla="*/ 4971777 h 5988642"/>
              <a:gd name="connsiteX162" fmla="*/ 2722146 w 3607567"/>
              <a:gd name="connsiteY162" fmla="*/ 5012488 h 5988642"/>
              <a:gd name="connsiteX163" fmla="*/ 2521877 w 3607567"/>
              <a:gd name="connsiteY163" fmla="*/ 5012488 h 5988642"/>
              <a:gd name="connsiteX164" fmla="*/ 2521877 w 3607567"/>
              <a:gd name="connsiteY164" fmla="*/ 5619778 h 5988642"/>
              <a:gd name="connsiteX165" fmla="*/ 2722146 w 3607567"/>
              <a:gd name="connsiteY165" fmla="*/ 5619778 h 5988642"/>
              <a:gd name="connsiteX166" fmla="*/ 2722146 w 3607567"/>
              <a:gd name="connsiteY166" fmla="*/ 5660489 h 5988642"/>
              <a:gd name="connsiteX167" fmla="*/ 2666464 w 3607567"/>
              <a:gd name="connsiteY167" fmla="*/ 5714801 h 5988642"/>
              <a:gd name="connsiteX168" fmla="*/ 2577557 w 3607567"/>
              <a:gd name="connsiteY168" fmla="*/ 5714801 h 5988642"/>
              <a:gd name="connsiteX169" fmla="*/ 2521876 w 3607567"/>
              <a:gd name="connsiteY169" fmla="*/ 5660489 h 5988642"/>
              <a:gd name="connsiteX170" fmla="*/ 2521876 w 3607567"/>
              <a:gd name="connsiteY170" fmla="*/ 5619778 h 5988642"/>
              <a:gd name="connsiteX171" fmla="*/ 2492667 w 3607567"/>
              <a:gd name="connsiteY171" fmla="*/ 5619778 h 5988642"/>
              <a:gd name="connsiteX172" fmla="*/ 2409875 w 3607567"/>
              <a:gd name="connsiteY172" fmla="*/ 5536987 h 5988642"/>
              <a:gd name="connsiteX173" fmla="*/ 2409875 w 3607567"/>
              <a:gd name="connsiteY173" fmla="*/ 5322477 h 5988642"/>
              <a:gd name="connsiteX174" fmla="*/ 2410150 w 3607567"/>
              <a:gd name="connsiteY174" fmla="*/ 5316179 h 5988642"/>
              <a:gd name="connsiteX175" fmla="*/ 2409875 w 3607567"/>
              <a:gd name="connsiteY175" fmla="*/ 5309880 h 5988642"/>
              <a:gd name="connsiteX176" fmla="*/ 2409875 w 3607567"/>
              <a:gd name="connsiteY176" fmla="*/ 5095371 h 5988642"/>
              <a:gd name="connsiteX177" fmla="*/ 2409875 w 3607567"/>
              <a:gd name="connsiteY177" fmla="*/ 5095280 h 5988642"/>
              <a:gd name="connsiteX178" fmla="*/ 2492667 w 3607567"/>
              <a:gd name="connsiteY178" fmla="*/ 5012488 h 5988642"/>
              <a:gd name="connsiteX179" fmla="*/ 2521876 w 3607567"/>
              <a:gd name="connsiteY179" fmla="*/ 5012488 h 5988642"/>
              <a:gd name="connsiteX180" fmla="*/ 2521876 w 3607567"/>
              <a:gd name="connsiteY180" fmla="*/ 4971777 h 5988642"/>
              <a:gd name="connsiteX181" fmla="*/ 2577557 w 3607567"/>
              <a:gd name="connsiteY181" fmla="*/ 4917465 h 5988642"/>
              <a:gd name="connsiteX182" fmla="*/ 1580135 w 3607567"/>
              <a:gd name="connsiteY182" fmla="*/ 4917465 h 5988642"/>
              <a:gd name="connsiteX183" fmla="*/ 1669043 w 3607567"/>
              <a:gd name="connsiteY183" fmla="*/ 4917465 h 5988642"/>
              <a:gd name="connsiteX184" fmla="*/ 1724723 w 3607567"/>
              <a:gd name="connsiteY184" fmla="*/ 4971777 h 5988642"/>
              <a:gd name="connsiteX185" fmla="*/ 1724723 w 3607567"/>
              <a:gd name="connsiteY185" fmla="*/ 5012488 h 5988642"/>
              <a:gd name="connsiteX186" fmla="*/ 1524454 w 3607567"/>
              <a:gd name="connsiteY186" fmla="*/ 5012488 h 5988642"/>
              <a:gd name="connsiteX187" fmla="*/ 1524454 w 3607567"/>
              <a:gd name="connsiteY187" fmla="*/ 4971777 h 5988642"/>
              <a:gd name="connsiteX188" fmla="*/ 1580135 w 3607567"/>
              <a:gd name="connsiteY188" fmla="*/ 4917465 h 5988642"/>
              <a:gd name="connsiteX189" fmla="*/ 806715 w 3607567"/>
              <a:gd name="connsiteY189" fmla="*/ 4917465 h 5988642"/>
              <a:gd name="connsiteX190" fmla="*/ 895623 w 3607567"/>
              <a:gd name="connsiteY190" fmla="*/ 4917465 h 5988642"/>
              <a:gd name="connsiteX191" fmla="*/ 951303 w 3607567"/>
              <a:gd name="connsiteY191" fmla="*/ 4971777 h 5988642"/>
              <a:gd name="connsiteX192" fmla="*/ 951303 w 3607567"/>
              <a:gd name="connsiteY192" fmla="*/ 5012488 h 5988642"/>
              <a:gd name="connsiteX193" fmla="*/ 751034 w 3607567"/>
              <a:gd name="connsiteY193" fmla="*/ 5012488 h 5988642"/>
              <a:gd name="connsiteX194" fmla="*/ 751034 w 3607567"/>
              <a:gd name="connsiteY194" fmla="*/ 4971777 h 5988642"/>
              <a:gd name="connsiteX195" fmla="*/ 806715 w 3607567"/>
              <a:gd name="connsiteY195" fmla="*/ 4917465 h 5988642"/>
              <a:gd name="connsiteX196" fmla="*/ 2802381 w 3607567"/>
              <a:gd name="connsiteY196" fmla="*/ 4816509 h 5988642"/>
              <a:gd name="connsiteX197" fmla="*/ 3002651 w 3607567"/>
              <a:gd name="connsiteY197" fmla="*/ 4816509 h 5988642"/>
              <a:gd name="connsiteX198" fmla="*/ 3002651 w 3607567"/>
              <a:gd name="connsiteY198" fmla="*/ 4857220 h 5988642"/>
              <a:gd name="connsiteX199" fmla="*/ 2946970 w 3607567"/>
              <a:gd name="connsiteY199" fmla="*/ 4911532 h 5988642"/>
              <a:gd name="connsiteX200" fmla="*/ 2858062 w 3607567"/>
              <a:gd name="connsiteY200" fmla="*/ 4911532 h 5988642"/>
              <a:gd name="connsiteX201" fmla="*/ 2802381 w 3607567"/>
              <a:gd name="connsiteY201" fmla="*/ 4857220 h 5988642"/>
              <a:gd name="connsiteX202" fmla="*/ 2028962 w 3607567"/>
              <a:gd name="connsiteY202" fmla="*/ 4816509 h 5988642"/>
              <a:gd name="connsiteX203" fmla="*/ 2229231 w 3607567"/>
              <a:gd name="connsiteY203" fmla="*/ 4816509 h 5988642"/>
              <a:gd name="connsiteX204" fmla="*/ 2229231 w 3607567"/>
              <a:gd name="connsiteY204" fmla="*/ 4857220 h 5988642"/>
              <a:gd name="connsiteX205" fmla="*/ 2173549 w 3607567"/>
              <a:gd name="connsiteY205" fmla="*/ 4911532 h 5988642"/>
              <a:gd name="connsiteX206" fmla="*/ 2084642 w 3607567"/>
              <a:gd name="connsiteY206" fmla="*/ 4911532 h 5988642"/>
              <a:gd name="connsiteX207" fmla="*/ 2028962 w 3607567"/>
              <a:gd name="connsiteY207" fmla="*/ 4857220 h 5988642"/>
              <a:gd name="connsiteX208" fmla="*/ 1031539 w 3607567"/>
              <a:gd name="connsiteY208" fmla="*/ 4816509 h 5988642"/>
              <a:gd name="connsiteX209" fmla="*/ 1231809 w 3607567"/>
              <a:gd name="connsiteY209" fmla="*/ 4816509 h 5988642"/>
              <a:gd name="connsiteX210" fmla="*/ 1231809 w 3607567"/>
              <a:gd name="connsiteY210" fmla="*/ 4857220 h 5988642"/>
              <a:gd name="connsiteX211" fmla="*/ 1176128 w 3607567"/>
              <a:gd name="connsiteY211" fmla="*/ 4911532 h 5988642"/>
              <a:gd name="connsiteX212" fmla="*/ 1087220 w 3607567"/>
              <a:gd name="connsiteY212" fmla="*/ 4911532 h 5988642"/>
              <a:gd name="connsiteX213" fmla="*/ 1031539 w 3607567"/>
              <a:gd name="connsiteY213" fmla="*/ 4857220 h 5988642"/>
              <a:gd name="connsiteX214" fmla="*/ 258118 w 3607567"/>
              <a:gd name="connsiteY214" fmla="*/ 4816509 h 5988642"/>
              <a:gd name="connsiteX215" fmla="*/ 458388 w 3607567"/>
              <a:gd name="connsiteY215" fmla="*/ 4816509 h 5988642"/>
              <a:gd name="connsiteX216" fmla="*/ 458388 w 3607567"/>
              <a:gd name="connsiteY216" fmla="*/ 4857220 h 5988642"/>
              <a:gd name="connsiteX217" fmla="*/ 402707 w 3607567"/>
              <a:gd name="connsiteY217" fmla="*/ 4911532 h 5988642"/>
              <a:gd name="connsiteX218" fmla="*/ 313799 w 3607567"/>
              <a:gd name="connsiteY218" fmla="*/ 4911532 h 5988642"/>
              <a:gd name="connsiteX219" fmla="*/ 258118 w 3607567"/>
              <a:gd name="connsiteY219" fmla="*/ 4857220 h 5988642"/>
              <a:gd name="connsiteX220" fmla="*/ 751034 w 3607567"/>
              <a:gd name="connsiteY220" fmla="*/ 4542667 h 5988642"/>
              <a:gd name="connsiteX221" fmla="*/ 951303 w 3607567"/>
              <a:gd name="connsiteY221" fmla="*/ 4542667 h 5988642"/>
              <a:gd name="connsiteX222" fmla="*/ 951303 w 3607567"/>
              <a:gd name="connsiteY222" fmla="*/ 4583378 h 5988642"/>
              <a:gd name="connsiteX223" fmla="*/ 895623 w 3607567"/>
              <a:gd name="connsiteY223" fmla="*/ 4637690 h 5988642"/>
              <a:gd name="connsiteX224" fmla="*/ 806715 w 3607567"/>
              <a:gd name="connsiteY224" fmla="*/ 4637690 h 5988642"/>
              <a:gd name="connsiteX225" fmla="*/ 751034 w 3607567"/>
              <a:gd name="connsiteY225" fmla="*/ 4583378 h 5988642"/>
              <a:gd name="connsiteX226" fmla="*/ 3002651 w 3607567"/>
              <a:gd name="connsiteY226" fmla="*/ 4209219 h 5988642"/>
              <a:gd name="connsiteX227" fmla="*/ 3031861 w 3607567"/>
              <a:gd name="connsiteY227" fmla="*/ 4209219 h 5988642"/>
              <a:gd name="connsiteX228" fmla="*/ 3031861 w 3607567"/>
              <a:gd name="connsiteY228" fmla="*/ 4209311 h 5988642"/>
              <a:gd name="connsiteX229" fmla="*/ 3114653 w 3607567"/>
              <a:gd name="connsiteY229" fmla="*/ 4292102 h 5988642"/>
              <a:gd name="connsiteX230" fmla="*/ 3114653 w 3607567"/>
              <a:gd name="connsiteY230" fmla="*/ 4506611 h 5988642"/>
              <a:gd name="connsiteX231" fmla="*/ 3114378 w 3607567"/>
              <a:gd name="connsiteY231" fmla="*/ 4512910 h 5988642"/>
              <a:gd name="connsiteX232" fmla="*/ 3114653 w 3607567"/>
              <a:gd name="connsiteY232" fmla="*/ 4519208 h 5988642"/>
              <a:gd name="connsiteX233" fmla="*/ 3114653 w 3607567"/>
              <a:gd name="connsiteY233" fmla="*/ 4733718 h 5988642"/>
              <a:gd name="connsiteX234" fmla="*/ 3031861 w 3607567"/>
              <a:gd name="connsiteY234" fmla="*/ 4816509 h 5988642"/>
              <a:gd name="connsiteX235" fmla="*/ 3002651 w 3607567"/>
              <a:gd name="connsiteY235" fmla="*/ 4816509 h 5988642"/>
              <a:gd name="connsiteX236" fmla="*/ 1999751 w 3607567"/>
              <a:gd name="connsiteY236" fmla="*/ 4209219 h 5988642"/>
              <a:gd name="connsiteX237" fmla="*/ 2028962 w 3607567"/>
              <a:gd name="connsiteY237" fmla="*/ 4209219 h 5988642"/>
              <a:gd name="connsiteX238" fmla="*/ 2028962 w 3607567"/>
              <a:gd name="connsiteY238" fmla="*/ 4816509 h 5988642"/>
              <a:gd name="connsiteX239" fmla="*/ 1999751 w 3607567"/>
              <a:gd name="connsiteY239" fmla="*/ 4816509 h 5988642"/>
              <a:gd name="connsiteX240" fmla="*/ 1916960 w 3607567"/>
              <a:gd name="connsiteY240" fmla="*/ 4733718 h 5988642"/>
              <a:gd name="connsiteX241" fmla="*/ 1916960 w 3607567"/>
              <a:gd name="connsiteY241" fmla="*/ 4519208 h 5988642"/>
              <a:gd name="connsiteX242" fmla="*/ 1917234 w 3607567"/>
              <a:gd name="connsiteY242" fmla="*/ 4512910 h 5988642"/>
              <a:gd name="connsiteX243" fmla="*/ 1916960 w 3607567"/>
              <a:gd name="connsiteY243" fmla="*/ 4506611 h 5988642"/>
              <a:gd name="connsiteX244" fmla="*/ 1916960 w 3607567"/>
              <a:gd name="connsiteY244" fmla="*/ 4292102 h 5988642"/>
              <a:gd name="connsiteX245" fmla="*/ 1916960 w 3607567"/>
              <a:gd name="connsiteY245" fmla="*/ 4292011 h 5988642"/>
              <a:gd name="connsiteX246" fmla="*/ 1999751 w 3607567"/>
              <a:gd name="connsiteY246" fmla="*/ 4209219 h 5988642"/>
              <a:gd name="connsiteX247" fmla="*/ 1231809 w 3607567"/>
              <a:gd name="connsiteY247" fmla="*/ 4209219 h 5988642"/>
              <a:gd name="connsiteX248" fmla="*/ 1261019 w 3607567"/>
              <a:gd name="connsiteY248" fmla="*/ 4209219 h 5988642"/>
              <a:gd name="connsiteX249" fmla="*/ 1261019 w 3607567"/>
              <a:gd name="connsiteY249" fmla="*/ 4209311 h 5988642"/>
              <a:gd name="connsiteX250" fmla="*/ 1343810 w 3607567"/>
              <a:gd name="connsiteY250" fmla="*/ 4292102 h 5988642"/>
              <a:gd name="connsiteX251" fmla="*/ 1343810 w 3607567"/>
              <a:gd name="connsiteY251" fmla="*/ 4506611 h 5988642"/>
              <a:gd name="connsiteX252" fmla="*/ 1343536 w 3607567"/>
              <a:gd name="connsiteY252" fmla="*/ 4512910 h 5988642"/>
              <a:gd name="connsiteX253" fmla="*/ 1343810 w 3607567"/>
              <a:gd name="connsiteY253" fmla="*/ 4519208 h 5988642"/>
              <a:gd name="connsiteX254" fmla="*/ 1343810 w 3607567"/>
              <a:gd name="connsiteY254" fmla="*/ 4733718 h 5988642"/>
              <a:gd name="connsiteX255" fmla="*/ 1261019 w 3607567"/>
              <a:gd name="connsiteY255" fmla="*/ 4816509 h 5988642"/>
              <a:gd name="connsiteX256" fmla="*/ 1231809 w 3607567"/>
              <a:gd name="connsiteY256" fmla="*/ 4816509 h 5988642"/>
              <a:gd name="connsiteX257" fmla="*/ 228909 w 3607567"/>
              <a:gd name="connsiteY257" fmla="*/ 4209219 h 5988642"/>
              <a:gd name="connsiteX258" fmla="*/ 258118 w 3607567"/>
              <a:gd name="connsiteY258" fmla="*/ 4209219 h 5988642"/>
              <a:gd name="connsiteX259" fmla="*/ 258118 w 3607567"/>
              <a:gd name="connsiteY259" fmla="*/ 4816509 h 5988642"/>
              <a:gd name="connsiteX260" fmla="*/ 228909 w 3607567"/>
              <a:gd name="connsiteY260" fmla="*/ 4816509 h 5988642"/>
              <a:gd name="connsiteX261" fmla="*/ 146118 w 3607567"/>
              <a:gd name="connsiteY261" fmla="*/ 4733718 h 5988642"/>
              <a:gd name="connsiteX262" fmla="*/ 146118 w 3607567"/>
              <a:gd name="connsiteY262" fmla="*/ 4519208 h 5988642"/>
              <a:gd name="connsiteX263" fmla="*/ 146391 w 3607567"/>
              <a:gd name="connsiteY263" fmla="*/ 4512910 h 5988642"/>
              <a:gd name="connsiteX264" fmla="*/ 146118 w 3607567"/>
              <a:gd name="connsiteY264" fmla="*/ 4506611 h 5988642"/>
              <a:gd name="connsiteX265" fmla="*/ 146118 w 3607567"/>
              <a:gd name="connsiteY265" fmla="*/ 4292102 h 5988642"/>
              <a:gd name="connsiteX266" fmla="*/ 146118 w 3607567"/>
              <a:gd name="connsiteY266" fmla="*/ 4292011 h 5988642"/>
              <a:gd name="connsiteX267" fmla="*/ 228909 w 3607567"/>
              <a:gd name="connsiteY267" fmla="*/ 4209219 h 5988642"/>
              <a:gd name="connsiteX268" fmla="*/ 2858062 w 3607567"/>
              <a:gd name="connsiteY268" fmla="*/ 4114196 h 5988642"/>
              <a:gd name="connsiteX269" fmla="*/ 2946970 w 3607567"/>
              <a:gd name="connsiteY269" fmla="*/ 4114196 h 5988642"/>
              <a:gd name="connsiteX270" fmla="*/ 3002651 w 3607567"/>
              <a:gd name="connsiteY270" fmla="*/ 4168508 h 5988642"/>
              <a:gd name="connsiteX271" fmla="*/ 3002651 w 3607567"/>
              <a:gd name="connsiteY271" fmla="*/ 4209219 h 5988642"/>
              <a:gd name="connsiteX272" fmla="*/ 2802381 w 3607567"/>
              <a:gd name="connsiteY272" fmla="*/ 4209219 h 5988642"/>
              <a:gd name="connsiteX273" fmla="*/ 2802381 w 3607567"/>
              <a:gd name="connsiteY273" fmla="*/ 4168508 h 5988642"/>
              <a:gd name="connsiteX274" fmla="*/ 2858062 w 3607567"/>
              <a:gd name="connsiteY274" fmla="*/ 4114196 h 5988642"/>
              <a:gd name="connsiteX275" fmla="*/ 2084642 w 3607567"/>
              <a:gd name="connsiteY275" fmla="*/ 4114196 h 5988642"/>
              <a:gd name="connsiteX276" fmla="*/ 2173549 w 3607567"/>
              <a:gd name="connsiteY276" fmla="*/ 4114196 h 5988642"/>
              <a:gd name="connsiteX277" fmla="*/ 2229231 w 3607567"/>
              <a:gd name="connsiteY277" fmla="*/ 4168508 h 5988642"/>
              <a:gd name="connsiteX278" fmla="*/ 2229231 w 3607567"/>
              <a:gd name="connsiteY278" fmla="*/ 4209219 h 5988642"/>
              <a:gd name="connsiteX279" fmla="*/ 2028962 w 3607567"/>
              <a:gd name="connsiteY279" fmla="*/ 4209219 h 5988642"/>
              <a:gd name="connsiteX280" fmla="*/ 2028962 w 3607567"/>
              <a:gd name="connsiteY280" fmla="*/ 4168508 h 5988642"/>
              <a:gd name="connsiteX281" fmla="*/ 2084642 w 3607567"/>
              <a:gd name="connsiteY281" fmla="*/ 4114196 h 5988642"/>
              <a:gd name="connsiteX282" fmla="*/ 1087220 w 3607567"/>
              <a:gd name="connsiteY282" fmla="*/ 4114196 h 5988642"/>
              <a:gd name="connsiteX283" fmla="*/ 1176128 w 3607567"/>
              <a:gd name="connsiteY283" fmla="*/ 4114196 h 5988642"/>
              <a:gd name="connsiteX284" fmla="*/ 1231809 w 3607567"/>
              <a:gd name="connsiteY284" fmla="*/ 4168508 h 5988642"/>
              <a:gd name="connsiteX285" fmla="*/ 1231809 w 3607567"/>
              <a:gd name="connsiteY285" fmla="*/ 4209219 h 5988642"/>
              <a:gd name="connsiteX286" fmla="*/ 1031539 w 3607567"/>
              <a:gd name="connsiteY286" fmla="*/ 4209219 h 5988642"/>
              <a:gd name="connsiteX287" fmla="*/ 1031539 w 3607567"/>
              <a:gd name="connsiteY287" fmla="*/ 4168508 h 5988642"/>
              <a:gd name="connsiteX288" fmla="*/ 1087220 w 3607567"/>
              <a:gd name="connsiteY288" fmla="*/ 4114196 h 5988642"/>
              <a:gd name="connsiteX289" fmla="*/ 313799 w 3607567"/>
              <a:gd name="connsiteY289" fmla="*/ 4114196 h 5988642"/>
              <a:gd name="connsiteX290" fmla="*/ 402707 w 3607567"/>
              <a:gd name="connsiteY290" fmla="*/ 4114196 h 5988642"/>
              <a:gd name="connsiteX291" fmla="*/ 458388 w 3607567"/>
              <a:gd name="connsiteY291" fmla="*/ 4168508 h 5988642"/>
              <a:gd name="connsiteX292" fmla="*/ 458388 w 3607567"/>
              <a:gd name="connsiteY292" fmla="*/ 4209219 h 5988642"/>
              <a:gd name="connsiteX293" fmla="*/ 258118 w 3607567"/>
              <a:gd name="connsiteY293" fmla="*/ 4209219 h 5988642"/>
              <a:gd name="connsiteX294" fmla="*/ 258118 w 3607567"/>
              <a:gd name="connsiteY294" fmla="*/ 4168508 h 5988642"/>
              <a:gd name="connsiteX295" fmla="*/ 313799 w 3607567"/>
              <a:gd name="connsiteY295" fmla="*/ 4114196 h 5988642"/>
              <a:gd name="connsiteX296" fmla="*/ 0 w 3607567"/>
              <a:gd name="connsiteY296" fmla="*/ 3938593 h 5988642"/>
              <a:gd name="connsiteX297" fmla="*/ 16391 w 3607567"/>
              <a:gd name="connsiteY297" fmla="*/ 3941628 h 5988642"/>
              <a:gd name="connsiteX298" fmla="*/ 65913 w 3607567"/>
              <a:gd name="connsiteY298" fmla="*/ 4018261 h 5988642"/>
              <a:gd name="connsiteX299" fmla="*/ 65913 w 3607567"/>
              <a:gd name="connsiteY299" fmla="*/ 4232770 h 5988642"/>
              <a:gd name="connsiteX300" fmla="*/ 65640 w 3607567"/>
              <a:gd name="connsiteY300" fmla="*/ 4239069 h 5988642"/>
              <a:gd name="connsiteX301" fmla="*/ 65913 w 3607567"/>
              <a:gd name="connsiteY301" fmla="*/ 4245367 h 5988642"/>
              <a:gd name="connsiteX302" fmla="*/ 65913 w 3607567"/>
              <a:gd name="connsiteY302" fmla="*/ 4459876 h 5988642"/>
              <a:gd name="connsiteX303" fmla="*/ 16391 w 3607567"/>
              <a:gd name="connsiteY303" fmla="*/ 4536509 h 5988642"/>
              <a:gd name="connsiteX304" fmla="*/ 0 w 3607567"/>
              <a:gd name="connsiteY304" fmla="*/ 4539543 h 5988642"/>
              <a:gd name="connsiteX305" fmla="*/ 3495566 w 3607567"/>
              <a:gd name="connsiteY305" fmla="*/ 3935378 h 5988642"/>
              <a:gd name="connsiteX306" fmla="*/ 3524776 w 3607567"/>
              <a:gd name="connsiteY306" fmla="*/ 3935378 h 5988642"/>
              <a:gd name="connsiteX307" fmla="*/ 3524776 w 3607567"/>
              <a:gd name="connsiteY307" fmla="*/ 3935469 h 5988642"/>
              <a:gd name="connsiteX308" fmla="*/ 3607567 w 3607567"/>
              <a:gd name="connsiteY308" fmla="*/ 4018261 h 5988642"/>
              <a:gd name="connsiteX309" fmla="*/ 3607567 w 3607567"/>
              <a:gd name="connsiteY309" fmla="*/ 4232770 h 5988642"/>
              <a:gd name="connsiteX310" fmla="*/ 3607293 w 3607567"/>
              <a:gd name="connsiteY310" fmla="*/ 4239069 h 5988642"/>
              <a:gd name="connsiteX311" fmla="*/ 3607567 w 3607567"/>
              <a:gd name="connsiteY311" fmla="*/ 4245367 h 5988642"/>
              <a:gd name="connsiteX312" fmla="*/ 3607567 w 3607567"/>
              <a:gd name="connsiteY312" fmla="*/ 4459876 h 5988642"/>
              <a:gd name="connsiteX313" fmla="*/ 3524776 w 3607567"/>
              <a:gd name="connsiteY313" fmla="*/ 4542668 h 5988642"/>
              <a:gd name="connsiteX314" fmla="*/ 3495566 w 3607567"/>
              <a:gd name="connsiteY314" fmla="*/ 4542668 h 5988642"/>
              <a:gd name="connsiteX315" fmla="*/ 3495566 w 3607567"/>
              <a:gd name="connsiteY315" fmla="*/ 4583378 h 5988642"/>
              <a:gd name="connsiteX316" fmla="*/ 3439885 w 3607567"/>
              <a:gd name="connsiteY316" fmla="*/ 4637690 h 5988642"/>
              <a:gd name="connsiteX317" fmla="*/ 3350977 w 3607567"/>
              <a:gd name="connsiteY317" fmla="*/ 4637690 h 5988642"/>
              <a:gd name="connsiteX318" fmla="*/ 3295296 w 3607567"/>
              <a:gd name="connsiteY318" fmla="*/ 4583378 h 5988642"/>
              <a:gd name="connsiteX319" fmla="*/ 3295296 w 3607567"/>
              <a:gd name="connsiteY319" fmla="*/ 4542667 h 5988642"/>
              <a:gd name="connsiteX320" fmla="*/ 3495566 w 3607567"/>
              <a:gd name="connsiteY320" fmla="*/ 4542667 h 5988642"/>
              <a:gd name="connsiteX321" fmla="*/ 1724723 w 3607567"/>
              <a:gd name="connsiteY321" fmla="*/ 3935378 h 5988642"/>
              <a:gd name="connsiteX322" fmla="*/ 1753934 w 3607567"/>
              <a:gd name="connsiteY322" fmla="*/ 3935378 h 5988642"/>
              <a:gd name="connsiteX323" fmla="*/ 1753934 w 3607567"/>
              <a:gd name="connsiteY323" fmla="*/ 3935469 h 5988642"/>
              <a:gd name="connsiteX324" fmla="*/ 1836725 w 3607567"/>
              <a:gd name="connsiteY324" fmla="*/ 4018261 h 5988642"/>
              <a:gd name="connsiteX325" fmla="*/ 1836725 w 3607567"/>
              <a:gd name="connsiteY325" fmla="*/ 4232770 h 5988642"/>
              <a:gd name="connsiteX326" fmla="*/ 1836451 w 3607567"/>
              <a:gd name="connsiteY326" fmla="*/ 4239069 h 5988642"/>
              <a:gd name="connsiteX327" fmla="*/ 1836725 w 3607567"/>
              <a:gd name="connsiteY327" fmla="*/ 4245367 h 5988642"/>
              <a:gd name="connsiteX328" fmla="*/ 1836725 w 3607567"/>
              <a:gd name="connsiteY328" fmla="*/ 4459876 h 5988642"/>
              <a:gd name="connsiteX329" fmla="*/ 1753934 w 3607567"/>
              <a:gd name="connsiteY329" fmla="*/ 4542668 h 5988642"/>
              <a:gd name="connsiteX330" fmla="*/ 1724723 w 3607567"/>
              <a:gd name="connsiteY330" fmla="*/ 4542668 h 5988642"/>
              <a:gd name="connsiteX331" fmla="*/ 1724723 w 3607567"/>
              <a:gd name="connsiteY331" fmla="*/ 4583378 h 5988642"/>
              <a:gd name="connsiteX332" fmla="*/ 1669043 w 3607567"/>
              <a:gd name="connsiteY332" fmla="*/ 4637690 h 5988642"/>
              <a:gd name="connsiteX333" fmla="*/ 1580135 w 3607567"/>
              <a:gd name="connsiteY333" fmla="*/ 4637690 h 5988642"/>
              <a:gd name="connsiteX334" fmla="*/ 1524454 w 3607567"/>
              <a:gd name="connsiteY334" fmla="*/ 4583378 h 5988642"/>
              <a:gd name="connsiteX335" fmla="*/ 1524454 w 3607567"/>
              <a:gd name="connsiteY335" fmla="*/ 4542667 h 5988642"/>
              <a:gd name="connsiteX336" fmla="*/ 1724723 w 3607567"/>
              <a:gd name="connsiteY336" fmla="*/ 4542667 h 5988642"/>
              <a:gd name="connsiteX337" fmla="*/ 721824 w 3607567"/>
              <a:gd name="connsiteY337" fmla="*/ 3935378 h 5988642"/>
              <a:gd name="connsiteX338" fmla="*/ 751033 w 3607567"/>
              <a:gd name="connsiteY338" fmla="*/ 3935378 h 5988642"/>
              <a:gd name="connsiteX339" fmla="*/ 751033 w 3607567"/>
              <a:gd name="connsiteY339" fmla="*/ 4542668 h 5988642"/>
              <a:gd name="connsiteX340" fmla="*/ 721824 w 3607567"/>
              <a:gd name="connsiteY340" fmla="*/ 4542668 h 5988642"/>
              <a:gd name="connsiteX341" fmla="*/ 639032 w 3607567"/>
              <a:gd name="connsiteY341" fmla="*/ 4459876 h 5988642"/>
              <a:gd name="connsiteX342" fmla="*/ 639032 w 3607567"/>
              <a:gd name="connsiteY342" fmla="*/ 4245367 h 5988642"/>
              <a:gd name="connsiteX343" fmla="*/ 639306 w 3607567"/>
              <a:gd name="connsiteY343" fmla="*/ 4239069 h 5988642"/>
              <a:gd name="connsiteX344" fmla="*/ 639032 w 3607567"/>
              <a:gd name="connsiteY344" fmla="*/ 4232770 h 5988642"/>
              <a:gd name="connsiteX345" fmla="*/ 639032 w 3607567"/>
              <a:gd name="connsiteY345" fmla="*/ 4018261 h 5988642"/>
              <a:gd name="connsiteX346" fmla="*/ 639032 w 3607567"/>
              <a:gd name="connsiteY346" fmla="*/ 4018170 h 5988642"/>
              <a:gd name="connsiteX347" fmla="*/ 721824 w 3607567"/>
              <a:gd name="connsiteY347" fmla="*/ 3935378 h 5988642"/>
              <a:gd name="connsiteX348" fmla="*/ 3350977 w 3607567"/>
              <a:gd name="connsiteY348" fmla="*/ 3840355 h 5988642"/>
              <a:gd name="connsiteX349" fmla="*/ 3439885 w 3607567"/>
              <a:gd name="connsiteY349" fmla="*/ 3840355 h 5988642"/>
              <a:gd name="connsiteX350" fmla="*/ 3495566 w 3607567"/>
              <a:gd name="connsiteY350" fmla="*/ 3894667 h 5988642"/>
              <a:gd name="connsiteX351" fmla="*/ 3495566 w 3607567"/>
              <a:gd name="connsiteY351" fmla="*/ 3935378 h 5988642"/>
              <a:gd name="connsiteX352" fmla="*/ 3295296 w 3607567"/>
              <a:gd name="connsiteY352" fmla="*/ 3935378 h 5988642"/>
              <a:gd name="connsiteX353" fmla="*/ 3295296 w 3607567"/>
              <a:gd name="connsiteY353" fmla="*/ 3894667 h 5988642"/>
              <a:gd name="connsiteX354" fmla="*/ 3350977 w 3607567"/>
              <a:gd name="connsiteY354" fmla="*/ 3840355 h 5988642"/>
              <a:gd name="connsiteX355" fmla="*/ 2577557 w 3607567"/>
              <a:gd name="connsiteY355" fmla="*/ 3840355 h 5988642"/>
              <a:gd name="connsiteX356" fmla="*/ 2666464 w 3607567"/>
              <a:gd name="connsiteY356" fmla="*/ 3840355 h 5988642"/>
              <a:gd name="connsiteX357" fmla="*/ 2722146 w 3607567"/>
              <a:gd name="connsiteY357" fmla="*/ 3894667 h 5988642"/>
              <a:gd name="connsiteX358" fmla="*/ 2722146 w 3607567"/>
              <a:gd name="connsiteY358" fmla="*/ 3935378 h 5988642"/>
              <a:gd name="connsiteX359" fmla="*/ 2521877 w 3607567"/>
              <a:gd name="connsiteY359" fmla="*/ 3935378 h 5988642"/>
              <a:gd name="connsiteX360" fmla="*/ 2521877 w 3607567"/>
              <a:gd name="connsiteY360" fmla="*/ 4542667 h 5988642"/>
              <a:gd name="connsiteX361" fmla="*/ 2722146 w 3607567"/>
              <a:gd name="connsiteY361" fmla="*/ 4542667 h 5988642"/>
              <a:gd name="connsiteX362" fmla="*/ 2722146 w 3607567"/>
              <a:gd name="connsiteY362" fmla="*/ 4583378 h 5988642"/>
              <a:gd name="connsiteX363" fmla="*/ 2666464 w 3607567"/>
              <a:gd name="connsiteY363" fmla="*/ 4637690 h 5988642"/>
              <a:gd name="connsiteX364" fmla="*/ 2577557 w 3607567"/>
              <a:gd name="connsiteY364" fmla="*/ 4637690 h 5988642"/>
              <a:gd name="connsiteX365" fmla="*/ 2521876 w 3607567"/>
              <a:gd name="connsiteY365" fmla="*/ 4583378 h 5988642"/>
              <a:gd name="connsiteX366" fmla="*/ 2521876 w 3607567"/>
              <a:gd name="connsiteY366" fmla="*/ 4542668 h 5988642"/>
              <a:gd name="connsiteX367" fmla="*/ 2492667 w 3607567"/>
              <a:gd name="connsiteY367" fmla="*/ 4542668 h 5988642"/>
              <a:gd name="connsiteX368" fmla="*/ 2409875 w 3607567"/>
              <a:gd name="connsiteY368" fmla="*/ 4459876 h 5988642"/>
              <a:gd name="connsiteX369" fmla="*/ 2409875 w 3607567"/>
              <a:gd name="connsiteY369" fmla="*/ 4245367 h 5988642"/>
              <a:gd name="connsiteX370" fmla="*/ 2410150 w 3607567"/>
              <a:gd name="connsiteY370" fmla="*/ 4239069 h 5988642"/>
              <a:gd name="connsiteX371" fmla="*/ 2409875 w 3607567"/>
              <a:gd name="connsiteY371" fmla="*/ 4232770 h 5988642"/>
              <a:gd name="connsiteX372" fmla="*/ 2409875 w 3607567"/>
              <a:gd name="connsiteY372" fmla="*/ 4018261 h 5988642"/>
              <a:gd name="connsiteX373" fmla="*/ 2409875 w 3607567"/>
              <a:gd name="connsiteY373" fmla="*/ 4018170 h 5988642"/>
              <a:gd name="connsiteX374" fmla="*/ 2492667 w 3607567"/>
              <a:gd name="connsiteY374" fmla="*/ 3935378 h 5988642"/>
              <a:gd name="connsiteX375" fmla="*/ 2521876 w 3607567"/>
              <a:gd name="connsiteY375" fmla="*/ 3935378 h 5988642"/>
              <a:gd name="connsiteX376" fmla="*/ 2521876 w 3607567"/>
              <a:gd name="connsiteY376" fmla="*/ 3894667 h 5988642"/>
              <a:gd name="connsiteX377" fmla="*/ 2577557 w 3607567"/>
              <a:gd name="connsiteY377" fmla="*/ 3840355 h 5988642"/>
              <a:gd name="connsiteX378" fmla="*/ 1580135 w 3607567"/>
              <a:gd name="connsiteY378" fmla="*/ 3840355 h 5988642"/>
              <a:gd name="connsiteX379" fmla="*/ 1669043 w 3607567"/>
              <a:gd name="connsiteY379" fmla="*/ 3840355 h 5988642"/>
              <a:gd name="connsiteX380" fmla="*/ 1724723 w 3607567"/>
              <a:gd name="connsiteY380" fmla="*/ 3894667 h 5988642"/>
              <a:gd name="connsiteX381" fmla="*/ 1724723 w 3607567"/>
              <a:gd name="connsiteY381" fmla="*/ 3935378 h 5988642"/>
              <a:gd name="connsiteX382" fmla="*/ 1524454 w 3607567"/>
              <a:gd name="connsiteY382" fmla="*/ 3935378 h 5988642"/>
              <a:gd name="connsiteX383" fmla="*/ 1524454 w 3607567"/>
              <a:gd name="connsiteY383" fmla="*/ 3894667 h 5988642"/>
              <a:gd name="connsiteX384" fmla="*/ 1580135 w 3607567"/>
              <a:gd name="connsiteY384" fmla="*/ 3840355 h 5988642"/>
              <a:gd name="connsiteX385" fmla="*/ 806715 w 3607567"/>
              <a:gd name="connsiteY385" fmla="*/ 3840355 h 5988642"/>
              <a:gd name="connsiteX386" fmla="*/ 895623 w 3607567"/>
              <a:gd name="connsiteY386" fmla="*/ 3840355 h 5988642"/>
              <a:gd name="connsiteX387" fmla="*/ 951303 w 3607567"/>
              <a:gd name="connsiteY387" fmla="*/ 3894667 h 5988642"/>
              <a:gd name="connsiteX388" fmla="*/ 951303 w 3607567"/>
              <a:gd name="connsiteY388" fmla="*/ 3935378 h 5988642"/>
              <a:gd name="connsiteX389" fmla="*/ 751034 w 3607567"/>
              <a:gd name="connsiteY389" fmla="*/ 3935378 h 5988642"/>
              <a:gd name="connsiteX390" fmla="*/ 751034 w 3607567"/>
              <a:gd name="connsiteY390" fmla="*/ 3894667 h 5988642"/>
              <a:gd name="connsiteX391" fmla="*/ 806715 w 3607567"/>
              <a:gd name="connsiteY391" fmla="*/ 3840355 h 5988642"/>
              <a:gd name="connsiteX392" fmla="*/ 2802381 w 3607567"/>
              <a:gd name="connsiteY392" fmla="*/ 3739399 h 5988642"/>
              <a:gd name="connsiteX393" fmla="*/ 3002651 w 3607567"/>
              <a:gd name="connsiteY393" fmla="*/ 3739399 h 5988642"/>
              <a:gd name="connsiteX394" fmla="*/ 3002651 w 3607567"/>
              <a:gd name="connsiteY394" fmla="*/ 3780110 h 5988642"/>
              <a:gd name="connsiteX395" fmla="*/ 2946970 w 3607567"/>
              <a:gd name="connsiteY395" fmla="*/ 3834422 h 5988642"/>
              <a:gd name="connsiteX396" fmla="*/ 2858062 w 3607567"/>
              <a:gd name="connsiteY396" fmla="*/ 3834422 h 5988642"/>
              <a:gd name="connsiteX397" fmla="*/ 2802381 w 3607567"/>
              <a:gd name="connsiteY397" fmla="*/ 3780110 h 5988642"/>
              <a:gd name="connsiteX398" fmla="*/ 2028962 w 3607567"/>
              <a:gd name="connsiteY398" fmla="*/ 3739399 h 5988642"/>
              <a:gd name="connsiteX399" fmla="*/ 2229231 w 3607567"/>
              <a:gd name="connsiteY399" fmla="*/ 3739399 h 5988642"/>
              <a:gd name="connsiteX400" fmla="*/ 2229231 w 3607567"/>
              <a:gd name="connsiteY400" fmla="*/ 3780110 h 5988642"/>
              <a:gd name="connsiteX401" fmla="*/ 2173549 w 3607567"/>
              <a:gd name="connsiteY401" fmla="*/ 3834422 h 5988642"/>
              <a:gd name="connsiteX402" fmla="*/ 2084642 w 3607567"/>
              <a:gd name="connsiteY402" fmla="*/ 3834422 h 5988642"/>
              <a:gd name="connsiteX403" fmla="*/ 2028962 w 3607567"/>
              <a:gd name="connsiteY403" fmla="*/ 3780110 h 5988642"/>
              <a:gd name="connsiteX404" fmla="*/ 1031539 w 3607567"/>
              <a:gd name="connsiteY404" fmla="*/ 3739399 h 5988642"/>
              <a:gd name="connsiteX405" fmla="*/ 1231809 w 3607567"/>
              <a:gd name="connsiteY405" fmla="*/ 3739399 h 5988642"/>
              <a:gd name="connsiteX406" fmla="*/ 1231809 w 3607567"/>
              <a:gd name="connsiteY406" fmla="*/ 3780110 h 5988642"/>
              <a:gd name="connsiteX407" fmla="*/ 1176128 w 3607567"/>
              <a:gd name="connsiteY407" fmla="*/ 3834422 h 5988642"/>
              <a:gd name="connsiteX408" fmla="*/ 1087220 w 3607567"/>
              <a:gd name="connsiteY408" fmla="*/ 3834422 h 5988642"/>
              <a:gd name="connsiteX409" fmla="*/ 1031539 w 3607567"/>
              <a:gd name="connsiteY409" fmla="*/ 3780110 h 5988642"/>
              <a:gd name="connsiteX410" fmla="*/ 258118 w 3607567"/>
              <a:gd name="connsiteY410" fmla="*/ 3739399 h 5988642"/>
              <a:gd name="connsiteX411" fmla="*/ 458388 w 3607567"/>
              <a:gd name="connsiteY411" fmla="*/ 3739399 h 5988642"/>
              <a:gd name="connsiteX412" fmla="*/ 458388 w 3607567"/>
              <a:gd name="connsiteY412" fmla="*/ 3780110 h 5988642"/>
              <a:gd name="connsiteX413" fmla="*/ 402707 w 3607567"/>
              <a:gd name="connsiteY413" fmla="*/ 3834422 h 5988642"/>
              <a:gd name="connsiteX414" fmla="*/ 313799 w 3607567"/>
              <a:gd name="connsiteY414" fmla="*/ 3834422 h 5988642"/>
              <a:gd name="connsiteX415" fmla="*/ 258118 w 3607567"/>
              <a:gd name="connsiteY415" fmla="*/ 3780110 h 5988642"/>
              <a:gd name="connsiteX416" fmla="*/ 3295296 w 3607567"/>
              <a:gd name="connsiteY416" fmla="*/ 3465557 h 5988642"/>
              <a:gd name="connsiteX417" fmla="*/ 3495566 w 3607567"/>
              <a:gd name="connsiteY417" fmla="*/ 3465557 h 5988642"/>
              <a:gd name="connsiteX418" fmla="*/ 3495566 w 3607567"/>
              <a:gd name="connsiteY418" fmla="*/ 3506268 h 5988642"/>
              <a:gd name="connsiteX419" fmla="*/ 3439885 w 3607567"/>
              <a:gd name="connsiteY419" fmla="*/ 3560580 h 5988642"/>
              <a:gd name="connsiteX420" fmla="*/ 3350977 w 3607567"/>
              <a:gd name="connsiteY420" fmla="*/ 3560580 h 5988642"/>
              <a:gd name="connsiteX421" fmla="*/ 3295296 w 3607567"/>
              <a:gd name="connsiteY421" fmla="*/ 3506268 h 5988642"/>
              <a:gd name="connsiteX422" fmla="*/ 1524454 w 3607567"/>
              <a:gd name="connsiteY422" fmla="*/ 3465557 h 5988642"/>
              <a:gd name="connsiteX423" fmla="*/ 1724723 w 3607567"/>
              <a:gd name="connsiteY423" fmla="*/ 3465557 h 5988642"/>
              <a:gd name="connsiteX424" fmla="*/ 1724723 w 3607567"/>
              <a:gd name="connsiteY424" fmla="*/ 3506268 h 5988642"/>
              <a:gd name="connsiteX425" fmla="*/ 1669043 w 3607567"/>
              <a:gd name="connsiteY425" fmla="*/ 3560580 h 5988642"/>
              <a:gd name="connsiteX426" fmla="*/ 1580135 w 3607567"/>
              <a:gd name="connsiteY426" fmla="*/ 3560580 h 5988642"/>
              <a:gd name="connsiteX427" fmla="*/ 1524454 w 3607567"/>
              <a:gd name="connsiteY427" fmla="*/ 3506268 h 5988642"/>
              <a:gd name="connsiteX428" fmla="*/ 751034 w 3607567"/>
              <a:gd name="connsiteY428" fmla="*/ 3465557 h 5988642"/>
              <a:gd name="connsiteX429" fmla="*/ 951303 w 3607567"/>
              <a:gd name="connsiteY429" fmla="*/ 3465557 h 5988642"/>
              <a:gd name="connsiteX430" fmla="*/ 951303 w 3607567"/>
              <a:gd name="connsiteY430" fmla="*/ 3506268 h 5988642"/>
              <a:gd name="connsiteX431" fmla="*/ 895623 w 3607567"/>
              <a:gd name="connsiteY431" fmla="*/ 3560580 h 5988642"/>
              <a:gd name="connsiteX432" fmla="*/ 806715 w 3607567"/>
              <a:gd name="connsiteY432" fmla="*/ 3560580 h 5988642"/>
              <a:gd name="connsiteX433" fmla="*/ 751034 w 3607567"/>
              <a:gd name="connsiteY433" fmla="*/ 3506268 h 5988642"/>
              <a:gd name="connsiteX434" fmla="*/ 3002651 w 3607567"/>
              <a:gd name="connsiteY434" fmla="*/ 3132109 h 5988642"/>
              <a:gd name="connsiteX435" fmla="*/ 3031861 w 3607567"/>
              <a:gd name="connsiteY435" fmla="*/ 3132109 h 5988642"/>
              <a:gd name="connsiteX436" fmla="*/ 3031861 w 3607567"/>
              <a:gd name="connsiteY436" fmla="*/ 3132200 h 5988642"/>
              <a:gd name="connsiteX437" fmla="*/ 3114653 w 3607567"/>
              <a:gd name="connsiteY437" fmla="*/ 3214992 h 5988642"/>
              <a:gd name="connsiteX438" fmla="*/ 3114653 w 3607567"/>
              <a:gd name="connsiteY438" fmla="*/ 3429501 h 5988642"/>
              <a:gd name="connsiteX439" fmla="*/ 3114378 w 3607567"/>
              <a:gd name="connsiteY439" fmla="*/ 3435800 h 5988642"/>
              <a:gd name="connsiteX440" fmla="*/ 3114653 w 3607567"/>
              <a:gd name="connsiteY440" fmla="*/ 3442098 h 5988642"/>
              <a:gd name="connsiteX441" fmla="*/ 3114653 w 3607567"/>
              <a:gd name="connsiteY441" fmla="*/ 3656607 h 5988642"/>
              <a:gd name="connsiteX442" fmla="*/ 3031861 w 3607567"/>
              <a:gd name="connsiteY442" fmla="*/ 3739399 h 5988642"/>
              <a:gd name="connsiteX443" fmla="*/ 3002651 w 3607567"/>
              <a:gd name="connsiteY443" fmla="*/ 3739399 h 5988642"/>
              <a:gd name="connsiteX444" fmla="*/ 1999751 w 3607567"/>
              <a:gd name="connsiteY444" fmla="*/ 3132109 h 5988642"/>
              <a:gd name="connsiteX445" fmla="*/ 2028962 w 3607567"/>
              <a:gd name="connsiteY445" fmla="*/ 3132109 h 5988642"/>
              <a:gd name="connsiteX446" fmla="*/ 2028962 w 3607567"/>
              <a:gd name="connsiteY446" fmla="*/ 3739399 h 5988642"/>
              <a:gd name="connsiteX447" fmla="*/ 1999751 w 3607567"/>
              <a:gd name="connsiteY447" fmla="*/ 3739399 h 5988642"/>
              <a:gd name="connsiteX448" fmla="*/ 1916960 w 3607567"/>
              <a:gd name="connsiteY448" fmla="*/ 3656607 h 5988642"/>
              <a:gd name="connsiteX449" fmla="*/ 1916960 w 3607567"/>
              <a:gd name="connsiteY449" fmla="*/ 3442098 h 5988642"/>
              <a:gd name="connsiteX450" fmla="*/ 1917234 w 3607567"/>
              <a:gd name="connsiteY450" fmla="*/ 3435800 h 5988642"/>
              <a:gd name="connsiteX451" fmla="*/ 1916960 w 3607567"/>
              <a:gd name="connsiteY451" fmla="*/ 3429501 h 5988642"/>
              <a:gd name="connsiteX452" fmla="*/ 1916960 w 3607567"/>
              <a:gd name="connsiteY452" fmla="*/ 3214992 h 5988642"/>
              <a:gd name="connsiteX453" fmla="*/ 1916960 w 3607567"/>
              <a:gd name="connsiteY453" fmla="*/ 3214901 h 5988642"/>
              <a:gd name="connsiteX454" fmla="*/ 1999751 w 3607567"/>
              <a:gd name="connsiteY454" fmla="*/ 3132109 h 5988642"/>
              <a:gd name="connsiteX455" fmla="*/ 1231809 w 3607567"/>
              <a:gd name="connsiteY455" fmla="*/ 3132109 h 5988642"/>
              <a:gd name="connsiteX456" fmla="*/ 1261019 w 3607567"/>
              <a:gd name="connsiteY456" fmla="*/ 3132109 h 5988642"/>
              <a:gd name="connsiteX457" fmla="*/ 1261019 w 3607567"/>
              <a:gd name="connsiteY457" fmla="*/ 3132200 h 5988642"/>
              <a:gd name="connsiteX458" fmla="*/ 1343810 w 3607567"/>
              <a:gd name="connsiteY458" fmla="*/ 3214992 h 5988642"/>
              <a:gd name="connsiteX459" fmla="*/ 1343810 w 3607567"/>
              <a:gd name="connsiteY459" fmla="*/ 3429501 h 5988642"/>
              <a:gd name="connsiteX460" fmla="*/ 1343536 w 3607567"/>
              <a:gd name="connsiteY460" fmla="*/ 3435800 h 5988642"/>
              <a:gd name="connsiteX461" fmla="*/ 1343810 w 3607567"/>
              <a:gd name="connsiteY461" fmla="*/ 3442098 h 5988642"/>
              <a:gd name="connsiteX462" fmla="*/ 1343810 w 3607567"/>
              <a:gd name="connsiteY462" fmla="*/ 3656607 h 5988642"/>
              <a:gd name="connsiteX463" fmla="*/ 1261019 w 3607567"/>
              <a:gd name="connsiteY463" fmla="*/ 3739399 h 5988642"/>
              <a:gd name="connsiteX464" fmla="*/ 1231809 w 3607567"/>
              <a:gd name="connsiteY464" fmla="*/ 3739399 h 5988642"/>
              <a:gd name="connsiteX465" fmla="*/ 228909 w 3607567"/>
              <a:gd name="connsiteY465" fmla="*/ 3132109 h 5988642"/>
              <a:gd name="connsiteX466" fmla="*/ 258118 w 3607567"/>
              <a:gd name="connsiteY466" fmla="*/ 3132109 h 5988642"/>
              <a:gd name="connsiteX467" fmla="*/ 258118 w 3607567"/>
              <a:gd name="connsiteY467" fmla="*/ 3739399 h 5988642"/>
              <a:gd name="connsiteX468" fmla="*/ 228909 w 3607567"/>
              <a:gd name="connsiteY468" fmla="*/ 3739399 h 5988642"/>
              <a:gd name="connsiteX469" fmla="*/ 146118 w 3607567"/>
              <a:gd name="connsiteY469" fmla="*/ 3656607 h 5988642"/>
              <a:gd name="connsiteX470" fmla="*/ 146118 w 3607567"/>
              <a:gd name="connsiteY470" fmla="*/ 3442098 h 5988642"/>
              <a:gd name="connsiteX471" fmla="*/ 146391 w 3607567"/>
              <a:gd name="connsiteY471" fmla="*/ 3435800 h 5988642"/>
              <a:gd name="connsiteX472" fmla="*/ 146118 w 3607567"/>
              <a:gd name="connsiteY472" fmla="*/ 3429501 h 5988642"/>
              <a:gd name="connsiteX473" fmla="*/ 146118 w 3607567"/>
              <a:gd name="connsiteY473" fmla="*/ 3214992 h 5988642"/>
              <a:gd name="connsiteX474" fmla="*/ 146118 w 3607567"/>
              <a:gd name="connsiteY474" fmla="*/ 3214901 h 5988642"/>
              <a:gd name="connsiteX475" fmla="*/ 228909 w 3607567"/>
              <a:gd name="connsiteY475" fmla="*/ 3132109 h 5988642"/>
              <a:gd name="connsiteX476" fmla="*/ 2858062 w 3607567"/>
              <a:gd name="connsiteY476" fmla="*/ 3037086 h 5988642"/>
              <a:gd name="connsiteX477" fmla="*/ 2946970 w 3607567"/>
              <a:gd name="connsiteY477" fmla="*/ 3037086 h 5988642"/>
              <a:gd name="connsiteX478" fmla="*/ 3002651 w 3607567"/>
              <a:gd name="connsiteY478" fmla="*/ 3091398 h 5988642"/>
              <a:gd name="connsiteX479" fmla="*/ 3002651 w 3607567"/>
              <a:gd name="connsiteY479" fmla="*/ 3132109 h 5988642"/>
              <a:gd name="connsiteX480" fmla="*/ 2802381 w 3607567"/>
              <a:gd name="connsiteY480" fmla="*/ 3132109 h 5988642"/>
              <a:gd name="connsiteX481" fmla="*/ 2802381 w 3607567"/>
              <a:gd name="connsiteY481" fmla="*/ 3091398 h 5988642"/>
              <a:gd name="connsiteX482" fmla="*/ 2858062 w 3607567"/>
              <a:gd name="connsiteY482" fmla="*/ 3037086 h 5988642"/>
              <a:gd name="connsiteX483" fmla="*/ 2084642 w 3607567"/>
              <a:gd name="connsiteY483" fmla="*/ 3037086 h 5988642"/>
              <a:gd name="connsiteX484" fmla="*/ 2173549 w 3607567"/>
              <a:gd name="connsiteY484" fmla="*/ 3037086 h 5988642"/>
              <a:gd name="connsiteX485" fmla="*/ 2229231 w 3607567"/>
              <a:gd name="connsiteY485" fmla="*/ 3091398 h 5988642"/>
              <a:gd name="connsiteX486" fmla="*/ 2229231 w 3607567"/>
              <a:gd name="connsiteY486" fmla="*/ 3132109 h 5988642"/>
              <a:gd name="connsiteX487" fmla="*/ 2028962 w 3607567"/>
              <a:gd name="connsiteY487" fmla="*/ 3132109 h 5988642"/>
              <a:gd name="connsiteX488" fmla="*/ 2028962 w 3607567"/>
              <a:gd name="connsiteY488" fmla="*/ 3091398 h 5988642"/>
              <a:gd name="connsiteX489" fmla="*/ 2084642 w 3607567"/>
              <a:gd name="connsiteY489" fmla="*/ 3037086 h 5988642"/>
              <a:gd name="connsiteX490" fmla="*/ 1087220 w 3607567"/>
              <a:gd name="connsiteY490" fmla="*/ 3037086 h 5988642"/>
              <a:gd name="connsiteX491" fmla="*/ 1176128 w 3607567"/>
              <a:gd name="connsiteY491" fmla="*/ 3037086 h 5988642"/>
              <a:gd name="connsiteX492" fmla="*/ 1231809 w 3607567"/>
              <a:gd name="connsiteY492" fmla="*/ 3091398 h 5988642"/>
              <a:gd name="connsiteX493" fmla="*/ 1231809 w 3607567"/>
              <a:gd name="connsiteY493" fmla="*/ 3132109 h 5988642"/>
              <a:gd name="connsiteX494" fmla="*/ 1031539 w 3607567"/>
              <a:gd name="connsiteY494" fmla="*/ 3132109 h 5988642"/>
              <a:gd name="connsiteX495" fmla="*/ 1031539 w 3607567"/>
              <a:gd name="connsiteY495" fmla="*/ 3091398 h 5988642"/>
              <a:gd name="connsiteX496" fmla="*/ 1087220 w 3607567"/>
              <a:gd name="connsiteY496" fmla="*/ 3037086 h 5988642"/>
              <a:gd name="connsiteX497" fmla="*/ 313799 w 3607567"/>
              <a:gd name="connsiteY497" fmla="*/ 3037086 h 5988642"/>
              <a:gd name="connsiteX498" fmla="*/ 402707 w 3607567"/>
              <a:gd name="connsiteY498" fmla="*/ 3037086 h 5988642"/>
              <a:gd name="connsiteX499" fmla="*/ 458388 w 3607567"/>
              <a:gd name="connsiteY499" fmla="*/ 3091398 h 5988642"/>
              <a:gd name="connsiteX500" fmla="*/ 458388 w 3607567"/>
              <a:gd name="connsiteY500" fmla="*/ 3132109 h 5988642"/>
              <a:gd name="connsiteX501" fmla="*/ 258118 w 3607567"/>
              <a:gd name="connsiteY501" fmla="*/ 3132109 h 5988642"/>
              <a:gd name="connsiteX502" fmla="*/ 258118 w 3607567"/>
              <a:gd name="connsiteY502" fmla="*/ 3091398 h 5988642"/>
              <a:gd name="connsiteX503" fmla="*/ 313799 w 3607567"/>
              <a:gd name="connsiteY503" fmla="*/ 3037086 h 5988642"/>
              <a:gd name="connsiteX504" fmla="*/ 0 w 3607567"/>
              <a:gd name="connsiteY504" fmla="*/ 2861483 h 5988642"/>
              <a:gd name="connsiteX505" fmla="*/ 16387 w 3607567"/>
              <a:gd name="connsiteY505" fmla="*/ 2864517 h 5988642"/>
              <a:gd name="connsiteX506" fmla="*/ 65909 w 3607567"/>
              <a:gd name="connsiteY506" fmla="*/ 2941150 h 5988642"/>
              <a:gd name="connsiteX507" fmla="*/ 65909 w 3607567"/>
              <a:gd name="connsiteY507" fmla="*/ 3155659 h 5988642"/>
              <a:gd name="connsiteX508" fmla="*/ 65635 w 3607567"/>
              <a:gd name="connsiteY508" fmla="*/ 3161958 h 5988642"/>
              <a:gd name="connsiteX509" fmla="*/ 65909 w 3607567"/>
              <a:gd name="connsiteY509" fmla="*/ 3168256 h 5988642"/>
              <a:gd name="connsiteX510" fmla="*/ 65909 w 3607567"/>
              <a:gd name="connsiteY510" fmla="*/ 3382765 h 5988642"/>
              <a:gd name="connsiteX511" fmla="*/ 16387 w 3607567"/>
              <a:gd name="connsiteY511" fmla="*/ 3459398 h 5988642"/>
              <a:gd name="connsiteX512" fmla="*/ 0 w 3607567"/>
              <a:gd name="connsiteY512" fmla="*/ 3462431 h 5988642"/>
              <a:gd name="connsiteX513" fmla="*/ 721824 w 3607567"/>
              <a:gd name="connsiteY513" fmla="*/ 2858267 h 5988642"/>
              <a:gd name="connsiteX514" fmla="*/ 751033 w 3607567"/>
              <a:gd name="connsiteY514" fmla="*/ 2858267 h 5988642"/>
              <a:gd name="connsiteX515" fmla="*/ 751033 w 3607567"/>
              <a:gd name="connsiteY515" fmla="*/ 3465557 h 5988642"/>
              <a:gd name="connsiteX516" fmla="*/ 721824 w 3607567"/>
              <a:gd name="connsiteY516" fmla="*/ 3465557 h 5988642"/>
              <a:gd name="connsiteX517" fmla="*/ 639032 w 3607567"/>
              <a:gd name="connsiteY517" fmla="*/ 3382765 h 5988642"/>
              <a:gd name="connsiteX518" fmla="*/ 639032 w 3607567"/>
              <a:gd name="connsiteY518" fmla="*/ 3168256 h 5988642"/>
              <a:gd name="connsiteX519" fmla="*/ 639306 w 3607567"/>
              <a:gd name="connsiteY519" fmla="*/ 3161958 h 5988642"/>
              <a:gd name="connsiteX520" fmla="*/ 639032 w 3607567"/>
              <a:gd name="connsiteY520" fmla="*/ 3155659 h 5988642"/>
              <a:gd name="connsiteX521" fmla="*/ 639032 w 3607567"/>
              <a:gd name="connsiteY521" fmla="*/ 2941150 h 5988642"/>
              <a:gd name="connsiteX522" fmla="*/ 639032 w 3607567"/>
              <a:gd name="connsiteY522" fmla="*/ 2941059 h 5988642"/>
              <a:gd name="connsiteX523" fmla="*/ 721824 w 3607567"/>
              <a:gd name="connsiteY523" fmla="*/ 2858267 h 5988642"/>
              <a:gd name="connsiteX524" fmla="*/ 3350977 w 3607567"/>
              <a:gd name="connsiteY524" fmla="*/ 2763245 h 5988642"/>
              <a:gd name="connsiteX525" fmla="*/ 3439885 w 3607567"/>
              <a:gd name="connsiteY525" fmla="*/ 2763245 h 5988642"/>
              <a:gd name="connsiteX526" fmla="*/ 3495566 w 3607567"/>
              <a:gd name="connsiteY526" fmla="*/ 2817557 h 5988642"/>
              <a:gd name="connsiteX527" fmla="*/ 3495566 w 3607567"/>
              <a:gd name="connsiteY527" fmla="*/ 2858267 h 5988642"/>
              <a:gd name="connsiteX528" fmla="*/ 3524776 w 3607567"/>
              <a:gd name="connsiteY528" fmla="*/ 2858267 h 5988642"/>
              <a:gd name="connsiteX529" fmla="*/ 3524776 w 3607567"/>
              <a:gd name="connsiteY529" fmla="*/ 2858358 h 5988642"/>
              <a:gd name="connsiteX530" fmla="*/ 3607567 w 3607567"/>
              <a:gd name="connsiteY530" fmla="*/ 2941150 h 5988642"/>
              <a:gd name="connsiteX531" fmla="*/ 3607567 w 3607567"/>
              <a:gd name="connsiteY531" fmla="*/ 3155659 h 5988642"/>
              <a:gd name="connsiteX532" fmla="*/ 3607293 w 3607567"/>
              <a:gd name="connsiteY532" fmla="*/ 3161958 h 5988642"/>
              <a:gd name="connsiteX533" fmla="*/ 3607567 w 3607567"/>
              <a:gd name="connsiteY533" fmla="*/ 3168256 h 5988642"/>
              <a:gd name="connsiteX534" fmla="*/ 3607567 w 3607567"/>
              <a:gd name="connsiteY534" fmla="*/ 3382765 h 5988642"/>
              <a:gd name="connsiteX535" fmla="*/ 3524776 w 3607567"/>
              <a:gd name="connsiteY535" fmla="*/ 3465557 h 5988642"/>
              <a:gd name="connsiteX536" fmla="*/ 3495566 w 3607567"/>
              <a:gd name="connsiteY536" fmla="*/ 3465557 h 5988642"/>
              <a:gd name="connsiteX537" fmla="*/ 3495566 w 3607567"/>
              <a:gd name="connsiteY537" fmla="*/ 2858268 h 5988642"/>
              <a:gd name="connsiteX538" fmla="*/ 3295296 w 3607567"/>
              <a:gd name="connsiteY538" fmla="*/ 2858268 h 5988642"/>
              <a:gd name="connsiteX539" fmla="*/ 3295296 w 3607567"/>
              <a:gd name="connsiteY539" fmla="*/ 2817557 h 5988642"/>
              <a:gd name="connsiteX540" fmla="*/ 3350977 w 3607567"/>
              <a:gd name="connsiteY540" fmla="*/ 2763245 h 5988642"/>
              <a:gd name="connsiteX541" fmla="*/ 2577557 w 3607567"/>
              <a:gd name="connsiteY541" fmla="*/ 2763245 h 5988642"/>
              <a:gd name="connsiteX542" fmla="*/ 2666464 w 3607567"/>
              <a:gd name="connsiteY542" fmla="*/ 2763245 h 5988642"/>
              <a:gd name="connsiteX543" fmla="*/ 2722146 w 3607567"/>
              <a:gd name="connsiteY543" fmla="*/ 2817557 h 5988642"/>
              <a:gd name="connsiteX544" fmla="*/ 2722146 w 3607567"/>
              <a:gd name="connsiteY544" fmla="*/ 2858268 h 5988642"/>
              <a:gd name="connsiteX545" fmla="*/ 2521877 w 3607567"/>
              <a:gd name="connsiteY545" fmla="*/ 2858268 h 5988642"/>
              <a:gd name="connsiteX546" fmla="*/ 2521877 w 3607567"/>
              <a:gd name="connsiteY546" fmla="*/ 3465557 h 5988642"/>
              <a:gd name="connsiteX547" fmla="*/ 2722146 w 3607567"/>
              <a:gd name="connsiteY547" fmla="*/ 3465557 h 5988642"/>
              <a:gd name="connsiteX548" fmla="*/ 2722146 w 3607567"/>
              <a:gd name="connsiteY548" fmla="*/ 3506268 h 5988642"/>
              <a:gd name="connsiteX549" fmla="*/ 2666464 w 3607567"/>
              <a:gd name="connsiteY549" fmla="*/ 3560580 h 5988642"/>
              <a:gd name="connsiteX550" fmla="*/ 2577557 w 3607567"/>
              <a:gd name="connsiteY550" fmla="*/ 3560580 h 5988642"/>
              <a:gd name="connsiteX551" fmla="*/ 2521876 w 3607567"/>
              <a:gd name="connsiteY551" fmla="*/ 3506268 h 5988642"/>
              <a:gd name="connsiteX552" fmla="*/ 2521876 w 3607567"/>
              <a:gd name="connsiteY552" fmla="*/ 3465557 h 5988642"/>
              <a:gd name="connsiteX553" fmla="*/ 2492667 w 3607567"/>
              <a:gd name="connsiteY553" fmla="*/ 3465557 h 5988642"/>
              <a:gd name="connsiteX554" fmla="*/ 2409875 w 3607567"/>
              <a:gd name="connsiteY554" fmla="*/ 3382765 h 5988642"/>
              <a:gd name="connsiteX555" fmla="*/ 2409875 w 3607567"/>
              <a:gd name="connsiteY555" fmla="*/ 3168256 h 5988642"/>
              <a:gd name="connsiteX556" fmla="*/ 2410150 w 3607567"/>
              <a:gd name="connsiteY556" fmla="*/ 3161958 h 5988642"/>
              <a:gd name="connsiteX557" fmla="*/ 2409875 w 3607567"/>
              <a:gd name="connsiteY557" fmla="*/ 3155659 h 5988642"/>
              <a:gd name="connsiteX558" fmla="*/ 2409875 w 3607567"/>
              <a:gd name="connsiteY558" fmla="*/ 2941150 h 5988642"/>
              <a:gd name="connsiteX559" fmla="*/ 2409875 w 3607567"/>
              <a:gd name="connsiteY559" fmla="*/ 2941059 h 5988642"/>
              <a:gd name="connsiteX560" fmla="*/ 2492667 w 3607567"/>
              <a:gd name="connsiteY560" fmla="*/ 2858267 h 5988642"/>
              <a:gd name="connsiteX561" fmla="*/ 2521876 w 3607567"/>
              <a:gd name="connsiteY561" fmla="*/ 2858267 h 5988642"/>
              <a:gd name="connsiteX562" fmla="*/ 2521876 w 3607567"/>
              <a:gd name="connsiteY562" fmla="*/ 2817557 h 5988642"/>
              <a:gd name="connsiteX563" fmla="*/ 2577557 w 3607567"/>
              <a:gd name="connsiteY563" fmla="*/ 2763245 h 5988642"/>
              <a:gd name="connsiteX564" fmla="*/ 1580135 w 3607567"/>
              <a:gd name="connsiteY564" fmla="*/ 2763245 h 5988642"/>
              <a:gd name="connsiteX565" fmla="*/ 1669043 w 3607567"/>
              <a:gd name="connsiteY565" fmla="*/ 2763245 h 5988642"/>
              <a:gd name="connsiteX566" fmla="*/ 1724723 w 3607567"/>
              <a:gd name="connsiteY566" fmla="*/ 2817557 h 5988642"/>
              <a:gd name="connsiteX567" fmla="*/ 1724723 w 3607567"/>
              <a:gd name="connsiteY567" fmla="*/ 2858267 h 5988642"/>
              <a:gd name="connsiteX568" fmla="*/ 1753934 w 3607567"/>
              <a:gd name="connsiteY568" fmla="*/ 2858267 h 5988642"/>
              <a:gd name="connsiteX569" fmla="*/ 1753934 w 3607567"/>
              <a:gd name="connsiteY569" fmla="*/ 2858358 h 5988642"/>
              <a:gd name="connsiteX570" fmla="*/ 1836725 w 3607567"/>
              <a:gd name="connsiteY570" fmla="*/ 2941150 h 5988642"/>
              <a:gd name="connsiteX571" fmla="*/ 1836725 w 3607567"/>
              <a:gd name="connsiteY571" fmla="*/ 3155659 h 5988642"/>
              <a:gd name="connsiteX572" fmla="*/ 1836451 w 3607567"/>
              <a:gd name="connsiteY572" fmla="*/ 3161958 h 5988642"/>
              <a:gd name="connsiteX573" fmla="*/ 1836725 w 3607567"/>
              <a:gd name="connsiteY573" fmla="*/ 3168256 h 5988642"/>
              <a:gd name="connsiteX574" fmla="*/ 1836725 w 3607567"/>
              <a:gd name="connsiteY574" fmla="*/ 3382765 h 5988642"/>
              <a:gd name="connsiteX575" fmla="*/ 1753934 w 3607567"/>
              <a:gd name="connsiteY575" fmla="*/ 3465557 h 5988642"/>
              <a:gd name="connsiteX576" fmla="*/ 1724723 w 3607567"/>
              <a:gd name="connsiteY576" fmla="*/ 3465557 h 5988642"/>
              <a:gd name="connsiteX577" fmla="*/ 1724723 w 3607567"/>
              <a:gd name="connsiteY577" fmla="*/ 2858268 h 5988642"/>
              <a:gd name="connsiteX578" fmla="*/ 1524454 w 3607567"/>
              <a:gd name="connsiteY578" fmla="*/ 2858268 h 5988642"/>
              <a:gd name="connsiteX579" fmla="*/ 1524454 w 3607567"/>
              <a:gd name="connsiteY579" fmla="*/ 2817557 h 5988642"/>
              <a:gd name="connsiteX580" fmla="*/ 1580135 w 3607567"/>
              <a:gd name="connsiteY580" fmla="*/ 2763245 h 5988642"/>
              <a:gd name="connsiteX581" fmla="*/ 806715 w 3607567"/>
              <a:gd name="connsiteY581" fmla="*/ 2763245 h 5988642"/>
              <a:gd name="connsiteX582" fmla="*/ 895623 w 3607567"/>
              <a:gd name="connsiteY582" fmla="*/ 2763245 h 5988642"/>
              <a:gd name="connsiteX583" fmla="*/ 951303 w 3607567"/>
              <a:gd name="connsiteY583" fmla="*/ 2817557 h 5988642"/>
              <a:gd name="connsiteX584" fmla="*/ 951303 w 3607567"/>
              <a:gd name="connsiteY584" fmla="*/ 2858268 h 5988642"/>
              <a:gd name="connsiteX585" fmla="*/ 751034 w 3607567"/>
              <a:gd name="connsiteY585" fmla="*/ 2858268 h 5988642"/>
              <a:gd name="connsiteX586" fmla="*/ 751034 w 3607567"/>
              <a:gd name="connsiteY586" fmla="*/ 2817557 h 5988642"/>
              <a:gd name="connsiteX587" fmla="*/ 806715 w 3607567"/>
              <a:gd name="connsiteY587" fmla="*/ 2763245 h 5988642"/>
              <a:gd name="connsiteX588" fmla="*/ 751034 w 3607567"/>
              <a:gd name="connsiteY588" fmla="*/ 2388446 h 5988642"/>
              <a:gd name="connsiteX589" fmla="*/ 951303 w 3607567"/>
              <a:gd name="connsiteY589" fmla="*/ 2388446 h 5988642"/>
              <a:gd name="connsiteX590" fmla="*/ 951303 w 3607567"/>
              <a:gd name="connsiteY590" fmla="*/ 2394348 h 5988642"/>
              <a:gd name="connsiteX591" fmla="*/ 951303 w 3607567"/>
              <a:gd name="connsiteY591" fmla="*/ 2429158 h 5988642"/>
              <a:gd name="connsiteX592" fmla="*/ 951303 w 3607567"/>
              <a:gd name="connsiteY592" fmla="*/ 2435059 h 5988642"/>
              <a:gd name="connsiteX593" fmla="*/ 895623 w 3607567"/>
              <a:gd name="connsiteY593" fmla="*/ 2489371 h 5988642"/>
              <a:gd name="connsiteX594" fmla="*/ 806715 w 3607567"/>
              <a:gd name="connsiteY594" fmla="*/ 2489371 h 5988642"/>
              <a:gd name="connsiteX595" fmla="*/ 751034 w 3607567"/>
              <a:gd name="connsiteY595" fmla="*/ 2435059 h 5988642"/>
              <a:gd name="connsiteX596" fmla="*/ 751034 w 3607567"/>
              <a:gd name="connsiteY596" fmla="*/ 2429158 h 5988642"/>
              <a:gd name="connsiteX597" fmla="*/ 751034 w 3607567"/>
              <a:gd name="connsiteY597" fmla="*/ 2394348 h 5988642"/>
              <a:gd name="connsiteX598" fmla="*/ 2858062 w 3607567"/>
              <a:gd name="connsiteY598" fmla="*/ 1959976 h 5988642"/>
              <a:gd name="connsiteX599" fmla="*/ 2946970 w 3607567"/>
              <a:gd name="connsiteY599" fmla="*/ 1959976 h 5988642"/>
              <a:gd name="connsiteX600" fmla="*/ 3002651 w 3607567"/>
              <a:gd name="connsiteY600" fmla="*/ 2014288 h 5988642"/>
              <a:gd name="connsiteX601" fmla="*/ 3002651 w 3607567"/>
              <a:gd name="connsiteY601" fmla="*/ 2020189 h 5988642"/>
              <a:gd name="connsiteX602" fmla="*/ 3002651 w 3607567"/>
              <a:gd name="connsiteY602" fmla="*/ 2054999 h 5988642"/>
              <a:gd name="connsiteX603" fmla="*/ 3031861 w 3607567"/>
              <a:gd name="connsiteY603" fmla="*/ 2054999 h 5988642"/>
              <a:gd name="connsiteX604" fmla="*/ 3031861 w 3607567"/>
              <a:gd name="connsiteY604" fmla="*/ 2055090 h 5988642"/>
              <a:gd name="connsiteX605" fmla="*/ 3114653 w 3607567"/>
              <a:gd name="connsiteY605" fmla="*/ 2137882 h 5988642"/>
              <a:gd name="connsiteX606" fmla="*/ 3114653 w 3607567"/>
              <a:gd name="connsiteY606" fmla="*/ 2143782 h 5988642"/>
              <a:gd name="connsiteX607" fmla="*/ 3114653 w 3607567"/>
              <a:gd name="connsiteY607" fmla="*/ 2352391 h 5988642"/>
              <a:gd name="connsiteX608" fmla="*/ 3114653 w 3607567"/>
              <a:gd name="connsiteY608" fmla="*/ 2358292 h 5988642"/>
              <a:gd name="connsiteX609" fmla="*/ 3114507 w 3607567"/>
              <a:gd name="connsiteY609" fmla="*/ 2361639 h 5988642"/>
              <a:gd name="connsiteX610" fmla="*/ 3114653 w 3607567"/>
              <a:gd name="connsiteY610" fmla="*/ 2364988 h 5988642"/>
              <a:gd name="connsiteX611" fmla="*/ 3114653 w 3607567"/>
              <a:gd name="connsiteY611" fmla="*/ 2370889 h 5988642"/>
              <a:gd name="connsiteX612" fmla="*/ 3114653 w 3607567"/>
              <a:gd name="connsiteY612" fmla="*/ 2579497 h 5988642"/>
              <a:gd name="connsiteX613" fmla="*/ 3114653 w 3607567"/>
              <a:gd name="connsiteY613" fmla="*/ 2585398 h 5988642"/>
              <a:gd name="connsiteX614" fmla="*/ 3031861 w 3607567"/>
              <a:gd name="connsiteY614" fmla="*/ 2668190 h 5988642"/>
              <a:gd name="connsiteX615" fmla="*/ 3002651 w 3607567"/>
              <a:gd name="connsiteY615" fmla="*/ 2668190 h 5988642"/>
              <a:gd name="connsiteX616" fmla="*/ 3002651 w 3607567"/>
              <a:gd name="connsiteY616" fmla="*/ 2703000 h 5988642"/>
              <a:gd name="connsiteX617" fmla="*/ 3002651 w 3607567"/>
              <a:gd name="connsiteY617" fmla="*/ 2708901 h 5988642"/>
              <a:gd name="connsiteX618" fmla="*/ 2946970 w 3607567"/>
              <a:gd name="connsiteY618" fmla="*/ 2763213 h 5988642"/>
              <a:gd name="connsiteX619" fmla="*/ 2858062 w 3607567"/>
              <a:gd name="connsiteY619" fmla="*/ 2763213 h 5988642"/>
              <a:gd name="connsiteX620" fmla="*/ 2802381 w 3607567"/>
              <a:gd name="connsiteY620" fmla="*/ 2708901 h 5988642"/>
              <a:gd name="connsiteX621" fmla="*/ 2802381 w 3607567"/>
              <a:gd name="connsiteY621" fmla="*/ 2703000 h 5988642"/>
              <a:gd name="connsiteX622" fmla="*/ 2802381 w 3607567"/>
              <a:gd name="connsiteY622" fmla="*/ 2668190 h 5988642"/>
              <a:gd name="connsiteX623" fmla="*/ 2802381 w 3607567"/>
              <a:gd name="connsiteY623" fmla="*/ 2662289 h 5988642"/>
              <a:gd name="connsiteX624" fmla="*/ 3002651 w 3607567"/>
              <a:gd name="connsiteY624" fmla="*/ 2662289 h 5988642"/>
              <a:gd name="connsiteX625" fmla="*/ 3002651 w 3607567"/>
              <a:gd name="connsiteY625" fmla="*/ 2060900 h 5988642"/>
              <a:gd name="connsiteX626" fmla="*/ 2802381 w 3607567"/>
              <a:gd name="connsiteY626" fmla="*/ 2060900 h 5988642"/>
              <a:gd name="connsiteX627" fmla="*/ 2802381 w 3607567"/>
              <a:gd name="connsiteY627" fmla="*/ 2054999 h 5988642"/>
              <a:gd name="connsiteX628" fmla="*/ 2802381 w 3607567"/>
              <a:gd name="connsiteY628" fmla="*/ 2020189 h 5988642"/>
              <a:gd name="connsiteX629" fmla="*/ 2802381 w 3607567"/>
              <a:gd name="connsiteY629" fmla="*/ 2014288 h 5988642"/>
              <a:gd name="connsiteX630" fmla="*/ 2858062 w 3607567"/>
              <a:gd name="connsiteY630" fmla="*/ 1959976 h 5988642"/>
              <a:gd name="connsiteX631" fmla="*/ 2084642 w 3607567"/>
              <a:gd name="connsiteY631" fmla="*/ 1959976 h 5988642"/>
              <a:gd name="connsiteX632" fmla="*/ 2173549 w 3607567"/>
              <a:gd name="connsiteY632" fmla="*/ 1959976 h 5988642"/>
              <a:gd name="connsiteX633" fmla="*/ 2229231 w 3607567"/>
              <a:gd name="connsiteY633" fmla="*/ 2014288 h 5988642"/>
              <a:gd name="connsiteX634" fmla="*/ 2229231 w 3607567"/>
              <a:gd name="connsiteY634" fmla="*/ 2020189 h 5988642"/>
              <a:gd name="connsiteX635" fmla="*/ 2229231 w 3607567"/>
              <a:gd name="connsiteY635" fmla="*/ 2054999 h 5988642"/>
              <a:gd name="connsiteX636" fmla="*/ 2229231 w 3607567"/>
              <a:gd name="connsiteY636" fmla="*/ 2060900 h 5988642"/>
              <a:gd name="connsiteX637" fmla="*/ 2028962 w 3607567"/>
              <a:gd name="connsiteY637" fmla="*/ 2060900 h 5988642"/>
              <a:gd name="connsiteX638" fmla="*/ 2028962 w 3607567"/>
              <a:gd name="connsiteY638" fmla="*/ 2662289 h 5988642"/>
              <a:gd name="connsiteX639" fmla="*/ 2229231 w 3607567"/>
              <a:gd name="connsiteY639" fmla="*/ 2662289 h 5988642"/>
              <a:gd name="connsiteX640" fmla="*/ 2229231 w 3607567"/>
              <a:gd name="connsiteY640" fmla="*/ 2668190 h 5988642"/>
              <a:gd name="connsiteX641" fmla="*/ 2229231 w 3607567"/>
              <a:gd name="connsiteY641" fmla="*/ 2703000 h 5988642"/>
              <a:gd name="connsiteX642" fmla="*/ 2229231 w 3607567"/>
              <a:gd name="connsiteY642" fmla="*/ 2708901 h 5988642"/>
              <a:gd name="connsiteX643" fmla="*/ 2173549 w 3607567"/>
              <a:gd name="connsiteY643" fmla="*/ 2763213 h 5988642"/>
              <a:gd name="connsiteX644" fmla="*/ 2084642 w 3607567"/>
              <a:gd name="connsiteY644" fmla="*/ 2763213 h 5988642"/>
              <a:gd name="connsiteX645" fmla="*/ 2028962 w 3607567"/>
              <a:gd name="connsiteY645" fmla="*/ 2708901 h 5988642"/>
              <a:gd name="connsiteX646" fmla="*/ 2028962 w 3607567"/>
              <a:gd name="connsiteY646" fmla="*/ 2703000 h 5988642"/>
              <a:gd name="connsiteX647" fmla="*/ 2028962 w 3607567"/>
              <a:gd name="connsiteY647" fmla="*/ 2668190 h 5988642"/>
              <a:gd name="connsiteX648" fmla="*/ 1999751 w 3607567"/>
              <a:gd name="connsiteY648" fmla="*/ 2668190 h 5988642"/>
              <a:gd name="connsiteX649" fmla="*/ 1916960 w 3607567"/>
              <a:gd name="connsiteY649" fmla="*/ 2585398 h 5988642"/>
              <a:gd name="connsiteX650" fmla="*/ 1916960 w 3607567"/>
              <a:gd name="connsiteY650" fmla="*/ 2579497 h 5988642"/>
              <a:gd name="connsiteX651" fmla="*/ 1916960 w 3607567"/>
              <a:gd name="connsiteY651" fmla="*/ 2370889 h 5988642"/>
              <a:gd name="connsiteX652" fmla="*/ 1916960 w 3607567"/>
              <a:gd name="connsiteY652" fmla="*/ 2364988 h 5988642"/>
              <a:gd name="connsiteX653" fmla="*/ 1917106 w 3607567"/>
              <a:gd name="connsiteY653" fmla="*/ 2361639 h 5988642"/>
              <a:gd name="connsiteX654" fmla="*/ 1916960 w 3607567"/>
              <a:gd name="connsiteY654" fmla="*/ 2358292 h 5988642"/>
              <a:gd name="connsiteX655" fmla="*/ 1916960 w 3607567"/>
              <a:gd name="connsiteY655" fmla="*/ 2352391 h 5988642"/>
              <a:gd name="connsiteX656" fmla="*/ 1916960 w 3607567"/>
              <a:gd name="connsiteY656" fmla="*/ 2143782 h 5988642"/>
              <a:gd name="connsiteX657" fmla="*/ 1916960 w 3607567"/>
              <a:gd name="connsiteY657" fmla="*/ 2143691 h 5988642"/>
              <a:gd name="connsiteX658" fmla="*/ 1916960 w 3607567"/>
              <a:gd name="connsiteY658" fmla="*/ 2137882 h 5988642"/>
              <a:gd name="connsiteX659" fmla="*/ 1916960 w 3607567"/>
              <a:gd name="connsiteY659" fmla="*/ 2137790 h 5988642"/>
              <a:gd name="connsiteX660" fmla="*/ 1999751 w 3607567"/>
              <a:gd name="connsiteY660" fmla="*/ 2054999 h 5988642"/>
              <a:gd name="connsiteX661" fmla="*/ 2028962 w 3607567"/>
              <a:gd name="connsiteY661" fmla="*/ 2054999 h 5988642"/>
              <a:gd name="connsiteX662" fmla="*/ 2028962 w 3607567"/>
              <a:gd name="connsiteY662" fmla="*/ 2020189 h 5988642"/>
              <a:gd name="connsiteX663" fmla="*/ 2028962 w 3607567"/>
              <a:gd name="connsiteY663" fmla="*/ 2014288 h 5988642"/>
              <a:gd name="connsiteX664" fmla="*/ 2084642 w 3607567"/>
              <a:gd name="connsiteY664" fmla="*/ 1959976 h 5988642"/>
              <a:gd name="connsiteX665" fmla="*/ 1087220 w 3607567"/>
              <a:gd name="connsiteY665" fmla="*/ 1959976 h 5988642"/>
              <a:gd name="connsiteX666" fmla="*/ 1176128 w 3607567"/>
              <a:gd name="connsiteY666" fmla="*/ 1959976 h 5988642"/>
              <a:gd name="connsiteX667" fmla="*/ 1231809 w 3607567"/>
              <a:gd name="connsiteY667" fmla="*/ 2014288 h 5988642"/>
              <a:gd name="connsiteX668" fmla="*/ 1231809 w 3607567"/>
              <a:gd name="connsiteY668" fmla="*/ 2020189 h 5988642"/>
              <a:gd name="connsiteX669" fmla="*/ 1231809 w 3607567"/>
              <a:gd name="connsiteY669" fmla="*/ 2054999 h 5988642"/>
              <a:gd name="connsiteX670" fmla="*/ 1261019 w 3607567"/>
              <a:gd name="connsiteY670" fmla="*/ 2054999 h 5988642"/>
              <a:gd name="connsiteX671" fmla="*/ 1261019 w 3607567"/>
              <a:gd name="connsiteY671" fmla="*/ 2055090 h 5988642"/>
              <a:gd name="connsiteX672" fmla="*/ 1343810 w 3607567"/>
              <a:gd name="connsiteY672" fmla="*/ 2137882 h 5988642"/>
              <a:gd name="connsiteX673" fmla="*/ 1343810 w 3607567"/>
              <a:gd name="connsiteY673" fmla="*/ 2143782 h 5988642"/>
              <a:gd name="connsiteX674" fmla="*/ 1343810 w 3607567"/>
              <a:gd name="connsiteY674" fmla="*/ 2352391 h 5988642"/>
              <a:gd name="connsiteX675" fmla="*/ 1343810 w 3607567"/>
              <a:gd name="connsiteY675" fmla="*/ 2358292 h 5988642"/>
              <a:gd name="connsiteX676" fmla="*/ 1343665 w 3607567"/>
              <a:gd name="connsiteY676" fmla="*/ 2361639 h 5988642"/>
              <a:gd name="connsiteX677" fmla="*/ 1343810 w 3607567"/>
              <a:gd name="connsiteY677" fmla="*/ 2364988 h 5988642"/>
              <a:gd name="connsiteX678" fmla="*/ 1343810 w 3607567"/>
              <a:gd name="connsiteY678" fmla="*/ 2370889 h 5988642"/>
              <a:gd name="connsiteX679" fmla="*/ 1343810 w 3607567"/>
              <a:gd name="connsiteY679" fmla="*/ 2579497 h 5988642"/>
              <a:gd name="connsiteX680" fmla="*/ 1343810 w 3607567"/>
              <a:gd name="connsiteY680" fmla="*/ 2585398 h 5988642"/>
              <a:gd name="connsiteX681" fmla="*/ 1261019 w 3607567"/>
              <a:gd name="connsiteY681" fmla="*/ 2668190 h 5988642"/>
              <a:gd name="connsiteX682" fmla="*/ 1231809 w 3607567"/>
              <a:gd name="connsiteY682" fmla="*/ 2668190 h 5988642"/>
              <a:gd name="connsiteX683" fmla="*/ 1231809 w 3607567"/>
              <a:gd name="connsiteY683" fmla="*/ 2703000 h 5988642"/>
              <a:gd name="connsiteX684" fmla="*/ 1231809 w 3607567"/>
              <a:gd name="connsiteY684" fmla="*/ 2708901 h 5988642"/>
              <a:gd name="connsiteX685" fmla="*/ 1176128 w 3607567"/>
              <a:gd name="connsiteY685" fmla="*/ 2763213 h 5988642"/>
              <a:gd name="connsiteX686" fmla="*/ 1087220 w 3607567"/>
              <a:gd name="connsiteY686" fmla="*/ 2763213 h 5988642"/>
              <a:gd name="connsiteX687" fmla="*/ 1031539 w 3607567"/>
              <a:gd name="connsiteY687" fmla="*/ 2708901 h 5988642"/>
              <a:gd name="connsiteX688" fmla="*/ 1031539 w 3607567"/>
              <a:gd name="connsiteY688" fmla="*/ 2703000 h 5988642"/>
              <a:gd name="connsiteX689" fmla="*/ 1031539 w 3607567"/>
              <a:gd name="connsiteY689" fmla="*/ 2668190 h 5988642"/>
              <a:gd name="connsiteX690" fmla="*/ 1031539 w 3607567"/>
              <a:gd name="connsiteY690" fmla="*/ 2662289 h 5988642"/>
              <a:gd name="connsiteX691" fmla="*/ 1231809 w 3607567"/>
              <a:gd name="connsiteY691" fmla="*/ 2662289 h 5988642"/>
              <a:gd name="connsiteX692" fmla="*/ 1231809 w 3607567"/>
              <a:gd name="connsiteY692" fmla="*/ 2060900 h 5988642"/>
              <a:gd name="connsiteX693" fmla="*/ 1031539 w 3607567"/>
              <a:gd name="connsiteY693" fmla="*/ 2060900 h 5988642"/>
              <a:gd name="connsiteX694" fmla="*/ 1031539 w 3607567"/>
              <a:gd name="connsiteY694" fmla="*/ 2054999 h 5988642"/>
              <a:gd name="connsiteX695" fmla="*/ 1031539 w 3607567"/>
              <a:gd name="connsiteY695" fmla="*/ 2020189 h 5988642"/>
              <a:gd name="connsiteX696" fmla="*/ 1031539 w 3607567"/>
              <a:gd name="connsiteY696" fmla="*/ 2014288 h 5988642"/>
              <a:gd name="connsiteX697" fmla="*/ 1087220 w 3607567"/>
              <a:gd name="connsiteY697" fmla="*/ 1959976 h 5988642"/>
              <a:gd name="connsiteX698" fmla="*/ 313799 w 3607567"/>
              <a:gd name="connsiteY698" fmla="*/ 1959976 h 5988642"/>
              <a:gd name="connsiteX699" fmla="*/ 402707 w 3607567"/>
              <a:gd name="connsiteY699" fmla="*/ 1959976 h 5988642"/>
              <a:gd name="connsiteX700" fmla="*/ 458388 w 3607567"/>
              <a:gd name="connsiteY700" fmla="*/ 2014288 h 5988642"/>
              <a:gd name="connsiteX701" fmla="*/ 458388 w 3607567"/>
              <a:gd name="connsiteY701" fmla="*/ 2020189 h 5988642"/>
              <a:gd name="connsiteX702" fmla="*/ 458388 w 3607567"/>
              <a:gd name="connsiteY702" fmla="*/ 2054999 h 5988642"/>
              <a:gd name="connsiteX703" fmla="*/ 458388 w 3607567"/>
              <a:gd name="connsiteY703" fmla="*/ 2060900 h 5988642"/>
              <a:gd name="connsiteX704" fmla="*/ 258118 w 3607567"/>
              <a:gd name="connsiteY704" fmla="*/ 2060900 h 5988642"/>
              <a:gd name="connsiteX705" fmla="*/ 258118 w 3607567"/>
              <a:gd name="connsiteY705" fmla="*/ 2662289 h 5988642"/>
              <a:gd name="connsiteX706" fmla="*/ 458388 w 3607567"/>
              <a:gd name="connsiteY706" fmla="*/ 2662289 h 5988642"/>
              <a:gd name="connsiteX707" fmla="*/ 458388 w 3607567"/>
              <a:gd name="connsiteY707" fmla="*/ 2668190 h 5988642"/>
              <a:gd name="connsiteX708" fmla="*/ 458388 w 3607567"/>
              <a:gd name="connsiteY708" fmla="*/ 2703000 h 5988642"/>
              <a:gd name="connsiteX709" fmla="*/ 458388 w 3607567"/>
              <a:gd name="connsiteY709" fmla="*/ 2708901 h 5988642"/>
              <a:gd name="connsiteX710" fmla="*/ 402707 w 3607567"/>
              <a:gd name="connsiteY710" fmla="*/ 2763213 h 5988642"/>
              <a:gd name="connsiteX711" fmla="*/ 313799 w 3607567"/>
              <a:gd name="connsiteY711" fmla="*/ 2763213 h 5988642"/>
              <a:gd name="connsiteX712" fmla="*/ 258118 w 3607567"/>
              <a:gd name="connsiteY712" fmla="*/ 2708901 h 5988642"/>
              <a:gd name="connsiteX713" fmla="*/ 258118 w 3607567"/>
              <a:gd name="connsiteY713" fmla="*/ 2703000 h 5988642"/>
              <a:gd name="connsiteX714" fmla="*/ 258118 w 3607567"/>
              <a:gd name="connsiteY714" fmla="*/ 2668190 h 5988642"/>
              <a:gd name="connsiteX715" fmla="*/ 228909 w 3607567"/>
              <a:gd name="connsiteY715" fmla="*/ 2668190 h 5988642"/>
              <a:gd name="connsiteX716" fmla="*/ 146118 w 3607567"/>
              <a:gd name="connsiteY716" fmla="*/ 2585398 h 5988642"/>
              <a:gd name="connsiteX717" fmla="*/ 146118 w 3607567"/>
              <a:gd name="connsiteY717" fmla="*/ 2579497 h 5988642"/>
              <a:gd name="connsiteX718" fmla="*/ 146118 w 3607567"/>
              <a:gd name="connsiteY718" fmla="*/ 2370889 h 5988642"/>
              <a:gd name="connsiteX719" fmla="*/ 146118 w 3607567"/>
              <a:gd name="connsiteY719" fmla="*/ 2364988 h 5988642"/>
              <a:gd name="connsiteX720" fmla="*/ 146263 w 3607567"/>
              <a:gd name="connsiteY720" fmla="*/ 2361639 h 5988642"/>
              <a:gd name="connsiteX721" fmla="*/ 146118 w 3607567"/>
              <a:gd name="connsiteY721" fmla="*/ 2358292 h 5988642"/>
              <a:gd name="connsiteX722" fmla="*/ 146118 w 3607567"/>
              <a:gd name="connsiteY722" fmla="*/ 2352391 h 5988642"/>
              <a:gd name="connsiteX723" fmla="*/ 146118 w 3607567"/>
              <a:gd name="connsiteY723" fmla="*/ 2143782 h 5988642"/>
              <a:gd name="connsiteX724" fmla="*/ 146118 w 3607567"/>
              <a:gd name="connsiteY724" fmla="*/ 2143691 h 5988642"/>
              <a:gd name="connsiteX725" fmla="*/ 146118 w 3607567"/>
              <a:gd name="connsiteY725" fmla="*/ 2137882 h 5988642"/>
              <a:gd name="connsiteX726" fmla="*/ 146118 w 3607567"/>
              <a:gd name="connsiteY726" fmla="*/ 2137790 h 5988642"/>
              <a:gd name="connsiteX727" fmla="*/ 228909 w 3607567"/>
              <a:gd name="connsiteY727" fmla="*/ 2054999 h 5988642"/>
              <a:gd name="connsiteX728" fmla="*/ 258118 w 3607567"/>
              <a:gd name="connsiteY728" fmla="*/ 2054999 h 5988642"/>
              <a:gd name="connsiteX729" fmla="*/ 258118 w 3607567"/>
              <a:gd name="connsiteY729" fmla="*/ 2020189 h 5988642"/>
              <a:gd name="connsiteX730" fmla="*/ 258118 w 3607567"/>
              <a:gd name="connsiteY730" fmla="*/ 2014288 h 5988642"/>
              <a:gd name="connsiteX731" fmla="*/ 313799 w 3607567"/>
              <a:gd name="connsiteY731" fmla="*/ 1959976 h 5988642"/>
              <a:gd name="connsiteX732" fmla="*/ 0 w 3607567"/>
              <a:gd name="connsiteY732" fmla="*/ 1784385 h 5988642"/>
              <a:gd name="connsiteX733" fmla="*/ 16382 w 3607567"/>
              <a:gd name="connsiteY733" fmla="*/ 1787418 h 5988642"/>
              <a:gd name="connsiteX734" fmla="*/ 65903 w 3607567"/>
              <a:gd name="connsiteY734" fmla="*/ 1864049 h 5988642"/>
              <a:gd name="connsiteX735" fmla="*/ 65903 w 3607567"/>
              <a:gd name="connsiteY735" fmla="*/ 2078548 h 5988642"/>
              <a:gd name="connsiteX736" fmla="*/ 65898 w 3607567"/>
              <a:gd name="connsiteY736" fmla="*/ 2078664 h 5988642"/>
              <a:gd name="connsiteX737" fmla="*/ 65898 w 3607567"/>
              <a:gd name="connsiteY737" fmla="*/ 2084450 h 5988642"/>
              <a:gd name="connsiteX738" fmla="*/ 65755 w 3607567"/>
              <a:gd name="connsiteY738" fmla="*/ 2087740 h 5988642"/>
              <a:gd name="connsiteX739" fmla="*/ 65903 w 3607567"/>
              <a:gd name="connsiteY739" fmla="*/ 2091146 h 5988642"/>
              <a:gd name="connsiteX740" fmla="*/ 65903 w 3607567"/>
              <a:gd name="connsiteY740" fmla="*/ 2305655 h 5988642"/>
              <a:gd name="connsiteX741" fmla="*/ 65898 w 3607567"/>
              <a:gd name="connsiteY741" fmla="*/ 2305682 h 5988642"/>
              <a:gd name="connsiteX742" fmla="*/ 65898 w 3607567"/>
              <a:gd name="connsiteY742" fmla="*/ 2311557 h 5988642"/>
              <a:gd name="connsiteX743" fmla="*/ 16376 w 3607567"/>
              <a:gd name="connsiteY743" fmla="*/ 2388190 h 5988642"/>
              <a:gd name="connsiteX744" fmla="*/ 0 w 3607567"/>
              <a:gd name="connsiteY744" fmla="*/ 2391221 h 5988642"/>
              <a:gd name="connsiteX745" fmla="*/ 721824 w 3607567"/>
              <a:gd name="connsiteY745" fmla="*/ 1781167 h 5988642"/>
              <a:gd name="connsiteX746" fmla="*/ 751033 w 3607567"/>
              <a:gd name="connsiteY746" fmla="*/ 1781167 h 5988642"/>
              <a:gd name="connsiteX747" fmla="*/ 751033 w 3607567"/>
              <a:gd name="connsiteY747" fmla="*/ 1787068 h 5988642"/>
              <a:gd name="connsiteX748" fmla="*/ 751033 w 3607567"/>
              <a:gd name="connsiteY748" fmla="*/ 2388446 h 5988642"/>
              <a:gd name="connsiteX749" fmla="*/ 751033 w 3607567"/>
              <a:gd name="connsiteY749" fmla="*/ 2394348 h 5988642"/>
              <a:gd name="connsiteX750" fmla="*/ 721824 w 3607567"/>
              <a:gd name="connsiteY750" fmla="*/ 2394348 h 5988642"/>
              <a:gd name="connsiteX751" fmla="*/ 639032 w 3607567"/>
              <a:gd name="connsiteY751" fmla="*/ 2311557 h 5988642"/>
              <a:gd name="connsiteX752" fmla="*/ 639032 w 3607567"/>
              <a:gd name="connsiteY752" fmla="*/ 2305655 h 5988642"/>
              <a:gd name="connsiteX753" fmla="*/ 639032 w 3607567"/>
              <a:gd name="connsiteY753" fmla="*/ 2097048 h 5988642"/>
              <a:gd name="connsiteX754" fmla="*/ 639032 w 3607567"/>
              <a:gd name="connsiteY754" fmla="*/ 2091146 h 5988642"/>
              <a:gd name="connsiteX755" fmla="*/ 639178 w 3607567"/>
              <a:gd name="connsiteY755" fmla="*/ 2087798 h 5988642"/>
              <a:gd name="connsiteX756" fmla="*/ 639032 w 3607567"/>
              <a:gd name="connsiteY756" fmla="*/ 2084450 h 5988642"/>
              <a:gd name="connsiteX757" fmla="*/ 639032 w 3607567"/>
              <a:gd name="connsiteY757" fmla="*/ 2078548 h 5988642"/>
              <a:gd name="connsiteX758" fmla="*/ 639032 w 3607567"/>
              <a:gd name="connsiteY758" fmla="*/ 1869952 h 5988642"/>
              <a:gd name="connsiteX759" fmla="*/ 639032 w 3607567"/>
              <a:gd name="connsiteY759" fmla="*/ 1869861 h 5988642"/>
              <a:gd name="connsiteX760" fmla="*/ 639032 w 3607567"/>
              <a:gd name="connsiteY760" fmla="*/ 1864049 h 5988642"/>
              <a:gd name="connsiteX761" fmla="*/ 639032 w 3607567"/>
              <a:gd name="connsiteY761" fmla="*/ 1863959 h 5988642"/>
              <a:gd name="connsiteX762" fmla="*/ 721824 w 3607567"/>
              <a:gd name="connsiteY762" fmla="*/ 1781167 h 5988642"/>
              <a:gd name="connsiteX763" fmla="*/ 3350977 w 3607567"/>
              <a:gd name="connsiteY763" fmla="*/ 1686146 h 5988642"/>
              <a:gd name="connsiteX764" fmla="*/ 3439885 w 3607567"/>
              <a:gd name="connsiteY764" fmla="*/ 1686146 h 5988642"/>
              <a:gd name="connsiteX765" fmla="*/ 3495566 w 3607567"/>
              <a:gd name="connsiteY765" fmla="*/ 1740458 h 5988642"/>
              <a:gd name="connsiteX766" fmla="*/ 3495566 w 3607567"/>
              <a:gd name="connsiteY766" fmla="*/ 1746359 h 5988642"/>
              <a:gd name="connsiteX767" fmla="*/ 3495566 w 3607567"/>
              <a:gd name="connsiteY767" fmla="*/ 1781167 h 5988642"/>
              <a:gd name="connsiteX768" fmla="*/ 3495566 w 3607567"/>
              <a:gd name="connsiteY768" fmla="*/ 1781259 h 5988642"/>
              <a:gd name="connsiteX769" fmla="*/ 3524776 w 3607567"/>
              <a:gd name="connsiteY769" fmla="*/ 1781259 h 5988642"/>
              <a:gd name="connsiteX770" fmla="*/ 3607567 w 3607567"/>
              <a:gd name="connsiteY770" fmla="*/ 1864049 h 5988642"/>
              <a:gd name="connsiteX771" fmla="*/ 3607567 w 3607567"/>
              <a:gd name="connsiteY771" fmla="*/ 1869952 h 5988642"/>
              <a:gd name="connsiteX772" fmla="*/ 3607567 w 3607567"/>
              <a:gd name="connsiteY772" fmla="*/ 2078548 h 5988642"/>
              <a:gd name="connsiteX773" fmla="*/ 3607567 w 3607567"/>
              <a:gd name="connsiteY773" fmla="*/ 2084450 h 5988642"/>
              <a:gd name="connsiteX774" fmla="*/ 3607422 w 3607567"/>
              <a:gd name="connsiteY774" fmla="*/ 2087798 h 5988642"/>
              <a:gd name="connsiteX775" fmla="*/ 3607567 w 3607567"/>
              <a:gd name="connsiteY775" fmla="*/ 2091146 h 5988642"/>
              <a:gd name="connsiteX776" fmla="*/ 3607567 w 3607567"/>
              <a:gd name="connsiteY776" fmla="*/ 2097048 h 5988642"/>
              <a:gd name="connsiteX777" fmla="*/ 3607567 w 3607567"/>
              <a:gd name="connsiteY777" fmla="*/ 2305655 h 5988642"/>
              <a:gd name="connsiteX778" fmla="*/ 3607567 w 3607567"/>
              <a:gd name="connsiteY778" fmla="*/ 2311557 h 5988642"/>
              <a:gd name="connsiteX779" fmla="*/ 3524776 w 3607567"/>
              <a:gd name="connsiteY779" fmla="*/ 2394348 h 5988642"/>
              <a:gd name="connsiteX780" fmla="*/ 3495566 w 3607567"/>
              <a:gd name="connsiteY780" fmla="*/ 2394348 h 5988642"/>
              <a:gd name="connsiteX781" fmla="*/ 3495566 w 3607567"/>
              <a:gd name="connsiteY781" fmla="*/ 2429158 h 5988642"/>
              <a:gd name="connsiteX782" fmla="*/ 3495566 w 3607567"/>
              <a:gd name="connsiteY782" fmla="*/ 2435059 h 5988642"/>
              <a:gd name="connsiteX783" fmla="*/ 3439885 w 3607567"/>
              <a:gd name="connsiteY783" fmla="*/ 2489371 h 5988642"/>
              <a:gd name="connsiteX784" fmla="*/ 3350977 w 3607567"/>
              <a:gd name="connsiteY784" fmla="*/ 2489371 h 5988642"/>
              <a:gd name="connsiteX785" fmla="*/ 3295296 w 3607567"/>
              <a:gd name="connsiteY785" fmla="*/ 2435059 h 5988642"/>
              <a:gd name="connsiteX786" fmla="*/ 3295296 w 3607567"/>
              <a:gd name="connsiteY786" fmla="*/ 2429158 h 5988642"/>
              <a:gd name="connsiteX787" fmla="*/ 3295296 w 3607567"/>
              <a:gd name="connsiteY787" fmla="*/ 2394348 h 5988642"/>
              <a:gd name="connsiteX788" fmla="*/ 3295296 w 3607567"/>
              <a:gd name="connsiteY788" fmla="*/ 2388446 h 5988642"/>
              <a:gd name="connsiteX789" fmla="*/ 3495566 w 3607567"/>
              <a:gd name="connsiteY789" fmla="*/ 2388446 h 5988642"/>
              <a:gd name="connsiteX790" fmla="*/ 3495566 w 3607567"/>
              <a:gd name="connsiteY790" fmla="*/ 1787068 h 5988642"/>
              <a:gd name="connsiteX791" fmla="*/ 3295296 w 3607567"/>
              <a:gd name="connsiteY791" fmla="*/ 1787068 h 5988642"/>
              <a:gd name="connsiteX792" fmla="*/ 3295296 w 3607567"/>
              <a:gd name="connsiteY792" fmla="*/ 1781167 h 5988642"/>
              <a:gd name="connsiteX793" fmla="*/ 3295296 w 3607567"/>
              <a:gd name="connsiteY793" fmla="*/ 1746359 h 5988642"/>
              <a:gd name="connsiteX794" fmla="*/ 3295296 w 3607567"/>
              <a:gd name="connsiteY794" fmla="*/ 1740458 h 5988642"/>
              <a:gd name="connsiteX795" fmla="*/ 3350977 w 3607567"/>
              <a:gd name="connsiteY795" fmla="*/ 1686146 h 5988642"/>
              <a:gd name="connsiteX796" fmla="*/ 2577557 w 3607567"/>
              <a:gd name="connsiteY796" fmla="*/ 1686146 h 5988642"/>
              <a:gd name="connsiteX797" fmla="*/ 2666464 w 3607567"/>
              <a:gd name="connsiteY797" fmla="*/ 1686146 h 5988642"/>
              <a:gd name="connsiteX798" fmla="*/ 2722146 w 3607567"/>
              <a:gd name="connsiteY798" fmla="*/ 1740458 h 5988642"/>
              <a:gd name="connsiteX799" fmla="*/ 2722146 w 3607567"/>
              <a:gd name="connsiteY799" fmla="*/ 1746359 h 5988642"/>
              <a:gd name="connsiteX800" fmla="*/ 2722146 w 3607567"/>
              <a:gd name="connsiteY800" fmla="*/ 1781167 h 5988642"/>
              <a:gd name="connsiteX801" fmla="*/ 2722146 w 3607567"/>
              <a:gd name="connsiteY801" fmla="*/ 1787068 h 5988642"/>
              <a:gd name="connsiteX802" fmla="*/ 2521877 w 3607567"/>
              <a:gd name="connsiteY802" fmla="*/ 1787068 h 5988642"/>
              <a:gd name="connsiteX803" fmla="*/ 2521877 w 3607567"/>
              <a:gd name="connsiteY803" fmla="*/ 2388446 h 5988642"/>
              <a:gd name="connsiteX804" fmla="*/ 2722146 w 3607567"/>
              <a:gd name="connsiteY804" fmla="*/ 2388446 h 5988642"/>
              <a:gd name="connsiteX805" fmla="*/ 2722146 w 3607567"/>
              <a:gd name="connsiteY805" fmla="*/ 2394348 h 5988642"/>
              <a:gd name="connsiteX806" fmla="*/ 2722146 w 3607567"/>
              <a:gd name="connsiteY806" fmla="*/ 2429158 h 5988642"/>
              <a:gd name="connsiteX807" fmla="*/ 2722146 w 3607567"/>
              <a:gd name="connsiteY807" fmla="*/ 2435059 h 5988642"/>
              <a:gd name="connsiteX808" fmla="*/ 2666464 w 3607567"/>
              <a:gd name="connsiteY808" fmla="*/ 2489371 h 5988642"/>
              <a:gd name="connsiteX809" fmla="*/ 2577557 w 3607567"/>
              <a:gd name="connsiteY809" fmla="*/ 2489371 h 5988642"/>
              <a:gd name="connsiteX810" fmla="*/ 2521876 w 3607567"/>
              <a:gd name="connsiteY810" fmla="*/ 2435059 h 5988642"/>
              <a:gd name="connsiteX811" fmla="*/ 2521876 w 3607567"/>
              <a:gd name="connsiteY811" fmla="*/ 2429158 h 5988642"/>
              <a:gd name="connsiteX812" fmla="*/ 2521876 w 3607567"/>
              <a:gd name="connsiteY812" fmla="*/ 2394348 h 5988642"/>
              <a:gd name="connsiteX813" fmla="*/ 2492667 w 3607567"/>
              <a:gd name="connsiteY813" fmla="*/ 2394348 h 5988642"/>
              <a:gd name="connsiteX814" fmla="*/ 2409875 w 3607567"/>
              <a:gd name="connsiteY814" fmla="*/ 2311557 h 5988642"/>
              <a:gd name="connsiteX815" fmla="*/ 2409875 w 3607567"/>
              <a:gd name="connsiteY815" fmla="*/ 2305655 h 5988642"/>
              <a:gd name="connsiteX816" fmla="*/ 2409875 w 3607567"/>
              <a:gd name="connsiteY816" fmla="*/ 2097048 h 5988642"/>
              <a:gd name="connsiteX817" fmla="*/ 2409875 w 3607567"/>
              <a:gd name="connsiteY817" fmla="*/ 2091146 h 5988642"/>
              <a:gd name="connsiteX818" fmla="*/ 2410022 w 3607567"/>
              <a:gd name="connsiteY818" fmla="*/ 2087798 h 5988642"/>
              <a:gd name="connsiteX819" fmla="*/ 2409875 w 3607567"/>
              <a:gd name="connsiteY819" fmla="*/ 2084450 h 5988642"/>
              <a:gd name="connsiteX820" fmla="*/ 2409875 w 3607567"/>
              <a:gd name="connsiteY820" fmla="*/ 2078548 h 5988642"/>
              <a:gd name="connsiteX821" fmla="*/ 2409875 w 3607567"/>
              <a:gd name="connsiteY821" fmla="*/ 1869952 h 5988642"/>
              <a:gd name="connsiteX822" fmla="*/ 2409875 w 3607567"/>
              <a:gd name="connsiteY822" fmla="*/ 1869861 h 5988642"/>
              <a:gd name="connsiteX823" fmla="*/ 2409875 w 3607567"/>
              <a:gd name="connsiteY823" fmla="*/ 1864049 h 5988642"/>
              <a:gd name="connsiteX824" fmla="*/ 2409875 w 3607567"/>
              <a:gd name="connsiteY824" fmla="*/ 1863959 h 5988642"/>
              <a:gd name="connsiteX825" fmla="*/ 2492667 w 3607567"/>
              <a:gd name="connsiteY825" fmla="*/ 1781167 h 5988642"/>
              <a:gd name="connsiteX826" fmla="*/ 2521876 w 3607567"/>
              <a:gd name="connsiteY826" fmla="*/ 1781167 h 5988642"/>
              <a:gd name="connsiteX827" fmla="*/ 2521876 w 3607567"/>
              <a:gd name="connsiteY827" fmla="*/ 1746359 h 5988642"/>
              <a:gd name="connsiteX828" fmla="*/ 2521876 w 3607567"/>
              <a:gd name="connsiteY828" fmla="*/ 1740458 h 5988642"/>
              <a:gd name="connsiteX829" fmla="*/ 2577557 w 3607567"/>
              <a:gd name="connsiteY829" fmla="*/ 1686146 h 5988642"/>
              <a:gd name="connsiteX830" fmla="*/ 1580135 w 3607567"/>
              <a:gd name="connsiteY830" fmla="*/ 1686146 h 5988642"/>
              <a:gd name="connsiteX831" fmla="*/ 1669043 w 3607567"/>
              <a:gd name="connsiteY831" fmla="*/ 1686146 h 5988642"/>
              <a:gd name="connsiteX832" fmla="*/ 1724723 w 3607567"/>
              <a:gd name="connsiteY832" fmla="*/ 1740458 h 5988642"/>
              <a:gd name="connsiteX833" fmla="*/ 1724723 w 3607567"/>
              <a:gd name="connsiteY833" fmla="*/ 1746359 h 5988642"/>
              <a:gd name="connsiteX834" fmla="*/ 1724723 w 3607567"/>
              <a:gd name="connsiteY834" fmla="*/ 1781167 h 5988642"/>
              <a:gd name="connsiteX835" fmla="*/ 1753934 w 3607567"/>
              <a:gd name="connsiteY835" fmla="*/ 1781167 h 5988642"/>
              <a:gd name="connsiteX836" fmla="*/ 1753934 w 3607567"/>
              <a:gd name="connsiteY836" fmla="*/ 1781259 h 5988642"/>
              <a:gd name="connsiteX837" fmla="*/ 1836725 w 3607567"/>
              <a:gd name="connsiteY837" fmla="*/ 1864049 h 5988642"/>
              <a:gd name="connsiteX838" fmla="*/ 1836725 w 3607567"/>
              <a:gd name="connsiteY838" fmla="*/ 1869952 h 5988642"/>
              <a:gd name="connsiteX839" fmla="*/ 1836725 w 3607567"/>
              <a:gd name="connsiteY839" fmla="*/ 2078548 h 5988642"/>
              <a:gd name="connsiteX840" fmla="*/ 1836725 w 3607567"/>
              <a:gd name="connsiteY840" fmla="*/ 2084450 h 5988642"/>
              <a:gd name="connsiteX841" fmla="*/ 1836580 w 3607567"/>
              <a:gd name="connsiteY841" fmla="*/ 2087798 h 5988642"/>
              <a:gd name="connsiteX842" fmla="*/ 1836725 w 3607567"/>
              <a:gd name="connsiteY842" fmla="*/ 2091146 h 5988642"/>
              <a:gd name="connsiteX843" fmla="*/ 1836725 w 3607567"/>
              <a:gd name="connsiteY843" fmla="*/ 2097048 h 5988642"/>
              <a:gd name="connsiteX844" fmla="*/ 1836725 w 3607567"/>
              <a:gd name="connsiteY844" fmla="*/ 2305655 h 5988642"/>
              <a:gd name="connsiteX845" fmla="*/ 1836725 w 3607567"/>
              <a:gd name="connsiteY845" fmla="*/ 2311557 h 5988642"/>
              <a:gd name="connsiteX846" fmla="*/ 1753934 w 3607567"/>
              <a:gd name="connsiteY846" fmla="*/ 2394348 h 5988642"/>
              <a:gd name="connsiteX847" fmla="*/ 1724723 w 3607567"/>
              <a:gd name="connsiteY847" fmla="*/ 2394348 h 5988642"/>
              <a:gd name="connsiteX848" fmla="*/ 1724723 w 3607567"/>
              <a:gd name="connsiteY848" fmla="*/ 2429158 h 5988642"/>
              <a:gd name="connsiteX849" fmla="*/ 1724723 w 3607567"/>
              <a:gd name="connsiteY849" fmla="*/ 2435059 h 5988642"/>
              <a:gd name="connsiteX850" fmla="*/ 1669043 w 3607567"/>
              <a:gd name="connsiteY850" fmla="*/ 2489371 h 5988642"/>
              <a:gd name="connsiteX851" fmla="*/ 1580135 w 3607567"/>
              <a:gd name="connsiteY851" fmla="*/ 2489371 h 5988642"/>
              <a:gd name="connsiteX852" fmla="*/ 1524454 w 3607567"/>
              <a:gd name="connsiteY852" fmla="*/ 2435059 h 5988642"/>
              <a:gd name="connsiteX853" fmla="*/ 1524454 w 3607567"/>
              <a:gd name="connsiteY853" fmla="*/ 2429158 h 5988642"/>
              <a:gd name="connsiteX854" fmla="*/ 1524454 w 3607567"/>
              <a:gd name="connsiteY854" fmla="*/ 2394348 h 5988642"/>
              <a:gd name="connsiteX855" fmla="*/ 1524454 w 3607567"/>
              <a:gd name="connsiteY855" fmla="*/ 2388446 h 5988642"/>
              <a:gd name="connsiteX856" fmla="*/ 1724723 w 3607567"/>
              <a:gd name="connsiteY856" fmla="*/ 2388446 h 5988642"/>
              <a:gd name="connsiteX857" fmla="*/ 1724723 w 3607567"/>
              <a:gd name="connsiteY857" fmla="*/ 1787068 h 5988642"/>
              <a:gd name="connsiteX858" fmla="*/ 1524454 w 3607567"/>
              <a:gd name="connsiteY858" fmla="*/ 1787068 h 5988642"/>
              <a:gd name="connsiteX859" fmla="*/ 1524454 w 3607567"/>
              <a:gd name="connsiteY859" fmla="*/ 1781167 h 5988642"/>
              <a:gd name="connsiteX860" fmla="*/ 1524454 w 3607567"/>
              <a:gd name="connsiteY860" fmla="*/ 1746359 h 5988642"/>
              <a:gd name="connsiteX861" fmla="*/ 1524454 w 3607567"/>
              <a:gd name="connsiteY861" fmla="*/ 1740458 h 5988642"/>
              <a:gd name="connsiteX862" fmla="*/ 1580135 w 3607567"/>
              <a:gd name="connsiteY862" fmla="*/ 1686146 h 5988642"/>
              <a:gd name="connsiteX863" fmla="*/ 806715 w 3607567"/>
              <a:gd name="connsiteY863" fmla="*/ 1686146 h 5988642"/>
              <a:gd name="connsiteX864" fmla="*/ 895623 w 3607567"/>
              <a:gd name="connsiteY864" fmla="*/ 1686146 h 5988642"/>
              <a:gd name="connsiteX865" fmla="*/ 951303 w 3607567"/>
              <a:gd name="connsiteY865" fmla="*/ 1740458 h 5988642"/>
              <a:gd name="connsiteX866" fmla="*/ 951303 w 3607567"/>
              <a:gd name="connsiteY866" fmla="*/ 1746359 h 5988642"/>
              <a:gd name="connsiteX867" fmla="*/ 951303 w 3607567"/>
              <a:gd name="connsiteY867" fmla="*/ 1781167 h 5988642"/>
              <a:gd name="connsiteX868" fmla="*/ 951303 w 3607567"/>
              <a:gd name="connsiteY868" fmla="*/ 1787068 h 5988642"/>
              <a:gd name="connsiteX869" fmla="*/ 751034 w 3607567"/>
              <a:gd name="connsiteY869" fmla="*/ 1787068 h 5988642"/>
              <a:gd name="connsiteX870" fmla="*/ 751034 w 3607567"/>
              <a:gd name="connsiteY870" fmla="*/ 1781167 h 5988642"/>
              <a:gd name="connsiteX871" fmla="*/ 751034 w 3607567"/>
              <a:gd name="connsiteY871" fmla="*/ 1746359 h 5988642"/>
              <a:gd name="connsiteX872" fmla="*/ 751034 w 3607567"/>
              <a:gd name="connsiteY872" fmla="*/ 1740458 h 5988642"/>
              <a:gd name="connsiteX873" fmla="*/ 806715 w 3607567"/>
              <a:gd name="connsiteY873" fmla="*/ 1686146 h 5988642"/>
              <a:gd name="connsiteX874" fmla="*/ 2802381 w 3607567"/>
              <a:gd name="connsiteY874" fmla="*/ 1591091 h 5988642"/>
              <a:gd name="connsiteX875" fmla="*/ 3002651 w 3607567"/>
              <a:gd name="connsiteY875" fmla="*/ 1591091 h 5988642"/>
              <a:gd name="connsiteX876" fmla="*/ 3002651 w 3607567"/>
              <a:gd name="connsiteY876" fmla="*/ 1631800 h 5988642"/>
              <a:gd name="connsiteX877" fmla="*/ 2946970 w 3607567"/>
              <a:gd name="connsiteY877" fmla="*/ 1686112 h 5988642"/>
              <a:gd name="connsiteX878" fmla="*/ 2858062 w 3607567"/>
              <a:gd name="connsiteY878" fmla="*/ 1686112 h 5988642"/>
              <a:gd name="connsiteX879" fmla="*/ 2802381 w 3607567"/>
              <a:gd name="connsiteY879" fmla="*/ 1631800 h 5988642"/>
              <a:gd name="connsiteX880" fmla="*/ 2028962 w 3607567"/>
              <a:gd name="connsiteY880" fmla="*/ 1591091 h 5988642"/>
              <a:gd name="connsiteX881" fmla="*/ 2229231 w 3607567"/>
              <a:gd name="connsiteY881" fmla="*/ 1591091 h 5988642"/>
              <a:gd name="connsiteX882" fmla="*/ 2229231 w 3607567"/>
              <a:gd name="connsiteY882" fmla="*/ 1631800 h 5988642"/>
              <a:gd name="connsiteX883" fmla="*/ 2173549 w 3607567"/>
              <a:gd name="connsiteY883" fmla="*/ 1686112 h 5988642"/>
              <a:gd name="connsiteX884" fmla="*/ 2084642 w 3607567"/>
              <a:gd name="connsiteY884" fmla="*/ 1686112 h 5988642"/>
              <a:gd name="connsiteX885" fmla="*/ 2028962 w 3607567"/>
              <a:gd name="connsiteY885" fmla="*/ 1631800 h 5988642"/>
              <a:gd name="connsiteX886" fmla="*/ 1031539 w 3607567"/>
              <a:gd name="connsiteY886" fmla="*/ 1591091 h 5988642"/>
              <a:gd name="connsiteX887" fmla="*/ 1231809 w 3607567"/>
              <a:gd name="connsiteY887" fmla="*/ 1591091 h 5988642"/>
              <a:gd name="connsiteX888" fmla="*/ 1231809 w 3607567"/>
              <a:gd name="connsiteY888" fmla="*/ 1631800 h 5988642"/>
              <a:gd name="connsiteX889" fmla="*/ 1176128 w 3607567"/>
              <a:gd name="connsiteY889" fmla="*/ 1686112 h 5988642"/>
              <a:gd name="connsiteX890" fmla="*/ 1087220 w 3607567"/>
              <a:gd name="connsiteY890" fmla="*/ 1686112 h 5988642"/>
              <a:gd name="connsiteX891" fmla="*/ 1031539 w 3607567"/>
              <a:gd name="connsiteY891" fmla="*/ 1631800 h 5988642"/>
              <a:gd name="connsiteX892" fmla="*/ 258118 w 3607567"/>
              <a:gd name="connsiteY892" fmla="*/ 1591091 h 5988642"/>
              <a:gd name="connsiteX893" fmla="*/ 458388 w 3607567"/>
              <a:gd name="connsiteY893" fmla="*/ 1591091 h 5988642"/>
              <a:gd name="connsiteX894" fmla="*/ 458388 w 3607567"/>
              <a:gd name="connsiteY894" fmla="*/ 1631800 h 5988642"/>
              <a:gd name="connsiteX895" fmla="*/ 402707 w 3607567"/>
              <a:gd name="connsiteY895" fmla="*/ 1686112 h 5988642"/>
              <a:gd name="connsiteX896" fmla="*/ 313799 w 3607567"/>
              <a:gd name="connsiteY896" fmla="*/ 1686112 h 5988642"/>
              <a:gd name="connsiteX897" fmla="*/ 258118 w 3607567"/>
              <a:gd name="connsiteY897" fmla="*/ 1631800 h 5988642"/>
              <a:gd name="connsiteX898" fmla="*/ 3295296 w 3607567"/>
              <a:gd name="connsiteY898" fmla="*/ 1317248 h 5988642"/>
              <a:gd name="connsiteX899" fmla="*/ 3495566 w 3607567"/>
              <a:gd name="connsiteY899" fmla="*/ 1317248 h 5988642"/>
              <a:gd name="connsiteX900" fmla="*/ 3495566 w 3607567"/>
              <a:gd name="connsiteY900" fmla="*/ 1357959 h 5988642"/>
              <a:gd name="connsiteX901" fmla="*/ 3439885 w 3607567"/>
              <a:gd name="connsiteY901" fmla="*/ 1412270 h 5988642"/>
              <a:gd name="connsiteX902" fmla="*/ 3350977 w 3607567"/>
              <a:gd name="connsiteY902" fmla="*/ 1412270 h 5988642"/>
              <a:gd name="connsiteX903" fmla="*/ 3295296 w 3607567"/>
              <a:gd name="connsiteY903" fmla="*/ 1357959 h 5988642"/>
              <a:gd name="connsiteX904" fmla="*/ 1524454 w 3607567"/>
              <a:gd name="connsiteY904" fmla="*/ 1317248 h 5988642"/>
              <a:gd name="connsiteX905" fmla="*/ 1724723 w 3607567"/>
              <a:gd name="connsiteY905" fmla="*/ 1317248 h 5988642"/>
              <a:gd name="connsiteX906" fmla="*/ 1724723 w 3607567"/>
              <a:gd name="connsiteY906" fmla="*/ 1357959 h 5988642"/>
              <a:gd name="connsiteX907" fmla="*/ 1669043 w 3607567"/>
              <a:gd name="connsiteY907" fmla="*/ 1412270 h 5988642"/>
              <a:gd name="connsiteX908" fmla="*/ 1580135 w 3607567"/>
              <a:gd name="connsiteY908" fmla="*/ 1412270 h 5988642"/>
              <a:gd name="connsiteX909" fmla="*/ 1524454 w 3607567"/>
              <a:gd name="connsiteY909" fmla="*/ 1357959 h 5988642"/>
              <a:gd name="connsiteX910" fmla="*/ 751034 w 3607567"/>
              <a:gd name="connsiteY910" fmla="*/ 1317248 h 5988642"/>
              <a:gd name="connsiteX911" fmla="*/ 951303 w 3607567"/>
              <a:gd name="connsiteY911" fmla="*/ 1317248 h 5988642"/>
              <a:gd name="connsiteX912" fmla="*/ 951303 w 3607567"/>
              <a:gd name="connsiteY912" fmla="*/ 1357959 h 5988642"/>
              <a:gd name="connsiteX913" fmla="*/ 895623 w 3607567"/>
              <a:gd name="connsiteY913" fmla="*/ 1412270 h 5988642"/>
              <a:gd name="connsiteX914" fmla="*/ 806715 w 3607567"/>
              <a:gd name="connsiteY914" fmla="*/ 1412270 h 5988642"/>
              <a:gd name="connsiteX915" fmla="*/ 751034 w 3607567"/>
              <a:gd name="connsiteY915" fmla="*/ 1357959 h 5988642"/>
              <a:gd name="connsiteX916" fmla="*/ 3002651 w 3607567"/>
              <a:gd name="connsiteY916" fmla="*/ 983799 h 5988642"/>
              <a:gd name="connsiteX917" fmla="*/ 3031861 w 3607567"/>
              <a:gd name="connsiteY917" fmla="*/ 983799 h 5988642"/>
              <a:gd name="connsiteX918" fmla="*/ 3031861 w 3607567"/>
              <a:gd name="connsiteY918" fmla="*/ 983892 h 5988642"/>
              <a:gd name="connsiteX919" fmla="*/ 3114653 w 3607567"/>
              <a:gd name="connsiteY919" fmla="*/ 1066684 h 5988642"/>
              <a:gd name="connsiteX920" fmla="*/ 3114653 w 3607567"/>
              <a:gd name="connsiteY920" fmla="*/ 1281192 h 5988642"/>
              <a:gd name="connsiteX921" fmla="*/ 3114378 w 3607567"/>
              <a:gd name="connsiteY921" fmla="*/ 1287490 h 5988642"/>
              <a:gd name="connsiteX922" fmla="*/ 3114653 w 3607567"/>
              <a:gd name="connsiteY922" fmla="*/ 1293790 h 5988642"/>
              <a:gd name="connsiteX923" fmla="*/ 3114653 w 3607567"/>
              <a:gd name="connsiteY923" fmla="*/ 1508297 h 5988642"/>
              <a:gd name="connsiteX924" fmla="*/ 3031861 w 3607567"/>
              <a:gd name="connsiteY924" fmla="*/ 1591091 h 5988642"/>
              <a:gd name="connsiteX925" fmla="*/ 3002651 w 3607567"/>
              <a:gd name="connsiteY925" fmla="*/ 1591091 h 5988642"/>
              <a:gd name="connsiteX926" fmla="*/ 1999751 w 3607567"/>
              <a:gd name="connsiteY926" fmla="*/ 983799 h 5988642"/>
              <a:gd name="connsiteX927" fmla="*/ 2028962 w 3607567"/>
              <a:gd name="connsiteY927" fmla="*/ 983799 h 5988642"/>
              <a:gd name="connsiteX928" fmla="*/ 2028962 w 3607567"/>
              <a:gd name="connsiteY928" fmla="*/ 1591091 h 5988642"/>
              <a:gd name="connsiteX929" fmla="*/ 1999751 w 3607567"/>
              <a:gd name="connsiteY929" fmla="*/ 1591091 h 5988642"/>
              <a:gd name="connsiteX930" fmla="*/ 1916960 w 3607567"/>
              <a:gd name="connsiteY930" fmla="*/ 1508297 h 5988642"/>
              <a:gd name="connsiteX931" fmla="*/ 1916960 w 3607567"/>
              <a:gd name="connsiteY931" fmla="*/ 1293790 h 5988642"/>
              <a:gd name="connsiteX932" fmla="*/ 1917234 w 3607567"/>
              <a:gd name="connsiteY932" fmla="*/ 1287490 h 5988642"/>
              <a:gd name="connsiteX933" fmla="*/ 1916960 w 3607567"/>
              <a:gd name="connsiteY933" fmla="*/ 1281192 h 5988642"/>
              <a:gd name="connsiteX934" fmla="*/ 1916960 w 3607567"/>
              <a:gd name="connsiteY934" fmla="*/ 1066684 h 5988642"/>
              <a:gd name="connsiteX935" fmla="*/ 1916960 w 3607567"/>
              <a:gd name="connsiteY935" fmla="*/ 1066591 h 5988642"/>
              <a:gd name="connsiteX936" fmla="*/ 1999751 w 3607567"/>
              <a:gd name="connsiteY936" fmla="*/ 983799 h 5988642"/>
              <a:gd name="connsiteX937" fmla="*/ 1231809 w 3607567"/>
              <a:gd name="connsiteY937" fmla="*/ 983799 h 5988642"/>
              <a:gd name="connsiteX938" fmla="*/ 1261019 w 3607567"/>
              <a:gd name="connsiteY938" fmla="*/ 983799 h 5988642"/>
              <a:gd name="connsiteX939" fmla="*/ 1261019 w 3607567"/>
              <a:gd name="connsiteY939" fmla="*/ 983892 h 5988642"/>
              <a:gd name="connsiteX940" fmla="*/ 1343810 w 3607567"/>
              <a:gd name="connsiteY940" fmla="*/ 1066684 h 5988642"/>
              <a:gd name="connsiteX941" fmla="*/ 1343810 w 3607567"/>
              <a:gd name="connsiteY941" fmla="*/ 1281192 h 5988642"/>
              <a:gd name="connsiteX942" fmla="*/ 1343536 w 3607567"/>
              <a:gd name="connsiteY942" fmla="*/ 1287490 h 5988642"/>
              <a:gd name="connsiteX943" fmla="*/ 1343810 w 3607567"/>
              <a:gd name="connsiteY943" fmla="*/ 1293790 h 5988642"/>
              <a:gd name="connsiteX944" fmla="*/ 1343810 w 3607567"/>
              <a:gd name="connsiteY944" fmla="*/ 1508297 h 5988642"/>
              <a:gd name="connsiteX945" fmla="*/ 1261019 w 3607567"/>
              <a:gd name="connsiteY945" fmla="*/ 1591091 h 5988642"/>
              <a:gd name="connsiteX946" fmla="*/ 1231809 w 3607567"/>
              <a:gd name="connsiteY946" fmla="*/ 1591091 h 5988642"/>
              <a:gd name="connsiteX947" fmla="*/ 228909 w 3607567"/>
              <a:gd name="connsiteY947" fmla="*/ 983799 h 5988642"/>
              <a:gd name="connsiteX948" fmla="*/ 258118 w 3607567"/>
              <a:gd name="connsiteY948" fmla="*/ 983799 h 5988642"/>
              <a:gd name="connsiteX949" fmla="*/ 258118 w 3607567"/>
              <a:gd name="connsiteY949" fmla="*/ 1591091 h 5988642"/>
              <a:gd name="connsiteX950" fmla="*/ 228909 w 3607567"/>
              <a:gd name="connsiteY950" fmla="*/ 1591091 h 5988642"/>
              <a:gd name="connsiteX951" fmla="*/ 146118 w 3607567"/>
              <a:gd name="connsiteY951" fmla="*/ 1508297 h 5988642"/>
              <a:gd name="connsiteX952" fmla="*/ 146118 w 3607567"/>
              <a:gd name="connsiteY952" fmla="*/ 1293790 h 5988642"/>
              <a:gd name="connsiteX953" fmla="*/ 146391 w 3607567"/>
              <a:gd name="connsiteY953" fmla="*/ 1287490 h 5988642"/>
              <a:gd name="connsiteX954" fmla="*/ 146118 w 3607567"/>
              <a:gd name="connsiteY954" fmla="*/ 1281192 h 5988642"/>
              <a:gd name="connsiteX955" fmla="*/ 146118 w 3607567"/>
              <a:gd name="connsiteY955" fmla="*/ 1066684 h 5988642"/>
              <a:gd name="connsiteX956" fmla="*/ 146118 w 3607567"/>
              <a:gd name="connsiteY956" fmla="*/ 1066591 h 5988642"/>
              <a:gd name="connsiteX957" fmla="*/ 228909 w 3607567"/>
              <a:gd name="connsiteY957" fmla="*/ 983799 h 5988642"/>
              <a:gd name="connsiteX958" fmla="*/ 2858062 w 3607567"/>
              <a:gd name="connsiteY958" fmla="*/ 888778 h 5988642"/>
              <a:gd name="connsiteX959" fmla="*/ 2946970 w 3607567"/>
              <a:gd name="connsiteY959" fmla="*/ 888778 h 5988642"/>
              <a:gd name="connsiteX960" fmla="*/ 3002651 w 3607567"/>
              <a:gd name="connsiteY960" fmla="*/ 943088 h 5988642"/>
              <a:gd name="connsiteX961" fmla="*/ 3002651 w 3607567"/>
              <a:gd name="connsiteY961" fmla="*/ 983799 h 5988642"/>
              <a:gd name="connsiteX962" fmla="*/ 2802381 w 3607567"/>
              <a:gd name="connsiteY962" fmla="*/ 983799 h 5988642"/>
              <a:gd name="connsiteX963" fmla="*/ 2802381 w 3607567"/>
              <a:gd name="connsiteY963" fmla="*/ 943088 h 5988642"/>
              <a:gd name="connsiteX964" fmla="*/ 2858062 w 3607567"/>
              <a:gd name="connsiteY964" fmla="*/ 888778 h 5988642"/>
              <a:gd name="connsiteX965" fmla="*/ 2084642 w 3607567"/>
              <a:gd name="connsiteY965" fmla="*/ 888778 h 5988642"/>
              <a:gd name="connsiteX966" fmla="*/ 2173549 w 3607567"/>
              <a:gd name="connsiteY966" fmla="*/ 888778 h 5988642"/>
              <a:gd name="connsiteX967" fmla="*/ 2229231 w 3607567"/>
              <a:gd name="connsiteY967" fmla="*/ 943088 h 5988642"/>
              <a:gd name="connsiteX968" fmla="*/ 2229231 w 3607567"/>
              <a:gd name="connsiteY968" fmla="*/ 983799 h 5988642"/>
              <a:gd name="connsiteX969" fmla="*/ 2028962 w 3607567"/>
              <a:gd name="connsiteY969" fmla="*/ 983799 h 5988642"/>
              <a:gd name="connsiteX970" fmla="*/ 2028962 w 3607567"/>
              <a:gd name="connsiteY970" fmla="*/ 943088 h 5988642"/>
              <a:gd name="connsiteX971" fmla="*/ 2084642 w 3607567"/>
              <a:gd name="connsiteY971" fmla="*/ 888778 h 5988642"/>
              <a:gd name="connsiteX972" fmla="*/ 1087220 w 3607567"/>
              <a:gd name="connsiteY972" fmla="*/ 888778 h 5988642"/>
              <a:gd name="connsiteX973" fmla="*/ 1176128 w 3607567"/>
              <a:gd name="connsiteY973" fmla="*/ 888778 h 5988642"/>
              <a:gd name="connsiteX974" fmla="*/ 1231809 w 3607567"/>
              <a:gd name="connsiteY974" fmla="*/ 943088 h 5988642"/>
              <a:gd name="connsiteX975" fmla="*/ 1231809 w 3607567"/>
              <a:gd name="connsiteY975" fmla="*/ 983799 h 5988642"/>
              <a:gd name="connsiteX976" fmla="*/ 1031539 w 3607567"/>
              <a:gd name="connsiteY976" fmla="*/ 983799 h 5988642"/>
              <a:gd name="connsiteX977" fmla="*/ 1031539 w 3607567"/>
              <a:gd name="connsiteY977" fmla="*/ 943088 h 5988642"/>
              <a:gd name="connsiteX978" fmla="*/ 1087220 w 3607567"/>
              <a:gd name="connsiteY978" fmla="*/ 888778 h 5988642"/>
              <a:gd name="connsiteX979" fmla="*/ 313799 w 3607567"/>
              <a:gd name="connsiteY979" fmla="*/ 888778 h 5988642"/>
              <a:gd name="connsiteX980" fmla="*/ 402707 w 3607567"/>
              <a:gd name="connsiteY980" fmla="*/ 888778 h 5988642"/>
              <a:gd name="connsiteX981" fmla="*/ 458388 w 3607567"/>
              <a:gd name="connsiteY981" fmla="*/ 943088 h 5988642"/>
              <a:gd name="connsiteX982" fmla="*/ 458388 w 3607567"/>
              <a:gd name="connsiteY982" fmla="*/ 983799 h 5988642"/>
              <a:gd name="connsiteX983" fmla="*/ 258118 w 3607567"/>
              <a:gd name="connsiteY983" fmla="*/ 983799 h 5988642"/>
              <a:gd name="connsiteX984" fmla="*/ 258118 w 3607567"/>
              <a:gd name="connsiteY984" fmla="*/ 943088 h 5988642"/>
              <a:gd name="connsiteX985" fmla="*/ 313799 w 3607567"/>
              <a:gd name="connsiteY985" fmla="*/ 888778 h 5988642"/>
              <a:gd name="connsiteX986" fmla="*/ 0 w 3607567"/>
              <a:gd name="connsiteY986" fmla="*/ 713178 h 5988642"/>
              <a:gd name="connsiteX987" fmla="*/ 16372 w 3607567"/>
              <a:gd name="connsiteY987" fmla="*/ 716209 h 5988642"/>
              <a:gd name="connsiteX988" fmla="*/ 65894 w 3607567"/>
              <a:gd name="connsiteY988" fmla="*/ 792842 h 5988642"/>
              <a:gd name="connsiteX989" fmla="*/ 65894 w 3607567"/>
              <a:gd name="connsiteY989" fmla="*/ 1007351 h 5988642"/>
              <a:gd name="connsiteX990" fmla="*/ 65620 w 3607567"/>
              <a:gd name="connsiteY990" fmla="*/ 1013649 h 5988642"/>
              <a:gd name="connsiteX991" fmla="*/ 65894 w 3607567"/>
              <a:gd name="connsiteY991" fmla="*/ 1019949 h 5988642"/>
              <a:gd name="connsiteX992" fmla="*/ 65894 w 3607567"/>
              <a:gd name="connsiteY992" fmla="*/ 1234457 h 5988642"/>
              <a:gd name="connsiteX993" fmla="*/ 16372 w 3607567"/>
              <a:gd name="connsiteY993" fmla="*/ 1311089 h 5988642"/>
              <a:gd name="connsiteX994" fmla="*/ 0 w 3607567"/>
              <a:gd name="connsiteY994" fmla="*/ 1314120 h 5988642"/>
              <a:gd name="connsiteX995" fmla="*/ 3495566 w 3607567"/>
              <a:gd name="connsiteY995" fmla="*/ 709960 h 5988642"/>
              <a:gd name="connsiteX996" fmla="*/ 3524776 w 3607567"/>
              <a:gd name="connsiteY996" fmla="*/ 709960 h 5988642"/>
              <a:gd name="connsiteX997" fmla="*/ 3524776 w 3607567"/>
              <a:gd name="connsiteY997" fmla="*/ 710050 h 5988642"/>
              <a:gd name="connsiteX998" fmla="*/ 3607567 w 3607567"/>
              <a:gd name="connsiteY998" fmla="*/ 792842 h 5988642"/>
              <a:gd name="connsiteX999" fmla="*/ 3607567 w 3607567"/>
              <a:gd name="connsiteY999" fmla="*/ 1007351 h 5988642"/>
              <a:gd name="connsiteX1000" fmla="*/ 3607293 w 3607567"/>
              <a:gd name="connsiteY1000" fmla="*/ 1013649 h 5988642"/>
              <a:gd name="connsiteX1001" fmla="*/ 3607567 w 3607567"/>
              <a:gd name="connsiteY1001" fmla="*/ 1019949 h 5988642"/>
              <a:gd name="connsiteX1002" fmla="*/ 3607567 w 3607567"/>
              <a:gd name="connsiteY1002" fmla="*/ 1234457 h 5988642"/>
              <a:gd name="connsiteX1003" fmla="*/ 3524776 w 3607567"/>
              <a:gd name="connsiteY1003" fmla="*/ 1317248 h 5988642"/>
              <a:gd name="connsiteX1004" fmla="*/ 3495566 w 3607567"/>
              <a:gd name="connsiteY1004" fmla="*/ 1317248 h 5988642"/>
              <a:gd name="connsiteX1005" fmla="*/ 1724723 w 3607567"/>
              <a:gd name="connsiteY1005" fmla="*/ 709960 h 5988642"/>
              <a:gd name="connsiteX1006" fmla="*/ 1753934 w 3607567"/>
              <a:gd name="connsiteY1006" fmla="*/ 709960 h 5988642"/>
              <a:gd name="connsiteX1007" fmla="*/ 1753934 w 3607567"/>
              <a:gd name="connsiteY1007" fmla="*/ 710050 h 5988642"/>
              <a:gd name="connsiteX1008" fmla="*/ 1836725 w 3607567"/>
              <a:gd name="connsiteY1008" fmla="*/ 792842 h 5988642"/>
              <a:gd name="connsiteX1009" fmla="*/ 1836725 w 3607567"/>
              <a:gd name="connsiteY1009" fmla="*/ 1007351 h 5988642"/>
              <a:gd name="connsiteX1010" fmla="*/ 1836451 w 3607567"/>
              <a:gd name="connsiteY1010" fmla="*/ 1013649 h 5988642"/>
              <a:gd name="connsiteX1011" fmla="*/ 1836725 w 3607567"/>
              <a:gd name="connsiteY1011" fmla="*/ 1019949 h 5988642"/>
              <a:gd name="connsiteX1012" fmla="*/ 1836725 w 3607567"/>
              <a:gd name="connsiteY1012" fmla="*/ 1234457 h 5988642"/>
              <a:gd name="connsiteX1013" fmla="*/ 1753934 w 3607567"/>
              <a:gd name="connsiteY1013" fmla="*/ 1317248 h 5988642"/>
              <a:gd name="connsiteX1014" fmla="*/ 1724723 w 3607567"/>
              <a:gd name="connsiteY1014" fmla="*/ 1317248 h 5988642"/>
              <a:gd name="connsiteX1015" fmla="*/ 721824 w 3607567"/>
              <a:gd name="connsiteY1015" fmla="*/ 709960 h 5988642"/>
              <a:gd name="connsiteX1016" fmla="*/ 751033 w 3607567"/>
              <a:gd name="connsiteY1016" fmla="*/ 709960 h 5988642"/>
              <a:gd name="connsiteX1017" fmla="*/ 751033 w 3607567"/>
              <a:gd name="connsiteY1017" fmla="*/ 1317248 h 5988642"/>
              <a:gd name="connsiteX1018" fmla="*/ 721824 w 3607567"/>
              <a:gd name="connsiteY1018" fmla="*/ 1317248 h 5988642"/>
              <a:gd name="connsiteX1019" fmla="*/ 639032 w 3607567"/>
              <a:gd name="connsiteY1019" fmla="*/ 1234457 h 5988642"/>
              <a:gd name="connsiteX1020" fmla="*/ 639032 w 3607567"/>
              <a:gd name="connsiteY1020" fmla="*/ 1019949 h 5988642"/>
              <a:gd name="connsiteX1021" fmla="*/ 639306 w 3607567"/>
              <a:gd name="connsiteY1021" fmla="*/ 1013649 h 5988642"/>
              <a:gd name="connsiteX1022" fmla="*/ 639032 w 3607567"/>
              <a:gd name="connsiteY1022" fmla="*/ 1007351 h 5988642"/>
              <a:gd name="connsiteX1023" fmla="*/ 639032 w 3607567"/>
              <a:gd name="connsiteY1023" fmla="*/ 792842 h 5988642"/>
              <a:gd name="connsiteX1024" fmla="*/ 639032 w 3607567"/>
              <a:gd name="connsiteY1024" fmla="*/ 792751 h 5988642"/>
              <a:gd name="connsiteX1025" fmla="*/ 721824 w 3607567"/>
              <a:gd name="connsiteY1025" fmla="*/ 709960 h 5988642"/>
              <a:gd name="connsiteX1026" fmla="*/ 3350977 w 3607567"/>
              <a:gd name="connsiteY1026" fmla="*/ 614937 h 5988642"/>
              <a:gd name="connsiteX1027" fmla="*/ 3439885 w 3607567"/>
              <a:gd name="connsiteY1027" fmla="*/ 614937 h 5988642"/>
              <a:gd name="connsiteX1028" fmla="*/ 3495566 w 3607567"/>
              <a:gd name="connsiteY1028" fmla="*/ 669247 h 5988642"/>
              <a:gd name="connsiteX1029" fmla="*/ 3495566 w 3607567"/>
              <a:gd name="connsiteY1029" fmla="*/ 709960 h 5988642"/>
              <a:gd name="connsiteX1030" fmla="*/ 3295296 w 3607567"/>
              <a:gd name="connsiteY1030" fmla="*/ 709960 h 5988642"/>
              <a:gd name="connsiteX1031" fmla="*/ 3295296 w 3607567"/>
              <a:gd name="connsiteY1031" fmla="*/ 669247 h 5988642"/>
              <a:gd name="connsiteX1032" fmla="*/ 3350977 w 3607567"/>
              <a:gd name="connsiteY1032" fmla="*/ 614937 h 5988642"/>
              <a:gd name="connsiteX1033" fmla="*/ 2577557 w 3607567"/>
              <a:gd name="connsiteY1033" fmla="*/ 614937 h 5988642"/>
              <a:gd name="connsiteX1034" fmla="*/ 2666464 w 3607567"/>
              <a:gd name="connsiteY1034" fmla="*/ 614937 h 5988642"/>
              <a:gd name="connsiteX1035" fmla="*/ 2722146 w 3607567"/>
              <a:gd name="connsiteY1035" fmla="*/ 669247 h 5988642"/>
              <a:gd name="connsiteX1036" fmla="*/ 2722146 w 3607567"/>
              <a:gd name="connsiteY1036" fmla="*/ 709960 h 5988642"/>
              <a:gd name="connsiteX1037" fmla="*/ 2521877 w 3607567"/>
              <a:gd name="connsiteY1037" fmla="*/ 709960 h 5988642"/>
              <a:gd name="connsiteX1038" fmla="*/ 2521877 w 3607567"/>
              <a:gd name="connsiteY1038" fmla="*/ 1317248 h 5988642"/>
              <a:gd name="connsiteX1039" fmla="*/ 2722146 w 3607567"/>
              <a:gd name="connsiteY1039" fmla="*/ 1317248 h 5988642"/>
              <a:gd name="connsiteX1040" fmla="*/ 2722146 w 3607567"/>
              <a:gd name="connsiteY1040" fmla="*/ 1357959 h 5988642"/>
              <a:gd name="connsiteX1041" fmla="*/ 2666464 w 3607567"/>
              <a:gd name="connsiteY1041" fmla="*/ 1412270 h 5988642"/>
              <a:gd name="connsiteX1042" fmla="*/ 2577557 w 3607567"/>
              <a:gd name="connsiteY1042" fmla="*/ 1412270 h 5988642"/>
              <a:gd name="connsiteX1043" fmla="*/ 2521876 w 3607567"/>
              <a:gd name="connsiteY1043" fmla="*/ 1357959 h 5988642"/>
              <a:gd name="connsiteX1044" fmla="*/ 2521876 w 3607567"/>
              <a:gd name="connsiteY1044" fmla="*/ 1317248 h 5988642"/>
              <a:gd name="connsiteX1045" fmla="*/ 2492667 w 3607567"/>
              <a:gd name="connsiteY1045" fmla="*/ 1317248 h 5988642"/>
              <a:gd name="connsiteX1046" fmla="*/ 2409875 w 3607567"/>
              <a:gd name="connsiteY1046" fmla="*/ 1234457 h 5988642"/>
              <a:gd name="connsiteX1047" fmla="*/ 2409875 w 3607567"/>
              <a:gd name="connsiteY1047" fmla="*/ 1019949 h 5988642"/>
              <a:gd name="connsiteX1048" fmla="*/ 2410150 w 3607567"/>
              <a:gd name="connsiteY1048" fmla="*/ 1013649 h 5988642"/>
              <a:gd name="connsiteX1049" fmla="*/ 2409875 w 3607567"/>
              <a:gd name="connsiteY1049" fmla="*/ 1007351 h 5988642"/>
              <a:gd name="connsiteX1050" fmla="*/ 2409875 w 3607567"/>
              <a:gd name="connsiteY1050" fmla="*/ 792842 h 5988642"/>
              <a:gd name="connsiteX1051" fmla="*/ 2409875 w 3607567"/>
              <a:gd name="connsiteY1051" fmla="*/ 792751 h 5988642"/>
              <a:gd name="connsiteX1052" fmla="*/ 2492667 w 3607567"/>
              <a:gd name="connsiteY1052" fmla="*/ 709960 h 5988642"/>
              <a:gd name="connsiteX1053" fmla="*/ 2521876 w 3607567"/>
              <a:gd name="connsiteY1053" fmla="*/ 709960 h 5988642"/>
              <a:gd name="connsiteX1054" fmla="*/ 2521876 w 3607567"/>
              <a:gd name="connsiteY1054" fmla="*/ 669247 h 5988642"/>
              <a:gd name="connsiteX1055" fmla="*/ 2577557 w 3607567"/>
              <a:gd name="connsiteY1055" fmla="*/ 614937 h 5988642"/>
              <a:gd name="connsiteX1056" fmla="*/ 1580135 w 3607567"/>
              <a:gd name="connsiteY1056" fmla="*/ 614937 h 5988642"/>
              <a:gd name="connsiteX1057" fmla="*/ 1669043 w 3607567"/>
              <a:gd name="connsiteY1057" fmla="*/ 614937 h 5988642"/>
              <a:gd name="connsiteX1058" fmla="*/ 1724723 w 3607567"/>
              <a:gd name="connsiteY1058" fmla="*/ 669247 h 5988642"/>
              <a:gd name="connsiteX1059" fmla="*/ 1724723 w 3607567"/>
              <a:gd name="connsiteY1059" fmla="*/ 709960 h 5988642"/>
              <a:gd name="connsiteX1060" fmla="*/ 1524454 w 3607567"/>
              <a:gd name="connsiteY1060" fmla="*/ 709960 h 5988642"/>
              <a:gd name="connsiteX1061" fmla="*/ 1524454 w 3607567"/>
              <a:gd name="connsiteY1061" fmla="*/ 669247 h 5988642"/>
              <a:gd name="connsiteX1062" fmla="*/ 1580135 w 3607567"/>
              <a:gd name="connsiteY1062" fmla="*/ 614937 h 5988642"/>
              <a:gd name="connsiteX1063" fmla="*/ 806715 w 3607567"/>
              <a:gd name="connsiteY1063" fmla="*/ 614937 h 5988642"/>
              <a:gd name="connsiteX1064" fmla="*/ 895623 w 3607567"/>
              <a:gd name="connsiteY1064" fmla="*/ 614937 h 5988642"/>
              <a:gd name="connsiteX1065" fmla="*/ 951303 w 3607567"/>
              <a:gd name="connsiteY1065" fmla="*/ 669247 h 5988642"/>
              <a:gd name="connsiteX1066" fmla="*/ 951303 w 3607567"/>
              <a:gd name="connsiteY1066" fmla="*/ 709960 h 5988642"/>
              <a:gd name="connsiteX1067" fmla="*/ 751034 w 3607567"/>
              <a:gd name="connsiteY1067" fmla="*/ 709960 h 5988642"/>
              <a:gd name="connsiteX1068" fmla="*/ 751034 w 3607567"/>
              <a:gd name="connsiteY1068" fmla="*/ 669247 h 5988642"/>
              <a:gd name="connsiteX1069" fmla="*/ 806715 w 3607567"/>
              <a:gd name="connsiteY1069" fmla="*/ 614937 h 5988642"/>
              <a:gd name="connsiteX1070" fmla="*/ 2028962 w 3607567"/>
              <a:gd name="connsiteY1070" fmla="*/ 513979 h 5988642"/>
              <a:gd name="connsiteX1071" fmla="*/ 2229231 w 3607567"/>
              <a:gd name="connsiteY1071" fmla="*/ 513979 h 5988642"/>
              <a:gd name="connsiteX1072" fmla="*/ 2229231 w 3607567"/>
              <a:gd name="connsiteY1072" fmla="*/ 554690 h 5988642"/>
              <a:gd name="connsiteX1073" fmla="*/ 2173549 w 3607567"/>
              <a:gd name="connsiteY1073" fmla="*/ 609001 h 5988642"/>
              <a:gd name="connsiteX1074" fmla="*/ 2084642 w 3607567"/>
              <a:gd name="connsiteY1074" fmla="*/ 609001 h 5988642"/>
              <a:gd name="connsiteX1075" fmla="*/ 2028962 w 3607567"/>
              <a:gd name="connsiteY1075" fmla="*/ 554690 h 5988642"/>
              <a:gd name="connsiteX1076" fmla="*/ 1031539 w 3607567"/>
              <a:gd name="connsiteY1076" fmla="*/ 513979 h 5988642"/>
              <a:gd name="connsiteX1077" fmla="*/ 1231809 w 3607567"/>
              <a:gd name="connsiteY1077" fmla="*/ 513979 h 5988642"/>
              <a:gd name="connsiteX1078" fmla="*/ 1231809 w 3607567"/>
              <a:gd name="connsiteY1078" fmla="*/ 554690 h 5988642"/>
              <a:gd name="connsiteX1079" fmla="*/ 1176128 w 3607567"/>
              <a:gd name="connsiteY1079" fmla="*/ 609001 h 5988642"/>
              <a:gd name="connsiteX1080" fmla="*/ 1087220 w 3607567"/>
              <a:gd name="connsiteY1080" fmla="*/ 609001 h 5988642"/>
              <a:gd name="connsiteX1081" fmla="*/ 1031539 w 3607567"/>
              <a:gd name="connsiteY1081" fmla="*/ 554690 h 5988642"/>
              <a:gd name="connsiteX1082" fmla="*/ 258118 w 3607567"/>
              <a:gd name="connsiteY1082" fmla="*/ 513979 h 5988642"/>
              <a:gd name="connsiteX1083" fmla="*/ 458388 w 3607567"/>
              <a:gd name="connsiteY1083" fmla="*/ 513979 h 5988642"/>
              <a:gd name="connsiteX1084" fmla="*/ 458388 w 3607567"/>
              <a:gd name="connsiteY1084" fmla="*/ 554690 h 5988642"/>
              <a:gd name="connsiteX1085" fmla="*/ 402707 w 3607567"/>
              <a:gd name="connsiteY1085" fmla="*/ 609002 h 5988642"/>
              <a:gd name="connsiteX1086" fmla="*/ 313799 w 3607567"/>
              <a:gd name="connsiteY1086" fmla="*/ 609002 h 5988642"/>
              <a:gd name="connsiteX1087" fmla="*/ 258118 w 3607567"/>
              <a:gd name="connsiteY1087" fmla="*/ 554690 h 5988642"/>
              <a:gd name="connsiteX1088" fmla="*/ 2802381 w 3607567"/>
              <a:gd name="connsiteY1088" fmla="*/ 513978 h 5988642"/>
              <a:gd name="connsiteX1089" fmla="*/ 3002651 w 3607567"/>
              <a:gd name="connsiteY1089" fmla="*/ 513978 h 5988642"/>
              <a:gd name="connsiteX1090" fmla="*/ 3002651 w 3607567"/>
              <a:gd name="connsiteY1090" fmla="*/ 554689 h 5988642"/>
              <a:gd name="connsiteX1091" fmla="*/ 2946970 w 3607567"/>
              <a:gd name="connsiteY1091" fmla="*/ 609001 h 5988642"/>
              <a:gd name="connsiteX1092" fmla="*/ 2858062 w 3607567"/>
              <a:gd name="connsiteY1092" fmla="*/ 609001 h 5988642"/>
              <a:gd name="connsiteX1093" fmla="*/ 2802381 w 3607567"/>
              <a:gd name="connsiteY1093" fmla="*/ 554689 h 5988642"/>
              <a:gd name="connsiteX1094" fmla="*/ 1524454 w 3607567"/>
              <a:gd name="connsiteY1094" fmla="*/ 240133 h 5988642"/>
              <a:gd name="connsiteX1095" fmla="*/ 1724723 w 3607567"/>
              <a:gd name="connsiteY1095" fmla="*/ 240133 h 5988642"/>
              <a:gd name="connsiteX1096" fmla="*/ 1724723 w 3607567"/>
              <a:gd name="connsiteY1096" fmla="*/ 280847 h 5988642"/>
              <a:gd name="connsiteX1097" fmla="*/ 1669043 w 3607567"/>
              <a:gd name="connsiteY1097" fmla="*/ 335158 h 5988642"/>
              <a:gd name="connsiteX1098" fmla="*/ 1580135 w 3607567"/>
              <a:gd name="connsiteY1098" fmla="*/ 335158 h 5988642"/>
              <a:gd name="connsiteX1099" fmla="*/ 1524454 w 3607567"/>
              <a:gd name="connsiteY1099" fmla="*/ 280847 h 5988642"/>
              <a:gd name="connsiteX1100" fmla="*/ 751034 w 3607567"/>
              <a:gd name="connsiteY1100" fmla="*/ 240133 h 5988642"/>
              <a:gd name="connsiteX1101" fmla="*/ 951303 w 3607567"/>
              <a:gd name="connsiteY1101" fmla="*/ 240133 h 5988642"/>
              <a:gd name="connsiteX1102" fmla="*/ 951303 w 3607567"/>
              <a:gd name="connsiteY1102" fmla="*/ 280847 h 5988642"/>
              <a:gd name="connsiteX1103" fmla="*/ 895623 w 3607567"/>
              <a:gd name="connsiteY1103" fmla="*/ 335159 h 5988642"/>
              <a:gd name="connsiteX1104" fmla="*/ 806715 w 3607567"/>
              <a:gd name="connsiteY1104" fmla="*/ 335159 h 5988642"/>
              <a:gd name="connsiteX1105" fmla="*/ 751034 w 3607567"/>
              <a:gd name="connsiteY1105" fmla="*/ 280847 h 5988642"/>
              <a:gd name="connsiteX1106" fmla="*/ 3495566 w 3607567"/>
              <a:gd name="connsiteY1106" fmla="*/ 0 h 5988642"/>
              <a:gd name="connsiteX1107" fmla="*/ 3607567 w 3607567"/>
              <a:gd name="connsiteY1107" fmla="*/ 0 h 5988642"/>
              <a:gd name="connsiteX1108" fmla="*/ 3607567 w 3607567"/>
              <a:gd name="connsiteY1108" fmla="*/ 157342 h 5988642"/>
              <a:gd name="connsiteX1109" fmla="*/ 3524776 w 3607567"/>
              <a:gd name="connsiteY1109" fmla="*/ 240133 h 5988642"/>
              <a:gd name="connsiteX1110" fmla="*/ 3495566 w 3607567"/>
              <a:gd name="connsiteY1110" fmla="*/ 240133 h 5988642"/>
              <a:gd name="connsiteX1111" fmla="*/ 3495566 w 3607567"/>
              <a:gd name="connsiteY1111" fmla="*/ 280846 h 5988642"/>
              <a:gd name="connsiteX1112" fmla="*/ 3439885 w 3607567"/>
              <a:gd name="connsiteY1112" fmla="*/ 335157 h 5988642"/>
              <a:gd name="connsiteX1113" fmla="*/ 3350977 w 3607567"/>
              <a:gd name="connsiteY1113" fmla="*/ 335157 h 5988642"/>
              <a:gd name="connsiteX1114" fmla="*/ 3295296 w 3607567"/>
              <a:gd name="connsiteY1114" fmla="*/ 280846 h 5988642"/>
              <a:gd name="connsiteX1115" fmla="*/ 3295296 w 3607567"/>
              <a:gd name="connsiteY1115" fmla="*/ 240133 h 5988642"/>
              <a:gd name="connsiteX1116" fmla="*/ 3495566 w 3607567"/>
              <a:gd name="connsiteY1116" fmla="*/ 240133 h 5988642"/>
              <a:gd name="connsiteX1117" fmla="*/ 3002651 w 3607567"/>
              <a:gd name="connsiteY1117" fmla="*/ 0 h 5988642"/>
              <a:gd name="connsiteX1118" fmla="*/ 3114653 w 3607567"/>
              <a:gd name="connsiteY1118" fmla="*/ 0 h 5988642"/>
              <a:gd name="connsiteX1119" fmla="*/ 3114653 w 3607567"/>
              <a:gd name="connsiteY1119" fmla="*/ 204080 h 5988642"/>
              <a:gd name="connsiteX1120" fmla="*/ 3114378 w 3607567"/>
              <a:gd name="connsiteY1120" fmla="*/ 210379 h 5988642"/>
              <a:gd name="connsiteX1121" fmla="*/ 3114653 w 3607567"/>
              <a:gd name="connsiteY1121" fmla="*/ 216677 h 5988642"/>
              <a:gd name="connsiteX1122" fmla="*/ 3114653 w 3607567"/>
              <a:gd name="connsiteY1122" fmla="*/ 431187 h 5988642"/>
              <a:gd name="connsiteX1123" fmla="*/ 3031861 w 3607567"/>
              <a:gd name="connsiteY1123" fmla="*/ 513978 h 5988642"/>
              <a:gd name="connsiteX1124" fmla="*/ 3002651 w 3607567"/>
              <a:gd name="connsiteY1124" fmla="*/ 513978 h 5988642"/>
              <a:gd name="connsiteX1125" fmla="*/ 2409875 w 3607567"/>
              <a:gd name="connsiteY1125" fmla="*/ 0 h 5988642"/>
              <a:gd name="connsiteX1126" fmla="*/ 2521877 w 3607567"/>
              <a:gd name="connsiteY1126" fmla="*/ 0 h 5988642"/>
              <a:gd name="connsiteX1127" fmla="*/ 2521877 w 3607567"/>
              <a:gd name="connsiteY1127" fmla="*/ 240133 h 5988642"/>
              <a:gd name="connsiteX1128" fmla="*/ 2722146 w 3607567"/>
              <a:gd name="connsiteY1128" fmla="*/ 240133 h 5988642"/>
              <a:gd name="connsiteX1129" fmla="*/ 2722146 w 3607567"/>
              <a:gd name="connsiteY1129" fmla="*/ 280846 h 5988642"/>
              <a:gd name="connsiteX1130" fmla="*/ 2666464 w 3607567"/>
              <a:gd name="connsiteY1130" fmla="*/ 335158 h 5988642"/>
              <a:gd name="connsiteX1131" fmla="*/ 2577557 w 3607567"/>
              <a:gd name="connsiteY1131" fmla="*/ 335158 h 5988642"/>
              <a:gd name="connsiteX1132" fmla="*/ 2521876 w 3607567"/>
              <a:gd name="connsiteY1132" fmla="*/ 280846 h 5988642"/>
              <a:gd name="connsiteX1133" fmla="*/ 2521876 w 3607567"/>
              <a:gd name="connsiteY1133" fmla="*/ 240133 h 5988642"/>
              <a:gd name="connsiteX1134" fmla="*/ 2492667 w 3607567"/>
              <a:gd name="connsiteY1134" fmla="*/ 240133 h 5988642"/>
              <a:gd name="connsiteX1135" fmla="*/ 2409875 w 3607567"/>
              <a:gd name="connsiteY1135" fmla="*/ 157342 h 5988642"/>
              <a:gd name="connsiteX1136" fmla="*/ 1916960 w 3607567"/>
              <a:gd name="connsiteY1136" fmla="*/ 0 h 5988642"/>
              <a:gd name="connsiteX1137" fmla="*/ 2028962 w 3607567"/>
              <a:gd name="connsiteY1137" fmla="*/ 0 h 5988642"/>
              <a:gd name="connsiteX1138" fmla="*/ 2028962 w 3607567"/>
              <a:gd name="connsiteY1138" fmla="*/ 513978 h 5988642"/>
              <a:gd name="connsiteX1139" fmla="*/ 1999751 w 3607567"/>
              <a:gd name="connsiteY1139" fmla="*/ 513978 h 5988642"/>
              <a:gd name="connsiteX1140" fmla="*/ 1916960 w 3607567"/>
              <a:gd name="connsiteY1140" fmla="*/ 431187 h 5988642"/>
              <a:gd name="connsiteX1141" fmla="*/ 1916960 w 3607567"/>
              <a:gd name="connsiteY1141" fmla="*/ 216677 h 5988642"/>
              <a:gd name="connsiteX1142" fmla="*/ 1917234 w 3607567"/>
              <a:gd name="connsiteY1142" fmla="*/ 210379 h 5988642"/>
              <a:gd name="connsiteX1143" fmla="*/ 1916960 w 3607567"/>
              <a:gd name="connsiteY1143" fmla="*/ 204080 h 5988642"/>
              <a:gd name="connsiteX1144" fmla="*/ 1724723 w 3607567"/>
              <a:gd name="connsiteY1144" fmla="*/ 0 h 5988642"/>
              <a:gd name="connsiteX1145" fmla="*/ 1836725 w 3607567"/>
              <a:gd name="connsiteY1145" fmla="*/ 0 h 5988642"/>
              <a:gd name="connsiteX1146" fmla="*/ 1836725 w 3607567"/>
              <a:gd name="connsiteY1146" fmla="*/ 157343 h 5988642"/>
              <a:gd name="connsiteX1147" fmla="*/ 1753934 w 3607567"/>
              <a:gd name="connsiteY1147" fmla="*/ 240133 h 5988642"/>
              <a:gd name="connsiteX1148" fmla="*/ 1724723 w 3607567"/>
              <a:gd name="connsiteY1148" fmla="*/ 240133 h 5988642"/>
              <a:gd name="connsiteX1149" fmla="*/ 1231809 w 3607567"/>
              <a:gd name="connsiteY1149" fmla="*/ 0 h 5988642"/>
              <a:gd name="connsiteX1150" fmla="*/ 1343810 w 3607567"/>
              <a:gd name="connsiteY1150" fmla="*/ 0 h 5988642"/>
              <a:gd name="connsiteX1151" fmla="*/ 1343810 w 3607567"/>
              <a:gd name="connsiteY1151" fmla="*/ 204080 h 5988642"/>
              <a:gd name="connsiteX1152" fmla="*/ 1343536 w 3607567"/>
              <a:gd name="connsiteY1152" fmla="*/ 210379 h 5988642"/>
              <a:gd name="connsiteX1153" fmla="*/ 1343810 w 3607567"/>
              <a:gd name="connsiteY1153" fmla="*/ 216677 h 5988642"/>
              <a:gd name="connsiteX1154" fmla="*/ 1343810 w 3607567"/>
              <a:gd name="connsiteY1154" fmla="*/ 431190 h 5988642"/>
              <a:gd name="connsiteX1155" fmla="*/ 1261019 w 3607567"/>
              <a:gd name="connsiteY1155" fmla="*/ 513979 h 5988642"/>
              <a:gd name="connsiteX1156" fmla="*/ 1231809 w 3607567"/>
              <a:gd name="connsiteY1156" fmla="*/ 513979 h 5988642"/>
              <a:gd name="connsiteX1157" fmla="*/ 639032 w 3607567"/>
              <a:gd name="connsiteY1157" fmla="*/ 0 h 5988642"/>
              <a:gd name="connsiteX1158" fmla="*/ 751033 w 3607567"/>
              <a:gd name="connsiteY1158" fmla="*/ 0 h 5988642"/>
              <a:gd name="connsiteX1159" fmla="*/ 751033 w 3607567"/>
              <a:gd name="connsiteY1159" fmla="*/ 240133 h 5988642"/>
              <a:gd name="connsiteX1160" fmla="*/ 721824 w 3607567"/>
              <a:gd name="connsiteY1160" fmla="*/ 240133 h 5988642"/>
              <a:gd name="connsiteX1161" fmla="*/ 639032 w 3607567"/>
              <a:gd name="connsiteY1161" fmla="*/ 157343 h 5988642"/>
              <a:gd name="connsiteX1162" fmla="*/ 146118 w 3607567"/>
              <a:gd name="connsiteY1162" fmla="*/ 0 h 5988642"/>
              <a:gd name="connsiteX1163" fmla="*/ 258118 w 3607567"/>
              <a:gd name="connsiteY1163" fmla="*/ 0 h 5988642"/>
              <a:gd name="connsiteX1164" fmla="*/ 258118 w 3607567"/>
              <a:gd name="connsiteY1164" fmla="*/ 513979 h 5988642"/>
              <a:gd name="connsiteX1165" fmla="*/ 228909 w 3607567"/>
              <a:gd name="connsiteY1165" fmla="*/ 513979 h 5988642"/>
              <a:gd name="connsiteX1166" fmla="*/ 146118 w 3607567"/>
              <a:gd name="connsiteY1166" fmla="*/ 431190 h 5988642"/>
              <a:gd name="connsiteX1167" fmla="*/ 146118 w 3607567"/>
              <a:gd name="connsiteY1167" fmla="*/ 216678 h 5988642"/>
              <a:gd name="connsiteX1168" fmla="*/ 146391 w 3607567"/>
              <a:gd name="connsiteY1168" fmla="*/ 210379 h 5988642"/>
              <a:gd name="connsiteX1169" fmla="*/ 146118 w 3607567"/>
              <a:gd name="connsiteY1169" fmla="*/ 204081 h 5988642"/>
              <a:gd name="connsiteX1170" fmla="*/ 0 w 3607567"/>
              <a:gd name="connsiteY1170" fmla="*/ 0 h 5988642"/>
              <a:gd name="connsiteX1171" fmla="*/ 65888 w 3607567"/>
              <a:gd name="connsiteY1171" fmla="*/ 0 h 5988642"/>
              <a:gd name="connsiteX1172" fmla="*/ 65888 w 3607567"/>
              <a:gd name="connsiteY1172" fmla="*/ 157343 h 5988642"/>
              <a:gd name="connsiteX1173" fmla="*/ 16366 w 3607567"/>
              <a:gd name="connsiteY1173" fmla="*/ 233976 h 5988642"/>
              <a:gd name="connsiteX1174" fmla="*/ 0 w 3607567"/>
              <a:gd name="connsiteY1174" fmla="*/ 237005 h 598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3607567" h="5988642">
                <a:moveTo>
                  <a:pt x="2802381" y="5893619"/>
                </a:moveTo>
                <a:lnTo>
                  <a:pt x="3002651" y="5893619"/>
                </a:lnTo>
                <a:lnTo>
                  <a:pt x="3002651" y="5934330"/>
                </a:lnTo>
                <a:cubicBezTo>
                  <a:pt x="3002651" y="5965548"/>
                  <a:pt x="2978918" y="5988642"/>
                  <a:pt x="2946970" y="5988642"/>
                </a:cubicBezTo>
                <a:lnTo>
                  <a:pt x="2858062" y="5988642"/>
                </a:lnTo>
                <a:cubicBezTo>
                  <a:pt x="2826114" y="5988642"/>
                  <a:pt x="2802381" y="5965548"/>
                  <a:pt x="2802381" y="5934330"/>
                </a:cubicBezTo>
                <a:close/>
                <a:moveTo>
                  <a:pt x="2028962" y="5893619"/>
                </a:moveTo>
                <a:lnTo>
                  <a:pt x="2229231" y="5893619"/>
                </a:lnTo>
                <a:lnTo>
                  <a:pt x="2229231" y="5934330"/>
                </a:lnTo>
                <a:cubicBezTo>
                  <a:pt x="2229231" y="5965548"/>
                  <a:pt x="2205497" y="5988642"/>
                  <a:pt x="2173549" y="5988642"/>
                </a:cubicBezTo>
                <a:lnTo>
                  <a:pt x="2084642" y="5988642"/>
                </a:lnTo>
                <a:cubicBezTo>
                  <a:pt x="2052694" y="5988642"/>
                  <a:pt x="2028962" y="5965548"/>
                  <a:pt x="2028962" y="5934330"/>
                </a:cubicBezTo>
                <a:close/>
                <a:moveTo>
                  <a:pt x="1031539" y="5893619"/>
                </a:moveTo>
                <a:lnTo>
                  <a:pt x="1231809" y="5893619"/>
                </a:lnTo>
                <a:lnTo>
                  <a:pt x="1231809" y="5934330"/>
                </a:lnTo>
                <a:cubicBezTo>
                  <a:pt x="1231809" y="5965548"/>
                  <a:pt x="1208076" y="5988642"/>
                  <a:pt x="1176128" y="5988642"/>
                </a:cubicBezTo>
                <a:lnTo>
                  <a:pt x="1087220" y="5988642"/>
                </a:lnTo>
                <a:cubicBezTo>
                  <a:pt x="1055272" y="5988642"/>
                  <a:pt x="1031539" y="5965548"/>
                  <a:pt x="1031539" y="5934330"/>
                </a:cubicBezTo>
                <a:close/>
                <a:moveTo>
                  <a:pt x="258118" y="5893619"/>
                </a:moveTo>
                <a:lnTo>
                  <a:pt x="458388" y="5893619"/>
                </a:lnTo>
                <a:lnTo>
                  <a:pt x="458388" y="5934330"/>
                </a:lnTo>
                <a:cubicBezTo>
                  <a:pt x="458388" y="5965548"/>
                  <a:pt x="434655" y="5988642"/>
                  <a:pt x="402707" y="5988642"/>
                </a:cubicBezTo>
                <a:lnTo>
                  <a:pt x="313799" y="5988642"/>
                </a:lnTo>
                <a:cubicBezTo>
                  <a:pt x="281851" y="5988642"/>
                  <a:pt x="258118" y="5965548"/>
                  <a:pt x="258118" y="5934330"/>
                </a:cubicBezTo>
                <a:close/>
                <a:moveTo>
                  <a:pt x="3295296" y="5619778"/>
                </a:moveTo>
                <a:lnTo>
                  <a:pt x="3495566" y="5619778"/>
                </a:lnTo>
                <a:lnTo>
                  <a:pt x="3495566" y="5660489"/>
                </a:lnTo>
                <a:cubicBezTo>
                  <a:pt x="3495566" y="5691707"/>
                  <a:pt x="3471833" y="5714801"/>
                  <a:pt x="3439885" y="5714801"/>
                </a:cubicBezTo>
                <a:lnTo>
                  <a:pt x="3350977" y="5714801"/>
                </a:lnTo>
                <a:cubicBezTo>
                  <a:pt x="3319029" y="5714801"/>
                  <a:pt x="3295296" y="5691707"/>
                  <a:pt x="3295296" y="5660489"/>
                </a:cubicBezTo>
                <a:close/>
                <a:moveTo>
                  <a:pt x="1524454" y="5619778"/>
                </a:moveTo>
                <a:lnTo>
                  <a:pt x="1724723" y="5619778"/>
                </a:lnTo>
                <a:lnTo>
                  <a:pt x="1724723" y="5660489"/>
                </a:lnTo>
                <a:cubicBezTo>
                  <a:pt x="1724723" y="5691707"/>
                  <a:pt x="1700991" y="5714801"/>
                  <a:pt x="1669043" y="5714801"/>
                </a:cubicBezTo>
                <a:lnTo>
                  <a:pt x="1580135" y="5714801"/>
                </a:lnTo>
                <a:cubicBezTo>
                  <a:pt x="1548187" y="5714801"/>
                  <a:pt x="1524454" y="5691707"/>
                  <a:pt x="1524454" y="5660489"/>
                </a:cubicBezTo>
                <a:close/>
                <a:moveTo>
                  <a:pt x="751034" y="5619778"/>
                </a:moveTo>
                <a:lnTo>
                  <a:pt x="951303" y="5619778"/>
                </a:lnTo>
                <a:lnTo>
                  <a:pt x="951303" y="5660489"/>
                </a:lnTo>
                <a:cubicBezTo>
                  <a:pt x="951303" y="5691707"/>
                  <a:pt x="927571" y="5714801"/>
                  <a:pt x="895623" y="5714801"/>
                </a:cubicBezTo>
                <a:lnTo>
                  <a:pt x="806715" y="5714801"/>
                </a:lnTo>
                <a:cubicBezTo>
                  <a:pt x="774767" y="5714801"/>
                  <a:pt x="751034" y="5691707"/>
                  <a:pt x="751034" y="5660489"/>
                </a:cubicBezTo>
                <a:close/>
                <a:moveTo>
                  <a:pt x="3002651" y="5286330"/>
                </a:moveTo>
                <a:lnTo>
                  <a:pt x="3031861" y="5286330"/>
                </a:lnTo>
                <a:lnTo>
                  <a:pt x="3031861" y="5286421"/>
                </a:lnTo>
                <a:cubicBezTo>
                  <a:pt x="3080057" y="5286421"/>
                  <a:pt x="3114653" y="5321016"/>
                  <a:pt x="3114653" y="5369212"/>
                </a:cubicBezTo>
                <a:lnTo>
                  <a:pt x="3114653" y="5583721"/>
                </a:lnTo>
                <a:cubicBezTo>
                  <a:pt x="3114653" y="5585912"/>
                  <a:pt x="3114469" y="5587921"/>
                  <a:pt x="3114378" y="5590020"/>
                </a:cubicBezTo>
                <a:cubicBezTo>
                  <a:pt x="3114469" y="5592120"/>
                  <a:pt x="3114653" y="5594219"/>
                  <a:pt x="3114653" y="5596319"/>
                </a:cubicBezTo>
                <a:lnTo>
                  <a:pt x="3114653" y="5810828"/>
                </a:lnTo>
                <a:cubicBezTo>
                  <a:pt x="3114653" y="5859023"/>
                  <a:pt x="3080057" y="5893619"/>
                  <a:pt x="3031861" y="5893619"/>
                </a:cubicBezTo>
                <a:lnTo>
                  <a:pt x="3002651" y="5893619"/>
                </a:lnTo>
                <a:close/>
                <a:moveTo>
                  <a:pt x="1999751" y="5286330"/>
                </a:moveTo>
                <a:lnTo>
                  <a:pt x="2028962" y="5286330"/>
                </a:lnTo>
                <a:lnTo>
                  <a:pt x="2028962" y="5893619"/>
                </a:lnTo>
                <a:lnTo>
                  <a:pt x="1999751" y="5893619"/>
                </a:lnTo>
                <a:cubicBezTo>
                  <a:pt x="1951555" y="5893619"/>
                  <a:pt x="1916960" y="5859023"/>
                  <a:pt x="1916960" y="5810828"/>
                </a:cubicBezTo>
                <a:lnTo>
                  <a:pt x="1916960" y="5596319"/>
                </a:lnTo>
                <a:cubicBezTo>
                  <a:pt x="1916960" y="5594128"/>
                  <a:pt x="1917143" y="5592120"/>
                  <a:pt x="1917234" y="5590020"/>
                </a:cubicBezTo>
                <a:cubicBezTo>
                  <a:pt x="1917143" y="5587921"/>
                  <a:pt x="1916960" y="5585821"/>
                  <a:pt x="1916960" y="5583721"/>
                </a:cubicBezTo>
                <a:lnTo>
                  <a:pt x="1916960" y="5369212"/>
                </a:lnTo>
                <a:lnTo>
                  <a:pt x="1916960" y="5369121"/>
                </a:lnTo>
                <a:cubicBezTo>
                  <a:pt x="1916960" y="5320925"/>
                  <a:pt x="1951555" y="5286330"/>
                  <a:pt x="1999751" y="5286330"/>
                </a:cubicBezTo>
                <a:close/>
                <a:moveTo>
                  <a:pt x="1231809" y="5286330"/>
                </a:moveTo>
                <a:lnTo>
                  <a:pt x="1261019" y="5286330"/>
                </a:lnTo>
                <a:lnTo>
                  <a:pt x="1261019" y="5286421"/>
                </a:lnTo>
                <a:cubicBezTo>
                  <a:pt x="1309215" y="5286421"/>
                  <a:pt x="1343810" y="5321016"/>
                  <a:pt x="1343810" y="5369212"/>
                </a:cubicBezTo>
                <a:lnTo>
                  <a:pt x="1343810" y="5583721"/>
                </a:lnTo>
                <a:cubicBezTo>
                  <a:pt x="1343810" y="5585912"/>
                  <a:pt x="1343627" y="5587921"/>
                  <a:pt x="1343536" y="5590020"/>
                </a:cubicBezTo>
                <a:cubicBezTo>
                  <a:pt x="1343627" y="5592120"/>
                  <a:pt x="1343810" y="5594219"/>
                  <a:pt x="1343810" y="5596319"/>
                </a:cubicBezTo>
                <a:lnTo>
                  <a:pt x="1343810" y="5810828"/>
                </a:lnTo>
                <a:cubicBezTo>
                  <a:pt x="1343810" y="5859023"/>
                  <a:pt x="1309215" y="5893619"/>
                  <a:pt x="1261019" y="5893619"/>
                </a:cubicBezTo>
                <a:lnTo>
                  <a:pt x="1231809" y="5893619"/>
                </a:lnTo>
                <a:close/>
                <a:moveTo>
                  <a:pt x="228909" y="5286330"/>
                </a:moveTo>
                <a:lnTo>
                  <a:pt x="258118" y="5286330"/>
                </a:lnTo>
                <a:lnTo>
                  <a:pt x="258118" y="5893619"/>
                </a:lnTo>
                <a:lnTo>
                  <a:pt x="228909" y="5893619"/>
                </a:lnTo>
                <a:cubicBezTo>
                  <a:pt x="180713" y="5893619"/>
                  <a:pt x="146118" y="5859023"/>
                  <a:pt x="146118" y="5810828"/>
                </a:cubicBezTo>
                <a:lnTo>
                  <a:pt x="146118" y="5596319"/>
                </a:lnTo>
                <a:cubicBezTo>
                  <a:pt x="146118" y="5594128"/>
                  <a:pt x="146300" y="5592120"/>
                  <a:pt x="146391" y="5590020"/>
                </a:cubicBezTo>
                <a:cubicBezTo>
                  <a:pt x="146300" y="5587921"/>
                  <a:pt x="146118" y="5585821"/>
                  <a:pt x="146118" y="5583721"/>
                </a:cubicBezTo>
                <a:lnTo>
                  <a:pt x="146118" y="5369212"/>
                </a:lnTo>
                <a:lnTo>
                  <a:pt x="146118" y="5369121"/>
                </a:lnTo>
                <a:cubicBezTo>
                  <a:pt x="146118" y="5320925"/>
                  <a:pt x="180713" y="5286330"/>
                  <a:pt x="228909" y="5286330"/>
                </a:cubicBezTo>
                <a:close/>
                <a:moveTo>
                  <a:pt x="2858062" y="5191306"/>
                </a:moveTo>
                <a:lnTo>
                  <a:pt x="2946970" y="5191306"/>
                </a:lnTo>
                <a:cubicBezTo>
                  <a:pt x="2978918" y="5191306"/>
                  <a:pt x="3002651" y="5214400"/>
                  <a:pt x="3002651" y="5245618"/>
                </a:cubicBezTo>
                <a:lnTo>
                  <a:pt x="3002651" y="5286330"/>
                </a:lnTo>
                <a:lnTo>
                  <a:pt x="2802381" y="5286330"/>
                </a:lnTo>
                <a:lnTo>
                  <a:pt x="2802381" y="5245618"/>
                </a:lnTo>
                <a:cubicBezTo>
                  <a:pt x="2802381" y="5214400"/>
                  <a:pt x="2826114" y="5191306"/>
                  <a:pt x="2858062" y="5191306"/>
                </a:cubicBezTo>
                <a:close/>
                <a:moveTo>
                  <a:pt x="2084642" y="5191306"/>
                </a:moveTo>
                <a:lnTo>
                  <a:pt x="2173549" y="5191306"/>
                </a:lnTo>
                <a:cubicBezTo>
                  <a:pt x="2205497" y="5191306"/>
                  <a:pt x="2229231" y="5214400"/>
                  <a:pt x="2229231" y="5245618"/>
                </a:cubicBezTo>
                <a:lnTo>
                  <a:pt x="2229231" y="5286330"/>
                </a:lnTo>
                <a:lnTo>
                  <a:pt x="2028962" y="5286330"/>
                </a:lnTo>
                <a:lnTo>
                  <a:pt x="2028962" y="5245618"/>
                </a:lnTo>
                <a:cubicBezTo>
                  <a:pt x="2028962" y="5214400"/>
                  <a:pt x="2052694" y="5191306"/>
                  <a:pt x="2084642" y="5191306"/>
                </a:cubicBezTo>
                <a:close/>
                <a:moveTo>
                  <a:pt x="1087220" y="5191306"/>
                </a:moveTo>
                <a:lnTo>
                  <a:pt x="1176128" y="5191306"/>
                </a:lnTo>
                <a:cubicBezTo>
                  <a:pt x="1208076" y="5191306"/>
                  <a:pt x="1231809" y="5214400"/>
                  <a:pt x="1231809" y="5245618"/>
                </a:cubicBezTo>
                <a:lnTo>
                  <a:pt x="1231809" y="5286330"/>
                </a:lnTo>
                <a:lnTo>
                  <a:pt x="1031539" y="5286330"/>
                </a:lnTo>
                <a:lnTo>
                  <a:pt x="1031539" y="5245618"/>
                </a:lnTo>
                <a:cubicBezTo>
                  <a:pt x="1031539" y="5214400"/>
                  <a:pt x="1055272" y="5191306"/>
                  <a:pt x="1087220" y="5191306"/>
                </a:cubicBezTo>
                <a:close/>
                <a:moveTo>
                  <a:pt x="313799" y="5191306"/>
                </a:moveTo>
                <a:lnTo>
                  <a:pt x="402707" y="5191306"/>
                </a:lnTo>
                <a:cubicBezTo>
                  <a:pt x="434655" y="5191306"/>
                  <a:pt x="458388" y="5214400"/>
                  <a:pt x="458388" y="5245618"/>
                </a:cubicBezTo>
                <a:lnTo>
                  <a:pt x="458388" y="5286330"/>
                </a:lnTo>
                <a:lnTo>
                  <a:pt x="258118" y="5286330"/>
                </a:lnTo>
                <a:lnTo>
                  <a:pt x="258118" y="5245618"/>
                </a:lnTo>
                <a:cubicBezTo>
                  <a:pt x="258118" y="5214400"/>
                  <a:pt x="281851" y="5191306"/>
                  <a:pt x="313799" y="5191306"/>
                </a:cubicBezTo>
                <a:close/>
                <a:moveTo>
                  <a:pt x="0" y="5015703"/>
                </a:moveTo>
                <a:lnTo>
                  <a:pt x="16395" y="5018738"/>
                </a:lnTo>
                <a:cubicBezTo>
                  <a:pt x="46458" y="5030728"/>
                  <a:pt x="65917" y="5059224"/>
                  <a:pt x="65917" y="5095371"/>
                </a:cubicBezTo>
                <a:lnTo>
                  <a:pt x="65917" y="5309880"/>
                </a:lnTo>
                <a:cubicBezTo>
                  <a:pt x="65917" y="5312071"/>
                  <a:pt x="65735" y="5314080"/>
                  <a:pt x="65644" y="5316179"/>
                </a:cubicBezTo>
                <a:cubicBezTo>
                  <a:pt x="65735" y="5318279"/>
                  <a:pt x="65917" y="5320378"/>
                  <a:pt x="65917" y="5322477"/>
                </a:cubicBezTo>
                <a:lnTo>
                  <a:pt x="65917" y="5536987"/>
                </a:lnTo>
                <a:cubicBezTo>
                  <a:pt x="65917" y="5573133"/>
                  <a:pt x="46458" y="5601630"/>
                  <a:pt x="16395" y="5613619"/>
                </a:cubicBezTo>
                <a:lnTo>
                  <a:pt x="0" y="5616654"/>
                </a:lnTo>
                <a:close/>
                <a:moveTo>
                  <a:pt x="3495566" y="5012488"/>
                </a:moveTo>
                <a:lnTo>
                  <a:pt x="3524776" y="5012488"/>
                </a:lnTo>
                <a:lnTo>
                  <a:pt x="3524776" y="5012580"/>
                </a:lnTo>
                <a:cubicBezTo>
                  <a:pt x="3572972" y="5012580"/>
                  <a:pt x="3607567" y="5047175"/>
                  <a:pt x="3607567" y="5095371"/>
                </a:cubicBezTo>
                <a:lnTo>
                  <a:pt x="3607567" y="5309880"/>
                </a:lnTo>
                <a:cubicBezTo>
                  <a:pt x="3607567" y="5312071"/>
                  <a:pt x="3607384" y="5314080"/>
                  <a:pt x="3607293" y="5316179"/>
                </a:cubicBezTo>
                <a:cubicBezTo>
                  <a:pt x="3607384" y="5318279"/>
                  <a:pt x="3607567" y="5320378"/>
                  <a:pt x="3607567" y="5322477"/>
                </a:cubicBezTo>
                <a:lnTo>
                  <a:pt x="3607567" y="5536987"/>
                </a:lnTo>
                <a:cubicBezTo>
                  <a:pt x="3607567" y="5585182"/>
                  <a:pt x="3572972" y="5619778"/>
                  <a:pt x="3524776" y="5619778"/>
                </a:cubicBezTo>
                <a:lnTo>
                  <a:pt x="3495566" y="5619778"/>
                </a:lnTo>
                <a:close/>
                <a:moveTo>
                  <a:pt x="1724723" y="5012488"/>
                </a:moveTo>
                <a:lnTo>
                  <a:pt x="1753934" y="5012488"/>
                </a:lnTo>
                <a:lnTo>
                  <a:pt x="1753934" y="5012580"/>
                </a:lnTo>
                <a:cubicBezTo>
                  <a:pt x="1802129" y="5012580"/>
                  <a:pt x="1836725" y="5047175"/>
                  <a:pt x="1836725" y="5095371"/>
                </a:cubicBezTo>
                <a:lnTo>
                  <a:pt x="1836725" y="5309880"/>
                </a:lnTo>
                <a:cubicBezTo>
                  <a:pt x="1836725" y="5312071"/>
                  <a:pt x="1836542" y="5314080"/>
                  <a:pt x="1836451" y="5316179"/>
                </a:cubicBezTo>
                <a:cubicBezTo>
                  <a:pt x="1836542" y="5318279"/>
                  <a:pt x="1836725" y="5320378"/>
                  <a:pt x="1836725" y="5322477"/>
                </a:cubicBezTo>
                <a:lnTo>
                  <a:pt x="1836725" y="5536987"/>
                </a:lnTo>
                <a:cubicBezTo>
                  <a:pt x="1836725" y="5585182"/>
                  <a:pt x="1802129" y="5619778"/>
                  <a:pt x="1753934" y="5619778"/>
                </a:cubicBezTo>
                <a:lnTo>
                  <a:pt x="1724723" y="5619778"/>
                </a:lnTo>
                <a:close/>
                <a:moveTo>
                  <a:pt x="721824" y="5012488"/>
                </a:moveTo>
                <a:lnTo>
                  <a:pt x="751033" y="5012488"/>
                </a:lnTo>
                <a:lnTo>
                  <a:pt x="751033" y="5619778"/>
                </a:lnTo>
                <a:lnTo>
                  <a:pt x="721824" y="5619778"/>
                </a:lnTo>
                <a:cubicBezTo>
                  <a:pt x="673628" y="5619778"/>
                  <a:pt x="639032" y="5585182"/>
                  <a:pt x="639032" y="5536987"/>
                </a:cubicBezTo>
                <a:lnTo>
                  <a:pt x="639032" y="5322477"/>
                </a:lnTo>
                <a:cubicBezTo>
                  <a:pt x="639032" y="5320286"/>
                  <a:pt x="639215" y="5318279"/>
                  <a:pt x="639306" y="5316179"/>
                </a:cubicBezTo>
                <a:cubicBezTo>
                  <a:pt x="639215" y="5314080"/>
                  <a:pt x="639032" y="5311980"/>
                  <a:pt x="639032" y="5309880"/>
                </a:cubicBezTo>
                <a:lnTo>
                  <a:pt x="639032" y="5095371"/>
                </a:lnTo>
                <a:lnTo>
                  <a:pt x="639032" y="5095280"/>
                </a:lnTo>
                <a:cubicBezTo>
                  <a:pt x="639032" y="5047084"/>
                  <a:pt x="673628" y="5012488"/>
                  <a:pt x="721824" y="5012488"/>
                </a:cubicBezTo>
                <a:close/>
                <a:moveTo>
                  <a:pt x="3350977" y="4917465"/>
                </a:moveTo>
                <a:lnTo>
                  <a:pt x="3439885" y="4917465"/>
                </a:lnTo>
                <a:cubicBezTo>
                  <a:pt x="3471833" y="4917465"/>
                  <a:pt x="3495566" y="4940559"/>
                  <a:pt x="3495566" y="4971777"/>
                </a:cubicBezTo>
                <a:lnTo>
                  <a:pt x="3495566" y="5012488"/>
                </a:lnTo>
                <a:lnTo>
                  <a:pt x="3295296" y="5012488"/>
                </a:lnTo>
                <a:lnTo>
                  <a:pt x="3295296" y="4971777"/>
                </a:lnTo>
                <a:cubicBezTo>
                  <a:pt x="3295296" y="4940559"/>
                  <a:pt x="3319029" y="4917465"/>
                  <a:pt x="3350977" y="4917465"/>
                </a:cubicBezTo>
                <a:close/>
                <a:moveTo>
                  <a:pt x="2577557" y="4917465"/>
                </a:moveTo>
                <a:lnTo>
                  <a:pt x="2666464" y="4917465"/>
                </a:lnTo>
                <a:cubicBezTo>
                  <a:pt x="2698412" y="4917465"/>
                  <a:pt x="2722146" y="4940559"/>
                  <a:pt x="2722146" y="4971777"/>
                </a:cubicBezTo>
                <a:lnTo>
                  <a:pt x="2722146" y="5012488"/>
                </a:lnTo>
                <a:lnTo>
                  <a:pt x="2521877" y="5012488"/>
                </a:lnTo>
                <a:lnTo>
                  <a:pt x="2521877" y="5619778"/>
                </a:lnTo>
                <a:lnTo>
                  <a:pt x="2722146" y="5619778"/>
                </a:lnTo>
                <a:lnTo>
                  <a:pt x="2722146" y="5660489"/>
                </a:lnTo>
                <a:cubicBezTo>
                  <a:pt x="2722146" y="5691707"/>
                  <a:pt x="2698412" y="5714801"/>
                  <a:pt x="2666464" y="5714801"/>
                </a:cubicBezTo>
                <a:lnTo>
                  <a:pt x="2577557" y="5714801"/>
                </a:lnTo>
                <a:cubicBezTo>
                  <a:pt x="2545609" y="5714801"/>
                  <a:pt x="2521876" y="5691707"/>
                  <a:pt x="2521876" y="5660489"/>
                </a:cubicBezTo>
                <a:lnTo>
                  <a:pt x="2521876" y="5619778"/>
                </a:lnTo>
                <a:lnTo>
                  <a:pt x="2492667" y="5619778"/>
                </a:lnTo>
                <a:cubicBezTo>
                  <a:pt x="2444470" y="5619778"/>
                  <a:pt x="2409875" y="5585182"/>
                  <a:pt x="2409875" y="5536987"/>
                </a:cubicBezTo>
                <a:lnTo>
                  <a:pt x="2409875" y="5322477"/>
                </a:lnTo>
                <a:cubicBezTo>
                  <a:pt x="2409875" y="5320286"/>
                  <a:pt x="2410059" y="5318279"/>
                  <a:pt x="2410150" y="5316179"/>
                </a:cubicBezTo>
                <a:cubicBezTo>
                  <a:pt x="2410059" y="5314080"/>
                  <a:pt x="2409875" y="5311980"/>
                  <a:pt x="2409875" y="5309880"/>
                </a:cubicBezTo>
                <a:lnTo>
                  <a:pt x="2409875" y="5095371"/>
                </a:lnTo>
                <a:lnTo>
                  <a:pt x="2409875" y="5095280"/>
                </a:lnTo>
                <a:cubicBezTo>
                  <a:pt x="2409875" y="5047084"/>
                  <a:pt x="2444470" y="5012488"/>
                  <a:pt x="2492667" y="5012488"/>
                </a:cubicBezTo>
                <a:lnTo>
                  <a:pt x="2521876" y="5012488"/>
                </a:lnTo>
                <a:lnTo>
                  <a:pt x="2521876" y="4971777"/>
                </a:lnTo>
                <a:cubicBezTo>
                  <a:pt x="2521876" y="4940559"/>
                  <a:pt x="2545609" y="4917465"/>
                  <a:pt x="2577557" y="4917465"/>
                </a:cubicBezTo>
                <a:close/>
                <a:moveTo>
                  <a:pt x="1580135" y="4917465"/>
                </a:moveTo>
                <a:lnTo>
                  <a:pt x="1669043" y="4917465"/>
                </a:lnTo>
                <a:cubicBezTo>
                  <a:pt x="1700991" y="4917465"/>
                  <a:pt x="1724723" y="4940559"/>
                  <a:pt x="1724723" y="4971777"/>
                </a:cubicBezTo>
                <a:lnTo>
                  <a:pt x="1724723" y="5012488"/>
                </a:lnTo>
                <a:lnTo>
                  <a:pt x="1524454" y="5012488"/>
                </a:lnTo>
                <a:lnTo>
                  <a:pt x="1524454" y="4971777"/>
                </a:lnTo>
                <a:cubicBezTo>
                  <a:pt x="1524454" y="4940559"/>
                  <a:pt x="1548187" y="4917465"/>
                  <a:pt x="1580135" y="4917465"/>
                </a:cubicBezTo>
                <a:close/>
                <a:moveTo>
                  <a:pt x="806715" y="4917465"/>
                </a:moveTo>
                <a:lnTo>
                  <a:pt x="895623" y="4917465"/>
                </a:lnTo>
                <a:cubicBezTo>
                  <a:pt x="927571" y="4917465"/>
                  <a:pt x="951303" y="4940559"/>
                  <a:pt x="951303" y="4971777"/>
                </a:cubicBezTo>
                <a:lnTo>
                  <a:pt x="951303" y="5012488"/>
                </a:lnTo>
                <a:lnTo>
                  <a:pt x="751034" y="5012488"/>
                </a:lnTo>
                <a:lnTo>
                  <a:pt x="751034" y="4971777"/>
                </a:lnTo>
                <a:cubicBezTo>
                  <a:pt x="751034" y="4940559"/>
                  <a:pt x="774767" y="4917465"/>
                  <a:pt x="806715" y="4917465"/>
                </a:cubicBezTo>
                <a:close/>
                <a:moveTo>
                  <a:pt x="2802381" y="4816509"/>
                </a:moveTo>
                <a:lnTo>
                  <a:pt x="3002651" y="4816509"/>
                </a:lnTo>
                <a:lnTo>
                  <a:pt x="3002651" y="4857220"/>
                </a:lnTo>
                <a:cubicBezTo>
                  <a:pt x="3002651" y="4888438"/>
                  <a:pt x="2978918" y="4911532"/>
                  <a:pt x="2946970" y="4911532"/>
                </a:cubicBezTo>
                <a:lnTo>
                  <a:pt x="2858062" y="4911532"/>
                </a:lnTo>
                <a:cubicBezTo>
                  <a:pt x="2826114" y="4911532"/>
                  <a:pt x="2802381" y="4888438"/>
                  <a:pt x="2802381" y="4857220"/>
                </a:cubicBezTo>
                <a:close/>
                <a:moveTo>
                  <a:pt x="2028962" y="4816509"/>
                </a:moveTo>
                <a:lnTo>
                  <a:pt x="2229231" y="4816509"/>
                </a:lnTo>
                <a:lnTo>
                  <a:pt x="2229231" y="4857220"/>
                </a:lnTo>
                <a:cubicBezTo>
                  <a:pt x="2229231" y="4888438"/>
                  <a:pt x="2205497" y="4911532"/>
                  <a:pt x="2173549" y="4911532"/>
                </a:cubicBezTo>
                <a:lnTo>
                  <a:pt x="2084642" y="4911532"/>
                </a:lnTo>
                <a:cubicBezTo>
                  <a:pt x="2052694" y="4911532"/>
                  <a:pt x="2028962" y="4888438"/>
                  <a:pt x="2028962" y="4857220"/>
                </a:cubicBezTo>
                <a:close/>
                <a:moveTo>
                  <a:pt x="1031539" y="4816509"/>
                </a:moveTo>
                <a:lnTo>
                  <a:pt x="1231809" y="4816509"/>
                </a:lnTo>
                <a:lnTo>
                  <a:pt x="1231809" y="4857220"/>
                </a:lnTo>
                <a:cubicBezTo>
                  <a:pt x="1231809" y="4888438"/>
                  <a:pt x="1208076" y="4911532"/>
                  <a:pt x="1176128" y="4911532"/>
                </a:cubicBezTo>
                <a:lnTo>
                  <a:pt x="1087220" y="4911532"/>
                </a:lnTo>
                <a:cubicBezTo>
                  <a:pt x="1055272" y="4911532"/>
                  <a:pt x="1031539" y="4888438"/>
                  <a:pt x="1031539" y="4857220"/>
                </a:cubicBezTo>
                <a:close/>
                <a:moveTo>
                  <a:pt x="258118" y="4816509"/>
                </a:moveTo>
                <a:lnTo>
                  <a:pt x="458388" y="4816509"/>
                </a:lnTo>
                <a:lnTo>
                  <a:pt x="458388" y="4857220"/>
                </a:lnTo>
                <a:cubicBezTo>
                  <a:pt x="458388" y="4888438"/>
                  <a:pt x="434655" y="4911532"/>
                  <a:pt x="402707" y="4911532"/>
                </a:cubicBezTo>
                <a:lnTo>
                  <a:pt x="313799" y="4911532"/>
                </a:lnTo>
                <a:cubicBezTo>
                  <a:pt x="281851" y="4911532"/>
                  <a:pt x="258118" y="4888438"/>
                  <a:pt x="258118" y="4857220"/>
                </a:cubicBezTo>
                <a:close/>
                <a:moveTo>
                  <a:pt x="751034" y="4542667"/>
                </a:moveTo>
                <a:lnTo>
                  <a:pt x="951303" y="4542667"/>
                </a:lnTo>
                <a:lnTo>
                  <a:pt x="951303" y="4583378"/>
                </a:lnTo>
                <a:cubicBezTo>
                  <a:pt x="951303" y="4614596"/>
                  <a:pt x="927571" y="4637690"/>
                  <a:pt x="895623" y="4637690"/>
                </a:cubicBezTo>
                <a:lnTo>
                  <a:pt x="806715" y="4637690"/>
                </a:lnTo>
                <a:cubicBezTo>
                  <a:pt x="774767" y="4637690"/>
                  <a:pt x="751034" y="4614596"/>
                  <a:pt x="751034" y="4583378"/>
                </a:cubicBezTo>
                <a:close/>
                <a:moveTo>
                  <a:pt x="3002651" y="4209219"/>
                </a:moveTo>
                <a:lnTo>
                  <a:pt x="3031861" y="4209219"/>
                </a:lnTo>
                <a:lnTo>
                  <a:pt x="3031861" y="4209311"/>
                </a:lnTo>
                <a:cubicBezTo>
                  <a:pt x="3080057" y="4209311"/>
                  <a:pt x="3114653" y="4243906"/>
                  <a:pt x="3114653" y="4292102"/>
                </a:cubicBezTo>
                <a:lnTo>
                  <a:pt x="3114653" y="4506611"/>
                </a:lnTo>
                <a:cubicBezTo>
                  <a:pt x="3114653" y="4508802"/>
                  <a:pt x="3114469" y="4510811"/>
                  <a:pt x="3114378" y="4512910"/>
                </a:cubicBezTo>
                <a:cubicBezTo>
                  <a:pt x="3114469" y="4515010"/>
                  <a:pt x="3114653" y="4517109"/>
                  <a:pt x="3114653" y="4519208"/>
                </a:cubicBezTo>
                <a:lnTo>
                  <a:pt x="3114653" y="4733718"/>
                </a:lnTo>
                <a:cubicBezTo>
                  <a:pt x="3114653" y="4781913"/>
                  <a:pt x="3080057" y="4816509"/>
                  <a:pt x="3031861" y="4816509"/>
                </a:cubicBezTo>
                <a:lnTo>
                  <a:pt x="3002651" y="4816509"/>
                </a:lnTo>
                <a:close/>
                <a:moveTo>
                  <a:pt x="1999751" y="4209219"/>
                </a:moveTo>
                <a:lnTo>
                  <a:pt x="2028962" y="4209219"/>
                </a:lnTo>
                <a:lnTo>
                  <a:pt x="2028962" y="4816509"/>
                </a:lnTo>
                <a:lnTo>
                  <a:pt x="1999751" y="4816509"/>
                </a:lnTo>
                <a:cubicBezTo>
                  <a:pt x="1951555" y="4816509"/>
                  <a:pt x="1916960" y="4781913"/>
                  <a:pt x="1916960" y="4733718"/>
                </a:cubicBezTo>
                <a:lnTo>
                  <a:pt x="1916960" y="4519208"/>
                </a:lnTo>
                <a:cubicBezTo>
                  <a:pt x="1916960" y="4517017"/>
                  <a:pt x="1917143" y="4515010"/>
                  <a:pt x="1917234" y="4512910"/>
                </a:cubicBezTo>
                <a:cubicBezTo>
                  <a:pt x="1917143" y="4510811"/>
                  <a:pt x="1916960" y="4508711"/>
                  <a:pt x="1916960" y="4506611"/>
                </a:cubicBezTo>
                <a:lnTo>
                  <a:pt x="1916960" y="4292102"/>
                </a:lnTo>
                <a:lnTo>
                  <a:pt x="1916960" y="4292011"/>
                </a:lnTo>
                <a:cubicBezTo>
                  <a:pt x="1916960" y="4243815"/>
                  <a:pt x="1951555" y="4209219"/>
                  <a:pt x="1999751" y="4209219"/>
                </a:cubicBezTo>
                <a:close/>
                <a:moveTo>
                  <a:pt x="1231809" y="4209219"/>
                </a:moveTo>
                <a:lnTo>
                  <a:pt x="1261019" y="4209219"/>
                </a:lnTo>
                <a:lnTo>
                  <a:pt x="1261019" y="4209311"/>
                </a:lnTo>
                <a:cubicBezTo>
                  <a:pt x="1309215" y="4209311"/>
                  <a:pt x="1343810" y="4243906"/>
                  <a:pt x="1343810" y="4292102"/>
                </a:cubicBezTo>
                <a:lnTo>
                  <a:pt x="1343810" y="4506611"/>
                </a:lnTo>
                <a:cubicBezTo>
                  <a:pt x="1343810" y="4508802"/>
                  <a:pt x="1343627" y="4510811"/>
                  <a:pt x="1343536" y="4512910"/>
                </a:cubicBezTo>
                <a:cubicBezTo>
                  <a:pt x="1343627" y="4515010"/>
                  <a:pt x="1343810" y="4517109"/>
                  <a:pt x="1343810" y="4519208"/>
                </a:cubicBezTo>
                <a:lnTo>
                  <a:pt x="1343810" y="4733718"/>
                </a:lnTo>
                <a:cubicBezTo>
                  <a:pt x="1343810" y="4781913"/>
                  <a:pt x="1309215" y="4816509"/>
                  <a:pt x="1261019" y="4816509"/>
                </a:cubicBezTo>
                <a:lnTo>
                  <a:pt x="1231809" y="4816509"/>
                </a:lnTo>
                <a:close/>
                <a:moveTo>
                  <a:pt x="228909" y="4209219"/>
                </a:moveTo>
                <a:lnTo>
                  <a:pt x="258118" y="4209219"/>
                </a:lnTo>
                <a:lnTo>
                  <a:pt x="258118" y="4816509"/>
                </a:lnTo>
                <a:lnTo>
                  <a:pt x="228909" y="4816509"/>
                </a:lnTo>
                <a:cubicBezTo>
                  <a:pt x="180713" y="4816509"/>
                  <a:pt x="146118" y="4781913"/>
                  <a:pt x="146118" y="4733718"/>
                </a:cubicBezTo>
                <a:lnTo>
                  <a:pt x="146118" y="4519208"/>
                </a:lnTo>
                <a:cubicBezTo>
                  <a:pt x="146118" y="4517017"/>
                  <a:pt x="146300" y="4515010"/>
                  <a:pt x="146391" y="4512910"/>
                </a:cubicBezTo>
                <a:cubicBezTo>
                  <a:pt x="146300" y="4510811"/>
                  <a:pt x="146118" y="4508711"/>
                  <a:pt x="146118" y="4506611"/>
                </a:cubicBezTo>
                <a:lnTo>
                  <a:pt x="146118" y="4292102"/>
                </a:lnTo>
                <a:lnTo>
                  <a:pt x="146118" y="4292011"/>
                </a:lnTo>
                <a:cubicBezTo>
                  <a:pt x="146118" y="4243815"/>
                  <a:pt x="180713" y="4209219"/>
                  <a:pt x="228909" y="4209219"/>
                </a:cubicBezTo>
                <a:close/>
                <a:moveTo>
                  <a:pt x="2858062" y="4114196"/>
                </a:moveTo>
                <a:lnTo>
                  <a:pt x="2946970" y="4114196"/>
                </a:lnTo>
                <a:cubicBezTo>
                  <a:pt x="2978918" y="4114196"/>
                  <a:pt x="3002651" y="4137290"/>
                  <a:pt x="3002651" y="4168508"/>
                </a:cubicBezTo>
                <a:lnTo>
                  <a:pt x="3002651" y="4209219"/>
                </a:lnTo>
                <a:lnTo>
                  <a:pt x="2802381" y="4209219"/>
                </a:lnTo>
                <a:lnTo>
                  <a:pt x="2802381" y="4168508"/>
                </a:lnTo>
                <a:cubicBezTo>
                  <a:pt x="2802381" y="4137290"/>
                  <a:pt x="2826114" y="4114196"/>
                  <a:pt x="2858062" y="4114196"/>
                </a:cubicBezTo>
                <a:close/>
                <a:moveTo>
                  <a:pt x="2084642" y="4114196"/>
                </a:moveTo>
                <a:lnTo>
                  <a:pt x="2173549" y="4114196"/>
                </a:lnTo>
                <a:cubicBezTo>
                  <a:pt x="2205497" y="4114196"/>
                  <a:pt x="2229231" y="4137290"/>
                  <a:pt x="2229231" y="4168508"/>
                </a:cubicBezTo>
                <a:lnTo>
                  <a:pt x="2229231" y="4209219"/>
                </a:lnTo>
                <a:lnTo>
                  <a:pt x="2028962" y="4209219"/>
                </a:lnTo>
                <a:lnTo>
                  <a:pt x="2028962" y="4168508"/>
                </a:lnTo>
                <a:cubicBezTo>
                  <a:pt x="2028962" y="4137290"/>
                  <a:pt x="2052694" y="4114196"/>
                  <a:pt x="2084642" y="4114196"/>
                </a:cubicBezTo>
                <a:close/>
                <a:moveTo>
                  <a:pt x="1087220" y="4114196"/>
                </a:moveTo>
                <a:lnTo>
                  <a:pt x="1176128" y="4114196"/>
                </a:lnTo>
                <a:cubicBezTo>
                  <a:pt x="1208076" y="4114196"/>
                  <a:pt x="1231809" y="4137290"/>
                  <a:pt x="1231809" y="4168508"/>
                </a:cubicBezTo>
                <a:lnTo>
                  <a:pt x="1231809" y="4209219"/>
                </a:lnTo>
                <a:lnTo>
                  <a:pt x="1031539" y="4209219"/>
                </a:lnTo>
                <a:lnTo>
                  <a:pt x="1031539" y="4168508"/>
                </a:lnTo>
                <a:cubicBezTo>
                  <a:pt x="1031539" y="4137290"/>
                  <a:pt x="1055272" y="4114196"/>
                  <a:pt x="1087220" y="4114196"/>
                </a:cubicBezTo>
                <a:close/>
                <a:moveTo>
                  <a:pt x="313799" y="4114196"/>
                </a:moveTo>
                <a:lnTo>
                  <a:pt x="402707" y="4114196"/>
                </a:lnTo>
                <a:cubicBezTo>
                  <a:pt x="434655" y="4114196"/>
                  <a:pt x="458388" y="4137290"/>
                  <a:pt x="458388" y="4168508"/>
                </a:cubicBezTo>
                <a:lnTo>
                  <a:pt x="458388" y="4209219"/>
                </a:lnTo>
                <a:lnTo>
                  <a:pt x="258118" y="4209219"/>
                </a:lnTo>
                <a:lnTo>
                  <a:pt x="258118" y="4168508"/>
                </a:lnTo>
                <a:cubicBezTo>
                  <a:pt x="258118" y="4137290"/>
                  <a:pt x="281851" y="4114196"/>
                  <a:pt x="313799" y="4114196"/>
                </a:cubicBezTo>
                <a:close/>
                <a:moveTo>
                  <a:pt x="0" y="3938593"/>
                </a:moveTo>
                <a:lnTo>
                  <a:pt x="16391" y="3941628"/>
                </a:lnTo>
                <a:cubicBezTo>
                  <a:pt x="46454" y="3953617"/>
                  <a:pt x="65913" y="3982114"/>
                  <a:pt x="65913" y="4018261"/>
                </a:cubicBezTo>
                <a:lnTo>
                  <a:pt x="65913" y="4232770"/>
                </a:lnTo>
                <a:cubicBezTo>
                  <a:pt x="65913" y="4234961"/>
                  <a:pt x="65731" y="4236970"/>
                  <a:pt x="65640" y="4239069"/>
                </a:cubicBezTo>
                <a:cubicBezTo>
                  <a:pt x="65731" y="4241168"/>
                  <a:pt x="65913" y="4243267"/>
                  <a:pt x="65913" y="4245367"/>
                </a:cubicBezTo>
                <a:lnTo>
                  <a:pt x="65913" y="4459876"/>
                </a:lnTo>
                <a:cubicBezTo>
                  <a:pt x="65913" y="4496023"/>
                  <a:pt x="46454" y="4524520"/>
                  <a:pt x="16391" y="4536509"/>
                </a:cubicBezTo>
                <a:lnTo>
                  <a:pt x="0" y="4539543"/>
                </a:lnTo>
                <a:close/>
                <a:moveTo>
                  <a:pt x="3495566" y="3935378"/>
                </a:moveTo>
                <a:lnTo>
                  <a:pt x="3524776" y="3935378"/>
                </a:lnTo>
                <a:lnTo>
                  <a:pt x="3524776" y="3935469"/>
                </a:lnTo>
                <a:cubicBezTo>
                  <a:pt x="3572972" y="3935469"/>
                  <a:pt x="3607567" y="3970065"/>
                  <a:pt x="3607567" y="4018261"/>
                </a:cubicBezTo>
                <a:lnTo>
                  <a:pt x="3607567" y="4232770"/>
                </a:lnTo>
                <a:cubicBezTo>
                  <a:pt x="3607567" y="4234961"/>
                  <a:pt x="3607384" y="4236970"/>
                  <a:pt x="3607293" y="4239069"/>
                </a:cubicBezTo>
                <a:cubicBezTo>
                  <a:pt x="3607384" y="4241168"/>
                  <a:pt x="3607567" y="4243267"/>
                  <a:pt x="3607567" y="4245367"/>
                </a:cubicBezTo>
                <a:lnTo>
                  <a:pt x="3607567" y="4459876"/>
                </a:lnTo>
                <a:cubicBezTo>
                  <a:pt x="3607567" y="4508072"/>
                  <a:pt x="3572972" y="4542668"/>
                  <a:pt x="3524776" y="4542668"/>
                </a:cubicBezTo>
                <a:lnTo>
                  <a:pt x="3495566" y="4542668"/>
                </a:lnTo>
                <a:lnTo>
                  <a:pt x="3495566" y="4583378"/>
                </a:lnTo>
                <a:cubicBezTo>
                  <a:pt x="3495566" y="4614596"/>
                  <a:pt x="3471833" y="4637690"/>
                  <a:pt x="3439885" y="4637690"/>
                </a:cubicBezTo>
                <a:lnTo>
                  <a:pt x="3350977" y="4637690"/>
                </a:lnTo>
                <a:cubicBezTo>
                  <a:pt x="3319029" y="4637690"/>
                  <a:pt x="3295296" y="4614596"/>
                  <a:pt x="3295296" y="4583378"/>
                </a:cubicBezTo>
                <a:lnTo>
                  <a:pt x="3295296" y="4542667"/>
                </a:lnTo>
                <a:lnTo>
                  <a:pt x="3495566" y="4542667"/>
                </a:lnTo>
                <a:close/>
                <a:moveTo>
                  <a:pt x="1724723" y="3935378"/>
                </a:moveTo>
                <a:lnTo>
                  <a:pt x="1753934" y="3935378"/>
                </a:lnTo>
                <a:lnTo>
                  <a:pt x="1753934" y="3935469"/>
                </a:lnTo>
                <a:cubicBezTo>
                  <a:pt x="1802129" y="3935469"/>
                  <a:pt x="1836725" y="3970065"/>
                  <a:pt x="1836725" y="4018261"/>
                </a:cubicBezTo>
                <a:lnTo>
                  <a:pt x="1836725" y="4232770"/>
                </a:lnTo>
                <a:cubicBezTo>
                  <a:pt x="1836725" y="4234961"/>
                  <a:pt x="1836542" y="4236970"/>
                  <a:pt x="1836451" y="4239069"/>
                </a:cubicBezTo>
                <a:cubicBezTo>
                  <a:pt x="1836542" y="4241168"/>
                  <a:pt x="1836725" y="4243267"/>
                  <a:pt x="1836725" y="4245367"/>
                </a:cubicBezTo>
                <a:lnTo>
                  <a:pt x="1836725" y="4459876"/>
                </a:lnTo>
                <a:cubicBezTo>
                  <a:pt x="1836725" y="4508072"/>
                  <a:pt x="1802129" y="4542668"/>
                  <a:pt x="1753934" y="4542668"/>
                </a:cubicBezTo>
                <a:lnTo>
                  <a:pt x="1724723" y="4542668"/>
                </a:lnTo>
                <a:lnTo>
                  <a:pt x="1724723" y="4583378"/>
                </a:lnTo>
                <a:cubicBezTo>
                  <a:pt x="1724723" y="4614596"/>
                  <a:pt x="1700991" y="4637690"/>
                  <a:pt x="1669043" y="4637690"/>
                </a:cubicBezTo>
                <a:lnTo>
                  <a:pt x="1580135" y="4637690"/>
                </a:lnTo>
                <a:cubicBezTo>
                  <a:pt x="1548187" y="4637690"/>
                  <a:pt x="1524454" y="4614596"/>
                  <a:pt x="1524454" y="4583378"/>
                </a:cubicBezTo>
                <a:lnTo>
                  <a:pt x="1524454" y="4542667"/>
                </a:lnTo>
                <a:lnTo>
                  <a:pt x="1724723" y="4542667"/>
                </a:lnTo>
                <a:close/>
                <a:moveTo>
                  <a:pt x="721824" y="3935378"/>
                </a:moveTo>
                <a:lnTo>
                  <a:pt x="751033" y="3935378"/>
                </a:lnTo>
                <a:lnTo>
                  <a:pt x="751033" y="4542668"/>
                </a:lnTo>
                <a:lnTo>
                  <a:pt x="721824" y="4542668"/>
                </a:lnTo>
                <a:cubicBezTo>
                  <a:pt x="673628" y="4542668"/>
                  <a:pt x="639032" y="4508072"/>
                  <a:pt x="639032" y="4459876"/>
                </a:cubicBezTo>
                <a:lnTo>
                  <a:pt x="639032" y="4245367"/>
                </a:lnTo>
                <a:cubicBezTo>
                  <a:pt x="639032" y="4243176"/>
                  <a:pt x="639215" y="4241168"/>
                  <a:pt x="639306" y="4239069"/>
                </a:cubicBezTo>
                <a:cubicBezTo>
                  <a:pt x="639215" y="4236970"/>
                  <a:pt x="639032" y="4234870"/>
                  <a:pt x="639032" y="4232770"/>
                </a:cubicBezTo>
                <a:lnTo>
                  <a:pt x="639032" y="4018261"/>
                </a:lnTo>
                <a:lnTo>
                  <a:pt x="639032" y="4018170"/>
                </a:lnTo>
                <a:cubicBezTo>
                  <a:pt x="639032" y="3969973"/>
                  <a:pt x="673628" y="3935378"/>
                  <a:pt x="721824" y="3935378"/>
                </a:cubicBezTo>
                <a:close/>
                <a:moveTo>
                  <a:pt x="3350977" y="3840355"/>
                </a:moveTo>
                <a:lnTo>
                  <a:pt x="3439885" y="3840355"/>
                </a:lnTo>
                <a:cubicBezTo>
                  <a:pt x="3471833" y="3840355"/>
                  <a:pt x="3495566" y="3863449"/>
                  <a:pt x="3495566" y="3894667"/>
                </a:cubicBezTo>
                <a:lnTo>
                  <a:pt x="3495566" y="3935378"/>
                </a:lnTo>
                <a:lnTo>
                  <a:pt x="3295296" y="3935378"/>
                </a:lnTo>
                <a:lnTo>
                  <a:pt x="3295296" y="3894667"/>
                </a:lnTo>
                <a:cubicBezTo>
                  <a:pt x="3295296" y="3863449"/>
                  <a:pt x="3319029" y="3840355"/>
                  <a:pt x="3350977" y="3840355"/>
                </a:cubicBezTo>
                <a:close/>
                <a:moveTo>
                  <a:pt x="2577557" y="3840355"/>
                </a:moveTo>
                <a:lnTo>
                  <a:pt x="2666464" y="3840355"/>
                </a:lnTo>
                <a:cubicBezTo>
                  <a:pt x="2698412" y="3840355"/>
                  <a:pt x="2722146" y="3863449"/>
                  <a:pt x="2722146" y="3894667"/>
                </a:cubicBezTo>
                <a:lnTo>
                  <a:pt x="2722146" y="3935378"/>
                </a:lnTo>
                <a:lnTo>
                  <a:pt x="2521877" y="3935378"/>
                </a:lnTo>
                <a:lnTo>
                  <a:pt x="2521877" y="4542667"/>
                </a:lnTo>
                <a:lnTo>
                  <a:pt x="2722146" y="4542667"/>
                </a:lnTo>
                <a:lnTo>
                  <a:pt x="2722146" y="4583378"/>
                </a:lnTo>
                <a:cubicBezTo>
                  <a:pt x="2722146" y="4614596"/>
                  <a:pt x="2698412" y="4637690"/>
                  <a:pt x="2666464" y="4637690"/>
                </a:cubicBezTo>
                <a:lnTo>
                  <a:pt x="2577557" y="4637690"/>
                </a:lnTo>
                <a:cubicBezTo>
                  <a:pt x="2545609" y="4637690"/>
                  <a:pt x="2521876" y="4614596"/>
                  <a:pt x="2521876" y="4583378"/>
                </a:cubicBezTo>
                <a:lnTo>
                  <a:pt x="2521876" y="4542668"/>
                </a:lnTo>
                <a:lnTo>
                  <a:pt x="2492667" y="4542668"/>
                </a:lnTo>
                <a:cubicBezTo>
                  <a:pt x="2444470" y="4542668"/>
                  <a:pt x="2409875" y="4508072"/>
                  <a:pt x="2409875" y="4459876"/>
                </a:cubicBezTo>
                <a:lnTo>
                  <a:pt x="2409875" y="4245367"/>
                </a:lnTo>
                <a:cubicBezTo>
                  <a:pt x="2409875" y="4243176"/>
                  <a:pt x="2410059" y="4241168"/>
                  <a:pt x="2410150" y="4239069"/>
                </a:cubicBezTo>
                <a:cubicBezTo>
                  <a:pt x="2410059" y="4236970"/>
                  <a:pt x="2409875" y="4234870"/>
                  <a:pt x="2409875" y="4232770"/>
                </a:cubicBezTo>
                <a:lnTo>
                  <a:pt x="2409875" y="4018261"/>
                </a:lnTo>
                <a:lnTo>
                  <a:pt x="2409875" y="4018170"/>
                </a:lnTo>
                <a:cubicBezTo>
                  <a:pt x="2409875" y="3969973"/>
                  <a:pt x="2444470" y="3935378"/>
                  <a:pt x="2492667" y="3935378"/>
                </a:cubicBezTo>
                <a:lnTo>
                  <a:pt x="2521876" y="3935378"/>
                </a:lnTo>
                <a:lnTo>
                  <a:pt x="2521876" y="3894667"/>
                </a:lnTo>
                <a:cubicBezTo>
                  <a:pt x="2521876" y="3863449"/>
                  <a:pt x="2545609" y="3840355"/>
                  <a:pt x="2577557" y="3840355"/>
                </a:cubicBezTo>
                <a:close/>
                <a:moveTo>
                  <a:pt x="1580135" y="3840355"/>
                </a:moveTo>
                <a:lnTo>
                  <a:pt x="1669043" y="3840355"/>
                </a:lnTo>
                <a:cubicBezTo>
                  <a:pt x="1700991" y="3840355"/>
                  <a:pt x="1724723" y="3863449"/>
                  <a:pt x="1724723" y="3894667"/>
                </a:cubicBezTo>
                <a:lnTo>
                  <a:pt x="1724723" y="3935378"/>
                </a:lnTo>
                <a:lnTo>
                  <a:pt x="1524454" y="3935378"/>
                </a:lnTo>
                <a:lnTo>
                  <a:pt x="1524454" y="3894667"/>
                </a:lnTo>
                <a:cubicBezTo>
                  <a:pt x="1524454" y="3863449"/>
                  <a:pt x="1548187" y="3840355"/>
                  <a:pt x="1580135" y="3840355"/>
                </a:cubicBezTo>
                <a:close/>
                <a:moveTo>
                  <a:pt x="806715" y="3840355"/>
                </a:moveTo>
                <a:lnTo>
                  <a:pt x="895623" y="3840355"/>
                </a:lnTo>
                <a:cubicBezTo>
                  <a:pt x="927571" y="3840355"/>
                  <a:pt x="951303" y="3863449"/>
                  <a:pt x="951303" y="3894667"/>
                </a:cubicBezTo>
                <a:lnTo>
                  <a:pt x="951303" y="3935378"/>
                </a:lnTo>
                <a:lnTo>
                  <a:pt x="751034" y="3935378"/>
                </a:lnTo>
                <a:lnTo>
                  <a:pt x="751034" y="3894667"/>
                </a:lnTo>
                <a:cubicBezTo>
                  <a:pt x="751034" y="3863449"/>
                  <a:pt x="774767" y="3840355"/>
                  <a:pt x="806715" y="3840355"/>
                </a:cubicBezTo>
                <a:close/>
                <a:moveTo>
                  <a:pt x="2802381" y="3739399"/>
                </a:moveTo>
                <a:lnTo>
                  <a:pt x="3002651" y="3739399"/>
                </a:lnTo>
                <a:lnTo>
                  <a:pt x="3002651" y="3780110"/>
                </a:lnTo>
                <a:cubicBezTo>
                  <a:pt x="3002651" y="3811328"/>
                  <a:pt x="2978918" y="3834422"/>
                  <a:pt x="2946970" y="3834422"/>
                </a:cubicBezTo>
                <a:lnTo>
                  <a:pt x="2858062" y="3834422"/>
                </a:lnTo>
                <a:cubicBezTo>
                  <a:pt x="2826114" y="3834422"/>
                  <a:pt x="2802381" y="3811328"/>
                  <a:pt x="2802381" y="3780110"/>
                </a:cubicBezTo>
                <a:close/>
                <a:moveTo>
                  <a:pt x="2028962" y="3739399"/>
                </a:moveTo>
                <a:lnTo>
                  <a:pt x="2229231" y="3739399"/>
                </a:lnTo>
                <a:lnTo>
                  <a:pt x="2229231" y="3780110"/>
                </a:lnTo>
                <a:cubicBezTo>
                  <a:pt x="2229231" y="3811328"/>
                  <a:pt x="2205497" y="3834422"/>
                  <a:pt x="2173549" y="3834422"/>
                </a:cubicBezTo>
                <a:lnTo>
                  <a:pt x="2084642" y="3834422"/>
                </a:lnTo>
                <a:cubicBezTo>
                  <a:pt x="2052694" y="3834422"/>
                  <a:pt x="2028962" y="3811328"/>
                  <a:pt x="2028962" y="3780110"/>
                </a:cubicBezTo>
                <a:close/>
                <a:moveTo>
                  <a:pt x="1031539" y="3739399"/>
                </a:moveTo>
                <a:lnTo>
                  <a:pt x="1231809" y="3739399"/>
                </a:lnTo>
                <a:lnTo>
                  <a:pt x="1231809" y="3780110"/>
                </a:lnTo>
                <a:cubicBezTo>
                  <a:pt x="1231809" y="3811328"/>
                  <a:pt x="1208076" y="3834422"/>
                  <a:pt x="1176128" y="3834422"/>
                </a:cubicBezTo>
                <a:lnTo>
                  <a:pt x="1087220" y="3834422"/>
                </a:lnTo>
                <a:cubicBezTo>
                  <a:pt x="1055272" y="3834422"/>
                  <a:pt x="1031539" y="3811328"/>
                  <a:pt x="1031539" y="3780110"/>
                </a:cubicBezTo>
                <a:close/>
                <a:moveTo>
                  <a:pt x="258118" y="3739399"/>
                </a:moveTo>
                <a:lnTo>
                  <a:pt x="458388" y="3739399"/>
                </a:lnTo>
                <a:lnTo>
                  <a:pt x="458388" y="3780110"/>
                </a:lnTo>
                <a:cubicBezTo>
                  <a:pt x="458388" y="3811328"/>
                  <a:pt x="434655" y="3834422"/>
                  <a:pt x="402707" y="3834422"/>
                </a:cubicBezTo>
                <a:lnTo>
                  <a:pt x="313799" y="3834422"/>
                </a:lnTo>
                <a:cubicBezTo>
                  <a:pt x="281851" y="3834422"/>
                  <a:pt x="258118" y="3811328"/>
                  <a:pt x="258118" y="3780110"/>
                </a:cubicBezTo>
                <a:close/>
                <a:moveTo>
                  <a:pt x="3295296" y="3465557"/>
                </a:moveTo>
                <a:lnTo>
                  <a:pt x="3495566" y="3465557"/>
                </a:lnTo>
                <a:lnTo>
                  <a:pt x="3495566" y="3506268"/>
                </a:lnTo>
                <a:cubicBezTo>
                  <a:pt x="3495566" y="3537486"/>
                  <a:pt x="3471833" y="3560580"/>
                  <a:pt x="3439885" y="3560580"/>
                </a:cubicBezTo>
                <a:lnTo>
                  <a:pt x="3350977" y="3560580"/>
                </a:lnTo>
                <a:cubicBezTo>
                  <a:pt x="3319029" y="3560580"/>
                  <a:pt x="3295296" y="3537486"/>
                  <a:pt x="3295296" y="3506268"/>
                </a:cubicBezTo>
                <a:close/>
                <a:moveTo>
                  <a:pt x="1524454" y="3465557"/>
                </a:moveTo>
                <a:lnTo>
                  <a:pt x="1724723" y="3465557"/>
                </a:lnTo>
                <a:lnTo>
                  <a:pt x="1724723" y="3506268"/>
                </a:lnTo>
                <a:cubicBezTo>
                  <a:pt x="1724723" y="3537486"/>
                  <a:pt x="1700991" y="3560580"/>
                  <a:pt x="1669043" y="3560580"/>
                </a:cubicBezTo>
                <a:lnTo>
                  <a:pt x="1580135" y="3560580"/>
                </a:lnTo>
                <a:cubicBezTo>
                  <a:pt x="1548187" y="3560580"/>
                  <a:pt x="1524454" y="3537486"/>
                  <a:pt x="1524454" y="3506268"/>
                </a:cubicBezTo>
                <a:close/>
                <a:moveTo>
                  <a:pt x="751034" y="3465557"/>
                </a:moveTo>
                <a:lnTo>
                  <a:pt x="951303" y="3465557"/>
                </a:lnTo>
                <a:lnTo>
                  <a:pt x="951303" y="3506268"/>
                </a:lnTo>
                <a:cubicBezTo>
                  <a:pt x="951303" y="3537486"/>
                  <a:pt x="927571" y="3560580"/>
                  <a:pt x="895623" y="3560580"/>
                </a:cubicBezTo>
                <a:lnTo>
                  <a:pt x="806715" y="3560580"/>
                </a:lnTo>
                <a:cubicBezTo>
                  <a:pt x="774767" y="3560580"/>
                  <a:pt x="751034" y="3537486"/>
                  <a:pt x="751034" y="3506268"/>
                </a:cubicBezTo>
                <a:close/>
                <a:moveTo>
                  <a:pt x="3002651" y="3132109"/>
                </a:moveTo>
                <a:lnTo>
                  <a:pt x="3031861" y="3132109"/>
                </a:lnTo>
                <a:lnTo>
                  <a:pt x="3031861" y="3132200"/>
                </a:lnTo>
                <a:cubicBezTo>
                  <a:pt x="3080057" y="3132200"/>
                  <a:pt x="3114653" y="3166796"/>
                  <a:pt x="3114653" y="3214992"/>
                </a:cubicBezTo>
                <a:lnTo>
                  <a:pt x="3114653" y="3429501"/>
                </a:lnTo>
                <a:cubicBezTo>
                  <a:pt x="3114653" y="3431692"/>
                  <a:pt x="3114469" y="3433700"/>
                  <a:pt x="3114378" y="3435800"/>
                </a:cubicBezTo>
                <a:cubicBezTo>
                  <a:pt x="3114469" y="3437899"/>
                  <a:pt x="3114653" y="3439998"/>
                  <a:pt x="3114653" y="3442098"/>
                </a:cubicBezTo>
                <a:lnTo>
                  <a:pt x="3114653" y="3656607"/>
                </a:lnTo>
                <a:cubicBezTo>
                  <a:pt x="3114653" y="3704803"/>
                  <a:pt x="3080057" y="3739399"/>
                  <a:pt x="3031861" y="3739399"/>
                </a:cubicBezTo>
                <a:lnTo>
                  <a:pt x="3002651" y="3739399"/>
                </a:lnTo>
                <a:close/>
                <a:moveTo>
                  <a:pt x="1999751" y="3132109"/>
                </a:moveTo>
                <a:lnTo>
                  <a:pt x="2028962" y="3132109"/>
                </a:lnTo>
                <a:lnTo>
                  <a:pt x="2028962" y="3739399"/>
                </a:lnTo>
                <a:lnTo>
                  <a:pt x="1999751" y="3739399"/>
                </a:lnTo>
                <a:cubicBezTo>
                  <a:pt x="1951555" y="3739399"/>
                  <a:pt x="1916960" y="3704803"/>
                  <a:pt x="1916960" y="3656607"/>
                </a:cubicBezTo>
                <a:lnTo>
                  <a:pt x="1916960" y="3442098"/>
                </a:lnTo>
                <a:cubicBezTo>
                  <a:pt x="1916960" y="3439907"/>
                  <a:pt x="1917143" y="3437899"/>
                  <a:pt x="1917234" y="3435800"/>
                </a:cubicBezTo>
                <a:cubicBezTo>
                  <a:pt x="1917143" y="3433700"/>
                  <a:pt x="1916960" y="3431601"/>
                  <a:pt x="1916960" y="3429501"/>
                </a:cubicBezTo>
                <a:lnTo>
                  <a:pt x="1916960" y="3214992"/>
                </a:lnTo>
                <a:lnTo>
                  <a:pt x="1916960" y="3214901"/>
                </a:lnTo>
                <a:cubicBezTo>
                  <a:pt x="1916960" y="3166704"/>
                  <a:pt x="1951555" y="3132109"/>
                  <a:pt x="1999751" y="3132109"/>
                </a:cubicBezTo>
                <a:close/>
                <a:moveTo>
                  <a:pt x="1231809" y="3132109"/>
                </a:moveTo>
                <a:lnTo>
                  <a:pt x="1261019" y="3132109"/>
                </a:lnTo>
                <a:lnTo>
                  <a:pt x="1261019" y="3132200"/>
                </a:lnTo>
                <a:cubicBezTo>
                  <a:pt x="1309215" y="3132200"/>
                  <a:pt x="1343810" y="3166796"/>
                  <a:pt x="1343810" y="3214992"/>
                </a:cubicBezTo>
                <a:lnTo>
                  <a:pt x="1343810" y="3429501"/>
                </a:lnTo>
                <a:cubicBezTo>
                  <a:pt x="1343810" y="3431692"/>
                  <a:pt x="1343627" y="3433700"/>
                  <a:pt x="1343536" y="3435800"/>
                </a:cubicBezTo>
                <a:cubicBezTo>
                  <a:pt x="1343627" y="3437899"/>
                  <a:pt x="1343810" y="3439998"/>
                  <a:pt x="1343810" y="3442098"/>
                </a:cubicBezTo>
                <a:lnTo>
                  <a:pt x="1343810" y="3656607"/>
                </a:lnTo>
                <a:cubicBezTo>
                  <a:pt x="1343810" y="3704803"/>
                  <a:pt x="1309215" y="3739399"/>
                  <a:pt x="1261019" y="3739399"/>
                </a:cubicBezTo>
                <a:lnTo>
                  <a:pt x="1231809" y="3739399"/>
                </a:lnTo>
                <a:close/>
                <a:moveTo>
                  <a:pt x="228909" y="3132109"/>
                </a:moveTo>
                <a:lnTo>
                  <a:pt x="258118" y="3132109"/>
                </a:lnTo>
                <a:lnTo>
                  <a:pt x="258118" y="3739399"/>
                </a:lnTo>
                <a:lnTo>
                  <a:pt x="228909" y="3739399"/>
                </a:lnTo>
                <a:cubicBezTo>
                  <a:pt x="180713" y="3739399"/>
                  <a:pt x="146118" y="3704803"/>
                  <a:pt x="146118" y="3656607"/>
                </a:cubicBezTo>
                <a:lnTo>
                  <a:pt x="146118" y="3442098"/>
                </a:lnTo>
                <a:cubicBezTo>
                  <a:pt x="146118" y="3439907"/>
                  <a:pt x="146300" y="3437899"/>
                  <a:pt x="146391" y="3435800"/>
                </a:cubicBezTo>
                <a:cubicBezTo>
                  <a:pt x="146300" y="3433700"/>
                  <a:pt x="146118" y="3431601"/>
                  <a:pt x="146118" y="3429501"/>
                </a:cubicBezTo>
                <a:lnTo>
                  <a:pt x="146118" y="3214992"/>
                </a:lnTo>
                <a:lnTo>
                  <a:pt x="146118" y="3214901"/>
                </a:lnTo>
                <a:cubicBezTo>
                  <a:pt x="146118" y="3166704"/>
                  <a:pt x="180713" y="3132109"/>
                  <a:pt x="228909" y="3132109"/>
                </a:cubicBezTo>
                <a:close/>
                <a:moveTo>
                  <a:pt x="2858062" y="3037086"/>
                </a:moveTo>
                <a:lnTo>
                  <a:pt x="2946970" y="3037086"/>
                </a:lnTo>
                <a:cubicBezTo>
                  <a:pt x="2978918" y="3037086"/>
                  <a:pt x="3002651" y="3060180"/>
                  <a:pt x="3002651" y="3091398"/>
                </a:cubicBezTo>
                <a:lnTo>
                  <a:pt x="3002651" y="3132109"/>
                </a:lnTo>
                <a:lnTo>
                  <a:pt x="2802381" y="3132109"/>
                </a:lnTo>
                <a:lnTo>
                  <a:pt x="2802381" y="3091398"/>
                </a:lnTo>
                <a:cubicBezTo>
                  <a:pt x="2802381" y="3060180"/>
                  <a:pt x="2826114" y="3037086"/>
                  <a:pt x="2858062" y="3037086"/>
                </a:cubicBezTo>
                <a:close/>
                <a:moveTo>
                  <a:pt x="2084642" y="3037086"/>
                </a:moveTo>
                <a:lnTo>
                  <a:pt x="2173549" y="3037086"/>
                </a:lnTo>
                <a:cubicBezTo>
                  <a:pt x="2205497" y="3037086"/>
                  <a:pt x="2229231" y="3060180"/>
                  <a:pt x="2229231" y="3091398"/>
                </a:cubicBezTo>
                <a:lnTo>
                  <a:pt x="2229231" y="3132109"/>
                </a:lnTo>
                <a:lnTo>
                  <a:pt x="2028962" y="3132109"/>
                </a:lnTo>
                <a:lnTo>
                  <a:pt x="2028962" y="3091398"/>
                </a:lnTo>
                <a:cubicBezTo>
                  <a:pt x="2028962" y="3060180"/>
                  <a:pt x="2052694" y="3037086"/>
                  <a:pt x="2084642" y="3037086"/>
                </a:cubicBezTo>
                <a:close/>
                <a:moveTo>
                  <a:pt x="1087220" y="3037086"/>
                </a:moveTo>
                <a:lnTo>
                  <a:pt x="1176128" y="3037086"/>
                </a:lnTo>
                <a:cubicBezTo>
                  <a:pt x="1208076" y="3037086"/>
                  <a:pt x="1231809" y="3060180"/>
                  <a:pt x="1231809" y="3091398"/>
                </a:cubicBezTo>
                <a:lnTo>
                  <a:pt x="1231809" y="3132109"/>
                </a:lnTo>
                <a:lnTo>
                  <a:pt x="1031539" y="3132109"/>
                </a:lnTo>
                <a:lnTo>
                  <a:pt x="1031539" y="3091398"/>
                </a:lnTo>
                <a:cubicBezTo>
                  <a:pt x="1031539" y="3060180"/>
                  <a:pt x="1055272" y="3037086"/>
                  <a:pt x="1087220" y="3037086"/>
                </a:cubicBezTo>
                <a:close/>
                <a:moveTo>
                  <a:pt x="313799" y="3037086"/>
                </a:moveTo>
                <a:lnTo>
                  <a:pt x="402707" y="3037086"/>
                </a:lnTo>
                <a:cubicBezTo>
                  <a:pt x="434655" y="3037086"/>
                  <a:pt x="458388" y="3060180"/>
                  <a:pt x="458388" y="3091398"/>
                </a:cubicBezTo>
                <a:lnTo>
                  <a:pt x="458388" y="3132109"/>
                </a:lnTo>
                <a:lnTo>
                  <a:pt x="258118" y="3132109"/>
                </a:lnTo>
                <a:lnTo>
                  <a:pt x="258118" y="3091398"/>
                </a:lnTo>
                <a:cubicBezTo>
                  <a:pt x="258118" y="3060180"/>
                  <a:pt x="281851" y="3037086"/>
                  <a:pt x="313799" y="3037086"/>
                </a:cubicBezTo>
                <a:close/>
                <a:moveTo>
                  <a:pt x="0" y="2861483"/>
                </a:moveTo>
                <a:lnTo>
                  <a:pt x="16387" y="2864517"/>
                </a:lnTo>
                <a:cubicBezTo>
                  <a:pt x="46449" y="2876506"/>
                  <a:pt x="65909" y="2905003"/>
                  <a:pt x="65909" y="2941150"/>
                </a:cubicBezTo>
                <a:lnTo>
                  <a:pt x="65909" y="3155659"/>
                </a:lnTo>
                <a:cubicBezTo>
                  <a:pt x="65909" y="3157850"/>
                  <a:pt x="65726" y="3159858"/>
                  <a:pt x="65635" y="3161958"/>
                </a:cubicBezTo>
                <a:cubicBezTo>
                  <a:pt x="65726" y="3164057"/>
                  <a:pt x="65909" y="3166156"/>
                  <a:pt x="65909" y="3168256"/>
                </a:cubicBezTo>
                <a:lnTo>
                  <a:pt x="65909" y="3382765"/>
                </a:lnTo>
                <a:cubicBezTo>
                  <a:pt x="65909" y="3418912"/>
                  <a:pt x="46449" y="3447409"/>
                  <a:pt x="16387" y="3459398"/>
                </a:cubicBezTo>
                <a:lnTo>
                  <a:pt x="0" y="3462431"/>
                </a:lnTo>
                <a:close/>
                <a:moveTo>
                  <a:pt x="721824" y="2858267"/>
                </a:moveTo>
                <a:lnTo>
                  <a:pt x="751033" y="2858267"/>
                </a:lnTo>
                <a:lnTo>
                  <a:pt x="751033" y="3465557"/>
                </a:lnTo>
                <a:lnTo>
                  <a:pt x="721824" y="3465557"/>
                </a:lnTo>
                <a:cubicBezTo>
                  <a:pt x="673628" y="3465557"/>
                  <a:pt x="639032" y="3430961"/>
                  <a:pt x="639032" y="3382765"/>
                </a:cubicBezTo>
                <a:lnTo>
                  <a:pt x="639032" y="3168256"/>
                </a:lnTo>
                <a:cubicBezTo>
                  <a:pt x="639032" y="3166065"/>
                  <a:pt x="639215" y="3164057"/>
                  <a:pt x="639306" y="3161958"/>
                </a:cubicBezTo>
                <a:cubicBezTo>
                  <a:pt x="639215" y="3159858"/>
                  <a:pt x="639032" y="3157759"/>
                  <a:pt x="639032" y="3155659"/>
                </a:cubicBezTo>
                <a:lnTo>
                  <a:pt x="639032" y="2941150"/>
                </a:lnTo>
                <a:lnTo>
                  <a:pt x="639032" y="2941059"/>
                </a:lnTo>
                <a:cubicBezTo>
                  <a:pt x="639032" y="2892862"/>
                  <a:pt x="673628" y="2858267"/>
                  <a:pt x="721824" y="2858267"/>
                </a:cubicBezTo>
                <a:close/>
                <a:moveTo>
                  <a:pt x="3350977" y="2763245"/>
                </a:moveTo>
                <a:lnTo>
                  <a:pt x="3439885" y="2763245"/>
                </a:lnTo>
                <a:cubicBezTo>
                  <a:pt x="3471833" y="2763245"/>
                  <a:pt x="3495566" y="2786339"/>
                  <a:pt x="3495566" y="2817557"/>
                </a:cubicBezTo>
                <a:lnTo>
                  <a:pt x="3495566" y="2858267"/>
                </a:lnTo>
                <a:lnTo>
                  <a:pt x="3524776" y="2858267"/>
                </a:lnTo>
                <a:lnTo>
                  <a:pt x="3524776" y="2858358"/>
                </a:lnTo>
                <a:cubicBezTo>
                  <a:pt x="3572972" y="2858358"/>
                  <a:pt x="3607567" y="2892954"/>
                  <a:pt x="3607567" y="2941150"/>
                </a:cubicBezTo>
                <a:lnTo>
                  <a:pt x="3607567" y="3155659"/>
                </a:lnTo>
                <a:cubicBezTo>
                  <a:pt x="3607567" y="3157850"/>
                  <a:pt x="3607384" y="3159858"/>
                  <a:pt x="3607293" y="3161958"/>
                </a:cubicBezTo>
                <a:cubicBezTo>
                  <a:pt x="3607384" y="3164057"/>
                  <a:pt x="3607567" y="3166156"/>
                  <a:pt x="3607567" y="3168256"/>
                </a:cubicBezTo>
                <a:lnTo>
                  <a:pt x="3607567" y="3382765"/>
                </a:lnTo>
                <a:cubicBezTo>
                  <a:pt x="3607567" y="3430961"/>
                  <a:pt x="3572972" y="3465557"/>
                  <a:pt x="3524776" y="3465557"/>
                </a:cubicBezTo>
                <a:lnTo>
                  <a:pt x="3495566" y="3465557"/>
                </a:lnTo>
                <a:lnTo>
                  <a:pt x="3495566" y="2858268"/>
                </a:lnTo>
                <a:lnTo>
                  <a:pt x="3295296" y="2858268"/>
                </a:lnTo>
                <a:lnTo>
                  <a:pt x="3295296" y="2817557"/>
                </a:lnTo>
                <a:cubicBezTo>
                  <a:pt x="3295296" y="2786339"/>
                  <a:pt x="3319029" y="2763245"/>
                  <a:pt x="3350977" y="2763245"/>
                </a:cubicBezTo>
                <a:close/>
                <a:moveTo>
                  <a:pt x="2577557" y="2763245"/>
                </a:moveTo>
                <a:lnTo>
                  <a:pt x="2666464" y="2763245"/>
                </a:lnTo>
                <a:cubicBezTo>
                  <a:pt x="2698412" y="2763245"/>
                  <a:pt x="2722146" y="2786339"/>
                  <a:pt x="2722146" y="2817557"/>
                </a:cubicBezTo>
                <a:lnTo>
                  <a:pt x="2722146" y="2858268"/>
                </a:lnTo>
                <a:lnTo>
                  <a:pt x="2521877" y="2858268"/>
                </a:lnTo>
                <a:lnTo>
                  <a:pt x="2521877" y="3465557"/>
                </a:lnTo>
                <a:lnTo>
                  <a:pt x="2722146" y="3465557"/>
                </a:lnTo>
                <a:lnTo>
                  <a:pt x="2722146" y="3506268"/>
                </a:lnTo>
                <a:cubicBezTo>
                  <a:pt x="2722146" y="3537486"/>
                  <a:pt x="2698412" y="3560580"/>
                  <a:pt x="2666464" y="3560580"/>
                </a:cubicBezTo>
                <a:lnTo>
                  <a:pt x="2577557" y="3560580"/>
                </a:lnTo>
                <a:cubicBezTo>
                  <a:pt x="2545609" y="3560580"/>
                  <a:pt x="2521876" y="3537486"/>
                  <a:pt x="2521876" y="3506268"/>
                </a:cubicBezTo>
                <a:lnTo>
                  <a:pt x="2521876" y="3465557"/>
                </a:lnTo>
                <a:lnTo>
                  <a:pt x="2492667" y="3465557"/>
                </a:lnTo>
                <a:cubicBezTo>
                  <a:pt x="2444470" y="3465557"/>
                  <a:pt x="2409875" y="3430961"/>
                  <a:pt x="2409875" y="3382765"/>
                </a:cubicBezTo>
                <a:lnTo>
                  <a:pt x="2409875" y="3168256"/>
                </a:lnTo>
                <a:cubicBezTo>
                  <a:pt x="2409875" y="3166065"/>
                  <a:pt x="2410059" y="3164057"/>
                  <a:pt x="2410150" y="3161958"/>
                </a:cubicBezTo>
                <a:cubicBezTo>
                  <a:pt x="2410059" y="3159858"/>
                  <a:pt x="2409875" y="3157759"/>
                  <a:pt x="2409875" y="3155659"/>
                </a:cubicBezTo>
                <a:lnTo>
                  <a:pt x="2409875" y="2941150"/>
                </a:lnTo>
                <a:lnTo>
                  <a:pt x="2409875" y="2941059"/>
                </a:lnTo>
                <a:cubicBezTo>
                  <a:pt x="2409875" y="2892862"/>
                  <a:pt x="2444470" y="2858267"/>
                  <a:pt x="2492667" y="2858267"/>
                </a:cubicBezTo>
                <a:lnTo>
                  <a:pt x="2521876" y="2858267"/>
                </a:lnTo>
                <a:lnTo>
                  <a:pt x="2521876" y="2817557"/>
                </a:lnTo>
                <a:cubicBezTo>
                  <a:pt x="2521876" y="2786339"/>
                  <a:pt x="2545609" y="2763245"/>
                  <a:pt x="2577557" y="2763245"/>
                </a:cubicBezTo>
                <a:close/>
                <a:moveTo>
                  <a:pt x="1580135" y="2763245"/>
                </a:moveTo>
                <a:lnTo>
                  <a:pt x="1669043" y="2763245"/>
                </a:lnTo>
                <a:cubicBezTo>
                  <a:pt x="1700991" y="2763245"/>
                  <a:pt x="1724723" y="2786339"/>
                  <a:pt x="1724723" y="2817557"/>
                </a:cubicBezTo>
                <a:lnTo>
                  <a:pt x="1724723" y="2858267"/>
                </a:lnTo>
                <a:lnTo>
                  <a:pt x="1753934" y="2858267"/>
                </a:lnTo>
                <a:lnTo>
                  <a:pt x="1753934" y="2858358"/>
                </a:lnTo>
                <a:cubicBezTo>
                  <a:pt x="1802129" y="2858358"/>
                  <a:pt x="1836725" y="2892954"/>
                  <a:pt x="1836725" y="2941150"/>
                </a:cubicBezTo>
                <a:lnTo>
                  <a:pt x="1836725" y="3155659"/>
                </a:lnTo>
                <a:cubicBezTo>
                  <a:pt x="1836725" y="3157850"/>
                  <a:pt x="1836542" y="3159858"/>
                  <a:pt x="1836451" y="3161958"/>
                </a:cubicBezTo>
                <a:cubicBezTo>
                  <a:pt x="1836542" y="3164057"/>
                  <a:pt x="1836725" y="3166156"/>
                  <a:pt x="1836725" y="3168256"/>
                </a:cubicBezTo>
                <a:lnTo>
                  <a:pt x="1836725" y="3382765"/>
                </a:lnTo>
                <a:cubicBezTo>
                  <a:pt x="1836725" y="3430961"/>
                  <a:pt x="1802129" y="3465557"/>
                  <a:pt x="1753934" y="3465557"/>
                </a:cubicBezTo>
                <a:lnTo>
                  <a:pt x="1724723" y="3465557"/>
                </a:lnTo>
                <a:lnTo>
                  <a:pt x="1724723" y="2858268"/>
                </a:lnTo>
                <a:lnTo>
                  <a:pt x="1524454" y="2858268"/>
                </a:lnTo>
                <a:lnTo>
                  <a:pt x="1524454" y="2817557"/>
                </a:lnTo>
                <a:cubicBezTo>
                  <a:pt x="1524454" y="2786339"/>
                  <a:pt x="1548187" y="2763245"/>
                  <a:pt x="1580135" y="2763245"/>
                </a:cubicBezTo>
                <a:close/>
                <a:moveTo>
                  <a:pt x="806715" y="2763245"/>
                </a:moveTo>
                <a:lnTo>
                  <a:pt x="895623" y="2763245"/>
                </a:lnTo>
                <a:cubicBezTo>
                  <a:pt x="927571" y="2763245"/>
                  <a:pt x="951303" y="2786339"/>
                  <a:pt x="951303" y="2817557"/>
                </a:cubicBezTo>
                <a:lnTo>
                  <a:pt x="951303" y="2858268"/>
                </a:lnTo>
                <a:lnTo>
                  <a:pt x="751034" y="2858268"/>
                </a:lnTo>
                <a:lnTo>
                  <a:pt x="751034" y="2817557"/>
                </a:lnTo>
                <a:cubicBezTo>
                  <a:pt x="751034" y="2786339"/>
                  <a:pt x="774767" y="2763245"/>
                  <a:pt x="806715" y="2763245"/>
                </a:cubicBezTo>
                <a:close/>
                <a:moveTo>
                  <a:pt x="751034" y="2388446"/>
                </a:moveTo>
                <a:lnTo>
                  <a:pt x="951303" y="2388446"/>
                </a:lnTo>
                <a:lnTo>
                  <a:pt x="951303" y="2394348"/>
                </a:lnTo>
                <a:lnTo>
                  <a:pt x="951303" y="2429158"/>
                </a:lnTo>
                <a:lnTo>
                  <a:pt x="951303" y="2435059"/>
                </a:lnTo>
                <a:cubicBezTo>
                  <a:pt x="951303" y="2466277"/>
                  <a:pt x="927571" y="2489371"/>
                  <a:pt x="895623" y="2489371"/>
                </a:cubicBezTo>
                <a:lnTo>
                  <a:pt x="806715" y="2489371"/>
                </a:lnTo>
                <a:cubicBezTo>
                  <a:pt x="774767" y="2489371"/>
                  <a:pt x="751034" y="2466277"/>
                  <a:pt x="751034" y="2435059"/>
                </a:cubicBezTo>
                <a:lnTo>
                  <a:pt x="751034" y="2429158"/>
                </a:lnTo>
                <a:lnTo>
                  <a:pt x="751034" y="2394348"/>
                </a:lnTo>
                <a:close/>
                <a:moveTo>
                  <a:pt x="2858062" y="1959976"/>
                </a:moveTo>
                <a:lnTo>
                  <a:pt x="2946970" y="1959976"/>
                </a:lnTo>
                <a:cubicBezTo>
                  <a:pt x="2978918" y="1959976"/>
                  <a:pt x="3002651" y="1983070"/>
                  <a:pt x="3002651" y="2014288"/>
                </a:cubicBezTo>
                <a:lnTo>
                  <a:pt x="3002651" y="2020189"/>
                </a:lnTo>
                <a:lnTo>
                  <a:pt x="3002651" y="2054999"/>
                </a:lnTo>
                <a:lnTo>
                  <a:pt x="3031861" y="2054999"/>
                </a:lnTo>
                <a:lnTo>
                  <a:pt x="3031861" y="2055090"/>
                </a:lnTo>
                <a:cubicBezTo>
                  <a:pt x="3080057" y="2055090"/>
                  <a:pt x="3114653" y="2089686"/>
                  <a:pt x="3114653" y="2137882"/>
                </a:cubicBezTo>
                <a:lnTo>
                  <a:pt x="3114653" y="2143782"/>
                </a:lnTo>
                <a:lnTo>
                  <a:pt x="3114653" y="2352391"/>
                </a:lnTo>
                <a:lnTo>
                  <a:pt x="3114653" y="2358292"/>
                </a:lnTo>
                <a:lnTo>
                  <a:pt x="3114507" y="2361639"/>
                </a:lnTo>
                <a:lnTo>
                  <a:pt x="3114653" y="2364988"/>
                </a:lnTo>
                <a:lnTo>
                  <a:pt x="3114653" y="2370889"/>
                </a:lnTo>
                <a:lnTo>
                  <a:pt x="3114653" y="2579497"/>
                </a:lnTo>
                <a:lnTo>
                  <a:pt x="3114653" y="2585398"/>
                </a:lnTo>
                <a:cubicBezTo>
                  <a:pt x="3114653" y="2633594"/>
                  <a:pt x="3080057" y="2668190"/>
                  <a:pt x="3031861" y="2668190"/>
                </a:cubicBezTo>
                <a:lnTo>
                  <a:pt x="3002651" y="2668190"/>
                </a:lnTo>
                <a:lnTo>
                  <a:pt x="3002651" y="2703000"/>
                </a:lnTo>
                <a:lnTo>
                  <a:pt x="3002651" y="2708901"/>
                </a:lnTo>
                <a:cubicBezTo>
                  <a:pt x="3002651" y="2740119"/>
                  <a:pt x="2978918" y="2763213"/>
                  <a:pt x="2946970" y="2763213"/>
                </a:cubicBezTo>
                <a:lnTo>
                  <a:pt x="2858062" y="2763213"/>
                </a:lnTo>
                <a:cubicBezTo>
                  <a:pt x="2826114" y="2763213"/>
                  <a:pt x="2802381" y="2740119"/>
                  <a:pt x="2802381" y="2708901"/>
                </a:cubicBezTo>
                <a:lnTo>
                  <a:pt x="2802381" y="2703000"/>
                </a:lnTo>
                <a:lnTo>
                  <a:pt x="2802381" y="2668190"/>
                </a:lnTo>
                <a:lnTo>
                  <a:pt x="2802381" y="2662289"/>
                </a:lnTo>
                <a:lnTo>
                  <a:pt x="3002651" y="2662289"/>
                </a:lnTo>
                <a:lnTo>
                  <a:pt x="3002651" y="2060900"/>
                </a:lnTo>
                <a:lnTo>
                  <a:pt x="2802381" y="2060900"/>
                </a:lnTo>
                <a:lnTo>
                  <a:pt x="2802381" y="2054999"/>
                </a:lnTo>
                <a:lnTo>
                  <a:pt x="2802381" y="2020189"/>
                </a:lnTo>
                <a:lnTo>
                  <a:pt x="2802381" y="2014288"/>
                </a:lnTo>
                <a:cubicBezTo>
                  <a:pt x="2802381" y="1983070"/>
                  <a:pt x="2826114" y="1959976"/>
                  <a:pt x="2858062" y="1959976"/>
                </a:cubicBezTo>
                <a:close/>
                <a:moveTo>
                  <a:pt x="2084642" y="1959976"/>
                </a:moveTo>
                <a:lnTo>
                  <a:pt x="2173549" y="1959976"/>
                </a:lnTo>
                <a:cubicBezTo>
                  <a:pt x="2205497" y="1959976"/>
                  <a:pt x="2229231" y="1983070"/>
                  <a:pt x="2229231" y="2014288"/>
                </a:cubicBezTo>
                <a:lnTo>
                  <a:pt x="2229231" y="2020189"/>
                </a:lnTo>
                <a:lnTo>
                  <a:pt x="2229231" y="2054999"/>
                </a:lnTo>
                <a:lnTo>
                  <a:pt x="2229231" y="2060900"/>
                </a:lnTo>
                <a:lnTo>
                  <a:pt x="2028962" y="2060900"/>
                </a:lnTo>
                <a:lnTo>
                  <a:pt x="2028962" y="2662289"/>
                </a:lnTo>
                <a:lnTo>
                  <a:pt x="2229231" y="2662289"/>
                </a:lnTo>
                <a:lnTo>
                  <a:pt x="2229231" y="2668190"/>
                </a:lnTo>
                <a:lnTo>
                  <a:pt x="2229231" y="2703000"/>
                </a:lnTo>
                <a:lnTo>
                  <a:pt x="2229231" y="2708901"/>
                </a:lnTo>
                <a:cubicBezTo>
                  <a:pt x="2229231" y="2740119"/>
                  <a:pt x="2205497" y="2763213"/>
                  <a:pt x="2173549" y="2763213"/>
                </a:cubicBezTo>
                <a:lnTo>
                  <a:pt x="2084642" y="2763213"/>
                </a:lnTo>
                <a:cubicBezTo>
                  <a:pt x="2052694" y="2763213"/>
                  <a:pt x="2028962" y="2740119"/>
                  <a:pt x="2028962" y="2708901"/>
                </a:cubicBezTo>
                <a:lnTo>
                  <a:pt x="2028962" y="2703000"/>
                </a:lnTo>
                <a:lnTo>
                  <a:pt x="2028962" y="2668190"/>
                </a:lnTo>
                <a:lnTo>
                  <a:pt x="1999751" y="2668190"/>
                </a:lnTo>
                <a:cubicBezTo>
                  <a:pt x="1951555" y="2668190"/>
                  <a:pt x="1916960" y="2633594"/>
                  <a:pt x="1916960" y="2585398"/>
                </a:cubicBezTo>
                <a:lnTo>
                  <a:pt x="1916960" y="2579497"/>
                </a:lnTo>
                <a:lnTo>
                  <a:pt x="1916960" y="2370889"/>
                </a:lnTo>
                <a:lnTo>
                  <a:pt x="1916960" y="2364988"/>
                </a:lnTo>
                <a:lnTo>
                  <a:pt x="1917106" y="2361639"/>
                </a:lnTo>
                <a:lnTo>
                  <a:pt x="1916960" y="2358292"/>
                </a:lnTo>
                <a:lnTo>
                  <a:pt x="1916960" y="2352391"/>
                </a:lnTo>
                <a:lnTo>
                  <a:pt x="1916960" y="2143782"/>
                </a:lnTo>
                <a:lnTo>
                  <a:pt x="1916960" y="2143691"/>
                </a:lnTo>
                <a:lnTo>
                  <a:pt x="1916960" y="2137882"/>
                </a:lnTo>
                <a:lnTo>
                  <a:pt x="1916960" y="2137790"/>
                </a:lnTo>
                <a:cubicBezTo>
                  <a:pt x="1916960" y="2089595"/>
                  <a:pt x="1951555" y="2054999"/>
                  <a:pt x="1999751" y="2054999"/>
                </a:cubicBezTo>
                <a:lnTo>
                  <a:pt x="2028962" y="2054999"/>
                </a:lnTo>
                <a:lnTo>
                  <a:pt x="2028962" y="2020189"/>
                </a:lnTo>
                <a:lnTo>
                  <a:pt x="2028962" y="2014288"/>
                </a:lnTo>
                <a:cubicBezTo>
                  <a:pt x="2028962" y="1983070"/>
                  <a:pt x="2052694" y="1959976"/>
                  <a:pt x="2084642" y="1959976"/>
                </a:cubicBezTo>
                <a:close/>
                <a:moveTo>
                  <a:pt x="1087220" y="1959976"/>
                </a:moveTo>
                <a:lnTo>
                  <a:pt x="1176128" y="1959976"/>
                </a:lnTo>
                <a:cubicBezTo>
                  <a:pt x="1208076" y="1959976"/>
                  <a:pt x="1231809" y="1983070"/>
                  <a:pt x="1231809" y="2014288"/>
                </a:cubicBezTo>
                <a:lnTo>
                  <a:pt x="1231809" y="2020189"/>
                </a:lnTo>
                <a:lnTo>
                  <a:pt x="1231809" y="2054999"/>
                </a:lnTo>
                <a:lnTo>
                  <a:pt x="1261019" y="2054999"/>
                </a:lnTo>
                <a:lnTo>
                  <a:pt x="1261019" y="2055090"/>
                </a:lnTo>
                <a:cubicBezTo>
                  <a:pt x="1309215" y="2055090"/>
                  <a:pt x="1343810" y="2089686"/>
                  <a:pt x="1343810" y="2137882"/>
                </a:cubicBezTo>
                <a:lnTo>
                  <a:pt x="1343810" y="2143782"/>
                </a:lnTo>
                <a:lnTo>
                  <a:pt x="1343810" y="2352391"/>
                </a:lnTo>
                <a:lnTo>
                  <a:pt x="1343810" y="2358292"/>
                </a:lnTo>
                <a:lnTo>
                  <a:pt x="1343665" y="2361639"/>
                </a:lnTo>
                <a:lnTo>
                  <a:pt x="1343810" y="2364988"/>
                </a:lnTo>
                <a:lnTo>
                  <a:pt x="1343810" y="2370889"/>
                </a:lnTo>
                <a:lnTo>
                  <a:pt x="1343810" y="2579497"/>
                </a:lnTo>
                <a:lnTo>
                  <a:pt x="1343810" y="2585398"/>
                </a:lnTo>
                <a:cubicBezTo>
                  <a:pt x="1343810" y="2633594"/>
                  <a:pt x="1309215" y="2668190"/>
                  <a:pt x="1261019" y="2668190"/>
                </a:cubicBezTo>
                <a:lnTo>
                  <a:pt x="1231809" y="2668190"/>
                </a:lnTo>
                <a:lnTo>
                  <a:pt x="1231809" y="2703000"/>
                </a:lnTo>
                <a:lnTo>
                  <a:pt x="1231809" y="2708901"/>
                </a:lnTo>
                <a:cubicBezTo>
                  <a:pt x="1231809" y="2740119"/>
                  <a:pt x="1208076" y="2763213"/>
                  <a:pt x="1176128" y="2763213"/>
                </a:cubicBezTo>
                <a:lnTo>
                  <a:pt x="1087220" y="2763213"/>
                </a:lnTo>
                <a:cubicBezTo>
                  <a:pt x="1055272" y="2763213"/>
                  <a:pt x="1031539" y="2740119"/>
                  <a:pt x="1031539" y="2708901"/>
                </a:cubicBezTo>
                <a:lnTo>
                  <a:pt x="1031539" y="2703000"/>
                </a:lnTo>
                <a:lnTo>
                  <a:pt x="1031539" y="2668190"/>
                </a:lnTo>
                <a:lnTo>
                  <a:pt x="1031539" y="2662289"/>
                </a:lnTo>
                <a:lnTo>
                  <a:pt x="1231809" y="2662289"/>
                </a:lnTo>
                <a:lnTo>
                  <a:pt x="1231809" y="2060900"/>
                </a:lnTo>
                <a:lnTo>
                  <a:pt x="1031539" y="2060900"/>
                </a:lnTo>
                <a:lnTo>
                  <a:pt x="1031539" y="2054999"/>
                </a:lnTo>
                <a:lnTo>
                  <a:pt x="1031539" y="2020189"/>
                </a:lnTo>
                <a:lnTo>
                  <a:pt x="1031539" y="2014288"/>
                </a:lnTo>
                <a:cubicBezTo>
                  <a:pt x="1031539" y="1983070"/>
                  <a:pt x="1055272" y="1959976"/>
                  <a:pt x="1087220" y="1959976"/>
                </a:cubicBezTo>
                <a:close/>
                <a:moveTo>
                  <a:pt x="313799" y="1959976"/>
                </a:moveTo>
                <a:lnTo>
                  <a:pt x="402707" y="1959976"/>
                </a:lnTo>
                <a:cubicBezTo>
                  <a:pt x="434655" y="1959976"/>
                  <a:pt x="458388" y="1983070"/>
                  <a:pt x="458388" y="2014288"/>
                </a:cubicBezTo>
                <a:lnTo>
                  <a:pt x="458388" y="2020189"/>
                </a:lnTo>
                <a:lnTo>
                  <a:pt x="458388" y="2054999"/>
                </a:lnTo>
                <a:lnTo>
                  <a:pt x="458388" y="2060900"/>
                </a:lnTo>
                <a:lnTo>
                  <a:pt x="258118" y="2060900"/>
                </a:lnTo>
                <a:lnTo>
                  <a:pt x="258118" y="2662289"/>
                </a:lnTo>
                <a:lnTo>
                  <a:pt x="458388" y="2662289"/>
                </a:lnTo>
                <a:lnTo>
                  <a:pt x="458388" y="2668190"/>
                </a:lnTo>
                <a:lnTo>
                  <a:pt x="458388" y="2703000"/>
                </a:lnTo>
                <a:lnTo>
                  <a:pt x="458388" y="2708901"/>
                </a:lnTo>
                <a:cubicBezTo>
                  <a:pt x="458388" y="2740119"/>
                  <a:pt x="434655" y="2763213"/>
                  <a:pt x="402707" y="2763213"/>
                </a:cubicBezTo>
                <a:lnTo>
                  <a:pt x="313799" y="2763213"/>
                </a:lnTo>
                <a:cubicBezTo>
                  <a:pt x="281851" y="2763213"/>
                  <a:pt x="258118" y="2740119"/>
                  <a:pt x="258118" y="2708901"/>
                </a:cubicBezTo>
                <a:lnTo>
                  <a:pt x="258118" y="2703000"/>
                </a:lnTo>
                <a:lnTo>
                  <a:pt x="258118" y="2668190"/>
                </a:lnTo>
                <a:lnTo>
                  <a:pt x="228909" y="2668190"/>
                </a:lnTo>
                <a:cubicBezTo>
                  <a:pt x="180713" y="2668190"/>
                  <a:pt x="146118" y="2633594"/>
                  <a:pt x="146118" y="2585398"/>
                </a:cubicBezTo>
                <a:lnTo>
                  <a:pt x="146118" y="2579497"/>
                </a:lnTo>
                <a:lnTo>
                  <a:pt x="146118" y="2370889"/>
                </a:lnTo>
                <a:lnTo>
                  <a:pt x="146118" y="2364988"/>
                </a:lnTo>
                <a:lnTo>
                  <a:pt x="146263" y="2361639"/>
                </a:lnTo>
                <a:lnTo>
                  <a:pt x="146118" y="2358292"/>
                </a:lnTo>
                <a:lnTo>
                  <a:pt x="146118" y="2352391"/>
                </a:lnTo>
                <a:lnTo>
                  <a:pt x="146118" y="2143782"/>
                </a:lnTo>
                <a:lnTo>
                  <a:pt x="146118" y="2143691"/>
                </a:lnTo>
                <a:lnTo>
                  <a:pt x="146118" y="2137882"/>
                </a:lnTo>
                <a:lnTo>
                  <a:pt x="146118" y="2137790"/>
                </a:lnTo>
                <a:cubicBezTo>
                  <a:pt x="146118" y="2089595"/>
                  <a:pt x="180713" y="2054999"/>
                  <a:pt x="228909" y="2054999"/>
                </a:cubicBezTo>
                <a:lnTo>
                  <a:pt x="258118" y="2054999"/>
                </a:lnTo>
                <a:lnTo>
                  <a:pt x="258118" y="2020189"/>
                </a:lnTo>
                <a:lnTo>
                  <a:pt x="258118" y="2014288"/>
                </a:lnTo>
                <a:cubicBezTo>
                  <a:pt x="258118" y="1983070"/>
                  <a:pt x="281851" y="1959976"/>
                  <a:pt x="313799" y="1959976"/>
                </a:cubicBezTo>
                <a:close/>
                <a:moveTo>
                  <a:pt x="0" y="1784385"/>
                </a:moveTo>
                <a:lnTo>
                  <a:pt x="16382" y="1787418"/>
                </a:lnTo>
                <a:cubicBezTo>
                  <a:pt x="46444" y="1799406"/>
                  <a:pt x="65903" y="1827902"/>
                  <a:pt x="65903" y="1864049"/>
                </a:cubicBezTo>
                <a:lnTo>
                  <a:pt x="65903" y="2078548"/>
                </a:lnTo>
                <a:lnTo>
                  <a:pt x="65898" y="2078664"/>
                </a:lnTo>
                <a:lnTo>
                  <a:pt x="65898" y="2084450"/>
                </a:lnTo>
                <a:lnTo>
                  <a:pt x="65755" y="2087740"/>
                </a:lnTo>
                <a:lnTo>
                  <a:pt x="65903" y="2091146"/>
                </a:lnTo>
                <a:lnTo>
                  <a:pt x="65903" y="2305655"/>
                </a:lnTo>
                <a:lnTo>
                  <a:pt x="65898" y="2305682"/>
                </a:lnTo>
                <a:lnTo>
                  <a:pt x="65898" y="2311557"/>
                </a:lnTo>
                <a:cubicBezTo>
                  <a:pt x="65898" y="2347704"/>
                  <a:pt x="46439" y="2376200"/>
                  <a:pt x="16376" y="2388190"/>
                </a:cubicBezTo>
                <a:lnTo>
                  <a:pt x="0" y="2391221"/>
                </a:lnTo>
                <a:close/>
                <a:moveTo>
                  <a:pt x="721824" y="1781167"/>
                </a:moveTo>
                <a:lnTo>
                  <a:pt x="751033" y="1781167"/>
                </a:lnTo>
                <a:lnTo>
                  <a:pt x="751033" y="1787068"/>
                </a:lnTo>
                <a:lnTo>
                  <a:pt x="751033" y="2388446"/>
                </a:lnTo>
                <a:lnTo>
                  <a:pt x="751033" y="2394348"/>
                </a:lnTo>
                <a:lnTo>
                  <a:pt x="721824" y="2394348"/>
                </a:lnTo>
                <a:cubicBezTo>
                  <a:pt x="673628" y="2394348"/>
                  <a:pt x="639032" y="2359753"/>
                  <a:pt x="639032" y="2311557"/>
                </a:cubicBezTo>
                <a:lnTo>
                  <a:pt x="639032" y="2305655"/>
                </a:lnTo>
                <a:lnTo>
                  <a:pt x="639032" y="2097048"/>
                </a:lnTo>
                <a:lnTo>
                  <a:pt x="639032" y="2091146"/>
                </a:lnTo>
                <a:lnTo>
                  <a:pt x="639178" y="2087798"/>
                </a:lnTo>
                <a:lnTo>
                  <a:pt x="639032" y="2084450"/>
                </a:lnTo>
                <a:lnTo>
                  <a:pt x="639032" y="2078548"/>
                </a:lnTo>
                <a:lnTo>
                  <a:pt x="639032" y="1869952"/>
                </a:lnTo>
                <a:lnTo>
                  <a:pt x="639032" y="1869861"/>
                </a:lnTo>
                <a:lnTo>
                  <a:pt x="639032" y="1864049"/>
                </a:lnTo>
                <a:lnTo>
                  <a:pt x="639032" y="1863959"/>
                </a:lnTo>
                <a:cubicBezTo>
                  <a:pt x="639032" y="1815765"/>
                  <a:pt x="673628" y="1781167"/>
                  <a:pt x="721824" y="1781167"/>
                </a:cubicBezTo>
                <a:close/>
                <a:moveTo>
                  <a:pt x="3350977" y="1686146"/>
                </a:moveTo>
                <a:lnTo>
                  <a:pt x="3439885" y="1686146"/>
                </a:lnTo>
                <a:cubicBezTo>
                  <a:pt x="3471833" y="1686146"/>
                  <a:pt x="3495566" y="1709240"/>
                  <a:pt x="3495566" y="1740458"/>
                </a:cubicBezTo>
                <a:lnTo>
                  <a:pt x="3495566" y="1746359"/>
                </a:lnTo>
                <a:lnTo>
                  <a:pt x="3495566" y="1781167"/>
                </a:lnTo>
                <a:lnTo>
                  <a:pt x="3495566" y="1781259"/>
                </a:lnTo>
                <a:lnTo>
                  <a:pt x="3524776" y="1781259"/>
                </a:lnTo>
                <a:cubicBezTo>
                  <a:pt x="3572972" y="1781259"/>
                  <a:pt x="3607567" y="1815854"/>
                  <a:pt x="3607567" y="1864049"/>
                </a:cubicBezTo>
                <a:lnTo>
                  <a:pt x="3607567" y="1869952"/>
                </a:lnTo>
                <a:lnTo>
                  <a:pt x="3607567" y="2078548"/>
                </a:lnTo>
                <a:lnTo>
                  <a:pt x="3607567" y="2084450"/>
                </a:lnTo>
                <a:lnTo>
                  <a:pt x="3607422" y="2087798"/>
                </a:lnTo>
                <a:lnTo>
                  <a:pt x="3607567" y="2091146"/>
                </a:lnTo>
                <a:lnTo>
                  <a:pt x="3607567" y="2097048"/>
                </a:lnTo>
                <a:lnTo>
                  <a:pt x="3607567" y="2305655"/>
                </a:lnTo>
                <a:lnTo>
                  <a:pt x="3607567" y="2311557"/>
                </a:lnTo>
                <a:cubicBezTo>
                  <a:pt x="3607567" y="2359753"/>
                  <a:pt x="3572972" y="2394348"/>
                  <a:pt x="3524776" y="2394348"/>
                </a:cubicBezTo>
                <a:lnTo>
                  <a:pt x="3495566" y="2394348"/>
                </a:lnTo>
                <a:lnTo>
                  <a:pt x="3495566" y="2429158"/>
                </a:lnTo>
                <a:lnTo>
                  <a:pt x="3495566" y="2435059"/>
                </a:lnTo>
                <a:cubicBezTo>
                  <a:pt x="3495566" y="2466277"/>
                  <a:pt x="3471833" y="2489371"/>
                  <a:pt x="3439885" y="2489371"/>
                </a:cubicBezTo>
                <a:lnTo>
                  <a:pt x="3350977" y="2489371"/>
                </a:lnTo>
                <a:cubicBezTo>
                  <a:pt x="3319029" y="2489371"/>
                  <a:pt x="3295296" y="2466277"/>
                  <a:pt x="3295296" y="2435059"/>
                </a:cubicBezTo>
                <a:lnTo>
                  <a:pt x="3295296" y="2429158"/>
                </a:lnTo>
                <a:lnTo>
                  <a:pt x="3295296" y="2394348"/>
                </a:lnTo>
                <a:lnTo>
                  <a:pt x="3295296" y="2388446"/>
                </a:lnTo>
                <a:lnTo>
                  <a:pt x="3495566" y="2388446"/>
                </a:lnTo>
                <a:lnTo>
                  <a:pt x="3495566" y="1787068"/>
                </a:lnTo>
                <a:lnTo>
                  <a:pt x="3295296" y="1787068"/>
                </a:lnTo>
                <a:lnTo>
                  <a:pt x="3295296" y="1781167"/>
                </a:lnTo>
                <a:lnTo>
                  <a:pt x="3295296" y="1746359"/>
                </a:lnTo>
                <a:lnTo>
                  <a:pt x="3295296" y="1740458"/>
                </a:lnTo>
                <a:cubicBezTo>
                  <a:pt x="3295296" y="1709240"/>
                  <a:pt x="3319029" y="1686146"/>
                  <a:pt x="3350977" y="1686146"/>
                </a:cubicBezTo>
                <a:close/>
                <a:moveTo>
                  <a:pt x="2577557" y="1686146"/>
                </a:moveTo>
                <a:lnTo>
                  <a:pt x="2666464" y="1686146"/>
                </a:lnTo>
                <a:cubicBezTo>
                  <a:pt x="2698412" y="1686146"/>
                  <a:pt x="2722146" y="1709240"/>
                  <a:pt x="2722146" y="1740458"/>
                </a:cubicBezTo>
                <a:lnTo>
                  <a:pt x="2722146" y="1746359"/>
                </a:lnTo>
                <a:lnTo>
                  <a:pt x="2722146" y="1781167"/>
                </a:lnTo>
                <a:lnTo>
                  <a:pt x="2722146" y="1787068"/>
                </a:lnTo>
                <a:lnTo>
                  <a:pt x="2521877" y="1787068"/>
                </a:lnTo>
                <a:lnTo>
                  <a:pt x="2521877" y="2388446"/>
                </a:lnTo>
                <a:lnTo>
                  <a:pt x="2722146" y="2388446"/>
                </a:lnTo>
                <a:lnTo>
                  <a:pt x="2722146" y="2394348"/>
                </a:lnTo>
                <a:lnTo>
                  <a:pt x="2722146" y="2429158"/>
                </a:lnTo>
                <a:lnTo>
                  <a:pt x="2722146" y="2435059"/>
                </a:lnTo>
                <a:cubicBezTo>
                  <a:pt x="2722146" y="2466277"/>
                  <a:pt x="2698412" y="2489371"/>
                  <a:pt x="2666464" y="2489371"/>
                </a:cubicBezTo>
                <a:lnTo>
                  <a:pt x="2577557" y="2489371"/>
                </a:lnTo>
                <a:cubicBezTo>
                  <a:pt x="2545609" y="2489371"/>
                  <a:pt x="2521876" y="2466277"/>
                  <a:pt x="2521876" y="2435059"/>
                </a:cubicBezTo>
                <a:lnTo>
                  <a:pt x="2521876" y="2429158"/>
                </a:lnTo>
                <a:lnTo>
                  <a:pt x="2521876" y="2394348"/>
                </a:lnTo>
                <a:lnTo>
                  <a:pt x="2492667" y="2394348"/>
                </a:lnTo>
                <a:cubicBezTo>
                  <a:pt x="2444470" y="2394348"/>
                  <a:pt x="2409875" y="2359753"/>
                  <a:pt x="2409875" y="2311557"/>
                </a:cubicBezTo>
                <a:lnTo>
                  <a:pt x="2409875" y="2305655"/>
                </a:lnTo>
                <a:lnTo>
                  <a:pt x="2409875" y="2097048"/>
                </a:lnTo>
                <a:lnTo>
                  <a:pt x="2409875" y="2091146"/>
                </a:lnTo>
                <a:lnTo>
                  <a:pt x="2410022" y="2087798"/>
                </a:lnTo>
                <a:lnTo>
                  <a:pt x="2409875" y="2084450"/>
                </a:lnTo>
                <a:lnTo>
                  <a:pt x="2409875" y="2078548"/>
                </a:lnTo>
                <a:lnTo>
                  <a:pt x="2409875" y="1869952"/>
                </a:lnTo>
                <a:lnTo>
                  <a:pt x="2409875" y="1869861"/>
                </a:lnTo>
                <a:lnTo>
                  <a:pt x="2409875" y="1864049"/>
                </a:lnTo>
                <a:lnTo>
                  <a:pt x="2409875" y="1863959"/>
                </a:lnTo>
                <a:cubicBezTo>
                  <a:pt x="2409875" y="1815765"/>
                  <a:pt x="2444470" y="1781167"/>
                  <a:pt x="2492667" y="1781167"/>
                </a:cubicBezTo>
                <a:lnTo>
                  <a:pt x="2521876" y="1781167"/>
                </a:lnTo>
                <a:lnTo>
                  <a:pt x="2521876" y="1746359"/>
                </a:lnTo>
                <a:lnTo>
                  <a:pt x="2521876" y="1740458"/>
                </a:lnTo>
                <a:cubicBezTo>
                  <a:pt x="2521876" y="1709240"/>
                  <a:pt x="2545609" y="1686146"/>
                  <a:pt x="2577557" y="1686146"/>
                </a:cubicBezTo>
                <a:close/>
                <a:moveTo>
                  <a:pt x="1580135" y="1686146"/>
                </a:moveTo>
                <a:lnTo>
                  <a:pt x="1669043" y="1686146"/>
                </a:lnTo>
                <a:cubicBezTo>
                  <a:pt x="1700991" y="1686146"/>
                  <a:pt x="1724723" y="1709240"/>
                  <a:pt x="1724723" y="1740458"/>
                </a:cubicBezTo>
                <a:lnTo>
                  <a:pt x="1724723" y="1746359"/>
                </a:lnTo>
                <a:lnTo>
                  <a:pt x="1724723" y="1781167"/>
                </a:lnTo>
                <a:lnTo>
                  <a:pt x="1753934" y="1781167"/>
                </a:lnTo>
                <a:lnTo>
                  <a:pt x="1753934" y="1781259"/>
                </a:lnTo>
                <a:cubicBezTo>
                  <a:pt x="1802129" y="1781259"/>
                  <a:pt x="1836725" y="1815854"/>
                  <a:pt x="1836725" y="1864049"/>
                </a:cubicBezTo>
                <a:lnTo>
                  <a:pt x="1836725" y="1869952"/>
                </a:lnTo>
                <a:lnTo>
                  <a:pt x="1836725" y="2078548"/>
                </a:lnTo>
                <a:lnTo>
                  <a:pt x="1836725" y="2084450"/>
                </a:lnTo>
                <a:lnTo>
                  <a:pt x="1836580" y="2087798"/>
                </a:lnTo>
                <a:lnTo>
                  <a:pt x="1836725" y="2091146"/>
                </a:lnTo>
                <a:lnTo>
                  <a:pt x="1836725" y="2097048"/>
                </a:lnTo>
                <a:lnTo>
                  <a:pt x="1836725" y="2305655"/>
                </a:lnTo>
                <a:lnTo>
                  <a:pt x="1836725" y="2311557"/>
                </a:lnTo>
                <a:cubicBezTo>
                  <a:pt x="1836725" y="2359753"/>
                  <a:pt x="1802129" y="2394348"/>
                  <a:pt x="1753934" y="2394348"/>
                </a:cubicBezTo>
                <a:lnTo>
                  <a:pt x="1724723" y="2394348"/>
                </a:lnTo>
                <a:lnTo>
                  <a:pt x="1724723" y="2429158"/>
                </a:lnTo>
                <a:lnTo>
                  <a:pt x="1724723" y="2435059"/>
                </a:lnTo>
                <a:cubicBezTo>
                  <a:pt x="1724723" y="2466277"/>
                  <a:pt x="1700991" y="2489371"/>
                  <a:pt x="1669043" y="2489371"/>
                </a:cubicBezTo>
                <a:lnTo>
                  <a:pt x="1580135" y="2489371"/>
                </a:lnTo>
                <a:cubicBezTo>
                  <a:pt x="1548187" y="2489371"/>
                  <a:pt x="1524454" y="2466277"/>
                  <a:pt x="1524454" y="2435059"/>
                </a:cubicBezTo>
                <a:lnTo>
                  <a:pt x="1524454" y="2429158"/>
                </a:lnTo>
                <a:lnTo>
                  <a:pt x="1524454" y="2394348"/>
                </a:lnTo>
                <a:lnTo>
                  <a:pt x="1524454" y="2388446"/>
                </a:lnTo>
                <a:lnTo>
                  <a:pt x="1724723" y="2388446"/>
                </a:lnTo>
                <a:lnTo>
                  <a:pt x="1724723" y="1787068"/>
                </a:lnTo>
                <a:lnTo>
                  <a:pt x="1524454" y="1787068"/>
                </a:lnTo>
                <a:lnTo>
                  <a:pt x="1524454" y="1781167"/>
                </a:lnTo>
                <a:lnTo>
                  <a:pt x="1524454" y="1746359"/>
                </a:lnTo>
                <a:lnTo>
                  <a:pt x="1524454" y="1740458"/>
                </a:lnTo>
                <a:cubicBezTo>
                  <a:pt x="1524454" y="1709240"/>
                  <a:pt x="1548187" y="1686146"/>
                  <a:pt x="1580135" y="1686146"/>
                </a:cubicBezTo>
                <a:close/>
                <a:moveTo>
                  <a:pt x="806715" y="1686146"/>
                </a:moveTo>
                <a:lnTo>
                  <a:pt x="895623" y="1686146"/>
                </a:lnTo>
                <a:cubicBezTo>
                  <a:pt x="927571" y="1686146"/>
                  <a:pt x="951303" y="1709240"/>
                  <a:pt x="951303" y="1740458"/>
                </a:cubicBezTo>
                <a:lnTo>
                  <a:pt x="951303" y="1746359"/>
                </a:lnTo>
                <a:lnTo>
                  <a:pt x="951303" y="1781167"/>
                </a:lnTo>
                <a:lnTo>
                  <a:pt x="951303" y="1787068"/>
                </a:lnTo>
                <a:lnTo>
                  <a:pt x="751034" y="1787068"/>
                </a:lnTo>
                <a:lnTo>
                  <a:pt x="751034" y="1781167"/>
                </a:lnTo>
                <a:lnTo>
                  <a:pt x="751034" y="1746359"/>
                </a:lnTo>
                <a:lnTo>
                  <a:pt x="751034" y="1740458"/>
                </a:lnTo>
                <a:cubicBezTo>
                  <a:pt x="751034" y="1709240"/>
                  <a:pt x="774767" y="1686146"/>
                  <a:pt x="806715" y="1686146"/>
                </a:cubicBezTo>
                <a:close/>
                <a:moveTo>
                  <a:pt x="2802381" y="1591091"/>
                </a:moveTo>
                <a:lnTo>
                  <a:pt x="3002651" y="1591091"/>
                </a:lnTo>
                <a:lnTo>
                  <a:pt x="3002651" y="1631800"/>
                </a:lnTo>
                <a:cubicBezTo>
                  <a:pt x="3002651" y="1663019"/>
                  <a:pt x="2978918" y="1686112"/>
                  <a:pt x="2946970" y="1686112"/>
                </a:cubicBezTo>
                <a:lnTo>
                  <a:pt x="2858062" y="1686112"/>
                </a:lnTo>
                <a:cubicBezTo>
                  <a:pt x="2826114" y="1686112"/>
                  <a:pt x="2802381" y="1663019"/>
                  <a:pt x="2802381" y="1631800"/>
                </a:cubicBezTo>
                <a:close/>
                <a:moveTo>
                  <a:pt x="2028962" y="1591091"/>
                </a:moveTo>
                <a:lnTo>
                  <a:pt x="2229231" y="1591091"/>
                </a:lnTo>
                <a:lnTo>
                  <a:pt x="2229231" y="1631800"/>
                </a:lnTo>
                <a:cubicBezTo>
                  <a:pt x="2229231" y="1663019"/>
                  <a:pt x="2205497" y="1686112"/>
                  <a:pt x="2173549" y="1686112"/>
                </a:cubicBezTo>
                <a:lnTo>
                  <a:pt x="2084642" y="1686112"/>
                </a:lnTo>
                <a:cubicBezTo>
                  <a:pt x="2052694" y="1686112"/>
                  <a:pt x="2028962" y="1663019"/>
                  <a:pt x="2028962" y="1631800"/>
                </a:cubicBezTo>
                <a:close/>
                <a:moveTo>
                  <a:pt x="1031539" y="1591091"/>
                </a:moveTo>
                <a:lnTo>
                  <a:pt x="1231809" y="1591091"/>
                </a:lnTo>
                <a:lnTo>
                  <a:pt x="1231809" y="1631800"/>
                </a:lnTo>
                <a:cubicBezTo>
                  <a:pt x="1231809" y="1663019"/>
                  <a:pt x="1208076" y="1686112"/>
                  <a:pt x="1176128" y="1686112"/>
                </a:cubicBezTo>
                <a:lnTo>
                  <a:pt x="1087220" y="1686112"/>
                </a:lnTo>
                <a:cubicBezTo>
                  <a:pt x="1055272" y="1686112"/>
                  <a:pt x="1031539" y="1663019"/>
                  <a:pt x="1031539" y="1631800"/>
                </a:cubicBezTo>
                <a:close/>
                <a:moveTo>
                  <a:pt x="258118" y="1591091"/>
                </a:moveTo>
                <a:lnTo>
                  <a:pt x="458388" y="1591091"/>
                </a:lnTo>
                <a:lnTo>
                  <a:pt x="458388" y="1631800"/>
                </a:lnTo>
                <a:cubicBezTo>
                  <a:pt x="458388" y="1663019"/>
                  <a:pt x="434655" y="1686112"/>
                  <a:pt x="402707" y="1686112"/>
                </a:cubicBezTo>
                <a:lnTo>
                  <a:pt x="313799" y="1686112"/>
                </a:lnTo>
                <a:cubicBezTo>
                  <a:pt x="281851" y="1686112"/>
                  <a:pt x="258118" y="1663019"/>
                  <a:pt x="258118" y="1631800"/>
                </a:cubicBezTo>
                <a:close/>
                <a:moveTo>
                  <a:pt x="3295296" y="1317248"/>
                </a:moveTo>
                <a:lnTo>
                  <a:pt x="3495566" y="1317248"/>
                </a:lnTo>
                <a:lnTo>
                  <a:pt x="3495566" y="1357959"/>
                </a:lnTo>
                <a:cubicBezTo>
                  <a:pt x="3495566" y="1389175"/>
                  <a:pt x="3471833" y="1412270"/>
                  <a:pt x="3439885" y="1412270"/>
                </a:cubicBezTo>
                <a:lnTo>
                  <a:pt x="3350977" y="1412270"/>
                </a:lnTo>
                <a:cubicBezTo>
                  <a:pt x="3319029" y="1412270"/>
                  <a:pt x="3295296" y="1389175"/>
                  <a:pt x="3295296" y="1357959"/>
                </a:cubicBezTo>
                <a:close/>
                <a:moveTo>
                  <a:pt x="1524454" y="1317248"/>
                </a:moveTo>
                <a:lnTo>
                  <a:pt x="1724723" y="1317248"/>
                </a:lnTo>
                <a:lnTo>
                  <a:pt x="1724723" y="1357959"/>
                </a:lnTo>
                <a:cubicBezTo>
                  <a:pt x="1724723" y="1389175"/>
                  <a:pt x="1700991" y="1412270"/>
                  <a:pt x="1669043" y="1412270"/>
                </a:cubicBezTo>
                <a:lnTo>
                  <a:pt x="1580135" y="1412270"/>
                </a:lnTo>
                <a:cubicBezTo>
                  <a:pt x="1548187" y="1412270"/>
                  <a:pt x="1524454" y="1389175"/>
                  <a:pt x="1524454" y="1357959"/>
                </a:cubicBezTo>
                <a:close/>
                <a:moveTo>
                  <a:pt x="751034" y="1317248"/>
                </a:moveTo>
                <a:lnTo>
                  <a:pt x="951303" y="1317248"/>
                </a:lnTo>
                <a:lnTo>
                  <a:pt x="951303" y="1357959"/>
                </a:lnTo>
                <a:cubicBezTo>
                  <a:pt x="951303" y="1389175"/>
                  <a:pt x="927571" y="1412270"/>
                  <a:pt x="895623" y="1412270"/>
                </a:cubicBezTo>
                <a:lnTo>
                  <a:pt x="806715" y="1412270"/>
                </a:lnTo>
                <a:cubicBezTo>
                  <a:pt x="774767" y="1412270"/>
                  <a:pt x="751034" y="1389175"/>
                  <a:pt x="751034" y="1357959"/>
                </a:cubicBezTo>
                <a:close/>
                <a:moveTo>
                  <a:pt x="3002651" y="983799"/>
                </a:moveTo>
                <a:lnTo>
                  <a:pt x="3031861" y="983799"/>
                </a:lnTo>
                <a:lnTo>
                  <a:pt x="3031861" y="983892"/>
                </a:lnTo>
                <a:cubicBezTo>
                  <a:pt x="3080057" y="983892"/>
                  <a:pt x="3114653" y="1018486"/>
                  <a:pt x="3114653" y="1066684"/>
                </a:cubicBezTo>
                <a:lnTo>
                  <a:pt x="3114653" y="1281192"/>
                </a:lnTo>
                <a:cubicBezTo>
                  <a:pt x="3114653" y="1283385"/>
                  <a:pt x="3114469" y="1285392"/>
                  <a:pt x="3114378" y="1287490"/>
                </a:cubicBezTo>
                <a:cubicBezTo>
                  <a:pt x="3114469" y="1289591"/>
                  <a:pt x="3114653" y="1291688"/>
                  <a:pt x="3114653" y="1293790"/>
                </a:cubicBezTo>
                <a:lnTo>
                  <a:pt x="3114653" y="1508297"/>
                </a:lnTo>
                <a:cubicBezTo>
                  <a:pt x="3114653" y="1556495"/>
                  <a:pt x="3080057" y="1591091"/>
                  <a:pt x="3031861" y="1591091"/>
                </a:cubicBezTo>
                <a:lnTo>
                  <a:pt x="3002651" y="1591091"/>
                </a:lnTo>
                <a:close/>
                <a:moveTo>
                  <a:pt x="1999751" y="983799"/>
                </a:moveTo>
                <a:lnTo>
                  <a:pt x="2028962" y="983799"/>
                </a:lnTo>
                <a:lnTo>
                  <a:pt x="2028962" y="1591091"/>
                </a:lnTo>
                <a:lnTo>
                  <a:pt x="1999751" y="1591091"/>
                </a:lnTo>
                <a:cubicBezTo>
                  <a:pt x="1951555" y="1591091"/>
                  <a:pt x="1916960" y="1556495"/>
                  <a:pt x="1916960" y="1508297"/>
                </a:cubicBezTo>
                <a:lnTo>
                  <a:pt x="1916960" y="1293790"/>
                </a:lnTo>
                <a:cubicBezTo>
                  <a:pt x="1916960" y="1291597"/>
                  <a:pt x="1917143" y="1289591"/>
                  <a:pt x="1917234" y="1287490"/>
                </a:cubicBezTo>
                <a:cubicBezTo>
                  <a:pt x="1917143" y="1285392"/>
                  <a:pt x="1916960" y="1283293"/>
                  <a:pt x="1916960" y="1281192"/>
                </a:cubicBezTo>
                <a:lnTo>
                  <a:pt x="1916960" y="1066684"/>
                </a:lnTo>
                <a:lnTo>
                  <a:pt x="1916960" y="1066591"/>
                </a:lnTo>
                <a:cubicBezTo>
                  <a:pt x="1916960" y="1018398"/>
                  <a:pt x="1951555" y="983799"/>
                  <a:pt x="1999751" y="983799"/>
                </a:cubicBezTo>
                <a:close/>
                <a:moveTo>
                  <a:pt x="1231809" y="983799"/>
                </a:moveTo>
                <a:lnTo>
                  <a:pt x="1261019" y="983799"/>
                </a:lnTo>
                <a:lnTo>
                  <a:pt x="1261019" y="983892"/>
                </a:lnTo>
                <a:cubicBezTo>
                  <a:pt x="1309215" y="983892"/>
                  <a:pt x="1343810" y="1018486"/>
                  <a:pt x="1343810" y="1066684"/>
                </a:cubicBezTo>
                <a:lnTo>
                  <a:pt x="1343810" y="1281192"/>
                </a:lnTo>
                <a:cubicBezTo>
                  <a:pt x="1343810" y="1283385"/>
                  <a:pt x="1343627" y="1285392"/>
                  <a:pt x="1343536" y="1287490"/>
                </a:cubicBezTo>
                <a:cubicBezTo>
                  <a:pt x="1343627" y="1289591"/>
                  <a:pt x="1343810" y="1291688"/>
                  <a:pt x="1343810" y="1293790"/>
                </a:cubicBezTo>
                <a:lnTo>
                  <a:pt x="1343810" y="1508297"/>
                </a:lnTo>
                <a:cubicBezTo>
                  <a:pt x="1343810" y="1556495"/>
                  <a:pt x="1309215" y="1591091"/>
                  <a:pt x="1261019" y="1591091"/>
                </a:cubicBezTo>
                <a:lnTo>
                  <a:pt x="1231809" y="1591091"/>
                </a:lnTo>
                <a:close/>
                <a:moveTo>
                  <a:pt x="228909" y="983799"/>
                </a:moveTo>
                <a:lnTo>
                  <a:pt x="258118" y="983799"/>
                </a:lnTo>
                <a:lnTo>
                  <a:pt x="258118" y="1591091"/>
                </a:lnTo>
                <a:lnTo>
                  <a:pt x="228909" y="1591091"/>
                </a:lnTo>
                <a:cubicBezTo>
                  <a:pt x="180713" y="1591091"/>
                  <a:pt x="146118" y="1556495"/>
                  <a:pt x="146118" y="1508297"/>
                </a:cubicBezTo>
                <a:lnTo>
                  <a:pt x="146118" y="1293790"/>
                </a:lnTo>
                <a:cubicBezTo>
                  <a:pt x="146118" y="1291597"/>
                  <a:pt x="146300" y="1289591"/>
                  <a:pt x="146391" y="1287490"/>
                </a:cubicBezTo>
                <a:cubicBezTo>
                  <a:pt x="146300" y="1285392"/>
                  <a:pt x="146118" y="1283293"/>
                  <a:pt x="146118" y="1281192"/>
                </a:cubicBezTo>
                <a:lnTo>
                  <a:pt x="146118" y="1066684"/>
                </a:lnTo>
                <a:lnTo>
                  <a:pt x="146118" y="1066591"/>
                </a:lnTo>
                <a:cubicBezTo>
                  <a:pt x="146118" y="1018398"/>
                  <a:pt x="180713" y="983799"/>
                  <a:pt x="228909" y="983799"/>
                </a:cubicBezTo>
                <a:close/>
                <a:moveTo>
                  <a:pt x="2858062" y="888778"/>
                </a:moveTo>
                <a:lnTo>
                  <a:pt x="2946970" y="888778"/>
                </a:lnTo>
                <a:cubicBezTo>
                  <a:pt x="2978918" y="888778"/>
                  <a:pt x="3002651" y="911871"/>
                  <a:pt x="3002651" y="943088"/>
                </a:cubicBezTo>
                <a:lnTo>
                  <a:pt x="3002651" y="983799"/>
                </a:lnTo>
                <a:lnTo>
                  <a:pt x="2802381" y="983799"/>
                </a:lnTo>
                <a:lnTo>
                  <a:pt x="2802381" y="943088"/>
                </a:lnTo>
                <a:cubicBezTo>
                  <a:pt x="2802381" y="911871"/>
                  <a:pt x="2826114" y="888778"/>
                  <a:pt x="2858062" y="888778"/>
                </a:cubicBezTo>
                <a:close/>
                <a:moveTo>
                  <a:pt x="2084642" y="888778"/>
                </a:moveTo>
                <a:lnTo>
                  <a:pt x="2173549" y="888778"/>
                </a:lnTo>
                <a:cubicBezTo>
                  <a:pt x="2205497" y="888778"/>
                  <a:pt x="2229231" y="911871"/>
                  <a:pt x="2229231" y="943088"/>
                </a:cubicBezTo>
                <a:lnTo>
                  <a:pt x="2229231" y="983799"/>
                </a:lnTo>
                <a:lnTo>
                  <a:pt x="2028962" y="983799"/>
                </a:lnTo>
                <a:lnTo>
                  <a:pt x="2028962" y="943088"/>
                </a:lnTo>
                <a:cubicBezTo>
                  <a:pt x="2028962" y="911871"/>
                  <a:pt x="2052694" y="888778"/>
                  <a:pt x="2084642" y="888778"/>
                </a:cubicBezTo>
                <a:close/>
                <a:moveTo>
                  <a:pt x="1087220" y="888778"/>
                </a:moveTo>
                <a:lnTo>
                  <a:pt x="1176128" y="888778"/>
                </a:lnTo>
                <a:cubicBezTo>
                  <a:pt x="1208076" y="888778"/>
                  <a:pt x="1231809" y="911871"/>
                  <a:pt x="1231809" y="943088"/>
                </a:cubicBezTo>
                <a:lnTo>
                  <a:pt x="1231809" y="983799"/>
                </a:lnTo>
                <a:lnTo>
                  <a:pt x="1031539" y="983799"/>
                </a:lnTo>
                <a:lnTo>
                  <a:pt x="1031539" y="943088"/>
                </a:lnTo>
                <a:cubicBezTo>
                  <a:pt x="1031539" y="911871"/>
                  <a:pt x="1055272" y="888778"/>
                  <a:pt x="1087220" y="888778"/>
                </a:cubicBezTo>
                <a:close/>
                <a:moveTo>
                  <a:pt x="313799" y="888778"/>
                </a:moveTo>
                <a:lnTo>
                  <a:pt x="402707" y="888778"/>
                </a:lnTo>
                <a:cubicBezTo>
                  <a:pt x="434655" y="888778"/>
                  <a:pt x="458388" y="911871"/>
                  <a:pt x="458388" y="943088"/>
                </a:cubicBezTo>
                <a:lnTo>
                  <a:pt x="458388" y="983799"/>
                </a:lnTo>
                <a:lnTo>
                  <a:pt x="258118" y="983799"/>
                </a:lnTo>
                <a:lnTo>
                  <a:pt x="258118" y="943088"/>
                </a:lnTo>
                <a:cubicBezTo>
                  <a:pt x="258118" y="911871"/>
                  <a:pt x="281851" y="888778"/>
                  <a:pt x="313799" y="888778"/>
                </a:cubicBezTo>
                <a:close/>
                <a:moveTo>
                  <a:pt x="0" y="713178"/>
                </a:moveTo>
                <a:lnTo>
                  <a:pt x="16372" y="716209"/>
                </a:lnTo>
                <a:cubicBezTo>
                  <a:pt x="46434" y="728198"/>
                  <a:pt x="65894" y="756695"/>
                  <a:pt x="65894" y="792842"/>
                </a:cubicBezTo>
                <a:lnTo>
                  <a:pt x="65894" y="1007351"/>
                </a:lnTo>
                <a:cubicBezTo>
                  <a:pt x="65894" y="1009541"/>
                  <a:pt x="65711" y="1011550"/>
                  <a:pt x="65620" y="1013649"/>
                </a:cubicBezTo>
                <a:cubicBezTo>
                  <a:pt x="65711" y="1015749"/>
                  <a:pt x="65894" y="1017848"/>
                  <a:pt x="65894" y="1019949"/>
                </a:cubicBezTo>
                <a:lnTo>
                  <a:pt x="65894" y="1234457"/>
                </a:lnTo>
                <a:cubicBezTo>
                  <a:pt x="65894" y="1270604"/>
                  <a:pt x="46434" y="1299100"/>
                  <a:pt x="16372" y="1311089"/>
                </a:cubicBezTo>
                <a:lnTo>
                  <a:pt x="0" y="1314120"/>
                </a:lnTo>
                <a:close/>
                <a:moveTo>
                  <a:pt x="3495566" y="709960"/>
                </a:moveTo>
                <a:lnTo>
                  <a:pt x="3524776" y="709960"/>
                </a:lnTo>
                <a:lnTo>
                  <a:pt x="3524776" y="710050"/>
                </a:lnTo>
                <a:cubicBezTo>
                  <a:pt x="3572972" y="710050"/>
                  <a:pt x="3607567" y="744646"/>
                  <a:pt x="3607567" y="792842"/>
                </a:cubicBezTo>
                <a:lnTo>
                  <a:pt x="3607567" y="1007351"/>
                </a:lnTo>
                <a:cubicBezTo>
                  <a:pt x="3607567" y="1009541"/>
                  <a:pt x="3607384" y="1011550"/>
                  <a:pt x="3607293" y="1013649"/>
                </a:cubicBezTo>
                <a:cubicBezTo>
                  <a:pt x="3607384" y="1015749"/>
                  <a:pt x="3607567" y="1017848"/>
                  <a:pt x="3607567" y="1019949"/>
                </a:cubicBezTo>
                <a:lnTo>
                  <a:pt x="3607567" y="1234457"/>
                </a:lnTo>
                <a:cubicBezTo>
                  <a:pt x="3607567" y="1282653"/>
                  <a:pt x="3572972" y="1317248"/>
                  <a:pt x="3524776" y="1317248"/>
                </a:cubicBezTo>
                <a:lnTo>
                  <a:pt x="3495566" y="1317248"/>
                </a:lnTo>
                <a:close/>
                <a:moveTo>
                  <a:pt x="1724723" y="709960"/>
                </a:moveTo>
                <a:lnTo>
                  <a:pt x="1753934" y="709960"/>
                </a:lnTo>
                <a:lnTo>
                  <a:pt x="1753934" y="710050"/>
                </a:lnTo>
                <a:cubicBezTo>
                  <a:pt x="1802129" y="710050"/>
                  <a:pt x="1836725" y="744646"/>
                  <a:pt x="1836725" y="792842"/>
                </a:cubicBezTo>
                <a:lnTo>
                  <a:pt x="1836725" y="1007351"/>
                </a:lnTo>
                <a:cubicBezTo>
                  <a:pt x="1836725" y="1009541"/>
                  <a:pt x="1836542" y="1011550"/>
                  <a:pt x="1836451" y="1013649"/>
                </a:cubicBezTo>
                <a:cubicBezTo>
                  <a:pt x="1836542" y="1015749"/>
                  <a:pt x="1836725" y="1017848"/>
                  <a:pt x="1836725" y="1019949"/>
                </a:cubicBezTo>
                <a:lnTo>
                  <a:pt x="1836725" y="1234457"/>
                </a:lnTo>
                <a:cubicBezTo>
                  <a:pt x="1836725" y="1282653"/>
                  <a:pt x="1802129" y="1317248"/>
                  <a:pt x="1753934" y="1317248"/>
                </a:cubicBezTo>
                <a:lnTo>
                  <a:pt x="1724723" y="1317248"/>
                </a:lnTo>
                <a:close/>
                <a:moveTo>
                  <a:pt x="721824" y="709960"/>
                </a:moveTo>
                <a:lnTo>
                  <a:pt x="751033" y="709960"/>
                </a:lnTo>
                <a:lnTo>
                  <a:pt x="751033" y="1317248"/>
                </a:lnTo>
                <a:lnTo>
                  <a:pt x="721824" y="1317248"/>
                </a:lnTo>
                <a:cubicBezTo>
                  <a:pt x="673628" y="1317248"/>
                  <a:pt x="639032" y="1282653"/>
                  <a:pt x="639032" y="1234457"/>
                </a:cubicBezTo>
                <a:lnTo>
                  <a:pt x="639032" y="1019949"/>
                </a:lnTo>
                <a:cubicBezTo>
                  <a:pt x="639032" y="1017758"/>
                  <a:pt x="639215" y="1015749"/>
                  <a:pt x="639306" y="1013649"/>
                </a:cubicBezTo>
                <a:cubicBezTo>
                  <a:pt x="639215" y="1011550"/>
                  <a:pt x="639032" y="1009450"/>
                  <a:pt x="639032" y="1007351"/>
                </a:cubicBezTo>
                <a:lnTo>
                  <a:pt x="639032" y="792842"/>
                </a:lnTo>
                <a:lnTo>
                  <a:pt x="639032" y="792751"/>
                </a:lnTo>
                <a:cubicBezTo>
                  <a:pt x="639032" y="744555"/>
                  <a:pt x="673628" y="709960"/>
                  <a:pt x="721824" y="709960"/>
                </a:cubicBezTo>
                <a:close/>
                <a:moveTo>
                  <a:pt x="3350977" y="614937"/>
                </a:moveTo>
                <a:lnTo>
                  <a:pt x="3439885" y="614937"/>
                </a:lnTo>
                <a:cubicBezTo>
                  <a:pt x="3471833" y="614937"/>
                  <a:pt x="3495566" y="638029"/>
                  <a:pt x="3495566" y="669247"/>
                </a:cubicBezTo>
                <a:lnTo>
                  <a:pt x="3495566" y="709960"/>
                </a:lnTo>
                <a:lnTo>
                  <a:pt x="3295296" y="709960"/>
                </a:lnTo>
                <a:lnTo>
                  <a:pt x="3295296" y="669247"/>
                </a:lnTo>
                <a:cubicBezTo>
                  <a:pt x="3295296" y="638029"/>
                  <a:pt x="3319029" y="614937"/>
                  <a:pt x="3350977" y="614937"/>
                </a:cubicBezTo>
                <a:close/>
                <a:moveTo>
                  <a:pt x="2577557" y="614937"/>
                </a:moveTo>
                <a:lnTo>
                  <a:pt x="2666464" y="614937"/>
                </a:lnTo>
                <a:cubicBezTo>
                  <a:pt x="2698412" y="614937"/>
                  <a:pt x="2722146" y="638029"/>
                  <a:pt x="2722146" y="669247"/>
                </a:cubicBezTo>
                <a:lnTo>
                  <a:pt x="2722146" y="709960"/>
                </a:lnTo>
                <a:lnTo>
                  <a:pt x="2521877" y="709960"/>
                </a:lnTo>
                <a:lnTo>
                  <a:pt x="2521877" y="1317248"/>
                </a:lnTo>
                <a:lnTo>
                  <a:pt x="2722146" y="1317248"/>
                </a:lnTo>
                <a:lnTo>
                  <a:pt x="2722146" y="1357959"/>
                </a:lnTo>
                <a:cubicBezTo>
                  <a:pt x="2722146" y="1389175"/>
                  <a:pt x="2698412" y="1412270"/>
                  <a:pt x="2666464" y="1412270"/>
                </a:cubicBezTo>
                <a:lnTo>
                  <a:pt x="2577557" y="1412270"/>
                </a:lnTo>
                <a:cubicBezTo>
                  <a:pt x="2545609" y="1412270"/>
                  <a:pt x="2521876" y="1389175"/>
                  <a:pt x="2521876" y="1357959"/>
                </a:cubicBezTo>
                <a:lnTo>
                  <a:pt x="2521876" y="1317248"/>
                </a:lnTo>
                <a:lnTo>
                  <a:pt x="2492667" y="1317248"/>
                </a:lnTo>
                <a:cubicBezTo>
                  <a:pt x="2444470" y="1317248"/>
                  <a:pt x="2409875" y="1282653"/>
                  <a:pt x="2409875" y="1234457"/>
                </a:cubicBezTo>
                <a:lnTo>
                  <a:pt x="2409875" y="1019949"/>
                </a:lnTo>
                <a:cubicBezTo>
                  <a:pt x="2409875" y="1017758"/>
                  <a:pt x="2410059" y="1015749"/>
                  <a:pt x="2410150" y="1013649"/>
                </a:cubicBezTo>
                <a:cubicBezTo>
                  <a:pt x="2410059" y="1011550"/>
                  <a:pt x="2409875" y="1009450"/>
                  <a:pt x="2409875" y="1007351"/>
                </a:cubicBezTo>
                <a:lnTo>
                  <a:pt x="2409875" y="792842"/>
                </a:lnTo>
                <a:lnTo>
                  <a:pt x="2409875" y="792751"/>
                </a:lnTo>
                <a:cubicBezTo>
                  <a:pt x="2409875" y="744555"/>
                  <a:pt x="2444470" y="709960"/>
                  <a:pt x="2492667" y="709960"/>
                </a:cubicBezTo>
                <a:lnTo>
                  <a:pt x="2521876" y="709960"/>
                </a:lnTo>
                <a:lnTo>
                  <a:pt x="2521876" y="669247"/>
                </a:lnTo>
                <a:cubicBezTo>
                  <a:pt x="2521876" y="638029"/>
                  <a:pt x="2545609" y="614937"/>
                  <a:pt x="2577557" y="614937"/>
                </a:cubicBezTo>
                <a:close/>
                <a:moveTo>
                  <a:pt x="1580135" y="614937"/>
                </a:moveTo>
                <a:lnTo>
                  <a:pt x="1669043" y="614937"/>
                </a:lnTo>
                <a:cubicBezTo>
                  <a:pt x="1700991" y="614937"/>
                  <a:pt x="1724723" y="638029"/>
                  <a:pt x="1724723" y="669247"/>
                </a:cubicBezTo>
                <a:lnTo>
                  <a:pt x="1724723" y="709960"/>
                </a:lnTo>
                <a:lnTo>
                  <a:pt x="1524454" y="709960"/>
                </a:lnTo>
                <a:lnTo>
                  <a:pt x="1524454" y="669247"/>
                </a:lnTo>
                <a:cubicBezTo>
                  <a:pt x="1524454" y="638029"/>
                  <a:pt x="1548187" y="614937"/>
                  <a:pt x="1580135" y="614937"/>
                </a:cubicBezTo>
                <a:close/>
                <a:moveTo>
                  <a:pt x="806715" y="614937"/>
                </a:moveTo>
                <a:lnTo>
                  <a:pt x="895623" y="614937"/>
                </a:lnTo>
                <a:cubicBezTo>
                  <a:pt x="927571" y="614937"/>
                  <a:pt x="951303" y="638029"/>
                  <a:pt x="951303" y="669247"/>
                </a:cubicBezTo>
                <a:lnTo>
                  <a:pt x="951303" y="709960"/>
                </a:lnTo>
                <a:lnTo>
                  <a:pt x="751034" y="709960"/>
                </a:lnTo>
                <a:lnTo>
                  <a:pt x="751034" y="669247"/>
                </a:lnTo>
                <a:cubicBezTo>
                  <a:pt x="751034" y="638029"/>
                  <a:pt x="774767" y="614937"/>
                  <a:pt x="806715" y="614937"/>
                </a:cubicBezTo>
                <a:close/>
                <a:moveTo>
                  <a:pt x="2028962" y="513979"/>
                </a:moveTo>
                <a:lnTo>
                  <a:pt x="2229231" y="513979"/>
                </a:lnTo>
                <a:lnTo>
                  <a:pt x="2229231" y="554690"/>
                </a:lnTo>
                <a:cubicBezTo>
                  <a:pt x="2229231" y="585910"/>
                  <a:pt x="2205497" y="609001"/>
                  <a:pt x="2173549" y="609001"/>
                </a:cubicBezTo>
                <a:lnTo>
                  <a:pt x="2084642" y="609001"/>
                </a:lnTo>
                <a:cubicBezTo>
                  <a:pt x="2052694" y="609001"/>
                  <a:pt x="2028962" y="585910"/>
                  <a:pt x="2028962" y="554690"/>
                </a:cubicBezTo>
                <a:close/>
                <a:moveTo>
                  <a:pt x="1031539" y="513979"/>
                </a:moveTo>
                <a:lnTo>
                  <a:pt x="1231809" y="513979"/>
                </a:lnTo>
                <a:lnTo>
                  <a:pt x="1231809" y="554690"/>
                </a:lnTo>
                <a:cubicBezTo>
                  <a:pt x="1231809" y="585910"/>
                  <a:pt x="1208076" y="609001"/>
                  <a:pt x="1176128" y="609001"/>
                </a:cubicBezTo>
                <a:lnTo>
                  <a:pt x="1087220" y="609001"/>
                </a:lnTo>
                <a:cubicBezTo>
                  <a:pt x="1055272" y="609001"/>
                  <a:pt x="1031539" y="585910"/>
                  <a:pt x="1031539" y="554690"/>
                </a:cubicBezTo>
                <a:close/>
                <a:moveTo>
                  <a:pt x="258118" y="513979"/>
                </a:moveTo>
                <a:lnTo>
                  <a:pt x="458388" y="513979"/>
                </a:lnTo>
                <a:lnTo>
                  <a:pt x="458388" y="554690"/>
                </a:lnTo>
                <a:cubicBezTo>
                  <a:pt x="458388" y="585910"/>
                  <a:pt x="434655" y="609002"/>
                  <a:pt x="402707" y="609002"/>
                </a:cubicBezTo>
                <a:lnTo>
                  <a:pt x="313799" y="609002"/>
                </a:lnTo>
                <a:cubicBezTo>
                  <a:pt x="281851" y="609002"/>
                  <a:pt x="258118" y="585910"/>
                  <a:pt x="258118" y="554690"/>
                </a:cubicBezTo>
                <a:close/>
                <a:moveTo>
                  <a:pt x="2802381" y="513978"/>
                </a:moveTo>
                <a:lnTo>
                  <a:pt x="3002651" y="513978"/>
                </a:lnTo>
                <a:lnTo>
                  <a:pt x="3002651" y="554689"/>
                </a:lnTo>
                <a:cubicBezTo>
                  <a:pt x="3002651" y="585908"/>
                  <a:pt x="2978918" y="609001"/>
                  <a:pt x="2946970" y="609001"/>
                </a:cubicBezTo>
                <a:lnTo>
                  <a:pt x="2858062" y="609001"/>
                </a:lnTo>
                <a:cubicBezTo>
                  <a:pt x="2826114" y="609001"/>
                  <a:pt x="2802381" y="585908"/>
                  <a:pt x="2802381" y="554689"/>
                </a:cubicBezTo>
                <a:close/>
                <a:moveTo>
                  <a:pt x="1524454" y="240133"/>
                </a:moveTo>
                <a:lnTo>
                  <a:pt x="1724723" y="240133"/>
                </a:lnTo>
                <a:lnTo>
                  <a:pt x="1724723" y="280847"/>
                </a:lnTo>
                <a:cubicBezTo>
                  <a:pt x="1724723" y="312065"/>
                  <a:pt x="1700991" y="335158"/>
                  <a:pt x="1669043" y="335158"/>
                </a:cubicBezTo>
                <a:lnTo>
                  <a:pt x="1580135" y="335158"/>
                </a:lnTo>
                <a:cubicBezTo>
                  <a:pt x="1548187" y="335158"/>
                  <a:pt x="1524454" y="312065"/>
                  <a:pt x="1524454" y="280847"/>
                </a:cubicBezTo>
                <a:close/>
                <a:moveTo>
                  <a:pt x="751034" y="240133"/>
                </a:moveTo>
                <a:lnTo>
                  <a:pt x="951303" y="240133"/>
                </a:lnTo>
                <a:lnTo>
                  <a:pt x="951303" y="280847"/>
                </a:lnTo>
                <a:cubicBezTo>
                  <a:pt x="951303" y="312065"/>
                  <a:pt x="927571" y="335159"/>
                  <a:pt x="895623" y="335159"/>
                </a:cubicBezTo>
                <a:lnTo>
                  <a:pt x="806715" y="335159"/>
                </a:lnTo>
                <a:cubicBezTo>
                  <a:pt x="774767" y="335159"/>
                  <a:pt x="751034" y="312065"/>
                  <a:pt x="751034" y="280847"/>
                </a:cubicBezTo>
                <a:close/>
                <a:moveTo>
                  <a:pt x="3495566" y="0"/>
                </a:moveTo>
                <a:lnTo>
                  <a:pt x="3607567" y="0"/>
                </a:lnTo>
                <a:lnTo>
                  <a:pt x="3607567" y="157342"/>
                </a:lnTo>
                <a:cubicBezTo>
                  <a:pt x="3607567" y="205538"/>
                  <a:pt x="3572972" y="240133"/>
                  <a:pt x="3524776" y="240133"/>
                </a:cubicBezTo>
                <a:lnTo>
                  <a:pt x="3495566" y="240133"/>
                </a:lnTo>
                <a:lnTo>
                  <a:pt x="3495566" y="280846"/>
                </a:lnTo>
                <a:cubicBezTo>
                  <a:pt x="3495566" y="312063"/>
                  <a:pt x="3471833" y="335157"/>
                  <a:pt x="3439885" y="335157"/>
                </a:cubicBezTo>
                <a:lnTo>
                  <a:pt x="3350977" y="335157"/>
                </a:lnTo>
                <a:cubicBezTo>
                  <a:pt x="3319029" y="335157"/>
                  <a:pt x="3295296" y="312063"/>
                  <a:pt x="3295296" y="280846"/>
                </a:cubicBezTo>
                <a:lnTo>
                  <a:pt x="3295296" y="240133"/>
                </a:lnTo>
                <a:lnTo>
                  <a:pt x="3495566" y="240133"/>
                </a:lnTo>
                <a:close/>
                <a:moveTo>
                  <a:pt x="3002651" y="0"/>
                </a:moveTo>
                <a:lnTo>
                  <a:pt x="3114653" y="0"/>
                </a:lnTo>
                <a:lnTo>
                  <a:pt x="3114653" y="204080"/>
                </a:lnTo>
                <a:cubicBezTo>
                  <a:pt x="3114653" y="206272"/>
                  <a:pt x="3114469" y="208279"/>
                  <a:pt x="3114378" y="210379"/>
                </a:cubicBezTo>
                <a:cubicBezTo>
                  <a:pt x="3114469" y="212479"/>
                  <a:pt x="3114653" y="214577"/>
                  <a:pt x="3114653" y="216677"/>
                </a:cubicBezTo>
                <a:lnTo>
                  <a:pt x="3114653" y="431187"/>
                </a:lnTo>
                <a:cubicBezTo>
                  <a:pt x="3114653" y="479382"/>
                  <a:pt x="3080057" y="513978"/>
                  <a:pt x="3031861" y="513978"/>
                </a:cubicBezTo>
                <a:lnTo>
                  <a:pt x="3002651" y="513978"/>
                </a:lnTo>
                <a:close/>
                <a:moveTo>
                  <a:pt x="2409875" y="0"/>
                </a:moveTo>
                <a:lnTo>
                  <a:pt x="2521877" y="0"/>
                </a:lnTo>
                <a:lnTo>
                  <a:pt x="2521877" y="240133"/>
                </a:lnTo>
                <a:lnTo>
                  <a:pt x="2722146" y="240133"/>
                </a:lnTo>
                <a:lnTo>
                  <a:pt x="2722146" y="280846"/>
                </a:lnTo>
                <a:cubicBezTo>
                  <a:pt x="2722146" y="312063"/>
                  <a:pt x="2698412" y="335158"/>
                  <a:pt x="2666464" y="335158"/>
                </a:cubicBezTo>
                <a:lnTo>
                  <a:pt x="2577557" y="335158"/>
                </a:lnTo>
                <a:cubicBezTo>
                  <a:pt x="2545609" y="335158"/>
                  <a:pt x="2521876" y="312063"/>
                  <a:pt x="2521876" y="280846"/>
                </a:cubicBezTo>
                <a:lnTo>
                  <a:pt x="2521876" y="240133"/>
                </a:lnTo>
                <a:lnTo>
                  <a:pt x="2492667" y="240133"/>
                </a:lnTo>
                <a:cubicBezTo>
                  <a:pt x="2444470" y="240133"/>
                  <a:pt x="2409875" y="205538"/>
                  <a:pt x="2409875" y="157342"/>
                </a:cubicBezTo>
                <a:close/>
                <a:moveTo>
                  <a:pt x="1916960" y="0"/>
                </a:moveTo>
                <a:lnTo>
                  <a:pt x="2028962" y="0"/>
                </a:lnTo>
                <a:lnTo>
                  <a:pt x="2028962" y="513978"/>
                </a:lnTo>
                <a:lnTo>
                  <a:pt x="1999751" y="513978"/>
                </a:lnTo>
                <a:cubicBezTo>
                  <a:pt x="1951555" y="513978"/>
                  <a:pt x="1916960" y="479382"/>
                  <a:pt x="1916960" y="431187"/>
                </a:cubicBezTo>
                <a:lnTo>
                  <a:pt x="1916960" y="216677"/>
                </a:lnTo>
                <a:cubicBezTo>
                  <a:pt x="1916960" y="214486"/>
                  <a:pt x="1917143" y="212479"/>
                  <a:pt x="1917234" y="210379"/>
                </a:cubicBezTo>
                <a:cubicBezTo>
                  <a:pt x="1917143" y="208279"/>
                  <a:pt x="1916960" y="206180"/>
                  <a:pt x="1916960" y="204080"/>
                </a:cubicBezTo>
                <a:close/>
                <a:moveTo>
                  <a:pt x="1724723" y="0"/>
                </a:moveTo>
                <a:lnTo>
                  <a:pt x="1836725" y="0"/>
                </a:lnTo>
                <a:lnTo>
                  <a:pt x="1836725" y="157343"/>
                </a:lnTo>
                <a:cubicBezTo>
                  <a:pt x="1836725" y="205538"/>
                  <a:pt x="1802129" y="240133"/>
                  <a:pt x="1753934" y="240133"/>
                </a:cubicBezTo>
                <a:lnTo>
                  <a:pt x="1724723" y="240133"/>
                </a:lnTo>
                <a:close/>
                <a:moveTo>
                  <a:pt x="1231809" y="0"/>
                </a:moveTo>
                <a:lnTo>
                  <a:pt x="1343810" y="0"/>
                </a:lnTo>
                <a:lnTo>
                  <a:pt x="1343810" y="204080"/>
                </a:lnTo>
                <a:cubicBezTo>
                  <a:pt x="1343810" y="206272"/>
                  <a:pt x="1343627" y="208280"/>
                  <a:pt x="1343536" y="210379"/>
                </a:cubicBezTo>
                <a:cubicBezTo>
                  <a:pt x="1343627" y="212479"/>
                  <a:pt x="1343810" y="214578"/>
                  <a:pt x="1343810" y="216677"/>
                </a:cubicBezTo>
                <a:lnTo>
                  <a:pt x="1343810" y="431190"/>
                </a:lnTo>
                <a:cubicBezTo>
                  <a:pt x="1343810" y="479382"/>
                  <a:pt x="1309215" y="513979"/>
                  <a:pt x="1261019" y="513979"/>
                </a:cubicBezTo>
                <a:lnTo>
                  <a:pt x="1231809" y="513979"/>
                </a:lnTo>
                <a:close/>
                <a:moveTo>
                  <a:pt x="639032" y="0"/>
                </a:moveTo>
                <a:lnTo>
                  <a:pt x="751033" y="0"/>
                </a:lnTo>
                <a:lnTo>
                  <a:pt x="751033" y="240133"/>
                </a:lnTo>
                <a:lnTo>
                  <a:pt x="721824" y="240133"/>
                </a:lnTo>
                <a:cubicBezTo>
                  <a:pt x="673628" y="240133"/>
                  <a:pt x="639032" y="205539"/>
                  <a:pt x="639032" y="157343"/>
                </a:cubicBezTo>
                <a:close/>
                <a:moveTo>
                  <a:pt x="146118" y="0"/>
                </a:moveTo>
                <a:lnTo>
                  <a:pt x="258118" y="0"/>
                </a:lnTo>
                <a:lnTo>
                  <a:pt x="258118" y="513979"/>
                </a:lnTo>
                <a:lnTo>
                  <a:pt x="228909" y="513979"/>
                </a:lnTo>
                <a:cubicBezTo>
                  <a:pt x="180713" y="513979"/>
                  <a:pt x="146118" y="479382"/>
                  <a:pt x="146118" y="431190"/>
                </a:cubicBezTo>
                <a:lnTo>
                  <a:pt x="146118" y="216678"/>
                </a:lnTo>
                <a:cubicBezTo>
                  <a:pt x="146118" y="214486"/>
                  <a:pt x="146300" y="212479"/>
                  <a:pt x="146391" y="210379"/>
                </a:cubicBezTo>
                <a:cubicBezTo>
                  <a:pt x="146300" y="208280"/>
                  <a:pt x="146118" y="206180"/>
                  <a:pt x="146118" y="204081"/>
                </a:cubicBezTo>
                <a:close/>
                <a:moveTo>
                  <a:pt x="0" y="0"/>
                </a:moveTo>
                <a:lnTo>
                  <a:pt x="65888" y="0"/>
                </a:lnTo>
                <a:lnTo>
                  <a:pt x="65888" y="157343"/>
                </a:lnTo>
                <a:cubicBezTo>
                  <a:pt x="65888" y="193490"/>
                  <a:pt x="46429" y="221986"/>
                  <a:pt x="16366" y="233976"/>
                </a:cubicBezTo>
                <a:lnTo>
                  <a:pt x="0" y="237005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161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289629B7-78F1-2239-CFF9-9425992159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9692" y="5224084"/>
            <a:ext cx="3032615" cy="859093"/>
          </a:xfrm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noProof="0"/>
              <a:t>Autor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27353515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nheta Vibrante Rosa + Lilás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6021D4-7193-EE02-FFA6-CAD8F92CB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96A1-EE12-4EB4-8FD2-AF3758B5ADDE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C17B3-8B18-330B-99C5-971F91F4B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78C5EE-DA36-ABAC-433F-AC310C5F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t>‹nº›</a:t>
            </a:fld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2F78F79-1762-5B3E-405C-AC5C0B9033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243811" y="-839345"/>
            <a:ext cx="4934107" cy="589033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3D3ECA3-E2C5-684C-2EDC-A26A89910E7F}"/>
              </a:ext>
            </a:extLst>
          </p:cNvPr>
          <p:cNvGrpSpPr/>
          <p:nvPr userDrawn="1"/>
        </p:nvGrpSpPr>
        <p:grpSpPr>
          <a:xfrm>
            <a:off x="11207968" y="6608335"/>
            <a:ext cx="650656" cy="115395"/>
            <a:chOff x="2253032" y="2641711"/>
            <a:chExt cx="8878256" cy="1574576"/>
          </a:xfrm>
          <a:solidFill>
            <a:schemeClr val="bg1"/>
          </a:solidFill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5F16B584-6A38-1886-A186-59330A3EB1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53032" y="2641711"/>
              <a:ext cx="4679983" cy="1574574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728F316D-6234-EA02-BDEB-EFB73E686D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241164" y="2641713"/>
              <a:ext cx="3890124" cy="1574574"/>
            </a:xfrm>
            <a:prstGeom prst="rect">
              <a:avLst/>
            </a:prstGeom>
          </p:spPr>
        </p:pic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FE577FBA-048C-B3B8-E86A-403F2F7F75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097" y="2349762"/>
            <a:ext cx="5969603" cy="1698345"/>
          </a:xfrm>
        </p:spPr>
        <p:txBody>
          <a:bodyPr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Título</a:t>
            </a:r>
            <a:br>
              <a:rPr lang="en-US"/>
            </a:br>
            <a:r>
              <a:rPr lang="en-US"/>
              <a:t>da </a:t>
            </a:r>
            <a:r>
              <a:rPr lang="en-US" err="1"/>
              <a:t>Vinheta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154AF94-6D2F-F0D6-EAE0-C5A8B9C85C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4097" y="4348874"/>
            <a:ext cx="5969603" cy="1404222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t-BR" noProof="0"/>
              <a:t>Legenda complementar.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A6316E0-2C69-C53F-1D2F-63086C6E9DAC}"/>
              </a:ext>
            </a:extLst>
          </p:cNvPr>
          <p:cNvCxnSpPr>
            <a:cxnSpLocks/>
          </p:cNvCxnSpPr>
          <p:nvPr userDrawn="1"/>
        </p:nvCxnSpPr>
        <p:spPr>
          <a:xfrm>
            <a:off x="4368774" y="4215389"/>
            <a:ext cx="6324926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C7CDA733-2A77-B483-B545-E01C120FBF5E}"/>
              </a:ext>
            </a:extLst>
          </p:cNvPr>
          <p:cNvGrpSpPr/>
          <p:nvPr userDrawn="1"/>
        </p:nvGrpSpPr>
        <p:grpSpPr>
          <a:xfrm flipH="1">
            <a:off x="-2323605" y="-250507"/>
            <a:ext cx="6219110" cy="6469380"/>
            <a:chOff x="6345175" y="747553"/>
            <a:chExt cx="5300383" cy="5513681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6FED04A-8FB0-FA02-0F8B-15B7D3149E7A}"/>
                </a:ext>
              </a:extLst>
            </p:cNvPr>
            <p:cNvSpPr/>
            <p:nvPr/>
          </p:nvSpPr>
          <p:spPr>
            <a:xfrm>
              <a:off x="6345175" y="747553"/>
              <a:ext cx="566095" cy="861471"/>
            </a:xfrm>
            <a:custGeom>
              <a:avLst/>
              <a:gdLst>
                <a:gd name="connsiteX0" fmla="*/ 150087 w 566095"/>
                <a:gd name="connsiteY0" fmla="*/ 689210 h 861471"/>
                <a:gd name="connsiteX1" fmla="*/ 0 w 566095"/>
                <a:gd name="connsiteY1" fmla="*/ 539123 h 861471"/>
                <a:gd name="connsiteX2" fmla="*/ 0 w 566095"/>
                <a:gd name="connsiteY2" fmla="*/ 150087 h 861471"/>
                <a:gd name="connsiteX3" fmla="*/ 150087 w 566095"/>
                <a:gd name="connsiteY3" fmla="*/ 0 h 861471"/>
                <a:gd name="connsiteX4" fmla="*/ 203040 w 566095"/>
                <a:gd name="connsiteY4" fmla="*/ 0 h 861471"/>
                <a:gd name="connsiteX5" fmla="*/ 203040 w 566095"/>
                <a:gd name="connsiteY5" fmla="*/ 689210 h 861471"/>
                <a:gd name="connsiteX6" fmla="*/ 150087 w 566095"/>
                <a:gd name="connsiteY6" fmla="*/ 689210 h 861471"/>
                <a:gd name="connsiteX7" fmla="*/ 203040 w 566095"/>
                <a:gd name="connsiteY7" fmla="*/ 763013 h 861471"/>
                <a:gd name="connsiteX8" fmla="*/ 203040 w 566095"/>
                <a:gd name="connsiteY8" fmla="*/ 689210 h 861471"/>
                <a:gd name="connsiteX9" fmla="*/ 566096 w 566095"/>
                <a:gd name="connsiteY9" fmla="*/ 689210 h 861471"/>
                <a:gd name="connsiteX10" fmla="*/ 566096 w 566095"/>
                <a:gd name="connsiteY10" fmla="*/ 763013 h 861471"/>
                <a:gd name="connsiteX11" fmla="*/ 465155 w 566095"/>
                <a:gd name="connsiteY11" fmla="*/ 861471 h 861471"/>
                <a:gd name="connsiteX12" fmla="*/ 303981 w 566095"/>
                <a:gd name="connsiteY12" fmla="*/ 861471 h 861471"/>
                <a:gd name="connsiteX13" fmla="*/ 203040 w 566095"/>
                <a:gd name="connsiteY13" fmla="*/ 763013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471">
                  <a:moveTo>
                    <a:pt x="150087" y="689210"/>
                  </a:move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3013"/>
                  </a:moveTo>
                  <a:lnTo>
                    <a:pt x="203040" y="689210"/>
                  </a:lnTo>
                  <a:lnTo>
                    <a:pt x="566096" y="689210"/>
                  </a:lnTo>
                  <a:lnTo>
                    <a:pt x="566096" y="763013"/>
                  </a:lnTo>
                  <a:cubicBezTo>
                    <a:pt x="566096" y="819606"/>
                    <a:pt x="523072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EF557BE-1ECA-A472-7824-F5E36A08DF0D}"/>
                </a:ext>
              </a:extLst>
            </p:cNvPr>
            <p:cNvSpPr/>
            <p:nvPr/>
          </p:nvSpPr>
          <p:spPr>
            <a:xfrm>
              <a:off x="6911270" y="1264502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9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261 h 861305"/>
                <a:gd name="connsiteX6" fmla="*/ 416008 w 566095"/>
                <a:gd name="connsiteY6" fmla="*/ 172261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9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261"/>
                  </a:lnTo>
                  <a:lnTo>
                    <a:pt x="416008" y="172261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E0E138F-0D81-847D-0F5C-25AF14D02214}"/>
                </a:ext>
              </a:extLst>
            </p:cNvPr>
            <p:cNvSpPr/>
            <p:nvPr/>
          </p:nvSpPr>
          <p:spPr>
            <a:xfrm>
              <a:off x="7073272" y="212630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5544662-CFD9-1260-3092-582A2A5C97E0}"/>
                </a:ext>
              </a:extLst>
            </p:cNvPr>
            <p:cNvSpPr/>
            <p:nvPr/>
          </p:nvSpPr>
          <p:spPr>
            <a:xfrm>
              <a:off x="7639367" y="2643087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8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8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B083EE6-BB39-647D-D30E-1BE298C1ED68}"/>
                </a:ext>
              </a:extLst>
            </p:cNvPr>
            <p:cNvSpPr/>
            <p:nvPr/>
          </p:nvSpPr>
          <p:spPr>
            <a:xfrm>
              <a:off x="7536606" y="747553"/>
              <a:ext cx="566095" cy="861471"/>
            </a:xfrm>
            <a:custGeom>
              <a:avLst/>
              <a:gdLst>
                <a:gd name="connsiteX0" fmla="*/ 150087 w 566095"/>
                <a:gd name="connsiteY0" fmla="*/ 689210 h 861471"/>
                <a:gd name="connsiteX1" fmla="*/ 0 w 566095"/>
                <a:gd name="connsiteY1" fmla="*/ 539123 h 861471"/>
                <a:gd name="connsiteX2" fmla="*/ 0 w 566095"/>
                <a:gd name="connsiteY2" fmla="*/ 150087 h 861471"/>
                <a:gd name="connsiteX3" fmla="*/ 150087 w 566095"/>
                <a:gd name="connsiteY3" fmla="*/ 0 h 861471"/>
                <a:gd name="connsiteX4" fmla="*/ 203040 w 566095"/>
                <a:gd name="connsiteY4" fmla="*/ 0 h 861471"/>
                <a:gd name="connsiteX5" fmla="*/ 203040 w 566095"/>
                <a:gd name="connsiteY5" fmla="*/ 689210 h 861471"/>
                <a:gd name="connsiteX6" fmla="*/ 150087 w 566095"/>
                <a:gd name="connsiteY6" fmla="*/ 689210 h 861471"/>
                <a:gd name="connsiteX7" fmla="*/ 203040 w 566095"/>
                <a:gd name="connsiteY7" fmla="*/ 763013 h 861471"/>
                <a:gd name="connsiteX8" fmla="*/ 203040 w 566095"/>
                <a:gd name="connsiteY8" fmla="*/ 689210 h 861471"/>
                <a:gd name="connsiteX9" fmla="*/ 566096 w 566095"/>
                <a:gd name="connsiteY9" fmla="*/ 689210 h 861471"/>
                <a:gd name="connsiteX10" fmla="*/ 566096 w 566095"/>
                <a:gd name="connsiteY10" fmla="*/ 763013 h 861471"/>
                <a:gd name="connsiteX11" fmla="*/ 465155 w 566095"/>
                <a:gd name="connsiteY11" fmla="*/ 861471 h 861471"/>
                <a:gd name="connsiteX12" fmla="*/ 303981 w 566095"/>
                <a:gd name="connsiteY12" fmla="*/ 861471 h 861471"/>
                <a:gd name="connsiteX13" fmla="*/ 203040 w 566095"/>
                <a:gd name="connsiteY13" fmla="*/ 763013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471">
                  <a:moveTo>
                    <a:pt x="150087" y="689210"/>
                  </a:move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3013"/>
                  </a:moveTo>
                  <a:lnTo>
                    <a:pt x="203040" y="689210"/>
                  </a:lnTo>
                  <a:lnTo>
                    <a:pt x="566096" y="689210"/>
                  </a:lnTo>
                  <a:lnTo>
                    <a:pt x="566096" y="763013"/>
                  </a:lnTo>
                  <a:cubicBezTo>
                    <a:pt x="566096" y="819606"/>
                    <a:pt x="523072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934B23-60BB-B32B-5CE1-2EFC660FFD3A}"/>
                </a:ext>
              </a:extLst>
            </p:cNvPr>
            <p:cNvSpPr/>
            <p:nvPr/>
          </p:nvSpPr>
          <p:spPr>
            <a:xfrm>
              <a:off x="8102702" y="1264502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9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261 h 861305"/>
                <a:gd name="connsiteX6" fmla="*/ 416008 w 566095"/>
                <a:gd name="connsiteY6" fmla="*/ 172261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9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261"/>
                  </a:lnTo>
                  <a:lnTo>
                    <a:pt x="416008" y="172261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AB8CC96-088B-22C7-16C7-8AB3C20F12E9}"/>
                </a:ext>
              </a:extLst>
            </p:cNvPr>
            <p:cNvSpPr/>
            <p:nvPr/>
          </p:nvSpPr>
          <p:spPr>
            <a:xfrm>
              <a:off x="8264704" y="212630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solidFill>
              <a:schemeClr val="bg1"/>
            </a:solidFill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235F1E59-230F-B693-DFE5-72AE25EB4B38}"/>
                </a:ext>
              </a:extLst>
            </p:cNvPr>
            <p:cNvSpPr/>
            <p:nvPr/>
          </p:nvSpPr>
          <p:spPr>
            <a:xfrm>
              <a:off x="8830799" y="2643087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5 w 566095"/>
                <a:gd name="connsiteY1" fmla="*/ 322348 h 861305"/>
                <a:gd name="connsiteX2" fmla="*/ 566095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8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solidFill>
              <a:schemeClr val="bg1"/>
            </a:solidFill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E5047B68-3D47-8B06-4524-E49E823EB588}"/>
                </a:ext>
              </a:extLst>
            </p:cNvPr>
            <p:cNvSpPr/>
            <p:nvPr/>
          </p:nvSpPr>
          <p:spPr>
            <a:xfrm>
              <a:off x="8728038" y="747553"/>
              <a:ext cx="566095" cy="861471"/>
            </a:xfrm>
            <a:custGeom>
              <a:avLst/>
              <a:gdLst>
                <a:gd name="connsiteX0" fmla="*/ 150087 w 566095"/>
                <a:gd name="connsiteY0" fmla="*/ 689210 h 861471"/>
                <a:gd name="connsiteX1" fmla="*/ 0 w 566095"/>
                <a:gd name="connsiteY1" fmla="*/ 539123 h 861471"/>
                <a:gd name="connsiteX2" fmla="*/ 0 w 566095"/>
                <a:gd name="connsiteY2" fmla="*/ 150087 h 861471"/>
                <a:gd name="connsiteX3" fmla="*/ 150087 w 566095"/>
                <a:gd name="connsiteY3" fmla="*/ 0 h 861471"/>
                <a:gd name="connsiteX4" fmla="*/ 203040 w 566095"/>
                <a:gd name="connsiteY4" fmla="*/ 0 h 861471"/>
                <a:gd name="connsiteX5" fmla="*/ 203040 w 566095"/>
                <a:gd name="connsiteY5" fmla="*/ 689210 h 861471"/>
                <a:gd name="connsiteX6" fmla="*/ 150087 w 566095"/>
                <a:gd name="connsiteY6" fmla="*/ 689210 h 861471"/>
                <a:gd name="connsiteX7" fmla="*/ 203040 w 566095"/>
                <a:gd name="connsiteY7" fmla="*/ 763013 h 861471"/>
                <a:gd name="connsiteX8" fmla="*/ 203040 w 566095"/>
                <a:gd name="connsiteY8" fmla="*/ 689210 h 861471"/>
                <a:gd name="connsiteX9" fmla="*/ 566096 w 566095"/>
                <a:gd name="connsiteY9" fmla="*/ 689210 h 861471"/>
                <a:gd name="connsiteX10" fmla="*/ 566096 w 566095"/>
                <a:gd name="connsiteY10" fmla="*/ 763013 h 861471"/>
                <a:gd name="connsiteX11" fmla="*/ 465155 w 566095"/>
                <a:gd name="connsiteY11" fmla="*/ 861471 h 861471"/>
                <a:gd name="connsiteX12" fmla="*/ 303981 w 566095"/>
                <a:gd name="connsiteY12" fmla="*/ 861471 h 861471"/>
                <a:gd name="connsiteX13" fmla="*/ 203040 w 566095"/>
                <a:gd name="connsiteY13" fmla="*/ 763013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471">
                  <a:moveTo>
                    <a:pt x="150087" y="689210"/>
                  </a:move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3013"/>
                  </a:moveTo>
                  <a:lnTo>
                    <a:pt x="203040" y="689210"/>
                  </a:lnTo>
                  <a:lnTo>
                    <a:pt x="566096" y="689210"/>
                  </a:lnTo>
                  <a:lnTo>
                    <a:pt x="566096" y="763013"/>
                  </a:lnTo>
                  <a:cubicBezTo>
                    <a:pt x="566096" y="819606"/>
                    <a:pt x="523072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D4D51C83-6EEA-D8A8-D34C-0E546C0F0B77}"/>
                </a:ext>
              </a:extLst>
            </p:cNvPr>
            <p:cNvSpPr/>
            <p:nvPr/>
          </p:nvSpPr>
          <p:spPr>
            <a:xfrm>
              <a:off x="9294134" y="1264502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5 w 566095"/>
                <a:gd name="connsiteY1" fmla="*/ 322349 h 861305"/>
                <a:gd name="connsiteX2" fmla="*/ 566095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261 h 861305"/>
                <a:gd name="connsiteX6" fmla="*/ 416008 w 566095"/>
                <a:gd name="connsiteY6" fmla="*/ 172261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9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261"/>
                  </a:lnTo>
                  <a:lnTo>
                    <a:pt x="416008" y="172261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020AADA9-E52A-7016-1FEC-750A0660109D}"/>
                </a:ext>
              </a:extLst>
            </p:cNvPr>
            <p:cNvSpPr/>
            <p:nvPr/>
          </p:nvSpPr>
          <p:spPr>
            <a:xfrm>
              <a:off x="9456135" y="212630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9A088C4-A32E-989E-9DA5-50B9C072AA6E}"/>
                </a:ext>
              </a:extLst>
            </p:cNvPr>
            <p:cNvSpPr/>
            <p:nvPr/>
          </p:nvSpPr>
          <p:spPr>
            <a:xfrm>
              <a:off x="10022231" y="2643087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8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8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046E3CDA-311A-7F30-DF0B-8A65D6C3D23F}"/>
                </a:ext>
              </a:extLst>
            </p:cNvPr>
            <p:cNvSpPr/>
            <p:nvPr/>
          </p:nvSpPr>
          <p:spPr>
            <a:xfrm>
              <a:off x="9919470" y="747553"/>
              <a:ext cx="566095" cy="861471"/>
            </a:xfrm>
            <a:custGeom>
              <a:avLst/>
              <a:gdLst>
                <a:gd name="connsiteX0" fmla="*/ 150087 w 566095"/>
                <a:gd name="connsiteY0" fmla="*/ 689210 h 861471"/>
                <a:gd name="connsiteX1" fmla="*/ 0 w 566095"/>
                <a:gd name="connsiteY1" fmla="*/ 539123 h 861471"/>
                <a:gd name="connsiteX2" fmla="*/ 0 w 566095"/>
                <a:gd name="connsiteY2" fmla="*/ 150087 h 861471"/>
                <a:gd name="connsiteX3" fmla="*/ 150087 w 566095"/>
                <a:gd name="connsiteY3" fmla="*/ 0 h 861471"/>
                <a:gd name="connsiteX4" fmla="*/ 203040 w 566095"/>
                <a:gd name="connsiteY4" fmla="*/ 0 h 861471"/>
                <a:gd name="connsiteX5" fmla="*/ 203040 w 566095"/>
                <a:gd name="connsiteY5" fmla="*/ 689210 h 861471"/>
                <a:gd name="connsiteX6" fmla="*/ 150087 w 566095"/>
                <a:gd name="connsiteY6" fmla="*/ 689210 h 861471"/>
                <a:gd name="connsiteX7" fmla="*/ 203040 w 566095"/>
                <a:gd name="connsiteY7" fmla="*/ 763013 h 861471"/>
                <a:gd name="connsiteX8" fmla="*/ 203040 w 566095"/>
                <a:gd name="connsiteY8" fmla="*/ 689210 h 861471"/>
                <a:gd name="connsiteX9" fmla="*/ 566096 w 566095"/>
                <a:gd name="connsiteY9" fmla="*/ 689210 h 861471"/>
                <a:gd name="connsiteX10" fmla="*/ 566096 w 566095"/>
                <a:gd name="connsiteY10" fmla="*/ 763013 h 861471"/>
                <a:gd name="connsiteX11" fmla="*/ 465155 w 566095"/>
                <a:gd name="connsiteY11" fmla="*/ 861471 h 861471"/>
                <a:gd name="connsiteX12" fmla="*/ 303981 w 566095"/>
                <a:gd name="connsiteY12" fmla="*/ 861471 h 861471"/>
                <a:gd name="connsiteX13" fmla="*/ 203040 w 566095"/>
                <a:gd name="connsiteY13" fmla="*/ 763013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471">
                  <a:moveTo>
                    <a:pt x="150087" y="689210"/>
                  </a:move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3013"/>
                  </a:moveTo>
                  <a:lnTo>
                    <a:pt x="203040" y="689210"/>
                  </a:lnTo>
                  <a:lnTo>
                    <a:pt x="566096" y="689210"/>
                  </a:lnTo>
                  <a:lnTo>
                    <a:pt x="566096" y="763013"/>
                  </a:lnTo>
                  <a:cubicBezTo>
                    <a:pt x="566096" y="819606"/>
                    <a:pt x="523072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</a:path>
              </a:pathLst>
            </a:custGeom>
            <a:solidFill>
              <a:schemeClr val="bg1"/>
            </a:solidFill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5B73584F-9DBD-85E5-FC89-1DAB259950E0}"/>
                </a:ext>
              </a:extLst>
            </p:cNvPr>
            <p:cNvSpPr/>
            <p:nvPr/>
          </p:nvSpPr>
          <p:spPr>
            <a:xfrm>
              <a:off x="10485566" y="1264502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9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261 h 861305"/>
                <a:gd name="connsiteX6" fmla="*/ 416008 w 566095"/>
                <a:gd name="connsiteY6" fmla="*/ 172261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9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261"/>
                  </a:lnTo>
                  <a:lnTo>
                    <a:pt x="416008" y="172261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807CBC8E-7E06-C811-5E33-71E7A78FB97F}"/>
                </a:ext>
              </a:extLst>
            </p:cNvPr>
            <p:cNvSpPr/>
            <p:nvPr/>
          </p:nvSpPr>
          <p:spPr>
            <a:xfrm>
              <a:off x="10647567" y="212630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5 w 566095"/>
                <a:gd name="connsiteY9" fmla="*/ 689045 h 861305"/>
                <a:gd name="connsiteX10" fmla="*/ 566095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5" y="689045"/>
                  </a:lnTo>
                  <a:lnTo>
                    <a:pt x="566095" y="762847"/>
                  </a:lnTo>
                  <a:cubicBezTo>
                    <a:pt x="566095" y="819440"/>
                    <a:pt x="523071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72E38DD3-5305-82E9-4270-AABB7AAD7B5C}"/>
                </a:ext>
              </a:extLst>
            </p:cNvPr>
            <p:cNvSpPr/>
            <p:nvPr/>
          </p:nvSpPr>
          <p:spPr>
            <a:xfrm>
              <a:off x="11213663" y="2643086"/>
              <a:ext cx="431895" cy="861306"/>
            </a:xfrm>
            <a:custGeom>
              <a:avLst/>
              <a:gdLst>
                <a:gd name="connsiteX0" fmla="*/ 100941 w 431895"/>
                <a:gd name="connsiteY0" fmla="*/ 0 h 861306"/>
                <a:gd name="connsiteX1" fmla="*/ 262115 w 431895"/>
                <a:gd name="connsiteY1" fmla="*/ 0 h 861306"/>
                <a:gd name="connsiteX2" fmla="*/ 363056 w 431895"/>
                <a:gd name="connsiteY2" fmla="*/ 98459 h 861306"/>
                <a:gd name="connsiteX3" fmla="*/ 363056 w 431895"/>
                <a:gd name="connsiteY3" fmla="*/ 172096 h 861306"/>
                <a:gd name="connsiteX4" fmla="*/ 416009 w 431895"/>
                <a:gd name="connsiteY4" fmla="*/ 172096 h 861306"/>
                <a:gd name="connsiteX5" fmla="*/ 416009 w 431895"/>
                <a:gd name="connsiteY5" fmla="*/ 172261 h 861306"/>
                <a:gd name="connsiteX6" fmla="*/ 431895 w 431895"/>
                <a:gd name="connsiteY6" fmla="*/ 175202 h 861306"/>
                <a:gd name="connsiteX7" fmla="*/ 431895 w 431895"/>
                <a:gd name="connsiteY7" fmla="*/ 858365 h 861306"/>
                <a:gd name="connsiteX8" fmla="*/ 416009 w 431895"/>
                <a:gd name="connsiteY8" fmla="*/ 861306 h 861306"/>
                <a:gd name="connsiteX9" fmla="*/ 363056 w 431895"/>
                <a:gd name="connsiteY9" fmla="*/ 861306 h 861306"/>
                <a:gd name="connsiteX10" fmla="*/ 363056 w 431895"/>
                <a:gd name="connsiteY10" fmla="*/ 172261 h 861306"/>
                <a:gd name="connsiteX11" fmla="*/ 0 w 431895"/>
                <a:gd name="connsiteY11" fmla="*/ 172261 h 861306"/>
                <a:gd name="connsiteX12" fmla="*/ 0 w 431895"/>
                <a:gd name="connsiteY12" fmla="*/ 98459 h 861306"/>
                <a:gd name="connsiteX13" fmla="*/ 100941 w 431895"/>
                <a:gd name="connsiteY13" fmla="*/ 0 h 86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1895" h="861306">
                  <a:moveTo>
                    <a:pt x="100941" y="0"/>
                  </a:move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  <a:lnTo>
                    <a:pt x="363056" y="172096"/>
                  </a:lnTo>
                  <a:lnTo>
                    <a:pt x="416009" y="172096"/>
                  </a:lnTo>
                  <a:lnTo>
                    <a:pt x="416009" y="172261"/>
                  </a:lnTo>
                  <a:lnTo>
                    <a:pt x="431895" y="175202"/>
                  </a:lnTo>
                  <a:lnTo>
                    <a:pt x="431895" y="858365"/>
                  </a:lnTo>
                  <a:lnTo>
                    <a:pt x="416009" y="861306"/>
                  </a:lnTo>
                  <a:lnTo>
                    <a:pt x="363056" y="861306"/>
                  </a:ln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close/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209DEADF-F958-388E-4BE8-28C5B6D172C6}"/>
                </a:ext>
              </a:extLst>
            </p:cNvPr>
            <p:cNvSpPr/>
            <p:nvPr/>
          </p:nvSpPr>
          <p:spPr>
            <a:xfrm>
              <a:off x="11110902" y="747553"/>
              <a:ext cx="534656" cy="861471"/>
            </a:xfrm>
            <a:custGeom>
              <a:avLst/>
              <a:gdLst>
                <a:gd name="connsiteX0" fmla="*/ 203040 w 534656"/>
                <a:gd name="connsiteY0" fmla="*/ 689210 h 861471"/>
                <a:gd name="connsiteX1" fmla="*/ 534656 w 534656"/>
                <a:gd name="connsiteY1" fmla="*/ 689210 h 861471"/>
                <a:gd name="connsiteX2" fmla="*/ 534656 w 534656"/>
                <a:gd name="connsiteY2" fmla="*/ 835194 h 861471"/>
                <a:gd name="connsiteX3" fmla="*/ 505360 w 534656"/>
                <a:gd name="connsiteY3" fmla="*/ 854045 h 861471"/>
                <a:gd name="connsiteX4" fmla="*/ 465155 w 534656"/>
                <a:gd name="connsiteY4" fmla="*/ 861471 h 861471"/>
                <a:gd name="connsiteX5" fmla="*/ 303981 w 534656"/>
                <a:gd name="connsiteY5" fmla="*/ 861471 h 861471"/>
                <a:gd name="connsiteX6" fmla="*/ 203040 w 534656"/>
                <a:gd name="connsiteY6" fmla="*/ 763013 h 861471"/>
                <a:gd name="connsiteX7" fmla="*/ 150087 w 534656"/>
                <a:gd name="connsiteY7" fmla="*/ 0 h 861471"/>
                <a:gd name="connsiteX8" fmla="*/ 203040 w 534656"/>
                <a:gd name="connsiteY8" fmla="*/ 0 h 861471"/>
                <a:gd name="connsiteX9" fmla="*/ 203040 w 534656"/>
                <a:gd name="connsiteY9" fmla="*/ 689210 h 861471"/>
                <a:gd name="connsiteX10" fmla="*/ 150087 w 534656"/>
                <a:gd name="connsiteY10" fmla="*/ 689210 h 861471"/>
                <a:gd name="connsiteX11" fmla="*/ 0 w 534656"/>
                <a:gd name="connsiteY11" fmla="*/ 539123 h 861471"/>
                <a:gd name="connsiteX12" fmla="*/ 0 w 534656"/>
                <a:gd name="connsiteY12" fmla="*/ 150087 h 861471"/>
                <a:gd name="connsiteX13" fmla="*/ 150087 w 534656"/>
                <a:gd name="connsiteY13" fmla="*/ 0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656" h="861471">
                  <a:moveTo>
                    <a:pt x="203040" y="689210"/>
                  </a:moveTo>
                  <a:lnTo>
                    <a:pt x="534656" y="689210"/>
                  </a:lnTo>
                  <a:lnTo>
                    <a:pt x="534656" y="835194"/>
                  </a:lnTo>
                  <a:lnTo>
                    <a:pt x="505360" y="854045"/>
                  </a:lnTo>
                  <a:cubicBezTo>
                    <a:pt x="493182" y="858855"/>
                    <a:pt x="479634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  <a:close/>
                  <a:moveTo>
                    <a:pt x="150087" y="0"/>
                  </a:move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close/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25937DCD-926B-CD99-153B-0EBD39EDC624}"/>
                </a:ext>
              </a:extLst>
            </p:cNvPr>
            <p:cNvSpPr/>
            <p:nvPr/>
          </p:nvSpPr>
          <p:spPr>
            <a:xfrm>
              <a:off x="6608117" y="350472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8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8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0C9DD1FE-EAEE-D7BC-E2EB-95D6D24D6E0D}"/>
                </a:ext>
              </a:extLst>
            </p:cNvPr>
            <p:cNvSpPr/>
            <p:nvPr/>
          </p:nvSpPr>
          <p:spPr>
            <a:xfrm>
              <a:off x="7174212" y="4021508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8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8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2E34F1AD-4E04-C901-42FD-2412FC9D0D5A}"/>
                </a:ext>
              </a:extLst>
            </p:cNvPr>
            <p:cNvSpPr/>
            <p:nvPr/>
          </p:nvSpPr>
          <p:spPr>
            <a:xfrm>
              <a:off x="7336214" y="4883145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8421E645-64FD-F7F2-2A19-09EBD33C3469}"/>
                </a:ext>
              </a:extLst>
            </p:cNvPr>
            <p:cNvSpPr/>
            <p:nvPr/>
          </p:nvSpPr>
          <p:spPr>
            <a:xfrm>
              <a:off x="7902310" y="5399928"/>
              <a:ext cx="566095" cy="861306"/>
            </a:xfrm>
            <a:custGeom>
              <a:avLst/>
              <a:gdLst>
                <a:gd name="connsiteX0" fmla="*/ 416008 w 566095"/>
                <a:gd name="connsiteY0" fmla="*/ 172261 h 861306"/>
                <a:gd name="connsiteX1" fmla="*/ 566096 w 566095"/>
                <a:gd name="connsiteY1" fmla="*/ 322349 h 861306"/>
                <a:gd name="connsiteX2" fmla="*/ 566096 w 566095"/>
                <a:gd name="connsiteY2" fmla="*/ 711219 h 861306"/>
                <a:gd name="connsiteX3" fmla="*/ 416008 w 566095"/>
                <a:gd name="connsiteY3" fmla="*/ 861306 h 861306"/>
                <a:gd name="connsiteX4" fmla="*/ 363056 w 566095"/>
                <a:gd name="connsiteY4" fmla="*/ 861306 h 861306"/>
                <a:gd name="connsiteX5" fmla="*/ 363056 w 566095"/>
                <a:gd name="connsiteY5" fmla="*/ 172096 h 861306"/>
                <a:gd name="connsiteX6" fmla="*/ 416008 w 566095"/>
                <a:gd name="connsiteY6" fmla="*/ 172096 h 861306"/>
                <a:gd name="connsiteX7" fmla="*/ 363056 w 566095"/>
                <a:gd name="connsiteY7" fmla="*/ 98459 h 861306"/>
                <a:gd name="connsiteX8" fmla="*/ 363056 w 566095"/>
                <a:gd name="connsiteY8" fmla="*/ 172261 h 861306"/>
                <a:gd name="connsiteX9" fmla="*/ 0 w 566095"/>
                <a:gd name="connsiteY9" fmla="*/ 172261 h 861306"/>
                <a:gd name="connsiteX10" fmla="*/ 0 w 566095"/>
                <a:gd name="connsiteY10" fmla="*/ 98459 h 861306"/>
                <a:gd name="connsiteX11" fmla="*/ 100941 w 566095"/>
                <a:gd name="connsiteY11" fmla="*/ 0 h 861306"/>
                <a:gd name="connsiteX12" fmla="*/ 262115 w 566095"/>
                <a:gd name="connsiteY12" fmla="*/ 0 h 861306"/>
                <a:gd name="connsiteX13" fmla="*/ 363056 w 566095"/>
                <a:gd name="connsiteY13" fmla="*/ 98459 h 86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6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9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E8DC0546-2F62-6983-FAA8-C2D7859F994E}"/>
                </a:ext>
              </a:extLst>
            </p:cNvPr>
            <p:cNvSpPr/>
            <p:nvPr/>
          </p:nvSpPr>
          <p:spPr>
            <a:xfrm>
              <a:off x="7799549" y="350472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8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8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B31175CB-642E-C89B-93A4-166C85D5209D}"/>
                </a:ext>
              </a:extLst>
            </p:cNvPr>
            <p:cNvSpPr/>
            <p:nvPr/>
          </p:nvSpPr>
          <p:spPr>
            <a:xfrm>
              <a:off x="8365644" y="4021508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8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8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57B1AF2B-0506-E8D0-3461-110688888D91}"/>
                </a:ext>
              </a:extLst>
            </p:cNvPr>
            <p:cNvSpPr/>
            <p:nvPr/>
          </p:nvSpPr>
          <p:spPr>
            <a:xfrm>
              <a:off x="8527646" y="4883145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C9368AE1-D71B-B27B-0510-5113BA602ECE}"/>
                </a:ext>
              </a:extLst>
            </p:cNvPr>
            <p:cNvSpPr/>
            <p:nvPr/>
          </p:nvSpPr>
          <p:spPr>
            <a:xfrm>
              <a:off x="9093742" y="5399928"/>
              <a:ext cx="566095" cy="861306"/>
            </a:xfrm>
            <a:custGeom>
              <a:avLst/>
              <a:gdLst>
                <a:gd name="connsiteX0" fmla="*/ 416008 w 566095"/>
                <a:gd name="connsiteY0" fmla="*/ 172261 h 861306"/>
                <a:gd name="connsiteX1" fmla="*/ 566095 w 566095"/>
                <a:gd name="connsiteY1" fmla="*/ 322349 h 861306"/>
                <a:gd name="connsiteX2" fmla="*/ 566095 w 566095"/>
                <a:gd name="connsiteY2" fmla="*/ 711219 h 861306"/>
                <a:gd name="connsiteX3" fmla="*/ 416008 w 566095"/>
                <a:gd name="connsiteY3" fmla="*/ 861306 h 861306"/>
                <a:gd name="connsiteX4" fmla="*/ 363056 w 566095"/>
                <a:gd name="connsiteY4" fmla="*/ 861306 h 861306"/>
                <a:gd name="connsiteX5" fmla="*/ 363056 w 566095"/>
                <a:gd name="connsiteY5" fmla="*/ 172096 h 861306"/>
                <a:gd name="connsiteX6" fmla="*/ 416008 w 566095"/>
                <a:gd name="connsiteY6" fmla="*/ 172096 h 861306"/>
                <a:gd name="connsiteX7" fmla="*/ 363056 w 566095"/>
                <a:gd name="connsiteY7" fmla="*/ 98459 h 861306"/>
                <a:gd name="connsiteX8" fmla="*/ 363056 w 566095"/>
                <a:gd name="connsiteY8" fmla="*/ 172261 h 861306"/>
                <a:gd name="connsiteX9" fmla="*/ 0 w 566095"/>
                <a:gd name="connsiteY9" fmla="*/ 172261 h 861306"/>
                <a:gd name="connsiteX10" fmla="*/ 0 w 566095"/>
                <a:gd name="connsiteY10" fmla="*/ 98459 h 861306"/>
                <a:gd name="connsiteX11" fmla="*/ 100941 w 566095"/>
                <a:gd name="connsiteY11" fmla="*/ 0 h 861306"/>
                <a:gd name="connsiteX12" fmla="*/ 262115 w 566095"/>
                <a:gd name="connsiteY12" fmla="*/ 0 h 861306"/>
                <a:gd name="connsiteX13" fmla="*/ 363056 w 566095"/>
                <a:gd name="connsiteY13" fmla="*/ 98459 h 86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6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9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8D4D0E1E-E9ED-1C17-B4A4-6289583B1EB2}"/>
                </a:ext>
              </a:extLst>
            </p:cNvPr>
            <p:cNvSpPr/>
            <p:nvPr/>
          </p:nvSpPr>
          <p:spPr>
            <a:xfrm>
              <a:off x="8990981" y="350472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8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8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9918E178-4AFC-C546-BD13-748E0A32BF6F}"/>
                </a:ext>
              </a:extLst>
            </p:cNvPr>
            <p:cNvSpPr/>
            <p:nvPr/>
          </p:nvSpPr>
          <p:spPr>
            <a:xfrm>
              <a:off x="9557076" y="4021508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5 w 566095"/>
                <a:gd name="connsiteY1" fmla="*/ 322348 h 861305"/>
                <a:gd name="connsiteX2" fmla="*/ 566095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8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9DD2C7F4-AD4D-90B1-6F29-0C9E9C7734CE}"/>
                </a:ext>
              </a:extLst>
            </p:cNvPr>
            <p:cNvSpPr/>
            <p:nvPr/>
          </p:nvSpPr>
          <p:spPr>
            <a:xfrm>
              <a:off x="9719078" y="4883145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9B1A941D-D9AA-8857-A4A7-1F07002D3BDA}"/>
                </a:ext>
              </a:extLst>
            </p:cNvPr>
            <p:cNvSpPr/>
            <p:nvPr/>
          </p:nvSpPr>
          <p:spPr>
            <a:xfrm>
              <a:off x="10285173" y="5399928"/>
              <a:ext cx="566095" cy="861306"/>
            </a:xfrm>
            <a:custGeom>
              <a:avLst/>
              <a:gdLst>
                <a:gd name="connsiteX0" fmla="*/ 416008 w 566095"/>
                <a:gd name="connsiteY0" fmla="*/ 172261 h 861306"/>
                <a:gd name="connsiteX1" fmla="*/ 566095 w 566095"/>
                <a:gd name="connsiteY1" fmla="*/ 322349 h 861306"/>
                <a:gd name="connsiteX2" fmla="*/ 566095 w 566095"/>
                <a:gd name="connsiteY2" fmla="*/ 711219 h 861306"/>
                <a:gd name="connsiteX3" fmla="*/ 416008 w 566095"/>
                <a:gd name="connsiteY3" fmla="*/ 861306 h 861306"/>
                <a:gd name="connsiteX4" fmla="*/ 363056 w 566095"/>
                <a:gd name="connsiteY4" fmla="*/ 861306 h 861306"/>
                <a:gd name="connsiteX5" fmla="*/ 363056 w 566095"/>
                <a:gd name="connsiteY5" fmla="*/ 172096 h 861306"/>
                <a:gd name="connsiteX6" fmla="*/ 416008 w 566095"/>
                <a:gd name="connsiteY6" fmla="*/ 172096 h 861306"/>
                <a:gd name="connsiteX7" fmla="*/ 363056 w 566095"/>
                <a:gd name="connsiteY7" fmla="*/ 98459 h 861306"/>
                <a:gd name="connsiteX8" fmla="*/ 363056 w 566095"/>
                <a:gd name="connsiteY8" fmla="*/ 172261 h 861306"/>
                <a:gd name="connsiteX9" fmla="*/ 0 w 566095"/>
                <a:gd name="connsiteY9" fmla="*/ 172261 h 861306"/>
                <a:gd name="connsiteX10" fmla="*/ 0 w 566095"/>
                <a:gd name="connsiteY10" fmla="*/ 98459 h 861306"/>
                <a:gd name="connsiteX11" fmla="*/ 100941 w 566095"/>
                <a:gd name="connsiteY11" fmla="*/ 0 h 861306"/>
                <a:gd name="connsiteX12" fmla="*/ 262115 w 566095"/>
                <a:gd name="connsiteY12" fmla="*/ 0 h 861306"/>
                <a:gd name="connsiteX13" fmla="*/ 363056 w 566095"/>
                <a:gd name="connsiteY13" fmla="*/ 98459 h 86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6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9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solidFill>
              <a:schemeClr val="bg1"/>
            </a:solidFill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A7D57ED6-2BE4-DE1C-73F3-BE73AC241ECD}"/>
                </a:ext>
              </a:extLst>
            </p:cNvPr>
            <p:cNvSpPr/>
            <p:nvPr/>
          </p:nvSpPr>
          <p:spPr>
            <a:xfrm>
              <a:off x="10182412" y="350472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8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8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55D05117-D19E-73B7-85C3-22E89E2960AC}"/>
                </a:ext>
              </a:extLst>
            </p:cNvPr>
            <p:cNvSpPr/>
            <p:nvPr/>
          </p:nvSpPr>
          <p:spPr>
            <a:xfrm>
              <a:off x="10748508" y="4021508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5 w 566095"/>
                <a:gd name="connsiteY1" fmla="*/ 322348 h 861305"/>
                <a:gd name="connsiteX2" fmla="*/ 566095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8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2BC4AE81-008A-A179-0CE0-B9A8AB7B063C}"/>
                </a:ext>
              </a:extLst>
            </p:cNvPr>
            <p:cNvSpPr/>
            <p:nvPr/>
          </p:nvSpPr>
          <p:spPr>
            <a:xfrm>
              <a:off x="10910510" y="4883145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5 w 566095"/>
                <a:gd name="connsiteY9" fmla="*/ 689045 h 861305"/>
                <a:gd name="connsiteX10" fmla="*/ 566095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5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5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5" y="689045"/>
                  </a:lnTo>
                  <a:lnTo>
                    <a:pt x="566095" y="762847"/>
                  </a:lnTo>
                  <a:cubicBezTo>
                    <a:pt x="566095" y="819440"/>
                    <a:pt x="523071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0592F013-9FCA-094E-A4CA-CA13E5182AF9}"/>
                </a:ext>
              </a:extLst>
            </p:cNvPr>
            <p:cNvSpPr/>
            <p:nvPr/>
          </p:nvSpPr>
          <p:spPr>
            <a:xfrm>
              <a:off x="11476605" y="5399929"/>
              <a:ext cx="168953" cy="172261"/>
            </a:xfrm>
            <a:custGeom>
              <a:avLst/>
              <a:gdLst>
                <a:gd name="connsiteX0" fmla="*/ 100941 w 168953"/>
                <a:gd name="connsiteY0" fmla="*/ 0 h 172261"/>
                <a:gd name="connsiteX1" fmla="*/ 168953 w 168953"/>
                <a:gd name="connsiteY1" fmla="*/ 0 h 172261"/>
                <a:gd name="connsiteX2" fmla="*/ 168953 w 168953"/>
                <a:gd name="connsiteY2" fmla="*/ 172261 h 172261"/>
                <a:gd name="connsiteX3" fmla="*/ 0 w 168953"/>
                <a:gd name="connsiteY3" fmla="*/ 172261 h 172261"/>
                <a:gd name="connsiteX4" fmla="*/ 0 w 168953"/>
                <a:gd name="connsiteY4" fmla="*/ 98459 h 172261"/>
                <a:gd name="connsiteX5" fmla="*/ 100941 w 168953"/>
                <a:gd name="connsiteY5" fmla="*/ 0 h 17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953" h="172261">
                  <a:moveTo>
                    <a:pt x="100941" y="0"/>
                  </a:moveTo>
                  <a:lnTo>
                    <a:pt x="168953" y="0"/>
                  </a:lnTo>
                  <a:lnTo>
                    <a:pt x="168953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close/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8755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Rosa + Lilás">
    <p:bg>
      <p:bgPr>
        <a:gradFill flip="none" rotWithShape="1">
          <a:gsLst>
            <a:gs pos="0">
              <a:schemeClr val="accent2"/>
            </a:gs>
            <a:gs pos="100000">
              <a:schemeClr val="accent4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F3EACB97-CC84-B5E6-4B55-F36230B6D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97307" y="-1246984"/>
            <a:ext cx="3591895" cy="428799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DF99A-96A4-AEAF-1C83-C2B3A15B5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96A1-EE12-4EB4-8FD2-AF3758B5ADDE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387195-89EF-E5CC-0620-010E2024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93E74-AA2D-ED94-5D4D-FD3A58F6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t>‹nº›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1213DFF-7C93-B438-7C75-73FE34BE98D4}"/>
              </a:ext>
            </a:extLst>
          </p:cNvPr>
          <p:cNvGrpSpPr/>
          <p:nvPr userDrawn="1"/>
        </p:nvGrpSpPr>
        <p:grpSpPr>
          <a:xfrm>
            <a:off x="6542239" y="-131347"/>
            <a:ext cx="5662461" cy="5890330"/>
            <a:chOff x="6345175" y="747553"/>
            <a:chExt cx="5300383" cy="5513681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1F72292-B0D5-85F1-4D60-6BFBA9BFA7E0}"/>
                </a:ext>
              </a:extLst>
            </p:cNvPr>
            <p:cNvSpPr/>
            <p:nvPr/>
          </p:nvSpPr>
          <p:spPr>
            <a:xfrm>
              <a:off x="6345175" y="747553"/>
              <a:ext cx="566095" cy="861471"/>
            </a:xfrm>
            <a:custGeom>
              <a:avLst/>
              <a:gdLst>
                <a:gd name="connsiteX0" fmla="*/ 150087 w 566095"/>
                <a:gd name="connsiteY0" fmla="*/ 689210 h 861471"/>
                <a:gd name="connsiteX1" fmla="*/ 0 w 566095"/>
                <a:gd name="connsiteY1" fmla="*/ 539123 h 861471"/>
                <a:gd name="connsiteX2" fmla="*/ 0 w 566095"/>
                <a:gd name="connsiteY2" fmla="*/ 150087 h 861471"/>
                <a:gd name="connsiteX3" fmla="*/ 150087 w 566095"/>
                <a:gd name="connsiteY3" fmla="*/ 0 h 861471"/>
                <a:gd name="connsiteX4" fmla="*/ 203040 w 566095"/>
                <a:gd name="connsiteY4" fmla="*/ 0 h 861471"/>
                <a:gd name="connsiteX5" fmla="*/ 203040 w 566095"/>
                <a:gd name="connsiteY5" fmla="*/ 689210 h 861471"/>
                <a:gd name="connsiteX6" fmla="*/ 150087 w 566095"/>
                <a:gd name="connsiteY6" fmla="*/ 689210 h 861471"/>
                <a:gd name="connsiteX7" fmla="*/ 203040 w 566095"/>
                <a:gd name="connsiteY7" fmla="*/ 763013 h 861471"/>
                <a:gd name="connsiteX8" fmla="*/ 203040 w 566095"/>
                <a:gd name="connsiteY8" fmla="*/ 689210 h 861471"/>
                <a:gd name="connsiteX9" fmla="*/ 566096 w 566095"/>
                <a:gd name="connsiteY9" fmla="*/ 689210 h 861471"/>
                <a:gd name="connsiteX10" fmla="*/ 566096 w 566095"/>
                <a:gd name="connsiteY10" fmla="*/ 763013 h 861471"/>
                <a:gd name="connsiteX11" fmla="*/ 465155 w 566095"/>
                <a:gd name="connsiteY11" fmla="*/ 861471 h 861471"/>
                <a:gd name="connsiteX12" fmla="*/ 303981 w 566095"/>
                <a:gd name="connsiteY12" fmla="*/ 861471 h 861471"/>
                <a:gd name="connsiteX13" fmla="*/ 203040 w 566095"/>
                <a:gd name="connsiteY13" fmla="*/ 763013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471">
                  <a:moveTo>
                    <a:pt x="150087" y="689210"/>
                  </a:move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3013"/>
                  </a:moveTo>
                  <a:lnTo>
                    <a:pt x="203040" y="689210"/>
                  </a:lnTo>
                  <a:lnTo>
                    <a:pt x="566096" y="689210"/>
                  </a:lnTo>
                  <a:lnTo>
                    <a:pt x="566096" y="763013"/>
                  </a:lnTo>
                  <a:cubicBezTo>
                    <a:pt x="566096" y="819606"/>
                    <a:pt x="523072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FCF1996-BCC8-B395-AAA8-EB8468C7FC7D}"/>
                </a:ext>
              </a:extLst>
            </p:cNvPr>
            <p:cNvSpPr/>
            <p:nvPr/>
          </p:nvSpPr>
          <p:spPr>
            <a:xfrm>
              <a:off x="6911270" y="1264502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9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261 h 861305"/>
                <a:gd name="connsiteX6" fmla="*/ 416008 w 566095"/>
                <a:gd name="connsiteY6" fmla="*/ 172261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9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261"/>
                  </a:lnTo>
                  <a:lnTo>
                    <a:pt x="416008" y="172261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1A80F52-A920-B6D2-CD8B-A9CDE6E0BE88}"/>
                </a:ext>
              </a:extLst>
            </p:cNvPr>
            <p:cNvSpPr/>
            <p:nvPr/>
          </p:nvSpPr>
          <p:spPr>
            <a:xfrm>
              <a:off x="7073272" y="212630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B06DC5-E287-781F-8EEE-B32469947846}"/>
                </a:ext>
              </a:extLst>
            </p:cNvPr>
            <p:cNvSpPr/>
            <p:nvPr/>
          </p:nvSpPr>
          <p:spPr>
            <a:xfrm>
              <a:off x="7639367" y="2643087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8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8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4C3A1D5-929A-B300-1599-34083F579B2A}"/>
                </a:ext>
              </a:extLst>
            </p:cNvPr>
            <p:cNvSpPr/>
            <p:nvPr/>
          </p:nvSpPr>
          <p:spPr>
            <a:xfrm>
              <a:off x="7536606" y="747553"/>
              <a:ext cx="566095" cy="861471"/>
            </a:xfrm>
            <a:custGeom>
              <a:avLst/>
              <a:gdLst>
                <a:gd name="connsiteX0" fmla="*/ 150087 w 566095"/>
                <a:gd name="connsiteY0" fmla="*/ 689210 h 861471"/>
                <a:gd name="connsiteX1" fmla="*/ 0 w 566095"/>
                <a:gd name="connsiteY1" fmla="*/ 539123 h 861471"/>
                <a:gd name="connsiteX2" fmla="*/ 0 w 566095"/>
                <a:gd name="connsiteY2" fmla="*/ 150087 h 861471"/>
                <a:gd name="connsiteX3" fmla="*/ 150087 w 566095"/>
                <a:gd name="connsiteY3" fmla="*/ 0 h 861471"/>
                <a:gd name="connsiteX4" fmla="*/ 203040 w 566095"/>
                <a:gd name="connsiteY4" fmla="*/ 0 h 861471"/>
                <a:gd name="connsiteX5" fmla="*/ 203040 w 566095"/>
                <a:gd name="connsiteY5" fmla="*/ 689210 h 861471"/>
                <a:gd name="connsiteX6" fmla="*/ 150087 w 566095"/>
                <a:gd name="connsiteY6" fmla="*/ 689210 h 861471"/>
                <a:gd name="connsiteX7" fmla="*/ 203040 w 566095"/>
                <a:gd name="connsiteY7" fmla="*/ 763013 h 861471"/>
                <a:gd name="connsiteX8" fmla="*/ 203040 w 566095"/>
                <a:gd name="connsiteY8" fmla="*/ 689210 h 861471"/>
                <a:gd name="connsiteX9" fmla="*/ 566096 w 566095"/>
                <a:gd name="connsiteY9" fmla="*/ 689210 h 861471"/>
                <a:gd name="connsiteX10" fmla="*/ 566096 w 566095"/>
                <a:gd name="connsiteY10" fmla="*/ 763013 h 861471"/>
                <a:gd name="connsiteX11" fmla="*/ 465155 w 566095"/>
                <a:gd name="connsiteY11" fmla="*/ 861471 h 861471"/>
                <a:gd name="connsiteX12" fmla="*/ 303981 w 566095"/>
                <a:gd name="connsiteY12" fmla="*/ 861471 h 861471"/>
                <a:gd name="connsiteX13" fmla="*/ 203040 w 566095"/>
                <a:gd name="connsiteY13" fmla="*/ 763013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471">
                  <a:moveTo>
                    <a:pt x="150087" y="689210"/>
                  </a:move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3013"/>
                  </a:moveTo>
                  <a:lnTo>
                    <a:pt x="203040" y="689210"/>
                  </a:lnTo>
                  <a:lnTo>
                    <a:pt x="566096" y="689210"/>
                  </a:lnTo>
                  <a:lnTo>
                    <a:pt x="566096" y="763013"/>
                  </a:lnTo>
                  <a:cubicBezTo>
                    <a:pt x="566096" y="819606"/>
                    <a:pt x="523072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114028C-039C-18C6-069C-D03F1F5CDCF7}"/>
                </a:ext>
              </a:extLst>
            </p:cNvPr>
            <p:cNvSpPr/>
            <p:nvPr/>
          </p:nvSpPr>
          <p:spPr>
            <a:xfrm>
              <a:off x="8102702" y="1264502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9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261 h 861305"/>
                <a:gd name="connsiteX6" fmla="*/ 416008 w 566095"/>
                <a:gd name="connsiteY6" fmla="*/ 172261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9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261"/>
                  </a:lnTo>
                  <a:lnTo>
                    <a:pt x="416008" y="172261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C2DA392-9027-EFBE-C301-D5DFE1000E01}"/>
                </a:ext>
              </a:extLst>
            </p:cNvPr>
            <p:cNvSpPr/>
            <p:nvPr/>
          </p:nvSpPr>
          <p:spPr>
            <a:xfrm>
              <a:off x="8264704" y="212630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solidFill>
              <a:schemeClr val="tx1"/>
            </a:solidFill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B478331-41C6-28E0-1578-72A4116115CF}"/>
                </a:ext>
              </a:extLst>
            </p:cNvPr>
            <p:cNvSpPr/>
            <p:nvPr/>
          </p:nvSpPr>
          <p:spPr>
            <a:xfrm>
              <a:off x="8830799" y="2643087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5 w 566095"/>
                <a:gd name="connsiteY1" fmla="*/ 322348 h 861305"/>
                <a:gd name="connsiteX2" fmla="*/ 566095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8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solidFill>
              <a:schemeClr val="tx1"/>
            </a:solidFill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1A3AFCB-14F3-2B1A-C1AA-81F5A5BC4C48}"/>
                </a:ext>
              </a:extLst>
            </p:cNvPr>
            <p:cNvSpPr/>
            <p:nvPr/>
          </p:nvSpPr>
          <p:spPr>
            <a:xfrm>
              <a:off x="8728038" y="747553"/>
              <a:ext cx="566095" cy="861471"/>
            </a:xfrm>
            <a:custGeom>
              <a:avLst/>
              <a:gdLst>
                <a:gd name="connsiteX0" fmla="*/ 150087 w 566095"/>
                <a:gd name="connsiteY0" fmla="*/ 689210 h 861471"/>
                <a:gd name="connsiteX1" fmla="*/ 0 w 566095"/>
                <a:gd name="connsiteY1" fmla="*/ 539123 h 861471"/>
                <a:gd name="connsiteX2" fmla="*/ 0 w 566095"/>
                <a:gd name="connsiteY2" fmla="*/ 150087 h 861471"/>
                <a:gd name="connsiteX3" fmla="*/ 150087 w 566095"/>
                <a:gd name="connsiteY3" fmla="*/ 0 h 861471"/>
                <a:gd name="connsiteX4" fmla="*/ 203040 w 566095"/>
                <a:gd name="connsiteY4" fmla="*/ 0 h 861471"/>
                <a:gd name="connsiteX5" fmla="*/ 203040 w 566095"/>
                <a:gd name="connsiteY5" fmla="*/ 689210 h 861471"/>
                <a:gd name="connsiteX6" fmla="*/ 150087 w 566095"/>
                <a:gd name="connsiteY6" fmla="*/ 689210 h 861471"/>
                <a:gd name="connsiteX7" fmla="*/ 203040 w 566095"/>
                <a:gd name="connsiteY7" fmla="*/ 763013 h 861471"/>
                <a:gd name="connsiteX8" fmla="*/ 203040 w 566095"/>
                <a:gd name="connsiteY8" fmla="*/ 689210 h 861471"/>
                <a:gd name="connsiteX9" fmla="*/ 566096 w 566095"/>
                <a:gd name="connsiteY9" fmla="*/ 689210 h 861471"/>
                <a:gd name="connsiteX10" fmla="*/ 566096 w 566095"/>
                <a:gd name="connsiteY10" fmla="*/ 763013 h 861471"/>
                <a:gd name="connsiteX11" fmla="*/ 465155 w 566095"/>
                <a:gd name="connsiteY11" fmla="*/ 861471 h 861471"/>
                <a:gd name="connsiteX12" fmla="*/ 303981 w 566095"/>
                <a:gd name="connsiteY12" fmla="*/ 861471 h 861471"/>
                <a:gd name="connsiteX13" fmla="*/ 203040 w 566095"/>
                <a:gd name="connsiteY13" fmla="*/ 763013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471">
                  <a:moveTo>
                    <a:pt x="150087" y="689210"/>
                  </a:move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3013"/>
                  </a:moveTo>
                  <a:lnTo>
                    <a:pt x="203040" y="689210"/>
                  </a:lnTo>
                  <a:lnTo>
                    <a:pt x="566096" y="689210"/>
                  </a:lnTo>
                  <a:lnTo>
                    <a:pt x="566096" y="763013"/>
                  </a:lnTo>
                  <a:cubicBezTo>
                    <a:pt x="566096" y="819606"/>
                    <a:pt x="523072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786384E-72F4-3549-A720-9FACAC7934DD}"/>
                </a:ext>
              </a:extLst>
            </p:cNvPr>
            <p:cNvSpPr/>
            <p:nvPr/>
          </p:nvSpPr>
          <p:spPr>
            <a:xfrm>
              <a:off x="9294134" y="1264502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5 w 566095"/>
                <a:gd name="connsiteY1" fmla="*/ 322349 h 861305"/>
                <a:gd name="connsiteX2" fmla="*/ 566095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261 h 861305"/>
                <a:gd name="connsiteX6" fmla="*/ 416008 w 566095"/>
                <a:gd name="connsiteY6" fmla="*/ 172261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9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261"/>
                  </a:lnTo>
                  <a:lnTo>
                    <a:pt x="416008" y="172261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01D6F81-7C15-B59F-44A0-8570517E630A}"/>
                </a:ext>
              </a:extLst>
            </p:cNvPr>
            <p:cNvSpPr/>
            <p:nvPr/>
          </p:nvSpPr>
          <p:spPr>
            <a:xfrm>
              <a:off x="9456135" y="212630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4127DF0-F7ED-DE42-DCB2-345EF55ECB1F}"/>
                </a:ext>
              </a:extLst>
            </p:cNvPr>
            <p:cNvSpPr/>
            <p:nvPr/>
          </p:nvSpPr>
          <p:spPr>
            <a:xfrm>
              <a:off x="10022231" y="2643087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8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8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C9764F9-68DF-4D02-A1A3-D7D30E9450A7}"/>
                </a:ext>
              </a:extLst>
            </p:cNvPr>
            <p:cNvSpPr/>
            <p:nvPr/>
          </p:nvSpPr>
          <p:spPr>
            <a:xfrm>
              <a:off x="9919470" y="747553"/>
              <a:ext cx="566095" cy="861471"/>
            </a:xfrm>
            <a:custGeom>
              <a:avLst/>
              <a:gdLst>
                <a:gd name="connsiteX0" fmla="*/ 150087 w 566095"/>
                <a:gd name="connsiteY0" fmla="*/ 689210 h 861471"/>
                <a:gd name="connsiteX1" fmla="*/ 0 w 566095"/>
                <a:gd name="connsiteY1" fmla="*/ 539123 h 861471"/>
                <a:gd name="connsiteX2" fmla="*/ 0 w 566095"/>
                <a:gd name="connsiteY2" fmla="*/ 150087 h 861471"/>
                <a:gd name="connsiteX3" fmla="*/ 150087 w 566095"/>
                <a:gd name="connsiteY3" fmla="*/ 0 h 861471"/>
                <a:gd name="connsiteX4" fmla="*/ 203040 w 566095"/>
                <a:gd name="connsiteY4" fmla="*/ 0 h 861471"/>
                <a:gd name="connsiteX5" fmla="*/ 203040 w 566095"/>
                <a:gd name="connsiteY5" fmla="*/ 689210 h 861471"/>
                <a:gd name="connsiteX6" fmla="*/ 150087 w 566095"/>
                <a:gd name="connsiteY6" fmla="*/ 689210 h 861471"/>
                <a:gd name="connsiteX7" fmla="*/ 203040 w 566095"/>
                <a:gd name="connsiteY7" fmla="*/ 763013 h 861471"/>
                <a:gd name="connsiteX8" fmla="*/ 203040 w 566095"/>
                <a:gd name="connsiteY8" fmla="*/ 689210 h 861471"/>
                <a:gd name="connsiteX9" fmla="*/ 566096 w 566095"/>
                <a:gd name="connsiteY9" fmla="*/ 689210 h 861471"/>
                <a:gd name="connsiteX10" fmla="*/ 566096 w 566095"/>
                <a:gd name="connsiteY10" fmla="*/ 763013 h 861471"/>
                <a:gd name="connsiteX11" fmla="*/ 465155 w 566095"/>
                <a:gd name="connsiteY11" fmla="*/ 861471 h 861471"/>
                <a:gd name="connsiteX12" fmla="*/ 303981 w 566095"/>
                <a:gd name="connsiteY12" fmla="*/ 861471 h 861471"/>
                <a:gd name="connsiteX13" fmla="*/ 203040 w 566095"/>
                <a:gd name="connsiteY13" fmla="*/ 763013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471">
                  <a:moveTo>
                    <a:pt x="150087" y="689210"/>
                  </a:move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3013"/>
                  </a:moveTo>
                  <a:lnTo>
                    <a:pt x="203040" y="689210"/>
                  </a:lnTo>
                  <a:lnTo>
                    <a:pt x="566096" y="689210"/>
                  </a:lnTo>
                  <a:lnTo>
                    <a:pt x="566096" y="763013"/>
                  </a:lnTo>
                  <a:cubicBezTo>
                    <a:pt x="566096" y="819606"/>
                    <a:pt x="523072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</a:path>
              </a:pathLst>
            </a:custGeom>
            <a:solidFill>
              <a:schemeClr val="tx1"/>
            </a:solidFill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A5F1D50-4C90-5781-C9C8-B7536A8E16F9}"/>
                </a:ext>
              </a:extLst>
            </p:cNvPr>
            <p:cNvSpPr/>
            <p:nvPr/>
          </p:nvSpPr>
          <p:spPr>
            <a:xfrm>
              <a:off x="10485566" y="1264502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9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261 h 861305"/>
                <a:gd name="connsiteX6" fmla="*/ 416008 w 566095"/>
                <a:gd name="connsiteY6" fmla="*/ 172261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9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261"/>
                  </a:lnTo>
                  <a:lnTo>
                    <a:pt x="416008" y="172261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9C9580F-47B1-5266-A735-5C05C7DCC7E1}"/>
                </a:ext>
              </a:extLst>
            </p:cNvPr>
            <p:cNvSpPr/>
            <p:nvPr/>
          </p:nvSpPr>
          <p:spPr>
            <a:xfrm>
              <a:off x="10647567" y="212630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5 w 566095"/>
                <a:gd name="connsiteY9" fmla="*/ 689045 h 861305"/>
                <a:gd name="connsiteX10" fmla="*/ 566095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5" y="689045"/>
                  </a:lnTo>
                  <a:lnTo>
                    <a:pt x="566095" y="762847"/>
                  </a:lnTo>
                  <a:cubicBezTo>
                    <a:pt x="566095" y="819440"/>
                    <a:pt x="523071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D867AAA-3692-6FA6-4A5A-A78D2F88EF9C}"/>
                </a:ext>
              </a:extLst>
            </p:cNvPr>
            <p:cNvSpPr/>
            <p:nvPr/>
          </p:nvSpPr>
          <p:spPr>
            <a:xfrm>
              <a:off x="11213663" y="2643086"/>
              <a:ext cx="431895" cy="861306"/>
            </a:xfrm>
            <a:custGeom>
              <a:avLst/>
              <a:gdLst>
                <a:gd name="connsiteX0" fmla="*/ 100941 w 431895"/>
                <a:gd name="connsiteY0" fmla="*/ 0 h 861306"/>
                <a:gd name="connsiteX1" fmla="*/ 262115 w 431895"/>
                <a:gd name="connsiteY1" fmla="*/ 0 h 861306"/>
                <a:gd name="connsiteX2" fmla="*/ 363056 w 431895"/>
                <a:gd name="connsiteY2" fmla="*/ 98459 h 861306"/>
                <a:gd name="connsiteX3" fmla="*/ 363056 w 431895"/>
                <a:gd name="connsiteY3" fmla="*/ 172096 h 861306"/>
                <a:gd name="connsiteX4" fmla="*/ 416009 w 431895"/>
                <a:gd name="connsiteY4" fmla="*/ 172096 h 861306"/>
                <a:gd name="connsiteX5" fmla="*/ 416009 w 431895"/>
                <a:gd name="connsiteY5" fmla="*/ 172261 h 861306"/>
                <a:gd name="connsiteX6" fmla="*/ 431895 w 431895"/>
                <a:gd name="connsiteY6" fmla="*/ 175202 h 861306"/>
                <a:gd name="connsiteX7" fmla="*/ 431895 w 431895"/>
                <a:gd name="connsiteY7" fmla="*/ 858365 h 861306"/>
                <a:gd name="connsiteX8" fmla="*/ 416009 w 431895"/>
                <a:gd name="connsiteY8" fmla="*/ 861306 h 861306"/>
                <a:gd name="connsiteX9" fmla="*/ 363056 w 431895"/>
                <a:gd name="connsiteY9" fmla="*/ 861306 h 861306"/>
                <a:gd name="connsiteX10" fmla="*/ 363056 w 431895"/>
                <a:gd name="connsiteY10" fmla="*/ 172261 h 861306"/>
                <a:gd name="connsiteX11" fmla="*/ 0 w 431895"/>
                <a:gd name="connsiteY11" fmla="*/ 172261 h 861306"/>
                <a:gd name="connsiteX12" fmla="*/ 0 w 431895"/>
                <a:gd name="connsiteY12" fmla="*/ 98459 h 861306"/>
                <a:gd name="connsiteX13" fmla="*/ 100941 w 431895"/>
                <a:gd name="connsiteY13" fmla="*/ 0 h 86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1895" h="861306">
                  <a:moveTo>
                    <a:pt x="100941" y="0"/>
                  </a:move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  <a:lnTo>
                    <a:pt x="363056" y="172096"/>
                  </a:lnTo>
                  <a:lnTo>
                    <a:pt x="416009" y="172096"/>
                  </a:lnTo>
                  <a:lnTo>
                    <a:pt x="416009" y="172261"/>
                  </a:lnTo>
                  <a:lnTo>
                    <a:pt x="431895" y="175202"/>
                  </a:lnTo>
                  <a:lnTo>
                    <a:pt x="431895" y="858365"/>
                  </a:lnTo>
                  <a:lnTo>
                    <a:pt x="416009" y="861306"/>
                  </a:lnTo>
                  <a:lnTo>
                    <a:pt x="363056" y="861306"/>
                  </a:ln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close/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F0B5CA7-00BE-576D-4E75-D3DB52D18B03}"/>
                </a:ext>
              </a:extLst>
            </p:cNvPr>
            <p:cNvSpPr/>
            <p:nvPr/>
          </p:nvSpPr>
          <p:spPr>
            <a:xfrm>
              <a:off x="11110902" y="747553"/>
              <a:ext cx="534656" cy="861471"/>
            </a:xfrm>
            <a:custGeom>
              <a:avLst/>
              <a:gdLst>
                <a:gd name="connsiteX0" fmla="*/ 203040 w 534656"/>
                <a:gd name="connsiteY0" fmla="*/ 689210 h 861471"/>
                <a:gd name="connsiteX1" fmla="*/ 534656 w 534656"/>
                <a:gd name="connsiteY1" fmla="*/ 689210 h 861471"/>
                <a:gd name="connsiteX2" fmla="*/ 534656 w 534656"/>
                <a:gd name="connsiteY2" fmla="*/ 835194 h 861471"/>
                <a:gd name="connsiteX3" fmla="*/ 505360 w 534656"/>
                <a:gd name="connsiteY3" fmla="*/ 854045 h 861471"/>
                <a:gd name="connsiteX4" fmla="*/ 465155 w 534656"/>
                <a:gd name="connsiteY4" fmla="*/ 861471 h 861471"/>
                <a:gd name="connsiteX5" fmla="*/ 303981 w 534656"/>
                <a:gd name="connsiteY5" fmla="*/ 861471 h 861471"/>
                <a:gd name="connsiteX6" fmla="*/ 203040 w 534656"/>
                <a:gd name="connsiteY6" fmla="*/ 763013 h 861471"/>
                <a:gd name="connsiteX7" fmla="*/ 150087 w 534656"/>
                <a:gd name="connsiteY7" fmla="*/ 0 h 861471"/>
                <a:gd name="connsiteX8" fmla="*/ 203040 w 534656"/>
                <a:gd name="connsiteY8" fmla="*/ 0 h 861471"/>
                <a:gd name="connsiteX9" fmla="*/ 203040 w 534656"/>
                <a:gd name="connsiteY9" fmla="*/ 689210 h 861471"/>
                <a:gd name="connsiteX10" fmla="*/ 150087 w 534656"/>
                <a:gd name="connsiteY10" fmla="*/ 689210 h 861471"/>
                <a:gd name="connsiteX11" fmla="*/ 0 w 534656"/>
                <a:gd name="connsiteY11" fmla="*/ 539123 h 861471"/>
                <a:gd name="connsiteX12" fmla="*/ 0 w 534656"/>
                <a:gd name="connsiteY12" fmla="*/ 150087 h 861471"/>
                <a:gd name="connsiteX13" fmla="*/ 150087 w 534656"/>
                <a:gd name="connsiteY13" fmla="*/ 0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656" h="861471">
                  <a:moveTo>
                    <a:pt x="203040" y="689210"/>
                  </a:moveTo>
                  <a:lnTo>
                    <a:pt x="534656" y="689210"/>
                  </a:lnTo>
                  <a:lnTo>
                    <a:pt x="534656" y="835194"/>
                  </a:lnTo>
                  <a:lnTo>
                    <a:pt x="505360" y="854045"/>
                  </a:lnTo>
                  <a:cubicBezTo>
                    <a:pt x="493182" y="858855"/>
                    <a:pt x="479634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  <a:close/>
                  <a:moveTo>
                    <a:pt x="150087" y="0"/>
                  </a:move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close/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6488E77-C429-BA54-096C-C31AD5855BE8}"/>
                </a:ext>
              </a:extLst>
            </p:cNvPr>
            <p:cNvSpPr/>
            <p:nvPr/>
          </p:nvSpPr>
          <p:spPr>
            <a:xfrm>
              <a:off x="6608117" y="350472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8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8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E98366-7546-0140-BD73-CEBFEEFD42A0}"/>
                </a:ext>
              </a:extLst>
            </p:cNvPr>
            <p:cNvSpPr/>
            <p:nvPr/>
          </p:nvSpPr>
          <p:spPr>
            <a:xfrm>
              <a:off x="7174212" y="4021508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8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8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7FE710C-A51F-F3F9-075B-1C75759636C0}"/>
                </a:ext>
              </a:extLst>
            </p:cNvPr>
            <p:cNvSpPr/>
            <p:nvPr/>
          </p:nvSpPr>
          <p:spPr>
            <a:xfrm>
              <a:off x="7336214" y="4883145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7A19FBC-E946-E711-041F-89031EC685DB}"/>
                </a:ext>
              </a:extLst>
            </p:cNvPr>
            <p:cNvSpPr/>
            <p:nvPr/>
          </p:nvSpPr>
          <p:spPr>
            <a:xfrm>
              <a:off x="7902310" y="5399928"/>
              <a:ext cx="566095" cy="861306"/>
            </a:xfrm>
            <a:custGeom>
              <a:avLst/>
              <a:gdLst>
                <a:gd name="connsiteX0" fmla="*/ 416008 w 566095"/>
                <a:gd name="connsiteY0" fmla="*/ 172261 h 861306"/>
                <a:gd name="connsiteX1" fmla="*/ 566096 w 566095"/>
                <a:gd name="connsiteY1" fmla="*/ 322349 h 861306"/>
                <a:gd name="connsiteX2" fmla="*/ 566096 w 566095"/>
                <a:gd name="connsiteY2" fmla="*/ 711219 h 861306"/>
                <a:gd name="connsiteX3" fmla="*/ 416008 w 566095"/>
                <a:gd name="connsiteY3" fmla="*/ 861306 h 861306"/>
                <a:gd name="connsiteX4" fmla="*/ 363056 w 566095"/>
                <a:gd name="connsiteY4" fmla="*/ 861306 h 861306"/>
                <a:gd name="connsiteX5" fmla="*/ 363056 w 566095"/>
                <a:gd name="connsiteY5" fmla="*/ 172096 h 861306"/>
                <a:gd name="connsiteX6" fmla="*/ 416008 w 566095"/>
                <a:gd name="connsiteY6" fmla="*/ 172096 h 861306"/>
                <a:gd name="connsiteX7" fmla="*/ 363056 w 566095"/>
                <a:gd name="connsiteY7" fmla="*/ 98459 h 861306"/>
                <a:gd name="connsiteX8" fmla="*/ 363056 w 566095"/>
                <a:gd name="connsiteY8" fmla="*/ 172261 h 861306"/>
                <a:gd name="connsiteX9" fmla="*/ 0 w 566095"/>
                <a:gd name="connsiteY9" fmla="*/ 172261 h 861306"/>
                <a:gd name="connsiteX10" fmla="*/ 0 w 566095"/>
                <a:gd name="connsiteY10" fmla="*/ 98459 h 861306"/>
                <a:gd name="connsiteX11" fmla="*/ 100941 w 566095"/>
                <a:gd name="connsiteY11" fmla="*/ 0 h 861306"/>
                <a:gd name="connsiteX12" fmla="*/ 262115 w 566095"/>
                <a:gd name="connsiteY12" fmla="*/ 0 h 861306"/>
                <a:gd name="connsiteX13" fmla="*/ 363056 w 566095"/>
                <a:gd name="connsiteY13" fmla="*/ 98459 h 86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6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9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A5EC40A-28F2-6F53-B1C5-E844025809C1}"/>
                </a:ext>
              </a:extLst>
            </p:cNvPr>
            <p:cNvSpPr/>
            <p:nvPr/>
          </p:nvSpPr>
          <p:spPr>
            <a:xfrm>
              <a:off x="7799549" y="350472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8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8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8CD42D0-C001-846D-E4D7-38F85351604A}"/>
                </a:ext>
              </a:extLst>
            </p:cNvPr>
            <p:cNvSpPr/>
            <p:nvPr/>
          </p:nvSpPr>
          <p:spPr>
            <a:xfrm>
              <a:off x="8365644" y="4021508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8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8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167CB3F-F4CA-B394-F892-2FAD53495439}"/>
                </a:ext>
              </a:extLst>
            </p:cNvPr>
            <p:cNvSpPr/>
            <p:nvPr/>
          </p:nvSpPr>
          <p:spPr>
            <a:xfrm>
              <a:off x="8527646" y="4883145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9F25ED7-A337-3500-623B-DC4D5927C5DB}"/>
                </a:ext>
              </a:extLst>
            </p:cNvPr>
            <p:cNvSpPr/>
            <p:nvPr/>
          </p:nvSpPr>
          <p:spPr>
            <a:xfrm>
              <a:off x="9093742" y="5399928"/>
              <a:ext cx="566095" cy="861306"/>
            </a:xfrm>
            <a:custGeom>
              <a:avLst/>
              <a:gdLst>
                <a:gd name="connsiteX0" fmla="*/ 416008 w 566095"/>
                <a:gd name="connsiteY0" fmla="*/ 172261 h 861306"/>
                <a:gd name="connsiteX1" fmla="*/ 566095 w 566095"/>
                <a:gd name="connsiteY1" fmla="*/ 322349 h 861306"/>
                <a:gd name="connsiteX2" fmla="*/ 566095 w 566095"/>
                <a:gd name="connsiteY2" fmla="*/ 711219 h 861306"/>
                <a:gd name="connsiteX3" fmla="*/ 416008 w 566095"/>
                <a:gd name="connsiteY3" fmla="*/ 861306 h 861306"/>
                <a:gd name="connsiteX4" fmla="*/ 363056 w 566095"/>
                <a:gd name="connsiteY4" fmla="*/ 861306 h 861306"/>
                <a:gd name="connsiteX5" fmla="*/ 363056 w 566095"/>
                <a:gd name="connsiteY5" fmla="*/ 172096 h 861306"/>
                <a:gd name="connsiteX6" fmla="*/ 416008 w 566095"/>
                <a:gd name="connsiteY6" fmla="*/ 172096 h 861306"/>
                <a:gd name="connsiteX7" fmla="*/ 363056 w 566095"/>
                <a:gd name="connsiteY7" fmla="*/ 98459 h 861306"/>
                <a:gd name="connsiteX8" fmla="*/ 363056 w 566095"/>
                <a:gd name="connsiteY8" fmla="*/ 172261 h 861306"/>
                <a:gd name="connsiteX9" fmla="*/ 0 w 566095"/>
                <a:gd name="connsiteY9" fmla="*/ 172261 h 861306"/>
                <a:gd name="connsiteX10" fmla="*/ 0 w 566095"/>
                <a:gd name="connsiteY10" fmla="*/ 98459 h 861306"/>
                <a:gd name="connsiteX11" fmla="*/ 100941 w 566095"/>
                <a:gd name="connsiteY11" fmla="*/ 0 h 861306"/>
                <a:gd name="connsiteX12" fmla="*/ 262115 w 566095"/>
                <a:gd name="connsiteY12" fmla="*/ 0 h 861306"/>
                <a:gd name="connsiteX13" fmla="*/ 363056 w 566095"/>
                <a:gd name="connsiteY13" fmla="*/ 98459 h 86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6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9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F7C53F9-C1D1-E3BF-52C3-9C1FDFD40AC4}"/>
                </a:ext>
              </a:extLst>
            </p:cNvPr>
            <p:cNvSpPr/>
            <p:nvPr/>
          </p:nvSpPr>
          <p:spPr>
            <a:xfrm>
              <a:off x="8990981" y="350472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8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8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65DD1A5-968C-6009-55DF-7146F2C16E27}"/>
                </a:ext>
              </a:extLst>
            </p:cNvPr>
            <p:cNvSpPr/>
            <p:nvPr/>
          </p:nvSpPr>
          <p:spPr>
            <a:xfrm>
              <a:off x="9557076" y="4021508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5 w 566095"/>
                <a:gd name="connsiteY1" fmla="*/ 322348 h 861305"/>
                <a:gd name="connsiteX2" fmla="*/ 566095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8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37731C-E2F9-6768-8981-1401A03BE9CD}"/>
                </a:ext>
              </a:extLst>
            </p:cNvPr>
            <p:cNvSpPr/>
            <p:nvPr/>
          </p:nvSpPr>
          <p:spPr>
            <a:xfrm>
              <a:off x="9719078" y="4883145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EC11714-1A62-8210-44E5-17A90E6B6124}"/>
                </a:ext>
              </a:extLst>
            </p:cNvPr>
            <p:cNvSpPr/>
            <p:nvPr/>
          </p:nvSpPr>
          <p:spPr>
            <a:xfrm>
              <a:off x="10285173" y="5399928"/>
              <a:ext cx="566095" cy="861306"/>
            </a:xfrm>
            <a:custGeom>
              <a:avLst/>
              <a:gdLst>
                <a:gd name="connsiteX0" fmla="*/ 416008 w 566095"/>
                <a:gd name="connsiteY0" fmla="*/ 172261 h 861306"/>
                <a:gd name="connsiteX1" fmla="*/ 566095 w 566095"/>
                <a:gd name="connsiteY1" fmla="*/ 322349 h 861306"/>
                <a:gd name="connsiteX2" fmla="*/ 566095 w 566095"/>
                <a:gd name="connsiteY2" fmla="*/ 711219 h 861306"/>
                <a:gd name="connsiteX3" fmla="*/ 416008 w 566095"/>
                <a:gd name="connsiteY3" fmla="*/ 861306 h 861306"/>
                <a:gd name="connsiteX4" fmla="*/ 363056 w 566095"/>
                <a:gd name="connsiteY4" fmla="*/ 861306 h 861306"/>
                <a:gd name="connsiteX5" fmla="*/ 363056 w 566095"/>
                <a:gd name="connsiteY5" fmla="*/ 172096 h 861306"/>
                <a:gd name="connsiteX6" fmla="*/ 416008 w 566095"/>
                <a:gd name="connsiteY6" fmla="*/ 172096 h 861306"/>
                <a:gd name="connsiteX7" fmla="*/ 363056 w 566095"/>
                <a:gd name="connsiteY7" fmla="*/ 98459 h 861306"/>
                <a:gd name="connsiteX8" fmla="*/ 363056 w 566095"/>
                <a:gd name="connsiteY8" fmla="*/ 172261 h 861306"/>
                <a:gd name="connsiteX9" fmla="*/ 0 w 566095"/>
                <a:gd name="connsiteY9" fmla="*/ 172261 h 861306"/>
                <a:gd name="connsiteX10" fmla="*/ 0 w 566095"/>
                <a:gd name="connsiteY10" fmla="*/ 98459 h 861306"/>
                <a:gd name="connsiteX11" fmla="*/ 100941 w 566095"/>
                <a:gd name="connsiteY11" fmla="*/ 0 h 861306"/>
                <a:gd name="connsiteX12" fmla="*/ 262115 w 566095"/>
                <a:gd name="connsiteY12" fmla="*/ 0 h 861306"/>
                <a:gd name="connsiteX13" fmla="*/ 363056 w 566095"/>
                <a:gd name="connsiteY13" fmla="*/ 98459 h 86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6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9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solidFill>
              <a:schemeClr val="tx1"/>
            </a:solidFill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045EEAB-FB6D-D3AC-6382-C7216A56D73F}"/>
                </a:ext>
              </a:extLst>
            </p:cNvPr>
            <p:cNvSpPr/>
            <p:nvPr/>
          </p:nvSpPr>
          <p:spPr>
            <a:xfrm>
              <a:off x="10182412" y="350472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8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8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59D662A-D6C3-E2B5-1FB2-EE737C14D6C4}"/>
                </a:ext>
              </a:extLst>
            </p:cNvPr>
            <p:cNvSpPr/>
            <p:nvPr/>
          </p:nvSpPr>
          <p:spPr>
            <a:xfrm>
              <a:off x="10748508" y="4021508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5 w 566095"/>
                <a:gd name="connsiteY1" fmla="*/ 322348 h 861305"/>
                <a:gd name="connsiteX2" fmla="*/ 566095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8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9CADBEE-7D3F-3528-7F89-A741AE5746D2}"/>
                </a:ext>
              </a:extLst>
            </p:cNvPr>
            <p:cNvSpPr/>
            <p:nvPr/>
          </p:nvSpPr>
          <p:spPr>
            <a:xfrm>
              <a:off x="10910510" y="4883145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5 w 566095"/>
                <a:gd name="connsiteY9" fmla="*/ 689045 h 861305"/>
                <a:gd name="connsiteX10" fmla="*/ 566095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5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5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5" y="689045"/>
                  </a:lnTo>
                  <a:lnTo>
                    <a:pt x="566095" y="762847"/>
                  </a:lnTo>
                  <a:cubicBezTo>
                    <a:pt x="566095" y="819440"/>
                    <a:pt x="523071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D81C2BE-730A-1087-0628-B77658811202}"/>
                </a:ext>
              </a:extLst>
            </p:cNvPr>
            <p:cNvSpPr/>
            <p:nvPr/>
          </p:nvSpPr>
          <p:spPr>
            <a:xfrm>
              <a:off x="11476605" y="5399929"/>
              <a:ext cx="168953" cy="172261"/>
            </a:xfrm>
            <a:custGeom>
              <a:avLst/>
              <a:gdLst>
                <a:gd name="connsiteX0" fmla="*/ 100941 w 168953"/>
                <a:gd name="connsiteY0" fmla="*/ 0 h 172261"/>
                <a:gd name="connsiteX1" fmla="*/ 168953 w 168953"/>
                <a:gd name="connsiteY1" fmla="*/ 0 h 172261"/>
                <a:gd name="connsiteX2" fmla="*/ 168953 w 168953"/>
                <a:gd name="connsiteY2" fmla="*/ 172261 h 172261"/>
                <a:gd name="connsiteX3" fmla="*/ 0 w 168953"/>
                <a:gd name="connsiteY3" fmla="*/ 172261 h 172261"/>
                <a:gd name="connsiteX4" fmla="*/ 0 w 168953"/>
                <a:gd name="connsiteY4" fmla="*/ 98459 h 172261"/>
                <a:gd name="connsiteX5" fmla="*/ 100941 w 168953"/>
                <a:gd name="connsiteY5" fmla="*/ 0 h 17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953" h="172261">
                  <a:moveTo>
                    <a:pt x="100941" y="0"/>
                  </a:moveTo>
                  <a:lnTo>
                    <a:pt x="168953" y="0"/>
                  </a:lnTo>
                  <a:lnTo>
                    <a:pt x="168953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close/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8723C221-39BE-4E87-F10D-12BF663F7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896" y="1624304"/>
            <a:ext cx="4457700" cy="1107996"/>
          </a:xfrm>
        </p:spPr>
        <p:txBody>
          <a:bodyPr/>
          <a:lstStyle>
            <a:lvl1pPr>
              <a:defRPr/>
            </a:lvl1pPr>
          </a:lstStyle>
          <a:p>
            <a:r>
              <a:rPr lang="en-US" err="1"/>
              <a:t>Título</a:t>
            </a:r>
            <a:r>
              <a:rPr lang="en-US"/>
              <a:t> </a:t>
            </a:r>
            <a:br>
              <a:rPr lang="en-US"/>
            </a:br>
            <a:r>
              <a:rPr lang="en-US"/>
              <a:t>do Slide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9B8AA28A-3BF0-2CF1-6F34-8516F21D7B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4895" y="3033068"/>
            <a:ext cx="4457701" cy="25066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t-BR" noProof="0"/>
              <a:t>Conteúdo em texto corrido ou lista para esta área.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AEF183-0375-AAC8-359A-176295C1002F}"/>
              </a:ext>
            </a:extLst>
          </p:cNvPr>
          <p:cNvCxnSpPr>
            <a:cxnSpLocks/>
          </p:cNvCxnSpPr>
          <p:nvPr userDrawn="1"/>
        </p:nvCxnSpPr>
        <p:spPr>
          <a:xfrm>
            <a:off x="1098845" y="2899583"/>
            <a:ext cx="4860147" cy="0"/>
          </a:xfrm>
          <a:prstGeom prst="line">
            <a:avLst/>
          </a:prstGeom>
          <a:ln w="19050" cap="rnd">
            <a:solidFill>
              <a:schemeClr val="tx1">
                <a:alpha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495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capa Rosa + Lilás">
    <p:bg>
      <p:bgPr>
        <a:gradFill flip="none" rotWithShape="1">
          <a:gsLst>
            <a:gs pos="0">
              <a:schemeClr val="accent2"/>
            </a:gs>
            <a:gs pos="100000">
              <a:schemeClr val="accent4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66622D9-9E51-3CDC-A217-F7A6B01A9942}"/>
              </a:ext>
            </a:extLst>
          </p:cNvPr>
          <p:cNvGrpSpPr/>
          <p:nvPr userDrawn="1"/>
        </p:nvGrpSpPr>
        <p:grpSpPr>
          <a:xfrm>
            <a:off x="0" y="0"/>
            <a:ext cx="5724848" cy="6858000"/>
            <a:chOff x="0" y="0"/>
            <a:chExt cx="5724848" cy="6858000"/>
          </a:xfrm>
          <a:solidFill>
            <a:schemeClr val="accent4"/>
          </a:solidFill>
          <a:effectLst/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56DBE0-6E87-E635-19FF-7F334AD0FCFB}"/>
                </a:ext>
              </a:extLst>
            </p:cNvPr>
            <p:cNvSpPr/>
            <p:nvPr userDrawn="1"/>
          </p:nvSpPr>
          <p:spPr>
            <a:xfrm>
              <a:off x="0" y="0"/>
              <a:ext cx="5091317" cy="6858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7179B84-E1AF-AC9B-7710-6F045BB37D6C}"/>
                </a:ext>
              </a:extLst>
            </p:cNvPr>
            <p:cNvSpPr/>
            <p:nvPr userDrawn="1"/>
          </p:nvSpPr>
          <p:spPr>
            <a:xfrm>
              <a:off x="3068291" y="0"/>
              <a:ext cx="2656557" cy="6858000"/>
            </a:xfrm>
            <a:custGeom>
              <a:avLst/>
              <a:gdLst>
                <a:gd name="connsiteX0" fmla="*/ 0 w 2651988"/>
                <a:gd name="connsiteY0" fmla="*/ 0 h 6858000"/>
                <a:gd name="connsiteX1" fmla="*/ 2651988 w 2651988"/>
                <a:gd name="connsiteY1" fmla="*/ 0 h 6858000"/>
                <a:gd name="connsiteX2" fmla="*/ 2575495 w 2651988"/>
                <a:gd name="connsiteY2" fmla="*/ 23745 h 6858000"/>
                <a:gd name="connsiteX3" fmla="*/ 2299276 w 2651988"/>
                <a:gd name="connsiteY3" fmla="*/ 440462 h 6858000"/>
                <a:gd name="connsiteX4" fmla="*/ 2299276 w 2651988"/>
                <a:gd name="connsiteY4" fmla="*/ 6417539 h 6858000"/>
                <a:gd name="connsiteX5" fmla="*/ 2575495 w 2651988"/>
                <a:gd name="connsiteY5" fmla="*/ 6834257 h 6858000"/>
                <a:gd name="connsiteX6" fmla="*/ 2651985 w 2651988"/>
                <a:gd name="connsiteY6" fmla="*/ 6858000 h 6858000"/>
                <a:gd name="connsiteX7" fmla="*/ 0 w 2651988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51988" h="6858000">
                  <a:moveTo>
                    <a:pt x="0" y="0"/>
                  </a:moveTo>
                  <a:lnTo>
                    <a:pt x="2651988" y="0"/>
                  </a:lnTo>
                  <a:lnTo>
                    <a:pt x="2575495" y="23745"/>
                  </a:lnTo>
                  <a:cubicBezTo>
                    <a:pt x="2413173" y="92401"/>
                    <a:pt x="2299276" y="253131"/>
                    <a:pt x="2299276" y="440462"/>
                  </a:cubicBezTo>
                  <a:lnTo>
                    <a:pt x="2299276" y="6417539"/>
                  </a:lnTo>
                  <a:cubicBezTo>
                    <a:pt x="2299276" y="6604870"/>
                    <a:pt x="2413173" y="6765600"/>
                    <a:pt x="2575495" y="6834257"/>
                  </a:cubicBezTo>
                  <a:lnTo>
                    <a:pt x="2651985" y="6858000"/>
                  </a:lnTo>
                  <a:lnTo>
                    <a:pt x="0" y="685800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5034837-E9F2-D3DE-498E-7AAE38BF4AC0}"/>
              </a:ext>
            </a:extLst>
          </p:cNvPr>
          <p:cNvSpPr/>
          <p:nvPr userDrawn="1"/>
        </p:nvSpPr>
        <p:spPr>
          <a:xfrm>
            <a:off x="-167961" y="-527899"/>
            <a:ext cx="1364795" cy="4902793"/>
          </a:xfrm>
          <a:custGeom>
            <a:avLst/>
            <a:gdLst>
              <a:gd name="connsiteX0" fmla="*/ 447270 w 1364795"/>
              <a:gd name="connsiteY0" fmla="*/ 4794513 h 4902793"/>
              <a:gd name="connsiteX1" fmla="*/ 675481 w 1364795"/>
              <a:gd name="connsiteY1" fmla="*/ 4794513 h 4902793"/>
              <a:gd name="connsiteX2" fmla="*/ 675481 w 1364795"/>
              <a:gd name="connsiteY2" fmla="*/ 4840904 h 4902793"/>
              <a:gd name="connsiteX3" fmla="*/ 612031 w 1364795"/>
              <a:gd name="connsiteY3" fmla="*/ 4902793 h 4902793"/>
              <a:gd name="connsiteX4" fmla="*/ 510719 w 1364795"/>
              <a:gd name="connsiteY4" fmla="*/ 4902793 h 4902793"/>
              <a:gd name="connsiteX5" fmla="*/ 447270 w 1364795"/>
              <a:gd name="connsiteY5" fmla="*/ 4840904 h 4902793"/>
              <a:gd name="connsiteX6" fmla="*/ 127629 w 1364795"/>
              <a:gd name="connsiteY6" fmla="*/ 4482464 h 4902793"/>
              <a:gd name="connsiteX7" fmla="*/ 355840 w 1364795"/>
              <a:gd name="connsiteY7" fmla="*/ 4482464 h 4902793"/>
              <a:gd name="connsiteX8" fmla="*/ 355840 w 1364795"/>
              <a:gd name="connsiteY8" fmla="*/ 4528855 h 4902793"/>
              <a:gd name="connsiteX9" fmla="*/ 292389 w 1364795"/>
              <a:gd name="connsiteY9" fmla="*/ 4590744 h 4902793"/>
              <a:gd name="connsiteX10" fmla="*/ 191078 w 1364795"/>
              <a:gd name="connsiteY10" fmla="*/ 4590744 h 4902793"/>
              <a:gd name="connsiteX11" fmla="*/ 127629 w 1364795"/>
              <a:gd name="connsiteY11" fmla="*/ 4528855 h 4902793"/>
              <a:gd name="connsiteX12" fmla="*/ 675481 w 1364795"/>
              <a:gd name="connsiteY12" fmla="*/ 4102494 h 4902793"/>
              <a:gd name="connsiteX13" fmla="*/ 708765 w 1364795"/>
              <a:gd name="connsiteY13" fmla="*/ 4102494 h 4902793"/>
              <a:gd name="connsiteX14" fmla="*/ 708765 w 1364795"/>
              <a:gd name="connsiteY14" fmla="*/ 4102598 h 4902793"/>
              <a:gd name="connsiteX15" fmla="*/ 803108 w 1364795"/>
              <a:gd name="connsiteY15" fmla="*/ 4196941 h 4902793"/>
              <a:gd name="connsiteX16" fmla="*/ 803108 w 1364795"/>
              <a:gd name="connsiteY16" fmla="*/ 4441378 h 4902793"/>
              <a:gd name="connsiteX17" fmla="*/ 802795 w 1364795"/>
              <a:gd name="connsiteY17" fmla="*/ 4448555 h 4902793"/>
              <a:gd name="connsiteX18" fmla="*/ 803108 w 1364795"/>
              <a:gd name="connsiteY18" fmla="*/ 4455732 h 4902793"/>
              <a:gd name="connsiteX19" fmla="*/ 803108 w 1364795"/>
              <a:gd name="connsiteY19" fmla="*/ 4700170 h 4902793"/>
              <a:gd name="connsiteX20" fmla="*/ 708765 w 1364795"/>
              <a:gd name="connsiteY20" fmla="*/ 4794513 h 4902793"/>
              <a:gd name="connsiteX21" fmla="*/ 675481 w 1364795"/>
              <a:gd name="connsiteY21" fmla="*/ 4794513 h 4902793"/>
              <a:gd name="connsiteX22" fmla="*/ 510719 w 1364795"/>
              <a:gd name="connsiteY22" fmla="*/ 3994213 h 4902793"/>
              <a:gd name="connsiteX23" fmla="*/ 612031 w 1364795"/>
              <a:gd name="connsiteY23" fmla="*/ 3994213 h 4902793"/>
              <a:gd name="connsiteX24" fmla="*/ 675481 w 1364795"/>
              <a:gd name="connsiteY24" fmla="*/ 4056103 h 4902793"/>
              <a:gd name="connsiteX25" fmla="*/ 675481 w 1364795"/>
              <a:gd name="connsiteY25" fmla="*/ 4102493 h 4902793"/>
              <a:gd name="connsiteX26" fmla="*/ 447270 w 1364795"/>
              <a:gd name="connsiteY26" fmla="*/ 4102493 h 4902793"/>
              <a:gd name="connsiteX27" fmla="*/ 447270 w 1364795"/>
              <a:gd name="connsiteY27" fmla="*/ 4056103 h 4902793"/>
              <a:gd name="connsiteX28" fmla="*/ 510719 w 1364795"/>
              <a:gd name="connsiteY28" fmla="*/ 3994213 h 4902793"/>
              <a:gd name="connsiteX29" fmla="*/ 1237167 w 1364795"/>
              <a:gd name="connsiteY29" fmla="*/ 3790446 h 4902793"/>
              <a:gd name="connsiteX30" fmla="*/ 1270452 w 1364795"/>
              <a:gd name="connsiteY30" fmla="*/ 3790446 h 4902793"/>
              <a:gd name="connsiteX31" fmla="*/ 1270452 w 1364795"/>
              <a:gd name="connsiteY31" fmla="*/ 3790550 h 4902793"/>
              <a:gd name="connsiteX32" fmla="*/ 1364795 w 1364795"/>
              <a:gd name="connsiteY32" fmla="*/ 3884893 h 4902793"/>
              <a:gd name="connsiteX33" fmla="*/ 1364795 w 1364795"/>
              <a:gd name="connsiteY33" fmla="*/ 4129330 h 4902793"/>
              <a:gd name="connsiteX34" fmla="*/ 1364482 w 1364795"/>
              <a:gd name="connsiteY34" fmla="*/ 4136507 h 4902793"/>
              <a:gd name="connsiteX35" fmla="*/ 1364795 w 1364795"/>
              <a:gd name="connsiteY35" fmla="*/ 4143684 h 4902793"/>
              <a:gd name="connsiteX36" fmla="*/ 1364795 w 1364795"/>
              <a:gd name="connsiteY36" fmla="*/ 4388122 h 4902793"/>
              <a:gd name="connsiteX37" fmla="*/ 1270452 w 1364795"/>
              <a:gd name="connsiteY37" fmla="*/ 4482465 h 4902793"/>
              <a:gd name="connsiteX38" fmla="*/ 1237167 w 1364795"/>
              <a:gd name="connsiteY38" fmla="*/ 4482465 h 4902793"/>
              <a:gd name="connsiteX39" fmla="*/ 1237167 w 1364795"/>
              <a:gd name="connsiteY39" fmla="*/ 4528855 h 4902793"/>
              <a:gd name="connsiteX40" fmla="*/ 1173717 w 1364795"/>
              <a:gd name="connsiteY40" fmla="*/ 4590744 h 4902793"/>
              <a:gd name="connsiteX41" fmla="*/ 1072406 w 1364795"/>
              <a:gd name="connsiteY41" fmla="*/ 4590744 h 4902793"/>
              <a:gd name="connsiteX42" fmla="*/ 1008956 w 1364795"/>
              <a:gd name="connsiteY42" fmla="*/ 4528855 h 4902793"/>
              <a:gd name="connsiteX43" fmla="*/ 1008956 w 1364795"/>
              <a:gd name="connsiteY43" fmla="*/ 4482464 h 4902793"/>
              <a:gd name="connsiteX44" fmla="*/ 1237167 w 1364795"/>
              <a:gd name="connsiteY44" fmla="*/ 4482464 h 4902793"/>
              <a:gd name="connsiteX45" fmla="*/ 94343 w 1364795"/>
              <a:gd name="connsiteY45" fmla="*/ 3790446 h 4902793"/>
              <a:gd name="connsiteX46" fmla="*/ 127628 w 1364795"/>
              <a:gd name="connsiteY46" fmla="*/ 3790446 h 4902793"/>
              <a:gd name="connsiteX47" fmla="*/ 127628 w 1364795"/>
              <a:gd name="connsiteY47" fmla="*/ 4482465 h 4902793"/>
              <a:gd name="connsiteX48" fmla="*/ 94343 w 1364795"/>
              <a:gd name="connsiteY48" fmla="*/ 4482465 h 4902793"/>
              <a:gd name="connsiteX49" fmla="*/ 1 w 1364795"/>
              <a:gd name="connsiteY49" fmla="*/ 4388122 h 4902793"/>
              <a:gd name="connsiteX50" fmla="*/ 1 w 1364795"/>
              <a:gd name="connsiteY50" fmla="*/ 4143684 h 4902793"/>
              <a:gd name="connsiteX51" fmla="*/ 313 w 1364795"/>
              <a:gd name="connsiteY51" fmla="*/ 4136507 h 4902793"/>
              <a:gd name="connsiteX52" fmla="*/ 1 w 1364795"/>
              <a:gd name="connsiteY52" fmla="*/ 4129330 h 4902793"/>
              <a:gd name="connsiteX53" fmla="*/ 1 w 1364795"/>
              <a:gd name="connsiteY53" fmla="*/ 3884893 h 4902793"/>
              <a:gd name="connsiteX54" fmla="*/ 1 w 1364795"/>
              <a:gd name="connsiteY54" fmla="*/ 3884789 h 4902793"/>
              <a:gd name="connsiteX55" fmla="*/ 94343 w 1364795"/>
              <a:gd name="connsiteY55" fmla="*/ 3790446 h 4902793"/>
              <a:gd name="connsiteX56" fmla="*/ 1072406 w 1364795"/>
              <a:gd name="connsiteY56" fmla="*/ 3682165 h 4902793"/>
              <a:gd name="connsiteX57" fmla="*/ 1173717 w 1364795"/>
              <a:gd name="connsiteY57" fmla="*/ 3682165 h 4902793"/>
              <a:gd name="connsiteX58" fmla="*/ 1237167 w 1364795"/>
              <a:gd name="connsiteY58" fmla="*/ 3744055 h 4902793"/>
              <a:gd name="connsiteX59" fmla="*/ 1237167 w 1364795"/>
              <a:gd name="connsiteY59" fmla="*/ 3790445 h 4902793"/>
              <a:gd name="connsiteX60" fmla="*/ 1008956 w 1364795"/>
              <a:gd name="connsiteY60" fmla="*/ 3790445 h 4902793"/>
              <a:gd name="connsiteX61" fmla="*/ 1008956 w 1364795"/>
              <a:gd name="connsiteY61" fmla="*/ 3744055 h 4902793"/>
              <a:gd name="connsiteX62" fmla="*/ 1072406 w 1364795"/>
              <a:gd name="connsiteY62" fmla="*/ 3682165 h 4902793"/>
              <a:gd name="connsiteX63" fmla="*/ 191078 w 1364795"/>
              <a:gd name="connsiteY63" fmla="*/ 3682165 h 4902793"/>
              <a:gd name="connsiteX64" fmla="*/ 292389 w 1364795"/>
              <a:gd name="connsiteY64" fmla="*/ 3682165 h 4902793"/>
              <a:gd name="connsiteX65" fmla="*/ 355840 w 1364795"/>
              <a:gd name="connsiteY65" fmla="*/ 3744055 h 4902793"/>
              <a:gd name="connsiteX66" fmla="*/ 355840 w 1364795"/>
              <a:gd name="connsiteY66" fmla="*/ 3790445 h 4902793"/>
              <a:gd name="connsiteX67" fmla="*/ 127629 w 1364795"/>
              <a:gd name="connsiteY67" fmla="*/ 3790445 h 4902793"/>
              <a:gd name="connsiteX68" fmla="*/ 127629 w 1364795"/>
              <a:gd name="connsiteY68" fmla="*/ 3744055 h 4902793"/>
              <a:gd name="connsiteX69" fmla="*/ 191078 w 1364795"/>
              <a:gd name="connsiteY69" fmla="*/ 3682165 h 4902793"/>
              <a:gd name="connsiteX70" fmla="*/ 447269 w 1364795"/>
              <a:gd name="connsiteY70" fmla="*/ 3567124 h 4902793"/>
              <a:gd name="connsiteX71" fmla="*/ 675481 w 1364795"/>
              <a:gd name="connsiteY71" fmla="*/ 3567124 h 4902793"/>
              <a:gd name="connsiteX72" fmla="*/ 675481 w 1364795"/>
              <a:gd name="connsiteY72" fmla="*/ 3613515 h 4902793"/>
              <a:gd name="connsiteX73" fmla="*/ 612031 w 1364795"/>
              <a:gd name="connsiteY73" fmla="*/ 3675404 h 4902793"/>
              <a:gd name="connsiteX74" fmla="*/ 510719 w 1364795"/>
              <a:gd name="connsiteY74" fmla="*/ 3675404 h 4902793"/>
              <a:gd name="connsiteX75" fmla="*/ 447269 w 1364795"/>
              <a:gd name="connsiteY75" fmla="*/ 3613515 h 4902793"/>
              <a:gd name="connsiteX76" fmla="*/ 1008956 w 1364795"/>
              <a:gd name="connsiteY76" fmla="*/ 3255076 h 4902793"/>
              <a:gd name="connsiteX77" fmla="*/ 1237167 w 1364795"/>
              <a:gd name="connsiteY77" fmla="*/ 3255076 h 4902793"/>
              <a:gd name="connsiteX78" fmla="*/ 1237167 w 1364795"/>
              <a:gd name="connsiteY78" fmla="*/ 3301467 h 4902793"/>
              <a:gd name="connsiteX79" fmla="*/ 1173717 w 1364795"/>
              <a:gd name="connsiteY79" fmla="*/ 3363356 h 4902793"/>
              <a:gd name="connsiteX80" fmla="*/ 1072406 w 1364795"/>
              <a:gd name="connsiteY80" fmla="*/ 3363356 h 4902793"/>
              <a:gd name="connsiteX81" fmla="*/ 1008956 w 1364795"/>
              <a:gd name="connsiteY81" fmla="*/ 3301467 h 4902793"/>
              <a:gd name="connsiteX82" fmla="*/ 127628 w 1364795"/>
              <a:gd name="connsiteY82" fmla="*/ 3255076 h 4902793"/>
              <a:gd name="connsiteX83" fmla="*/ 355839 w 1364795"/>
              <a:gd name="connsiteY83" fmla="*/ 3255076 h 4902793"/>
              <a:gd name="connsiteX84" fmla="*/ 355839 w 1364795"/>
              <a:gd name="connsiteY84" fmla="*/ 3301467 h 4902793"/>
              <a:gd name="connsiteX85" fmla="*/ 292389 w 1364795"/>
              <a:gd name="connsiteY85" fmla="*/ 3363356 h 4902793"/>
              <a:gd name="connsiteX86" fmla="*/ 191078 w 1364795"/>
              <a:gd name="connsiteY86" fmla="*/ 3363356 h 4902793"/>
              <a:gd name="connsiteX87" fmla="*/ 127628 w 1364795"/>
              <a:gd name="connsiteY87" fmla="*/ 3301467 h 4902793"/>
              <a:gd name="connsiteX88" fmla="*/ 675481 w 1364795"/>
              <a:gd name="connsiteY88" fmla="*/ 2875105 h 4902793"/>
              <a:gd name="connsiteX89" fmla="*/ 708765 w 1364795"/>
              <a:gd name="connsiteY89" fmla="*/ 2875105 h 4902793"/>
              <a:gd name="connsiteX90" fmla="*/ 708765 w 1364795"/>
              <a:gd name="connsiteY90" fmla="*/ 2875209 h 4902793"/>
              <a:gd name="connsiteX91" fmla="*/ 803108 w 1364795"/>
              <a:gd name="connsiteY91" fmla="*/ 2969552 h 4902793"/>
              <a:gd name="connsiteX92" fmla="*/ 803108 w 1364795"/>
              <a:gd name="connsiteY92" fmla="*/ 3213989 h 4902793"/>
              <a:gd name="connsiteX93" fmla="*/ 802795 w 1364795"/>
              <a:gd name="connsiteY93" fmla="*/ 3221166 h 4902793"/>
              <a:gd name="connsiteX94" fmla="*/ 803108 w 1364795"/>
              <a:gd name="connsiteY94" fmla="*/ 3228343 h 4902793"/>
              <a:gd name="connsiteX95" fmla="*/ 803108 w 1364795"/>
              <a:gd name="connsiteY95" fmla="*/ 3472781 h 4902793"/>
              <a:gd name="connsiteX96" fmla="*/ 708765 w 1364795"/>
              <a:gd name="connsiteY96" fmla="*/ 3567124 h 4902793"/>
              <a:gd name="connsiteX97" fmla="*/ 675481 w 1364795"/>
              <a:gd name="connsiteY97" fmla="*/ 3567124 h 4902793"/>
              <a:gd name="connsiteX98" fmla="*/ 510719 w 1364795"/>
              <a:gd name="connsiteY98" fmla="*/ 2766826 h 4902793"/>
              <a:gd name="connsiteX99" fmla="*/ 612031 w 1364795"/>
              <a:gd name="connsiteY99" fmla="*/ 2766826 h 4902793"/>
              <a:gd name="connsiteX100" fmla="*/ 675481 w 1364795"/>
              <a:gd name="connsiteY100" fmla="*/ 2828716 h 4902793"/>
              <a:gd name="connsiteX101" fmla="*/ 675481 w 1364795"/>
              <a:gd name="connsiteY101" fmla="*/ 2875105 h 4902793"/>
              <a:gd name="connsiteX102" fmla="*/ 447269 w 1364795"/>
              <a:gd name="connsiteY102" fmla="*/ 2875105 h 4902793"/>
              <a:gd name="connsiteX103" fmla="*/ 447269 w 1364795"/>
              <a:gd name="connsiteY103" fmla="*/ 2828716 h 4902793"/>
              <a:gd name="connsiteX104" fmla="*/ 510719 w 1364795"/>
              <a:gd name="connsiteY104" fmla="*/ 2766826 h 4902793"/>
              <a:gd name="connsiteX105" fmla="*/ 94343 w 1364795"/>
              <a:gd name="connsiteY105" fmla="*/ 2563058 h 4902793"/>
              <a:gd name="connsiteX106" fmla="*/ 127628 w 1364795"/>
              <a:gd name="connsiteY106" fmla="*/ 2563058 h 4902793"/>
              <a:gd name="connsiteX107" fmla="*/ 127628 w 1364795"/>
              <a:gd name="connsiteY107" fmla="*/ 3255076 h 4902793"/>
              <a:gd name="connsiteX108" fmla="*/ 94343 w 1364795"/>
              <a:gd name="connsiteY108" fmla="*/ 3255076 h 4902793"/>
              <a:gd name="connsiteX109" fmla="*/ 0 w 1364795"/>
              <a:gd name="connsiteY109" fmla="*/ 3160733 h 4902793"/>
              <a:gd name="connsiteX110" fmla="*/ 0 w 1364795"/>
              <a:gd name="connsiteY110" fmla="*/ 2916295 h 4902793"/>
              <a:gd name="connsiteX111" fmla="*/ 313 w 1364795"/>
              <a:gd name="connsiteY111" fmla="*/ 2909118 h 4902793"/>
              <a:gd name="connsiteX112" fmla="*/ 0 w 1364795"/>
              <a:gd name="connsiteY112" fmla="*/ 2901941 h 4902793"/>
              <a:gd name="connsiteX113" fmla="*/ 0 w 1364795"/>
              <a:gd name="connsiteY113" fmla="*/ 2657504 h 4902793"/>
              <a:gd name="connsiteX114" fmla="*/ 0 w 1364795"/>
              <a:gd name="connsiteY114" fmla="*/ 2657401 h 4902793"/>
              <a:gd name="connsiteX115" fmla="*/ 94343 w 1364795"/>
              <a:gd name="connsiteY115" fmla="*/ 2563058 h 4902793"/>
              <a:gd name="connsiteX116" fmla="*/ 1237167 w 1364795"/>
              <a:gd name="connsiteY116" fmla="*/ 2563058 h 4902793"/>
              <a:gd name="connsiteX117" fmla="*/ 1270452 w 1364795"/>
              <a:gd name="connsiteY117" fmla="*/ 2563058 h 4902793"/>
              <a:gd name="connsiteX118" fmla="*/ 1270452 w 1364795"/>
              <a:gd name="connsiteY118" fmla="*/ 2563162 h 4902793"/>
              <a:gd name="connsiteX119" fmla="*/ 1364795 w 1364795"/>
              <a:gd name="connsiteY119" fmla="*/ 2657504 h 4902793"/>
              <a:gd name="connsiteX120" fmla="*/ 1364795 w 1364795"/>
              <a:gd name="connsiteY120" fmla="*/ 2901941 h 4902793"/>
              <a:gd name="connsiteX121" fmla="*/ 1364482 w 1364795"/>
              <a:gd name="connsiteY121" fmla="*/ 2909118 h 4902793"/>
              <a:gd name="connsiteX122" fmla="*/ 1364795 w 1364795"/>
              <a:gd name="connsiteY122" fmla="*/ 2916295 h 4902793"/>
              <a:gd name="connsiteX123" fmla="*/ 1364795 w 1364795"/>
              <a:gd name="connsiteY123" fmla="*/ 3160733 h 4902793"/>
              <a:gd name="connsiteX124" fmla="*/ 1270452 w 1364795"/>
              <a:gd name="connsiteY124" fmla="*/ 3255076 h 4902793"/>
              <a:gd name="connsiteX125" fmla="*/ 1237167 w 1364795"/>
              <a:gd name="connsiteY125" fmla="*/ 3255076 h 4902793"/>
              <a:gd name="connsiteX126" fmla="*/ 1072406 w 1364795"/>
              <a:gd name="connsiteY126" fmla="*/ 2454778 h 4902793"/>
              <a:gd name="connsiteX127" fmla="*/ 1173717 w 1364795"/>
              <a:gd name="connsiteY127" fmla="*/ 2454778 h 4902793"/>
              <a:gd name="connsiteX128" fmla="*/ 1237167 w 1364795"/>
              <a:gd name="connsiteY128" fmla="*/ 2516667 h 4902793"/>
              <a:gd name="connsiteX129" fmla="*/ 1237167 w 1364795"/>
              <a:gd name="connsiteY129" fmla="*/ 2563058 h 4902793"/>
              <a:gd name="connsiteX130" fmla="*/ 1008956 w 1364795"/>
              <a:gd name="connsiteY130" fmla="*/ 2563058 h 4902793"/>
              <a:gd name="connsiteX131" fmla="*/ 1008956 w 1364795"/>
              <a:gd name="connsiteY131" fmla="*/ 2516667 h 4902793"/>
              <a:gd name="connsiteX132" fmla="*/ 1072406 w 1364795"/>
              <a:gd name="connsiteY132" fmla="*/ 2454778 h 4902793"/>
              <a:gd name="connsiteX133" fmla="*/ 191078 w 1364795"/>
              <a:gd name="connsiteY133" fmla="*/ 2454778 h 4902793"/>
              <a:gd name="connsiteX134" fmla="*/ 292389 w 1364795"/>
              <a:gd name="connsiteY134" fmla="*/ 2454778 h 4902793"/>
              <a:gd name="connsiteX135" fmla="*/ 355839 w 1364795"/>
              <a:gd name="connsiteY135" fmla="*/ 2516667 h 4902793"/>
              <a:gd name="connsiteX136" fmla="*/ 355839 w 1364795"/>
              <a:gd name="connsiteY136" fmla="*/ 2563058 h 4902793"/>
              <a:gd name="connsiteX137" fmla="*/ 127628 w 1364795"/>
              <a:gd name="connsiteY137" fmla="*/ 2563058 h 4902793"/>
              <a:gd name="connsiteX138" fmla="*/ 127628 w 1364795"/>
              <a:gd name="connsiteY138" fmla="*/ 2516667 h 4902793"/>
              <a:gd name="connsiteX139" fmla="*/ 191078 w 1364795"/>
              <a:gd name="connsiteY139" fmla="*/ 2454778 h 4902793"/>
              <a:gd name="connsiteX140" fmla="*/ 127628 w 1364795"/>
              <a:gd name="connsiteY140" fmla="*/ 2027689 h 4902793"/>
              <a:gd name="connsiteX141" fmla="*/ 355839 w 1364795"/>
              <a:gd name="connsiteY141" fmla="*/ 2027689 h 4902793"/>
              <a:gd name="connsiteX142" fmla="*/ 355839 w 1364795"/>
              <a:gd name="connsiteY142" fmla="*/ 2074080 h 4902793"/>
              <a:gd name="connsiteX143" fmla="*/ 292389 w 1364795"/>
              <a:gd name="connsiteY143" fmla="*/ 2135969 h 4902793"/>
              <a:gd name="connsiteX144" fmla="*/ 191078 w 1364795"/>
              <a:gd name="connsiteY144" fmla="*/ 2135969 h 4902793"/>
              <a:gd name="connsiteX145" fmla="*/ 127628 w 1364795"/>
              <a:gd name="connsiteY145" fmla="*/ 2074080 h 4902793"/>
              <a:gd name="connsiteX146" fmla="*/ 675480 w 1364795"/>
              <a:gd name="connsiteY146" fmla="*/ 1647719 h 4902793"/>
              <a:gd name="connsiteX147" fmla="*/ 708765 w 1364795"/>
              <a:gd name="connsiteY147" fmla="*/ 1647719 h 4902793"/>
              <a:gd name="connsiteX148" fmla="*/ 708765 w 1364795"/>
              <a:gd name="connsiteY148" fmla="*/ 1647823 h 4902793"/>
              <a:gd name="connsiteX149" fmla="*/ 803108 w 1364795"/>
              <a:gd name="connsiteY149" fmla="*/ 1742166 h 4902793"/>
              <a:gd name="connsiteX150" fmla="*/ 803108 w 1364795"/>
              <a:gd name="connsiteY150" fmla="*/ 1986603 h 4902793"/>
              <a:gd name="connsiteX151" fmla="*/ 802795 w 1364795"/>
              <a:gd name="connsiteY151" fmla="*/ 1993780 h 4902793"/>
              <a:gd name="connsiteX152" fmla="*/ 803108 w 1364795"/>
              <a:gd name="connsiteY152" fmla="*/ 2000957 h 4902793"/>
              <a:gd name="connsiteX153" fmla="*/ 803108 w 1364795"/>
              <a:gd name="connsiteY153" fmla="*/ 2245395 h 4902793"/>
              <a:gd name="connsiteX154" fmla="*/ 708765 w 1364795"/>
              <a:gd name="connsiteY154" fmla="*/ 2339738 h 4902793"/>
              <a:gd name="connsiteX155" fmla="*/ 675480 w 1364795"/>
              <a:gd name="connsiteY155" fmla="*/ 2339738 h 4902793"/>
              <a:gd name="connsiteX156" fmla="*/ 675480 w 1364795"/>
              <a:gd name="connsiteY156" fmla="*/ 2386127 h 4902793"/>
              <a:gd name="connsiteX157" fmla="*/ 612031 w 1364795"/>
              <a:gd name="connsiteY157" fmla="*/ 2448016 h 4902793"/>
              <a:gd name="connsiteX158" fmla="*/ 510719 w 1364795"/>
              <a:gd name="connsiteY158" fmla="*/ 2448016 h 4902793"/>
              <a:gd name="connsiteX159" fmla="*/ 447269 w 1364795"/>
              <a:gd name="connsiteY159" fmla="*/ 2386127 h 4902793"/>
              <a:gd name="connsiteX160" fmla="*/ 447269 w 1364795"/>
              <a:gd name="connsiteY160" fmla="*/ 2339736 h 4902793"/>
              <a:gd name="connsiteX161" fmla="*/ 675480 w 1364795"/>
              <a:gd name="connsiteY161" fmla="*/ 2339736 h 4902793"/>
              <a:gd name="connsiteX162" fmla="*/ 510719 w 1364795"/>
              <a:gd name="connsiteY162" fmla="*/ 1539438 h 4902793"/>
              <a:gd name="connsiteX163" fmla="*/ 612031 w 1364795"/>
              <a:gd name="connsiteY163" fmla="*/ 1539438 h 4902793"/>
              <a:gd name="connsiteX164" fmla="*/ 675480 w 1364795"/>
              <a:gd name="connsiteY164" fmla="*/ 1601327 h 4902793"/>
              <a:gd name="connsiteX165" fmla="*/ 675480 w 1364795"/>
              <a:gd name="connsiteY165" fmla="*/ 1647718 h 4902793"/>
              <a:gd name="connsiteX166" fmla="*/ 447269 w 1364795"/>
              <a:gd name="connsiteY166" fmla="*/ 1647718 h 4902793"/>
              <a:gd name="connsiteX167" fmla="*/ 447269 w 1364795"/>
              <a:gd name="connsiteY167" fmla="*/ 1601327 h 4902793"/>
              <a:gd name="connsiteX168" fmla="*/ 510719 w 1364795"/>
              <a:gd name="connsiteY168" fmla="*/ 1539438 h 4902793"/>
              <a:gd name="connsiteX169" fmla="*/ 94343 w 1364795"/>
              <a:gd name="connsiteY169" fmla="*/ 1335671 h 4902793"/>
              <a:gd name="connsiteX170" fmla="*/ 127628 w 1364795"/>
              <a:gd name="connsiteY170" fmla="*/ 1335671 h 4902793"/>
              <a:gd name="connsiteX171" fmla="*/ 127628 w 1364795"/>
              <a:gd name="connsiteY171" fmla="*/ 2027690 h 4902793"/>
              <a:gd name="connsiteX172" fmla="*/ 94343 w 1364795"/>
              <a:gd name="connsiteY172" fmla="*/ 2027690 h 4902793"/>
              <a:gd name="connsiteX173" fmla="*/ 0 w 1364795"/>
              <a:gd name="connsiteY173" fmla="*/ 1933347 h 4902793"/>
              <a:gd name="connsiteX174" fmla="*/ 0 w 1364795"/>
              <a:gd name="connsiteY174" fmla="*/ 1688909 h 4902793"/>
              <a:gd name="connsiteX175" fmla="*/ 313 w 1364795"/>
              <a:gd name="connsiteY175" fmla="*/ 1681732 h 4902793"/>
              <a:gd name="connsiteX176" fmla="*/ 0 w 1364795"/>
              <a:gd name="connsiteY176" fmla="*/ 1674555 h 4902793"/>
              <a:gd name="connsiteX177" fmla="*/ 0 w 1364795"/>
              <a:gd name="connsiteY177" fmla="*/ 1430117 h 4902793"/>
              <a:gd name="connsiteX178" fmla="*/ 0 w 1364795"/>
              <a:gd name="connsiteY178" fmla="*/ 1430013 h 4902793"/>
              <a:gd name="connsiteX179" fmla="*/ 94343 w 1364795"/>
              <a:gd name="connsiteY179" fmla="*/ 1335671 h 4902793"/>
              <a:gd name="connsiteX180" fmla="*/ 1237167 w 1364795"/>
              <a:gd name="connsiteY180" fmla="*/ 1335671 h 4902793"/>
              <a:gd name="connsiteX181" fmla="*/ 1270452 w 1364795"/>
              <a:gd name="connsiteY181" fmla="*/ 1335671 h 4902793"/>
              <a:gd name="connsiteX182" fmla="*/ 1270452 w 1364795"/>
              <a:gd name="connsiteY182" fmla="*/ 1335775 h 4902793"/>
              <a:gd name="connsiteX183" fmla="*/ 1364795 w 1364795"/>
              <a:gd name="connsiteY183" fmla="*/ 1430117 h 4902793"/>
              <a:gd name="connsiteX184" fmla="*/ 1364795 w 1364795"/>
              <a:gd name="connsiteY184" fmla="*/ 1674555 h 4902793"/>
              <a:gd name="connsiteX185" fmla="*/ 1364482 w 1364795"/>
              <a:gd name="connsiteY185" fmla="*/ 1681732 h 4902793"/>
              <a:gd name="connsiteX186" fmla="*/ 1364795 w 1364795"/>
              <a:gd name="connsiteY186" fmla="*/ 1688909 h 4902793"/>
              <a:gd name="connsiteX187" fmla="*/ 1364795 w 1364795"/>
              <a:gd name="connsiteY187" fmla="*/ 1933347 h 4902793"/>
              <a:gd name="connsiteX188" fmla="*/ 1270452 w 1364795"/>
              <a:gd name="connsiteY188" fmla="*/ 2027690 h 4902793"/>
              <a:gd name="connsiteX189" fmla="*/ 1237167 w 1364795"/>
              <a:gd name="connsiteY189" fmla="*/ 2027690 h 4902793"/>
              <a:gd name="connsiteX190" fmla="*/ 1237167 w 1364795"/>
              <a:gd name="connsiteY190" fmla="*/ 2074080 h 4902793"/>
              <a:gd name="connsiteX191" fmla="*/ 1173717 w 1364795"/>
              <a:gd name="connsiteY191" fmla="*/ 2135969 h 4902793"/>
              <a:gd name="connsiteX192" fmla="*/ 1072406 w 1364795"/>
              <a:gd name="connsiteY192" fmla="*/ 2135969 h 4902793"/>
              <a:gd name="connsiteX193" fmla="*/ 1008956 w 1364795"/>
              <a:gd name="connsiteY193" fmla="*/ 2074080 h 4902793"/>
              <a:gd name="connsiteX194" fmla="*/ 1008956 w 1364795"/>
              <a:gd name="connsiteY194" fmla="*/ 2027689 h 4902793"/>
              <a:gd name="connsiteX195" fmla="*/ 1237167 w 1364795"/>
              <a:gd name="connsiteY195" fmla="*/ 2027689 h 4902793"/>
              <a:gd name="connsiteX196" fmla="*/ 191078 w 1364795"/>
              <a:gd name="connsiteY196" fmla="*/ 1227390 h 4902793"/>
              <a:gd name="connsiteX197" fmla="*/ 292389 w 1364795"/>
              <a:gd name="connsiteY197" fmla="*/ 1227390 h 4902793"/>
              <a:gd name="connsiteX198" fmla="*/ 355839 w 1364795"/>
              <a:gd name="connsiteY198" fmla="*/ 1289279 h 4902793"/>
              <a:gd name="connsiteX199" fmla="*/ 355839 w 1364795"/>
              <a:gd name="connsiteY199" fmla="*/ 1335670 h 4902793"/>
              <a:gd name="connsiteX200" fmla="*/ 127628 w 1364795"/>
              <a:gd name="connsiteY200" fmla="*/ 1335670 h 4902793"/>
              <a:gd name="connsiteX201" fmla="*/ 127628 w 1364795"/>
              <a:gd name="connsiteY201" fmla="*/ 1289279 h 4902793"/>
              <a:gd name="connsiteX202" fmla="*/ 191078 w 1364795"/>
              <a:gd name="connsiteY202" fmla="*/ 1227390 h 4902793"/>
              <a:gd name="connsiteX203" fmla="*/ 1072406 w 1364795"/>
              <a:gd name="connsiteY203" fmla="*/ 1227390 h 4902793"/>
              <a:gd name="connsiteX204" fmla="*/ 1173717 w 1364795"/>
              <a:gd name="connsiteY204" fmla="*/ 1227390 h 4902793"/>
              <a:gd name="connsiteX205" fmla="*/ 1237167 w 1364795"/>
              <a:gd name="connsiteY205" fmla="*/ 1289279 h 4902793"/>
              <a:gd name="connsiteX206" fmla="*/ 1237167 w 1364795"/>
              <a:gd name="connsiteY206" fmla="*/ 1335670 h 4902793"/>
              <a:gd name="connsiteX207" fmla="*/ 1008956 w 1364795"/>
              <a:gd name="connsiteY207" fmla="*/ 1335670 h 4902793"/>
              <a:gd name="connsiteX208" fmla="*/ 1008956 w 1364795"/>
              <a:gd name="connsiteY208" fmla="*/ 1289279 h 4902793"/>
              <a:gd name="connsiteX209" fmla="*/ 1072406 w 1364795"/>
              <a:gd name="connsiteY209" fmla="*/ 1227390 h 4902793"/>
              <a:gd name="connsiteX210" fmla="*/ 447269 w 1364795"/>
              <a:gd name="connsiteY210" fmla="*/ 1112347 h 4902793"/>
              <a:gd name="connsiteX211" fmla="*/ 675480 w 1364795"/>
              <a:gd name="connsiteY211" fmla="*/ 1112347 h 4902793"/>
              <a:gd name="connsiteX212" fmla="*/ 675480 w 1364795"/>
              <a:gd name="connsiteY212" fmla="*/ 1158738 h 4902793"/>
              <a:gd name="connsiteX213" fmla="*/ 612031 w 1364795"/>
              <a:gd name="connsiteY213" fmla="*/ 1220627 h 4902793"/>
              <a:gd name="connsiteX214" fmla="*/ 510719 w 1364795"/>
              <a:gd name="connsiteY214" fmla="*/ 1220627 h 4902793"/>
              <a:gd name="connsiteX215" fmla="*/ 447269 w 1364795"/>
              <a:gd name="connsiteY215" fmla="*/ 1158738 h 4902793"/>
              <a:gd name="connsiteX216" fmla="*/ 1008956 w 1364795"/>
              <a:gd name="connsiteY216" fmla="*/ 800301 h 4902793"/>
              <a:gd name="connsiteX217" fmla="*/ 1237167 w 1364795"/>
              <a:gd name="connsiteY217" fmla="*/ 800301 h 4902793"/>
              <a:gd name="connsiteX218" fmla="*/ 1237167 w 1364795"/>
              <a:gd name="connsiteY218" fmla="*/ 846692 h 4902793"/>
              <a:gd name="connsiteX219" fmla="*/ 1173717 w 1364795"/>
              <a:gd name="connsiteY219" fmla="*/ 908581 h 4902793"/>
              <a:gd name="connsiteX220" fmla="*/ 1072406 w 1364795"/>
              <a:gd name="connsiteY220" fmla="*/ 908581 h 4902793"/>
              <a:gd name="connsiteX221" fmla="*/ 1008956 w 1364795"/>
              <a:gd name="connsiteY221" fmla="*/ 846692 h 4902793"/>
              <a:gd name="connsiteX222" fmla="*/ 127628 w 1364795"/>
              <a:gd name="connsiteY222" fmla="*/ 800299 h 4902793"/>
              <a:gd name="connsiteX223" fmla="*/ 355839 w 1364795"/>
              <a:gd name="connsiteY223" fmla="*/ 800299 h 4902793"/>
              <a:gd name="connsiteX224" fmla="*/ 355839 w 1364795"/>
              <a:gd name="connsiteY224" fmla="*/ 846690 h 4902793"/>
              <a:gd name="connsiteX225" fmla="*/ 292389 w 1364795"/>
              <a:gd name="connsiteY225" fmla="*/ 908579 h 4902793"/>
              <a:gd name="connsiteX226" fmla="*/ 191078 w 1364795"/>
              <a:gd name="connsiteY226" fmla="*/ 908579 h 4902793"/>
              <a:gd name="connsiteX227" fmla="*/ 127628 w 1364795"/>
              <a:gd name="connsiteY227" fmla="*/ 846690 h 4902793"/>
              <a:gd name="connsiteX228" fmla="*/ 675480 w 1364795"/>
              <a:gd name="connsiteY228" fmla="*/ 420330 h 4902793"/>
              <a:gd name="connsiteX229" fmla="*/ 708765 w 1364795"/>
              <a:gd name="connsiteY229" fmla="*/ 420330 h 4902793"/>
              <a:gd name="connsiteX230" fmla="*/ 708765 w 1364795"/>
              <a:gd name="connsiteY230" fmla="*/ 420433 h 4902793"/>
              <a:gd name="connsiteX231" fmla="*/ 803108 w 1364795"/>
              <a:gd name="connsiteY231" fmla="*/ 514776 h 4902793"/>
              <a:gd name="connsiteX232" fmla="*/ 803108 w 1364795"/>
              <a:gd name="connsiteY232" fmla="*/ 759213 h 4902793"/>
              <a:gd name="connsiteX233" fmla="*/ 802795 w 1364795"/>
              <a:gd name="connsiteY233" fmla="*/ 766391 h 4902793"/>
              <a:gd name="connsiteX234" fmla="*/ 803108 w 1364795"/>
              <a:gd name="connsiteY234" fmla="*/ 773568 h 4902793"/>
              <a:gd name="connsiteX235" fmla="*/ 803108 w 1364795"/>
              <a:gd name="connsiteY235" fmla="*/ 1018006 h 4902793"/>
              <a:gd name="connsiteX236" fmla="*/ 708765 w 1364795"/>
              <a:gd name="connsiteY236" fmla="*/ 1112348 h 4902793"/>
              <a:gd name="connsiteX237" fmla="*/ 675480 w 1364795"/>
              <a:gd name="connsiteY237" fmla="*/ 1112348 h 4902793"/>
              <a:gd name="connsiteX238" fmla="*/ 510719 w 1364795"/>
              <a:gd name="connsiteY238" fmla="*/ 312049 h 4902793"/>
              <a:gd name="connsiteX239" fmla="*/ 612031 w 1364795"/>
              <a:gd name="connsiteY239" fmla="*/ 312049 h 4902793"/>
              <a:gd name="connsiteX240" fmla="*/ 675480 w 1364795"/>
              <a:gd name="connsiteY240" fmla="*/ 373938 h 4902793"/>
              <a:gd name="connsiteX241" fmla="*/ 675480 w 1364795"/>
              <a:gd name="connsiteY241" fmla="*/ 420328 h 4902793"/>
              <a:gd name="connsiteX242" fmla="*/ 447269 w 1364795"/>
              <a:gd name="connsiteY242" fmla="*/ 420328 h 4902793"/>
              <a:gd name="connsiteX243" fmla="*/ 447269 w 1364795"/>
              <a:gd name="connsiteY243" fmla="*/ 373938 h 4902793"/>
              <a:gd name="connsiteX244" fmla="*/ 510719 w 1364795"/>
              <a:gd name="connsiteY244" fmla="*/ 312049 h 4902793"/>
              <a:gd name="connsiteX245" fmla="*/ 1237167 w 1364795"/>
              <a:gd name="connsiteY245" fmla="*/ 108385 h 4902793"/>
              <a:gd name="connsiteX246" fmla="*/ 1270452 w 1364795"/>
              <a:gd name="connsiteY246" fmla="*/ 108385 h 4902793"/>
              <a:gd name="connsiteX247" fmla="*/ 1364795 w 1364795"/>
              <a:gd name="connsiteY247" fmla="*/ 202728 h 4902793"/>
              <a:gd name="connsiteX248" fmla="*/ 1364795 w 1364795"/>
              <a:gd name="connsiteY248" fmla="*/ 447165 h 4902793"/>
              <a:gd name="connsiteX249" fmla="*/ 1364482 w 1364795"/>
              <a:gd name="connsiteY249" fmla="*/ 454342 h 4902793"/>
              <a:gd name="connsiteX250" fmla="*/ 1364795 w 1364795"/>
              <a:gd name="connsiteY250" fmla="*/ 461519 h 4902793"/>
              <a:gd name="connsiteX251" fmla="*/ 1364795 w 1364795"/>
              <a:gd name="connsiteY251" fmla="*/ 705957 h 4902793"/>
              <a:gd name="connsiteX252" fmla="*/ 1270452 w 1364795"/>
              <a:gd name="connsiteY252" fmla="*/ 800299 h 4902793"/>
              <a:gd name="connsiteX253" fmla="*/ 1237167 w 1364795"/>
              <a:gd name="connsiteY253" fmla="*/ 800299 h 4902793"/>
              <a:gd name="connsiteX254" fmla="*/ 94342 w 1364795"/>
              <a:gd name="connsiteY254" fmla="*/ 108281 h 4902793"/>
              <a:gd name="connsiteX255" fmla="*/ 127628 w 1364795"/>
              <a:gd name="connsiteY255" fmla="*/ 108281 h 4902793"/>
              <a:gd name="connsiteX256" fmla="*/ 127628 w 1364795"/>
              <a:gd name="connsiteY256" fmla="*/ 800300 h 4902793"/>
              <a:gd name="connsiteX257" fmla="*/ 94342 w 1364795"/>
              <a:gd name="connsiteY257" fmla="*/ 800300 h 4902793"/>
              <a:gd name="connsiteX258" fmla="*/ 0 w 1364795"/>
              <a:gd name="connsiteY258" fmla="*/ 705957 h 4902793"/>
              <a:gd name="connsiteX259" fmla="*/ 0 w 1364795"/>
              <a:gd name="connsiteY259" fmla="*/ 461519 h 4902793"/>
              <a:gd name="connsiteX260" fmla="*/ 312 w 1364795"/>
              <a:gd name="connsiteY260" fmla="*/ 454342 h 4902793"/>
              <a:gd name="connsiteX261" fmla="*/ 0 w 1364795"/>
              <a:gd name="connsiteY261" fmla="*/ 447165 h 4902793"/>
              <a:gd name="connsiteX262" fmla="*/ 0 w 1364795"/>
              <a:gd name="connsiteY262" fmla="*/ 202728 h 4902793"/>
              <a:gd name="connsiteX263" fmla="*/ 0 w 1364795"/>
              <a:gd name="connsiteY263" fmla="*/ 202624 h 4902793"/>
              <a:gd name="connsiteX264" fmla="*/ 94342 w 1364795"/>
              <a:gd name="connsiteY264" fmla="*/ 108281 h 4902793"/>
              <a:gd name="connsiteX265" fmla="*/ 191078 w 1364795"/>
              <a:gd name="connsiteY265" fmla="*/ 0 h 4902793"/>
              <a:gd name="connsiteX266" fmla="*/ 292389 w 1364795"/>
              <a:gd name="connsiteY266" fmla="*/ 0 h 4902793"/>
              <a:gd name="connsiteX267" fmla="*/ 355839 w 1364795"/>
              <a:gd name="connsiteY267" fmla="*/ 61889 h 4902793"/>
              <a:gd name="connsiteX268" fmla="*/ 355839 w 1364795"/>
              <a:gd name="connsiteY268" fmla="*/ 108280 h 4902793"/>
              <a:gd name="connsiteX269" fmla="*/ 127628 w 1364795"/>
              <a:gd name="connsiteY269" fmla="*/ 108280 h 4902793"/>
              <a:gd name="connsiteX270" fmla="*/ 127628 w 1364795"/>
              <a:gd name="connsiteY270" fmla="*/ 61889 h 4902793"/>
              <a:gd name="connsiteX271" fmla="*/ 191078 w 1364795"/>
              <a:gd name="connsiteY271" fmla="*/ 0 h 4902793"/>
              <a:gd name="connsiteX272" fmla="*/ 1072406 w 1364795"/>
              <a:gd name="connsiteY272" fmla="*/ 0 h 4902793"/>
              <a:gd name="connsiteX273" fmla="*/ 1173717 w 1364795"/>
              <a:gd name="connsiteY273" fmla="*/ 0 h 4902793"/>
              <a:gd name="connsiteX274" fmla="*/ 1237167 w 1364795"/>
              <a:gd name="connsiteY274" fmla="*/ 61889 h 4902793"/>
              <a:gd name="connsiteX275" fmla="*/ 1237167 w 1364795"/>
              <a:gd name="connsiteY275" fmla="*/ 108280 h 4902793"/>
              <a:gd name="connsiteX276" fmla="*/ 1008956 w 1364795"/>
              <a:gd name="connsiteY276" fmla="*/ 108280 h 4902793"/>
              <a:gd name="connsiteX277" fmla="*/ 1008956 w 1364795"/>
              <a:gd name="connsiteY277" fmla="*/ 61889 h 4902793"/>
              <a:gd name="connsiteX278" fmla="*/ 1072406 w 1364795"/>
              <a:gd name="connsiteY278" fmla="*/ 0 h 490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364795" h="4902793">
                <a:moveTo>
                  <a:pt x="447270" y="4794513"/>
                </a:moveTo>
                <a:lnTo>
                  <a:pt x="675481" y="4794513"/>
                </a:lnTo>
                <a:lnTo>
                  <a:pt x="675481" y="4840904"/>
                </a:lnTo>
                <a:cubicBezTo>
                  <a:pt x="675481" y="4876477"/>
                  <a:pt x="648437" y="4902793"/>
                  <a:pt x="612031" y="4902793"/>
                </a:cubicBezTo>
                <a:lnTo>
                  <a:pt x="510719" y="4902793"/>
                </a:lnTo>
                <a:cubicBezTo>
                  <a:pt x="474313" y="4902793"/>
                  <a:pt x="447270" y="4876477"/>
                  <a:pt x="447270" y="4840904"/>
                </a:cubicBezTo>
                <a:close/>
                <a:moveTo>
                  <a:pt x="127629" y="4482464"/>
                </a:moveTo>
                <a:lnTo>
                  <a:pt x="355840" y="4482464"/>
                </a:lnTo>
                <a:lnTo>
                  <a:pt x="355840" y="4528855"/>
                </a:lnTo>
                <a:cubicBezTo>
                  <a:pt x="355840" y="4564428"/>
                  <a:pt x="328795" y="4590744"/>
                  <a:pt x="292389" y="4590744"/>
                </a:cubicBezTo>
                <a:lnTo>
                  <a:pt x="191078" y="4590744"/>
                </a:lnTo>
                <a:cubicBezTo>
                  <a:pt x="154672" y="4590744"/>
                  <a:pt x="127629" y="4564428"/>
                  <a:pt x="127629" y="4528855"/>
                </a:cubicBezTo>
                <a:close/>
                <a:moveTo>
                  <a:pt x="675481" y="4102494"/>
                </a:moveTo>
                <a:lnTo>
                  <a:pt x="708765" y="4102494"/>
                </a:lnTo>
                <a:lnTo>
                  <a:pt x="708765" y="4102598"/>
                </a:lnTo>
                <a:cubicBezTo>
                  <a:pt x="763685" y="4102598"/>
                  <a:pt x="803108" y="4142020"/>
                  <a:pt x="803108" y="4196941"/>
                </a:cubicBezTo>
                <a:lnTo>
                  <a:pt x="803108" y="4441378"/>
                </a:lnTo>
                <a:cubicBezTo>
                  <a:pt x="803108" y="4443875"/>
                  <a:pt x="802899" y="4446163"/>
                  <a:pt x="802795" y="4448555"/>
                </a:cubicBezTo>
                <a:cubicBezTo>
                  <a:pt x="802899" y="4450947"/>
                  <a:pt x="803108" y="4453340"/>
                  <a:pt x="803108" y="4455732"/>
                </a:cubicBezTo>
                <a:lnTo>
                  <a:pt x="803108" y="4700170"/>
                </a:lnTo>
                <a:cubicBezTo>
                  <a:pt x="803108" y="4755090"/>
                  <a:pt x="763685" y="4794513"/>
                  <a:pt x="708765" y="4794513"/>
                </a:cubicBezTo>
                <a:lnTo>
                  <a:pt x="675481" y="4794513"/>
                </a:lnTo>
                <a:close/>
                <a:moveTo>
                  <a:pt x="510719" y="3994213"/>
                </a:moveTo>
                <a:lnTo>
                  <a:pt x="612031" y="3994213"/>
                </a:lnTo>
                <a:cubicBezTo>
                  <a:pt x="648437" y="3994213"/>
                  <a:pt x="675481" y="4020529"/>
                  <a:pt x="675481" y="4056103"/>
                </a:cubicBezTo>
                <a:lnTo>
                  <a:pt x="675481" y="4102493"/>
                </a:lnTo>
                <a:lnTo>
                  <a:pt x="447270" y="4102493"/>
                </a:lnTo>
                <a:lnTo>
                  <a:pt x="447270" y="4056103"/>
                </a:lnTo>
                <a:cubicBezTo>
                  <a:pt x="447270" y="4020529"/>
                  <a:pt x="474313" y="3994213"/>
                  <a:pt x="510719" y="3994213"/>
                </a:cubicBezTo>
                <a:close/>
                <a:moveTo>
                  <a:pt x="1237167" y="3790446"/>
                </a:moveTo>
                <a:lnTo>
                  <a:pt x="1270452" y="3790446"/>
                </a:lnTo>
                <a:lnTo>
                  <a:pt x="1270452" y="3790550"/>
                </a:lnTo>
                <a:cubicBezTo>
                  <a:pt x="1325372" y="3790550"/>
                  <a:pt x="1364795" y="3829972"/>
                  <a:pt x="1364795" y="3884893"/>
                </a:cubicBezTo>
                <a:lnTo>
                  <a:pt x="1364795" y="4129330"/>
                </a:lnTo>
                <a:cubicBezTo>
                  <a:pt x="1364795" y="4131827"/>
                  <a:pt x="1364586" y="4134115"/>
                  <a:pt x="1364482" y="4136507"/>
                </a:cubicBezTo>
                <a:cubicBezTo>
                  <a:pt x="1364586" y="4138899"/>
                  <a:pt x="1364795" y="4141292"/>
                  <a:pt x="1364795" y="4143684"/>
                </a:cubicBezTo>
                <a:lnTo>
                  <a:pt x="1364795" y="4388122"/>
                </a:lnTo>
                <a:cubicBezTo>
                  <a:pt x="1364795" y="4443042"/>
                  <a:pt x="1325372" y="4482465"/>
                  <a:pt x="1270452" y="4482465"/>
                </a:cubicBezTo>
                <a:lnTo>
                  <a:pt x="1237167" y="4482465"/>
                </a:lnTo>
                <a:lnTo>
                  <a:pt x="1237167" y="4528855"/>
                </a:lnTo>
                <a:cubicBezTo>
                  <a:pt x="1237167" y="4564428"/>
                  <a:pt x="1210123" y="4590744"/>
                  <a:pt x="1173717" y="4590744"/>
                </a:cubicBezTo>
                <a:lnTo>
                  <a:pt x="1072406" y="4590744"/>
                </a:lnTo>
                <a:cubicBezTo>
                  <a:pt x="1036000" y="4590744"/>
                  <a:pt x="1008956" y="4564428"/>
                  <a:pt x="1008956" y="4528855"/>
                </a:cubicBezTo>
                <a:lnTo>
                  <a:pt x="1008956" y="4482464"/>
                </a:lnTo>
                <a:lnTo>
                  <a:pt x="1237167" y="4482464"/>
                </a:lnTo>
                <a:close/>
                <a:moveTo>
                  <a:pt x="94343" y="3790446"/>
                </a:moveTo>
                <a:lnTo>
                  <a:pt x="127628" y="3790446"/>
                </a:lnTo>
                <a:lnTo>
                  <a:pt x="127628" y="4482465"/>
                </a:lnTo>
                <a:lnTo>
                  <a:pt x="94343" y="4482465"/>
                </a:lnTo>
                <a:cubicBezTo>
                  <a:pt x="39422" y="4482465"/>
                  <a:pt x="1" y="4443042"/>
                  <a:pt x="1" y="4388122"/>
                </a:cubicBezTo>
                <a:lnTo>
                  <a:pt x="1" y="4143684"/>
                </a:lnTo>
                <a:cubicBezTo>
                  <a:pt x="1" y="4141188"/>
                  <a:pt x="209" y="4138899"/>
                  <a:pt x="313" y="4136507"/>
                </a:cubicBezTo>
                <a:cubicBezTo>
                  <a:pt x="209" y="4134115"/>
                  <a:pt x="1" y="4131722"/>
                  <a:pt x="1" y="4129330"/>
                </a:cubicBezTo>
                <a:lnTo>
                  <a:pt x="1" y="3884893"/>
                </a:lnTo>
                <a:lnTo>
                  <a:pt x="1" y="3884789"/>
                </a:lnTo>
                <a:cubicBezTo>
                  <a:pt x="1" y="3829868"/>
                  <a:pt x="39422" y="3790446"/>
                  <a:pt x="94343" y="3790446"/>
                </a:cubicBezTo>
                <a:close/>
                <a:moveTo>
                  <a:pt x="1072406" y="3682165"/>
                </a:moveTo>
                <a:lnTo>
                  <a:pt x="1173717" y="3682165"/>
                </a:lnTo>
                <a:cubicBezTo>
                  <a:pt x="1210123" y="3682165"/>
                  <a:pt x="1237167" y="3708481"/>
                  <a:pt x="1237167" y="3744055"/>
                </a:cubicBezTo>
                <a:lnTo>
                  <a:pt x="1237167" y="3790445"/>
                </a:lnTo>
                <a:lnTo>
                  <a:pt x="1008956" y="3790445"/>
                </a:lnTo>
                <a:lnTo>
                  <a:pt x="1008956" y="3744055"/>
                </a:lnTo>
                <a:cubicBezTo>
                  <a:pt x="1008956" y="3708481"/>
                  <a:pt x="1036000" y="3682165"/>
                  <a:pt x="1072406" y="3682165"/>
                </a:cubicBezTo>
                <a:close/>
                <a:moveTo>
                  <a:pt x="191078" y="3682165"/>
                </a:moveTo>
                <a:lnTo>
                  <a:pt x="292389" y="3682165"/>
                </a:lnTo>
                <a:cubicBezTo>
                  <a:pt x="328795" y="3682165"/>
                  <a:pt x="355840" y="3708481"/>
                  <a:pt x="355840" y="3744055"/>
                </a:cubicBezTo>
                <a:lnTo>
                  <a:pt x="355840" y="3790445"/>
                </a:lnTo>
                <a:lnTo>
                  <a:pt x="127629" y="3790445"/>
                </a:lnTo>
                <a:lnTo>
                  <a:pt x="127629" y="3744055"/>
                </a:lnTo>
                <a:cubicBezTo>
                  <a:pt x="127629" y="3708481"/>
                  <a:pt x="154672" y="3682165"/>
                  <a:pt x="191078" y="3682165"/>
                </a:cubicBezTo>
                <a:close/>
                <a:moveTo>
                  <a:pt x="447269" y="3567124"/>
                </a:moveTo>
                <a:lnTo>
                  <a:pt x="675481" y="3567124"/>
                </a:lnTo>
                <a:lnTo>
                  <a:pt x="675481" y="3613515"/>
                </a:lnTo>
                <a:cubicBezTo>
                  <a:pt x="675481" y="3649088"/>
                  <a:pt x="648437" y="3675404"/>
                  <a:pt x="612031" y="3675404"/>
                </a:cubicBezTo>
                <a:lnTo>
                  <a:pt x="510719" y="3675404"/>
                </a:lnTo>
                <a:cubicBezTo>
                  <a:pt x="474313" y="3675404"/>
                  <a:pt x="447269" y="3649088"/>
                  <a:pt x="447269" y="3613515"/>
                </a:cubicBezTo>
                <a:close/>
                <a:moveTo>
                  <a:pt x="1008956" y="3255076"/>
                </a:moveTo>
                <a:lnTo>
                  <a:pt x="1237167" y="3255076"/>
                </a:lnTo>
                <a:lnTo>
                  <a:pt x="1237167" y="3301467"/>
                </a:lnTo>
                <a:cubicBezTo>
                  <a:pt x="1237167" y="3337040"/>
                  <a:pt x="1210123" y="3363356"/>
                  <a:pt x="1173717" y="3363356"/>
                </a:cubicBezTo>
                <a:lnTo>
                  <a:pt x="1072406" y="3363356"/>
                </a:lnTo>
                <a:cubicBezTo>
                  <a:pt x="1036000" y="3363356"/>
                  <a:pt x="1008956" y="3337040"/>
                  <a:pt x="1008956" y="3301467"/>
                </a:cubicBezTo>
                <a:close/>
                <a:moveTo>
                  <a:pt x="127628" y="3255076"/>
                </a:moveTo>
                <a:lnTo>
                  <a:pt x="355839" y="3255076"/>
                </a:lnTo>
                <a:lnTo>
                  <a:pt x="355839" y="3301467"/>
                </a:lnTo>
                <a:cubicBezTo>
                  <a:pt x="355839" y="3337040"/>
                  <a:pt x="328795" y="3363356"/>
                  <a:pt x="292389" y="3363356"/>
                </a:cubicBezTo>
                <a:lnTo>
                  <a:pt x="191078" y="3363356"/>
                </a:lnTo>
                <a:cubicBezTo>
                  <a:pt x="154672" y="3363356"/>
                  <a:pt x="127628" y="3337040"/>
                  <a:pt x="127628" y="3301467"/>
                </a:cubicBezTo>
                <a:close/>
                <a:moveTo>
                  <a:pt x="675481" y="2875105"/>
                </a:moveTo>
                <a:lnTo>
                  <a:pt x="708765" y="2875105"/>
                </a:lnTo>
                <a:lnTo>
                  <a:pt x="708765" y="2875209"/>
                </a:lnTo>
                <a:cubicBezTo>
                  <a:pt x="763685" y="2875209"/>
                  <a:pt x="803108" y="2914631"/>
                  <a:pt x="803108" y="2969552"/>
                </a:cubicBezTo>
                <a:lnTo>
                  <a:pt x="803108" y="3213989"/>
                </a:lnTo>
                <a:cubicBezTo>
                  <a:pt x="803108" y="3216486"/>
                  <a:pt x="802899" y="3218774"/>
                  <a:pt x="802795" y="3221166"/>
                </a:cubicBezTo>
                <a:cubicBezTo>
                  <a:pt x="802899" y="3223558"/>
                  <a:pt x="803108" y="3225951"/>
                  <a:pt x="803108" y="3228343"/>
                </a:cubicBezTo>
                <a:lnTo>
                  <a:pt x="803108" y="3472781"/>
                </a:lnTo>
                <a:cubicBezTo>
                  <a:pt x="803108" y="3527701"/>
                  <a:pt x="763685" y="3567124"/>
                  <a:pt x="708765" y="3567124"/>
                </a:cubicBezTo>
                <a:lnTo>
                  <a:pt x="675481" y="3567124"/>
                </a:lnTo>
                <a:close/>
                <a:moveTo>
                  <a:pt x="510719" y="2766826"/>
                </a:moveTo>
                <a:lnTo>
                  <a:pt x="612031" y="2766826"/>
                </a:lnTo>
                <a:cubicBezTo>
                  <a:pt x="648437" y="2766826"/>
                  <a:pt x="675481" y="2793142"/>
                  <a:pt x="675481" y="2828716"/>
                </a:cubicBezTo>
                <a:lnTo>
                  <a:pt x="675481" y="2875105"/>
                </a:lnTo>
                <a:lnTo>
                  <a:pt x="447269" y="2875105"/>
                </a:lnTo>
                <a:lnTo>
                  <a:pt x="447269" y="2828716"/>
                </a:lnTo>
                <a:cubicBezTo>
                  <a:pt x="447269" y="2793142"/>
                  <a:pt x="474313" y="2766826"/>
                  <a:pt x="510719" y="2766826"/>
                </a:cubicBezTo>
                <a:close/>
                <a:moveTo>
                  <a:pt x="94343" y="2563058"/>
                </a:moveTo>
                <a:lnTo>
                  <a:pt x="127628" y="2563058"/>
                </a:lnTo>
                <a:lnTo>
                  <a:pt x="127628" y="3255076"/>
                </a:lnTo>
                <a:lnTo>
                  <a:pt x="94343" y="3255076"/>
                </a:lnTo>
                <a:cubicBezTo>
                  <a:pt x="39422" y="3255076"/>
                  <a:pt x="0" y="3215653"/>
                  <a:pt x="0" y="3160733"/>
                </a:cubicBezTo>
                <a:lnTo>
                  <a:pt x="0" y="2916295"/>
                </a:lnTo>
                <a:cubicBezTo>
                  <a:pt x="0" y="2913799"/>
                  <a:pt x="209" y="2911510"/>
                  <a:pt x="313" y="2909118"/>
                </a:cubicBezTo>
                <a:cubicBezTo>
                  <a:pt x="209" y="2906726"/>
                  <a:pt x="0" y="2904333"/>
                  <a:pt x="0" y="2901941"/>
                </a:cubicBezTo>
                <a:lnTo>
                  <a:pt x="0" y="2657504"/>
                </a:lnTo>
                <a:lnTo>
                  <a:pt x="0" y="2657401"/>
                </a:lnTo>
                <a:cubicBezTo>
                  <a:pt x="0" y="2602480"/>
                  <a:pt x="39422" y="2563058"/>
                  <a:pt x="94343" y="2563058"/>
                </a:cubicBezTo>
                <a:close/>
                <a:moveTo>
                  <a:pt x="1237167" y="2563058"/>
                </a:moveTo>
                <a:lnTo>
                  <a:pt x="1270452" y="2563058"/>
                </a:lnTo>
                <a:lnTo>
                  <a:pt x="1270452" y="2563162"/>
                </a:lnTo>
                <a:cubicBezTo>
                  <a:pt x="1325372" y="2563162"/>
                  <a:pt x="1364795" y="2602584"/>
                  <a:pt x="1364795" y="2657504"/>
                </a:cubicBezTo>
                <a:lnTo>
                  <a:pt x="1364795" y="2901941"/>
                </a:lnTo>
                <a:cubicBezTo>
                  <a:pt x="1364795" y="2904438"/>
                  <a:pt x="1364586" y="2906726"/>
                  <a:pt x="1364482" y="2909118"/>
                </a:cubicBezTo>
                <a:cubicBezTo>
                  <a:pt x="1364586" y="2911510"/>
                  <a:pt x="1364795" y="2913903"/>
                  <a:pt x="1364795" y="2916295"/>
                </a:cubicBezTo>
                <a:lnTo>
                  <a:pt x="1364795" y="3160733"/>
                </a:lnTo>
                <a:cubicBezTo>
                  <a:pt x="1364795" y="3215653"/>
                  <a:pt x="1325372" y="3255076"/>
                  <a:pt x="1270452" y="3255076"/>
                </a:cubicBezTo>
                <a:lnTo>
                  <a:pt x="1237167" y="3255076"/>
                </a:lnTo>
                <a:close/>
                <a:moveTo>
                  <a:pt x="1072406" y="2454778"/>
                </a:moveTo>
                <a:lnTo>
                  <a:pt x="1173717" y="2454778"/>
                </a:lnTo>
                <a:cubicBezTo>
                  <a:pt x="1210123" y="2454778"/>
                  <a:pt x="1237167" y="2481094"/>
                  <a:pt x="1237167" y="2516667"/>
                </a:cubicBezTo>
                <a:lnTo>
                  <a:pt x="1237167" y="2563058"/>
                </a:lnTo>
                <a:lnTo>
                  <a:pt x="1008956" y="2563058"/>
                </a:lnTo>
                <a:lnTo>
                  <a:pt x="1008956" y="2516667"/>
                </a:lnTo>
                <a:cubicBezTo>
                  <a:pt x="1008956" y="2481094"/>
                  <a:pt x="1036000" y="2454778"/>
                  <a:pt x="1072406" y="2454778"/>
                </a:cubicBezTo>
                <a:close/>
                <a:moveTo>
                  <a:pt x="191078" y="2454778"/>
                </a:moveTo>
                <a:lnTo>
                  <a:pt x="292389" y="2454778"/>
                </a:lnTo>
                <a:cubicBezTo>
                  <a:pt x="328795" y="2454778"/>
                  <a:pt x="355839" y="2481094"/>
                  <a:pt x="355839" y="2516667"/>
                </a:cubicBezTo>
                <a:lnTo>
                  <a:pt x="355839" y="2563058"/>
                </a:lnTo>
                <a:lnTo>
                  <a:pt x="127628" y="2563058"/>
                </a:lnTo>
                <a:lnTo>
                  <a:pt x="127628" y="2516667"/>
                </a:lnTo>
                <a:cubicBezTo>
                  <a:pt x="127628" y="2481094"/>
                  <a:pt x="154672" y="2454778"/>
                  <a:pt x="191078" y="2454778"/>
                </a:cubicBezTo>
                <a:close/>
                <a:moveTo>
                  <a:pt x="127628" y="2027689"/>
                </a:moveTo>
                <a:lnTo>
                  <a:pt x="355839" y="2027689"/>
                </a:lnTo>
                <a:lnTo>
                  <a:pt x="355839" y="2074080"/>
                </a:lnTo>
                <a:cubicBezTo>
                  <a:pt x="355839" y="2109653"/>
                  <a:pt x="328795" y="2135969"/>
                  <a:pt x="292389" y="2135969"/>
                </a:cubicBezTo>
                <a:lnTo>
                  <a:pt x="191078" y="2135969"/>
                </a:lnTo>
                <a:cubicBezTo>
                  <a:pt x="154672" y="2135969"/>
                  <a:pt x="127628" y="2109653"/>
                  <a:pt x="127628" y="2074080"/>
                </a:cubicBezTo>
                <a:close/>
                <a:moveTo>
                  <a:pt x="675480" y="1647719"/>
                </a:moveTo>
                <a:lnTo>
                  <a:pt x="708765" y="1647719"/>
                </a:lnTo>
                <a:lnTo>
                  <a:pt x="708765" y="1647823"/>
                </a:lnTo>
                <a:cubicBezTo>
                  <a:pt x="763685" y="1647823"/>
                  <a:pt x="803108" y="1687245"/>
                  <a:pt x="803108" y="1742166"/>
                </a:cubicBezTo>
                <a:lnTo>
                  <a:pt x="803108" y="1986603"/>
                </a:lnTo>
                <a:cubicBezTo>
                  <a:pt x="803108" y="1989099"/>
                  <a:pt x="802899" y="1991387"/>
                  <a:pt x="802795" y="1993780"/>
                </a:cubicBezTo>
                <a:cubicBezTo>
                  <a:pt x="802899" y="1996173"/>
                  <a:pt x="803108" y="1998565"/>
                  <a:pt x="803108" y="2000957"/>
                </a:cubicBezTo>
                <a:lnTo>
                  <a:pt x="803108" y="2245395"/>
                </a:lnTo>
                <a:cubicBezTo>
                  <a:pt x="803108" y="2300315"/>
                  <a:pt x="763685" y="2339738"/>
                  <a:pt x="708765" y="2339738"/>
                </a:cubicBezTo>
                <a:lnTo>
                  <a:pt x="675480" y="2339738"/>
                </a:lnTo>
                <a:lnTo>
                  <a:pt x="675480" y="2386127"/>
                </a:lnTo>
                <a:cubicBezTo>
                  <a:pt x="675480" y="2421700"/>
                  <a:pt x="648437" y="2448016"/>
                  <a:pt x="612031" y="2448016"/>
                </a:cubicBezTo>
                <a:lnTo>
                  <a:pt x="510719" y="2448016"/>
                </a:lnTo>
                <a:cubicBezTo>
                  <a:pt x="474313" y="2448016"/>
                  <a:pt x="447269" y="2421700"/>
                  <a:pt x="447269" y="2386127"/>
                </a:cubicBezTo>
                <a:lnTo>
                  <a:pt x="447269" y="2339736"/>
                </a:lnTo>
                <a:lnTo>
                  <a:pt x="675480" y="2339736"/>
                </a:lnTo>
                <a:close/>
                <a:moveTo>
                  <a:pt x="510719" y="1539438"/>
                </a:moveTo>
                <a:lnTo>
                  <a:pt x="612031" y="1539438"/>
                </a:lnTo>
                <a:cubicBezTo>
                  <a:pt x="648437" y="1539438"/>
                  <a:pt x="675480" y="1565754"/>
                  <a:pt x="675480" y="1601327"/>
                </a:cubicBezTo>
                <a:lnTo>
                  <a:pt x="675480" y="1647718"/>
                </a:lnTo>
                <a:lnTo>
                  <a:pt x="447269" y="1647718"/>
                </a:lnTo>
                <a:lnTo>
                  <a:pt x="447269" y="1601327"/>
                </a:lnTo>
                <a:cubicBezTo>
                  <a:pt x="447269" y="1565754"/>
                  <a:pt x="474313" y="1539438"/>
                  <a:pt x="510719" y="1539438"/>
                </a:cubicBezTo>
                <a:close/>
                <a:moveTo>
                  <a:pt x="94343" y="1335671"/>
                </a:moveTo>
                <a:lnTo>
                  <a:pt x="127628" y="1335671"/>
                </a:lnTo>
                <a:lnTo>
                  <a:pt x="127628" y="2027690"/>
                </a:lnTo>
                <a:lnTo>
                  <a:pt x="94343" y="2027690"/>
                </a:lnTo>
                <a:cubicBezTo>
                  <a:pt x="39422" y="2027690"/>
                  <a:pt x="0" y="1988267"/>
                  <a:pt x="0" y="1933347"/>
                </a:cubicBezTo>
                <a:lnTo>
                  <a:pt x="0" y="1688909"/>
                </a:lnTo>
                <a:cubicBezTo>
                  <a:pt x="0" y="1686413"/>
                  <a:pt x="209" y="1684124"/>
                  <a:pt x="313" y="1681732"/>
                </a:cubicBezTo>
                <a:cubicBezTo>
                  <a:pt x="209" y="1679339"/>
                  <a:pt x="0" y="1676947"/>
                  <a:pt x="0" y="1674555"/>
                </a:cubicBezTo>
                <a:lnTo>
                  <a:pt x="0" y="1430117"/>
                </a:lnTo>
                <a:lnTo>
                  <a:pt x="0" y="1430013"/>
                </a:lnTo>
                <a:cubicBezTo>
                  <a:pt x="0" y="1375093"/>
                  <a:pt x="39422" y="1335671"/>
                  <a:pt x="94343" y="1335671"/>
                </a:cubicBezTo>
                <a:close/>
                <a:moveTo>
                  <a:pt x="1237167" y="1335671"/>
                </a:moveTo>
                <a:lnTo>
                  <a:pt x="1270452" y="1335671"/>
                </a:lnTo>
                <a:lnTo>
                  <a:pt x="1270452" y="1335775"/>
                </a:lnTo>
                <a:cubicBezTo>
                  <a:pt x="1325372" y="1335775"/>
                  <a:pt x="1364795" y="1375196"/>
                  <a:pt x="1364795" y="1430117"/>
                </a:cubicBezTo>
                <a:lnTo>
                  <a:pt x="1364795" y="1674555"/>
                </a:lnTo>
                <a:cubicBezTo>
                  <a:pt x="1364795" y="1677051"/>
                  <a:pt x="1364586" y="1679339"/>
                  <a:pt x="1364482" y="1681732"/>
                </a:cubicBezTo>
                <a:cubicBezTo>
                  <a:pt x="1364586" y="1684124"/>
                  <a:pt x="1364795" y="1686517"/>
                  <a:pt x="1364795" y="1688909"/>
                </a:cubicBezTo>
                <a:lnTo>
                  <a:pt x="1364795" y="1933347"/>
                </a:lnTo>
                <a:cubicBezTo>
                  <a:pt x="1364795" y="1988267"/>
                  <a:pt x="1325372" y="2027690"/>
                  <a:pt x="1270452" y="2027690"/>
                </a:cubicBezTo>
                <a:lnTo>
                  <a:pt x="1237167" y="2027690"/>
                </a:lnTo>
                <a:lnTo>
                  <a:pt x="1237167" y="2074080"/>
                </a:lnTo>
                <a:cubicBezTo>
                  <a:pt x="1237167" y="2109653"/>
                  <a:pt x="1210123" y="2135969"/>
                  <a:pt x="1173717" y="2135969"/>
                </a:cubicBezTo>
                <a:lnTo>
                  <a:pt x="1072406" y="2135969"/>
                </a:lnTo>
                <a:cubicBezTo>
                  <a:pt x="1036000" y="2135969"/>
                  <a:pt x="1008956" y="2109653"/>
                  <a:pt x="1008956" y="2074080"/>
                </a:cubicBezTo>
                <a:lnTo>
                  <a:pt x="1008956" y="2027689"/>
                </a:lnTo>
                <a:lnTo>
                  <a:pt x="1237167" y="2027689"/>
                </a:lnTo>
                <a:close/>
                <a:moveTo>
                  <a:pt x="191078" y="1227390"/>
                </a:moveTo>
                <a:lnTo>
                  <a:pt x="292389" y="1227390"/>
                </a:lnTo>
                <a:cubicBezTo>
                  <a:pt x="328795" y="1227390"/>
                  <a:pt x="355839" y="1253706"/>
                  <a:pt x="355839" y="1289279"/>
                </a:cubicBezTo>
                <a:lnTo>
                  <a:pt x="355839" y="1335670"/>
                </a:lnTo>
                <a:lnTo>
                  <a:pt x="127628" y="1335670"/>
                </a:lnTo>
                <a:lnTo>
                  <a:pt x="127628" y="1289279"/>
                </a:lnTo>
                <a:cubicBezTo>
                  <a:pt x="127628" y="1253706"/>
                  <a:pt x="154672" y="1227390"/>
                  <a:pt x="191078" y="1227390"/>
                </a:cubicBezTo>
                <a:close/>
                <a:moveTo>
                  <a:pt x="1072406" y="1227390"/>
                </a:moveTo>
                <a:lnTo>
                  <a:pt x="1173717" y="1227390"/>
                </a:lnTo>
                <a:cubicBezTo>
                  <a:pt x="1210123" y="1227390"/>
                  <a:pt x="1237167" y="1253706"/>
                  <a:pt x="1237167" y="1289279"/>
                </a:cubicBezTo>
                <a:lnTo>
                  <a:pt x="1237167" y="1335670"/>
                </a:lnTo>
                <a:lnTo>
                  <a:pt x="1008956" y="1335670"/>
                </a:lnTo>
                <a:lnTo>
                  <a:pt x="1008956" y="1289279"/>
                </a:lnTo>
                <a:cubicBezTo>
                  <a:pt x="1008956" y="1253706"/>
                  <a:pt x="1036000" y="1227390"/>
                  <a:pt x="1072406" y="1227390"/>
                </a:cubicBezTo>
                <a:close/>
                <a:moveTo>
                  <a:pt x="447269" y="1112347"/>
                </a:moveTo>
                <a:lnTo>
                  <a:pt x="675480" y="1112347"/>
                </a:lnTo>
                <a:lnTo>
                  <a:pt x="675480" y="1158738"/>
                </a:lnTo>
                <a:cubicBezTo>
                  <a:pt x="675480" y="1194311"/>
                  <a:pt x="648436" y="1220627"/>
                  <a:pt x="612031" y="1220627"/>
                </a:cubicBezTo>
                <a:lnTo>
                  <a:pt x="510719" y="1220627"/>
                </a:lnTo>
                <a:cubicBezTo>
                  <a:pt x="474313" y="1220627"/>
                  <a:pt x="447269" y="1194311"/>
                  <a:pt x="447269" y="1158738"/>
                </a:cubicBezTo>
                <a:close/>
                <a:moveTo>
                  <a:pt x="1008956" y="800301"/>
                </a:moveTo>
                <a:lnTo>
                  <a:pt x="1237167" y="800301"/>
                </a:lnTo>
                <a:lnTo>
                  <a:pt x="1237167" y="846692"/>
                </a:lnTo>
                <a:cubicBezTo>
                  <a:pt x="1237167" y="882265"/>
                  <a:pt x="1210123" y="908581"/>
                  <a:pt x="1173717" y="908581"/>
                </a:cubicBezTo>
                <a:lnTo>
                  <a:pt x="1072406" y="908581"/>
                </a:lnTo>
                <a:cubicBezTo>
                  <a:pt x="1036000" y="908581"/>
                  <a:pt x="1008956" y="882265"/>
                  <a:pt x="1008956" y="846692"/>
                </a:cubicBezTo>
                <a:close/>
                <a:moveTo>
                  <a:pt x="127628" y="800299"/>
                </a:moveTo>
                <a:lnTo>
                  <a:pt x="355839" y="800299"/>
                </a:lnTo>
                <a:lnTo>
                  <a:pt x="355839" y="846690"/>
                </a:lnTo>
                <a:cubicBezTo>
                  <a:pt x="355839" y="882263"/>
                  <a:pt x="328795" y="908579"/>
                  <a:pt x="292389" y="908579"/>
                </a:cubicBezTo>
                <a:lnTo>
                  <a:pt x="191078" y="908579"/>
                </a:lnTo>
                <a:cubicBezTo>
                  <a:pt x="154672" y="908579"/>
                  <a:pt x="127628" y="882263"/>
                  <a:pt x="127628" y="846690"/>
                </a:cubicBezTo>
                <a:close/>
                <a:moveTo>
                  <a:pt x="675480" y="420330"/>
                </a:moveTo>
                <a:lnTo>
                  <a:pt x="708765" y="420330"/>
                </a:lnTo>
                <a:lnTo>
                  <a:pt x="708765" y="420433"/>
                </a:lnTo>
                <a:cubicBezTo>
                  <a:pt x="763685" y="420433"/>
                  <a:pt x="803108" y="459855"/>
                  <a:pt x="803108" y="514776"/>
                </a:cubicBezTo>
                <a:lnTo>
                  <a:pt x="803108" y="759213"/>
                </a:lnTo>
                <a:cubicBezTo>
                  <a:pt x="803108" y="761710"/>
                  <a:pt x="802899" y="763998"/>
                  <a:pt x="802795" y="766391"/>
                </a:cubicBezTo>
                <a:cubicBezTo>
                  <a:pt x="802899" y="768783"/>
                  <a:pt x="803108" y="771175"/>
                  <a:pt x="803108" y="773568"/>
                </a:cubicBezTo>
                <a:lnTo>
                  <a:pt x="803108" y="1018006"/>
                </a:lnTo>
                <a:cubicBezTo>
                  <a:pt x="803108" y="1072926"/>
                  <a:pt x="763685" y="1112348"/>
                  <a:pt x="708765" y="1112348"/>
                </a:cubicBezTo>
                <a:lnTo>
                  <a:pt x="675480" y="1112348"/>
                </a:lnTo>
                <a:close/>
                <a:moveTo>
                  <a:pt x="510719" y="312049"/>
                </a:moveTo>
                <a:lnTo>
                  <a:pt x="612031" y="312049"/>
                </a:lnTo>
                <a:cubicBezTo>
                  <a:pt x="648436" y="312049"/>
                  <a:pt x="675480" y="338364"/>
                  <a:pt x="675480" y="373938"/>
                </a:cubicBezTo>
                <a:lnTo>
                  <a:pt x="675480" y="420328"/>
                </a:lnTo>
                <a:lnTo>
                  <a:pt x="447269" y="420328"/>
                </a:lnTo>
                <a:lnTo>
                  <a:pt x="447269" y="373938"/>
                </a:lnTo>
                <a:cubicBezTo>
                  <a:pt x="447269" y="338364"/>
                  <a:pt x="474313" y="312049"/>
                  <a:pt x="510719" y="312049"/>
                </a:cubicBezTo>
                <a:close/>
                <a:moveTo>
                  <a:pt x="1237167" y="108385"/>
                </a:moveTo>
                <a:lnTo>
                  <a:pt x="1270452" y="108385"/>
                </a:lnTo>
                <a:cubicBezTo>
                  <a:pt x="1325372" y="108385"/>
                  <a:pt x="1364795" y="147807"/>
                  <a:pt x="1364795" y="202728"/>
                </a:cubicBezTo>
                <a:lnTo>
                  <a:pt x="1364795" y="447165"/>
                </a:lnTo>
                <a:cubicBezTo>
                  <a:pt x="1364795" y="449661"/>
                  <a:pt x="1364586" y="451950"/>
                  <a:pt x="1364482" y="454342"/>
                </a:cubicBezTo>
                <a:cubicBezTo>
                  <a:pt x="1364586" y="456734"/>
                  <a:pt x="1364795" y="459127"/>
                  <a:pt x="1364795" y="461519"/>
                </a:cubicBezTo>
                <a:lnTo>
                  <a:pt x="1364795" y="705957"/>
                </a:lnTo>
                <a:cubicBezTo>
                  <a:pt x="1364795" y="760877"/>
                  <a:pt x="1325372" y="800299"/>
                  <a:pt x="1270452" y="800299"/>
                </a:cubicBezTo>
                <a:lnTo>
                  <a:pt x="1237167" y="800299"/>
                </a:lnTo>
                <a:close/>
                <a:moveTo>
                  <a:pt x="94342" y="108281"/>
                </a:moveTo>
                <a:lnTo>
                  <a:pt x="127628" y="108281"/>
                </a:lnTo>
                <a:lnTo>
                  <a:pt x="127628" y="800300"/>
                </a:lnTo>
                <a:lnTo>
                  <a:pt x="94342" y="800300"/>
                </a:lnTo>
                <a:cubicBezTo>
                  <a:pt x="39422" y="800300"/>
                  <a:pt x="0" y="760877"/>
                  <a:pt x="0" y="705957"/>
                </a:cubicBezTo>
                <a:lnTo>
                  <a:pt x="0" y="461519"/>
                </a:lnTo>
                <a:cubicBezTo>
                  <a:pt x="0" y="459023"/>
                  <a:pt x="209" y="456735"/>
                  <a:pt x="312" y="454342"/>
                </a:cubicBezTo>
                <a:cubicBezTo>
                  <a:pt x="209" y="451950"/>
                  <a:pt x="0" y="449557"/>
                  <a:pt x="0" y="447165"/>
                </a:cubicBezTo>
                <a:lnTo>
                  <a:pt x="0" y="202728"/>
                </a:lnTo>
                <a:lnTo>
                  <a:pt x="0" y="202624"/>
                </a:lnTo>
                <a:cubicBezTo>
                  <a:pt x="0" y="147703"/>
                  <a:pt x="39422" y="108281"/>
                  <a:pt x="94342" y="108281"/>
                </a:cubicBezTo>
                <a:close/>
                <a:moveTo>
                  <a:pt x="191078" y="0"/>
                </a:moveTo>
                <a:lnTo>
                  <a:pt x="292389" y="0"/>
                </a:lnTo>
                <a:cubicBezTo>
                  <a:pt x="328795" y="0"/>
                  <a:pt x="355839" y="26316"/>
                  <a:pt x="355839" y="61889"/>
                </a:cubicBezTo>
                <a:lnTo>
                  <a:pt x="355839" y="108280"/>
                </a:lnTo>
                <a:lnTo>
                  <a:pt x="127628" y="108280"/>
                </a:lnTo>
                <a:lnTo>
                  <a:pt x="127628" y="61889"/>
                </a:lnTo>
                <a:cubicBezTo>
                  <a:pt x="127628" y="26316"/>
                  <a:pt x="154672" y="0"/>
                  <a:pt x="191078" y="0"/>
                </a:cubicBezTo>
                <a:close/>
                <a:moveTo>
                  <a:pt x="1072406" y="0"/>
                </a:moveTo>
                <a:lnTo>
                  <a:pt x="1173717" y="0"/>
                </a:lnTo>
                <a:cubicBezTo>
                  <a:pt x="1210123" y="0"/>
                  <a:pt x="1237167" y="26316"/>
                  <a:pt x="1237167" y="61889"/>
                </a:cubicBezTo>
                <a:lnTo>
                  <a:pt x="1237167" y="108280"/>
                </a:lnTo>
                <a:lnTo>
                  <a:pt x="1008956" y="108280"/>
                </a:lnTo>
                <a:lnTo>
                  <a:pt x="1008956" y="61889"/>
                </a:lnTo>
                <a:cubicBezTo>
                  <a:pt x="1008956" y="26316"/>
                  <a:pt x="1036000" y="0"/>
                  <a:pt x="1072406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64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AEC5854-B0C1-11B7-E989-55E38241A63B}"/>
              </a:ext>
            </a:extLst>
          </p:cNvPr>
          <p:cNvGrpSpPr/>
          <p:nvPr userDrawn="1"/>
        </p:nvGrpSpPr>
        <p:grpSpPr>
          <a:xfrm>
            <a:off x="6081357" y="-85127"/>
            <a:ext cx="6691977" cy="7324804"/>
            <a:chOff x="6081357" y="-85127"/>
            <a:chExt cx="6691977" cy="732480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C3788F8-E41A-B308-BC95-90B1F1F40AD3}"/>
                </a:ext>
              </a:extLst>
            </p:cNvPr>
            <p:cNvSpPr/>
            <p:nvPr userDrawn="1"/>
          </p:nvSpPr>
          <p:spPr>
            <a:xfrm>
              <a:off x="6081357" y="-85127"/>
              <a:ext cx="1002726" cy="1525926"/>
            </a:xfrm>
            <a:custGeom>
              <a:avLst/>
              <a:gdLst>
                <a:gd name="connsiteX0" fmla="*/ 86392 w 325850"/>
                <a:gd name="connsiteY0" fmla="*/ 396716 h 495871"/>
                <a:gd name="connsiteX1" fmla="*/ 0 w 325850"/>
                <a:gd name="connsiteY1" fmla="*/ 310325 h 495871"/>
                <a:gd name="connsiteX2" fmla="*/ 0 w 325850"/>
                <a:gd name="connsiteY2" fmla="*/ 86392 h 495871"/>
                <a:gd name="connsiteX3" fmla="*/ 86392 w 325850"/>
                <a:gd name="connsiteY3" fmla="*/ 0 h 495871"/>
                <a:gd name="connsiteX4" fmla="*/ 116872 w 325850"/>
                <a:gd name="connsiteY4" fmla="*/ 0 h 495871"/>
                <a:gd name="connsiteX5" fmla="*/ 116872 w 325850"/>
                <a:gd name="connsiteY5" fmla="*/ 396716 h 495871"/>
                <a:gd name="connsiteX6" fmla="*/ 86392 w 325850"/>
                <a:gd name="connsiteY6" fmla="*/ 396716 h 495871"/>
                <a:gd name="connsiteX7" fmla="*/ 116872 w 325850"/>
                <a:gd name="connsiteY7" fmla="*/ 439198 h 495871"/>
                <a:gd name="connsiteX8" fmla="*/ 116872 w 325850"/>
                <a:gd name="connsiteY8" fmla="*/ 396716 h 495871"/>
                <a:gd name="connsiteX9" fmla="*/ 325850 w 325850"/>
                <a:gd name="connsiteY9" fmla="*/ 396716 h 495871"/>
                <a:gd name="connsiteX10" fmla="*/ 325850 w 325850"/>
                <a:gd name="connsiteY10" fmla="*/ 439198 h 495871"/>
                <a:gd name="connsiteX11" fmla="*/ 267748 w 325850"/>
                <a:gd name="connsiteY11" fmla="*/ 495872 h 495871"/>
                <a:gd name="connsiteX12" fmla="*/ 174974 w 325850"/>
                <a:gd name="connsiteY12" fmla="*/ 495872 h 495871"/>
                <a:gd name="connsiteX13" fmla="*/ 116872 w 325850"/>
                <a:gd name="connsiteY13" fmla="*/ 439198 h 49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871">
                  <a:moveTo>
                    <a:pt x="86392" y="396716"/>
                  </a:moveTo>
                  <a:cubicBezTo>
                    <a:pt x="36100" y="396716"/>
                    <a:pt x="0" y="360617"/>
                    <a:pt x="0" y="310325"/>
                  </a:cubicBezTo>
                  <a:lnTo>
                    <a:pt x="0" y="86392"/>
                  </a:lnTo>
                  <a:cubicBezTo>
                    <a:pt x="0" y="36100"/>
                    <a:pt x="36100" y="0"/>
                    <a:pt x="86392" y="0"/>
                  </a:cubicBezTo>
                  <a:lnTo>
                    <a:pt x="116872" y="0"/>
                  </a:lnTo>
                  <a:lnTo>
                    <a:pt x="116872" y="396716"/>
                  </a:lnTo>
                  <a:lnTo>
                    <a:pt x="86392" y="396716"/>
                  </a:lnTo>
                  <a:close/>
                  <a:moveTo>
                    <a:pt x="116872" y="439198"/>
                  </a:moveTo>
                  <a:lnTo>
                    <a:pt x="116872" y="396716"/>
                  </a:lnTo>
                  <a:lnTo>
                    <a:pt x="325850" y="396716"/>
                  </a:lnTo>
                  <a:lnTo>
                    <a:pt x="325850" y="439198"/>
                  </a:lnTo>
                  <a:cubicBezTo>
                    <a:pt x="325850" y="471773"/>
                    <a:pt x="301085" y="495872"/>
                    <a:pt x="267748" y="495872"/>
                  </a:cubicBezTo>
                  <a:lnTo>
                    <a:pt x="174974" y="495872"/>
                  </a:lnTo>
                  <a:cubicBezTo>
                    <a:pt x="141637" y="495872"/>
                    <a:pt x="116872" y="471773"/>
                    <a:pt x="116872" y="439198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FDCBF32-E7FE-D883-B302-8C4F715A9EDE}"/>
                </a:ext>
              </a:extLst>
            </p:cNvPr>
            <p:cNvSpPr/>
            <p:nvPr userDrawn="1"/>
          </p:nvSpPr>
          <p:spPr>
            <a:xfrm>
              <a:off x="7084083" y="830547"/>
              <a:ext cx="1002726" cy="1525633"/>
            </a:xfrm>
            <a:custGeom>
              <a:avLst/>
              <a:gdLst>
                <a:gd name="connsiteX0" fmla="*/ 239459 w 325850"/>
                <a:gd name="connsiteY0" fmla="*/ 99155 h 495776"/>
                <a:gd name="connsiteX1" fmla="*/ 325850 w 325850"/>
                <a:gd name="connsiteY1" fmla="*/ 185547 h 495776"/>
                <a:gd name="connsiteX2" fmla="*/ 325850 w 325850"/>
                <a:gd name="connsiteY2" fmla="*/ 409385 h 495776"/>
                <a:gd name="connsiteX3" fmla="*/ 239459 w 325850"/>
                <a:gd name="connsiteY3" fmla="*/ 495776 h 495776"/>
                <a:gd name="connsiteX4" fmla="*/ 208979 w 325850"/>
                <a:gd name="connsiteY4" fmla="*/ 495776 h 495776"/>
                <a:gd name="connsiteX5" fmla="*/ 208979 w 325850"/>
                <a:gd name="connsiteY5" fmla="*/ 99155 h 495776"/>
                <a:gd name="connsiteX6" fmla="*/ 239459 w 325850"/>
                <a:gd name="connsiteY6" fmla="*/ 99155 h 495776"/>
                <a:gd name="connsiteX7" fmla="*/ 208979 w 325850"/>
                <a:gd name="connsiteY7" fmla="*/ 56674 h 495776"/>
                <a:gd name="connsiteX8" fmla="*/ 208979 w 325850"/>
                <a:gd name="connsiteY8" fmla="*/ 99155 h 495776"/>
                <a:gd name="connsiteX9" fmla="*/ 0 w 325850"/>
                <a:gd name="connsiteY9" fmla="*/ 99155 h 495776"/>
                <a:gd name="connsiteX10" fmla="*/ 0 w 325850"/>
                <a:gd name="connsiteY10" fmla="*/ 56674 h 495776"/>
                <a:gd name="connsiteX11" fmla="*/ 58103 w 325850"/>
                <a:gd name="connsiteY11" fmla="*/ 0 h 495776"/>
                <a:gd name="connsiteX12" fmla="*/ 150876 w 325850"/>
                <a:gd name="connsiteY12" fmla="*/ 0 h 495776"/>
                <a:gd name="connsiteX13" fmla="*/ 208979 w 325850"/>
                <a:gd name="connsiteY13" fmla="*/ 56674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239459" y="99155"/>
                  </a:moveTo>
                  <a:cubicBezTo>
                    <a:pt x="289750" y="99155"/>
                    <a:pt x="325850" y="135255"/>
                    <a:pt x="325850" y="185547"/>
                  </a:cubicBezTo>
                  <a:lnTo>
                    <a:pt x="325850" y="409385"/>
                  </a:lnTo>
                  <a:cubicBezTo>
                    <a:pt x="325850" y="459677"/>
                    <a:pt x="289750" y="495776"/>
                    <a:pt x="239459" y="495776"/>
                  </a:cubicBezTo>
                  <a:lnTo>
                    <a:pt x="208979" y="495776"/>
                  </a:lnTo>
                  <a:lnTo>
                    <a:pt x="208979" y="99155"/>
                  </a:lnTo>
                  <a:lnTo>
                    <a:pt x="239459" y="99155"/>
                  </a:lnTo>
                  <a:close/>
                  <a:moveTo>
                    <a:pt x="208979" y="56674"/>
                  </a:moveTo>
                  <a:lnTo>
                    <a:pt x="208979" y="99155"/>
                  </a:lnTo>
                  <a:lnTo>
                    <a:pt x="0" y="99155"/>
                  </a:lnTo>
                  <a:lnTo>
                    <a:pt x="0" y="56674"/>
                  </a:lnTo>
                  <a:cubicBezTo>
                    <a:pt x="0" y="24098"/>
                    <a:pt x="24765" y="0"/>
                    <a:pt x="58103" y="0"/>
                  </a:cubicBezTo>
                  <a:lnTo>
                    <a:pt x="150876" y="0"/>
                  </a:lnTo>
                  <a:cubicBezTo>
                    <a:pt x="184214" y="0"/>
                    <a:pt x="208979" y="24098"/>
                    <a:pt x="208979" y="56674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393D5F-46A4-F079-2C76-B180F9A6D25E}"/>
                </a:ext>
              </a:extLst>
            </p:cNvPr>
            <p:cNvSpPr/>
            <p:nvPr userDrawn="1"/>
          </p:nvSpPr>
          <p:spPr>
            <a:xfrm>
              <a:off x="7371038" y="2357060"/>
              <a:ext cx="1002726" cy="1525633"/>
            </a:xfrm>
            <a:custGeom>
              <a:avLst/>
              <a:gdLst>
                <a:gd name="connsiteX0" fmla="*/ 86392 w 325850"/>
                <a:gd name="connsiteY0" fmla="*/ 396621 h 495776"/>
                <a:gd name="connsiteX1" fmla="*/ 0 w 325850"/>
                <a:gd name="connsiteY1" fmla="*/ 310229 h 495776"/>
                <a:gd name="connsiteX2" fmla="*/ 0 w 325850"/>
                <a:gd name="connsiteY2" fmla="*/ 86392 h 495776"/>
                <a:gd name="connsiteX3" fmla="*/ 86392 w 325850"/>
                <a:gd name="connsiteY3" fmla="*/ 0 h 495776"/>
                <a:gd name="connsiteX4" fmla="*/ 116872 w 325850"/>
                <a:gd name="connsiteY4" fmla="*/ 0 h 495776"/>
                <a:gd name="connsiteX5" fmla="*/ 116872 w 325850"/>
                <a:gd name="connsiteY5" fmla="*/ 396716 h 495776"/>
                <a:gd name="connsiteX6" fmla="*/ 86392 w 325850"/>
                <a:gd name="connsiteY6" fmla="*/ 396716 h 495776"/>
                <a:gd name="connsiteX7" fmla="*/ 116872 w 325850"/>
                <a:gd name="connsiteY7" fmla="*/ 439103 h 495776"/>
                <a:gd name="connsiteX8" fmla="*/ 116872 w 325850"/>
                <a:gd name="connsiteY8" fmla="*/ 396621 h 495776"/>
                <a:gd name="connsiteX9" fmla="*/ 325850 w 325850"/>
                <a:gd name="connsiteY9" fmla="*/ 396621 h 495776"/>
                <a:gd name="connsiteX10" fmla="*/ 325850 w 325850"/>
                <a:gd name="connsiteY10" fmla="*/ 439103 h 495776"/>
                <a:gd name="connsiteX11" fmla="*/ 267748 w 325850"/>
                <a:gd name="connsiteY11" fmla="*/ 495776 h 495776"/>
                <a:gd name="connsiteX12" fmla="*/ 174974 w 325850"/>
                <a:gd name="connsiteY12" fmla="*/ 495776 h 495776"/>
                <a:gd name="connsiteX13" fmla="*/ 116872 w 325850"/>
                <a:gd name="connsiteY13" fmla="*/ 439103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86392" y="396621"/>
                  </a:moveTo>
                  <a:cubicBezTo>
                    <a:pt x="36100" y="396621"/>
                    <a:pt x="0" y="360521"/>
                    <a:pt x="0" y="310229"/>
                  </a:cubicBezTo>
                  <a:lnTo>
                    <a:pt x="0" y="86392"/>
                  </a:lnTo>
                  <a:cubicBezTo>
                    <a:pt x="0" y="36100"/>
                    <a:pt x="36100" y="0"/>
                    <a:pt x="86392" y="0"/>
                  </a:cubicBezTo>
                  <a:lnTo>
                    <a:pt x="116872" y="0"/>
                  </a:lnTo>
                  <a:lnTo>
                    <a:pt x="116872" y="396716"/>
                  </a:lnTo>
                  <a:lnTo>
                    <a:pt x="86392" y="396716"/>
                  </a:lnTo>
                  <a:close/>
                  <a:moveTo>
                    <a:pt x="116872" y="439103"/>
                  </a:moveTo>
                  <a:lnTo>
                    <a:pt x="116872" y="396621"/>
                  </a:lnTo>
                  <a:lnTo>
                    <a:pt x="325850" y="396621"/>
                  </a:lnTo>
                  <a:lnTo>
                    <a:pt x="325850" y="439103"/>
                  </a:lnTo>
                  <a:cubicBezTo>
                    <a:pt x="325850" y="471678"/>
                    <a:pt x="301085" y="495776"/>
                    <a:pt x="267748" y="495776"/>
                  </a:cubicBezTo>
                  <a:lnTo>
                    <a:pt x="174974" y="495776"/>
                  </a:lnTo>
                  <a:cubicBezTo>
                    <a:pt x="141637" y="495776"/>
                    <a:pt x="116872" y="471678"/>
                    <a:pt x="116872" y="439103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11788AE-2878-8882-C05E-01FB943166BA}"/>
                </a:ext>
              </a:extLst>
            </p:cNvPr>
            <p:cNvSpPr/>
            <p:nvPr userDrawn="1"/>
          </p:nvSpPr>
          <p:spPr>
            <a:xfrm>
              <a:off x="8373765" y="3272442"/>
              <a:ext cx="1002726" cy="1525633"/>
            </a:xfrm>
            <a:custGeom>
              <a:avLst/>
              <a:gdLst>
                <a:gd name="connsiteX0" fmla="*/ 239459 w 325850"/>
                <a:gd name="connsiteY0" fmla="*/ 99155 h 495776"/>
                <a:gd name="connsiteX1" fmla="*/ 325850 w 325850"/>
                <a:gd name="connsiteY1" fmla="*/ 185547 h 495776"/>
                <a:gd name="connsiteX2" fmla="*/ 325850 w 325850"/>
                <a:gd name="connsiteY2" fmla="*/ 409384 h 495776"/>
                <a:gd name="connsiteX3" fmla="*/ 239459 w 325850"/>
                <a:gd name="connsiteY3" fmla="*/ 495776 h 495776"/>
                <a:gd name="connsiteX4" fmla="*/ 208979 w 325850"/>
                <a:gd name="connsiteY4" fmla="*/ 495776 h 495776"/>
                <a:gd name="connsiteX5" fmla="*/ 208979 w 325850"/>
                <a:gd name="connsiteY5" fmla="*/ 99060 h 495776"/>
                <a:gd name="connsiteX6" fmla="*/ 239459 w 325850"/>
                <a:gd name="connsiteY6" fmla="*/ 99060 h 495776"/>
                <a:gd name="connsiteX7" fmla="*/ 208979 w 325850"/>
                <a:gd name="connsiteY7" fmla="*/ 56674 h 495776"/>
                <a:gd name="connsiteX8" fmla="*/ 208979 w 325850"/>
                <a:gd name="connsiteY8" fmla="*/ 99155 h 495776"/>
                <a:gd name="connsiteX9" fmla="*/ 0 w 325850"/>
                <a:gd name="connsiteY9" fmla="*/ 99155 h 495776"/>
                <a:gd name="connsiteX10" fmla="*/ 0 w 325850"/>
                <a:gd name="connsiteY10" fmla="*/ 56674 h 495776"/>
                <a:gd name="connsiteX11" fmla="*/ 58102 w 325850"/>
                <a:gd name="connsiteY11" fmla="*/ 0 h 495776"/>
                <a:gd name="connsiteX12" fmla="*/ 150876 w 325850"/>
                <a:gd name="connsiteY12" fmla="*/ 0 h 495776"/>
                <a:gd name="connsiteX13" fmla="*/ 208979 w 325850"/>
                <a:gd name="connsiteY13" fmla="*/ 56674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239459" y="99155"/>
                  </a:moveTo>
                  <a:cubicBezTo>
                    <a:pt x="289750" y="99155"/>
                    <a:pt x="325850" y="135255"/>
                    <a:pt x="325850" y="185547"/>
                  </a:cubicBezTo>
                  <a:lnTo>
                    <a:pt x="325850" y="409384"/>
                  </a:lnTo>
                  <a:cubicBezTo>
                    <a:pt x="325850" y="459676"/>
                    <a:pt x="289750" y="495776"/>
                    <a:pt x="239459" y="495776"/>
                  </a:cubicBezTo>
                  <a:lnTo>
                    <a:pt x="208979" y="495776"/>
                  </a:lnTo>
                  <a:lnTo>
                    <a:pt x="208979" y="99060"/>
                  </a:lnTo>
                  <a:lnTo>
                    <a:pt x="239459" y="99060"/>
                  </a:lnTo>
                  <a:close/>
                  <a:moveTo>
                    <a:pt x="208979" y="56674"/>
                  </a:moveTo>
                  <a:lnTo>
                    <a:pt x="208979" y="99155"/>
                  </a:lnTo>
                  <a:lnTo>
                    <a:pt x="0" y="99155"/>
                  </a:lnTo>
                  <a:lnTo>
                    <a:pt x="0" y="56674"/>
                  </a:lnTo>
                  <a:cubicBezTo>
                    <a:pt x="0" y="24098"/>
                    <a:pt x="24765" y="0"/>
                    <a:pt x="58102" y="0"/>
                  </a:cubicBezTo>
                  <a:lnTo>
                    <a:pt x="150876" y="0"/>
                  </a:lnTo>
                  <a:cubicBezTo>
                    <a:pt x="184214" y="0"/>
                    <a:pt x="208979" y="24098"/>
                    <a:pt x="208979" y="56674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7E43D69-E9A0-8884-A950-0072A9ED7051}"/>
                </a:ext>
              </a:extLst>
            </p:cNvPr>
            <p:cNvSpPr/>
            <p:nvPr userDrawn="1"/>
          </p:nvSpPr>
          <p:spPr>
            <a:xfrm>
              <a:off x="8191744" y="-85127"/>
              <a:ext cx="1002726" cy="1525926"/>
            </a:xfrm>
            <a:custGeom>
              <a:avLst/>
              <a:gdLst>
                <a:gd name="connsiteX0" fmla="*/ 86392 w 325850"/>
                <a:gd name="connsiteY0" fmla="*/ 396716 h 495871"/>
                <a:gd name="connsiteX1" fmla="*/ 0 w 325850"/>
                <a:gd name="connsiteY1" fmla="*/ 310325 h 495871"/>
                <a:gd name="connsiteX2" fmla="*/ 0 w 325850"/>
                <a:gd name="connsiteY2" fmla="*/ 86392 h 495871"/>
                <a:gd name="connsiteX3" fmla="*/ 86392 w 325850"/>
                <a:gd name="connsiteY3" fmla="*/ 0 h 495871"/>
                <a:gd name="connsiteX4" fmla="*/ 116872 w 325850"/>
                <a:gd name="connsiteY4" fmla="*/ 0 h 495871"/>
                <a:gd name="connsiteX5" fmla="*/ 116872 w 325850"/>
                <a:gd name="connsiteY5" fmla="*/ 396716 h 495871"/>
                <a:gd name="connsiteX6" fmla="*/ 86392 w 325850"/>
                <a:gd name="connsiteY6" fmla="*/ 396716 h 495871"/>
                <a:gd name="connsiteX7" fmla="*/ 116872 w 325850"/>
                <a:gd name="connsiteY7" fmla="*/ 439198 h 495871"/>
                <a:gd name="connsiteX8" fmla="*/ 116872 w 325850"/>
                <a:gd name="connsiteY8" fmla="*/ 396716 h 495871"/>
                <a:gd name="connsiteX9" fmla="*/ 325850 w 325850"/>
                <a:gd name="connsiteY9" fmla="*/ 396716 h 495871"/>
                <a:gd name="connsiteX10" fmla="*/ 325850 w 325850"/>
                <a:gd name="connsiteY10" fmla="*/ 439198 h 495871"/>
                <a:gd name="connsiteX11" fmla="*/ 267748 w 325850"/>
                <a:gd name="connsiteY11" fmla="*/ 495872 h 495871"/>
                <a:gd name="connsiteX12" fmla="*/ 174974 w 325850"/>
                <a:gd name="connsiteY12" fmla="*/ 495872 h 495871"/>
                <a:gd name="connsiteX13" fmla="*/ 116872 w 325850"/>
                <a:gd name="connsiteY13" fmla="*/ 439198 h 49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871">
                  <a:moveTo>
                    <a:pt x="86392" y="396716"/>
                  </a:moveTo>
                  <a:cubicBezTo>
                    <a:pt x="36100" y="396716"/>
                    <a:pt x="0" y="360617"/>
                    <a:pt x="0" y="310325"/>
                  </a:cubicBezTo>
                  <a:lnTo>
                    <a:pt x="0" y="86392"/>
                  </a:lnTo>
                  <a:cubicBezTo>
                    <a:pt x="0" y="36100"/>
                    <a:pt x="36100" y="0"/>
                    <a:pt x="86392" y="0"/>
                  </a:cubicBezTo>
                  <a:lnTo>
                    <a:pt x="116872" y="0"/>
                  </a:lnTo>
                  <a:lnTo>
                    <a:pt x="116872" y="396716"/>
                  </a:lnTo>
                  <a:lnTo>
                    <a:pt x="86392" y="396716"/>
                  </a:lnTo>
                  <a:close/>
                  <a:moveTo>
                    <a:pt x="116872" y="439198"/>
                  </a:moveTo>
                  <a:lnTo>
                    <a:pt x="116872" y="396716"/>
                  </a:lnTo>
                  <a:lnTo>
                    <a:pt x="325850" y="396716"/>
                  </a:lnTo>
                  <a:lnTo>
                    <a:pt x="325850" y="439198"/>
                  </a:lnTo>
                  <a:cubicBezTo>
                    <a:pt x="325850" y="471773"/>
                    <a:pt x="301085" y="495872"/>
                    <a:pt x="267748" y="495872"/>
                  </a:cubicBezTo>
                  <a:lnTo>
                    <a:pt x="174974" y="495872"/>
                  </a:lnTo>
                  <a:cubicBezTo>
                    <a:pt x="141637" y="495872"/>
                    <a:pt x="116872" y="471773"/>
                    <a:pt x="116872" y="439198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015BD36-6DCB-A605-BD8A-CC73CF562A14}"/>
                </a:ext>
              </a:extLst>
            </p:cNvPr>
            <p:cNvSpPr/>
            <p:nvPr userDrawn="1"/>
          </p:nvSpPr>
          <p:spPr>
            <a:xfrm>
              <a:off x="9194471" y="830547"/>
              <a:ext cx="1002726" cy="1525633"/>
            </a:xfrm>
            <a:custGeom>
              <a:avLst/>
              <a:gdLst>
                <a:gd name="connsiteX0" fmla="*/ 239459 w 325850"/>
                <a:gd name="connsiteY0" fmla="*/ 99155 h 495776"/>
                <a:gd name="connsiteX1" fmla="*/ 325850 w 325850"/>
                <a:gd name="connsiteY1" fmla="*/ 185547 h 495776"/>
                <a:gd name="connsiteX2" fmla="*/ 325850 w 325850"/>
                <a:gd name="connsiteY2" fmla="*/ 409385 h 495776"/>
                <a:gd name="connsiteX3" fmla="*/ 239459 w 325850"/>
                <a:gd name="connsiteY3" fmla="*/ 495776 h 495776"/>
                <a:gd name="connsiteX4" fmla="*/ 208978 w 325850"/>
                <a:gd name="connsiteY4" fmla="*/ 495776 h 495776"/>
                <a:gd name="connsiteX5" fmla="*/ 208978 w 325850"/>
                <a:gd name="connsiteY5" fmla="*/ 99155 h 495776"/>
                <a:gd name="connsiteX6" fmla="*/ 239459 w 325850"/>
                <a:gd name="connsiteY6" fmla="*/ 99155 h 495776"/>
                <a:gd name="connsiteX7" fmla="*/ 208978 w 325850"/>
                <a:gd name="connsiteY7" fmla="*/ 56674 h 495776"/>
                <a:gd name="connsiteX8" fmla="*/ 208978 w 325850"/>
                <a:gd name="connsiteY8" fmla="*/ 99155 h 495776"/>
                <a:gd name="connsiteX9" fmla="*/ 0 w 325850"/>
                <a:gd name="connsiteY9" fmla="*/ 99155 h 495776"/>
                <a:gd name="connsiteX10" fmla="*/ 0 w 325850"/>
                <a:gd name="connsiteY10" fmla="*/ 56674 h 495776"/>
                <a:gd name="connsiteX11" fmla="*/ 58102 w 325850"/>
                <a:gd name="connsiteY11" fmla="*/ 0 h 495776"/>
                <a:gd name="connsiteX12" fmla="*/ 150876 w 325850"/>
                <a:gd name="connsiteY12" fmla="*/ 0 h 495776"/>
                <a:gd name="connsiteX13" fmla="*/ 208978 w 325850"/>
                <a:gd name="connsiteY13" fmla="*/ 56674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239459" y="99155"/>
                  </a:moveTo>
                  <a:cubicBezTo>
                    <a:pt x="289751" y="99155"/>
                    <a:pt x="325850" y="135255"/>
                    <a:pt x="325850" y="185547"/>
                  </a:cubicBezTo>
                  <a:lnTo>
                    <a:pt x="325850" y="409385"/>
                  </a:lnTo>
                  <a:cubicBezTo>
                    <a:pt x="325850" y="459677"/>
                    <a:pt x="289751" y="495776"/>
                    <a:pt x="239459" y="495776"/>
                  </a:cubicBezTo>
                  <a:lnTo>
                    <a:pt x="208978" y="495776"/>
                  </a:lnTo>
                  <a:lnTo>
                    <a:pt x="208978" y="99155"/>
                  </a:lnTo>
                  <a:lnTo>
                    <a:pt x="239459" y="99155"/>
                  </a:lnTo>
                  <a:close/>
                  <a:moveTo>
                    <a:pt x="208978" y="56674"/>
                  </a:moveTo>
                  <a:lnTo>
                    <a:pt x="208978" y="99155"/>
                  </a:lnTo>
                  <a:lnTo>
                    <a:pt x="0" y="99155"/>
                  </a:lnTo>
                  <a:lnTo>
                    <a:pt x="0" y="56674"/>
                  </a:lnTo>
                  <a:cubicBezTo>
                    <a:pt x="0" y="24098"/>
                    <a:pt x="24765" y="0"/>
                    <a:pt x="58102" y="0"/>
                  </a:cubicBezTo>
                  <a:lnTo>
                    <a:pt x="150876" y="0"/>
                  </a:lnTo>
                  <a:cubicBezTo>
                    <a:pt x="184214" y="0"/>
                    <a:pt x="208978" y="24098"/>
                    <a:pt x="208978" y="56674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E3A6E99-19AC-BD44-FF92-55CC509326AC}"/>
                </a:ext>
              </a:extLst>
            </p:cNvPr>
            <p:cNvSpPr/>
            <p:nvPr userDrawn="1"/>
          </p:nvSpPr>
          <p:spPr>
            <a:xfrm>
              <a:off x="9481426" y="2357060"/>
              <a:ext cx="1002726" cy="1525633"/>
            </a:xfrm>
            <a:custGeom>
              <a:avLst/>
              <a:gdLst>
                <a:gd name="connsiteX0" fmla="*/ 86392 w 325850"/>
                <a:gd name="connsiteY0" fmla="*/ 396621 h 495776"/>
                <a:gd name="connsiteX1" fmla="*/ 0 w 325850"/>
                <a:gd name="connsiteY1" fmla="*/ 310229 h 495776"/>
                <a:gd name="connsiteX2" fmla="*/ 0 w 325850"/>
                <a:gd name="connsiteY2" fmla="*/ 86392 h 495776"/>
                <a:gd name="connsiteX3" fmla="*/ 86392 w 325850"/>
                <a:gd name="connsiteY3" fmla="*/ 0 h 495776"/>
                <a:gd name="connsiteX4" fmla="*/ 116872 w 325850"/>
                <a:gd name="connsiteY4" fmla="*/ 0 h 495776"/>
                <a:gd name="connsiteX5" fmla="*/ 116872 w 325850"/>
                <a:gd name="connsiteY5" fmla="*/ 396716 h 495776"/>
                <a:gd name="connsiteX6" fmla="*/ 86392 w 325850"/>
                <a:gd name="connsiteY6" fmla="*/ 396716 h 495776"/>
                <a:gd name="connsiteX7" fmla="*/ 116872 w 325850"/>
                <a:gd name="connsiteY7" fmla="*/ 439103 h 495776"/>
                <a:gd name="connsiteX8" fmla="*/ 116872 w 325850"/>
                <a:gd name="connsiteY8" fmla="*/ 396621 h 495776"/>
                <a:gd name="connsiteX9" fmla="*/ 325850 w 325850"/>
                <a:gd name="connsiteY9" fmla="*/ 396621 h 495776"/>
                <a:gd name="connsiteX10" fmla="*/ 325850 w 325850"/>
                <a:gd name="connsiteY10" fmla="*/ 439103 h 495776"/>
                <a:gd name="connsiteX11" fmla="*/ 267748 w 325850"/>
                <a:gd name="connsiteY11" fmla="*/ 495776 h 495776"/>
                <a:gd name="connsiteX12" fmla="*/ 174974 w 325850"/>
                <a:gd name="connsiteY12" fmla="*/ 495776 h 495776"/>
                <a:gd name="connsiteX13" fmla="*/ 116872 w 325850"/>
                <a:gd name="connsiteY13" fmla="*/ 439103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86392" y="396621"/>
                  </a:moveTo>
                  <a:cubicBezTo>
                    <a:pt x="36100" y="396621"/>
                    <a:pt x="0" y="360521"/>
                    <a:pt x="0" y="310229"/>
                  </a:cubicBezTo>
                  <a:lnTo>
                    <a:pt x="0" y="86392"/>
                  </a:lnTo>
                  <a:cubicBezTo>
                    <a:pt x="0" y="36100"/>
                    <a:pt x="36100" y="0"/>
                    <a:pt x="86392" y="0"/>
                  </a:cubicBezTo>
                  <a:lnTo>
                    <a:pt x="116872" y="0"/>
                  </a:lnTo>
                  <a:lnTo>
                    <a:pt x="116872" y="396716"/>
                  </a:lnTo>
                  <a:lnTo>
                    <a:pt x="86392" y="396716"/>
                  </a:lnTo>
                  <a:close/>
                  <a:moveTo>
                    <a:pt x="116872" y="439103"/>
                  </a:moveTo>
                  <a:lnTo>
                    <a:pt x="116872" y="396621"/>
                  </a:lnTo>
                  <a:lnTo>
                    <a:pt x="325850" y="396621"/>
                  </a:lnTo>
                  <a:lnTo>
                    <a:pt x="325850" y="439103"/>
                  </a:lnTo>
                  <a:cubicBezTo>
                    <a:pt x="325850" y="471678"/>
                    <a:pt x="301085" y="495776"/>
                    <a:pt x="267748" y="495776"/>
                  </a:cubicBezTo>
                  <a:lnTo>
                    <a:pt x="174974" y="495776"/>
                  </a:lnTo>
                  <a:cubicBezTo>
                    <a:pt x="141637" y="495776"/>
                    <a:pt x="116872" y="471678"/>
                    <a:pt x="116872" y="439103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477D964-73C9-FCA1-2709-79FEFB7D2913}"/>
                </a:ext>
              </a:extLst>
            </p:cNvPr>
            <p:cNvSpPr/>
            <p:nvPr userDrawn="1"/>
          </p:nvSpPr>
          <p:spPr>
            <a:xfrm>
              <a:off x="10484152" y="3272442"/>
              <a:ext cx="1002726" cy="1525633"/>
            </a:xfrm>
            <a:custGeom>
              <a:avLst/>
              <a:gdLst>
                <a:gd name="connsiteX0" fmla="*/ 239459 w 325850"/>
                <a:gd name="connsiteY0" fmla="*/ 99155 h 495776"/>
                <a:gd name="connsiteX1" fmla="*/ 325850 w 325850"/>
                <a:gd name="connsiteY1" fmla="*/ 185547 h 495776"/>
                <a:gd name="connsiteX2" fmla="*/ 325850 w 325850"/>
                <a:gd name="connsiteY2" fmla="*/ 409384 h 495776"/>
                <a:gd name="connsiteX3" fmla="*/ 239459 w 325850"/>
                <a:gd name="connsiteY3" fmla="*/ 495776 h 495776"/>
                <a:gd name="connsiteX4" fmla="*/ 208978 w 325850"/>
                <a:gd name="connsiteY4" fmla="*/ 495776 h 495776"/>
                <a:gd name="connsiteX5" fmla="*/ 208978 w 325850"/>
                <a:gd name="connsiteY5" fmla="*/ 99060 h 495776"/>
                <a:gd name="connsiteX6" fmla="*/ 239459 w 325850"/>
                <a:gd name="connsiteY6" fmla="*/ 99060 h 495776"/>
                <a:gd name="connsiteX7" fmla="*/ 208978 w 325850"/>
                <a:gd name="connsiteY7" fmla="*/ 56674 h 495776"/>
                <a:gd name="connsiteX8" fmla="*/ 208978 w 325850"/>
                <a:gd name="connsiteY8" fmla="*/ 99155 h 495776"/>
                <a:gd name="connsiteX9" fmla="*/ 0 w 325850"/>
                <a:gd name="connsiteY9" fmla="*/ 99155 h 495776"/>
                <a:gd name="connsiteX10" fmla="*/ 0 w 325850"/>
                <a:gd name="connsiteY10" fmla="*/ 56674 h 495776"/>
                <a:gd name="connsiteX11" fmla="*/ 58102 w 325850"/>
                <a:gd name="connsiteY11" fmla="*/ 0 h 495776"/>
                <a:gd name="connsiteX12" fmla="*/ 150876 w 325850"/>
                <a:gd name="connsiteY12" fmla="*/ 0 h 495776"/>
                <a:gd name="connsiteX13" fmla="*/ 208978 w 325850"/>
                <a:gd name="connsiteY13" fmla="*/ 56674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239459" y="99155"/>
                  </a:moveTo>
                  <a:cubicBezTo>
                    <a:pt x="289750" y="99155"/>
                    <a:pt x="325850" y="135255"/>
                    <a:pt x="325850" y="185547"/>
                  </a:cubicBezTo>
                  <a:lnTo>
                    <a:pt x="325850" y="409384"/>
                  </a:lnTo>
                  <a:cubicBezTo>
                    <a:pt x="325850" y="459676"/>
                    <a:pt x="289750" y="495776"/>
                    <a:pt x="239459" y="495776"/>
                  </a:cubicBezTo>
                  <a:lnTo>
                    <a:pt x="208978" y="495776"/>
                  </a:lnTo>
                  <a:lnTo>
                    <a:pt x="208978" y="99060"/>
                  </a:lnTo>
                  <a:lnTo>
                    <a:pt x="239459" y="99060"/>
                  </a:lnTo>
                  <a:close/>
                  <a:moveTo>
                    <a:pt x="208978" y="56674"/>
                  </a:moveTo>
                  <a:lnTo>
                    <a:pt x="208978" y="99155"/>
                  </a:lnTo>
                  <a:lnTo>
                    <a:pt x="0" y="99155"/>
                  </a:lnTo>
                  <a:lnTo>
                    <a:pt x="0" y="56674"/>
                  </a:lnTo>
                  <a:cubicBezTo>
                    <a:pt x="0" y="24098"/>
                    <a:pt x="24765" y="0"/>
                    <a:pt x="58102" y="0"/>
                  </a:cubicBezTo>
                  <a:lnTo>
                    <a:pt x="150876" y="0"/>
                  </a:lnTo>
                  <a:cubicBezTo>
                    <a:pt x="184213" y="0"/>
                    <a:pt x="208978" y="24098"/>
                    <a:pt x="208978" y="56674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B30FC4A-ACB7-5CC2-ED56-639EC8E6EB3C}"/>
                </a:ext>
              </a:extLst>
            </p:cNvPr>
            <p:cNvSpPr/>
            <p:nvPr userDrawn="1"/>
          </p:nvSpPr>
          <p:spPr>
            <a:xfrm>
              <a:off x="10302132" y="-85127"/>
              <a:ext cx="1002726" cy="1525926"/>
            </a:xfrm>
            <a:custGeom>
              <a:avLst/>
              <a:gdLst>
                <a:gd name="connsiteX0" fmla="*/ 86392 w 325850"/>
                <a:gd name="connsiteY0" fmla="*/ 396716 h 495871"/>
                <a:gd name="connsiteX1" fmla="*/ 0 w 325850"/>
                <a:gd name="connsiteY1" fmla="*/ 310325 h 495871"/>
                <a:gd name="connsiteX2" fmla="*/ 0 w 325850"/>
                <a:gd name="connsiteY2" fmla="*/ 86392 h 495871"/>
                <a:gd name="connsiteX3" fmla="*/ 86392 w 325850"/>
                <a:gd name="connsiteY3" fmla="*/ 0 h 495871"/>
                <a:gd name="connsiteX4" fmla="*/ 116872 w 325850"/>
                <a:gd name="connsiteY4" fmla="*/ 0 h 495871"/>
                <a:gd name="connsiteX5" fmla="*/ 116872 w 325850"/>
                <a:gd name="connsiteY5" fmla="*/ 396716 h 495871"/>
                <a:gd name="connsiteX6" fmla="*/ 86392 w 325850"/>
                <a:gd name="connsiteY6" fmla="*/ 396716 h 495871"/>
                <a:gd name="connsiteX7" fmla="*/ 116872 w 325850"/>
                <a:gd name="connsiteY7" fmla="*/ 439198 h 495871"/>
                <a:gd name="connsiteX8" fmla="*/ 116872 w 325850"/>
                <a:gd name="connsiteY8" fmla="*/ 396716 h 495871"/>
                <a:gd name="connsiteX9" fmla="*/ 325850 w 325850"/>
                <a:gd name="connsiteY9" fmla="*/ 396716 h 495871"/>
                <a:gd name="connsiteX10" fmla="*/ 325850 w 325850"/>
                <a:gd name="connsiteY10" fmla="*/ 439198 h 495871"/>
                <a:gd name="connsiteX11" fmla="*/ 267748 w 325850"/>
                <a:gd name="connsiteY11" fmla="*/ 495872 h 495871"/>
                <a:gd name="connsiteX12" fmla="*/ 174974 w 325850"/>
                <a:gd name="connsiteY12" fmla="*/ 495872 h 495871"/>
                <a:gd name="connsiteX13" fmla="*/ 116872 w 325850"/>
                <a:gd name="connsiteY13" fmla="*/ 439198 h 49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871">
                  <a:moveTo>
                    <a:pt x="86392" y="396716"/>
                  </a:moveTo>
                  <a:cubicBezTo>
                    <a:pt x="36100" y="396716"/>
                    <a:pt x="0" y="360617"/>
                    <a:pt x="0" y="310325"/>
                  </a:cubicBezTo>
                  <a:lnTo>
                    <a:pt x="0" y="86392"/>
                  </a:lnTo>
                  <a:cubicBezTo>
                    <a:pt x="0" y="36100"/>
                    <a:pt x="36100" y="0"/>
                    <a:pt x="86392" y="0"/>
                  </a:cubicBezTo>
                  <a:lnTo>
                    <a:pt x="116872" y="0"/>
                  </a:lnTo>
                  <a:lnTo>
                    <a:pt x="116872" y="396716"/>
                  </a:lnTo>
                  <a:lnTo>
                    <a:pt x="86392" y="396716"/>
                  </a:lnTo>
                  <a:close/>
                  <a:moveTo>
                    <a:pt x="116872" y="439198"/>
                  </a:moveTo>
                  <a:lnTo>
                    <a:pt x="116872" y="396716"/>
                  </a:lnTo>
                  <a:lnTo>
                    <a:pt x="325850" y="396716"/>
                  </a:lnTo>
                  <a:lnTo>
                    <a:pt x="325850" y="439198"/>
                  </a:lnTo>
                  <a:cubicBezTo>
                    <a:pt x="325850" y="471773"/>
                    <a:pt x="301085" y="495872"/>
                    <a:pt x="267748" y="495872"/>
                  </a:cubicBezTo>
                  <a:lnTo>
                    <a:pt x="174974" y="495872"/>
                  </a:lnTo>
                  <a:cubicBezTo>
                    <a:pt x="141637" y="495872"/>
                    <a:pt x="116872" y="471773"/>
                    <a:pt x="116872" y="439198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1EEBF0C-894C-2D58-981D-44A385DD2004}"/>
                </a:ext>
              </a:extLst>
            </p:cNvPr>
            <p:cNvSpPr/>
            <p:nvPr userDrawn="1"/>
          </p:nvSpPr>
          <p:spPr>
            <a:xfrm>
              <a:off x="11304858" y="830547"/>
              <a:ext cx="1002726" cy="1525633"/>
            </a:xfrm>
            <a:custGeom>
              <a:avLst/>
              <a:gdLst>
                <a:gd name="connsiteX0" fmla="*/ 239459 w 325850"/>
                <a:gd name="connsiteY0" fmla="*/ 99155 h 495776"/>
                <a:gd name="connsiteX1" fmla="*/ 325850 w 325850"/>
                <a:gd name="connsiteY1" fmla="*/ 185547 h 495776"/>
                <a:gd name="connsiteX2" fmla="*/ 325850 w 325850"/>
                <a:gd name="connsiteY2" fmla="*/ 409385 h 495776"/>
                <a:gd name="connsiteX3" fmla="*/ 239459 w 325850"/>
                <a:gd name="connsiteY3" fmla="*/ 495776 h 495776"/>
                <a:gd name="connsiteX4" fmla="*/ 208978 w 325850"/>
                <a:gd name="connsiteY4" fmla="*/ 495776 h 495776"/>
                <a:gd name="connsiteX5" fmla="*/ 208978 w 325850"/>
                <a:gd name="connsiteY5" fmla="*/ 99155 h 495776"/>
                <a:gd name="connsiteX6" fmla="*/ 239459 w 325850"/>
                <a:gd name="connsiteY6" fmla="*/ 99155 h 495776"/>
                <a:gd name="connsiteX7" fmla="*/ 208978 w 325850"/>
                <a:gd name="connsiteY7" fmla="*/ 56674 h 495776"/>
                <a:gd name="connsiteX8" fmla="*/ 208978 w 325850"/>
                <a:gd name="connsiteY8" fmla="*/ 99155 h 495776"/>
                <a:gd name="connsiteX9" fmla="*/ 0 w 325850"/>
                <a:gd name="connsiteY9" fmla="*/ 99155 h 495776"/>
                <a:gd name="connsiteX10" fmla="*/ 0 w 325850"/>
                <a:gd name="connsiteY10" fmla="*/ 56674 h 495776"/>
                <a:gd name="connsiteX11" fmla="*/ 58102 w 325850"/>
                <a:gd name="connsiteY11" fmla="*/ 0 h 495776"/>
                <a:gd name="connsiteX12" fmla="*/ 150876 w 325850"/>
                <a:gd name="connsiteY12" fmla="*/ 0 h 495776"/>
                <a:gd name="connsiteX13" fmla="*/ 208978 w 325850"/>
                <a:gd name="connsiteY13" fmla="*/ 56674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239459" y="99155"/>
                  </a:moveTo>
                  <a:cubicBezTo>
                    <a:pt x="289750" y="99155"/>
                    <a:pt x="325850" y="135255"/>
                    <a:pt x="325850" y="185547"/>
                  </a:cubicBezTo>
                  <a:lnTo>
                    <a:pt x="325850" y="409385"/>
                  </a:lnTo>
                  <a:cubicBezTo>
                    <a:pt x="325850" y="459677"/>
                    <a:pt x="289750" y="495776"/>
                    <a:pt x="239459" y="495776"/>
                  </a:cubicBezTo>
                  <a:lnTo>
                    <a:pt x="208978" y="495776"/>
                  </a:lnTo>
                  <a:lnTo>
                    <a:pt x="208978" y="99155"/>
                  </a:lnTo>
                  <a:lnTo>
                    <a:pt x="239459" y="99155"/>
                  </a:lnTo>
                  <a:close/>
                  <a:moveTo>
                    <a:pt x="208978" y="56674"/>
                  </a:moveTo>
                  <a:lnTo>
                    <a:pt x="208978" y="99155"/>
                  </a:lnTo>
                  <a:lnTo>
                    <a:pt x="0" y="99155"/>
                  </a:lnTo>
                  <a:lnTo>
                    <a:pt x="0" y="56674"/>
                  </a:lnTo>
                  <a:cubicBezTo>
                    <a:pt x="0" y="24098"/>
                    <a:pt x="24765" y="0"/>
                    <a:pt x="58102" y="0"/>
                  </a:cubicBezTo>
                  <a:lnTo>
                    <a:pt x="150876" y="0"/>
                  </a:lnTo>
                  <a:cubicBezTo>
                    <a:pt x="184213" y="0"/>
                    <a:pt x="208978" y="24098"/>
                    <a:pt x="208978" y="56674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ADBAA75-B1AD-4FE0-6B30-2DA22CF6E5BD}"/>
                </a:ext>
              </a:extLst>
            </p:cNvPr>
            <p:cNvSpPr/>
            <p:nvPr userDrawn="1"/>
          </p:nvSpPr>
          <p:spPr>
            <a:xfrm>
              <a:off x="11591813" y="2357060"/>
              <a:ext cx="1002726" cy="1525633"/>
            </a:xfrm>
            <a:custGeom>
              <a:avLst/>
              <a:gdLst>
                <a:gd name="connsiteX0" fmla="*/ 86392 w 325850"/>
                <a:gd name="connsiteY0" fmla="*/ 396621 h 495776"/>
                <a:gd name="connsiteX1" fmla="*/ 0 w 325850"/>
                <a:gd name="connsiteY1" fmla="*/ 310229 h 495776"/>
                <a:gd name="connsiteX2" fmla="*/ 0 w 325850"/>
                <a:gd name="connsiteY2" fmla="*/ 86392 h 495776"/>
                <a:gd name="connsiteX3" fmla="*/ 86392 w 325850"/>
                <a:gd name="connsiteY3" fmla="*/ 0 h 495776"/>
                <a:gd name="connsiteX4" fmla="*/ 116872 w 325850"/>
                <a:gd name="connsiteY4" fmla="*/ 0 h 495776"/>
                <a:gd name="connsiteX5" fmla="*/ 116872 w 325850"/>
                <a:gd name="connsiteY5" fmla="*/ 396716 h 495776"/>
                <a:gd name="connsiteX6" fmla="*/ 86392 w 325850"/>
                <a:gd name="connsiteY6" fmla="*/ 396716 h 495776"/>
                <a:gd name="connsiteX7" fmla="*/ 116872 w 325850"/>
                <a:gd name="connsiteY7" fmla="*/ 439103 h 495776"/>
                <a:gd name="connsiteX8" fmla="*/ 116872 w 325850"/>
                <a:gd name="connsiteY8" fmla="*/ 396621 h 495776"/>
                <a:gd name="connsiteX9" fmla="*/ 325850 w 325850"/>
                <a:gd name="connsiteY9" fmla="*/ 396621 h 495776"/>
                <a:gd name="connsiteX10" fmla="*/ 325850 w 325850"/>
                <a:gd name="connsiteY10" fmla="*/ 439103 h 495776"/>
                <a:gd name="connsiteX11" fmla="*/ 267748 w 325850"/>
                <a:gd name="connsiteY11" fmla="*/ 495776 h 495776"/>
                <a:gd name="connsiteX12" fmla="*/ 174974 w 325850"/>
                <a:gd name="connsiteY12" fmla="*/ 495776 h 495776"/>
                <a:gd name="connsiteX13" fmla="*/ 116872 w 325850"/>
                <a:gd name="connsiteY13" fmla="*/ 439103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86392" y="396621"/>
                  </a:moveTo>
                  <a:cubicBezTo>
                    <a:pt x="36100" y="396621"/>
                    <a:pt x="0" y="360521"/>
                    <a:pt x="0" y="310229"/>
                  </a:cubicBezTo>
                  <a:lnTo>
                    <a:pt x="0" y="86392"/>
                  </a:lnTo>
                  <a:cubicBezTo>
                    <a:pt x="0" y="36100"/>
                    <a:pt x="36100" y="0"/>
                    <a:pt x="86392" y="0"/>
                  </a:cubicBezTo>
                  <a:lnTo>
                    <a:pt x="116872" y="0"/>
                  </a:lnTo>
                  <a:lnTo>
                    <a:pt x="116872" y="396716"/>
                  </a:lnTo>
                  <a:lnTo>
                    <a:pt x="86392" y="396716"/>
                  </a:lnTo>
                  <a:close/>
                  <a:moveTo>
                    <a:pt x="116872" y="439103"/>
                  </a:moveTo>
                  <a:lnTo>
                    <a:pt x="116872" y="396621"/>
                  </a:lnTo>
                  <a:lnTo>
                    <a:pt x="325850" y="396621"/>
                  </a:lnTo>
                  <a:lnTo>
                    <a:pt x="325850" y="439103"/>
                  </a:lnTo>
                  <a:cubicBezTo>
                    <a:pt x="325850" y="471678"/>
                    <a:pt x="301085" y="495776"/>
                    <a:pt x="267748" y="495776"/>
                  </a:cubicBezTo>
                  <a:lnTo>
                    <a:pt x="174974" y="495776"/>
                  </a:lnTo>
                  <a:cubicBezTo>
                    <a:pt x="141637" y="495776"/>
                    <a:pt x="116872" y="471678"/>
                    <a:pt x="116872" y="439103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8608B6A-3878-E3AE-D5BE-2A64384BEDDE}"/>
                </a:ext>
              </a:extLst>
            </p:cNvPr>
            <p:cNvSpPr/>
            <p:nvPr userDrawn="1"/>
          </p:nvSpPr>
          <p:spPr>
            <a:xfrm>
              <a:off x="6547107" y="4798663"/>
              <a:ext cx="1002726" cy="1525633"/>
            </a:xfrm>
            <a:custGeom>
              <a:avLst/>
              <a:gdLst>
                <a:gd name="connsiteX0" fmla="*/ 86392 w 325850"/>
                <a:gd name="connsiteY0" fmla="*/ 396621 h 495776"/>
                <a:gd name="connsiteX1" fmla="*/ 0 w 325850"/>
                <a:gd name="connsiteY1" fmla="*/ 310229 h 495776"/>
                <a:gd name="connsiteX2" fmla="*/ 0 w 325850"/>
                <a:gd name="connsiteY2" fmla="*/ 86392 h 495776"/>
                <a:gd name="connsiteX3" fmla="*/ 86392 w 325850"/>
                <a:gd name="connsiteY3" fmla="*/ 0 h 495776"/>
                <a:gd name="connsiteX4" fmla="*/ 116872 w 325850"/>
                <a:gd name="connsiteY4" fmla="*/ 0 h 495776"/>
                <a:gd name="connsiteX5" fmla="*/ 116872 w 325850"/>
                <a:gd name="connsiteY5" fmla="*/ 396716 h 495776"/>
                <a:gd name="connsiteX6" fmla="*/ 86392 w 325850"/>
                <a:gd name="connsiteY6" fmla="*/ 396716 h 495776"/>
                <a:gd name="connsiteX7" fmla="*/ 116872 w 325850"/>
                <a:gd name="connsiteY7" fmla="*/ 439103 h 495776"/>
                <a:gd name="connsiteX8" fmla="*/ 116872 w 325850"/>
                <a:gd name="connsiteY8" fmla="*/ 396621 h 495776"/>
                <a:gd name="connsiteX9" fmla="*/ 325850 w 325850"/>
                <a:gd name="connsiteY9" fmla="*/ 396621 h 495776"/>
                <a:gd name="connsiteX10" fmla="*/ 325850 w 325850"/>
                <a:gd name="connsiteY10" fmla="*/ 439103 h 495776"/>
                <a:gd name="connsiteX11" fmla="*/ 267748 w 325850"/>
                <a:gd name="connsiteY11" fmla="*/ 495776 h 495776"/>
                <a:gd name="connsiteX12" fmla="*/ 174974 w 325850"/>
                <a:gd name="connsiteY12" fmla="*/ 495776 h 495776"/>
                <a:gd name="connsiteX13" fmla="*/ 116872 w 325850"/>
                <a:gd name="connsiteY13" fmla="*/ 439103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86392" y="396621"/>
                  </a:moveTo>
                  <a:cubicBezTo>
                    <a:pt x="36100" y="396621"/>
                    <a:pt x="0" y="360521"/>
                    <a:pt x="0" y="310229"/>
                  </a:cubicBezTo>
                  <a:lnTo>
                    <a:pt x="0" y="86392"/>
                  </a:lnTo>
                  <a:cubicBezTo>
                    <a:pt x="0" y="36100"/>
                    <a:pt x="36100" y="0"/>
                    <a:pt x="86392" y="0"/>
                  </a:cubicBezTo>
                  <a:lnTo>
                    <a:pt x="116872" y="0"/>
                  </a:lnTo>
                  <a:lnTo>
                    <a:pt x="116872" y="396716"/>
                  </a:lnTo>
                  <a:lnTo>
                    <a:pt x="86392" y="396716"/>
                  </a:lnTo>
                  <a:close/>
                  <a:moveTo>
                    <a:pt x="116872" y="439103"/>
                  </a:moveTo>
                  <a:lnTo>
                    <a:pt x="116872" y="396621"/>
                  </a:lnTo>
                  <a:lnTo>
                    <a:pt x="325850" y="396621"/>
                  </a:lnTo>
                  <a:lnTo>
                    <a:pt x="325850" y="439103"/>
                  </a:lnTo>
                  <a:cubicBezTo>
                    <a:pt x="325850" y="471678"/>
                    <a:pt x="301085" y="495776"/>
                    <a:pt x="267748" y="495776"/>
                  </a:cubicBezTo>
                  <a:lnTo>
                    <a:pt x="174974" y="495776"/>
                  </a:lnTo>
                  <a:cubicBezTo>
                    <a:pt x="141637" y="495776"/>
                    <a:pt x="116872" y="471678"/>
                    <a:pt x="116872" y="439103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6089012-7840-127B-6237-516210CFD9A7}"/>
                </a:ext>
              </a:extLst>
            </p:cNvPr>
            <p:cNvSpPr/>
            <p:nvPr userDrawn="1"/>
          </p:nvSpPr>
          <p:spPr>
            <a:xfrm>
              <a:off x="7549833" y="5714044"/>
              <a:ext cx="1002726" cy="1525633"/>
            </a:xfrm>
            <a:custGeom>
              <a:avLst/>
              <a:gdLst>
                <a:gd name="connsiteX0" fmla="*/ 239459 w 325850"/>
                <a:gd name="connsiteY0" fmla="*/ 99155 h 495776"/>
                <a:gd name="connsiteX1" fmla="*/ 325850 w 325850"/>
                <a:gd name="connsiteY1" fmla="*/ 185547 h 495776"/>
                <a:gd name="connsiteX2" fmla="*/ 325850 w 325850"/>
                <a:gd name="connsiteY2" fmla="*/ 409384 h 495776"/>
                <a:gd name="connsiteX3" fmla="*/ 239459 w 325850"/>
                <a:gd name="connsiteY3" fmla="*/ 495776 h 495776"/>
                <a:gd name="connsiteX4" fmla="*/ 208979 w 325850"/>
                <a:gd name="connsiteY4" fmla="*/ 495776 h 495776"/>
                <a:gd name="connsiteX5" fmla="*/ 208979 w 325850"/>
                <a:gd name="connsiteY5" fmla="*/ 99060 h 495776"/>
                <a:gd name="connsiteX6" fmla="*/ 239459 w 325850"/>
                <a:gd name="connsiteY6" fmla="*/ 99060 h 495776"/>
                <a:gd name="connsiteX7" fmla="*/ 208979 w 325850"/>
                <a:gd name="connsiteY7" fmla="*/ 56674 h 495776"/>
                <a:gd name="connsiteX8" fmla="*/ 208979 w 325850"/>
                <a:gd name="connsiteY8" fmla="*/ 99155 h 495776"/>
                <a:gd name="connsiteX9" fmla="*/ 0 w 325850"/>
                <a:gd name="connsiteY9" fmla="*/ 99155 h 495776"/>
                <a:gd name="connsiteX10" fmla="*/ 0 w 325850"/>
                <a:gd name="connsiteY10" fmla="*/ 56674 h 495776"/>
                <a:gd name="connsiteX11" fmla="*/ 58103 w 325850"/>
                <a:gd name="connsiteY11" fmla="*/ 0 h 495776"/>
                <a:gd name="connsiteX12" fmla="*/ 150876 w 325850"/>
                <a:gd name="connsiteY12" fmla="*/ 0 h 495776"/>
                <a:gd name="connsiteX13" fmla="*/ 208979 w 325850"/>
                <a:gd name="connsiteY13" fmla="*/ 56674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239459" y="99155"/>
                  </a:moveTo>
                  <a:cubicBezTo>
                    <a:pt x="289750" y="99155"/>
                    <a:pt x="325850" y="135255"/>
                    <a:pt x="325850" y="185547"/>
                  </a:cubicBezTo>
                  <a:lnTo>
                    <a:pt x="325850" y="409384"/>
                  </a:lnTo>
                  <a:cubicBezTo>
                    <a:pt x="325850" y="459676"/>
                    <a:pt x="289750" y="495776"/>
                    <a:pt x="239459" y="495776"/>
                  </a:cubicBezTo>
                  <a:lnTo>
                    <a:pt x="208979" y="495776"/>
                  </a:lnTo>
                  <a:lnTo>
                    <a:pt x="208979" y="99060"/>
                  </a:lnTo>
                  <a:lnTo>
                    <a:pt x="239459" y="99060"/>
                  </a:lnTo>
                  <a:close/>
                  <a:moveTo>
                    <a:pt x="208979" y="56674"/>
                  </a:moveTo>
                  <a:lnTo>
                    <a:pt x="208979" y="99155"/>
                  </a:lnTo>
                  <a:lnTo>
                    <a:pt x="0" y="99155"/>
                  </a:lnTo>
                  <a:lnTo>
                    <a:pt x="0" y="56674"/>
                  </a:lnTo>
                  <a:cubicBezTo>
                    <a:pt x="0" y="24098"/>
                    <a:pt x="24765" y="0"/>
                    <a:pt x="58103" y="0"/>
                  </a:cubicBezTo>
                  <a:lnTo>
                    <a:pt x="150876" y="0"/>
                  </a:lnTo>
                  <a:cubicBezTo>
                    <a:pt x="184214" y="0"/>
                    <a:pt x="208979" y="24098"/>
                    <a:pt x="208979" y="56674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0BD04EE-E0F7-02E7-5D94-1BAB3F59E60A}"/>
                </a:ext>
              </a:extLst>
            </p:cNvPr>
            <p:cNvSpPr/>
            <p:nvPr userDrawn="1"/>
          </p:nvSpPr>
          <p:spPr>
            <a:xfrm>
              <a:off x="8657495" y="4798663"/>
              <a:ext cx="1002726" cy="1525633"/>
            </a:xfrm>
            <a:custGeom>
              <a:avLst/>
              <a:gdLst>
                <a:gd name="connsiteX0" fmla="*/ 86392 w 325850"/>
                <a:gd name="connsiteY0" fmla="*/ 396621 h 495776"/>
                <a:gd name="connsiteX1" fmla="*/ 0 w 325850"/>
                <a:gd name="connsiteY1" fmla="*/ 310229 h 495776"/>
                <a:gd name="connsiteX2" fmla="*/ 0 w 325850"/>
                <a:gd name="connsiteY2" fmla="*/ 86392 h 495776"/>
                <a:gd name="connsiteX3" fmla="*/ 86392 w 325850"/>
                <a:gd name="connsiteY3" fmla="*/ 0 h 495776"/>
                <a:gd name="connsiteX4" fmla="*/ 116872 w 325850"/>
                <a:gd name="connsiteY4" fmla="*/ 0 h 495776"/>
                <a:gd name="connsiteX5" fmla="*/ 116872 w 325850"/>
                <a:gd name="connsiteY5" fmla="*/ 396716 h 495776"/>
                <a:gd name="connsiteX6" fmla="*/ 86392 w 325850"/>
                <a:gd name="connsiteY6" fmla="*/ 396716 h 495776"/>
                <a:gd name="connsiteX7" fmla="*/ 116872 w 325850"/>
                <a:gd name="connsiteY7" fmla="*/ 439103 h 495776"/>
                <a:gd name="connsiteX8" fmla="*/ 116872 w 325850"/>
                <a:gd name="connsiteY8" fmla="*/ 396621 h 495776"/>
                <a:gd name="connsiteX9" fmla="*/ 325850 w 325850"/>
                <a:gd name="connsiteY9" fmla="*/ 396621 h 495776"/>
                <a:gd name="connsiteX10" fmla="*/ 325850 w 325850"/>
                <a:gd name="connsiteY10" fmla="*/ 439103 h 495776"/>
                <a:gd name="connsiteX11" fmla="*/ 267748 w 325850"/>
                <a:gd name="connsiteY11" fmla="*/ 495776 h 495776"/>
                <a:gd name="connsiteX12" fmla="*/ 174974 w 325850"/>
                <a:gd name="connsiteY12" fmla="*/ 495776 h 495776"/>
                <a:gd name="connsiteX13" fmla="*/ 116872 w 325850"/>
                <a:gd name="connsiteY13" fmla="*/ 439103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86392" y="396621"/>
                  </a:moveTo>
                  <a:cubicBezTo>
                    <a:pt x="36100" y="396621"/>
                    <a:pt x="0" y="360521"/>
                    <a:pt x="0" y="310229"/>
                  </a:cubicBezTo>
                  <a:lnTo>
                    <a:pt x="0" y="86392"/>
                  </a:lnTo>
                  <a:cubicBezTo>
                    <a:pt x="0" y="36100"/>
                    <a:pt x="36100" y="0"/>
                    <a:pt x="86392" y="0"/>
                  </a:cubicBezTo>
                  <a:lnTo>
                    <a:pt x="116872" y="0"/>
                  </a:lnTo>
                  <a:lnTo>
                    <a:pt x="116872" y="396716"/>
                  </a:lnTo>
                  <a:lnTo>
                    <a:pt x="86392" y="396716"/>
                  </a:lnTo>
                  <a:close/>
                  <a:moveTo>
                    <a:pt x="116872" y="439103"/>
                  </a:moveTo>
                  <a:lnTo>
                    <a:pt x="116872" y="396621"/>
                  </a:lnTo>
                  <a:lnTo>
                    <a:pt x="325850" y="396621"/>
                  </a:lnTo>
                  <a:lnTo>
                    <a:pt x="325850" y="439103"/>
                  </a:lnTo>
                  <a:cubicBezTo>
                    <a:pt x="325850" y="471678"/>
                    <a:pt x="301085" y="495776"/>
                    <a:pt x="267748" y="495776"/>
                  </a:cubicBezTo>
                  <a:lnTo>
                    <a:pt x="174974" y="495776"/>
                  </a:lnTo>
                  <a:cubicBezTo>
                    <a:pt x="141637" y="495776"/>
                    <a:pt x="116872" y="471678"/>
                    <a:pt x="116872" y="439103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0FFB88A-783D-41D9-A420-8960CF9BB831}"/>
                </a:ext>
              </a:extLst>
            </p:cNvPr>
            <p:cNvSpPr/>
            <p:nvPr userDrawn="1"/>
          </p:nvSpPr>
          <p:spPr>
            <a:xfrm>
              <a:off x="9660221" y="5714044"/>
              <a:ext cx="1002726" cy="1525633"/>
            </a:xfrm>
            <a:custGeom>
              <a:avLst/>
              <a:gdLst>
                <a:gd name="connsiteX0" fmla="*/ 239459 w 325850"/>
                <a:gd name="connsiteY0" fmla="*/ 99155 h 495776"/>
                <a:gd name="connsiteX1" fmla="*/ 325850 w 325850"/>
                <a:gd name="connsiteY1" fmla="*/ 185547 h 495776"/>
                <a:gd name="connsiteX2" fmla="*/ 325850 w 325850"/>
                <a:gd name="connsiteY2" fmla="*/ 409384 h 495776"/>
                <a:gd name="connsiteX3" fmla="*/ 239459 w 325850"/>
                <a:gd name="connsiteY3" fmla="*/ 495776 h 495776"/>
                <a:gd name="connsiteX4" fmla="*/ 208978 w 325850"/>
                <a:gd name="connsiteY4" fmla="*/ 495776 h 495776"/>
                <a:gd name="connsiteX5" fmla="*/ 208978 w 325850"/>
                <a:gd name="connsiteY5" fmla="*/ 99060 h 495776"/>
                <a:gd name="connsiteX6" fmla="*/ 239459 w 325850"/>
                <a:gd name="connsiteY6" fmla="*/ 99060 h 495776"/>
                <a:gd name="connsiteX7" fmla="*/ 208978 w 325850"/>
                <a:gd name="connsiteY7" fmla="*/ 56674 h 495776"/>
                <a:gd name="connsiteX8" fmla="*/ 208978 w 325850"/>
                <a:gd name="connsiteY8" fmla="*/ 99155 h 495776"/>
                <a:gd name="connsiteX9" fmla="*/ 0 w 325850"/>
                <a:gd name="connsiteY9" fmla="*/ 99155 h 495776"/>
                <a:gd name="connsiteX10" fmla="*/ 0 w 325850"/>
                <a:gd name="connsiteY10" fmla="*/ 56674 h 495776"/>
                <a:gd name="connsiteX11" fmla="*/ 58102 w 325850"/>
                <a:gd name="connsiteY11" fmla="*/ 0 h 495776"/>
                <a:gd name="connsiteX12" fmla="*/ 150876 w 325850"/>
                <a:gd name="connsiteY12" fmla="*/ 0 h 495776"/>
                <a:gd name="connsiteX13" fmla="*/ 208978 w 325850"/>
                <a:gd name="connsiteY13" fmla="*/ 56674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239459" y="99155"/>
                  </a:moveTo>
                  <a:cubicBezTo>
                    <a:pt x="289751" y="99155"/>
                    <a:pt x="325850" y="135255"/>
                    <a:pt x="325850" y="185547"/>
                  </a:cubicBezTo>
                  <a:lnTo>
                    <a:pt x="325850" y="409384"/>
                  </a:lnTo>
                  <a:cubicBezTo>
                    <a:pt x="325850" y="459676"/>
                    <a:pt x="289751" y="495776"/>
                    <a:pt x="239459" y="495776"/>
                  </a:cubicBezTo>
                  <a:lnTo>
                    <a:pt x="208978" y="495776"/>
                  </a:lnTo>
                  <a:lnTo>
                    <a:pt x="208978" y="99060"/>
                  </a:lnTo>
                  <a:lnTo>
                    <a:pt x="239459" y="99060"/>
                  </a:lnTo>
                  <a:close/>
                  <a:moveTo>
                    <a:pt x="208978" y="56674"/>
                  </a:moveTo>
                  <a:lnTo>
                    <a:pt x="208978" y="99155"/>
                  </a:lnTo>
                  <a:lnTo>
                    <a:pt x="0" y="99155"/>
                  </a:lnTo>
                  <a:lnTo>
                    <a:pt x="0" y="56674"/>
                  </a:lnTo>
                  <a:cubicBezTo>
                    <a:pt x="0" y="24098"/>
                    <a:pt x="24765" y="0"/>
                    <a:pt x="58102" y="0"/>
                  </a:cubicBezTo>
                  <a:lnTo>
                    <a:pt x="150876" y="0"/>
                  </a:lnTo>
                  <a:cubicBezTo>
                    <a:pt x="184214" y="0"/>
                    <a:pt x="208978" y="24098"/>
                    <a:pt x="208978" y="56674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11C0EC2-50A9-7C2A-F232-A1CEF01D6D70}"/>
                </a:ext>
              </a:extLst>
            </p:cNvPr>
            <p:cNvSpPr/>
            <p:nvPr userDrawn="1"/>
          </p:nvSpPr>
          <p:spPr>
            <a:xfrm>
              <a:off x="10767882" y="4798663"/>
              <a:ext cx="1002726" cy="1525633"/>
            </a:xfrm>
            <a:custGeom>
              <a:avLst/>
              <a:gdLst>
                <a:gd name="connsiteX0" fmla="*/ 86392 w 325850"/>
                <a:gd name="connsiteY0" fmla="*/ 396621 h 495776"/>
                <a:gd name="connsiteX1" fmla="*/ 0 w 325850"/>
                <a:gd name="connsiteY1" fmla="*/ 310229 h 495776"/>
                <a:gd name="connsiteX2" fmla="*/ 0 w 325850"/>
                <a:gd name="connsiteY2" fmla="*/ 86392 h 495776"/>
                <a:gd name="connsiteX3" fmla="*/ 86392 w 325850"/>
                <a:gd name="connsiteY3" fmla="*/ 0 h 495776"/>
                <a:gd name="connsiteX4" fmla="*/ 116872 w 325850"/>
                <a:gd name="connsiteY4" fmla="*/ 0 h 495776"/>
                <a:gd name="connsiteX5" fmla="*/ 116872 w 325850"/>
                <a:gd name="connsiteY5" fmla="*/ 396716 h 495776"/>
                <a:gd name="connsiteX6" fmla="*/ 86392 w 325850"/>
                <a:gd name="connsiteY6" fmla="*/ 396716 h 495776"/>
                <a:gd name="connsiteX7" fmla="*/ 116872 w 325850"/>
                <a:gd name="connsiteY7" fmla="*/ 439103 h 495776"/>
                <a:gd name="connsiteX8" fmla="*/ 116872 w 325850"/>
                <a:gd name="connsiteY8" fmla="*/ 396621 h 495776"/>
                <a:gd name="connsiteX9" fmla="*/ 325850 w 325850"/>
                <a:gd name="connsiteY9" fmla="*/ 396621 h 495776"/>
                <a:gd name="connsiteX10" fmla="*/ 325850 w 325850"/>
                <a:gd name="connsiteY10" fmla="*/ 439103 h 495776"/>
                <a:gd name="connsiteX11" fmla="*/ 267748 w 325850"/>
                <a:gd name="connsiteY11" fmla="*/ 495776 h 495776"/>
                <a:gd name="connsiteX12" fmla="*/ 174974 w 325850"/>
                <a:gd name="connsiteY12" fmla="*/ 495776 h 495776"/>
                <a:gd name="connsiteX13" fmla="*/ 116872 w 325850"/>
                <a:gd name="connsiteY13" fmla="*/ 439103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86392" y="396621"/>
                  </a:moveTo>
                  <a:cubicBezTo>
                    <a:pt x="36100" y="396621"/>
                    <a:pt x="0" y="360521"/>
                    <a:pt x="0" y="310229"/>
                  </a:cubicBezTo>
                  <a:lnTo>
                    <a:pt x="0" y="86392"/>
                  </a:lnTo>
                  <a:cubicBezTo>
                    <a:pt x="0" y="36100"/>
                    <a:pt x="36100" y="0"/>
                    <a:pt x="86392" y="0"/>
                  </a:cubicBezTo>
                  <a:lnTo>
                    <a:pt x="116872" y="0"/>
                  </a:lnTo>
                  <a:lnTo>
                    <a:pt x="116872" y="396716"/>
                  </a:lnTo>
                  <a:lnTo>
                    <a:pt x="86392" y="396716"/>
                  </a:lnTo>
                  <a:close/>
                  <a:moveTo>
                    <a:pt x="116872" y="439103"/>
                  </a:moveTo>
                  <a:lnTo>
                    <a:pt x="116872" y="396621"/>
                  </a:lnTo>
                  <a:lnTo>
                    <a:pt x="325850" y="396621"/>
                  </a:lnTo>
                  <a:lnTo>
                    <a:pt x="325850" y="439103"/>
                  </a:lnTo>
                  <a:cubicBezTo>
                    <a:pt x="325850" y="471678"/>
                    <a:pt x="301085" y="495776"/>
                    <a:pt x="267748" y="495776"/>
                  </a:cubicBezTo>
                  <a:lnTo>
                    <a:pt x="174974" y="495776"/>
                  </a:lnTo>
                  <a:cubicBezTo>
                    <a:pt x="141637" y="495776"/>
                    <a:pt x="116872" y="471678"/>
                    <a:pt x="116872" y="439103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D5C2742-8E76-85D4-CA89-1AEB87071073}"/>
                </a:ext>
              </a:extLst>
            </p:cNvPr>
            <p:cNvSpPr/>
            <p:nvPr userDrawn="1"/>
          </p:nvSpPr>
          <p:spPr>
            <a:xfrm>
              <a:off x="11770608" y="5714044"/>
              <a:ext cx="1002726" cy="1525633"/>
            </a:xfrm>
            <a:custGeom>
              <a:avLst/>
              <a:gdLst>
                <a:gd name="connsiteX0" fmla="*/ 239459 w 325850"/>
                <a:gd name="connsiteY0" fmla="*/ 99155 h 495776"/>
                <a:gd name="connsiteX1" fmla="*/ 325850 w 325850"/>
                <a:gd name="connsiteY1" fmla="*/ 185547 h 495776"/>
                <a:gd name="connsiteX2" fmla="*/ 325850 w 325850"/>
                <a:gd name="connsiteY2" fmla="*/ 409384 h 495776"/>
                <a:gd name="connsiteX3" fmla="*/ 239459 w 325850"/>
                <a:gd name="connsiteY3" fmla="*/ 495776 h 495776"/>
                <a:gd name="connsiteX4" fmla="*/ 208978 w 325850"/>
                <a:gd name="connsiteY4" fmla="*/ 495776 h 495776"/>
                <a:gd name="connsiteX5" fmla="*/ 208978 w 325850"/>
                <a:gd name="connsiteY5" fmla="*/ 99060 h 495776"/>
                <a:gd name="connsiteX6" fmla="*/ 239459 w 325850"/>
                <a:gd name="connsiteY6" fmla="*/ 99060 h 495776"/>
                <a:gd name="connsiteX7" fmla="*/ 208978 w 325850"/>
                <a:gd name="connsiteY7" fmla="*/ 56674 h 495776"/>
                <a:gd name="connsiteX8" fmla="*/ 208978 w 325850"/>
                <a:gd name="connsiteY8" fmla="*/ 99155 h 495776"/>
                <a:gd name="connsiteX9" fmla="*/ 0 w 325850"/>
                <a:gd name="connsiteY9" fmla="*/ 99155 h 495776"/>
                <a:gd name="connsiteX10" fmla="*/ 0 w 325850"/>
                <a:gd name="connsiteY10" fmla="*/ 56674 h 495776"/>
                <a:gd name="connsiteX11" fmla="*/ 58102 w 325850"/>
                <a:gd name="connsiteY11" fmla="*/ 0 h 495776"/>
                <a:gd name="connsiteX12" fmla="*/ 150876 w 325850"/>
                <a:gd name="connsiteY12" fmla="*/ 0 h 495776"/>
                <a:gd name="connsiteX13" fmla="*/ 208978 w 325850"/>
                <a:gd name="connsiteY13" fmla="*/ 56674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239459" y="99155"/>
                  </a:moveTo>
                  <a:cubicBezTo>
                    <a:pt x="289750" y="99155"/>
                    <a:pt x="325850" y="135255"/>
                    <a:pt x="325850" y="185547"/>
                  </a:cubicBezTo>
                  <a:lnTo>
                    <a:pt x="325850" y="409384"/>
                  </a:lnTo>
                  <a:cubicBezTo>
                    <a:pt x="325850" y="459676"/>
                    <a:pt x="289750" y="495776"/>
                    <a:pt x="239459" y="495776"/>
                  </a:cubicBezTo>
                  <a:lnTo>
                    <a:pt x="208978" y="495776"/>
                  </a:lnTo>
                  <a:lnTo>
                    <a:pt x="208978" y="99060"/>
                  </a:lnTo>
                  <a:lnTo>
                    <a:pt x="239459" y="99060"/>
                  </a:lnTo>
                  <a:close/>
                  <a:moveTo>
                    <a:pt x="208978" y="56674"/>
                  </a:moveTo>
                  <a:lnTo>
                    <a:pt x="208978" y="99155"/>
                  </a:lnTo>
                  <a:lnTo>
                    <a:pt x="0" y="99155"/>
                  </a:lnTo>
                  <a:lnTo>
                    <a:pt x="0" y="56674"/>
                  </a:lnTo>
                  <a:cubicBezTo>
                    <a:pt x="0" y="24098"/>
                    <a:pt x="24765" y="0"/>
                    <a:pt x="58102" y="0"/>
                  </a:cubicBezTo>
                  <a:lnTo>
                    <a:pt x="150876" y="0"/>
                  </a:lnTo>
                  <a:cubicBezTo>
                    <a:pt x="184213" y="0"/>
                    <a:pt x="208978" y="24098"/>
                    <a:pt x="208978" y="56674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705CB7-FF97-BECB-118D-6684679222B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557245" y="3417873"/>
            <a:ext cx="3032615" cy="1661993"/>
          </a:xfrm>
        </p:spPr>
        <p:txBody>
          <a:bodyPr>
            <a:norm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Arte</a:t>
            </a:r>
            <a:r>
              <a:rPr lang="en-US"/>
              <a:t>&amp;</a:t>
            </a:r>
            <a:br>
              <a:rPr lang="en-US"/>
            </a:br>
            <a:r>
              <a:rPr lang="en-US" err="1"/>
              <a:t>Ciência</a:t>
            </a:r>
            <a:r>
              <a:rPr lang="en-US"/>
              <a:t>&amp;</a:t>
            </a:r>
            <a:br>
              <a:rPr lang="en-US"/>
            </a:br>
            <a:r>
              <a:rPr lang="en-US"/>
              <a:t>Tecnologia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FAEE3F-F7F3-0AB0-501C-28410EF40CE8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334963" y="6489700"/>
            <a:ext cx="2743200" cy="257369"/>
          </a:xfrm>
        </p:spPr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  <a:alpha val="90000"/>
                  </a:schemeClr>
                </a:solidFill>
              </a:defRPr>
            </a:lvl1pPr>
          </a:lstStyle>
          <a:p>
            <a:fld id="{8B7496A1-EE12-4EB4-8FD2-AF3758B5ADDE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41E1A-E9A5-B5CB-CF6A-3C784311B83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  <a:alpha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8FCF4-90C7-76EC-6904-8333485C8D7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fld id="{27493172-120F-4643-9290-A15216323884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C38B6A-BF31-035A-F869-9C4128A6FCB3}"/>
              </a:ext>
            </a:extLst>
          </p:cNvPr>
          <p:cNvGrpSpPr/>
          <p:nvPr userDrawn="1"/>
        </p:nvGrpSpPr>
        <p:grpSpPr>
          <a:xfrm>
            <a:off x="1735653" y="2224673"/>
            <a:ext cx="2870914" cy="509162"/>
            <a:chOff x="2253032" y="2641711"/>
            <a:chExt cx="8878256" cy="1574576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C19A53B4-D0CE-6EF8-0A70-F1697C2CD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53032" y="2641711"/>
              <a:ext cx="4679983" cy="1574574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EE434A1B-BE5B-8734-8B09-FB2E4AEAC6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41164" y="2641713"/>
              <a:ext cx="3890124" cy="1574574"/>
            </a:xfrm>
            <a:prstGeom prst="rect">
              <a:avLst/>
            </a:prstGeom>
          </p:spPr>
        </p:pic>
      </p:grp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9FCEAB7B-7301-3DB1-A27E-6AC115F944C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553625" y="5091662"/>
            <a:ext cx="3052942" cy="991515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noProof="0"/>
              <a:t>Autor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3393671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 Gradiente">
    <p:bg>
      <p:bgPr>
        <a:gradFill>
          <a:gsLst>
            <a:gs pos="0">
              <a:schemeClr val="accent2"/>
            </a:gs>
            <a:gs pos="100000">
              <a:schemeClr val="accent1"/>
            </a:gs>
            <a:gs pos="82000">
              <a:schemeClr val="accent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93E74-AA2D-ED94-5D4D-FD3A58F6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t>‹nº›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77683D-00F5-77D0-ECBF-999209B67057}"/>
              </a:ext>
            </a:extLst>
          </p:cNvPr>
          <p:cNvGrpSpPr/>
          <p:nvPr userDrawn="1"/>
        </p:nvGrpSpPr>
        <p:grpSpPr>
          <a:xfrm>
            <a:off x="2783126" y="2224673"/>
            <a:ext cx="2870914" cy="509162"/>
            <a:chOff x="2253032" y="2641711"/>
            <a:chExt cx="8878256" cy="1574576"/>
          </a:xfrm>
          <a:solidFill>
            <a:schemeClr val="tx1"/>
          </a:solidFill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2CA57A4-004F-84FE-EA6A-ED7714CA5F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53032" y="2641711"/>
              <a:ext cx="4679983" cy="1574574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936EDB4-9B65-366A-4D5D-8BA80E8443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41164" y="2641713"/>
              <a:ext cx="3890124" cy="1574574"/>
            </a:xfrm>
            <a:prstGeom prst="rect">
              <a:avLst/>
            </a:prstGeom>
          </p:spPr>
        </p:pic>
      </p:grp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C52AF764-FC77-02D0-143E-6F6AEBEF0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8" y="5127345"/>
            <a:ext cx="4609299" cy="991515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pt-BR" noProof="0"/>
              <a:t>Autor da Apresentação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20E849E-25B7-B98C-C5E5-AF9CE9B25968}"/>
              </a:ext>
            </a:extLst>
          </p:cNvPr>
          <p:cNvGrpSpPr/>
          <p:nvPr userDrawn="1"/>
        </p:nvGrpSpPr>
        <p:grpSpPr>
          <a:xfrm>
            <a:off x="5985591" y="-279399"/>
            <a:ext cx="6219110" cy="6469380"/>
            <a:chOff x="6345175" y="747553"/>
            <a:chExt cx="5300383" cy="551368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6B273AB-404B-29D3-C0D5-CB9265FE9EDA}"/>
                </a:ext>
              </a:extLst>
            </p:cNvPr>
            <p:cNvSpPr/>
            <p:nvPr/>
          </p:nvSpPr>
          <p:spPr>
            <a:xfrm>
              <a:off x="6345175" y="747553"/>
              <a:ext cx="566095" cy="861471"/>
            </a:xfrm>
            <a:custGeom>
              <a:avLst/>
              <a:gdLst>
                <a:gd name="connsiteX0" fmla="*/ 150087 w 566095"/>
                <a:gd name="connsiteY0" fmla="*/ 689210 h 861471"/>
                <a:gd name="connsiteX1" fmla="*/ 0 w 566095"/>
                <a:gd name="connsiteY1" fmla="*/ 539123 h 861471"/>
                <a:gd name="connsiteX2" fmla="*/ 0 w 566095"/>
                <a:gd name="connsiteY2" fmla="*/ 150087 h 861471"/>
                <a:gd name="connsiteX3" fmla="*/ 150087 w 566095"/>
                <a:gd name="connsiteY3" fmla="*/ 0 h 861471"/>
                <a:gd name="connsiteX4" fmla="*/ 203040 w 566095"/>
                <a:gd name="connsiteY4" fmla="*/ 0 h 861471"/>
                <a:gd name="connsiteX5" fmla="*/ 203040 w 566095"/>
                <a:gd name="connsiteY5" fmla="*/ 689210 h 861471"/>
                <a:gd name="connsiteX6" fmla="*/ 150087 w 566095"/>
                <a:gd name="connsiteY6" fmla="*/ 689210 h 861471"/>
                <a:gd name="connsiteX7" fmla="*/ 203040 w 566095"/>
                <a:gd name="connsiteY7" fmla="*/ 763013 h 861471"/>
                <a:gd name="connsiteX8" fmla="*/ 203040 w 566095"/>
                <a:gd name="connsiteY8" fmla="*/ 689210 h 861471"/>
                <a:gd name="connsiteX9" fmla="*/ 566096 w 566095"/>
                <a:gd name="connsiteY9" fmla="*/ 689210 h 861471"/>
                <a:gd name="connsiteX10" fmla="*/ 566096 w 566095"/>
                <a:gd name="connsiteY10" fmla="*/ 763013 h 861471"/>
                <a:gd name="connsiteX11" fmla="*/ 465155 w 566095"/>
                <a:gd name="connsiteY11" fmla="*/ 861471 h 861471"/>
                <a:gd name="connsiteX12" fmla="*/ 303981 w 566095"/>
                <a:gd name="connsiteY12" fmla="*/ 861471 h 861471"/>
                <a:gd name="connsiteX13" fmla="*/ 203040 w 566095"/>
                <a:gd name="connsiteY13" fmla="*/ 763013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471">
                  <a:moveTo>
                    <a:pt x="150087" y="689210"/>
                  </a:move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3013"/>
                  </a:moveTo>
                  <a:lnTo>
                    <a:pt x="203040" y="689210"/>
                  </a:lnTo>
                  <a:lnTo>
                    <a:pt x="566096" y="689210"/>
                  </a:lnTo>
                  <a:lnTo>
                    <a:pt x="566096" y="763013"/>
                  </a:lnTo>
                  <a:cubicBezTo>
                    <a:pt x="566096" y="819606"/>
                    <a:pt x="523072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B994706-19DF-1464-D50C-E15CCAE922D7}"/>
                </a:ext>
              </a:extLst>
            </p:cNvPr>
            <p:cNvSpPr/>
            <p:nvPr/>
          </p:nvSpPr>
          <p:spPr>
            <a:xfrm>
              <a:off x="6911270" y="1264502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9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261 h 861305"/>
                <a:gd name="connsiteX6" fmla="*/ 416008 w 566095"/>
                <a:gd name="connsiteY6" fmla="*/ 172261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9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261"/>
                  </a:lnTo>
                  <a:lnTo>
                    <a:pt x="416008" y="172261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18F4A13-9780-7EA6-93E3-23A76F1E6699}"/>
                </a:ext>
              </a:extLst>
            </p:cNvPr>
            <p:cNvSpPr/>
            <p:nvPr/>
          </p:nvSpPr>
          <p:spPr>
            <a:xfrm>
              <a:off x="7073272" y="212630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D488894-FD5D-CE96-584E-AF3698EFD223}"/>
                </a:ext>
              </a:extLst>
            </p:cNvPr>
            <p:cNvSpPr/>
            <p:nvPr/>
          </p:nvSpPr>
          <p:spPr>
            <a:xfrm>
              <a:off x="7639367" y="2643087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8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8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11C3D69-EE9B-23BB-3466-AC54060B04BD}"/>
                </a:ext>
              </a:extLst>
            </p:cNvPr>
            <p:cNvSpPr/>
            <p:nvPr/>
          </p:nvSpPr>
          <p:spPr>
            <a:xfrm>
              <a:off x="7536606" y="747553"/>
              <a:ext cx="566095" cy="861471"/>
            </a:xfrm>
            <a:custGeom>
              <a:avLst/>
              <a:gdLst>
                <a:gd name="connsiteX0" fmla="*/ 150087 w 566095"/>
                <a:gd name="connsiteY0" fmla="*/ 689210 h 861471"/>
                <a:gd name="connsiteX1" fmla="*/ 0 w 566095"/>
                <a:gd name="connsiteY1" fmla="*/ 539123 h 861471"/>
                <a:gd name="connsiteX2" fmla="*/ 0 w 566095"/>
                <a:gd name="connsiteY2" fmla="*/ 150087 h 861471"/>
                <a:gd name="connsiteX3" fmla="*/ 150087 w 566095"/>
                <a:gd name="connsiteY3" fmla="*/ 0 h 861471"/>
                <a:gd name="connsiteX4" fmla="*/ 203040 w 566095"/>
                <a:gd name="connsiteY4" fmla="*/ 0 h 861471"/>
                <a:gd name="connsiteX5" fmla="*/ 203040 w 566095"/>
                <a:gd name="connsiteY5" fmla="*/ 689210 h 861471"/>
                <a:gd name="connsiteX6" fmla="*/ 150087 w 566095"/>
                <a:gd name="connsiteY6" fmla="*/ 689210 h 861471"/>
                <a:gd name="connsiteX7" fmla="*/ 203040 w 566095"/>
                <a:gd name="connsiteY7" fmla="*/ 763013 h 861471"/>
                <a:gd name="connsiteX8" fmla="*/ 203040 w 566095"/>
                <a:gd name="connsiteY8" fmla="*/ 689210 h 861471"/>
                <a:gd name="connsiteX9" fmla="*/ 566096 w 566095"/>
                <a:gd name="connsiteY9" fmla="*/ 689210 h 861471"/>
                <a:gd name="connsiteX10" fmla="*/ 566096 w 566095"/>
                <a:gd name="connsiteY10" fmla="*/ 763013 h 861471"/>
                <a:gd name="connsiteX11" fmla="*/ 465155 w 566095"/>
                <a:gd name="connsiteY11" fmla="*/ 861471 h 861471"/>
                <a:gd name="connsiteX12" fmla="*/ 303981 w 566095"/>
                <a:gd name="connsiteY12" fmla="*/ 861471 h 861471"/>
                <a:gd name="connsiteX13" fmla="*/ 203040 w 566095"/>
                <a:gd name="connsiteY13" fmla="*/ 763013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471">
                  <a:moveTo>
                    <a:pt x="150087" y="689210"/>
                  </a:move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3013"/>
                  </a:moveTo>
                  <a:lnTo>
                    <a:pt x="203040" y="689210"/>
                  </a:lnTo>
                  <a:lnTo>
                    <a:pt x="566096" y="689210"/>
                  </a:lnTo>
                  <a:lnTo>
                    <a:pt x="566096" y="763013"/>
                  </a:lnTo>
                  <a:cubicBezTo>
                    <a:pt x="566096" y="819606"/>
                    <a:pt x="523072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59A7B4-62B0-477A-93C3-15ECD72B2BEB}"/>
                </a:ext>
              </a:extLst>
            </p:cNvPr>
            <p:cNvSpPr/>
            <p:nvPr/>
          </p:nvSpPr>
          <p:spPr>
            <a:xfrm>
              <a:off x="8102702" y="1264502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9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261 h 861305"/>
                <a:gd name="connsiteX6" fmla="*/ 416008 w 566095"/>
                <a:gd name="connsiteY6" fmla="*/ 172261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9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261"/>
                  </a:lnTo>
                  <a:lnTo>
                    <a:pt x="416008" y="172261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7D2BC45-6026-3723-8CF9-DF22C00FE69B}"/>
                </a:ext>
              </a:extLst>
            </p:cNvPr>
            <p:cNvSpPr/>
            <p:nvPr/>
          </p:nvSpPr>
          <p:spPr>
            <a:xfrm>
              <a:off x="8264704" y="212630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solidFill>
              <a:schemeClr val="tx1"/>
            </a:solidFill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32BB946-FEE2-77CC-3D07-17521810A885}"/>
                </a:ext>
              </a:extLst>
            </p:cNvPr>
            <p:cNvSpPr/>
            <p:nvPr/>
          </p:nvSpPr>
          <p:spPr>
            <a:xfrm>
              <a:off x="8830799" y="2643087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5 w 566095"/>
                <a:gd name="connsiteY1" fmla="*/ 322348 h 861305"/>
                <a:gd name="connsiteX2" fmla="*/ 566095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8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solidFill>
              <a:schemeClr val="tx1"/>
            </a:solidFill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318870B-360D-E93F-90A1-8E1A20D4E457}"/>
                </a:ext>
              </a:extLst>
            </p:cNvPr>
            <p:cNvSpPr/>
            <p:nvPr/>
          </p:nvSpPr>
          <p:spPr>
            <a:xfrm>
              <a:off x="8728038" y="747553"/>
              <a:ext cx="566095" cy="861471"/>
            </a:xfrm>
            <a:custGeom>
              <a:avLst/>
              <a:gdLst>
                <a:gd name="connsiteX0" fmla="*/ 150087 w 566095"/>
                <a:gd name="connsiteY0" fmla="*/ 689210 h 861471"/>
                <a:gd name="connsiteX1" fmla="*/ 0 w 566095"/>
                <a:gd name="connsiteY1" fmla="*/ 539123 h 861471"/>
                <a:gd name="connsiteX2" fmla="*/ 0 w 566095"/>
                <a:gd name="connsiteY2" fmla="*/ 150087 h 861471"/>
                <a:gd name="connsiteX3" fmla="*/ 150087 w 566095"/>
                <a:gd name="connsiteY3" fmla="*/ 0 h 861471"/>
                <a:gd name="connsiteX4" fmla="*/ 203040 w 566095"/>
                <a:gd name="connsiteY4" fmla="*/ 0 h 861471"/>
                <a:gd name="connsiteX5" fmla="*/ 203040 w 566095"/>
                <a:gd name="connsiteY5" fmla="*/ 689210 h 861471"/>
                <a:gd name="connsiteX6" fmla="*/ 150087 w 566095"/>
                <a:gd name="connsiteY6" fmla="*/ 689210 h 861471"/>
                <a:gd name="connsiteX7" fmla="*/ 203040 w 566095"/>
                <a:gd name="connsiteY7" fmla="*/ 763013 h 861471"/>
                <a:gd name="connsiteX8" fmla="*/ 203040 w 566095"/>
                <a:gd name="connsiteY8" fmla="*/ 689210 h 861471"/>
                <a:gd name="connsiteX9" fmla="*/ 566096 w 566095"/>
                <a:gd name="connsiteY9" fmla="*/ 689210 h 861471"/>
                <a:gd name="connsiteX10" fmla="*/ 566096 w 566095"/>
                <a:gd name="connsiteY10" fmla="*/ 763013 h 861471"/>
                <a:gd name="connsiteX11" fmla="*/ 465155 w 566095"/>
                <a:gd name="connsiteY11" fmla="*/ 861471 h 861471"/>
                <a:gd name="connsiteX12" fmla="*/ 303981 w 566095"/>
                <a:gd name="connsiteY12" fmla="*/ 861471 h 861471"/>
                <a:gd name="connsiteX13" fmla="*/ 203040 w 566095"/>
                <a:gd name="connsiteY13" fmla="*/ 763013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471">
                  <a:moveTo>
                    <a:pt x="150087" y="689210"/>
                  </a:move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3013"/>
                  </a:moveTo>
                  <a:lnTo>
                    <a:pt x="203040" y="689210"/>
                  </a:lnTo>
                  <a:lnTo>
                    <a:pt x="566096" y="689210"/>
                  </a:lnTo>
                  <a:lnTo>
                    <a:pt x="566096" y="763013"/>
                  </a:lnTo>
                  <a:cubicBezTo>
                    <a:pt x="566096" y="819606"/>
                    <a:pt x="523072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A0410BD-2351-FAEA-60A6-D6B4119F5D62}"/>
                </a:ext>
              </a:extLst>
            </p:cNvPr>
            <p:cNvSpPr/>
            <p:nvPr/>
          </p:nvSpPr>
          <p:spPr>
            <a:xfrm>
              <a:off x="9294134" y="1264502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5 w 566095"/>
                <a:gd name="connsiteY1" fmla="*/ 322349 h 861305"/>
                <a:gd name="connsiteX2" fmla="*/ 566095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261 h 861305"/>
                <a:gd name="connsiteX6" fmla="*/ 416008 w 566095"/>
                <a:gd name="connsiteY6" fmla="*/ 172261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9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261"/>
                  </a:lnTo>
                  <a:lnTo>
                    <a:pt x="416008" y="172261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5C5D856-DEE8-2010-6305-89CAA192C8AC}"/>
                </a:ext>
              </a:extLst>
            </p:cNvPr>
            <p:cNvSpPr/>
            <p:nvPr/>
          </p:nvSpPr>
          <p:spPr>
            <a:xfrm>
              <a:off x="9456135" y="212630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ECDE25F-76FA-88B1-486D-0134F0C69275}"/>
                </a:ext>
              </a:extLst>
            </p:cNvPr>
            <p:cNvSpPr/>
            <p:nvPr/>
          </p:nvSpPr>
          <p:spPr>
            <a:xfrm>
              <a:off x="10022231" y="2643087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8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8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890C99E-BECA-1E0F-F92C-DFF376417A5B}"/>
                </a:ext>
              </a:extLst>
            </p:cNvPr>
            <p:cNvSpPr/>
            <p:nvPr/>
          </p:nvSpPr>
          <p:spPr>
            <a:xfrm>
              <a:off x="9919470" y="747553"/>
              <a:ext cx="566095" cy="861471"/>
            </a:xfrm>
            <a:custGeom>
              <a:avLst/>
              <a:gdLst>
                <a:gd name="connsiteX0" fmla="*/ 150087 w 566095"/>
                <a:gd name="connsiteY0" fmla="*/ 689210 h 861471"/>
                <a:gd name="connsiteX1" fmla="*/ 0 w 566095"/>
                <a:gd name="connsiteY1" fmla="*/ 539123 h 861471"/>
                <a:gd name="connsiteX2" fmla="*/ 0 w 566095"/>
                <a:gd name="connsiteY2" fmla="*/ 150087 h 861471"/>
                <a:gd name="connsiteX3" fmla="*/ 150087 w 566095"/>
                <a:gd name="connsiteY3" fmla="*/ 0 h 861471"/>
                <a:gd name="connsiteX4" fmla="*/ 203040 w 566095"/>
                <a:gd name="connsiteY4" fmla="*/ 0 h 861471"/>
                <a:gd name="connsiteX5" fmla="*/ 203040 w 566095"/>
                <a:gd name="connsiteY5" fmla="*/ 689210 h 861471"/>
                <a:gd name="connsiteX6" fmla="*/ 150087 w 566095"/>
                <a:gd name="connsiteY6" fmla="*/ 689210 h 861471"/>
                <a:gd name="connsiteX7" fmla="*/ 203040 w 566095"/>
                <a:gd name="connsiteY7" fmla="*/ 763013 h 861471"/>
                <a:gd name="connsiteX8" fmla="*/ 203040 w 566095"/>
                <a:gd name="connsiteY8" fmla="*/ 689210 h 861471"/>
                <a:gd name="connsiteX9" fmla="*/ 566096 w 566095"/>
                <a:gd name="connsiteY9" fmla="*/ 689210 h 861471"/>
                <a:gd name="connsiteX10" fmla="*/ 566096 w 566095"/>
                <a:gd name="connsiteY10" fmla="*/ 763013 h 861471"/>
                <a:gd name="connsiteX11" fmla="*/ 465155 w 566095"/>
                <a:gd name="connsiteY11" fmla="*/ 861471 h 861471"/>
                <a:gd name="connsiteX12" fmla="*/ 303981 w 566095"/>
                <a:gd name="connsiteY12" fmla="*/ 861471 h 861471"/>
                <a:gd name="connsiteX13" fmla="*/ 203040 w 566095"/>
                <a:gd name="connsiteY13" fmla="*/ 763013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471">
                  <a:moveTo>
                    <a:pt x="150087" y="689210"/>
                  </a:move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3013"/>
                  </a:moveTo>
                  <a:lnTo>
                    <a:pt x="203040" y="689210"/>
                  </a:lnTo>
                  <a:lnTo>
                    <a:pt x="566096" y="689210"/>
                  </a:lnTo>
                  <a:lnTo>
                    <a:pt x="566096" y="763013"/>
                  </a:lnTo>
                  <a:cubicBezTo>
                    <a:pt x="566096" y="819606"/>
                    <a:pt x="523072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</a:path>
              </a:pathLst>
            </a:custGeom>
            <a:solidFill>
              <a:schemeClr val="tx1"/>
            </a:solidFill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68A78F5-58EE-8667-0234-05AD07E6CC77}"/>
                </a:ext>
              </a:extLst>
            </p:cNvPr>
            <p:cNvSpPr/>
            <p:nvPr/>
          </p:nvSpPr>
          <p:spPr>
            <a:xfrm>
              <a:off x="10485566" y="1264502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9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261 h 861305"/>
                <a:gd name="connsiteX6" fmla="*/ 416008 w 566095"/>
                <a:gd name="connsiteY6" fmla="*/ 172261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9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261"/>
                  </a:lnTo>
                  <a:lnTo>
                    <a:pt x="416008" y="172261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A276E1A-D495-7F2B-E101-268BF457DE6F}"/>
                </a:ext>
              </a:extLst>
            </p:cNvPr>
            <p:cNvSpPr/>
            <p:nvPr/>
          </p:nvSpPr>
          <p:spPr>
            <a:xfrm>
              <a:off x="10647567" y="212630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5 w 566095"/>
                <a:gd name="connsiteY9" fmla="*/ 689045 h 861305"/>
                <a:gd name="connsiteX10" fmla="*/ 566095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5" y="689045"/>
                  </a:lnTo>
                  <a:lnTo>
                    <a:pt x="566095" y="762847"/>
                  </a:lnTo>
                  <a:cubicBezTo>
                    <a:pt x="566095" y="819440"/>
                    <a:pt x="523071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6272CE0-7EE2-B8E3-7344-2F2A69A2E5E7}"/>
                </a:ext>
              </a:extLst>
            </p:cNvPr>
            <p:cNvSpPr/>
            <p:nvPr/>
          </p:nvSpPr>
          <p:spPr>
            <a:xfrm>
              <a:off x="11213663" y="2643086"/>
              <a:ext cx="431895" cy="861306"/>
            </a:xfrm>
            <a:custGeom>
              <a:avLst/>
              <a:gdLst>
                <a:gd name="connsiteX0" fmla="*/ 100941 w 431895"/>
                <a:gd name="connsiteY0" fmla="*/ 0 h 861306"/>
                <a:gd name="connsiteX1" fmla="*/ 262115 w 431895"/>
                <a:gd name="connsiteY1" fmla="*/ 0 h 861306"/>
                <a:gd name="connsiteX2" fmla="*/ 363056 w 431895"/>
                <a:gd name="connsiteY2" fmla="*/ 98459 h 861306"/>
                <a:gd name="connsiteX3" fmla="*/ 363056 w 431895"/>
                <a:gd name="connsiteY3" fmla="*/ 172096 h 861306"/>
                <a:gd name="connsiteX4" fmla="*/ 416009 w 431895"/>
                <a:gd name="connsiteY4" fmla="*/ 172096 h 861306"/>
                <a:gd name="connsiteX5" fmla="*/ 416009 w 431895"/>
                <a:gd name="connsiteY5" fmla="*/ 172261 h 861306"/>
                <a:gd name="connsiteX6" fmla="*/ 431895 w 431895"/>
                <a:gd name="connsiteY6" fmla="*/ 175202 h 861306"/>
                <a:gd name="connsiteX7" fmla="*/ 431895 w 431895"/>
                <a:gd name="connsiteY7" fmla="*/ 858365 h 861306"/>
                <a:gd name="connsiteX8" fmla="*/ 416009 w 431895"/>
                <a:gd name="connsiteY8" fmla="*/ 861306 h 861306"/>
                <a:gd name="connsiteX9" fmla="*/ 363056 w 431895"/>
                <a:gd name="connsiteY9" fmla="*/ 861306 h 861306"/>
                <a:gd name="connsiteX10" fmla="*/ 363056 w 431895"/>
                <a:gd name="connsiteY10" fmla="*/ 172261 h 861306"/>
                <a:gd name="connsiteX11" fmla="*/ 0 w 431895"/>
                <a:gd name="connsiteY11" fmla="*/ 172261 h 861306"/>
                <a:gd name="connsiteX12" fmla="*/ 0 w 431895"/>
                <a:gd name="connsiteY12" fmla="*/ 98459 h 861306"/>
                <a:gd name="connsiteX13" fmla="*/ 100941 w 431895"/>
                <a:gd name="connsiteY13" fmla="*/ 0 h 86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1895" h="861306">
                  <a:moveTo>
                    <a:pt x="100941" y="0"/>
                  </a:move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  <a:lnTo>
                    <a:pt x="363056" y="172096"/>
                  </a:lnTo>
                  <a:lnTo>
                    <a:pt x="416009" y="172096"/>
                  </a:lnTo>
                  <a:lnTo>
                    <a:pt x="416009" y="172261"/>
                  </a:lnTo>
                  <a:lnTo>
                    <a:pt x="431895" y="175202"/>
                  </a:lnTo>
                  <a:lnTo>
                    <a:pt x="431895" y="858365"/>
                  </a:lnTo>
                  <a:lnTo>
                    <a:pt x="416009" y="861306"/>
                  </a:lnTo>
                  <a:lnTo>
                    <a:pt x="363056" y="861306"/>
                  </a:ln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close/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E03373E-C1A3-180A-1CD9-5EA9C3D8BE53}"/>
                </a:ext>
              </a:extLst>
            </p:cNvPr>
            <p:cNvSpPr/>
            <p:nvPr/>
          </p:nvSpPr>
          <p:spPr>
            <a:xfrm>
              <a:off x="11110902" y="747553"/>
              <a:ext cx="534656" cy="861471"/>
            </a:xfrm>
            <a:custGeom>
              <a:avLst/>
              <a:gdLst>
                <a:gd name="connsiteX0" fmla="*/ 203040 w 534656"/>
                <a:gd name="connsiteY0" fmla="*/ 689210 h 861471"/>
                <a:gd name="connsiteX1" fmla="*/ 534656 w 534656"/>
                <a:gd name="connsiteY1" fmla="*/ 689210 h 861471"/>
                <a:gd name="connsiteX2" fmla="*/ 534656 w 534656"/>
                <a:gd name="connsiteY2" fmla="*/ 835194 h 861471"/>
                <a:gd name="connsiteX3" fmla="*/ 505360 w 534656"/>
                <a:gd name="connsiteY3" fmla="*/ 854045 h 861471"/>
                <a:gd name="connsiteX4" fmla="*/ 465155 w 534656"/>
                <a:gd name="connsiteY4" fmla="*/ 861471 h 861471"/>
                <a:gd name="connsiteX5" fmla="*/ 303981 w 534656"/>
                <a:gd name="connsiteY5" fmla="*/ 861471 h 861471"/>
                <a:gd name="connsiteX6" fmla="*/ 203040 w 534656"/>
                <a:gd name="connsiteY6" fmla="*/ 763013 h 861471"/>
                <a:gd name="connsiteX7" fmla="*/ 150087 w 534656"/>
                <a:gd name="connsiteY7" fmla="*/ 0 h 861471"/>
                <a:gd name="connsiteX8" fmla="*/ 203040 w 534656"/>
                <a:gd name="connsiteY8" fmla="*/ 0 h 861471"/>
                <a:gd name="connsiteX9" fmla="*/ 203040 w 534656"/>
                <a:gd name="connsiteY9" fmla="*/ 689210 h 861471"/>
                <a:gd name="connsiteX10" fmla="*/ 150087 w 534656"/>
                <a:gd name="connsiteY10" fmla="*/ 689210 h 861471"/>
                <a:gd name="connsiteX11" fmla="*/ 0 w 534656"/>
                <a:gd name="connsiteY11" fmla="*/ 539123 h 861471"/>
                <a:gd name="connsiteX12" fmla="*/ 0 w 534656"/>
                <a:gd name="connsiteY12" fmla="*/ 150087 h 861471"/>
                <a:gd name="connsiteX13" fmla="*/ 150087 w 534656"/>
                <a:gd name="connsiteY13" fmla="*/ 0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656" h="861471">
                  <a:moveTo>
                    <a:pt x="203040" y="689210"/>
                  </a:moveTo>
                  <a:lnTo>
                    <a:pt x="534656" y="689210"/>
                  </a:lnTo>
                  <a:lnTo>
                    <a:pt x="534656" y="835194"/>
                  </a:lnTo>
                  <a:lnTo>
                    <a:pt x="505360" y="854045"/>
                  </a:lnTo>
                  <a:cubicBezTo>
                    <a:pt x="493182" y="858855"/>
                    <a:pt x="479634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  <a:close/>
                  <a:moveTo>
                    <a:pt x="150087" y="0"/>
                  </a:move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close/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5C20ADE-27FA-7622-95EE-03D6FACD6710}"/>
                </a:ext>
              </a:extLst>
            </p:cNvPr>
            <p:cNvSpPr/>
            <p:nvPr/>
          </p:nvSpPr>
          <p:spPr>
            <a:xfrm>
              <a:off x="6608117" y="350472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8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8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C18F22A-39D3-3195-6364-0A2B5F0CBF38}"/>
                </a:ext>
              </a:extLst>
            </p:cNvPr>
            <p:cNvSpPr/>
            <p:nvPr/>
          </p:nvSpPr>
          <p:spPr>
            <a:xfrm>
              <a:off x="7174212" y="4021508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8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8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447219C-A85C-8665-4C15-B24A372CDC86}"/>
                </a:ext>
              </a:extLst>
            </p:cNvPr>
            <p:cNvSpPr/>
            <p:nvPr/>
          </p:nvSpPr>
          <p:spPr>
            <a:xfrm>
              <a:off x="7336214" y="4883145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D10F8B4B-2688-3616-01AB-DA95B034A927}"/>
                </a:ext>
              </a:extLst>
            </p:cNvPr>
            <p:cNvSpPr/>
            <p:nvPr/>
          </p:nvSpPr>
          <p:spPr>
            <a:xfrm>
              <a:off x="7902310" y="5399928"/>
              <a:ext cx="566095" cy="861306"/>
            </a:xfrm>
            <a:custGeom>
              <a:avLst/>
              <a:gdLst>
                <a:gd name="connsiteX0" fmla="*/ 416008 w 566095"/>
                <a:gd name="connsiteY0" fmla="*/ 172261 h 861306"/>
                <a:gd name="connsiteX1" fmla="*/ 566096 w 566095"/>
                <a:gd name="connsiteY1" fmla="*/ 322349 h 861306"/>
                <a:gd name="connsiteX2" fmla="*/ 566096 w 566095"/>
                <a:gd name="connsiteY2" fmla="*/ 711219 h 861306"/>
                <a:gd name="connsiteX3" fmla="*/ 416008 w 566095"/>
                <a:gd name="connsiteY3" fmla="*/ 861306 h 861306"/>
                <a:gd name="connsiteX4" fmla="*/ 363056 w 566095"/>
                <a:gd name="connsiteY4" fmla="*/ 861306 h 861306"/>
                <a:gd name="connsiteX5" fmla="*/ 363056 w 566095"/>
                <a:gd name="connsiteY5" fmla="*/ 172096 h 861306"/>
                <a:gd name="connsiteX6" fmla="*/ 416008 w 566095"/>
                <a:gd name="connsiteY6" fmla="*/ 172096 h 861306"/>
                <a:gd name="connsiteX7" fmla="*/ 363056 w 566095"/>
                <a:gd name="connsiteY7" fmla="*/ 98459 h 861306"/>
                <a:gd name="connsiteX8" fmla="*/ 363056 w 566095"/>
                <a:gd name="connsiteY8" fmla="*/ 172261 h 861306"/>
                <a:gd name="connsiteX9" fmla="*/ 0 w 566095"/>
                <a:gd name="connsiteY9" fmla="*/ 172261 h 861306"/>
                <a:gd name="connsiteX10" fmla="*/ 0 w 566095"/>
                <a:gd name="connsiteY10" fmla="*/ 98459 h 861306"/>
                <a:gd name="connsiteX11" fmla="*/ 100941 w 566095"/>
                <a:gd name="connsiteY11" fmla="*/ 0 h 861306"/>
                <a:gd name="connsiteX12" fmla="*/ 262115 w 566095"/>
                <a:gd name="connsiteY12" fmla="*/ 0 h 861306"/>
                <a:gd name="connsiteX13" fmla="*/ 363056 w 566095"/>
                <a:gd name="connsiteY13" fmla="*/ 98459 h 86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6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9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11DC82CD-EFF3-CC84-E0A8-FA895295FB39}"/>
                </a:ext>
              </a:extLst>
            </p:cNvPr>
            <p:cNvSpPr/>
            <p:nvPr/>
          </p:nvSpPr>
          <p:spPr>
            <a:xfrm>
              <a:off x="7799549" y="350472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8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8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D3BDA10C-C64E-EDCE-442D-1F71EDC9827B}"/>
                </a:ext>
              </a:extLst>
            </p:cNvPr>
            <p:cNvSpPr/>
            <p:nvPr/>
          </p:nvSpPr>
          <p:spPr>
            <a:xfrm>
              <a:off x="8365644" y="4021508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8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8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034F0F2A-4C3B-0689-760B-E6FDE8419E20}"/>
                </a:ext>
              </a:extLst>
            </p:cNvPr>
            <p:cNvSpPr/>
            <p:nvPr/>
          </p:nvSpPr>
          <p:spPr>
            <a:xfrm>
              <a:off x="8527646" y="4883145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A577534C-E35F-FB7F-F8C8-2174E4C8360F}"/>
                </a:ext>
              </a:extLst>
            </p:cNvPr>
            <p:cNvSpPr/>
            <p:nvPr/>
          </p:nvSpPr>
          <p:spPr>
            <a:xfrm>
              <a:off x="9093742" y="5399928"/>
              <a:ext cx="566095" cy="861306"/>
            </a:xfrm>
            <a:custGeom>
              <a:avLst/>
              <a:gdLst>
                <a:gd name="connsiteX0" fmla="*/ 416008 w 566095"/>
                <a:gd name="connsiteY0" fmla="*/ 172261 h 861306"/>
                <a:gd name="connsiteX1" fmla="*/ 566095 w 566095"/>
                <a:gd name="connsiteY1" fmla="*/ 322349 h 861306"/>
                <a:gd name="connsiteX2" fmla="*/ 566095 w 566095"/>
                <a:gd name="connsiteY2" fmla="*/ 711219 h 861306"/>
                <a:gd name="connsiteX3" fmla="*/ 416008 w 566095"/>
                <a:gd name="connsiteY3" fmla="*/ 861306 h 861306"/>
                <a:gd name="connsiteX4" fmla="*/ 363056 w 566095"/>
                <a:gd name="connsiteY4" fmla="*/ 861306 h 861306"/>
                <a:gd name="connsiteX5" fmla="*/ 363056 w 566095"/>
                <a:gd name="connsiteY5" fmla="*/ 172096 h 861306"/>
                <a:gd name="connsiteX6" fmla="*/ 416008 w 566095"/>
                <a:gd name="connsiteY6" fmla="*/ 172096 h 861306"/>
                <a:gd name="connsiteX7" fmla="*/ 363056 w 566095"/>
                <a:gd name="connsiteY7" fmla="*/ 98459 h 861306"/>
                <a:gd name="connsiteX8" fmla="*/ 363056 w 566095"/>
                <a:gd name="connsiteY8" fmla="*/ 172261 h 861306"/>
                <a:gd name="connsiteX9" fmla="*/ 0 w 566095"/>
                <a:gd name="connsiteY9" fmla="*/ 172261 h 861306"/>
                <a:gd name="connsiteX10" fmla="*/ 0 w 566095"/>
                <a:gd name="connsiteY10" fmla="*/ 98459 h 861306"/>
                <a:gd name="connsiteX11" fmla="*/ 100941 w 566095"/>
                <a:gd name="connsiteY11" fmla="*/ 0 h 861306"/>
                <a:gd name="connsiteX12" fmla="*/ 262115 w 566095"/>
                <a:gd name="connsiteY12" fmla="*/ 0 h 861306"/>
                <a:gd name="connsiteX13" fmla="*/ 363056 w 566095"/>
                <a:gd name="connsiteY13" fmla="*/ 98459 h 86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6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9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4E6ADB2F-5252-237F-47CD-1B95E2160BEC}"/>
                </a:ext>
              </a:extLst>
            </p:cNvPr>
            <p:cNvSpPr/>
            <p:nvPr/>
          </p:nvSpPr>
          <p:spPr>
            <a:xfrm>
              <a:off x="8990981" y="350472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8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8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B7261952-1F93-EE54-3A25-7CE749036253}"/>
                </a:ext>
              </a:extLst>
            </p:cNvPr>
            <p:cNvSpPr/>
            <p:nvPr/>
          </p:nvSpPr>
          <p:spPr>
            <a:xfrm>
              <a:off x="9557076" y="4021508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5 w 566095"/>
                <a:gd name="connsiteY1" fmla="*/ 322348 h 861305"/>
                <a:gd name="connsiteX2" fmla="*/ 566095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8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3A1212BE-0AC3-5F42-2CC1-DD67F1B18B81}"/>
                </a:ext>
              </a:extLst>
            </p:cNvPr>
            <p:cNvSpPr/>
            <p:nvPr/>
          </p:nvSpPr>
          <p:spPr>
            <a:xfrm>
              <a:off x="9719078" y="4883145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EF24BBE4-5B14-633A-00DF-27D60994DA66}"/>
                </a:ext>
              </a:extLst>
            </p:cNvPr>
            <p:cNvSpPr/>
            <p:nvPr/>
          </p:nvSpPr>
          <p:spPr>
            <a:xfrm>
              <a:off x="10285173" y="5399928"/>
              <a:ext cx="566095" cy="861306"/>
            </a:xfrm>
            <a:custGeom>
              <a:avLst/>
              <a:gdLst>
                <a:gd name="connsiteX0" fmla="*/ 416008 w 566095"/>
                <a:gd name="connsiteY0" fmla="*/ 172261 h 861306"/>
                <a:gd name="connsiteX1" fmla="*/ 566095 w 566095"/>
                <a:gd name="connsiteY1" fmla="*/ 322349 h 861306"/>
                <a:gd name="connsiteX2" fmla="*/ 566095 w 566095"/>
                <a:gd name="connsiteY2" fmla="*/ 711219 h 861306"/>
                <a:gd name="connsiteX3" fmla="*/ 416008 w 566095"/>
                <a:gd name="connsiteY3" fmla="*/ 861306 h 861306"/>
                <a:gd name="connsiteX4" fmla="*/ 363056 w 566095"/>
                <a:gd name="connsiteY4" fmla="*/ 861306 h 861306"/>
                <a:gd name="connsiteX5" fmla="*/ 363056 w 566095"/>
                <a:gd name="connsiteY5" fmla="*/ 172096 h 861306"/>
                <a:gd name="connsiteX6" fmla="*/ 416008 w 566095"/>
                <a:gd name="connsiteY6" fmla="*/ 172096 h 861306"/>
                <a:gd name="connsiteX7" fmla="*/ 363056 w 566095"/>
                <a:gd name="connsiteY7" fmla="*/ 98459 h 861306"/>
                <a:gd name="connsiteX8" fmla="*/ 363056 w 566095"/>
                <a:gd name="connsiteY8" fmla="*/ 172261 h 861306"/>
                <a:gd name="connsiteX9" fmla="*/ 0 w 566095"/>
                <a:gd name="connsiteY9" fmla="*/ 172261 h 861306"/>
                <a:gd name="connsiteX10" fmla="*/ 0 w 566095"/>
                <a:gd name="connsiteY10" fmla="*/ 98459 h 861306"/>
                <a:gd name="connsiteX11" fmla="*/ 100941 w 566095"/>
                <a:gd name="connsiteY11" fmla="*/ 0 h 861306"/>
                <a:gd name="connsiteX12" fmla="*/ 262115 w 566095"/>
                <a:gd name="connsiteY12" fmla="*/ 0 h 861306"/>
                <a:gd name="connsiteX13" fmla="*/ 363056 w 566095"/>
                <a:gd name="connsiteY13" fmla="*/ 98459 h 86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6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9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solidFill>
              <a:schemeClr val="tx1"/>
            </a:solidFill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645DA288-478F-8458-3A1A-3C98EE91DBA2}"/>
                </a:ext>
              </a:extLst>
            </p:cNvPr>
            <p:cNvSpPr/>
            <p:nvPr/>
          </p:nvSpPr>
          <p:spPr>
            <a:xfrm>
              <a:off x="10182412" y="350472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8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8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7288371B-8497-3656-8F5C-6C5A76726CAF}"/>
                </a:ext>
              </a:extLst>
            </p:cNvPr>
            <p:cNvSpPr/>
            <p:nvPr/>
          </p:nvSpPr>
          <p:spPr>
            <a:xfrm>
              <a:off x="10748508" y="4021508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5 w 566095"/>
                <a:gd name="connsiteY1" fmla="*/ 322348 h 861305"/>
                <a:gd name="connsiteX2" fmla="*/ 566095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8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AF076F34-6D05-9BE6-827E-F6155EBFF8E3}"/>
                </a:ext>
              </a:extLst>
            </p:cNvPr>
            <p:cNvSpPr/>
            <p:nvPr/>
          </p:nvSpPr>
          <p:spPr>
            <a:xfrm>
              <a:off x="10910510" y="4883145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5 w 566095"/>
                <a:gd name="connsiteY9" fmla="*/ 689045 h 861305"/>
                <a:gd name="connsiteX10" fmla="*/ 566095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5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5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5" y="689045"/>
                  </a:lnTo>
                  <a:lnTo>
                    <a:pt x="566095" y="762847"/>
                  </a:lnTo>
                  <a:cubicBezTo>
                    <a:pt x="566095" y="819440"/>
                    <a:pt x="523071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05B281F5-93D0-8491-2A98-ABA70E586995}"/>
                </a:ext>
              </a:extLst>
            </p:cNvPr>
            <p:cNvSpPr/>
            <p:nvPr/>
          </p:nvSpPr>
          <p:spPr>
            <a:xfrm>
              <a:off x="11476605" y="5399929"/>
              <a:ext cx="168953" cy="172261"/>
            </a:xfrm>
            <a:custGeom>
              <a:avLst/>
              <a:gdLst>
                <a:gd name="connsiteX0" fmla="*/ 100941 w 168953"/>
                <a:gd name="connsiteY0" fmla="*/ 0 h 172261"/>
                <a:gd name="connsiteX1" fmla="*/ 168953 w 168953"/>
                <a:gd name="connsiteY1" fmla="*/ 0 h 172261"/>
                <a:gd name="connsiteX2" fmla="*/ 168953 w 168953"/>
                <a:gd name="connsiteY2" fmla="*/ 172261 h 172261"/>
                <a:gd name="connsiteX3" fmla="*/ 0 w 168953"/>
                <a:gd name="connsiteY3" fmla="*/ 172261 h 172261"/>
                <a:gd name="connsiteX4" fmla="*/ 0 w 168953"/>
                <a:gd name="connsiteY4" fmla="*/ 98459 h 172261"/>
                <a:gd name="connsiteX5" fmla="*/ 100941 w 168953"/>
                <a:gd name="connsiteY5" fmla="*/ 0 h 17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953" h="172261">
                  <a:moveTo>
                    <a:pt x="100941" y="0"/>
                  </a:moveTo>
                  <a:lnTo>
                    <a:pt x="168953" y="0"/>
                  </a:lnTo>
                  <a:lnTo>
                    <a:pt x="168953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close/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06" name="Graphic 205">
            <a:extLst>
              <a:ext uri="{FF2B5EF4-FFF2-40B4-BE49-F238E27FC236}">
                <a16:creationId xmlns:a16="http://schemas.microsoft.com/office/drawing/2014/main" id="{18395072-7A24-F5F7-7A6E-ACB21B16BAD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020000" y="-1167294"/>
            <a:ext cx="3591895" cy="4287999"/>
          </a:xfrm>
          <a:prstGeom prst="rect">
            <a:avLst/>
          </a:prstGeom>
        </p:spPr>
      </p:pic>
      <p:sp>
        <p:nvSpPr>
          <p:cNvPr id="208" name="Title 8">
            <a:extLst>
              <a:ext uri="{FF2B5EF4-FFF2-40B4-BE49-F238E27FC236}">
                <a16:creationId xmlns:a16="http://schemas.microsoft.com/office/drawing/2014/main" id="{EE670239-E165-E491-30F8-1E231E0C7D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7" y="3362325"/>
            <a:ext cx="4609299" cy="1765019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Nome&amp;</a:t>
            </a:r>
            <a:br>
              <a:rPr lang="en-US"/>
            </a:br>
            <a:r>
              <a:rPr lang="en-US" err="1"/>
              <a:t>Título</a:t>
            </a:r>
            <a:r>
              <a:rPr lang="en-US"/>
              <a:t>&amp;</a:t>
            </a:r>
            <a:br>
              <a:rPr lang="en-US"/>
            </a:br>
            <a:r>
              <a:rPr lang="en-US" err="1"/>
              <a:t>Apresentação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8911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nheta Gradiente">
    <p:bg>
      <p:bgPr>
        <a:gradFill>
          <a:gsLst>
            <a:gs pos="0">
              <a:schemeClr val="accent2"/>
            </a:gs>
            <a:gs pos="100000">
              <a:schemeClr val="accent1"/>
            </a:gs>
            <a:gs pos="82000">
              <a:schemeClr val="accent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6021D4-7193-EE02-FFA6-CAD8F92CB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96A1-EE12-4EB4-8FD2-AF3758B5ADDE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C17B3-8B18-330B-99C5-971F91F4B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78C5EE-DA36-ABAC-433F-AC310C5F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t>‹nº›</a:t>
            </a:fld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2F78F79-1762-5B3E-405C-AC5C0B9033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243811" y="-839345"/>
            <a:ext cx="4934107" cy="589033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3D3ECA3-E2C5-684C-2EDC-A26A89910E7F}"/>
              </a:ext>
            </a:extLst>
          </p:cNvPr>
          <p:cNvGrpSpPr/>
          <p:nvPr userDrawn="1"/>
        </p:nvGrpSpPr>
        <p:grpSpPr>
          <a:xfrm>
            <a:off x="11207968" y="6608335"/>
            <a:ext cx="650656" cy="115395"/>
            <a:chOff x="2253032" y="2641711"/>
            <a:chExt cx="8878256" cy="1574576"/>
          </a:xfrm>
          <a:solidFill>
            <a:schemeClr val="bg1"/>
          </a:solidFill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5F16B584-6A38-1886-A186-59330A3EB1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53032" y="2641711"/>
              <a:ext cx="4679983" cy="1574574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728F316D-6234-EA02-BDEB-EFB73E686D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241164" y="2641713"/>
              <a:ext cx="3890124" cy="1574574"/>
            </a:xfrm>
            <a:prstGeom prst="rect">
              <a:avLst/>
            </a:prstGeom>
          </p:spPr>
        </p:pic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FE577FBA-048C-B3B8-E86A-403F2F7F75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097" y="2349762"/>
            <a:ext cx="5969603" cy="1698345"/>
          </a:xfrm>
        </p:spPr>
        <p:txBody>
          <a:bodyPr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Título</a:t>
            </a:r>
            <a:br>
              <a:rPr lang="en-US"/>
            </a:br>
            <a:r>
              <a:rPr lang="en-US"/>
              <a:t>da </a:t>
            </a:r>
            <a:r>
              <a:rPr lang="en-US" err="1"/>
              <a:t>Vinheta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154AF94-6D2F-F0D6-EAE0-C5A8B9C85C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4097" y="4348874"/>
            <a:ext cx="5969603" cy="1404222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t-BR" noProof="0"/>
              <a:t>Legenda complementar.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A6316E0-2C69-C53F-1D2F-63086C6E9DAC}"/>
              </a:ext>
            </a:extLst>
          </p:cNvPr>
          <p:cNvCxnSpPr>
            <a:cxnSpLocks/>
          </p:cNvCxnSpPr>
          <p:nvPr userDrawn="1"/>
        </p:nvCxnSpPr>
        <p:spPr>
          <a:xfrm>
            <a:off x="4368774" y="4215389"/>
            <a:ext cx="6324926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4" name="Group 463">
            <a:extLst>
              <a:ext uri="{FF2B5EF4-FFF2-40B4-BE49-F238E27FC236}">
                <a16:creationId xmlns:a16="http://schemas.microsoft.com/office/drawing/2014/main" id="{8897E10C-ED31-E64E-3584-7614DD40EB0C}"/>
              </a:ext>
            </a:extLst>
          </p:cNvPr>
          <p:cNvGrpSpPr/>
          <p:nvPr userDrawn="1"/>
        </p:nvGrpSpPr>
        <p:grpSpPr>
          <a:xfrm>
            <a:off x="-430336" y="-287002"/>
            <a:ext cx="3178484" cy="7420337"/>
            <a:chOff x="-430336" y="-287002"/>
            <a:chExt cx="3178484" cy="7420337"/>
          </a:xfrm>
        </p:grpSpPr>
        <p:grpSp>
          <p:nvGrpSpPr>
            <p:cNvPr id="244" name="Graphic 17">
              <a:extLst>
                <a:ext uri="{FF2B5EF4-FFF2-40B4-BE49-F238E27FC236}">
                  <a16:creationId xmlns:a16="http://schemas.microsoft.com/office/drawing/2014/main" id="{C013FBA8-B9C2-3689-04C4-96D2149B3990}"/>
                </a:ext>
              </a:extLst>
            </p:cNvPr>
            <p:cNvGrpSpPr/>
            <p:nvPr/>
          </p:nvGrpSpPr>
          <p:grpSpPr>
            <a:xfrm flipV="1">
              <a:off x="-97983" y="3507753"/>
              <a:ext cx="511641" cy="832527"/>
              <a:chOff x="-97983" y="2550090"/>
              <a:chExt cx="511641" cy="832527"/>
            </a:xfrm>
            <a:solidFill>
              <a:schemeClr val="accent5"/>
            </a:solidFill>
          </p:grpSpPr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33EB2ED6-3AAD-C6D8-E5E2-2CE106298A2F}"/>
                  </a:ext>
                </a:extLst>
              </p:cNvPr>
              <p:cNvSpPr/>
              <p:nvPr/>
            </p:nvSpPr>
            <p:spPr>
              <a:xfrm>
                <a:off x="-97983" y="2550090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8 w 108698"/>
                  <a:gd name="connsiteY4" fmla="*/ 368995 h 368994"/>
                  <a:gd name="connsiteX5" fmla="*/ 108698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8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8" y="368995"/>
                    </a:lnTo>
                    <a:lnTo>
                      <a:pt x="108698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AF8583CA-82FE-28EC-E7BD-965392A4FD47}"/>
                  </a:ext>
                </a:extLst>
              </p:cNvPr>
              <p:cNvSpPr/>
              <p:nvPr/>
            </p:nvSpPr>
            <p:spPr>
              <a:xfrm>
                <a:off x="304958" y="3013623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9 w 108698"/>
                  <a:gd name="connsiteY4" fmla="*/ 288616 h 368994"/>
                  <a:gd name="connsiteX5" fmla="*/ 108699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9" y="335406"/>
                      <a:pt x="108699" y="288616"/>
                    </a:cubicBezTo>
                    <a:lnTo>
                      <a:pt x="108699" y="80379"/>
                    </a:lnTo>
                    <a:cubicBezTo>
                      <a:pt x="108699" y="33589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EB88B314-A37B-D1AE-56F0-5B801C568590}"/>
                  </a:ext>
                </a:extLst>
              </p:cNvPr>
              <p:cNvSpPr/>
              <p:nvPr/>
            </p:nvSpPr>
            <p:spPr>
              <a:xfrm>
                <a:off x="10715" y="2919084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3 h 94568"/>
                  <a:gd name="connsiteX6" fmla="*/ 99838 w 294213"/>
                  <a:gd name="connsiteY6" fmla="*/ 92263 h 94568"/>
                  <a:gd name="connsiteX7" fmla="*/ 99838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3"/>
                      <a:pt x="54035" y="92263"/>
                    </a:cubicBezTo>
                    <a:lnTo>
                      <a:pt x="99838" y="92263"/>
                    </a:lnTo>
                    <a:lnTo>
                      <a:pt x="99838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248" name="Graphic 17">
              <a:extLst>
                <a:ext uri="{FF2B5EF4-FFF2-40B4-BE49-F238E27FC236}">
                  <a16:creationId xmlns:a16="http://schemas.microsoft.com/office/drawing/2014/main" id="{AB09EEAC-6C89-EE3F-8390-B418EBF2ED29}"/>
                </a:ext>
              </a:extLst>
            </p:cNvPr>
            <p:cNvGrpSpPr/>
            <p:nvPr/>
          </p:nvGrpSpPr>
          <p:grpSpPr>
            <a:xfrm flipV="1">
              <a:off x="207815" y="4440418"/>
              <a:ext cx="511610" cy="832527"/>
              <a:chOff x="207815" y="1617425"/>
              <a:chExt cx="511610" cy="832527"/>
            </a:xfrm>
            <a:solidFill>
              <a:schemeClr val="accent5"/>
            </a:solidFill>
          </p:grpSpPr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B788AFE4-FF02-E7EC-DB47-E18A08D647DF}"/>
                  </a:ext>
                </a:extLst>
              </p:cNvPr>
              <p:cNvSpPr/>
              <p:nvPr/>
            </p:nvSpPr>
            <p:spPr>
              <a:xfrm>
                <a:off x="207815" y="1617425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8 w 108698"/>
                  <a:gd name="connsiteY4" fmla="*/ 368995 h 368994"/>
                  <a:gd name="connsiteX5" fmla="*/ 108698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8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8" y="368995"/>
                    </a:lnTo>
                    <a:lnTo>
                      <a:pt x="108698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A9F2C46-AD13-9C7C-85F1-D2F94355F040}"/>
                  </a:ext>
                </a:extLst>
              </p:cNvPr>
              <p:cNvSpPr/>
              <p:nvPr/>
            </p:nvSpPr>
            <p:spPr>
              <a:xfrm>
                <a:off x="610728" y="2080958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8 w 108698"/>
                  <a:gd name="connsiteY4" fmla="*/ 288616 h 368994"/>
                  <a:gd name="connsiteX5" fmla="*/ 108698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8" y="335406"/>
                      <a:pt x="108698" y="288616"/>
                    </a:cubicBezTo>
                    <a:lnTo>
                      <a:pt x="108698" y="80379"/>
                    </a:lnTo>
                    <a:cubicBezTo>
                      <a:pt x="108698" y="33589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008AC029-9CA2-7736-7CDF-2994842C3D8B}"/>
                  </a:ext>
                </a:extLst>
              </p:cNvPr>
              <p:cNvSpPr/>
              <p:nvPr/>
            </p:nvSpPr>
            <p:spPr>
              <a:xfrm>
                <a:off x="316514" y="1986419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7 w 294213"/>
                  <a:gd name="connsiteY6" fmla="*/ 92264 h 94568"/>
                  <a:gd name="connsiteX7" fmla="*/ 99837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4"/>
                      <a:pt x="54035" y="92264"/>
                    </a:cubicBezTo>
                    <a:lnTo>
                      <a:pt x="99837" y="92264"/>
                    </a:lnTo>
                    <a:lnTo>
                      <a:pt x="99837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252" name="Graphic 17">
              <a:extLst>
                <a:ext uri="{FF2B5EF4-FFF2-40B4-BE49-F238E27FC236}">
                  <a16:creationId xmlns:a16="http://schemas.microsoft.com/office/drawing/2014/main" id="{6D7FF804-E585-C6A3-F7C8-A7F94A239FBE}"/>
                </a:ext>
              </a:extLst>
            </p:cNvPr>
            <p:cNvGrpSpPr/>
            <p:nvPr/>
          </p:nvGrpSpPr>
          <p:grpSpPr>
            <a:xfrm flipV="1">
              <a:off x="610728" y="3507753"/>
              <a:ext cx="511641" cy="832527"/>
              <a:chOff x="610728" y="2550090"/>
              <a:chExt cx="511641" cy="832527"/>
            </a:xfrm>
            <a:solidFill>
              <a:schemeClr val="accent5"/>
            </a:solidFill>
          </p:grpSpPr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7874F514-1503-CF6B-3499-641CCD60F5B3}"/>
                  </a:ext>
                </a:extLst>
              </p:cNvPr>
              <p:cNvSpPr/>
              <p:nvPr/>
            </p:nvSpPr>
            <p:spPr>
              <a:xfrm>
                <a:off x="610728" y="2550090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8 w 108698"/>
                  <a:gd name="connsiteY4" fmla="*/ 368995 h 368994"/>
                  <a:gd name="connsiteX5" fmla="*/ 108698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8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8" y="368995"/>
                    </a:lnTo>
                    <a:lnTo>
                      <a:pt x="108698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50C58270-0C5B-1DD2-6546-733B3828A778}"/>
                  </a:ext>
                </a:extLst>
              </p:cNvPr>
              <p:cNvSpPr/>
              <p:nvPr/>
            </p:nvSpPr>
            <p:spPr>
              <a:xfrm>
                <a:off x="1013670" y="3013623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9 w 108698"/>
                  <a:gd name="connsiteY4" fmla="*/ 288616 h 368994"/>
                  <a:gd name="connsiteX5" fmla="*/ 108699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9" y="335406"/>
                      <a:pt x="108699" y="288616"/>
                    </a:cubicBezTo>
                    <a:lnTo>
                      <a:pt x="108699" y="80379"/>
                    </a:lnTo>
                    <a:cubicBezTo>
                      <a:pt x="108699" y="33589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DE01DF42-A489-F811-F4EE-AC16B729F6B3}"/>
                  </a:ext>
                </a:extLst>
              </p:cNvPr>
              <p:cNvSpPr/>
              <p:nvPr/>
            </p:nvSpPr>
            <p:spPr>
              <a:xfrm>
                <a:off x="719426" y="2919084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3 h 94568"/>
                  <a:gd name="connsiteX6" fmla="*/ 99838 w 294213"/>
                  <a:gd name="connsiteY6" fmla="*/ 92263 h 94568"/>
                  <a:gd name="connsiteX7" fmla="*/ 99838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3"/>
                      <a:pt x="54035" y="92263"/>
                    </a:cubicBezTo>
                    <a:lnTo>
                      <a:pt x="99838" y="92263"/>
                    </a:lnTo>
                    <a:lnTo>
                      <a:pt x="99838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256" name="Graphic 17">
              <a:extLst>
                <a:ext uri="{FF2B5EF4-FFF2-40B4-BE49-F238E27FC236}">
                  <a16:creationId xmlns:a16="http://schemas.microsoft.com/office/drawing/2014/main" id="{E70E05F5-A244-A513-3513-E1773743B8FB}"/>
                </a:ext>
              </a:extLst>
            </p:cNvPr>
            <p:cNvGrpSpPr/>
            <p:nvPr/>
          </p:nvGrpSpPr>
          <p:grpSpPr>
            <a:xfrm flipV="1">
              <a:off x="916527" y="4440418"/>
              <a:ext cx="511611" cy="832527"/>
              <a:chOff x="916527" y="1617425"/>
              <a:chExt cx="511611" cy="832527"/>
            </a:xfrm>
            <a:solidFill>
              <a:schemeClr val="accent5"/>
            </a:solidFill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3F812772-EFE4-681F-48C3-21E435A7B7DD}"/>
                  </a:ext>
                </a:extLst>
              </p:cNvPr>
              <p:cNvSpPr/>
              <p:nvPr/>
            </p:nvSpPr>
            <p:spPr>
              <a:xfrm>
                <a:off x="916527" y="1617425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8 w 108698"/>
                  <a:gd name="connsiteY4" fmla="*/ 368995 h 368994"/>
                  <a:gd name="connsiteX5" fmla="*/ 108698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8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8" y="368995"/>
                    </a:lnTo>
                    <a:lnTo>
                      <a:pt x="108698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23F8D31-9D0A-BAA7-0C93-6D97B3B8272C}"/>
                  </a:ext>
                </a:extLst>
              </p:cNvPr>
              <p:cNvSpPr/>
              <p:nvPr/>
            </p:nvSpPr>
            <p:spPr>
              <a:xfrm>
                <a:off x="1319439" y="2080958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9 w 108698"/>
                  <a:gd name="connsiteY4" fmla="*/ 288616 h 368994"/>
                  <a:gd name="connsiteX5" fmla="*/ 108699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9" y="335406"/>
                      <a:pt x="108699" y="288616"/>
                    </a:cubicBezTo>
                    <a:lnTo>
                      <a:pt x="108699" y="80379"/>
                    </a:lnTo>
                    <a:cubicBezTo>
                      <a:pt x="108699" y="33589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33DC3312-19EF-400C-A77A-B40785951446}"/>
                  </a:ext>
                </a:extLst>
              </p:cNvPr>
              <p:cNvSpPr/>
              <p:nvPr/>
            </p:nvSpPr>
            <p:spPr>
              <a:xfrm>
                <a:off x="1025225" y="1986419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7 w 294213"/>
                  <a:gd name="connsiteY6" fmla="*/ 92264 h 94568"/>
                  <a:gd name="connsiteX7" fmla="*/ 99837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4"/>
                      <a:pt x="54035" y="92264"/>
                    </a:cubicBezTo>
                    <a:lnTo>
                      <a:pt x="99837" y="92264"/>
                    </a:lnTo>
                    <a:lnTo>
                      <a:pt x="99837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260" name="Graphic 17">
              <a:extLst>
                <a:ext uri="{FF2B5EF4-FFF2-40B4-BE49-F238E27FC236}">
                  <a16:creationId xmlns:a16="http://schemas.microsoft.com/office/drawing/2014/main" id="{D8DA1B6E-F10A-8EDE-1274-6E650C029E8A}"/>
                </a:ext>
              </a:extLst>
            </p:cNvPr>
            <p:cNvGrpSpPr/>
            <p:nvPr/>
          </p:nvGrpSpPr>
          <p:grpSpPr>
            <a:xfrm flipV="1">
              <a:off x="1319439" y="3507753"/>
              <a:ext cx="511641" cy="832527"/>
              <a:chOff x="1319439" y="2550090"/>
              <a:chExt cx="511641" cy="832527"/>
            </a:xfrm>
            <a:solidFill>
              <a:schemeClr val="accent5"/>
            </a:solidFill>
          </p:grpSpPr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B6B2D19-C26D-0993-B937-C3B05F7AEE10}"/>
                  </a:ext>
                </a:extLst>
              </p:cNvPr>
              <p:cNvSpPr/>
              <p:nvPr/>
            </p:nvSpPr>
            <p:spPr>
              <a:xfrm>
                <a:off x="1319439" y="2550090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9 w 108698"/>
                  <a:gd name="connsiteY4" fmla="*/ 368995 h 368994"/>
                  <a:gd name="connsiteX5" fmla="*/ 108699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8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9" y="368995"/>
                    </a:lnTo>
                    <a:lnTo>
                      <a:pt x="108699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9E5AC3AE-6426-61E1-7E6D-3CA67997F89D}"/>
                  </a:ext>
                </a:extLst>
              </p:cNvPr>
              <p:cNvSpPr/>
              <p:nvPr/>
            </p:nvSpPr>
            <p:spPr>
              <a:xfrm>
                <a:off x="1722381" y="3013623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9 w 108698"/>
                  <a:gd name="connsiteY4" fmla="*/ 288616 h 368994"/>
                  <a:gd name="connsiteX5" fmla="*/ 108699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9" y="335406"/>
                      <a:pt x="108699" y="288616"/>
                    </a:cubicBezTo>
                    <a:lnTo>
                      <a:pt x="108699" y="80379"/>
                    </a:lnTo>
                    <a:cubicBezTo>
                      <a:pt x="108699" y="33589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B46344A3-85F0-01BF-87B2-B547A5FA4964}"/>
                  </a:ext>
                </a:extLst>
              </p:cNvPr>
              <p:cNvSpPr/>
              <p:nvPr/>
            </p:nvSpPr>
            <p:spPr>
              <a:xfrm>
                <a:off x="1428167" y="2919084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3 h 94568"/>
                  <a:gd name="connsiteX6" fmla="*/ 99838 w 294213"/>
                  <a:gd name="connsiteY6" fmla="*/ 92263 h 94568"/>
                  <a:gd name="connsiteX7" fmla="*/ 99838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3"/>
                      <a:pt x="54035" y="92263"/>
                    </a:cubicBezTo>
                    <a:lnTo>
                      <a:pt x="99838" y="92263"/>
                    </a:lnTo>
                    <a:lnTo>
                      <a:pt x="99838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264" name="Graphic 17">
              <a:extLst>
                <a:ext uri="{FF2B5EF4-FFF2-40B4-BE49-F238E27FC236}">
                  <a16:creationId xmlns:a16="http://schemas.microsoft.com/office/drawing/2014/main" id="{FB6300E9-94C2-04DE-A543-A6313E471DBC}"/>
                </a:ext>
              </a:extLst>
            </p:cNvPr>
            <p:cNvGrpSpPr/>
            <p:nvPr/>
          </p:nvGrpSpPr>
          <p:grpSpPr>
            <a:xfrm flipV="1">
              <a:off x="1625238" y="4440418"/>
              <a:ext cx="511641" cy="832527"/>
              <a:chOff x="1625238" y="1617425"/>
              <a:chExt cx="511641" cy="832527"/>
            </a:xfrm>
            <a:solidFill>
              <a:schemeClr val="accent5"/>
            </a:solidFill>
          </p:grpSpPr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2E953E1C-67F2-709D-2265-6FF60ADC9B4F}"/>
                  </a:ext>
                </a:extLst>
              </p:cNvPr>
              <p:cNvSpPr/>
              <p:nvPr/>
            </p:nvSpPr>
            <p:spPr>
              <a:xfrm>
                <a:off x="1625238" y="1617425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8 w 108698"/>
                  <a:gd name="connsiteY4" fmla="*/ 368995 h 368994"/>
                  <a:gd name="connsiteX5" fmla="*/ 108698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8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8" y="368995"/>
                    </a:lnTo>
                    <a:lnTo>
                      <a:pt x="108698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2600427D-8467-3AC1-C634-383E545EB8BA}"/>
                  </a:ext>
                </a:extLst>
              </p:cNvPr>
              <p:cNvSpPr/>
              <p:nvPr/>
            </p:nvSpPr>
            <p:spPr>
              <a:xfrm>
                <a:off x="2028180" y="2080958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9 w 108698"/>
                  <a:gd name="connsiteY4" fmla="*/ 288616 h 368994"/>
                  <a:gd name="connsiteX5" fmla="*/ 108699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9" y="335406"/>
                      <a:pt x="108699" y="288616"/>
                    </a:cubicBezTo>
                    <a:lnTo>
                      <a:pt x="108699" y="80379"/>
                    </a:lnTo>
                    <a:cubicBezTo>
                      <a:pt x="108699" y="33589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E10BD05D-10B7-3BE7-76C0-AF66F87E906A}"/>
                  </a:ext>
                </a:extLst>
              </p:cNvPr>
              <p:cNvSpPr/>
              <p:nvPr/>
            </p:nvSpPr>
            <p:spPr>
              <a:xfrm>
                <a:off x="1733937" y="1986419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8 w 294213"/>
                  <a:gd name="connsiteY6" fmla="*/ 92264 h 94568"/>
                  <a:gd name="connsiteX7" fmla="*/ 99838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4"/>
                      <a:pt x="54035" y="92264"/>
                    </a:cubicBezTo>
                    <a:lnTo>
                      <a:pt x="99838" y="92264"/>
                    </a:lnTo>
                    <a:lnTo>
                      <a:pt x="99838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272" name="Graphic 17">
              <a:extLst>
                <a:ext uri="{FF2B5EF4-FFF2-40B4-BE49-F238E27FC236}">
                  <a16:creationId xmlns:a16="http://schemas.microsoft.com/office/drawing/2014/main" id="{027B9A83-54B5-5524-9CD8-AA715450D648}"/>
                </a:ext>
              </a:extLst>
            </p:cNvPr>
            <p:cNvGrpSpPr/>
            <p:nvPr/>
          </p:nvGrpSpPr>
          <p:grpSpPr>
            <a:xfrm flipV="1">
              <a:off x="-195426" y="5368114"/>
              <a:ext cx="511611" cy="832557"/>
              <a:chOff x="-195426" y="689699"/>
              <a:chExt cx="511611" cy="832557"/>
            </a:xfrm>
            <a:solidFill>
              <a:schemeClr val="accent5"/>
            </a:solidFill>
          </p:grpSpPr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9D86952A-BB32-6049-E530-885F7B96FE52}"/>
                  </a:ext>
                </a:extLst>
              </p:cNvPr>
              <p:cNvSpPr/>
              <p:nvPr/>
            </p:nvSpPr>
            <p:spPr>
              <a:xfrm>
                <a:off x="-195426" y="689699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9 w 108698"/>
                  <a:gd name="connsiteY4" fmla="*/ 368995 h 368994"/>
                  <a:gd name="connsiteX5" fmla="*/ 108699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9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9" y="368995"/>
                    </a:lnTo>
                    <a:lnTo>
                      <a:pt x="108699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528DEBF6-392E-98B0-7FDF-8A406B01CDF8}"/>
                  </a:ext>
                </a:extLst>
              </p:cNvPr>
              <p:cNvSpPr/>
              <p:nvPr/>
            </p:nvSpPr>
            <p:spPr>
              <a:xfrm>
                <a:off x="207486" y="1153263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8 w 108698"/>
                  <a:gd name="connsiteY4" fmla="*/ 288616 h 368994"/>
                  <a:gd name="connsiteX5" fmla="*/ 108698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8" y="335406"/>
                      <a:pt x="108698" y="288616"/>
                    </a:cubicBezTo>
                    <a:lnTo>
                      <a:pt x="108698" y="80379"/>
                    </a:lnTo>
                    <a:cubicBezTo>
                      <a:pt x="108698" y="33589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6E4933AC-01D1-A164-46DB-37740A8A0F29}"/>
                  </a:ext>
                </a:extLst>
              </p:cNvPr>
              <p:cNvSpPr/>
              <p:nvPr/>
            </p:nvSpPr>
            <p:spPr>
              <a:xfrm>
                <a:off x="-86727" y="1058694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7 w 294213"/>
                  <a:gd name="connsiteY6" fmla="*/ 92264 h 94568"/>
                  <a:gd name="connsiteX7" fmla="*/ 99837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4"/>
                      <a:pt x="54035" y="92264"/>
                    </a:cubicBezTo>
                    <a:lnTo>
                      <a:pt x="99837" y="92264"/>
                    </a:lnTo>
                    <a:lnTo>
                      <a:pt x="99837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276" name="Graphic 17">
              <a:extLst>
                <a:ext uri="{FF2B5EF4-FFF2-40B4-BE49-F238E27FC236}">
                  <a16:creationId xmlns:a16="http://schemas.microsoft.com/office/drawing/2014/main" id="{C270B624-A060-1F2B-6EE4-BA63A153F636}"/>
                </a:ext>
              </a:extLst>
            </p:cNvPr>
            <p:cNvGrpSpPr/>
            <p:nvPr/>
          </p:nvGrpSpPr>
          <p:grpSpPr>
            <a:xfrm flipV="1">
              <a:off x="110343" y="6300807"/>
              <a:ext cx="511641" cy="832528"/>
              <a:chOff x="110343" y="-242965"/>
              <a:chExt cx="511641" cy="832528"/>
            </a:xfrm>
            <a:solidFill>
              <a:schemeClr val="accent5"/>
            </a:solidFill>
          </p:grpSpPr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9682CFFC-7AAB-7F6D-E777-85CCE7CBD343}"/>
                  </a:ext>
                </a:extLst>
              </p:cNvPr>
              <p:cNvSpPr/>
              <p:nvPr/>
            </p:nvSpPr>
            <p:spPr>
              <a:xfrm>
                <a:off x="110343" y="-242965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9 w 108698"/>
                  <a:gd name="connsiteY4" fmla="*/ 368995 h 368994"/>
                  <a:gd name="connsiteX5" fmla="*/ 108699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9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9" y="368995"/>
                    </a:lnTo>
                    <a:lnTo>
                      <a:pt x="108699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0DD837E4-89CD-A99B-44EE-4DD8369F06F2}"/>
                  </a:ext>
                </a:extLst>
              </p:cNvPr>
              <p:cNvSpPr/>
              <p:nvPr/>
            </p:nvSpPr>
            <p:spPr>
              <a:xfrm>
                <a:off x="513285" y="220568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9 w 108698"/>
                  <a:gd name="connsiteY4" fmla="*/ 288616 h 368994"/>
                  <a:gd name="connsiteX5" fmla="*/ 108699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9" y="335406"/>
                      <a:pt x="108699" y="288616"/>
                    </a:cubicBezTo>
                    <a:lnTo>
                      <a:pt x="108699" y="80379"/>
                    </a:lnTo>
                    <a:cubicBezTo>
                      <a:pt x="108699" y="33589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59F369A0-C230-B7F8-A41E-7FD5CE76D1DF}"/>
                  </a:ext>
                </a:extLst>
              </p:cNvPr>
              <p:cNvSpPr/>
              <p:nvPr/>
            </p:nvSpPr>
            <p:spPr>
              <a:xfrm>
                <a:off x="219071" y="126029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7 w 294213"/>
                  <a:gd name="connsiteY6" fmla="*/ 92264 h 94568"/>
                  <a:gd name="connsiteX7" fmla="*/ 99837 w 294213"/>
                  <a:gd name="connsiteY7" fmla="*/ 94569 h 94568"/>
                  <a:gd name="connsiteX8" fmla="*/ 294213 w 294213"/>
                  <a:gd name="connsiteY8" fmla="*/ 94569 h 94568"/>
                  <a:gd name="connsiteX9" fmla="*/ 294213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4"/>
                      <a:pt x="54035" y="92264"/>
                    </a:cubicBezTo>
                    <a:lnTo>
                      <a:pt x="99837" y="92264"/>
                    </a:lnTo>
                    <a:lnTo>
                      <a:pt x="99837" y="94569"/>
                    </a:lnTo>
                    <a:lnTo>
                      <a:pt x="294213" y="94569"/>
                    </a:lnTo>
                    <a:lnTo>
                      <a:pt x="294213" y="55023"/>
                    </a:lnTo>
                    <a:cubicBezTo>
                      <a:pt x="294213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280" name="Graphic 17">
              <a:extLst>
                <a:ext uri="{FF2B5EF4-FFF2-40B4-BE49-F238E27FC236}">
                  <a16:creationId xmlns:a16="http://schemas.microsoft.com/office/drawing/2014/main" id="{6FBD3455-75F7-9242-32ED-61BA62256C2B}"/>
                </a:ext>
              </a:extLst>
            </p:cNvPr>
            <p:cNvGrpSpPr/>
            <p:nvPr/>
          </p:nvGrpSpPr>
          <p:grpSpPr>
            <a:xfrm flipV="1">
              <a:off x="513285" y="5368114"/>
              <a:ext cx="511641" cy="832557"/>
              <a:chOff x="513285" y="689699"/>
              <a:chExt cx="511641" cy="832557"/>
            </a:xfrm>
            <a:solidFill>
              <a:schemeClr val="accent5"/>
            </a:solidFill>
          </p:grpSpPr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158D3DAA-179C-777D-E1CB-F36A5E2EF5D8}"/>
                  </a:ext>
                </a:extLst>
              </p:cNvPr>
              <p:cNvSpPr/>
              <p:nvPr/>
            </p:nvSpPr>
            <p:spPr>
              <a:xfrm>
                <a:off x="513285" y="689699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9 w 108698"/>
                  <a:gd name="connsiteY4" fmla="*/ 368995 h 368994"/>
                  <a:gd name="connsiteX5" fmla="*/ 108699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9" y="0"/>
                      <a:pt x="0" y="33589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9" y="368995"/>
                      <a:pt x="80379" y="368995"/>
                    </a:cubicBezTo>
                    <a:lnTo>
                      <a:pt x="108699" y="368995"/>
                    </a:lnTo>
                    <a:lnTo>
                      <a:pt x="108699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A6BCBA9B-6F79-6F2F-B312-14C9B70E4550}"/>
                  </a:ext>
                </a:extLst>
              </p:cNvPr>
              <p:cNvSpPr/>
              <p:nvPr/>
            </p:nvSpPr>
            <p:spPr>
              <a:xfrm>
                <a:off x="916227" y="1153263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8 w 108698"/>
                  <a:gd name="connsiteY4" fmla="*/ 288616 h 368994"/>
                  <a:gd name="connsiteX5" fmla="*/ 108698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8" y="335406"/>
                      <a:pt x="108698" y="288616"/>
                    </a:cubicBezTo>
                    <a:lnTo>
                      <a:pt x="108698" y="80379"/>
                    </a:lnTo>
                    <a:cubicBezTo>
                      <a:pt x="108698" y="33589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8F75B894-B688-F160-ECD0-6AF403A490A5}"/>
                  </a:ext>
                </a:extLst>
              </p:cNvPr>
              <p:cNvSpPr/>
              <p:nvPr/>
            </p:nvSpPr>
            <p:spPr>
              <a:xfrm>
                <a:off x="621984" y="1058694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7 w 294213"/>
                  <a:gd name="connsiteY6" fmla="*/ 92264 h 94568"/>
                  <a:gd name="connsiteX7" fmla="*/ 99837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4"/>
                      <a:pt x="54035" y="92264"/>
                    </a:cubicBezTo>
                    <a:lnTo>
                      <a:pt x="99837" y="92264"/>
                    </a:lnTo>
                    <a:lnTo>
                      <a:pt x="99837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284" name="Graphic 17">
              <a:extLst>
                <a:ext uri="{FF2B5EF4-FFF2-40B4-BE49-F238E27FC236}">
                  <a16:creationId xmlns:a16="http://schemas.microsoft.com/office/drawing/2014/main" id="{EDF61F12-E969-837C-20C1-A5B58B941E59}"/>
                </a:ext>
              </a:extLst>
            </p:cNvPr>
            <p:cNvGrpSpPr/>
            <p:nvPr/>
          </p:nvGrpSpPr>
          <p:grpSpPr>
            <a:xfrm flipV="1">
              <a:off x="819084" y="6300807"/>
              <a:ext cx="511611" cy="832528"/>
              <a:chOff x="819084" y="-242965"/>
              <a:chExt cx="511611" cy="832528"/>
            </a:xfrm>
            <a:solidFill>
              <a:schemeClr val="accent5"/>
            </a:solidFill>
          </p:grpSpPr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EC4AB534-4BE3-950E-C6B8-18DFE3A3571C}"/>
                  </a:ext>
                </a:extLst>
              </p:cNvPr>
              <p:cNvSpPr/>
              <p:nvPr/>
            </p:nvSpPr>
            <p:spPr>
              <a:xfrm>
                <a:off x="819084" y="-242965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9 w 108698"/>
                  <a:gd name="connsiteY4" fmla="*/ 368995 h 368994"/>
                  <a:gd name="connsiteX5" fmla="*/ 108699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9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9" y="368995"/>
                    </a:lnTo>
                    <a:lnTo>
                      <a:pt x="108699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56ABC286-38AF-85BB-D3B0-24737D631BF6}"/>
                  </a:ext>
                </a:extLst>
              </p:cNvPr>
              <p:cNvSpPr/>
              <p:nvPr/>
            </p:nvSpPr>
            <p:spPr>
              <a:xfrm>
                <a:off x="1221996" y="220568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9 w 108698"/>
                  <a:gd name="connsiteY4" fmla="*/ 288616 h 368994"/>
                  <a:gd name="connsiteX5" fmla="*/ 108699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9" y="335406"/>
                      <a:pt x="108699" y="288616"/>
                    </a:cubicBezTo>
                    <a:lnTo>
                      <a:pt x="108699" y="80379"/>
                    </a:lnTo>
                    <a:cubicBezTo>
                      <a:pt x="108699" y="33589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19C432A8-60AA-BD58-FE9C-0DA4BB3BA424}"/>
                  </a:ext>
                </a:extLst>
              </p:cNvPr>
              <p:cNvSpPr/>
              <p:nvPr/>
            </p:nvSpPr>
            <p:spPr>
              <a:xfrm>
                <a:off x="927783" y="126029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7 w 294213"/>
                  <a:gd name="connsiteY6" fmla="*/ 92264 h 94568"/>
                  <a:gd name="connsiteX7" fmla="*/ 99837 w 294213"/>
                  <a:gd name="connsiteY7" fmla="*/ 94569 h 94568"/>
                  <a:gd name="connsiteX8" fmla="*/ 294213 w 294213"/>
                  <a:gd name="connsiteY8" fmla="*/ 94569 h 94568"/>
                  <a:gd name="connsiteX9" fmla="*/ 294213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4"/>
                      <a:pt x="54035" y="92264"/>
                    </a:cubicBezTo>
                    <a:lnTo>
                      <a:pt x="99837" y="92264"/>
                    </a:lnTo>
                    <a:lnTo>
                      <a:pt x="99837" y="94569"/>
                    </a:lnTo>
                    <a:lnTo>
                      <a:pt x="294213" y="94569"/>
                    </a:lnTo>
                    <a:lnTo>
                      <a:pt x="294213" y="55023"/>
                    </a:lnTo>
                    <a:cubicBezTo>
                      <a:pt x="294213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288" name="Graphic 17">
              <a:extLst>
                <a:ext uri="{FF2B5EF4-FFF2-40B4-BE49-F238E27FC236}">
                  <a16:creationId xmlns:a16="http://schemas.microsoft.com/office/drawing/2014/main" id="{D83E616C-A90E-86CE-E7DE-357CB1ECB00E}"/>
                </a:ext>
              </a:extLst>
            </p:cNvPr>
            <p:cNvGrpSpPr/>
            <p:nvPr/>
          </p:nvGrpSpPr>
          <p:grpSpPr>
            <a:xfrm flipV="1">
              <a:off x="1221996" y="5368114"/>
              <a:ext cx="511641" cy="832557"/>
              <a:chOff x="1221996" y="689699"/>
              <a:chExt cx="511641" cy="832557"/>
            </a:xfrm>
            <a:solidFill>
              <a:schemeClr val="accent5"/>
            </a:solidFill>
          </p:grpSpPr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F857521A-5A33-4367-9442-6F2EB94D9F52}"/>
                  </a:ext>
                </a:extLst>
              </p:cNvPr>
              <p:cNvSpPr/>
              <p:nvPr/>
            </p:nvSpPr>
            <p:spPr>
              <a:xfrm>
                <a:off x="1221996" y="689699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9 w 108698"/>
                  <a:gd name="connsiteY4" fmla="*/ 368995 h 368994"/>
                  <a:gd name="connsiteX5" fmla="*/ 108699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9" y="0"/>
                      <a:pt x="0" y="33589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9" y="368995"/>
                      <a:pt x="80379" y="368995"/>
                    </a:cubicBezTo>
                    <a:lnTo>
                      <a:pt x="108699" y="368995"/>
                    </a:lnTo>
                    <a:lnTo>
                      <a:pt x="108699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2BEE2BE4-6736-2C0C-8F11-B231261FD516}"/>
                  </a:ext>
                </a:extLst>
              </p:cNvPr>
              <p:cNvSpPr/>
              <p:nvPr/>
            </p:nvSpPr>
            <p:spPr>
              <a:xfrm>
                <a:off x="1624939" y="1153263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8 w 108698"/>
                  <a:gd name="connsiteY4" fmla="*/ 288616 h 368994"/>
                  <a:gd name="connsiteX5" fmla="*/ 108698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8" y="335406"/>
                      <a:pt x="108698" y="288616"/>
                    </a:cubicBezTo>
                    <a:lnTo>
                      <a:pt x="108698" y="80379"/>
                    </a:lnTo>
                    <a:cubicBezTo>
                      <a:pt x="108698" y="33589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484D412A-5BA5-0AFB-6209-68A00533370A}"/>
                  </a:ext>
                </a:extLst>
              </p:cNvPr>
              <p:cNvSpPr/>
              <p:nvPr/>
            </p:nvSpPr>
            <p:spPr>
              <a:xfrm>
                <a:off x="1330695" y="1058694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7 w 294213"/>
                  <a:gd name="connsiteY6" fmla="*/ 92264 h 94568"/>
                  <a:gd name="connsiteX7" fmla="*/ 99837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4"/>
                      <a:pt x="54035" y="92264"/>
                    </a:cubicBezTo>
                    <a:lnTo>
                      <a:pt x="99837" y="92264"/>
                    </a:lnTo>
                    <a:lnTo>
                      <a:pt x="99837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292" name="Graphic 17">
              <a:extLst>
                <a:ext uri="{FF2B5EF4-FFF2-40B4-BE49-F238E27FC236}">
                  <a16:creationId xmlns:a16="http://schemas.microsoft.com/office/drawing/2014/main" id="{79A6A473-07F6-DC2C-9C64-4C70F1412116}"/>
                </a:ext>
              </a:extLst>
            </p:cNvPr>
            <p:cNvGrpSpPr/>
            <p:nvPr/>
          </p:nvGrpSpPr>
          <p:grpSpPr>
            <a:xfrm flipV="1">
              <a:off x="1527795" y="6300807"/>
              <a:ext cx="511641" cy="832528"/>
              <a:chOff x="1527795" y="-242965"/>
              <a:chExt cx="511641" cy="832528"/>
            </a:xfrm>
            <a:solidFill>
              <a:schemeClr val="accent5"/>
            </a:solidFill>
          </p:grpSpPr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2955CA68-9462-EC56-019E-B88169CF05C8}"/>
                  </a:ext>
                </a:extLst>
              </p:cNvPr>
              <p:cNvSpPr/>
              <p:nvPr/>
            </p:nvSpPr>
            <p:spPr>
              <a:xfrm>
                <a:off x="1527795" y="-242965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9 w 108698"/>
                  <a:gd name="connsiteY4" fmla="*/ 368995 h 368994"/>
                  <a:gd name="connsiteX5" fmla="*/ 108699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9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9" y="368995"/>
                    </a:lnTo>
                    <a:lnTo>
                      <a:pt x="108699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645DE0B4-188E-B117-C6AC-6915374B0147}"/>
                  </a:ext>
                </a:extLst>
              </p:cNvPr>
              <p:cNvSpPr/>
              <p:nvPr/>
            </p:nvSpPr>
            <p:spPr>
              <a:xfrm>
                <a:off x="1930738" y="220568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9 w 108698"/>
                  <a:gd name="connsiteY4" fmla="*/ 288616 h 368994"/>
                  <a:gd name="connsiteX5" fmla="*/ 108699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9" y="335406"/>
                      <a:pt x="108699" y="288616"/>
                    </a:cubicBezTo>
                    <a:lnTo>
                      <a:pt x="108699" y="80379"/>
                    </a:lnTo>
                    <a:cubicBezTo>
                      <a:pt x="108699" y="33589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CE0F2C5D-E8A1-66CC-6650-CCF43BE18DBE}"/>
                  </a:ext>
                </a:extLst>
              </p:cNvPr>
              <p:cNvSpPr/>
              <p:nvPr/>
            </p:nvSpPr>
            <p:spPr>
              <a:xfrm>
                <a:off x="1636494" y="126029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7 w 294213"/>
                  <a:gd name="connsiteY6" fmla="*/ 92264 h 94568"/>
                  <a:gd name="connsiteX7" fmla="*/ 99837 w 294213"/>
                  <a:gd name="connsiteY7" fmla="*/ 94569 h 94568"/>
                  <a:gd name="connsiteX8" fmla="*/ 294213 w 294213"/>
                  <a:gd name="connsiteY8" fmla="*/ 94569 h 94568"/>
                  <a:gd name="connsiteX9" fmla="*/ 294213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4"/>
                      <a:pt x="54035" y="92264"/>
                    </a:cubicBezTo>
                    <a:lnTo>
                      <a:pt x="99837" y="92264"/>
                    </a:lnTo>
                    <a:lnTo>
                      <a:pt x="99837" y="94569"/>
                    </a:lnTo>
                    <a:lnTo>
                      <a:pt x="294213" y="94569"/>
                    </a:lnTo>
                    <a:lnTo>
                      <a:pt x="294213" y="55023"/>
                    </a:lnTo>
                    <a:cubicBezTo>
                      <a:pt x="294213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296" name="Graphic 17">
              <a:extLst>
                <a:ext uri="{FF2B5EF4-FFF2-40B4-BE49-F238E27FC236}">
                  <a16:creationId xmlns:a16="http://schemas.microsoft.com/office/drawing/2014/main" id="{472A9735-4B45-C724-D79F-F06DADADAF33}"/>
                </a:ext>
              </a:extLst>
            </p:cNvPr>
            <p:cNvGrpSpPr/>
            <p:nvPr/>
          </p:nvGrpSpPr>
          <p:grpSpPr>
            <a:xfrm flipV="1">
              <a:off x="1930708" y="5368114"/>
              <a:ext cx="511641" cy="832557"/>
              <a:chOff x="1930708" y="689699"/>
              <a:chExt cx="511641" cy="832557"/>
            </a:xfrm>
            <a:solidFill>
              <a:schemeClr val="accent5"/>
            </a:solidFill>
          </p:grpSpPr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BFC0C89F-18B4-6E98-3C72-0DB0AE5CF7F8}"/>
                  </a:ext>
                </a:extLst>
              </p:cNvPr>
              <p:cNvSpPr/>
              <p:nvPr/>
            </p:nvSpPr>
            <p:spPr>
              <a:xfrm>
                <a:off x="1930708" y="689699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9 w 108698"/>
                  <a:gd name="connsiteY4" fmla="*/ 368995 h 368994"/>
                  <a:gd name="connsiteX5" fmla="*/ 108699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9" y="0"/>
                      <a:pt x="0" y="33589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9" y="368995"/>
                      <a:pt x="80379" y="368995"/>
                    </a:cubicBezTo>
                    <a:lnTo>
                      <a:pt x="108699" y="368995"/>
                    </a:lnTo>
                    <a:lnTo>
                      <a:pt x="108699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6FB209A7-D4FB-28FC-ECDB-9BDC3EFC2738}"/>
                  </a:ext>
                </a:extLst>
              </p:cNvPr>
              <p:cNvSpPr/>
              <p:nvPr/>
            </p:nvSpPr>
            <p:spPr>
              <a:xfrm>
                <a:off x="2333650" y="1153263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8 w 108698"/>
                  <a:gd name="connsiteY4" fmla="*/ 288616 h 368994"/>
                  <a:gd name="connsiteX5" fmla="*/ 108698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8" y="335406"/>
                      <a:pt x="108698" y="288616"/>
                    </a:cubicBezTo>
                    <a:lnTo>
                      <a:pt x="108698" y="80379"/>
                    </a:lnTo>
                    <a:cubicBezTo>
                      <a:pt x="108698" y="33589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FB5FEB74-6833-B8F1-D24D-2709618E0774}"/>
                  </a:ext>
                </a:extLst>
              </p:cNvPr>
              <p:cNvSpPr/>
              <p:nvPr/>
            </p:nvSpPr>
            <p:spPr>
              <a:xfrm>
                <a:off x="2039436" y="1058694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7 w 294213"/>
                  <a:gd name="connsiteY6" fmla="*/ 92264 h 94568"/>
                  <a:gd name="connsiteX7" fmla="*/ 99837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4"/>
                      <a:pt x="54035" y="92264"/>
                    </a:cubicBezTo>
                    <a:lnTo>
                      <a:pt x="99837" y="92264"/>
                    </a:lnTo>
                    <a:lnTo>
                      <a:pt x="99837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300" name="Graphic 17">
              <a:extLst>
                <a:ext uri="{FF2B5EF4-FFF2-40B4-BE49-F238E27FC236}">
                  <a16:creationId xmlns:a16="http://schemas.microsoft.com/office/drawing/2014/main" id="{E9ACBF07-8230-DB6B-E374-CE7102E7C8BF}"/>
                </a:ext>
              </a:extLst>
            </p:cNvPr>
            <p:cNvGrpSpPr/>
            <p:nvPr/>
          </p:nvGrpSpPr>
          <p:grpSpPr>
            <a:xfrm flipV="1">
              <a:off x="2236507" y="6300807"/>
              <a:ext cx="511641" cy="832528"/>
              <a:chOff x="2236507" y="-242965"/>
              <a:chExt cx="511641" cy="832528"/>
            </a:xfrm>
            <a:solidFill>
              <a:schemeClr val="accent5"/>
            </a:solidFill>
          </p:grpSpPr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DE6CD972-46AD-C1DD-C4F9-694452759F06}"/>
                  </a:ext>
                </a:extLst>
              </p:cNvPr>
              <p:cNvSpPr/>
              <p:nvPr/>
            </p:nvSpPr>
            <p:spPr>
              <a:xfrm>
                <a:off x="2236507" y="-242965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9 w 108698"/>
                  <a:gd name="connsiteY4" fmla="*/ 368995 h 368994"/>
                  <a:gd name="connsiteX5" fmla="*/ 108699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9" y="0"/>
                      <a:pt x="0" y="33589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9" y="368995"/>
                      <a:pt x="80379" y="368995"/>
                    </a:cubicBezTo>
                    <a:lnTo>
                      <a:pt x="108699" y="368995"/>
                    </a:lnTo>
                    <a:lnTo>
                      <a:pt x="108699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E893D9EC-21CA-9057-8D8C-F6D1A6F97ED1}"/>
                  </a:ext>
                </a:extLst>
              </p:cNvPr>
              <p:cNvSpPr/>
              <p:nvPr/>
            </p:nvSpPr>
            <p:spPr>
              <a:xfrm>
                <a:off x="2639449" y="220568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9 w 108698"/>
                  <a:gd name="connsiteY4" fmla="*/ 288616 h 368994"/>
                  <a:gd name="connsiteX5" fmla="*/ 108699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9" y="335406"/>
                      <a:pt x="108699" y="288616"/>
                    </a:cubicBezTo>
                    <a:lnTo>
                      <a:pt x="108699" y="80379"/>
                    </a:lnTo>
                    <a:cubicBezTo>
                      <a:pt x="108699" y="33589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B2344799-C11D-8E06-E233-1CF64DD1429D}"/>
                  </a:ext>
                </a:extLst>
              </p:cNvPr>
              <p:cNvSpPr/>
              <p:nvPr/>
            </p:nvSpPr>
            <p:spPr>
              <a:xfrm>
                <a:off x="2345206" y="126029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7 w 294213"/>
                  <a:gd name="connsiteY6" fmla="*/ 92264 h 94568"/>
                  <a:gd name="connsiteX7" fmla="*/ 99837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4"/>
                      <a:pt x="54035" y="92264"/>
                    </a:cubicBezTo>
                    <a:lnTo>
                      <a:pt x="99837" y="92264"/>
                    </a:lnTo>
                    <a:lnTo>
                      <a:pt x="99837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304" name="Graphic 17">
              <a:extLst>
                <a:ext uri="{FF2B5EF4-FFF2-40B4-BE49-F238E27FC236}">
                  <a16:creationId xmlns:a16="http://schemas.microsoft.com/office/drawing/2014/main" id="{8BD9E98A-6D80-A4F4-258F-7755AE8DA77E}"/>
                </a:ext>
              </a:extLst>
            </p:cNvPr>
            <p:cNvGrpSpPr/>
            <p:nvPr/>
          </p:nvGrpSpPr>
          <p:grpSpPr>
            <a:xfrm flipV="1">
              <a:off x="-302807" y="708232"/>
              <a:ext cx="511641" cy="832527"/>
              <a:chOff x="-302807" y="5349611"/>
              <a:chExt cx="511641" cy="832527"/>
            </a:xfrm>
            <a:solidFill>
              <a:schemeClr val="accent5"/>
            </a:solidFill>
          </p:grpSpPr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852F6E20-FFE5-575A-6E1D-656E1C18D7C2}"/>
                  </a:ext>
                </a:extLst>
              </p:cNvPr>
              <p:cNvSpPr/>
              <p:nvPr/>
            </p:nvSpPr>
            <p:spPr>
              <a:xfrm>
                <a:off x="-302807" y="5349611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5 h 368994"/>
                  <a:gd name="connsiteX3" fmla="*/ 80379 w 108698"/>
                  <a:gd name="connsiteY3" fmla="*/ 368995 h 368994"/>
                  <a:gd name="connsiteX4" fmla="*/ 108699 w 108698"/>
                  <a:gd name="connsiteY4" fmla="*/ 368995 h 368994"/>
                  <a:gd name="connsiteX5" fmla="*/ 108699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8"/>
                      <a:pt x="0" y="80379"/>
                    </a:cubicBezTo>
                    <a:lnTo>
                      <a:pt x="0" y="288615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9" y="368995"/>
                    </a:lnTo>
                    <a:lnTo>
                      <a:pt x="108699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699F63F7-17A1-6BD9-9324-7724FF34B2D6}"/>
                  </a:ext>
                </a:extLst>
              </p:cNvPr>
              <p:cNvSpPr/>
              <p:nvPr/>
            </p:nvSpPr>
            <p:spPr>
              <a:xfrm>
                <a:off x="100134" y="5813144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9 w 108698"/>
                  <a:gd name="connsiteY4" fmla="*/ 288615 h 368994"/>
                  <a:gd name="connsiteX5" fmla="*/ 108699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9" y="335406"/>
                      <a:pt x="108699" y="288615"/>
                    </a:cubicBezTo>
                    <a:lnTo>
                      <a:pt x="108699" y="80379"/>
                    </a:lnTo>
                    <a:cubicBezTo>
                      <a:pt x="108699" y="33588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3894DE42-90F3-6ACC-D8B2-CDC56A16C8FE}"/>
                  </a:ext>
                </a:extLst>
              </p:cNvPr>
              <p:cNvSpPr/>
              <p:nvPr/>
            </p:nvSpPr>
            <p:spPr>
              <a:xfrm>
                <a:off x="-194108" y="5718606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3 h 94568"/>
                  <a:gd name="connsiteX6" fmla="*/ 99837 w 294213"/>
                  <a:gd name="connsiteY6" fmla="*/ 92263 h 94568"/>
                  <a:gd name="connsiteX7" fmla="*/ 99837 w 294213"/>
                  <a:gd name="connsiteY7" fmla="*/ 94569 h 94568"/>
                  <a:gd name="connsiteX8" fmla="*/ 294213 w 294213"/>
                  <a:gd name="connsiteY8" fmla="*/ 94569 h 94568"/>
                  <a:gd name="connsiteX9" fmla="*/ 294213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3"/>
                      <a:pt x="54035" y="92263"/>
                    </a:cubicBezTo>
                    <a:lnTo>
                      <a:pt x="99837" y="92263"/>
                    </a:lnTo>
                    <a:lnTo>
                      <a:pt x="99837" y="94569"/>
                    </a:lnTo>
                    <a:lnTo>
                      <a:pt x="294213" y="94569"/>
                    </a:lnTo>
                    <a:lnTo>
                      <a:pt x="294213" y="55023"/>
                    </a:lnTo>
                    <a:cubicBezTo>
                      <a:pt x="294213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308" name="Graphic 17">
              <a:extLst>
                <a:ext uri="{FF2B5EF4-FFF2-40B4-BE49-F238E27FC236}">
                  <a16:creationId xmlns:a16="http://schemas.microsoft.com/office/drawing/2014/main" id="{30501AAC-2A0C-1574-792F-0AE3386E5D66}"/>
                </a:ext>
              </a:extLst>
            </p:cNvPr>
            <p:cNvGrpSpPr/>
            <p:nvPr/>
          </p:nvGrpSpPr>
          <p:grpSpPr>
            <a:xfrm flipV="1">
              <a:off x="100134" y="-224434"/>
              <a:ext cx="511611" cy="832528"/>
              <a:chOff x="100134" y="6282276"/>
              <a:chExt cx="511611" cy="832528"/>
            </a:xfrm>
            <a:solidFill>
              <a:schemeClr val="accent5"/>
            </a:solidFill>
          </p:grpSpPr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A4019225-E5CA-8F7C-E580-C1A4CCB158BB}"/>
                  </a:ext>
                </a:extLst>
              </p:cNvPr>
              <p:cNvSpPr/>
              <p:nvPr/>
            </p:nvSpPr>
            <p:spPr>
              <a:xfrm>
                <a:off x="100134" y="6282276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9 w 108698"/>
                  <a:gd name="connsiteY4" fmla="*/ 368995 h 368994"/>
                  <a:gd name="connsiteX5" fmla="*/ 108699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9" y="0"/>
                      <a:pt x="0" y="33588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9" y="368995"/>
                      <a:pt x="80379" y="368995"/>
                    </a:cubicBezTo>
                    <a:lnTo>
                      <a:pt x="108699" y="368995"/>
                    </a:lnTo>
                    <a:lnTo>
                      <a:pt x="108699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838CFFD4-4CCE-7E88-9A31-DFC412525331}"/>
                  </a:ext>
                </a:extLst>
              </p:cNvPr>
              <p:cNvSpPr/>
              <p:nvPr/>
            </p:nvSpPr>
            <p:spPr>
              <a:xfrm>
                <a:off x="503047" y="6745809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8 w 108698"/>
                  <a:gd name="connsiteY4" fmla="*/ 288615 h 368994"/>
                  <a:gd name="connsiteX5" fmla="*/ 108698 w 108698"/>
                  <a:gd name="connsiteY5" fmla="*/ 80378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8" y="335406"/>
                      <a:pt x="108698" y="288615"/>
                    </a:cubicBezTo>
                    <a:lnTo>
                      <a:pt x="108698" y="80378"/>
                    </a:lnTo>
                    <a:cubicBezTo>
                      <a:pt x="108698" y="33588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815D96D6-8541-8495-7D90-F66C94B0A2D7}"/>
                  </a:ext>
                </a:extLst>
              </p:cNvPr>
              <p:cNvSpPr/>
              <p:nvPr/>
            </p:nvSpPr>
            <p:spPr>
              <a:xfrm>
                <a:off x="208833" y="6651270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7 w 294213"/>
                  <a:gd name="connsiteY6" fmla="*/ 92264 h 94568"/>
                  <a:gd name="connsiteX7" fmla="*/ 99837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2"/>
                      <a:pt x="23051" y="92264"/>
                      <a:pt x="54035" y="92264"/>
                    </a:cubicBezTo>
                    <a:lnTo>
                      <a:pt x="99837" y="92264"/>
                    </a:lnTo>
                    <a:lnTo>
                      <a:pt x="99837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312" name="Graphic 17">
              <a:extLst>
                <a:ext uri="{FF2B5EF4-FFF2-40B4-BE49-F238E27FC236}">
                  <a16:creationId xmlns:a16="http://schemas.microsoft.com/office/drawing/2014/main" id="{7364ADEF-A21C-36A6-2F8F-AD46355D2DCC}"/>
                </a:ext>
              </a:extLst>
            </p:cNvPr>
            <p:cNvGrpSpPr/>
            <p:nvPr/>
          </p:nvGrpSpPr>
          <p:grpSpPr>
            <a:xfrm flipV="1">
              <a:off x="405903" y="708232"/>
              <a:ext cx="511641" cy="832527"/>
              <a:chOff x="405903" y="5349611"/>
              <a:chExt cx="511641" cy="832527"/>
            </a:xfrm>
            <a:solidFill>
              <a:schemeClr val="accent5"/>
            </a:solidFill>
          </p:grpSpPr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C116CB80-7938-C42B-ADF4-8688D9886F14}"/>
                  </a:ext>
                </a:extLst>
              </p:cNvPr>
              <p:cNvSpPr/>
              <p:nvPr/>
            </p:nvSpPr>
            <p:spPr>
              <a:xfrm>
                <a:off x="405903" y="5349611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5 h 368994"/>
                  <a:gd name="connsiteX3" fmla="*/ 80379 w 108698"/>
                  <a:gd name="connsiteY3" fmla="*/ 368995 h 368994"/>
                  <a:gd name="connsiteX4" fmla="*/ 108699 w 108698"/>
                  <a:gd name="connsiteY4" fmla="*/ 368995 h 368994"/>
                  <a:gd name="connsiteX5" fmla="*/ 108699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9" y="0"/>
                      <a:pt x="0" y="33588"/>
                      <a:pt x="0" y="80379"/>
                    </a:cubicBezTo>
                    <a:lnTo>
                      <a:pt x="0" y="288615"/>
                    </a:lnTo>
                    <a:cubicBezTo>
                      <a:pt x="0" y="335406"/>
                      <a:pt x="33589" y="368995"/>
                      <a:pt x="80379" y="368995"/>
                    </a:cubicBezTo>
                    <a:lnTo>
                      <a:pt x="108699" y="368995"/>
                    </a:lnTo>
                    <a:lnTo>
                      <a:pt x="108699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AE3542D7-3147-8E5D-09ED-D4C3EB009D33}"/>
                  </a:ext>
                </a:extLst>
              </p:cNvPr>
              <p:cNvSpPr/>
              <p:nvPr/>
            </p:nvSpPr>
            <p:spPr>
              <a:xfrm>
                <a:off x="808846" y="5813144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9 w 108698"/>
                  <a:gd name="connsiteY4" fmla="*/ 288615 h 368994"/>
                  <a:gd name="connsiteX5" fmla="*/ 108699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9" y="335406"/>
                      <a:pt x="108699" y="288615"/>
                    </a:cubicBezTo>
                    <a:lnTo>
                      <a:pt x="108699" y="80379"/>
                    </a:lnTo>
                    <a:cubicBezTo>
                      <a:pt x="108699" y="33588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4EF770B8-9CB5-62F2-BDA4-790424706EDC}"/>
                  </a:ext>
                </a:extLst>
              </p:cNvPr>
              <p:cNvSpPr/>
              <p:nvPr/>
            </p:nvSpPr>
            <p:spPr>
              <a:xfrm>
                <a:off x="514632" y="5718606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3 h 94568"/>
                  <a:gd name="connsiteX6" fmla="*/ 99837 w 294213"/>
                  <a:gd name="connsiteY6" fmla="*/ 92263 h 94568"/>
                  <a:gd name="connsiteX7" fmla="*/ 99837 w 294213"/>
                  <a:gd name="connsiteY7" fmla="*/ 94569 h 94568"/>
                  <a:gd name="connsiteX8" fmla="*/ 294213 w 294213"/>
                  <a:gd name="connsiteY8" fmla="*/ 94569 h 94568"/>
                  <a:gd name="connsiteX9" fmla="*/ 294213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3"/>
                      <a:pt x="54035" y="92263"/>
                    </a:cubicBezTo>
                    <a:lnTo>
                      <a:pt x="99837" y="92263"/>
                    </a:lnTo>
                    <a:lnTo>
                      <a:pt x="99837" y="94569"/>
                    </a:lnTo>
                    <a:lnTo>
                      <a:pt x="294213" y="94569"/>
                    </a:lnTo>
                    <a:lnTo>
                      <a:pt x="294213" y="55023"/>
                    </a:lnTo>
                    <a:cubicBezTo>
                      <a:pt x="294213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316" name="Graphic 17">
              <a:extLst>
                <a:ext uri="{FF2B5EF4-FFF2-40B4-BE49-F238E27FC236}">
                  <a16:creationId xmlns:a16="http://schemas.microsoft.com/office/drawing/2014/main" id="{C78E212C-A584-2C3A-FFE2-F17605EC7443}"/>
                </a:ext>
              </a:extLst>
            </p:cNvPr>
            <p:cNvGrpSpPr/>
            <p:nvPr/>
          </p:nvGrpSpPr>
          <p:grpSpPr>
            <a:xfrm flipV="1">
              <a:off x="-400250" y="2568621"/>
              <a:ext cx="511640" cy="832528"/>
              <a:chOff x="-400250" y="3489221"/>
              <a:chExt cx="511640" cy="832528"/>
            </a:xfrm>
            <a:solidFill>
              <a:schemeClr val="accent5"/>
            </a:solidFill>
          </p:grpSpPr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AA87733B-2C43-AD6E-96AE-D19E5FD73413}"/>
                  </a:ext>
                </a:extLst>
              </p:cNvPr>
              <p:cNvSpPr/>
              <p:nvPr/>
            </p:nvSpPr>
            <p:spPr>
              <a:xfrm>
                <a:off x="-400250" y="3489221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9 w 108698"/>
                  <a:gd name="connsiteY4" fmla="*/ 368995 h 368994"/>
                  <a:gd name="connsiteX5" fmla="*/ 108699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9" y="0"/>
                      <a:pt x="0" y="33589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9" y="368995"/>
                      <a:pt x="80379" y="368995"/>
                    </a:cubicBezTo>
                    <a:lnTo>
                      <a:pt x="108699" y="368995"/>
                    </a:lnTo>
                    <a:lnTo>
                      <a:pt x="108699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FC5E39D8-508F-4927-ABEE-AC8B0865B52B}"/>
                  </a:ext>
                </a:extLst>
              </p:cNvPr>
              <p:cNvSpPr/>
              <p:nvPr/>
            </p:nvSpPr>
            <p:spPr>
              <a:xfrm>
                <a:off x="2692" y="3952754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8 w 108698"/>
                  <a:gd name="connsiteY4" fmla="*/ 288615 h 368994"/>
                  <a:gd name="connsiteX5" fmla="*/ 108698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8" y="335406"/>
                      <a:pt x="108698" y="288615"/>
                    </a:cubicBezTo>
                    <a:lnTo>
                      <a:pt x="108698" y="80379"/>
                    </a:lnTo>
                    <a:cubicBezTo>
                      <a:pt x="108698" y="33588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48ABDD13-2345-80D0-D4CC-796618E03C9B}"/>
                  </a:ext>
                </a:extLst>
              </p:cNvPr>
              <p:cNvSpPr/>
              <p:nvPr/>
            </p:nvSpPr>
            <p:spPr>
              <a:xfrm>
                <a:off x="-291551" y="3858215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7 w 294213"/>
                  <a:gd name="connsiteY6" fmla="*/ 92264 h 94568"/>
                  <a:gd name="connsiteX7" fmla="*/ 99837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2"/>
                      <a:pt x="23051" y="92264"/>
                      <a:pt x="54035" y="92264"/>
                    </a:cubicBezTo>
                    <a:lnTo>
                      <a:pt x="99837" y="92264"/>
                    </a:lnTo>
                    <a:lnTo>
                      <a:pt x="99837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320" name="Graphic 17">
              <a:extLst>
                <a:ext uri="{FF2B5EF4-FFF2-40B4-BE49-F238E27FC236}">
                  <a16:creationId xmlns:a16="http://schemas.microsoft.com/office/drawing/2014/main" id="{A893E97F-3717-E2B3-948E-CB67B496E741}"/>
                </a:ext>
              </a:extLst>
            </p:cNvPr>
            <p:cNvGrpSpPr/>
            <p:nvPr/>
          </p:nvGrpSpPr>
          <p:grpSpPr>
            <a:xfrm flipV="1">
              <a:off x="2692" y="1635957"/>
              <a:ext cx="511611" cy="832527"/>
              <a:chOff x="2692" y="4421886"/>
              <a:chExt cx="511611" cy="832527"/>
            </a:xfrm>
            <a:solidFill>
              <a:schemeClr val="accent5"/>
            </a:solidFill>
          </p:grpSpPr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6734C0BB-A24F-9A17-829A-C75B4C3C8DF9}"/>
                  </a:ext>
                </a:extLst>
              </p:cNvPr>
              <p:cNvSpPr/>
              <p:nvPr/>
            </p:nvSpPr>
            <p:spPr>
              <a:xfrm>
                <a:off x="2692" y="4421886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8 w 108698"/>
                  <a:gd name="connsiteY4" fmla="*/ 368995 h 368994"/>
                  <a:gd name="connsiteX5" fmla="*/ 108698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8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8" y="368995"/>
                    </a:lnTo>
                    <a:lnTo>
                      <a:pt x="108698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8AA928B0-6AD8-4E9C-6B96-DDA65A93857D}"/>
                  </a:ext>
                </a:extLst>
              </p:cNvPr>
              <p:cNvSpPr/>
              <p:nvPr/>
            </p:nvSpPr>
            <p:spPr>
              <a:xfrm>
                <a:off x="405604" y="4885419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9 w 108698"/>
                  <a:gd name="connsiteY4" fmla="*/ 288616 h 368994"/>
                  <a:gd name="connsiteX5" fmla="*/ 108699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9" y="335406"/>
                      <a:pt x="108699" y="288616"/>
                    </a:cubicBezTo>
                    <a:lnTo>
                      <a:pt x="108699" y="80379"/>
                    </a:lnTo>
                    <a:cubicBezTo>
                      <a:pt x="108699" y="33588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3CA8CC9C-CF5E-9A47-5303-CE5960A44A2F}"/>
                  </a:ext>
                </a:extLst>
              </p:cNvPr>
              <p:cNvSpPr/>
              <p:nvPr/>
            </p:nvSpPr>
            <p:spPr>
              <a:xfrm>
                <a:off x="111390" y="4790880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3 h 94568"/>
                  <a:gd name="connsiteX6" fmla="*/ 99838 w 294213"/>
                  <a:gd name="connsiteY6" fmla="*/ 92263 h 94568"/>
                  <a:gd name="connsiteX7" fmla="*/ 99838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3"/>
                      <a:pt x="54035" y="92263"/>
                    </a:cubicBezTo>
                    <a:lnTo>
                      <a:pt x="99838" y="92263"/>
                    </a:lnTo>
                    <a:lnTo>
                      <a:pt x="99838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324" name="Graphic 17">
              <a:extLst>
                <a:ext uri="{FF2B5EF4-FFF2-40B4-BE49-F238E27FC236}">
                  <a16:creationId xmlns:a16="http://schemas.microsoft.com/office/drawing/2014/main" id="{841942D1-FBD9-F4CF-DAC4-D4AEB790AC64}"/>
                </a:ext>
              </a:extLst>
            </p:cNvPr>
            <p:cNvGrpSpPr/>
            <p:nvPr/>
          </p:nvGrpSpPr>
          <p:grpSpPr>
            <a:xfrm flipV="1">
              <a:off x="308461" y="2568621"/>
              <a:ext cx="511640" cy="832528"/>
              <a:chOff x="308461" y="3489221"/>
              <a:chExt cx="511640" cy="832528"/>
            </a:xfrm>
            <a:solidFill>
              <a:schemeClr val="accent5"/>
            </a:solidFill>
          </p:grpSpPr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489B96C0-54FE-C85A-AD36-62C78AC6833D}"/>
                  </a:ext>
                </a:extLst>
              </p:cNvPr>
              <p:cNvSpPr/>
              <p:nvPr/>
            </p:nvSpPr>
            <p:spPr>
              <a:xfrm>
                <a:off x="308461" y="3489221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8 w 108698"/>
                  <a:gd name="connsiteY4" fmla="*/ 368995 h 368994"/>
                  <a:gd name="connsiteX5" fmla="*/ 108698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9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8" y="368995"/>
                    </a:lnTo>
                    <a:lnTo>
                      <a:pt x="108698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27C0356C-32FF-8F28-8BCF-D220E5AF4A64}"/>
                  </a:ext>
                </a:extLst>
              </p:cNvPr>
              <p:cNvSpPr/>
              <p:nvPr/>
            </p:nvSpPr>
            <p:spPr>
              <a:xfrm>
                <a:off x="711403" y="3952754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8 w 108698"/>
                  <a:gd name="connsiteY4" fmla="*/ 288615 h 368994"/>
                  <a:gd name="connsiteX5" fmla="*/ 108698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8" y="335406"/>
                      <a:pt x="108698" y="288615"/>
                    </a:cubicBezTo>
                    <a:lnTo>
                      <a:pt x="108698" y="80379"/>
                    </a:lnTo>
                    <a:cubicBezTo>
                      <a:pt x="108698" y="33588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620B90B6-EA7F-7881-EA67-7BCEDFA77CCE}"/>
                  </a:ext>
                </a:extLst>
              </p:cNvPr>
              <p:cNvSpPr/>
              <p:nvPr/>
            </p:nvSpPr>
            <p:spPr>
              <a:xfrm>
                <a:off x="417159" y="3858215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7 w 294213"/>
                  <a:gd name="connsiteY6" fmla="*/ 92264 h 94568"/>
                  <a:gd name="connsiteX7" fmla="*/ 99837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2"/>
                      <a:pt x="23051" y="92264"/>
                      <a:pt x="54035" y="92264"/>
                    </a:cubicBezTo>
                    <a:lnTo>
                      <a:pt x="99837" y="92264"/>
                    </a:lnTo>
                    <a:lnTo>
                      <a:pt x="99837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328" name="Graphic 17">
              <a:extLst>
                <a:ext uri="{FF2B5EF4-FFF2-40B4-BE49-F238E27FC236}">
                  <a16:creationId xmlns:a16="http://schemas.microsoft.com/office/drawing/2014/main" id="{3E0FA66B-1943-28D7-03A8-05AD1053CBC0}"/>
                </a:ext>
              </a:extLst>
            </p:cNvPr>
            <p:cNvGrpSpPr/>
            <p:nvPr/>
          </p:nvGrpSpPr>
          <p:grpSpPr>
            <a:xfrm flipV="1">
              <a:off x="711403" y="1635957"/>
              <a:ext cx="511611" cy="832527"/>
              <a:chOff x="711403" y="4421886"/>
              <a:chExt cx="511611" cy="832527"/>
            </a:xfrm>
            <a:solidFill>
              <a:schemeClr val="accent5"/>
            </a:solidFill>
          </p:grpSpPr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53444D3E-986A-0BA0-52A9-16D96096FEB3}"/>
                  </a:ext>
                </a:extLst>
              </p:cNvPr>
              <p:cNvSpPr/>
              <p:nvPr/>
            </p:nvSpPr>
            <p:spPr>
              <a:xfrm>
                <a:off x="711403" y="4421886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8 w 108698"/>
                  <a:gd name="connsiteY4" fmla="*/ 368995 h 368994"/>
                  <a:gd name="connsiteX5" fmla="*/ 108698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8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8" y="368995"/>
                    </a:lnTo>
                    <a:lnTo>
                      <a:pt x="108698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79DB46F9-A912-9DDB-4A00-19200126008D}"/>
                  </a:ext>
                </a:extLst>
              </p:cNvPr>
              <p:cNvSpPr/>
              <p:nvPr/>
            </p:nvSpPr>
            <p:spPr>
              <a:xfrm>
                <a:off x="1114316" y="4885419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9 w 108698"/>
                  <a:gd name="connsiteY4" fmla="*/ 288616 h 368994"/>
                  <a:gd name="connsiteX5" fmla="*/ 108699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9" y="335406"/>
                      <a:pt x="108699" y="288616"/>
                    </a:cubicBezTo>
                    <a:lnTo>
                      <a:pt x="108699" y="80379"/>
                    </a:lnTo>
                    <a:cubicBezTo>
                      <a:pt x="108699" y="33588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5ABB1A74-72BE-5FFD-1AC6-1EEE9459940F}"/>
                  </a:ext>
                </a:extLst>
              </p:cNvPr>
              <p:cNvSpPr/>
              <p:nvPr/>
            </p:nvSpPr>
            <p:spPr>
              <a:xfrm>
                <a:off x="820102" y="4790880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3 h 94568"/>
                  <a:gd name="connsiteX6" fmla="*/ 99838 w 294213"/>
                  <a:gd name="connsiteY6" fmla="*/ 92263 h 94568"/>
                  <a:gd name="connsiteX7" fmla="*/ 99838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3"/>
                      <a:pt x="54035" y="92263"/>
                    </a:cubicBezTo>
                    <a:lnTo>
                      <a:pt x="99838" y="92263"/>
                    </a:lnTo>
                    <a:lnTo>
                      <a:pt x="99838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332" name="Graphic 17">
              <a:extLst>
                <a:ext uri="{FF2B5EF4-FFF2-40B4-BE49-F238E27FC236}">
                  <a16:creationId xmlns:a16="http://schemas.microsoft.com/office/drawing/2014/main" id="{9A7E4387-B0EB-D64B-E012-9417E230FC72}"/>
                </a:ext>
              </a:extLst>
            </p:cNvPr>
            <p:cNvGrpSpPr/>
            <p:nvPr/>
          </p:nvGrpSpPr>
          <p:grpSpPr>
            <a:xfrm flipV="1">
              <a:off x="1017172" y="2568621"/>
              <a:ext cx="511640" cy="832528"/>
              <a:chOff x="1017172" y="3489221"/>
              <a:chExt cx="511640" cy="832528"/>
            </a:xfrm>
            <a:solidFill>
              <a:schemeClr val="accent5"/>
            </a:solidFill>
          </p:grpSpPr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41C7A0C3-8359-2C89-711F-163E958EB6C2}"/>
                  </a:ext>
                </a:extLst>
              </p:cNvPr>
              <p:cNvSpPr/>
              <p:nvPr/>
            </p:nvSpPr>
            <p:spPr>
              <a:xfrm>
                <a:off x="1017172" y="3489221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8 w 108698"/>
                  <a:gd name="connsiteY4" fmla="*/ 368995 h 368994"/>
                  <a:gd name="connsiteX5" fmla="*/ 108698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9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8" y="368995"/>
                    </a:lnTo>
                    <a:lnTo>
                      <a:pt x="108698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D3DDF563-72CD-4B63-DE5D-02E4DA19282E}"/>
                  </a:ext>
                </a:extLst>
              </p:cNvPr>
              <p:cNvSpPr/>
              <p:nvPr/>
            </p:nvSpPr>
            <p:spPr>
              <a:xfrm>
                <a:off x="1420115" y="3952754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8 w 108698"/>
                  <a:gd name="connsiteY4" fmla="*/ 288615 h 368994"/>
                  <a:gd name="connsiteX5" fmla="*/ 108698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8" y="335406"/>
                      <a:pt x="108698" y="288615"/>
                    </a:cubicBezTo>
                    <a:lnTo>
                      <a:pt x="108698" y="80379"/>
                    </a:lnTo>
                    <a:cubicBezTo>
                      <a:pt x="108698" y="33588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830568F7-9BE3-4A60-F590-8DB3B88C2BD6}"/>
                  </a:ext>
                </a:extLst>
              </p:cNvPr>
              <p:cNvSpPr/>
              <p:nvPr/>
            </p:nvSpPr>
            <p:spPr>
              <a:xfrm>
                <a:off x="1125901" y="3858215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7 w 294213"/>
                  <a:gd name="connsiteY6" fmla="*/ 92264 h 94568"/>
                  <a:gd name="connsiteX7" fmla="*/ 99837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2"/>
                      <a:pt x="23051" y="92264"/>
                      <a:pt x="54035" y="92264"/>
                    </a:cubicBezTo>
                    <a:lnTo>
                      <a:pt x="99837" y="92264"/>
                    </a:lnTo>
                    <a:lnTo>
                      <a:pt x="99837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11" name="Graphic 1">
              <a:extLst>
                <a:ext uri="{FF2B5EF4-FFF2-40B4-BE49-F238E27FC236}">
                  <a16:creationId xmlns:a16="http://schemas.microsoft.com/office/drawing/2014/main" id="{6CA71BC9-6436-0C1F-E81A-EBB2268611D5}"/>
                </a:ext>
              </a:extLst>
            </p:cNvPr>
            <p:cNvGrpSpPr/>
            <p:nvPr/>
          </p:nvGrpSpPr>
          <p:grpSpPr>
            <a:xfrm flipV="1">
              <a:off x="-128069" y="3445185"/>
              <a:ext cx="511641" cy="832527"/>
              <a:chOff x="-128069" y="2487522"/>
              <a:chExt cx="511641" cy="832527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86BFF9E-64A6-761F-EC1F-9D0AC16E3D4F}"/>
                  </a:ext>
                </a:extLst>
              </p:cNvPr>
              <p:cNvSpPr/>
              <p:nvPr/>
            </p:nvSpPr>
            <p:spPr>
              <a:xfrm>
                <a:off x="-128069" y="2487522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8 w 108698"/>
                  <a:gd name="connsiteY4" fmla="*/ 368995 h 368994"/>
                  <a:gd name="connsiteX5" fmla="*/ 108698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8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8" y="368995"/>
                    </a:lnTo>
                    <a:lnTo>
                      <a:pt x="108698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BF3CCAF-DE3D-7478-7411-854481048827}"/>
                  </a:ext>
                </a:extLst>
              </p:cNvPr>
              <p:cNvSpPr/>
              <p:nvPr/>
            </p:nvSpPr>
            <p:spPr>
              <a:xfrm>
                <a:off x="274872" y="2951055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9 w 108698"/>
                  <a:gd name="connsiteY4" fmla="*/ 288616 h 368994"/>
                  <a:gd name="connsiteX5" fmla="*/ 108699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9" y="335406"/>
                      <a:pt x="108699" y="288616"/>
                    </a:cubicBezTo>
                    <a:lnTo>
                      <a:pt x="108699" y="80379"/>
                    </a:lnTo>
                    <a:cubicBezTo>
                      <a:pt x="108699" y="33589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1E66212-02A0-494B-F4C1-3DBBB755557B}"/>
                  </a:ext>
                </a:extLst>
              </p:cNvPr>
              <p:cNvSpPr/>
              <p:nvPr/>
            </p:nvSpPr>
            <p:spPr>
              <a:xfrm>
                <a:off x="-19370" y="2856516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3 h 94568"/>
                  <a:gd name="connsiteX6" fmla="*/ 99838 w 294213"/>
                  <a:gd name="connsiteY6" fmla="*/ 92263 h 94568"/>
                  <a:gd name="connsiteX7" fmla="*/ 99838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3"/>
                      <a:pt x="54035" y="92263"/>
                    </a:cubicBezTo>
                    <a:lnTo>
                      <a:pt x="99838" y="92263"/>
                    </a:lnTo>
                    <a:lnTo>
                      <a:pt x="99838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15" name="Graphic 1">
              <a:extLst>
                <a:ext uri="{FF2B5EF4-FFF2-40B4-BE49-F238E27FC236}">
                  <a16:creationId xmlns:a16="http://schemas.microsoft.com/office/drawing/2014/main" id="{1DE42DB8-6149-1DFB-01F6-1461010C1459}"/>
                </a:ext>
              </a:extLst>
            </p:cNvPr>
            <p:cNvGrpSpPr/>
            <p:nvPr/>
          </p:nvGrpSpPr>
          <p:grpSpPr>
            <a:xfrm flipV="1">
              <a:off x="177729" y="4377850"/>
              <a:ext cx="511610" cy="832527"/>
              <a:chOff x="177729" y="1554857"/>
              <a:chExt cx="511610" cy="832527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5B7421F3-5D85-CB73-AEEA-7C428A0F7572}"/>
                  </a:ext>
                </a:extLst>
              </p:cNvPr>
              <p:cNvSpPr/>
              <p:nvPr/>
            </p:nvSpPr>
            <p:spPr>
              <a:xfrm>
                <a:off x="177729" y="1554857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8 w 108698"/>
                  <a:gd name="connsiteY4" fmla="*/ 368995 h 368994"/>
                  <a:gd name="connsiteX5" fmla="*/ 108698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8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8" y="368995"/>
                    </a:lnTo>
                    <a:lnTo>
                      <a:pt x="108698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41AB020-F25F-C4C6-A493-D68F7E92504E}"/>
                  </a:ext>
                </a:extLst>
              </p:cNvPr>
              <p:cNvSpPr/>
              <p:nvPr/>
            </p:nvSpPr>
            <p:spPr>
              <a:xfrm>
                <a:off x="580642" y="2018390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8 w 108698"/>
                  <a:gd name="connsiteY4" fmla="*/ 288616 h 368994"/>
                  <a:gd name="connsiteX5" fmla="*/ 108698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8" y="335406"/>
                      <a:pt x="108698" y="288616"/>
                    </a:cubicBezTo>
                    <a:lnTo>
                      <a:pt x="108698" y="80379"/>
                    </a:lnTo>
                    <a:cubicBezTo>
                      <a:pt x="108698" y="33589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FB66A57E-DBBF-7273-BBC9-E37BDAECF956}"/>
                  </a:ext>
                </a:extLst>
              </p:cNvPr>
              <p:cNvSpPr/>
              <p:nvPr/>
            </p:nvSpPr>
            <p:spPr>
              <a:xfrm>
                <a:off x="286428" y="1923851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7 w 294213"/>
                  <a:gd name="connsiteY6" fmla="*/ 92264 h 94568"/>
                  <a:gd name="connsiteX7" fmla="*/ 99837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4"/>
                      <a:pt x="54035" y="92264"/>
                    </a:cubicBezTo>
                    <a:lnTo>
                      <a:pt x="99837" y="92264"/>
                    </a:lnTo>
                    <a:lnTo>
                      <a:pt x="99837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27" name="Graphic 1">
              <a:extLst>
                <a:ext uri="{FF2B5EF4-FFF2-40B4-BE49-F238E27FC236}">
                  <a16:creationId xmlns:a16="http://schemas.microsoft.com/office/drawing/2014/main" id="{7BFC8EDD-23C7-590C-54CB-2F7457D336DF}"/>
                </a:ext>
              </a:extLst>
            </p:cNvPr>
            <p:cNvGrpSpPr/>
            <p:nvPr/>
          </p:nvGrpSpPr>
          <p:grpSpPr>
            <a:xfrm flipV="1">
              <a:off x="580642" y="3445185"/>
              <a:ext cx="511641" cy="832527"/>
              <a:chOff x="580642" y="2487522"/>
              <a:chExt cx="511641" cy="832527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5272559D-9AD4-710B-38BA-3E6D970C3FAB}"/>
                  </a:ext>
                </a:extLst>
              </p:cNvPr>
              <p:cNvSpPr/>
              <p:nvPr/>
            </p:nvSpPr>
            <p:spPr>
              <a:xfrm>
                <a:off x="580642" y="2487522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8 w 108698"/>
                  <a:gd name="connsiteY4" fmla="*/ 368995 h 368994"/>
                  <a:gd name="connsiteX5" fmla="*/ 108698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8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8" y="368995"/>
                    </a:lnTo>
                    <a:lnTo>
                      <a:pt x="108698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7891E03-39DF-01C4-3E42-7608F047FE9C}"/>
                  </a:ext>
                </a:extLst>
              </p:cNvPr>
              <p:cNvSpPr/>
              <p:nvPr/>
            </p:nvSpPr>
            <p:spPr>
              <a:xfrm>
                <a:off x="983584" y="2951055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9 w 108698"/>
                  <a:gd name="connsiteY4" fmla="*/ 288616 h 368994"/>
                  <a:gd name="connsiteX5" fmla="*/ 108699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9" y="335406"/>
                      <a:pt x="108699" y="288616"/>
                    </a:cubicBezTo>
                    <a:lnTo>
                      <a:pt x="108699" y="80379"/>
                    </a:lnTo>
                    <a:cubicBezTo>
                      <a:pt x="108699" y="33589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26D81B1-3D53-23D6-DC74-1F0E5E7BAE8C}"/>
                  </a:ext>
                </a:extLst>
              </p:cNvPr>
              <p:cNvSpPr/>
              <p:nvPr/>
            </p:nvSpPr>
            <p:spPr>
              <a:xfrm>
                <a:off x="689340" y="2856516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3 h 94568"/>
                  <a:gd name="connsiteX6" fmla="*/ 99838 w 294213"/>
                  <a:gd name="connsiteY6" fmla="*/ 92263 h 94568"/>
                  <a:gd name="connsiteX7" fmla="*/ 99838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3"/>
                      <a:pt x="54035" y="92263"/>
                    </a:cubicBezTo>
                    <a:lnTo>
                      <a:pt x="99838" y="92263"/>
                    </a:lnTo>
                    <a:lnTo>
                      <a:pt x="99838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31" name="Graphic 1">
              <a:extLst>
                <a:ext uri="{FF2B5EF4-FFF2-40B4-BE49-F238E27FC236}">
                  <a16:creationId xmlns:a16="http://schemas.microsoft.com/office/drawing/2014/main" id="{66F80EF2-7723-296F-6B19-A4CE54E38F25}"/>
                </a:ext>
              </a:extLst>
            </p:cNvPr>
            <p:cNvGrpSpPr/>
            <p:nvPr/>
          </p:nvGrpSpPr>
          <p:grpSpPr>
            <a:xfrm flipV="1">
              <a:off x="886441" y="4377850"/>
              <a:ext cx="511611" cy="832527"/>
              <a:chOff x="886441" y="1554857"/>
              <a:chExt cx="511611" cy="832527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4C78C2A-DCAC-2E14-6743-A8D3BFCB8164}"/>
                  </a:ext>
                </a:extLst>
              </p:cNvPr>
              <p:cNvSpPr/>
              <p:nvPr/>
            </p:nvSpPr>
            <p:spPr>
              <a:xfrm>
                <a:off x="886441" y="1554857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8 w 108698"/>
                  <a:gd name="connsiteY4" fmla="*/ 368995 h 368994"/>
                  <a:gd name="connsiteX5" fmla="*/ 108698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8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8" y="368995"/>
                    </a:lnTo>
                    <a:lnTo>
                      <a:pt x="108698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5D4D967-D0B5-90A2-D3A6-7CA72481B4B8}"/>
                  </a:ext>
                </a:extLst>
              </p:cNvPr>
              <p:cNvSpPr/>
              <p:nvPr/>
            </p:nvSpPr>
            <p:spPr>
              <a:xfrm>
                <a:off x="1289353" y="2018390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9 w 108698"/>
                  <a:gd name="connsiteY4" fmla="*/ 288616 h 368994"/>
                  <a:gd name="connsiteX5" fmla="*/ 108699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9" y="335406"/>
                      <a:pt x="108699" y="288616"/>
                    </a:cubicBezTo>
                    <a:lnTo>
                      <a:pt x="108699" y="80379"/>
                    </a:lnTo>
                    <a:cubicBezTo>
                      <a:pt x="108699" y="33589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83DDCDAA-CB8C-8F16-B028-4A64A488967B}"/>
                  </a:ext>
                </a:extLst>
              </p:cNvPr>
              <p:cNvSpPr/>
              <p:nvPr/>
            </p:nvSpPr>
            <p:spPr>
              <a:xfrm>
                <a:off x="995139" y="1923851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7 w 294213"/>
                  <a:gd name="connsiteY6" fmla="*/ 92264 h 94568"/>
                  <a:gd name="connsiteX7" fmla="*/ 99837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4"/>
                      <a:pt x="54035" y="92264"/>
                    </a:cubicBezTo>
                    <a:lnTo>
                      <a:pt x="99837" y="92264"/>
                    </a:lnTo>
                    <a:lnTo>
                      <a:pt x="99837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35" name="Graphic 1">
              <a:extLst>
                <a:ext uri="{FF2B5EF4-FFF2-40B4-BE49-F238E27FC236}">
                  <a16:creationId xmlns:a16="http://schemas.microsoft.com/office/drawing/2014/main" id="{4008F2F7-7C7C-7FF8-1285-4BCF5357EEAF}"/>
                </a:ext>
              </a:extLst>
            </p:cNvPr>
            <p:cNvGrpSpPr/>
            <p:nvPr/>
          </p:nvGrpSpPr>
          <p:grpSpPr>
            <a:xfrm flipV="1">
              <a:off x="1289353" y="3445185"/>
              <a:ext cx="511641" cy="832527"/>
              <a:chOff x="1289353" y="2487522"/>
              <a:chExt cx="511641" cy="832527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305B3A35-BAD7-7851-9993-F2619A6C78EC}"/>
                  </a:ext>
                </a:extLst>
              </p:cNvPr>
              <p:cNvSpPr/>
              <p:nvPr/>
            </p:nvSpPr>
            <p:spPr>
              <a:xfrm>
                <a:off x="1289353" y="2487522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9 w 108698"/>
                  <a:gd name="connsiteY4" fmla="*/ 368995 h 368994"/>
                  <a:gd name="connsiteX5" fmla="*/ 108699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8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9" y="368995"/>
                    </a:lnTo>
                    <a:lnTo>
                      <a:pt x="108699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0816572-AE4B-4B3E-9CE6-0B92C38B9F30}"/>
                  </a:ext>
                </a:extLst>
              </p:cNvPr>
              <p:cNvSpPr/>
              <p:nvPr/>
            </p:nvSpPr>
            <p:spPr>
              <a:xfrm>
                <a:off x="1692295" y="2951055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9 w 108698"/>
                  <a:gd name="connsiteY4" fmla="*/ 288616 h 368994"/>
                  <a:gd name="connsiteX5" fmla="*/ 108699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9" y="335406"/>
                      <a:pt x="108699" y="288616"/>
                    </a:cubicBezTo>
                    <a:lnTo>
                      <a:pt x="108699" y="80379"/>
                    </a:lnTo>
                    <a:cubicBezTo>
                      <a:pt x="108699" y="33589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181C023-E2E3-F50C-E66E-ED0AA5E43DB5}"/>
                  </a:ext>
                </a:extLst>
              </p:cNvPr>
              <p:cNvSpPr/>
              <p:nvPr/>
            </p:nvSpPr>
            <p:spPr>
              <a:xfrm>
                <a:off x="1398081" y="2856516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3 h 94568"/>
                  <a:gd name="connsiteX6" fmla="*/ 99838 w 294213"/>
                  <a:gd name="connsiteY6" fmla="*/ 92263 h 94568"/>
                  <a:gd name="connsiteX7" fmla="*/ 99838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3"/>
                      <a:pt x="54035" y="92263"/>
                    </a:cubicBezTo>
                    <a:lnTo>
                      <a:pt x="99838" y="92263"/>
                    </a:lnTo>
                    <a:lnTo>
                      <a:pt x="99838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DFA2B7BD-04C7-FC4C-C428-EA42AF2E9307}"/>
                </a:ext>
              </a:extLst>
            </p:cNvPr>
            <p:cNvGrpSpPr/>
            <p:nvPr/>
          </p:nvGrpSpPr>
          <p:grpSpPr>
            <a:xfrm flipV="1">
              <a:off x="1595152" y="4377850"/>
              <a:ext cx="511641" cy="832527"/>
              <a:chOff x="1595152" y="1554857"/>
              <a:chExt cx="511641" cy="832527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7CAE3FDE-5CAA-9D68-74DA-EAED7352C599}"/>
                  </a:ext>
                </a:extLst>
              </p:cNvPr>
              <p:cNvSpPr/>
              <p:nvPr/>
            </p:nvSpPr>
            <p:spPr>
              <a:xfrm>
                <a:off x="1595152" y="1554857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8 w 108698"/>
                  <a:gd name="connsiteY4" fmla="*/ 368995 h 368994"/>
                  <a:gd name="connsiteX5" fmla="*/ 108698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8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8" y="368995"/>
                    </a:lnTo>
                    <a:lnTo>
                      <a:pt x="108698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394C8C67-5A46-62ED-6E20-3FD53E8681A2}"/>
                  </a:ext>
                </a:extLst>
              </p:cNvPr>
              <p:cNvSpPr/>
              <p:nvPr/>
            </p:nvSpPr>
            <p:spPr>
              <a:xfrm>
                <a:off x="1998094" y="2018390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9 w 108698"/>
                  <a:gd name="connsiteY4" fmla="*/ 288616 h 368994"/>
                  <a:gd name="connsiteX5" fmla="*/ 108699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9" y="335406"/>
                      <a:pt x="108699" y="288616"/>
                    </a:cubicBezTo>
                    <a:lnTo>
                      <a:pt x="108699" y="80379"/>
                    </a:lnTo>
                    <a:cubicBezTo>
                      <a:pt x="108699" y="33589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13F92493-F604-DE7A-2E89-1CDBB889D71B}"/>
                  </a:ext>
                </a:extLst>
              </p:cNvPr>
              <p:cNvSpPr/>
              <p:nvPr/>
            </p:nvSpPr>
            <p:spPr>
              <a:xfrm>
                <a:off x="1703851" y="1923851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8 w 294213"/>
                  <a:gd name="connsiteY6" fmla="*/ 92264 h 94568"/>
                  <a:gd name="connsiteX7" fmla="*/ 99838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4"/>
                      <a:pt x="54035" y="92264"/>
                    </a:cubicBezTo>
                    <a:lnTo>
                      <a:pt x="99838" y="92264"/>
                    </a:lnTo>
                    <a:lnTo>
                      <a:pt x="99838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47" name="Graphic 1">
              <a:extLst>
                <a:ext uri="{FF2B5EF4-FFF2-40B4-BE49-F238E27FC236}">
                  <a16:creationId xmlns:a16="http://schemas.microsoft.com/office/drawing/2014/main" id="{4678497A-81C2-9388-3E2B-EFC21B5F1269}"/>
                </a:ext>
              </a:extLst>
            </p:cNvPr>
            <p:cNvGrpSpPr/>
            <p:nvPr/>
          </p:nvGrpSpPr>
          <p:grpSpPr>
            <a:xfrm flipV="1">
              <a:off x="-225512" y="5305546"/>
              <a:ext cx="511611" cy="832557"/>
              <a:chOff x="-225512" y="627131"/>
              <a:chExt cx="511611" cy="832557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7EC8DF9-C5FE-B956-4CCD-2930142E8105}"/>
                  </a:ext>
                </a:extLst>
              </p:cNvPr>
              <p:cNvSpPr/>
              <p:nvPr/>
            </p:nvSpPr>
            <p:spPr>
              <a:xfrm>
                <a:off x="-225512" y="627131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9 w 108698"/>
                  <a:gd name="connsiteY4" fmla="*/ 368995 h 368994"/>
                  <a:gd name="connsiteX5" fmla="*/ 108699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9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9" y="368995"/>
                    </a:lnTo>
                    <a:lnTo>
                      <a:pt x="108699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AC194BE1-96D5-A0DB-4068-210768238500}"/>
                  </a:ext>
                </a:extLst>
              </p:cNvPr>
              <p:cNvSpPr/>
              <p:nvPr/>
            </p:nvSpPr>
            <p:spPr>
              <a:xfrm>
                <a:off x="177400" y="1090695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8 w 108698"/>
                  <a:gd name="connsiteY4" fmla="*/ 288616 h 368994"/>
                  <a:gd name="connsiteX5" fmla="*/ 108698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8" y="335406"/>
                      <a:pt x="108698" y="288616"/>
                    </a:cubicBezTo>
                    <a:lnTo>
                      <a:pt x="108698" y="80379"/>
                    </a:lnTo>
                    <a:cubicBezTo>
                      <a:pt x="108698" y="33589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828ED5E-F627-4E90-1B29-B4B78E5B7CAC}"/>
                  </a:ext>
                </a:extLst>
              </p:cNvPr>
              <p:cNvSpPr/>
              <p:nvPr/>
            </p:nvSpPr>
            <p:spPr>
              <a:xfrm>
                <a:off x="-116813" y="996126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7 w 294213"/>
                  <a:gd name="connsiteY6" fmla="*/ 92264 h 94568"/>
                  <a:gd name="connsiteX7" fmla="*/ 99837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4"/>
                      <a:pt x="54035" y="92264"/>
                    </a:cubicBezTo>
                    <a:lnTo>
                      <a:pt x="99837" y="92264"/>
                    </a:lnTo>
                    <a:lnTo>
                      <a:pt x="99837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51" name="Graphic 1">
              <a:extLst>
                <a:ext uri="{FF2B5EF4-FFF2-40B4-BE49-F238E27FC236}">
                  <a16:creationId xmlns:a16="http://schemas.microsoft.com/office/drawing/2014/main" id="{0F12FA93-3A63-3B87-A27F-A124EA3AE7A2}"/>
                </a:ext>
              </a:extLst>
            </p:cNvPr>
            <p:cNvGrpSpPr/>
            <p:nvPr/>
          </p:nvGrpSpPr>
          <p:grpSpPr>
            <a:xfrm flipV="1">
              <a:off x="80257" y="6238239"/>
              <a:ext cx="511641" cy="832528"/>
              <a:chOff x="80257" y="-305533"/>
              <a:chExt cx="511641" cy="83252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E4FC6AB3-A7A0-3680-0B7B-E66AF41F5BD3}"/>
                  </a:ext>
                </a:extLst>
              </p:cNvPr>
              <p:cNvSpPr/>
              <p:nvPr/>
            </p:nvSpPr>
            <p:spPr>
              <a:xfrm>
                <a:off x="80257" y="-305533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9 w 108698"/>
                  <a:gd name="connsiteY4" fmla="*/ 368995 h 368994"/>
                  <a:gd name="connsiteX5" fmla="*/ 108699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9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9" y="368995"/>
                    </a:lnTo>
                    <a:lnTo>
                      <a:pt x="108699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34E7E13B-9E05-2171-4968-078EE2509174}"/>
                  </a:ext>
                </a:extLst>
              </p:cNvPr>
              <p:cNvSpPr/>
              <p:nvPr/>
            </p:nvSpPr>
            <p:spPr>
              <a:xfrm>
                <a:off x="483199" y="158000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9 w 108698"/>
                  <a:gd name="connsiteY4" fmla="*/ 288616 h 368994"/>
                  <a:gd name="connsiteX5" fmla="*/ 108699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9" y="335406"/>
                      <a:pt x="108699" y="288616"/>
                    </a:cubicBezTo>
                    <a:lnTo>
                      <a:pt x="108699" y="80379"/>
                    </a:lnTo>
                    <a:cubicBezTo>
                      <a:pt x="108699" y="33589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2F91D352-92F5-5E6A-192E-C973FCEBDA00}"/>
                  </a:ext>
                </a:extLst>
              </p:cNvPr>
              <p:cNvSpPr/>
              <p:nvPr/>
            </p:nvSpPr>
            <p:spPr>
              <a:xfrm>
                <a:off x="188985" y="63461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7 w 294213"/>
                  <a:gd name="connsiteY6" fmla="*/ 92264 h 94568"/>
                  <a:gd name="connsiteX7" fmla="*/ 99837 w 294213"/>
                  <a:gd name="connsiteY7" fmla="*/ 94569 h 94568"/>
                  <a:gd name="connsiteX8" fmla="*/ 294213 w 294213"/>
                  <a:gd name="connsiteY8" fmla="*/ 94569 h 94568"/>
                  <a:gd name="connsiteX9" fmla="*/ 294213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4"/>
                      <a:pt x="54035" y="92264"/>
                    </a:cubicBezTo>
                    <a:lnTo>
                      <a:pt x="99837" y="92264"/>
                    </a:lnTo>
                    <a:lnTo>
                      <a:pt x="99837" y="94569"/>
                    </a:lnTo>
                    <a:lnTo>
                      <a:pt x="294213" y="94569"/>
                    </a:lnTo>
                    <a:lnTo>
                      <a:pt x="294213" y="55023"/>
                    </a:lnTo>
                    <a:cubicBezTo>
                      <a:pt x="294213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4EBE1A97-1A3F-A5C6-FB13-BA11626B18D0}"/>
                </a:ext>
              </a:extLst>
            </p:cNvPr>
            <p:cNvGrpSpPr/>
            <p:nvPr/>
          </p:nvGrpSpPr>
          <p:grpSpPr>
            <a:xfrm flipV="1">
              <a:off x="483199" y="5305546"/>
              <a:ext cx="511641" cy="832557"/>
              <a:chOff x="483199" y="627131"/>
              <a:chExt cx="511641" cy="832557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CFF208E-2C91-E4ED-A0A5-FA1D5240B796}"/>
                  </a:ext>
                </a:extLst>
              </p:cNvPr>
              <p:cNvSpPr/>
              <p:nvPr/>
            </p:nvSpPr>
            <p:spPr>
              <a:xfrm>
                <a:off x="483199" y="627131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9 w 108698"/>
                  <a:gd name="connsiteY4" fmla="*/ 368995 h 368994"/>
                  <a:gd name="connsiteX5" fmla="*/ 108699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9" y="0"/>
                      <a:pt x="0" y="33589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9" y="368995"/>
                      <a:pt x="80379" y="368995"/>
                    </a:cubicBezTo>
                    <a:lnTo>
                      <a:pt x="108699" y="368995"/>
                    </a:lnTo>
                    <a:lnTo>
                      <a:pt x="108699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B191D97-AB01-80C3-442D-D054D49F9351}"/>
                  </a:ext>
                </a:extLst>
              </p:cNvPr>
              <p:cNvSpPr/>
              <p:nvPr/>
            </p:nvSpPr>
            <p:spPr>
              <a:xfrm>
                <a:off x="886141" y="1090695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8 w 108698"/>
                  <a:gd name="connsiteY4" fmla="*/ 288616 h 368994"/>
                  <a:gd name="connsiteX5" fmla="*/ 108698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8" y="335406"/>
                      <a:pt x="108698" y="288616"/>
                    </a:cubicBezTo>
                    <a:lnTo>
                      <a:pt x="108698" y="80379"/>
                    </a:lnTo>
                    <a:cubicBezTo>
                      <a:pt x="108698" y="33589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CC93B81-044E-3589-2A81-514B8ACA191A}"/>
                  </a:ext>
                </a:extLst>
              </p:cNvPr>
              <p:cNvSpPr/>
              <p:nvPr/>
            </p:nvSpPr>
            <p:spPr>
              <a:xfrm>
                <a:off x="591898" y="996126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7 w 294213"/>
                  <a:gd name="connsiteY6" fmla="*/ 92264 h 94568"/>
                  <a:gd name="connsiteX7" fmla="*/ 99837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4"/>
                      <a:pt x="54035" y="92264"/>
                    </a:cubicBezTo>
                    <a:lnTo>
                      <a:pt x="99837" y="92264"/>
                    </a:lnTo>
                    <a:lnTo>
                      <a:pt x="99837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59" name="Graphic 1">
              <a:extLst>
                <a:ext uri="{FF2B5EF4-FFF2-40B4-BE49-F238E27FC236}">
                  <a16:creationId xmlns:a16="http://schemas.microsoft.com/office/drawing/2014/main" id="{FEFD062E-562F-D35B-23E1-17336B3E6014}"/>
                </a:ext>
              </a:extLst>
            </p:cNvPr>
            <p:cNvGrpSpPr/>
            <p:nvPr/>
          </p:nvGrpSpPr>
          <p:grpSpPr>
            <a:xfrm flipV="1">
              <a:off x="788998" y="6238239"/>
              <a:ext cx="511611" cy="832528"/>
              <a:chOff x="788998" y="-305533"/>
              <a:chExt cx="511611" cy="83252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5FEDFF2-49AE-D8D7-129A-301BB7845DED}"/>
                  </a:ext>
                </a:extLst>
              </p:cNvPr>
              <p:cNvSpPr/>
              <p:nvPr/>
            </p:nvSpPr>
            <p:spPr>
              <a:xfrm>
                <a:off x="788998" y="-305533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9 w 108698"/>
                  <a:gd name="connsiteY4" fmla="*/ 368995 h 368994"/>
                  <a:gd name="connsiteX5" fmla="*/ 108699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9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9" y="368995"/>
                    </a:lnTo>
                    <a:lnTo>
                      <a:pt x="108699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339321C-34EB-B83C-0400-AA990923584F}"/>
                  </a:ext>
                </a:extLst>
              </p:cNvPr>
              <p:cNvSpPr/>
              <p:nvPr/>
            </p:nvSpPr>
            <p:spPr>
              <a:xfrm>
                <a:off x="1191910" y="158000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9 w 108698"/>
                  <a:gd name="connsiteY4" fmla="*/ 288616 h 368994"/>
                  <a:gd name="connsiteX5" fmla="*/ 108699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9" y="335406"/>
                      <a:pt x="108699" y="288616"/>
                    </a:cubicBezTo>
                    <a:lnTo>
                      <a:pt x="108699" y="80379"/>
                    </a:lnTo>
                    <a:cubicBezTo>
                      <a:pt x="108699" y="33589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3490C5AA-4691-B7D8-1FFD-30B660945ED2}"/>
                  </a:ext>
                </a:extLst>
              </p:cNvPr>
              <p:cNvSpPr/>
              <p:nvPr/>
            </p:nvSpPr>
            <p:spPr>
              <a:xfrm>
                <a:off x="897697" y="63461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7 w 294213"/>
                  <a:gd name="connsiteY6" fmla="*/ 92264 h 94568"/>
                  <a:gd name="connsiteX7" fmla="*/ 99837 w 294213"/>
                  <a:gd name="connsiteY7" fmla="*/ 94569 h 94568"/>
                  <a:gd name="connsiteX8" fmla="*/ 294213 w 294213"/>
                  <a:gd name="connsiteY8" fmla="*/ 94569 h 94568"/>
                  <a:gd name="connsiteX9" fmla="*/ 294213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4"/>
                      <a:pt x="54035" y="92264"/>
                    </a:cubicBezTo>
                    <a:lnTo>
                      <a:pt x="99837" y="92264"/>
                    </a:lnTo>
                    <a:lnTo>
                      <a:pt x="99837" y="94569"/>
                    </a:lnTo>
                    <a:lnTo>
                      <a:pt x="294213" y="94569"/>
                    </a:lnTo>
                    <a:lnTo>
                      <a:pt x="294213" y="55023"/>
                    </a:lnTo>
                    <a:cubicBezTo>
                      <a:pt x="294213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63" name="Graphic 1">
              <a:extLst>
                <a:ext uri="{FF2B5EF4-FFF2-40B4-BE49-F238E27FC236}">
                  <a16:creationId xmlns:a16="http://schemas.microsoft.com/office/drawing/2014/main" id="{A037C20A-A2D5-07B9-CDE8-D63A2514B606}"/>
                </a:ext>
              </a:extLst>
            </p:cNvPr>
            <p:cNvGrpSpPr/>
            <p:nvPr/>
          </p:nvGrpSpPr>
          <p:grpSpPr>
            <a:xfrm flipV="1">
              <a:off x="1191910" y="5305546"/>
              <a:ext cx="511641" cy="832557"/>
              <a:chOff x="1191910" y="627131"/>
              <a:chExt cx="511641" cy="832557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EF1CD01-957B-3796-5AF8-EB3587112E1C}"/>
                  </a:ext>
                </a:extLst>
              </p:cNvPr>
              <p:cNvSpPr/>
              <p:nvPr/>
            </p:nvSpPr>
            <p:spPr>
              <a:xfrm>
                <a:off x="1191910" y="627131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9 w 108698"/>
                  <a:gd name="connsiteY4" fmla="*/ 368995 h 368994"/>
                  <a:gd name="connsiteX5" fmla="*/ 108699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9" y="0"/>
                      <a:pt x="0" y="33589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9" y="368995"/>
                      <a:pt x="80379" y="368995"/>
                    </a:cubicBezTo>
                    <a:lnTo>
                      <a:pt x="108699" y="368995"/>
                    </a:lnTo>
                    <a:lnTo>
                      <a:pt x="108699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A35DB953-F8D7-4EB1-5612-8B5623B0CD29}"/>
                  </a:ext>
                </a:extLst>
              </p:cNvPr>
              <p:cNvSpPr/>
              <p:nvPr/>
            </p:nvSpPr>
            <p:spPr>
              <a:xfrm>
                <a:off x="1594853" y="1090695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8 w 108698"/>
                  <a:gd name="connsiteY4" fmla="*/ 288616 h 368994"/>
                  <a:gd name="connsiteX5" fmla="*/ 108698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8" y="335406"/>
                      <a:pt x="108698" y="288616"/>
                    </a:cubicBezTo>
                    <a:lnTo>
                      <a:pt x="108698" y="80379"/>
                    </a:lnTo>
                    <a:cubicBezTo>
                      <a:pt x="108698" y="33589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41BD178C-2B5D-BA7E-3EEA-0E429EBB56FA}"/>
                  </a:ext>
                </a:extLst>
              </p:cNvPr>
              <p:cNvSpPr/>
              <p:nvPr/>
            </p:nvSpPr>
            <p:spPr>
              <a:xfrm>
                <a:off x="1300609" y="996126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7 w 294213"/>
                  <a:gd name="connsiteY6" fmla="*/ 92264 h 94568"/>
                  <a:gd name="connsiteX7" fmla="*/ 99837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4"/>
                      <a:pt x="54035" y="92264"/>
                    </a:cubicBezTo>
                    <a:lnTo>
                      <a:pt x="99837" y="92264"/>
                    </a:lnTo>
                    <a:lnTo>
                      <a:pt x="99837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67" name="Graphic 1">
              <a:extLst>
                <a:ext uri="{FF2B5EF4-FFF2-40B4-BE49-F238E27FC236}">
                  <a16:creationId xmlns:a16="http://schemas.microsoft.com/office/drawing/2014/main" id="{92C8C672-64E8-2A8B-AA69-737710FED00C}"/>
                </a:ext>
              </a:extLst>
            </p:cNvPr>
            <p:cNvGrpSpPr/>
            <p:nvPr/>
          </p:nvGrpSpPr>
          <p:grpSpPr>
            <a:xfrm flipV="1">
              <a:off x="1497709" y="6238239"/>
              <a:ext cx="511641" cy="832528"/>
              <a:chOff x="1497709" y="-305533"/>
              <a:chExt cx="511641" cy="83252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7D87D22C-F9E0-DFAF-AAC8-E6AE09DE1371}"/>
                  </a:ext>
                </a:extLst>
              </p:cNvPr>
              <p:cNvSpPr/>
              <p:nvPr/>
            </p:nvSpPr>
            <p:spPr>
              <a:xfrm>
                <a:off x="1497709" y="-305533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9 w 108698"/>
                  <a:gd name="connsiteY4" fmla="*/ 368995 h 368994"/>
                  <a:gd name="connsiteX5" fmla="*/ 108699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9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9" y="368995"/>
                    </a:lnTo>
                    <a:lnTo>
                      <a:pt x="108699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93C78D7D-4E78-7C2C-9C37-F464C1CE68D2}"/>
                  </a:ext>
                </a:extLst>
              </p:cNvPr>
              <p:cNvSpPr/>
              <p:nvPr/>
            </p:nvSpPr>
            <p:spPr>
              <a:xfrm>
                <a:off x="1900652" y="158000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9 w 108698"/>
                  <a:gd name="connsiteY4" fmla="*/ 288616 h 368994"/>
                  <a:gd name="connsiteX5" fmla="*/ 108699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9" y="335406"/>
                      <a:pt x="108699" y="288616"/>
                    </a:cubicBezTo>
                    <a:lnTo>
                      <a:pt x="108699" y="80379"/>
                    </a:lnTo>
                    <a:cubicBezTo>
                      <a:pt x="108699" y="33589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88EAFA0-2CD0-B041-9BE2-A4461A19C091}"/>
                  </a:ext>
                </a:extLst>
              </p:cNvPr>
              <p:cNvSpPr/>
              <p:nvPr/>
            </p:nvSpPr>
            <p:spPr>
              <a:xfrm>
                <a:off x="1606408" y="63461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7 w 294213"/>
                  <a:gd name="connsiteY6" fmla="*/ 92264 h 94568"/>
                  <a:gd name="connsiteX7" fmla="*/ 99837 w 294213"/>
                  <a:gd name="connsiteY7" fmla="*/ 94569 h 94568"/>
                  <a:gd name="connsiteX8" fmla="*/ 294213 w 294213"/>
                  <a:gd name="connsiteY8" fmla="*/ 94569 h 94568"/>
                  <a:gd name="connsiteX9" fmla="*/ 294213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4"/>
                      <a:pt x="54035" y="92264"/>
                    </a:cubicBezTo>
                    <a:lnTo>
                      <a:pt x="99837" y="92264"/>
                    </a:lnTo>
                    <a:lnTo>
                      <a:pt x="99837" y="94569"/>
                    </a:lnTo>
                    <a:lnTo>
                      <a:pt x="294213" y="94569"/>
                    </a:lnTo>
                    <a:lnTo>
                      <a:pt x="294213" y="55023"/>
                    </a:lnTo>
                    <a:cubicBezTo>
                      <a:pt x="294213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71" name="Graphic 1">
              <a:extLst>
                <a:ext uri="{FF2B5EF4-FFF2-40B4-BE49-F238E27FC236}">
                  <a16:creationId xmlns:a16="http://schemas.microsoft.com/office/drawing/2014/main" id="{8C02D1E0-6B13-61BB-3361-BEDC812B6A9E}"/>
                </a:ext>
              </a:extLst>
            </p:cNvPr>
            <p:cNvGrpSpPr/>
            <p:nvPr/>
          </p:nvGrpSpPr>
          <p:grpSpPr>
            <a:xfrm flipV="1">
              <a:off x="1900622" y="5305546"/>
              <a:ext cx="511641" cy="832557"/>
              <a:chOff x="1900622" y="627131"/>
              <a:chExt cx="511641" cy="832557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57156D0E-518F-A804-F135-70DFD01DF32C}"/>
                  </a:ext>
                </a:extLst>
              </p:cNvPr>
              <p:cNvSpPr/>
              <p:nvPr/>
            </p:nvSpPr>
            <p:spPr>
              <a:xfrm>
                <a:off x="1900622" y="627131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9 w 108698"/>
                  <a:gd name="connsiteY4" fmla="*/ 368995 h 368994"/>
                  <a:gd name="connsiteX5" fmla="*/ 108699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9" y="0"/>
                      <a:pt x="0" y="33589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9" y="368995"/>
                      <a:pt x="80379" y="368995"/>
                    </a:cubicBezTo>
                    <a:lnTo>
                      <a:pt x="108699" y="368995"/>
                    </a:lnTo>
                    <a:lnTo>
                      <a:pt x="108699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EE1A9CE-50A3-1C93-A324-D824D6678060}"/>
                  </a:ext>
                </a:extLst>
              </p:cNvPr>
              <p:cNvSpPr/>
              <p:nvPr/>
            </p:nvSpPr>
            <p:spPr>
              <a:xfrm>
                <a:off x="2303564" y="1090695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8 w 108698"/>
                  <a:gd name="connsiteY4" fmla="*/ 288616 h 368994"/>
                  <a:gd name="connsiteX5" fmla="*/ 108698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8" y="335406"/>
                      <a:pt x="108698" y="288616"/>
                    </a:cubicBezTo>
                    <a:lnTo>
                      <a:pt x="108698" y="80379"/>
                    </a:lnTo>
                    <a:cubicBezTo>
                      <a:pt x="108698" y="33589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36A1B419-CC4C-5859-6602-2026F939D4B4}"/>
                  </a:ext>
                </a:extLst>
              </p:cNvPr>
              <p:cNvSpPr/>
              <p:nvPr/>
            </p:nvSpPr>
            <p:spPr>
              <a:xfrm>
                <a:off x="2009350" y="996126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7 w 294213"/>
                  <a:gd name="connsiteY6" fmla="*/ 92264 h 94568"/>
                  <a:gd name="connsiteX7" fmla="*/ 99837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4"/>
                      <a:pt x="54035" y="92264"/>
                    </a:cubicBezTo>
                    <a:lnTo>
                      <a:pt x="99837" y="92264"/>
                    </a:lnTo>
                    <a:lnTo>
                      <a:pt x="99837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75" name="Graphic 1">
              <a:extLst>
                <a:ext uri="{FF2B5EF4-FFF2-40B4-BE49-F238E27FC236}">
                  <a16:creationId xmlns:a16="http://schemas.microsoft.com/office/drawing/2014/main" id="{4B0EE20D-6DCE-D9A1-EF0F-E7DBB9DAA766}"/>
                </a:ext>
              </a:extLst>
            </p:cNvPr>
            <p:cNvGrpSpPr/>
            <p:nvPr/>
          </p:nvGrpSpPr>
          <p:grpSpPr>
            <a:xfrm flipV="1">
              <a:off x="2206421" y="6238239"/>
              <a:ext cx="511641" cy="832528"/>
              <a:chOff x="2206421" y="-305533"/>
              <a:chExt cx="511641" cy="83252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43E0F89E-5806-BEF9-183C-3CB8786BA106}"/>
                  </a:ext>
                </a:extLst>
              </p:cNvPr>
              <p:cNvSpPr/>
              <p:nvPr/>
            </p:nvSpPr>
            <p:spPr>
              <a:xfrm>
                <a:off x="2206421" y="-305533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9 w 108698"/>
                  <a:gd name="connsiteY4" fmla="*/ 368995 h 368994"/>
                  <a:gd name="connsiteX5" fmla="*/ 108699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9" y="0"/>
                      <a:pt x="0" y="33589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9" y="368995"/>
                      <a:pt x="80379" y="368995"/>
                    </a:cubicBezTo>
                    <a:lnTo>
                      <a:pt x="108699" y="368995"/>
                    </a:lnTo>
                    <a:lnTo>
                      <a:pt x="108699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C6C87A7-C786-D951-33F2-316F48E46710}"/>
                  </a:ext>
                </a:extLst>
              </p:cNvPr>
              <p:cNvSpPr/>
              <p:nvPr/>
            </p:nvSpPr>
            <p:spPr>
              <a:xfrm>
                <a:off x="2609363" y="158000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9 w 108698"/>
                  <a:gd name="connsiteY4" fmla="*/ 288616 h 368994"/>
                  <a:gd name="connsiteX5" fmla="*/ 108699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9" y="335406"/>
                      <a:pt x="108699" y="288616"/>
                    </a:cubicBezTo>
                    <a:lnTo>
                      <a:pt x="108699" y="80379"/>
                    </a:lnTo>
                    <a:cubicBezTo>
                      <a:pt x="108699" y="33589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6ADA4E8C-E41D-64D8-3656-C93B280A5F9E}"/>
                  </a:ext>
                </a:extLst>
              </p:cNvPr>
              <p:cNvSpPr/>
              <p:nvPr/>
            </p:nvSpPr>
            <p:spPr>
              <a:xfrm>
                <a:off x="2315120" y="63461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7 w 294213"/>
                  <a:gd name="connsiteY6" fmla="*/ 92264 h 94568"/>
                  <a:gd name="connsiteX7" fmla="*/ 99837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4"/>
                      <a:pt x="54035" y="92264"/>
                    </a:cubicBezTo>
                    <a:lnTo>
                      <a:pt x="99837" y="92264"/>
                    </a:lnTo>
                    <a:lnTo>
                      <a:pt x="99837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79" name="Graphic 1">
              <a:extLst>
                <a:ext uri="{FF2B5EF4-FFF2-40B4-BE49-F238E27FC236}">
                  <a16:creationId xmlns:a16="http://schemas.microsoft.com/office/drawing/2014/main" id="{B2A80A4A-88C6-8CFA-FC38-423438B3F9ED}"/>
                </a:ext>
              </a:extLst>
            </p:cNvPr>
            <p:cNvGrpSpPr/>
            <p:nvPr/>
          </p:nvGrpSpPr>
          <p:grpSpPr>
            <a:xfrm flipV="1">
              <a:off x="-332893" y="645664"/>
              <a:ext cx="511641" cy="832527"/>
              <a:chOff x="-332893" y="5287043"/>
              <a:chExt cx="511641" cy="832527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93B2D5CB-B67F-81A1-3D46-ECD8DA6867A2}"/>
                  </a:ext>
                </a:extLst>
              </p:cNvPr>
              <p:cNvSpPr/>
              <p:nvPr/>
            </p:nvSpPr>
            <p:spPr>
              <a:xfrm>
                <a:off x="-332893" y="5287043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5 h 368994"/>
                  <a:gd name="connsiteX3" fmla="*/ 80379 w 108698"/>
                  <a:gd name="connsiteY3" fmla="*/ 368995 h 368994"/>
                  <a:gd name="connsiteX4" fmla="*/ 108699 w 108698"/>
                  <a:gd name="connsiteY4" fmla="*/ 368995 h 368994"/>
                  <a:gd name="connsiteX5" fmla="*/ 108699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8"/>
                      <a:pt x="0" y="80379"/>
                    </a:cubicBezTo>
                    <a:lnTo>
                      <a:pt x="0" y="288615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9" y="368995"/>
                    </a:lnTo>
                    <a:lnTo>
                      <a:pt x="108699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3A898BD-3AAD-205E-8FE0-95D1FD95056D}"/>
                  </a:ext>
                </a:extLst>
              </p:cNvPr>
              <p:cNvSpPr/>
              <p:nvPr/>
            </p:nvSpPr>
            <p:spPr>
              <a:xfrm>
                <a:off x="70048" y="5750576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9 w 108698"/>
                  <a:gd name="connsiteY4" fmla="*/ 288615 h 368994"/>
                  <a:gd name="connsiteX5" fmla="*/ 108699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9" y="335406"/>
                      <a:pt x="108699" y="288615"/>
                    </a:cubicBezTo>
                    <a:lnTo>
                      <a:pt x="108699" y="80379"/>
                    </a:lnTo>
                    <a:cubicBezTo>
                      <a:pt x="108699" y="33588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9D7F1E5-0B1D-2F5B-71EC-9AB856BCCDBC}"/>
                  </a:ext>
                </a:extLst>
              </p:cNvPr>
              <p:cNvSpPr/>
              <p:nvPr/>
            </p:nvSpPr>
            <p:spPr>
              <a:xfrm>
                <a:off x="-224194" y="5656038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3 h 94568"/>
                  <a:gd name="connsiteX6" fmla="*/ 99837 w 294213"/>
                  <a:gd name="connsiteY6" fmla="*/ 92263 h 94568"/>
                  <a:gd name="connsiteX7" fmla="*/ 99837 w 294213"/>
                  <a:gd name="connsiteY7" fmla="*/ 94569 h 94568"/>
                  <a:gd name="connsiteX8" fmla="*/ 294213 w 294213"/>
                  <a:gd name="connsiteY8" fmla="*/ 94569 h 94568"/>
                  <a:gd name="connsiteX9" fmla="*/ 294213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3"/>
                      <a:pt x="54035" y="92263"/>
                    </a:cubicBezTo>
                    <a:lnTo>
                      <a:pt x="99837" y="92263"/>
                    </a:lnTo>
                    <a:lnTo>
                      <a:pt x="99837" y="94569"/>
                    </a:lnTo>
                    <a:lnTo>
                      <a:pt x="294213" y="94569"/>
                    </a:lnTo>
                    <a:lnTo>
                      <a:pt x="294213" y="55023"/>
                    </a:lnTo>
                    <a:cubicBezTo>
                      <a:pt x="294213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83" name="Graphic 1">
              <a:extLst>
                <a:ext uri="{FF2B5EF4-FFF2-40B4-BE49-F238E27FC236}">
                  <a16:creationId xmlns:a16="http://schemas.microsoft.com/office/drawing/2014/main" id="{6E579B57-B0A5-FA20-C3E2-7ECB5FA351AE}"/>
                </a:ext>
              </a:extLst>
            </p:cNvPr>
            <p:cNvGrpSpPr/>
            <p:nvPr/>
          </p:nvGrpSpPr>
          <p:grpSpPr>
            <a:xfrm flipV="1">
              <a:off x="70048" y="-287002"/>
              <a:ext cx="511611" cy="832528"/>
              <a:chOff x="70048" y="6219708"/>
              <a:chExt cx="511611" cy="83252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C84CD496-7E62-1764-7629-671A12F861A1}"/>
                  </a:ext>
                </a:extLst>
              </p:cNvPr>
              <p:cNvSpPr/>
              <p:nvPr/>
            </p:nvSpPr>
            <p:spPr>
              <a:xfrm>
                <a:off x="70048" y="6219708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9 w 108698"/>
                  <a:gd name="connsiteY4" fmla="*/ 368995 h 368994"/>
                  <a:gd name="connsiteX5" fmla="*/ 108699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9" y="0"/>
                      <a:pt x="0" y="33588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9" y="368995"/>
                      <a:pt x="80379" y="368995"/>
                    </a:cubicBezTo>
                    <a:lnTo>
                      <a:pt x="108699" y="368995"/>
                    </a:lnTo>
                    <a:lnTo>
                      <a:pt x="108699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C5BD6834-DC82-3532-497B-D21F2A191EA2}"/>
                  </a:ext>
                </a:extLst>
              </p:cNvPr>
              <p:cNvSpPr/>
              <p:nvPr/>
            </p:nvSpPr>
            <p:spPr>
              <a:xfrm>
                <a:off x="472961" y="6683241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8 w 108698"/>
                  <a:gd name="connsiteY4" fmla="*/ 288615 h 368994"/>
                  <a:gd name="connsiteX5" fmla="*/ 108698 w 108698"/>
                  <a:gd name="connsiteY5" fmla="*/ 80378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8" y="335406"/>
                      <a:pt x="108698" y="288615"/>
                    </a:cubicBezTo>
                    <a:lnTo>
                      <a:pt x="108698" y="80378"/>
                    </a:lnTo>
                    <a:cubicBezTo>
                      <a:pt x="108698" y="33588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A6FAA991-C2FB-A091-B7C1-99BF2AED0764}"/>
                  </a:ext>
                </a:extLst>
              </p:cNvPr>
              <p:cNvSpPr/>
              <p:nvPr/>
            </p:nvSpPr>
            <p:spPr>
              <a:xfrm>
                <a:off x="178747" y="6588702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7 w 294213"/>
                  <a:gd name="connsiteY6" fmla="*/ 92264 h 94568"/>
                  <a:gd name="connsiteX7" fmla="*/ 99837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2"/>
                      <a:pt x="23051" y="92264"/>
                      <a:pt x="54035" y="92264"/>
                    </a:cubicBezTo>
                    <a:lnTo>
                      <a:pt x="99837" y="92264"/>
                    </a:lnTo>
                    <a:lnTo>
                      <a:pt x="99837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87" name="Graphic 1">
              <a:extLst>
                <a:ext uri="{FF2B5EF4-FFF2-40B4-BE49-F238E27FC236}">
                  <a16:creationId xmlns:a16="http://schemas.microsoft.com/office/drawing/2014/main" id="{C706293A-0286-8B50-C326-A850666D1531}"/>
                </a:ext>
              </a:extLst>
            </p:cNvPr>
            <p:cNvGrpSpPr/>
            <p:nvPr/>
          </p:nvGrpSpPr>
          <p:grpSpPr>
            <a:xfrm flipV="1">
              <a:off x="375817" y="645664"/>
              <a:ext cx="511641" cy="832527"/>
              <a:chOff x="375817" y="5287043"/>
              <a:chExt cx="511641" cy="832527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22C9A26A-A233-39B2-BADA-0B8C0C25B257}"/>
                  </a:ext>
                </a:extLst>
              </p:cNvPr>
              <p:cNvSpPr/>
              <p:nvPr/>
            </p:nvSpPr>
            <p:spPr>
              <a:xfrm>
                <a:off x="375817" y="5287043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5 h 368994"/>
                  <a:gd name="connsiteX3" fmla="*/ 80379 w 108698"/>
                  <a:gd name="connsiteY3" fmla="*/ 368995 h 368994"/>
                  <a:gd name="connsiteX4" fmla="*/ 108699 w 108698"/>
                  <a:gd name="connsiteY4" fmla="*/ 368995 h 368994"/>
                  <a:gd name="connsiteX5" fmla="*/ 108699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9" y="0"/>
                      <a:pt x="0" y="33588"/>
                      <a:pt x="0" y="80379"/>
                    </a:cubicBezTo>
                    <a:lnTo>
                      <a:pt x="0" y="288615"/>
                    </a:lnTo>
                    <a:cubicBezTo>
                      <a:pt x="0" y="335406"/>
                      <a:pt x="33589" y="368995"/>
                      <a:pt x="80379" y="368995"/>
                    </a:cubicBezTo>
                    <a:lnTo>
                      <a:pt x="108699" y="368995"/>
                    </a:lnTo>
                    <a:lnTo>
                      <a:pt x="108699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84DB2D61-758A-C444-725C-3B8833C574C4}"/>
                  </a:ext>
                </a:extLst>
              </p:cNvPr>
              <p:cNvSpPr/>
              <p:nvPr/>
            </p:nvSpPr>
            <p:spPr>
              <a:xfrm>
                <a:off x="778760" y="5750576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9 w 108698"/>
                  <a:gd name="connsiteY4" fmla="*/ 288615 h 368994"/>
                  <a:gd name="connsiteX5" fmla="*/ 108699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9" y="335406"/>
                      <a:pt x="108699" y="288615"/>
                    </a:cubicBezTo>
                    <a:lnTo>
                      <a:pt x="108699" y="80379"/>
                    </a:lnTo>
                    <a:cubicBezTo>
                      <a:pt x="108699" y="33588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ECE210B-3184-9EB6-C319-5440EA5368CD}"/>
                  </a:ext>
                </a:extLst>
              </p:cNvPr>
              <p:cNvSpPr/>
              <p:nvPr/>
            </p:nvSpPr>
            <p:spPr>
              <a:xfrm>
                <a:off x="484546" y="5656038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3 h 94568"/>
                  <a:gd name="connsiteX6" fmla="*/ 99837 w 294213"/>
                  <a:gd name="connsiteY6" fmla="*/ 92263 h 94568"/>
                  <a:gd name="connsiteX7" fmla="*/ 99837 w 294213"/>
                  <a:gd name="connsiteY7" fmla="*/ 94569 h 94568"/>
                  <a:gd name="connsiteX8" fmla="*/ 294213 w 294213"/>
                  <a:gd name="connsiteY8" fmla="*/ 94569 h 94568"/>
                  <a:gd name="connsiteX9" fmla="*/ 294213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3"/>
                      <a:pt x="54035" y="92263"/>
                    </a:cubicBezTo>
                    <a:lnTo>
                      <a:pt x="99837" y="92263"/>
                    </a:lnTo>
                    <a:lnTo>
                      <a:pt x="99837" y="94569"/>
                    </a:lnTo>
                    <a:lnTo>
                      <a:pt x="294213" y="94569"/>
                    </a:lnTo>
                    <a:lnTo>
                      <a:pt x="294213" y="55023"/>
                    </a:lnTo>
                    <a:cubicBezTo>
                      <a:pt x="294213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91" name="Graphic 1">
              <a:extLst>
                <a:ext uri="{FF2B5EF4-FFF2-40B4-BE49-F238E27FC236}">
                  <a16:creationId xmlns:a16="http://schemas.microsoft.com/office/drawing/2014/main" id="{EA7D0B74-378B-27CD-F3F9-11B1CE6B9F9E}"/>
                </a:ext>
              </a:extLst>
            </p:cNvPr>
            <p:cNvGrpSpPr/>
            <p:nvPr/>
          </p:nvGrpSpPr>
          <p:grpSpPr>
            <a:xfrm flipV="1">
              <a:off x="-430336" y="2506053"/>
              <a:ext cx="511640" cy="832528"/>
              <a:chOff x="-430336" y="3426653"/>
              <a:chExt cx="511640" cy="83252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0D8DA26-D354-7275-5A1D-E3D3731E7219}"/>
                  </a:ext>
                </a:extLst>
              </p:cNvPr>
              <p:cNvSpPr/>
              <p:nvPr/>
            </p:nvSpPr>
            <p:spPr>
              <a:xfrm>
                <a:off x="-430336" y="3426653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9 w 108698"/>
                  <a:gd name="connsiteY4" fmla="*/ 368995 h 368994"/>
                  <a:gd name="connsiteX5" fmla="*/ 108699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9" y="0"/>
                      <a:pt x="0" y="33589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9" y="368995"/>
                      <a:pt x="80379" y="368995"/>
                    </a:cubicBezTo>
                    <a:lnTo>
                      <a:pt x="108699" y="368995"/>
                    </a:lnTo>
                    <a:lnTo>
                      <a:pt x="108699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C0118206-93A0-AFEF-89E9-5918B549A9DE}"/>
                  </a:ext>
                </a:extLst>
              </p:cNvPr>
              <p:cNvSpPr/>
              <p:nvPr/>
            </p:nvSpPr>
            <p:spPr>
              <a:xfrm>
                <a:off x="-27393" y="3890186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8 w 108698"/>
                  <a:gd name="connsiteY4" fmla="*/ 288615 h 368994"/>
                  <a:gd name="connsiteX5" fmla="*/ 108698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8" y="335406"/>
                      <a:pt x="108698" y="288615"/>
                    </a:cubicBezTo>
                    <a:lnTo>
                      <a:pt x="108698" y="80379"/>
                    </a:lnTo>
                    <a:cubicBezTo>
                      <a:pt x="108698" y="33588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432265AC-07D0-CB6C-F14A-9192B0EA81E9}"/>
                  </a:ext>
                </a:extLst>
              </p:cNvPr>
              <p:cNvSpPr/>
              <p:nvPr/>
            </p:nvSpPr>
            <p:spPr>
              <a:xfrm>
                <a:off x="-321637" y="3795647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7 w 294213"/>
                  <a:gd name="connsiteY6" fmla="*/ 92264 h 94568"/>
                  <a:gd name="connsiteX7" fmla="*/ 99837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2"/>
                      <a:pt x="23051" y="92264"/>
                      <a:pt x="54035" y="92264"/>
                    </a:cubicBezTo>
                    <a:lnTo>
                      <a:pt x="99837" y="92264"/>
                    </a:lnTo>
                    <a:lnTo>
                      <a:pt x="99837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95" name="Graphic 1">
              <a:extLst>
                <a:ext uri="{FF2B5EF4-FFF2-40B4-BE49-F238E27FC236}">
                  <a16:creationId xmlns:a16="http://schemas.microsoft.com/office/drawing/2014/main" id="{9D2682ED-92A3-3EFD-34B3-0D69EF298744}"/>
                </a:ext>
              </a:extLst>
            </p:cNvPr>
            <p:cNvGrpSpPr/>
            <p:nvPr/>
          </p:nvGrpSpPr>
          <p:grpSpPr>
            <a:xfrm flipV="1">
              <a:off x="-27393" y="1573389"/>
              <a:ext cx="511611" cy="832527"/>
              <a:chOff x="-27393" y="4359318"/>
              <a:chExt cx="511611" cy="832527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87DEF672-E7A7-948D-16C4-27D73F0D4EC8}"/>
                  </a:ext>
                </a:extLst>
              </p:cNvPr>
              <p:cNvSpPr/>
              <p:nvPr/>
            </p:nvSpPr>
            <p:spPr>
              <a:xfrm>
                <a:off x="-27393" y="4359318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8 w 108698"/>
                  <a:gd name="connsiteY4" fmla="*/ 368995 h 368994"/>
                  <a:gd name="connsiteX5" fmla="*/ 108698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8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8" y="368995"/>
                    </a:lnTo>
                    <a:lnTo>
                      <a:pt x="108698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1E5CE018-B57C-2243-7FCE-4E49FD728286}"/>
                  </a:ext>
                </a:extLst>
              </p:cNvPr>
              <p:cNvSpPr/>
              <p:nvPr/>
            </p:nvSpPr>
            <p:spPr>
              <a:xfrm>
                <a:off x="375518" y="4822851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9 w 108698"/>
                  <a:gd name="connsiteY4" fmla="*/ 288616 h 368994"/>
                  <a:gd name="connsiteX5" fmla="*/ 108699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9" y="335406"/>
                      <a:pt x="108699" y="288616"/>
                    </a:cubicBezTo>
                    <a:lnTo>
                      <a:pt x="108699" y="80379"/>
                    </a:lnTo>
                    <a:cubicBezTo>
                      <a:pt x="108699" y="33588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3186008-D50A-29A7-8B04-7D51AFF62C08}"/>
                  </a:ext>
                </a:extLst>
              </p:cNvPr>
              <p:cNvSpPr/>
              <p:nvPr/>
            </p:nvSpPr>
            <p:spPr>
              <a:xfrm>
                <a:off x="81304" y="4728312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3 h 94568"/>
                  <a:gd name="connsiteX6" fmla="*/ 99838 w 294213"/>
                  <a:gd name="connsiteY6" fmla="*/ 92263 h 94568"/>
                  <a:gd name="connsiteX7" fmla="*/ 99838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3"/>
                      <a:pt x="54035" y="92263"/>
                    </a:cubicBezTo>
                    <a:lnTo>
                      <a:pt x="99838" y="92263"/>
                    </a:lnTo>
                    <a:lnTo>
                      <a:pt x="99838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99" name="Graphic 1">
              <a:extLst>
                <a:ext uri="{FF2B5EF4-FFF2-40B4-BE49-F238E27FC236}">
                  <a16:creationId xmlns:a16="http://schemas.microsoft.com/office/drawing/2014/main" id="{AE333A37-4A2F-560E-95FA-F560041C62F6}"/>
                </a:ext>
              </a:extLst>
            </p:cNvPr>
            <p:cNvGrpSpPr/>
            <p:nvPr/>
          </p:nvGrpSpPr>
          <p:grpSpPr>
            <a:xfrm flipV="1">
              <a:off x="278375" y="2506053"/>
              <a:ext cx="511640" cy="832528"/>
              <a:chOff x="278375" y="3426653"/>
              <a:chExt cx="511640" cy="83252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AD07766-3F75-965D-6450-0E17C4E66125}"/>
                  </a:ext>
                </a:extLst>
              </p:cNvPr>
              <p:cNvSpPr/>
              <p:nvPr/>
            </p:nvSpPr>
            <p:spPr>
              <a:xfrm>
                <a:off x="278375" y="3426653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8 w 108698"/>
                  <a:gd name="connsiteY4" fmla="*/ 368995 h 368994"/>
                  <a:gd name="connsiteX5" fmla="*/ 108698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9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8" y="368995"/>
                    </a:lnTo>
                    <a:lnTo>
                      <a:pt x="108698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8D3BA7F3-7E15-5D9A-9F80-E29297C85C6E}"/>
                  </a:ext>
                </a:extLst>
              </p:cNvPr>
              <p:cNvSpPr/>
              <p:nvPr/>
            </p:nvSpPr>
            <p:spPr>
              <a:xfrm>
                <a:off x="681317" y="3890186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8 w 108698"/>
                  <a:gd name="connsiteY4" fmla="*/ 288615 h 368994"/>
                  <a:gd name="connsiteX5" fmla="*/ 108698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8" y="335406"/>
                      <a:pt x="108698" y="288615"/>
                    </a:cubicBezTo>
                    <a:lnTo>
                      <a:pt x="108698" y="80379"/>
                    </a:lnTo>
                    <a:cubicBezTo>
                      <a:pt x="108698" y="33588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ACD6BD44-677D-C235-9631-750B4CC4AF8E}"/>
                  </a:ext>
                </a:extLst>
              </p:cNvPr>
              <p:cNvSpPr/>
              <p:nvPr/>
            </p:nvSpPr>
            <p:spPr>
              <a:xfrm>
                <a:off x="387073" y="3795647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7 w 294213"/>
                  <a:gd name="connsiteY6" fmla="*/ 92264 h 94568"/>
                  <a:gd name="connsiteX7" fmla="*/ 99837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2"/>
                      <a:pt x="23051" y="92264"/>
                      <a:pt x="54035" y="92264"/>
                    </a:cubicBezTo>
                    <a:lnTo>
                      <a:pt x="99837" y="92264"/>
                    </a:lnTo>
                    <a:lnTo>
                      <a:pt x="99837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103" name="Graphic 1">
              <a:extLst>
                <a:ext uri="{FF2B5EF4-FFF2-40B4-BE49-F238E27FC236}">
                  <a16:creationId xmlns:a16="http://schemas.microsoft.com/office/drawing/2014/main" id="{CFDE8CF2-074D-6492-249A-7C565195D2C8}"/>
                </a:ext>
              </a:extLst>
            </p:cNvPr>
            <p:cNvGrpSpPr/>
            <p:nvPr/>
          </p:nvGrpSpPr>
          <p:grpSpPr>
            <a:xfrm flipV="1">
              <a:off x="681317" y="1573389"/>
              <a:ext cx="511611" cy="832527"/>
              <a:chOff x="681317" y="4359318"/>
              <a:chExt cx="511611" cy="832527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DD6964B0-48FD-4052-FF8B-982CF0A43179}"/>
                  </a:ext>
                </a:extLst>
              </p:cNvPr>
              <p:cNvSpPr/>
              <p:nvPr/>
            </p:nvSpPr>
            <p:spPr>
              <a:xfrm>
                <a:off x="681317" y="4359318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8 w 108698"/>
                  <a:gd name="connsiteY4" fmla="*/ 368995 h 368994"/>
                  <a:gd name="connsiteX5" fmla="*/ 108698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8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8" y="368995"/>
                    </a:lnTo>
                    <a:lnTo>
                      <a:pt x="108698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4C75CEDF-9783-D5F9-A5DA-750183C9F7DE}"/>
                  </a:ext>
                </a:extLst>
              </p:cNvPr>
              <p:cNvSpPr/>
              <p:nvPr/>
            </p:nvSpPr>
            <p:spPr>
              <a:xfrm>
                <a:off x="1084230" y="4822851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9 w 108698"/>
                  <a:gd name="connsiteY4" fmla="*/ 288616 h 368994"/>
                  <a:gd name="connsiteX5" fmla="*/ 108699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9" y="335406"/>
                      <a:pt x="108699" y="288616"/>
                    </a:cubicBezTo>
                    <a:lnTo>
                      <a:pt x="108699" y="80379"/>
                    </a:lnTo>
                    <a:cubicBezTo>
                      <a:pt x="108699" y="33588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1E821F6-FC79-C992-C925-EBBDB51BBE07}"/>
                  </a:ext>
                </a:extLst>
              </p:cNvPr>
              <p:cNvSpPr/>
              <p:nvPr/>
            </p:nvSpPr>
            <p:spPr>
              <a:xfrm>
                <a:off x="790016" y="4728312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3 h 94568"/>
                  <a:gd name="connsiteX6" fmla="*/ 99838 w 294213"/>
                  <a:gd name="connsiteY6" fmla="*/ 92263 h 94568"/>
                  <a:gd name="connsiteX7" fmla="*/ 99838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1"/>
                      <a:pt x="23051" y="92263"/>
                      <a:pt x="54035" y="92263"/>
                    </a:cubicBezTo>
                    <a:lnTo>
                      <a:pt x="99838" y="92263"/>
                    </a:lnTo>
                    <a:lnTo>
                      <a:pt x="99838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107" name="Graphic 1">
              <a:extLst>
                <a:ext uri="{FF2B5EF4-FFF2-40B4-BE49-F238E27FC236}">
                  <a16:creationId xmlns:a16="http://schemas.microsoft.com/office/drawing/2014/main" id="{DA3B503F-4DB8-C1D6-D711-308A4CC639CB}"/>
                </a:ext>
              </a:extLst>
            </p:cNvPr>
            <p:cNvGrpSpPr/>
            <p:nvPr/>
          </p:nvGrpSpPr>
          <p:grpSpPr>
            <a:xfrm flipV="1">
              <a:off x="987086" y="2506053"/>
              <a:ext cx="511640" cy="832528"/>
              <a:chOff x="987086" y="3426653"/>
              <a:chExt cx="511640" cy="83252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B6AD283-3DD1-02F6-B58F-34EB04280D79}"/>
                  </a:ext>
                </a:extLst>
              </p:cNvPr>
              <p:cNvSpPr/>
              <p:nvPr/>
            </p:nvSpPr>
            <p:spPr>
              <a:xfrm>
                <a:off x="987086" y="3426653"/>
                <a:ext cx="108698" cy="368994"/>
              </a:xfrm>
              <a:custGeom>
                <a:avLst/>
                <a:gdLst>
                  <a:gd name="connsiteX0" fmla="*/ 80379 w 108698"/>
                  <a:gd name="connsiteY0" fmla="*/ 0 h 368994"/>
                  <a:gd name="connsiteX1" fmla="*/ 0 w 108698"/>
                  <a:gd name="connsiteY1" fmla="*/ 80379 h 368994"/>
                  <a:gd name="connsiteX2" fmla="*/ 0 w 108698"/>
                  <a:gd name="connsiteY2" fmla="*/ 288616 h 368994"/>
                  <a:gd name="connsiteX3" fmla="*/ 80379 w 108698"/>
                  <a:gd name="connsiteY3" fmla="*/ 368995 h 368994"/>
                  <a:gd name="connsiteX4" fmla="*/ 108698 w 108698"/>
                  <a:gd name="connsiteY4" fmla="*/ 368995 h 368994"/>
                  <a:gd name="connsiteX5" fmla="*/ 108698 w 108698"/>
                  <a:gd name="connsiteY5" fmla="*/ 0 h 368994"/>
                  <a:gd name="connsiteX6" fmla="*/ 80379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80379" y="0"/>
                    </a:moveTo>
                    <a:cubicBezTo>
                      <a:pt x="33588" y="0"/>
                      <a:pt x="0" y="33589"/>
                      <a:pt x="0" y="80379"/>
                    </a:cubicBezTo>
                    <a:lnTo>
                      <a:pt x="0" y="288616"/>
                    </a:lnTo>
                    <a:cubicBezTo>
                      <a:pt x="0" y="335406"/>
                      <a:pt x="33588" y="368995"/>
                      <a:pt x="80379" y="368995"/>
                    </a:cubicBezTo>
                    <a:lnTo>
                      <a:pt x="108698" y="368995"/>
                    </a:lnTo>
                    <a:lnTo>
                      <a:pt x="108698" y="0"/>
                    </a:lnTo>
                    <a:lnTo>
                      <a:pt x="80379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D48282A-1C61-87B5-34A6-6089AD9CBD9D}"/>
                  </a:ext>
                </a:extLst>
              </p:cNvPr>
              <p:cNvSpPr/>
              <p:nvPr/>
            </p:nvSpPr>
            <p:spPr>
              <a:xfrm>
                <a:off x="1390029" y="3890186"/>
                <a:ext cx="108698" cy="368994"/>
              </a:xfrm>
              <a:custGeom>
                <a:avLst/>
                <a:gdLst>
                  <a:gd name="connsiteX0" fmla="*/ 28320 w 108698"/>
                  <a:gd name="connsiteY0" fmla="*/ 0 h 368994"/>
                  <a:gd name="connsiteX1" fmla="*/ 0 w 108698"/>
                  <a:gd name="connsiteY1" fmla="*/ 0 h 368994"/>
                  <a:gd name="connsiteX2" fmla="*/ 0 w 108698"/>
                  <a:gd name="connsiteY2" fmla="*/ 368995 h 368994"/>
                  <a:gd name="connsiteX3" fmla="*/ 28320 w 108698"/>
                  <a:gd name="connsiteY3" fmla="*/ 368995 h 368994"/>
                  <a:gd name="connsiteX4" fmla="*/ 108698 w 108698"/>
                  <a:gd name="connsiteY4" fmla="*/ 288615 h 368994"/>
                  <a:gd name="connsiteX5" fmla="*/ 108698 w 108698"/>
                  <a:gd name="connsiteY5" fmla="*/ 80379 h 368994"/>
                  <a:gd name="connsiteX6" fmla="*/ 28320 w 108698"/>
                  <a:gd name="connsiteY6" fmla="*/ 0 h 3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98" h="368994">
                    <a:moveTo>
                      <a:pt x="28320" y="0"/>
                    </a:moveTo>
                    <a:lnTo>
                      <a:pt x="0" y="0"/>
                    </a:lnTo>
                    <a:lnTo>
                      <a:pt x="0" y="368995"/>
                    </a:lnTo>
                    <a:lnTo>
                      <a:pt x="28320" y="368995"/>
                    </a:lnTo>
                    <a:cubicBezTo>
                      <a:pt x="75110" y="368995"/>
                      <a:pt x="108698" y="335406"/>
                      <a:pt x="108698" y="288615"/>
                    </a:cubicBezTo>
                    <a:lnTo>
                      <a:pt x="108698" y="80379"/>
                    </a:lnTo>
                    <a:cubicBezTo>
                      <a:pt x="108698" y="33588"/>
                      <a:pt x="75110" y="0"/>
                      <a:pt x="2832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8BB169B1-2FD3-1F4C-D593-342BDD3EF628}"/>
                  </a:ext>
                </a:extLst>
              </p:cNvPr>
              <p:cNvSpPr/>
              <p:nvPr/>
            </p:nvSpPr>
            <p:spPr>
              <a:xfrm>
                <a:off x="1095815" y="3795647"/>
                <a:ext cx="294213" cy="94568"/>
              </a:xfrm>
              <a:custGeom>
                <a:avLst/>
                <a:gdLst>
                  <a:gd name="connsiteX0" fmla="*/ 240179 w 294213"/>
                  <a:gd name="connsiteY0" fmla="*/ 2305 h 94568"/>
                  <a:gd name="connsiteX1" fmla="*/ 194376 w 294213"/>
                  <a:gd name="connsiteY1" fmla="*/ 2305 h 94568"/>
                  <a:gd name="connsiteX2" fmla="*/ 194376 w 294213"/>
                  <a:gd name="connsiteY2" fmla="*/ 0 h 94568"/>
                  <a:gd name="connsiteX3" fmla="*/ 0 w 294213"/>
                  <a:gd name="connsiteY3" fmla="*/ 0 h 94568"/>
                  <a:gd name="connsiteX4" fmla="*/ 0 w 294213"/>
                  <a:gd name="connsiteY4" fmla="*/ 39546 h 94568"/>
                  <a:gd name="connsiteX5" fmla="*/ 54035 w 294213"/>
                  <a:gd name="connsiteY5" fmla="*/ 92264 h 94568"/>
                  <a:gd name="connsiteX6" fmla="*/ 99837 w 294213"/>
                  <a:gd name="connsiteY6" fmla="*/ 92264 h 94568"/>
                  <a:gd name="connsiteX7" fmla="*/ 99837 w 294213"/>
                  <a:gd name="connsiteY7" fmla="*/ 94569 h 94568"/>
                  <a:gd name="connsiteX8" fmla="*/ 294214 w 294213"/>
                  <a:gd name="connsiteY8" fmla="*/ 94569 h 94568"/>
                  <a:gd name="connsiteX9" fmla="*/ 294214 w 294213"/>
                  <a:gd name="connsiteY9" fmla="*/ 55023 h 94568"/>
                  <a:gd name="connsiteX10" fmla="*/ 240179 w 294213"/>
                  <a:gd name="connsiteY10" fmla="*/ 2305 h 9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213" h="94568">
                    <a:moveTo>
                      <a:pt x="240179" y="2305"/>
                    </a:moveTo>
                    <a:lnTo>
                      <a:pt x="194376" y="2305"/>
                    </a:lnTo>
                    <a:lnTo>
                      <a:pt x="194376" y="0"/>
                    </a:lnTo>
                    <a:lnTo>
                      <a:pt x="0" y="0"/>
                    </a:lnTo>
                    <a:lnTo>
                      <a:pt x="0" y="39546"/>
                    </a:lnTo>
                    <a:cubicBezTo>
                      <a:pt x="0" y="69842"/>
                      <a:pt x="23051" y="92264"/>
                      <a:pt x="54035" y="92264"/>
                    </a:cubicBezTo>
                    <a:lnTo>
                      <a:pt x="99837" y="92264"/>
                    </a:lnTo>
                    <a:lnTo>
                      <a:pt x="99837" y="94569"/>
                    </a:lnTo>
                    <a:lnTo>
                      <a:pt x="294214" y="94569"/>
                    </a:lnTo>
                    <a:lnTo>
                      <a:pt x="294214" y="55023"/>
                    </a:lnTo>
                    <a:cubicBezTo>
                      <a:pt x="294214" y="24727"/>
                      <a:pt x="271163" y="2305"/>
                      <a:pt x="240179" y="230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9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46996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ual Gradiente">
    <p:bg>
      <p:bgPr>
        <a:gradFill flip="none" rotWithShape="1">
          <a:gsLst>
            <a:gs pos="0">
              <a:schemeClr val="accent1"/>
            </a:gs>
            <a:gs pos="64000">
              <a:schemeClr val="accent5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6021D4-7193-EE02-FFA6-CAD8F92CB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96A1-EE12-4EB4-8FD2-AF3758B5ADDE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C17B3-8B18-330B-99C5-971F91F4B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78C5EE-DA36-ABAC-433F-AC310C5F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t>‹nº›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ECA974E-0A86-F384-DAA0-A786058B98E5}"/>
              </a:ext>
            </a:extLst>
          </p:cNvPr>
          <p:cNvGrpSpPr/>
          <p:nvPr userDrawn="1"/>
        </p:nvGrpSpPr>
        <p:grpSpPr>
          <a:xfrm>
            <a:off x="7969925" y="-250507"/>
            <a:ext cx="6219110" cy="6469380"/>
            <a:chOff x="6345175" y="747553"/>
            <a:chExt cx="5300383" cy="551368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E8EE904-0909-310C-C899-63BB9167B71F}"/>
                </a:ext>
              </a:extLst>
            </p:cNvPr>
            <p:cNvSpPr/>
            <p:nvPr/>
          </p:nvSpPr>
          <p:spPr>
            <a:xfrm>
              <a:off x="6345175" y="747553"/>
              <a:ext cx="566095" cy="861471"/>
            </a:xfrm>
            <a:custGeom>
              <a:avLst/>
              <a:gdLst>
                <a:gd name="connsiteX0" fmla="*/ 150087 w 566095"/>
                <a:gd name="connsiteY0" fmla="*/ 689210 h 861471"/>
                <a:gd name="connsiteX1" fmla="*/ 0 w 566095"/>
                <a:gd name="connsiteY1" fmla="*/ 539123 h 861471"/>
                <a:gd name="connsiteX2" fmla="*/ 0 w 566095"/>
                <a:gd name="connsiteY2" fmla="*/ 150087 h 861471"/>
                <a:gd name="connsiteX3" fmla="*/ 150087 w 566095"/>
                <a:gd name="connsiteY3" fmla="*/ 0 h 861471"/>
                <a:gd name="connsiteX4" fmla="*/ 203040 w 566095"/>
                <a:gd name="connsiteY4" fmla="*/ 0 h 861471"/>
                <a:gd name="connsiteX5" fmla="*/ 203040 w 566095"/>
                <a:gd name="connsiteY5" fmla="*/ 689210 h 861471"/>
                <a:gd name="connsiteX6" fmla="*/ 150087 w 566095"/>
                <a:gd name="connsiteY6" fmla="*/ 689210 h 861471"/>
                <a:gd name="connsiteX7" fmla="*/ 203040 w 566095"/>
                <a:gd name="connsiteY7" fmla="*/ 763013 h 861471"/>
                <a:gd name="connsiteX8" fmla="*/ 203040 w 566095"/>
                <a:gd name="connsiteY8" fmla="*/ 689210 h 861471"/>
                <a:gd name="connsiteX9" fmla="*/ 566096 w 566095"/>
                <a:gd name="connsiteY9" fmla="*/ 689210 h 861471"/>
                <a:gd name="connsiteX10" fmla="*/ 566096 w 566095"/>
                <a:gd name="connsiteY10" fmla="*/ 763013 h 861471"/>
                <a:gd name="connsiteX11" fmla="*/ 465155 w 566095"/>
                <a:gd name="connsiteY11" fmla="*/ 861471 h 861471"/>
                <a:gd name="connsiteX12" fmla="*/ 303981 w 566095"/>
                <a:gd name="connsiteY12" fmla="*/ 861471 h 861471"/>
                <a:gd name="connsiteX13" fmla="*/ 203040 w 566095"/>
                <a:gd name="connsiteY13" fmla="*/ 763013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471">
                  <a:moveTo>
                    <a:pt x="150087" y="689210"/>
                  </a:move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3013"/>
                  </a:moveTo>
                  <a:lnTo>
                    <a:pt x="203040" y="689210"/>
                  </a:lnTo>
                  <a:lnTo>
                    <a:pt x="566096" y="689210"/>
                  </a:lnTo>
                  <a:lnTo>
                    <a:pt x="566096" y="763013"/>
                  </a:lnTo>
                  <a:cubicBezTo>
                    <a:pt x="566096" y="819606"/>
                    <a:pt x="523072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FA75B05-81DF-0E92-B819-3634A9863AF6}"/>
                </a:ext>
              </a:extLst>
            </p:cNvPr>
            <p:cNvSpPr/>
            <p:nvPr/>
          </p:nvSpPr>
          <p:spPr>
            <a:xfrm>
              <a:off x="6911270" y="1264502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9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261 h 861305"/>
                <a:gd name="connsiteX6" fmla="*/ 416008 w 566095"/>
                <a:gd name="connsiteY6" fmla="*/ 172261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9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261"/>
                  </a:lnTo>
                  <a:lnTo>
                    <a:pt x="416008" y="172261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24882EC-D3B6-83E8-A534-B5213A493823}"/>
                </a:ext>
              </a:extLst>
            </p:cNvPr>
            <p:cNvSpPr/>
            <p:nvPr/>
          </p:nvSpPr>
          <p:spPr>
            <a:xfrm>
              <a:off x="7073272" y="212630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DAF2ACA-B0DE-3877-2F53-C2C0712A9753}"/>
                </a:ext>
              </a:extLst>
            </p:cNvPr>
            <p:cNvSpPr/>
            <p:nvPr/>
          </p:nvSpPr>
          <p:spPr>
            <a:xfrm>
              <a:off x="7639367" y="2643087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8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8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0C0A4DC-B9ED-1976-5A8A-2EBDA082BA89}"/>
                </a:ext>
              </a:extLst>
            </p:cNvPr>
            <p:cNvSpPr/>
            <p:nvPr/>
          </p:nvSpPr>
          <p:spPr>
            <a:xfrm>
              <a:off x="7536606" y="747553"/>
              <a:ext cx="566095" cy="861471"/>
            </a:xfrm>
            <a:custGeom>
              <a:avLst/>
              <a:gdLst>
                <a:gd name="connsiteX0" fmla="*/ 150087 w 566095"/>
                <a:gd name="connsiteY0" fmla="*/ 689210 h 861471"/>
                <a:gd name="connsiteX1" fmla="*/ 0 w 566095"/>
                <a:gd name="connsiteY1" fmla="*/ 539123 h 861471"/>
                <a:gd name="connsiteX2" fmla="*/ 0 w 566095"/>
                <a:gd name="connsiteY2" fmla="*/ 150087 h 861471"/>
                <a:gd name="connsiteX3" fmla="*/ 150087 w 566095"/>
                <a:gd name="connsiteY3" fmla="*/ 0 h 861471"/>
                <a:gd name="connsiteX4" fmla="*/ 203040 w 566095"/>
                <a:gd name="connsiteY4" fmla="*/ 0 h 861471"/>
                <a:gd name="connsiteX5" fmla="*/ 203040 w 566095"/>
                <a:gd name="connsiteY5" fmla="*/ 689210 h 861471"/>
                <a:gd name="connsiteX6" fmla="*/ 150087 w 566095"/>
                <a:gd name="connsiteY6" fmla="*/ 689210 h 861471"/>
                <a:gd name="connsiteX7" fmla="*/ 203040 w 566095"/>
                <a:gd name="connsiteY7" fmla="*/ 763013 h 861471"/>
                <a:gd name="connsiteX8" fmla="*/ 203040 w 566095"/>
                <a:gd name="connsiteY8" fmla="*/ 689210 h 861471"/>
                <a:gd name="connsiteX9" fmla="*/ 566096 w 566095"/>
                <a:gd name="connsiteY9" fmla="*/ 689210 h 861471"/>
                <a:gd name="connsiteX10" fmla="*/ 566096 w 566095"/>
                <a:gd name="connsiteY10" fmla="*/ 763013 h 861471"/>
                <a:gd name="connsiteX11" fmla="*/ 465155 w 566095"/>
                <a:gd name="connsiteY11" fmla="*/ 861471 h 861471"/>
                <a:gd name="connsiteX12" fmla="*/ 303981 w 566095"/>
                <a:gd name="connsiteY12" fmla="*/ 861471 h 861471"/>
                <a:gd name="connsiteX13" fmla="*/ 203040 w 566095"/>
                <a:gd name="connsiteY13" fmla="*/ 763013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471">
                  <a:moveTo>
                    <a:pt x="150087" y="689210"/>
                  </a:move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3013"/>
                  </a:moveTo>
                  <a:lnTo>
                    <a:pt x="203040" y="689210"/>
                  </a:lnTo>
                  <a:lnTo>
                    <a:pt x="566096" y="689210"/>
                  </a:lnTo>
                  <a:lnTo>
                    <a:pt x="566096" y="763013"/>
                  </a:lnTo>
                  <a:cubicBezTo>
                    <a:pt x="566096" y="819606"/>
                    <a:pt x="523072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F5C35FE-1BAB-CF68-58F8-2D295E48B68D}"/>
                </a:ext>
              </a:extLst>
            </p:cNvPr>
            <p:cNvSpPr/>
            <p:nvPr/>
          </p:nvSpPr>
          <p:spPr>
            <a:xfrm>
              <a:off x="8102702" y="1264502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9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261 h 861305"/>
                <a:gd name="connsiteX6" fmla="*/ 416008 w 566095"/>
                <a:gd name="connsiteY6" fmla="*/ 172261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9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261"/>
                  </a:lnTo>
                  <a:lnTo>
                    <a:pt x="416008" y="172261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5158EBF-FCAE-0988-47BB-5E4D990532EC}"/>
                </a:ext>
              </a:extLst>
            </p:cNvPr>
            <p:cNvSpPr/>
            <p:nvPr/>
          </p:nvSpPr>
          <p:spPr>
            <a:xfrm>
              <a:off x="8264704" y="212630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solidFill>
              <a:schemeClr val="tx1"/>
            </a:solidFill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711DECA-A15D-FF9F-30E5-5E16171EDDB6}"/>
                </a:ext>
              </a:extLst>
            </p:cNvPr>
            <p:cNvSpPr/>
            <p:nvPr/>
          </p:nvSpPr>
          <p:spPr>
            <a:xfrm>
              <a:off x="8830799" y="2643087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5 w 566095"/>
                <a:gd name="connsiteY1" fmla="*/ 322348 h 861305"/>
                <a:gd name="connsiteX2" fmla="*/ 566095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8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solidFill>
              <a:schemeClr val="tx1"/>
            </a:solidFill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5E87CB9-5D92-0627-06CB-32636DA82B4D}"/>
                </a:ext>
              </a:extLst>
            </p:cNvPr>
            <p:cNvSpPr/>
            <p:nvPr/>
          </p:nvSpPr>
          <p:spPr>
            <a:xfrm>
              <a:off x="8728038" y="747553"/>
              <a:ext cx="566095" cy="861471"/>
            </a:xfrm>
            <a:custGeom>
              <a:avLst/>
              <a:gdLst>
                <a:gd name="connsiteX0" fmla="*/ 150087 w 566095"/>
                <a:gd name="connsiteY0" fmla="*/ 689210 h 861471"/>
                <a:gd name="connsiteX1" fmla="*/ 0 w 566095"/>
                <a:gd name="connsiteY1" fmla="*/ 539123 h 861471"/>
                <a:gd name="connsiteX2" fmla="*/ 0 w 566095"/>
                <a:gd name="connsiteY2" fmla="*/ 150087 h 861471"/>
                <a:gd name="connsiteX3" fmla="*/ 150087 w 566095"/>
                <a:gd name="connsiteY3" fmla="*/ 0 h 861471"/>
                <a:gd name="connsiteX4" fmla="*/ 203040 w 566095"/>
                <a:gd name="connsiteY4" fmla="*/ 0 h 861471"/>
                <a:gd name="connsiteX5" fmla="*/ 203040 w 566095"/>
                <a:gd name="connsiteY5" fmla="*/ 689210 h 861471"/>
                <a:gd name="connsiteX6" fmla="*/ 150087 w 566095"/>
                <a:gd name="connsiteY6" fmla="*/ 689210 h 861471"/>
                <a:gd name="connsiteX7" fmla="*/ 203040 w 566095"/>
                <a:gd name="connsiteY7" fmla="*/ 763013 h 861471"/>
                <a:gd name="connsiteX8" fmla="*/ 203040 w 566095"/>
                <a:gd name="connsiteY8" fmla="*/ 689210 h 861471"/>
                <a:gd name="connsiteX9" fmla="*/ 566096 w 566095"/>
                <a:gd name="connsiteY9" fmla="*/ 689210 h 861471"/>
                <a:gd name="connsiteX10" fmla="*/ 566096 w 566095"/>
                <a:gd name="connsiteY10" fmla="*/ 763013 h 861471"/>
                <a:gd name="connsiteX11" fmla="*/ 465155 w 566095"/>
                <a:gd name="connsiteY11" fmla="*/ 861471 h 861471"/>
                <a:gd name="connsiteX12" fmla="*/ 303981 w 566095"/>
                <a:gd name="connsiteY12" fmla="*/ 861471 h 861471"/>
                <a:gd name="connsiteX13" fmla="*/ 203040 w 566095"/>
                <a:gd name="connsiteY13" fmla="*/ 763013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471">
                  <a:moveTo>
                    <a:pt x="150087" y="689210"/>
                  </a:move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3013"/>
                  </a:moveTo>
                  <a:lnTo>
                    <a:pt x="203040" y="689210"/>
                  </a:lnTo>
                  <a:lnTo>
                    <a:pt x="566096" y="689210"/>
                  </a:lnTo>
                  <a:lnTo>
                    <a:pt x="566096" y="763013"/>
                  </a:lnTo>
                  <a:cubicBezTo>
                    <a:pt x="566096" y="819606"/>
                    <a:pt x="523072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41FC630-F5E7-062B-AE74-C5D3EDA337B5}"/>
                </a:ext>
              </a:extLst>
            </p:cNvPr>
            <p:cNvSpPr/>
            <p:nvPr/>
          </p:nvSpPr>
          <p:spPr>
            <a:xfrm>
              <a:off x="9294134" y="1264502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5 w 566095"/>
                <a:gd name="connsiteY1" fmla="*/ 322349 h 861305"/>
                <a:gd name="connsiteX2" fmla="*/ 566095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261 h 861305"/>
                <a:gd name="connsiteX6" fmla="*/ 416008 w 566095"/>
                <a:gd name="connsiteY6" fmla="*/ 172261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9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261"/>
                  </a:lnTo>
                  <a:lnTo>
                    <a:pt x="416008" y="172261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F26C4B4-FAB1-75CE-6A7C-9A48104AC0E7}"/>
                </a:ext>
              </a:extLst>
            </p:cNvPr>
            <p:cNvSpPr/>
            <p:nvPr/>
          </p:nvSpPr>
          <p:spPr>
            <a:xfrm>
              <a:off x="9456135" y="212630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1999570-41EC-FA67-076C-F3E1FF747769}"/>
                </a:ext>
              </a:extLst>
            </p:cNvPr>
            <p:cNvSpPr/>
            <p:nvPr/>
          </p:nvSpPr>
          <p:spPr>
            <a:xfrm>
              <a:off x="10022231" y="2643087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8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8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1074253-8A9C-3C6E-5DAF-D29617C5537E}"/>
                </a:ext>
              </a:extLst>
            </p:cNvPr>
            <p:cNvSpPr/>
            <p:nvPr/>
          </p:nvSpPr>
          <p:spPr>
            <a:xfrm>
              <a:off x="9919470" y="747553"/>
              <a:ext cx="566095" cy="861471"/>
            </a:xfrm>
            <a:custGeom>
              <a:avLst/>
              <a:gdLst>
                <a:gd name="connsiteX0" fmla="*/ 150087 w 566095"/>
                <a:gd name="connsiteY0" fmla="*/ 689210 h 861471"/>
                <a:gd name="connsiteX1" fmla="*/ 0 w 566095"/>
                <a:gd name="connsiteY1" fmla="*/ 539123 h 861471"/>
                <a:gd name="connsiteX2" fmla="*/ 0 w 566095"/>
                <a:gd name="connsiteY2" fmla="*/ 150087 h 861471"/>
                <a:gd name="connsiteX3" fmla="*/ 150087 w 566095"/>
                <a:gd name="connsiteY3" fmla="*/ 0 h 861471"/>
                <a:gd name="connsiteX4" fmla="*/ 203040 w 566095"/>
                <a:gd name="connsiteY4" fmla="*/ 0 h 861471"/>
                <a:gd name="connsiteX5" fmla="*/ 203040 w 566095"/>
                <a:gd name="connsiteY5" fmla="*/ 689210 h 861471"/>
                <a:gd name="connsiteX6" fmla="*/ 150087 w 566095"/>
                <a:gd name="connsiteY6" fmla="*/ 689210 h 861471"/>
                <a:gd name="connsiteX7" fmla="*/ 203040 w 566095"/>
                <a:gd name="connsiteY7" fmla="*/ 763013 h 861471"/>
                <a:gd name="connsiteX8" fmla="*/ 203040 w 566095"/>
                <a:gd name="connsiteY8" fmla="*/ 689210 h 861471"/>
                <a:gd name="connsiteX9" fmla="*/ 566096 w 566095"/>
                <a:gd name="connsiteY9" fmla="*/ 689210 h 861471"/>
                <a:gd name="connsiteX10" fmla="*/ 566096 w 566095"/>
                <a:gd name="connsiteY10" fmla="*/ 763013 h 861471"/>
                <a:gd name="connsiteX11" fmla="*/ 465155 w 566095"/>
                <a:gd name="connsiteY11" fmla="*/ 861471 h 861471"/>
                <a:gd name="connsiteX12" fmla="*/ 303981 w 566095"/>
                <a:gd name="connsiteY12" fmla="*/ 861471 h 861471"/>
                <a:gd name="connsiteX13" fmla="*/ 203040 w 566095"/>
                <a:gd name="connsiteY13" fmla="*/ 763013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471">
                  <a:moveTo>
                    <a:pt x="150087" y="689210"/>
                  </a:move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3013"/>
                  </a:moveTo>
                  <a:lnTo>
                    <a:pt x="203040" y="689210"/>
                  </a:lnTo>
                  <a:lnTo>
                    <a:pt x="566096" y="689210"/>
                  </a:lnTo>
                  <a:lnTo>
                    <a:pt x="566096" y="763013"/>
                  </a:lnTo>
                  <a:cubicBezTo>
                    <a:pt x="566096" y="819606"/>
                    <a:pt x="523072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</a:path>
              </a:pathLst>
            </a:custGeom>
            <a:solidFill>
              <a:schemeClr val="tx1"/>
            </a:solidFill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96D3C0D-7040-E587-B4BC-3F196B3FE948}"/>
                </a:ext>
              </a:extLst>
            </p:cNvPr>
            <p:cNvSpPr/>
            <p:nvPr/>
          </p:nvSpPr>
          <p:spPr>
            <a:xfrm>
              <a:off x="10485566" y="1264502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9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261 h 861305"/>
                <a:gd name="connsiteX6" fmla="*/ 416008 w 566095"/>
                <a:gd name="connsiteY6" fmla="*/ 172261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9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261"/>
                  </a:lnTo>
                  <a:lnTo>
                    <a:pt x="416008" y="172261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91A37B7-7F8B-7AB4-2EB9-F93F5BE30BED}"/>
                </a:ext>
              </a:extLst>
            </p:cNvPr>
            <p:cNvSpPr/>
            <p:nvPr/>
          </p:nvSpPr>
          <p:spPr>
            <a:xfrm>
              <a:off x="10647567" y="212630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5 w 566095"/>
                <a:gd name="connsiteY9" fmla="*/ 689045 h 861305"/>
                <a:gd name="connsiteX10" fmla="*/ 566095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5" y="689045"/>
                  </a:lnTo>
                  <a:lnTo>
                    <a:pt x="566095" y="762847"/>
                  </a:lnTo>
                  <a:cubicBezTo>
                    <a:pt x="566095" y="819440"/>
                    <a:pt x="523071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C3B9773-BC40-3793-5DAE-D8DD4D91B487}"/>
                </a:ext>
              </a:extLst>
            </p:cNvPr>
            <p:cNvSpPr/>
            <p:nvPr/>
          </p:nvSpPr>
          <p:spPr>
            <a:xfrm>
              <a:off x="11213663" y="2643086"/>
              <a:ext cx="431895" cy="861306"/>
            </a:xfrm>
            <a:custGeom>
              <a:avLst/>
              <a:gdLst>
                <a:gd name="connsiteX0" fmla="*/ 100941 w 431895"/>
                <a:gd name="connsiteY0" fmla="*/ 0 h 861306"/>
                <a:gd name="connsiteX1" fmla="*/ 262115 w 431895"/>
                <a:gd name="connsiteY1" fmla="*/ 0 h 861306"/>
                <a:gd name="connsiteX2" fmla="*/ 363056 w 431895"/>
                <a:gd name="connsiteY2" fmla="*/ 98459 h 861306"/>
                <a:gd name="connsiteX3" fmla="*/ 363056 w 431895"/>
                <a:gd name="connsiteY3" fmla="*/ 172096 h 861306"/>
                <a:gd name="connsiteX4" fmla="*/ 416009 w 431895"/>
                <a:gd name="connsiteY4" fmla="*/ 172096 h 861306"/>
                <a:gd name="connsiteX5" fmla="*/ 416009 w 431895"/>
                <a:gd name="connsiteY5" fmla="*/ 172261 h 861306"/>
                <a:gd name="connsiteX6" fmla="*/ 431895 w 431895"/>
                <a:gd name="connsiteY6" fmla="*/ 175202 h 861306"/>
                <a:gd name="connsiteX7" fmla="*/ 431895 w 431895"/>
                <a:gd name="connsiteY7" fmla="*/ 858365 h 861306"/>
                <a:gd name="connsiteX8" fmla="*/ 416009 w 431895"/>
                <a:gd name="connsiteY8" fmla="*/ 861306 h 861306"/>
                <a:gd name="connsiteX9" fmla="*/ 363056 w 431895"/>
                <a:gd name="connsiteY9" fmla="*/ 861306 h 861306"/>
                <a:gd name="connsiteX10" fmla="*/ 363056 w 431895"/>
                <a:gd name="connsiteY10" fmla="*/ 172261 h 861306"/>
                <a:gd name="connsiteX11" fmla="*/ 0 w 431895"/>
                <a:gd name="connsiteY11" fmla="*/ 172261 h 861306"/>
                <a:gd name="connsiteX12" fmla="*/ 0 w 431895"/>
                <a:gd name="connsiteY12" fmla="*/ 98459 h 861306"/>
                <a:gd name="connsiteX13" fmla="*/ 100941 w 431895"/>
                <a:gd name="connsiteY13" fmla="*/ 0 h 86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1895" h="861306">
                  <a:moveTo>
                    <a:pt x="100941" y="0"/>
                  </a:move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  <a:lnTo>
                    <a:pt x="363056" y="172096"/>
                  </a:lnTo>
                  <a:lnTo>
                    <a:pt x="416009" y="172096"/>
                  </a:lnTo>
                  <a:lnTo>
                    <a:pt x="416009" y="172261"/>
                  </a:lnTo>
                  <a:lnTo>
                    <a:pt x="431895" y="175202"/>
                  </a:lnTo>
                  <a:lnTo>
                    <a:pt x="431895" y="858365"/>
                  </a:lnTo>
                  <a:lnTo>
                    <a:pt x="416009" y="861306"/>
                  </a:lnTo>
                  <a:lnTo>
                    <a:pt x="363056" y="861306"/>
                  </a:ln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close/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FE77E29-C622-0AFB-5207-C90D5E35D738}"/>
                </a:ext>
              </a:extLst>
            </p:cNvPr>
            <p:cNvSpPr/>
            <p:nvPr/>
          </p:nvSpPr>
          <p:spPr>
            <a:xfrm>
              <a:off x="11110902" y="747553"/>
              <a:ext cx="534656" cy="861471"/>
            </a:xfrm>
            <a:custGeom>
              <a:avLst/>
              <a:gdLst>
                <a:gd name="connsiteX0" fmla="*/ 203040 w 534656"/>
                <a:gd name="connsiteY0" fmla="*/ 689210 h 861471"/>
                <a:gd name="connsiteX1" fmla="*/ 534656 w 534656"/>
                <a:gd name="connsiteY1" fmla="*/ 689210 h 861471"/>
                <a:gd name="connsiteX2" fmla="*/ 534656 w 534656"/>
                <a:gd name="connsiteY2" fmla="*/ 835194 h 861471"/>
                <a:gd name="connsiteX3" fmla="*/ 505360 w 534656"/>
                <a:gd name="connsiteY3" fmla="*/ 854045 h 861471"/>
                <a:gd name="connsiteX4" fmla="*/ 465155 w 534656"/>
                <a:gd name="connsiteY4" fmla="*/ 861471 h 861471"/>
                <a:gd name="connsiteX5" fmla="*/ 303981 w 534656"/>
                <a:gd name="connsiteY5" fmla="*/ 861471 h 861471"/>
                <a:gd name="connsiteX6" fmla="*/ 203040 w 534656"/>
                <a:gd name="connsiteY6" fmla="*/ 763013 h 861471"/>
                <a:gd name="connsiteX7" fmla="*/ 150087 w 534656"/>
                <a:gd name="connsiteY7" fmla="*/ 0 h 861471"/>
                <a:gd name="connsiteX8" fmla="*/ 203040 w 534656"/>
                <a:gd name="connsiteY8" fmla="*/ 0 h 861471"/>
                <a:gd name="connsiteX9" fmla="*/ 203040 w 534656"/>
                <a:gd name="connsiteY9" fmla="*/ 689210 h 861471"/>
                <a:gd name="connsiteX10" fmla="*/ 150087 w 534656"/>
                <a:gd name="connsiteY10" fmla="*/ 689210 h 861471"/>
                <a:gd name="connsiteX11" fmla="*/ 0 w 534656"/>
                <a:gd name="connsiteY11" fmla="*/ 539123 h 861471"/>
                <a:gd name="connsiteX12" fmla="*/ 0 w 534656"/>
                <a:gd name="connsiteY12" fmla="*/ 150087 h 861471"/>
                <a:gd name="connsiteX13" fmla="*/ 150087 w 534656"/>
                <a:gd name="connsiteY13" fmla="*/ 0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656" h="861471">
                  <a:moveTo>
                    <a:pt x="203040" y="689210"/>
                  </a:moveTo>
                  <a:lnTo>
                    <a:pt x="534656" y="689210"/>
                  </a:lnTo>
                  <a:lnTo>
                    <a:pt x="534656" y="835194"/>
                  </a:lnTo>
                  <a:lnTo>
                    <a:pt x="505360" y="854045"/>
                  </a:lnTo>
                  <a:cubicBezTo>
                    <a:pt x="493182" y="858855"/>
                    <a:pt x="479634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  <a:close/>
                  <a:moveTo>
                    <a:pt x="150087" y="0"/>
                  </a:move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close/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7EAE153-2EE8-7D18-0B94-F975105C91C5}"/>
                </a:ext>
              </a:extLst>
            </p:cNvPr>
            <p:cNvSpPr/>
            <p:nvPr/>
          </p:nvSpPr>
          <p:spPr>
            <a:xfrm>
              <a:off x="6608117" y="350472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8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8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DC4BA0D-70BA-013A-6B7C-C18825B99AE3}"/>
                </a:ext>
              </a:extLst>
            </p:cNvPr>
            <p:cNvSpPr/>
            <p:nvPr/>
          </p:nvSpPr>
          <p:spPr>
            <a:xfrm>
              <a:off x="7174212" y="4021508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8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8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871B8-5565-9D0F-A655-518694E1D59B}"/>
                </a:ext>
              </a:extLst>
            </p:cNvPr>
            <p:cNvSpPr/>
            <p:nvPr/>
          </p:nvSpPr>
          <p:spPr>
            <a:xfrm>
              <a:off x="7336214" y="4883145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09FD523-865B-53A9-743E-1279C6B038C4}"/>
                </a:ext>
              </a:extLst>
            </p:cNvPr>
            <p:cNvSpPr/>
            <p:nvPr/>
          </p:nvSpPr>
          <p:spPr>
            <a:xfrm>
              <a:off x="7902310" y="5399928"/>
              <a:ext cx="566095" cy="861306"/>
            </a:xfrm>
            <a:custGeom>
              <a:avLst/>
              <a:gdLst>
                <a:gd name="connsiteX0" fmla="*/ 416008 w 566095"/>
                <a:gd name="connsiteY0" fmla="*/ 172261 h 861306"/>
                <a:gd name="connsiteX1" fmla="*/ 566096 w 566095"/>
                <a:gd name="connsiteY1" fmla="*/ 322349 h 861306"/>
                <a:gd name="connsiteX2" fmla="*/ 566096 w 566095"/>
                <a:gd name="connsiteY2" fmla="*/ 711219 h 861306"/>
                <a:gd name="connsiteX3" fmla="*/ 416008 w 566095"/>
                <a:gd name="connsiteY3" fmla="*/ 861306 h 861306"/>
                <a:gd name="connsiteX4" fmla="*/ 363056 w 566095"/>
                <a:gd name="connsiteY4" fmla="*/ 861306 h 861306"/>
                <a:gd name="connsiteX5" fmla="*/ 363056 w 566095"/>
                <a:gd name="connsiteY5" fmla="*/ 172096 h 861306"/>
                <a:gd name="connsiteX6" fmla="*/ 416008 w 566095"/>
                <a:gd name="connsiteY6" fmla="*/ 172096 h 861306"/>
                <a:gd name="connsiteX7" fmla="*/ 363056 w 566095"/>
                <a:gd name="connsiteY7" fmla="*/ 98459 h 861306"/>
                <a:gd name="connsiteX8" fmla="*/ 363056 w 566095"/>
                <a:gd name="connsiteY8" fmla="*/ 172261 h 861306"/>
                <a:gd name="connsiteX9" fmla="*/ 0 w 566095"/>
                <a:gd name="connsiteY9" fmla="*/ 172261 h 861306"/>
                <a:gd name="connsiteX10" fmla="*/ 0 w 566095"/>
                <a:gd name="connsiteY10" fmla="*/ 98459 h 861306"/>
                <a:gd name="connsiteX11" fmla="*/ 100941 w 566095"/>
                <a:gd name="connsiteY11" fmla="*/ 0 h 861306"/>
                <a:gd name="connsiteX12" fmla="*/ 262115 w 566095"/>
                <a:gd name="connsiteY12" fmla="*/ 0 h 861306"/>
                <a:gd name="connsiteX13" fmla="*/ 363056 w 566095"/>
                <a:gd name="connsiteY13" fmla="*/ 98459 h 86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6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9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6462DF6-806D-80A3-8E18-30BC522ADEBE}"/>
                </a:ext>
              </a:extLst>
            </p:cNvPr>
            <p:cNvSpPr/>
            <p:nvPr/>
          </p:nvSpPr>
          <p:spPr>
            <a:xfrm>
              <a:off x="7799549" y="350472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8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8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F9CAAA8-4431-30EA-2B53-A0C24C4BCD3C}"/>
                </a:ext>
              </a:extLst>
            </p:cNvPr>
            <p:cNvSpPr/>
            <p:nvPr/>
          </p:nvSpPr>
          <p:spPr>
            <a:xfrm>
              <a:off x="8365644" y="4021508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8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8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1A95F13-E196-AD49-501E-D1EE271617F1}"/>
                </a:ext>
              </a:extLst>
            </p:cNvPr>
            <p:cNvSpPr/>
            <p:nvPr/>
          </p:nvSpPr>
          <p:spPr>
            <a:xfrm>
              <a:off x="8527646" y="4883145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B30F8-7522-6B2B-F6F8-888A61B56191}"/>
                </a:ext>
              </a:extLst>
            </p:cNvPr>
            <p:cNvSpPr/>
            <p:nvPr/>
          </p:nvSpPr>
          <p:spPr>
            <a:xfrm>
              <a:off x="9093742" y="5399928"/>
              <a:ext cx="566095" cy="861306"/>
            </a:xfrm>
            <a:custGeom>
              <a:avLst/>
              <a:gdLst>
                <a:gd name="connsiteX0" fmla="*/ 416008 w 566095"/>
                <a:gd name="connsiteY0" fmla="*/ 172261 h 861306"/>
                <a:gd name="connsiteX1" fmla="*/ 566095 w 566095"/>
                <a:gd name="connsiteY1" fmla="*/ 322349 h 861306"/>
                <a:gd name="connsiteX2" fmla="*/ 566095 w 566095"/>
                <a:gd name="connsiteY2" fmla="*/ 711219 h 861306"/>
                <a:gd name="connsiteX3" fmla="*/ 416008 w 566095"/>
                <a:gd name="connsiteY3" fmla="*/ 861306 h 861306"/>
                <a:gd name="connsiteX4" fmla="*/ 363056 w 566095"/>
                <a:gd name="connsiteY4" fmla="*/ 861306 h 861306"/>
                <a:gd name="connsiteX5" fmla="*/ 363056 w 566095"/>
                <a:gd name="connsiteY5" fmla="*/ 172096 h 861306"/>
                <a:gd name="connsiteX6" fmla="*/ 416008 w 566095"/>
                <a:gd name="connsiteY6" fmla="*/ 172096 h 861306"/>
                <a:gd name="connsiteX7" fmla="*/ 363056 w 566095"/>
                <a:gd name="connsiteY7" fmla="*/ 98459 h 861306"/>
                <a:gd name="connsiteX8" fmla="*/ 363056 w 566095"/>
                <a:gd name="connsiteY8" fmla="*/ 172261 h 861306"/>
                <a:gd name="connsiteX9" fmla="*/ 0 w 566095"/>
                <a:gd name="connsiteY9" fmla="*/ 172261 h 861306"/>
                <a:gd name="connsiteX10" fmla="*/ 0 w 566095"/>
                <a:gd name="connsiteY10" fmla="*/ 98459 h 861306"/>
                <a:gd name="connsiteX11" fmla="*/ 100941 w 566095"/>
                <a:gd name="connsiteY11" fmla="*/ 0 h 861306"/>
                <a:gd name="connsiteX12" fmla="*/ 262115 w 566095"/>
                <a:gd name="connsiteY12" fmla="*/ 0 h 861306"/>
                <a:gd name="connsiteX13" fmla="*/ 363056 w 566095"/>
                <a:gd name="connsiteY13" fmla="*/ 98459 h 86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6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9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B2B04B8-6307-7231-04D9-8275A2501AE3}"/>
                </a:ext>
              </a:extLst>
            </p:cNvPr>
            <p:cNvSpPr/>
            <p:nvPr/>
          </p:nvSpPr>
          <p:spPr>
            <a:xfrm>
              <a:off x="8990981" y="350472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8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8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5F0EC5F-B216-C443-1EFD-E47FBE4A2359}"/>
                </a:ext>
              </a:extLst>
            </p:cNvPr>
            <p:cNvSpPr/>
            <p:nvPr/>
          </p:nvSpPr>
          <p:spPr>
            <a:xfrm>
              <a:off x="9557076" y="4021508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5 w 566095"/>
                <a:gd name="connsiteY1" fmla="*/ 322348 h 861305"/>
                <a:gd name="connsiteX2" fmla="*/ 566095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8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C5FBDD4-D2D8-3A5B-96B4-573E5F4C194D}"/>
                </a:ext>
              </a:extLst>
            </p:cNvPr>
            <p:cNvSpPr/>
            <p:nvPr/>
          </p:nvSpPr>
          <p:spPr>
            <a:xfrm>
              <a:off x="9719078" y="4883145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903C2AE-E456-2BC3-E156-4C625CBC5201}"/>
                </a:ext>
              </a:extLst>
            </p:cNvPr>
            <p:cNvSpPr/>
            <p:nvPr/>
          </p:nvSpPr>
          <p:spPr>
            <a:xfrm>
              <a:off x="10285173" y="5399928"/>
              <a:ext cx="566095" cy="861306"/>
            </a:xfrm>
            <a:custGeom>
              <a:avLst/>
              <a:gdLst>
                <a:gd name="connsiteX0" fmla="*/ 416008 w 566095"/>
                <a:gd name="connsiteY0" fmla="*/ 172261 h 861306"/>
                <a:gd name="connsiteX1" fmla="*/ 566095 w 566095"/>
                <a:gd name="connsiteY1" fmla="*/ 322349 h 861306"/>
                <a:gd name="connsiteX2" fmla="*/ 566095 w 566095"/>
                <a:gd name="connsiteY2" fmla="*/ 711219 h 861306"/>
                <a:gd name="connsiteX3" fmla="*/ 416008 w 566095"/>
                <a:gd name="connsiteY3" fmla="*/ 861306 h 861306"/>
                <a:gd name="connsiteX4" fmla="*/ 363056 w 566095"/>
                <a:gd name="connsiteY4" fmla="*/ 861306 h 861306"/>
                <a:gd name="connsiteX5" fmla="*/ 363056 w 566095"/>
                <a:gd name="connsiteY5" fmla="*/ 172096 h 861306"/>
                <a:gd name="connsiteX6" fmla="*/ 416008 w 566095"/>
                <a:gd name="connsiteY6" fmla="*/ 172096 h 861306"/>
                <a:gd name="connsiteX7" fmla="*/ 363056 w 566095"/>
                <a:gd name="connsiteY7" fmla="*/ 98459 h 861306"/>
                <a:gd name="connsiteX8" fmla="*/ 363056 w 566095"/>
                <a:gd name="connsiteY8" fmla="*/ 172261 h 861306"/>
                <a:gd name="connsiteX9" fmla="*/ 0 w 566095"/>
                <a:gd name="connsiteY9" fmla="*/ 172261 h 861306"/>
                <a:gd name="connsiteX10" fmla="*/ 0 w 566095"/>
                <a:gd name="connsiteY10" fmla="*/ 98459 h 861306"/>
                <a:gd name="connsiteX11" fmla="*/ 100941 w 566095"/>
                <a:gd name="connsiteY11" fmla="*/ 0 h 861306"/>
                <a:gd name="connsiteX12" fmla="*/ 262115 w 566095"/>
                <a:gd name="connsiteY12" fmla="*/ 0 h 861306"/>
                <a:gd name="connsiteX13" fmla="*/ 363056 w 566095"/>
                <a:gd name="connsiteY13" fmla="*/ 98459 h 86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6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9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solidFill>
              <a:schemeClr val="tx1"/>
            </a:solidFill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146FE3F-6FD9-3AD8-9C55-1DD6A314B0D8}"/>
                </a:ext>
              </a:extLst>
            </p:cNvPr>
            <p:cNvSpPr/>
            <p:nvPr/>
          </p:nvSpPr>
          <p:spPr>
            <a:xfrm>
              <a:off x="10182412" y="350472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8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8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0A0E8A7-02FF-C654-B391-7D9F67CE2C35}"/>
                </a:ext>
              </a:extLst>
            </p:cNvPr>
            <p:cNvSpPr/>
            <p:nvPr/>
          </p:nvSpPr>
          <p:spPr>
            <a:xfrm>
              <a:off x="10748508" y="4021508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5 w 566095"/>
                <a:gd name="connsiteY1" fmla="*/ 322348 h 861305"/>
                <a:gd name="connsiteX2" fmla="*/ 566095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8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21D88D-EB36-C28F-3AFD-3DC57688F5D5}"/>
                </a:ext>
              </a:extLst>
            </p:cNvPr>
            <p:cNvSpPr/>
            <p:nvPr/>
          </p:nvSpPr>
          <p:spPr>
            <a:xfrm>
              <a:off x="10910510" y="4883145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5 w 566095"/>
                <a:gd name="connsiteY9" fmla="*/ 689045 h 861305"/>
                <a:gd name="connsiteX10" fmla="*/ 566095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5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5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5" y="689045"/>
                  </a:lnTo>
                  <a:lnTo>
                    <a:pt x="566095" y="762847"/>
                  </a:lnTo>
                  <a:cubicBezTo>
                    <a:pt x="566095" y="819440"/>
                    <a:pt x="523071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67BC269-4CDB-91DB-0B1A-168F45FEF289}"/>
                </a:ext>
              </a:extLst>
            </p:cNvPr>
            <p:cNvSpPr/>
            <p:nvPr/>
          </p:nvSpPr>
          <p:spPr>
            <a:xfrm>
              <a:off x="11476605" y="5399929"/>
              <a:ext cx="168953" cy="172261"/>
            </a:xfrm>
            <a:custGeom>
              <a:avLst/>
              <a:gdLst>
                <a:gd name="connsiteX0" fmla="*/ 100941 w 168953"/>
                <a:gd name="connsiteY0" fmla="*/ 0 h 172261"/>
                <a:gd name="connsiteX1" fmla="*/ 168953 w 168953"/>
                <a:gd name="connsiteY1" fmla="*/ 0 h 172261"/>
                <a:gd name="connsiteX2" fmla="*/ 168953 w 168953"/>
                <a:gd name="connsiteY2" fmla="*/ 172261 h 172261"/>
                <a:gd name="connsiteX3" fmla="*/ 0 w 168953"/>
                <a:gd name="connsiteY3" fmla="*/ 172261 h 172261"/>
                <a:gd name="connsiteX4" fmla="*/ 0 w 168953"/>
                <a:gd name="connsiteY4" fmla="*/ 98459 h 172261"/>
                <a:gd name="connsiteX5" fmla="*/ 100941 w 168953"/>
                <a:gd name="connsiteY5" fmla="*/ 0 h 17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953" h="172261">
                  <a:moveTo>
                    <a:pt x="100941" y="0"/>
                  </a:moveTo>
                  <a:lnTo>
                    <a:pt x="168953" y="0"/>
                  </a:lnTo>
                  <a:lnTo>
                    <a:pt x="168953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close/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185A380-62D3-C27F-5D98-C140BE509A24}"/>
              </a:ext>
            </a:extLst>
          </p:cNvPr>
          <p:cNvGrpSpPr/>
          <p:nvPr userDrawn="1"/>
        </p:nvGrpSpPr>
        <p:grpSpPr>
          <a:xfrm>
            <a:off x="334963" y="6619765"/>
            <a:ext cx="650656" cy="115395"/>
            <a:chOff x="2253032" y="2641711"/>
            <a:chExt cx="8878256" cy="1574576"/>
          </a:xfrm>
          <a:solidFill>
            <a:schemeClr val="tx1"/>
          </a:solidFill>
        </p:grpSpPr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5B352EE0-36A6-AD24-3941-F1775034D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53032" y="2641711"/>
              <a:ext cx="4679983" cy="1574574"/>
            </a:xfrm>
            <a:prstGeom prst="rect">
              <a:avLst/>
            </a:prstGeom>
          </p:spPr>
        </p:pic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2D4CB785-E7B6-B82C-3EA4-2411F0127C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41164" y="2641713"/>
              <a:ext cx="3890124" cy="1574574"/>
            </a:xfrm>
            <a:prstGeom prst="rect">
              <a:avLst/>
            </a:prstGeom>
          </p:spPr>
        </p:pic>
      </p:grpSp>
      <p:sp>
        <p:nvSpPr>
          <p:cNvPr id="2" name="Title 13">
            <a:extLst>
              <a:ext uri="{FF2B5EF4-FFF2-40B4-BE49-F238E27FC236}">
                <a16:creationId xmlns:a16="http://schemas.microsoft.com/office/drawing/2014/main" id="{C535FE82-C66E-3296-824A-CF3F63F4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2591" y="1416964"/>
            <a:ext cx="3960000" cy="11443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Título</a:t>
            </a:r>
            <a:br>
              <a:rPr lang="en-US"/>
            </a:br>
            <a:r>
              <a:rPr lang="en-US"/>
              <a:t>do Slide</a:t>
            </a:r>
            <a:endParaRPr lang="pt-BR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380550B3-6DB5-4EAE-460A-04DD915617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327" y="2928548"/>
            <a:ext cx="3968264" cy="2559049"/>
          </a:xfrm>
        </p:spPr>
        <p:txBody>
          <a:bodyPr anchor="t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Conteúdo</a:t>
            </a:r>
            <a:r>
              <a:rPr lang="en-US"/>
              <a:t> do slide.</a:t>
            </a:r>
            <a:endParaRPr lang="pt-BR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F875AF-8D32-DA9E-C59D-24F0CC86C091}"/>
              </a:ext>
            </a:extLst>
          </p:cNvPr>
          <p:cNvCxnSpPr>
            <a:cxnSpLocks/>
          </p:cNvCxnSpPr>
          <p:nvPr userDrawn="1"/>
        </p:nvCxnSpPr>
        <p:spPr>
          <a:xfrm>
            <a:off x="985619" y="2716078"/>
            <a:ext cx="3675071" cy="0"/>
          </a:xfrm>
          <a:prstGeom prst="line">
            <a:avLst/>
          </a:prstGeom>
          <a:ln w="19050" cap="rnd">
            <a:solidFill>
              <a:schemeClr val="tx1">
                <a:alpha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7ADA115D-6CC4-3ED0-670E-EE3FF94A878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020000" y="-1167294"/>
            <a:ext cx="3591895" cy="42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98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a Ensolarada">
    <p:bg>
      <p:bgPr>
        <a:gradFill>
          <a:gsLst>
            <a:gs pos="0">
              <a:schemeClr val="accent5"/>
            </a:gs>
            <a:gs pos="100000">
              <a:schemeClr val="accent1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50EEE588-90E5-7FDF-198A-0D112AD3B5A2}"/>
              </a:ext>
            </a:extLst>
          </p:cNvPr>
          <p:cNvGrpSpPr/>
          <p:nvPr userDrawn="1"/>
        </p:nvGrpSpPr>
        <p:grpSpPr>
          <a:xfrm>
            <a:off x="2783126" y="2224673"/>
            <a:ext cx="2870914" cy="509162"/>
            <a:chOff x="2253032" y="2641711"/>
            <a:chExt cx="8878256" cy="1574576"/>
          </a:xfrm>
          <a:solidFill>
            <a:schemeClr val="bg1"/>
          </a:solidFill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4EE2F839-B6A0-992F-7A33-EA84F2BF43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53032" y="2641711"/>
              <a:ext cx="4679983" cy="1574574"/>
            </a:xfrm>
            <a:prstGeom prst="rect">
              <a:avLst/>
            </a:prstGeom>
          </p:spPr>
        </p:pic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492800E6-1071-64A8-95B3-D387CA491C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41164" y="2641713"/>
              <a:ext cx="3890124" cy="1574574"/>
            </a:xfrm>
            <a:prstGeom prst="rect">
              <a:avLst/>
            </a:prstGeom>
          </p:spPr>
        </p:pic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78770905-DE6F-20D0-261A-7BACC36801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9" y="3426134"/>
            <a:ext cx="4598352" cy="166199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Arte</a:t>
            </a:r>
            <a:r>
              <a:rPr lang="en-US"/>
              <a:t>&amp;</a:t>
            </a:r>
            <a:br>
              <a:rPr lang="en-US"/>
            </a:br>
            <a:r>
              <a:rPr lang="en-US" err="1"/>
              <a:t>Ciência</a:t>
            </a:r>
            <a:r>
              <a:rPr lang="en-US"/>
              <a:t>&amp;</a:t>
            </a:r>
            <a:br>
              <a:rPr lang="en-US"/>
            </a:br>
            <a:r>
              <a:rPr lang="en-US"/>
              <a:t>Tecnologia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C2C7839F-2534-862C-2944-251B624CC0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8" y="5127345"/>
            <a:ext cx="4609299" cy="991515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noProof="0"/>
              <a:t>Autor da Apresentação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2105C6-99C5-F82D-3255-6E8F01E42817}"/>
              </a:ext>
            </a:extLst>
          </p:cNvPr>
          <p:cNvGrpSpPr/>
          <p:nvPr userDrawn="1"/>
        </p:nvGrpSpPr>
        <p:grpSpPr>
          <a:xfrm>
            <a:off x="5985591" y="-279399"/>
            <a:ext cx="6219110" cy="6469380"/>
            <a:chOff x="6345175" y="747553"/>
            <a:chExt cx="5300383" cy="5513681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65ECE87-8119-AB93-6C58-0895B4E26112}"/>
                </a:ext>
              </a:extLst>
            </p:cNvPr>
            <p:cNvSpPr/>
            <p:nvPr/>
          </p:nvSpPr>
          <p:spPr>
            <a:xfrm>
              <a:off x="6345175" y="747553"/>
              <a:ext cx="566095" cy="861471"/>
            </a:xfrm>
            <a:custGeom>
              <a:avLst/>
              <a:gdLst>
                <a:gd name="connsiteX0" fmla="*/ 150087 w 566095"/>
                <a:gd name="connsiteY0" fmla="*/ 689210 h 861471"/>
                <a:gd name="connsiteX1" fmla="*/ 0 w 566095"/>
                <a:gd name="connsiteY1" fmla="*/ 539123 h 861471"/>
                <a:gd name="connsiteX2" fmla="*/ 0 w 566095"/>
                <a:gd name="connsiteY2" fmla="*/ 150087 h 861471"/>
                <a:gd name="connsiteX3" fmla="*/ 150087 w 566095"/>
                <a:gd name="connsiteY3" fmla="*/ 0 h 861471"/>
                <a:gd name="connsiteX4" fmla="*/ 203040 w 566095"/>
                <a:gd name="connsiteY4" fmla="*/ 0 h 861471"/>
                <a:gd name="connsiteX5" fmla="*/ 203040 w 566095"/>
                <a:gd name="connsiteY5" fmla="*/ 689210 h 861471"/>
                <a:gd name="connsiteX6" fmla="*/ 150087 w 566095"/>
                <a:gd name="connsiteY6" fmla="*/ 689210 h 861471"/>
                <a:gd name="connsiteX7" fmla="*/ 203040 w 566095"/>
                <a:gd name="connsiteY7" fmla="*/ 763013 h 861471"/>
                <a:gd name="connsiteX8" fmla="*/ 203040 w 566095"/>
                <a:gd name="connsiteY8" fmla="*/ 689210 h 861471"/>
                <a:gd name="connsiteX9" fmla="*/ 566096 w 566095"/>
                <a:gd name="connsiteY9" fmla="*/ 689210 h 861471"/>
                <a:gd name="connsiteX10" fmla="*/ 566096 w 566095"/>
                <a:gd name="connsiteY10" fmla="*/ 763013 h 861471"/>
                <a:gd name="connsiteX11" fmla="*/ 465155 w 566095"/>
                <a:gd name="connsiteY11" fmla="*/ 861471 h 861471"/>
                <a:gd name="connsiteX12" fmla="*/ 303981 w 566095"/>
                <a:gd name="connsiteY12" fmla="*/ 861471 h 861471"/>
                <a:gd name="connsiteX13" fmla="*/ 203040 w 566095"/>
                <a:gd name="connsiteY13" fmla="*/ 763013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471">
                  <a:moveTo>
                    <a:pt x="150087" y="689210"/>
                  </a:move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3013"/>
                  </a:moveTo>
                  <a:lnTo>
                    <a:pt x="203040" y="689210"/>
                  </a:lnTo>
                  <a:lnTo>
                    <a:pt x="566096" y="689210"/>
                  </a:lnTo>
                  <a:lnTo>
                    <a:pt x="566096" y="763013"/>
                  </a:lnTo>
                  <a:cubicBezTo>
                    <a:pt x="566096" y="819606"/>
                    <a:pt x="523072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0317CDD-F5B2-7A65-5A38-9630AE466C7D}"/>
                </a:ext>
              </a:extLst>
            </p:cNvPr>
            <p:cNvSpPr/>
            <p:nvPr/>
          </p:nvSpPr>
          <p:spPr>
            <a:xfrm>
              <a:off x="6911270" y="1264502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9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261 h 861305"/>
                <a:gd name="connsiteX6" fmla="*/ 416008 w 566095"/>
                <a:gd name="connsiteY6" fmla="*/ 172261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9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261"/>
                  </a:lnTo>
                  <a:lnTo>
                    <a:pt x="416008" y="172261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C077ECF-8FA3-6811-DE71-D5F1A546B6C1}"/>
                </a:ext>
              </a:extLst>
            </p:cNvPr>
            <p:cNvSpPr/>
            <p:nvPr/>
          </p:nvSpPr>
          <p:spPr>
            <a:xfrm>
              <a:off x="7073272" y="212630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199F68A-7C92-6E49-71F7-B6DC4355E829}"/>
                </a:ext>
              </a:extLst>
            </p:cNvPr>
            <p:cNvSpPr/>
            <p:nvPr/>
          </p:nvSpPr>
          <p:spPr>
            <a:xfrm>
              <a:off x="7639367" y="2643087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8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8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FC84BDD-B0AD-A1A0-1A17-888C65FB3C61}"/>
                </a:ext>
              </a:extLst>
            </p:cNvPr>
            <p:cNvSpPr/>
            <p:nvPr/>
          </p:nvSpPr>
          <p:spPr>
            <a:xfrm>
              <a:off x="7536606" y="747553"/>
              <a:ext cx="566095" cy="861471"/>
            </a:xfrm>
            <a:custGeom>
              <a:avLst/>
              <a:gdLst>
                <a:gd name="connsiteX0" fmla="*/ 150087 w 566095"/>
                <a:gd name="connsiteY0" fmla="*/ 689210 h 861471"/>
                <a:gd name="connsiteX1" fmla="*/ 0 w 566095"/>
                <a:gd name="connsiteY1" fmla="*/ 539123 h 861471"/>
                <a:gd name="connsiteX2" fmla="*/ 0 w 566095"/>
                <a:gd name="connsiteY2" fmla="*/ 150087 h 861471"/>
                <a:gd name="connsiteX3" fmla="*/ 150087 w 566095"/>
                <a:gd name="connsiteY3" fmla="*/ 0 h 861471"/>
                <a:gd name="connsiteX4" fmla="*/ 203040 w 566095"/>
                <a:gd name="connsiteY4" fmla="*/ 0 h 861471"/>
                <a:gd name="connsiteX5" fmla="*/ 203040 w 566095"/>
                <a:gd name="connsiteY5" fmla="*/ 689210 h 861471"/>
                <a:gd name="connsiteX6" fmla="*/ 150087 w 566095"/>
                <a:gd name="connsiteY6" fmla="*/ 689210 h 861471"/>
                <a:gd name="connsiteX7" fmla="*/ 203040 w 566095"/>
                <a:gd name="connsiteY7" fmla="*/ 763013 h 861471"/>
                <a:gd name="connsiteX8" fmla="*/ 203040 w 566095"/>
                <a:gd name="connsiteY8" fmla="*/ 689210 h 861471"/>
                <a:gd name="connsiteX9" fmla="*/ 566096 w 566095"/>
                <a:gd name="connsiteY9" fmla="*/ 689210 h 861471"/>
                <a:gd name="connsiteX10" fmla="*/ 566096 w 566095"/>
                <a:gd name="connsiteY10" fmla="*/ 763013 h 861471"/>
                <a:gd name="connsiteX11" fmla="*/ 465155 w 566095"/>
                <a:gd name="connsiteY11" fmla="*/ 861471 h 861471"/>
                <a:gd name="connsiteX12" fmla="*/ 303981 w 566095"/>
                <a:gd name="connsiteY12" fmla="*/ 861471 h 861471"/>
                <a:gd name="connsiteX13" fmla="*/ 203040 w 566095"/>
                <a:gd name="connsiteY13" fmla="*/ 763013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471">
                  <a:moveTo>
                    <a:pt x="150087" y="689210"/>
                  </a:move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3013"/>
                  </a:moveTo>
                  <a:lnTo>
                    <a:pt x="203040" y="689210"/>
                  </a:lnTo>
                  <a:lnTo>
                    <a:pt x="566096" y="689210"/>
                  </a:lnTo>
                  <a:lnTo>
                    <a:pt x="566096" y="763013"/>
                  </a:lnTo>
                  <a:cubicBezTo>
                    <a:pt x="566096" y="819606"/>
                    <a:pt x="523072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CE3748D-1167-B60A-9913-1DA227CA224B}"/>
                </a:ext>
              </a:extLst>
            </p:cNvPr>
            <p:cNvSpPr/>
            <p:nvPr/>
          </p:nvSpPr>
          <p:spPr>
            <a:xfrm>
              <a:off x="8102702" y="1264502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9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261 h 861305"/>
                <a:gd name="connsiteX6" fmla="*/ 416008 w 566095"/>
                <a:gd name="connsiteY6" fmla="*/ 172261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9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261"/>
                  </a:lnTo>
                  <a:lnTo>
                    <a:pt x="416008" y="172261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11E0F05-3913-B264-926D-8A81FC241D2D}"/>
                </a:ext>
              </a:extLst>
            </p:cNvPr>
            <p:cNvSpPr/>
            <p:nvPr/>
          </p:nvSpPr>
          <p:spPr>
            <a:xfrm>
              <a:off x="8264704" y="212630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solidFill>
              <a:schemeClr val="bg1"/>
            </a:solidFill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A5F73F0-68F3-A4AD-35E5-BE0B304F6CDE}"/>
                </a:ext>
              </a:extLst>
            </p:cNvPr>
            <p:cNvSpPr/>
            <p:nvPr/>
          </p:nvSpPr>
          <p:spPr>
            <a:xfrm>
              <a:off x="8830799" y="2643087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5 w 566095"/>
                <a:gd name="connsiteY1" fmla="*/ 322348 h 861305"/>
                <a:gd name="connsiteX2" fmla="*/ 566095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8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solidFill>
              <a:schemeClr val="bg1"/>
            </a:solidFill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280D42B-7DC3-E032-3C14-5FB4E0BA23A1}"/>
                </a:ext>
              </a:extLst>
            </p:cNvPr>
            <p:cNvSpPr/>
            <p:nvPr/>
          </p:nvSpPr>
          <p:spPr>
            <a:xfrm>
              <a:off x="8728038" y="747553"/>
              <a:ext cx="566095" cy="861471"/>
            </a:xfrm>
            <a:custGeom>
              <a:avLst/>
              <a:gdLst>
                <a:gd name="connsiteX0" fmla="*/ 150087 w 566095"/>
                <a:gd name="connsiteY0" fmla="*/ 689210 h 861471"/>
                <a:gd name="connsiteX1" fmla="*/ 0 w 566095"/>
                <a:gd name="connsiteY1" fmla="*/ 539123 h 861471"/>
                <a:gd name="connsiteX2" fmla="*/ 0 w 566095"/>
                <a:gd name="connsiteY2" fmla="*/ 150087 h 861471"/>
                <a:gd name="connsiteX3" fmla="*/ 150087 w 566095"/>
                <a:gd name="connsiteY3" fmla="*/ 0 h 861471"/>
                <a:gd name="connsiteX4" fmla="*/ 203040 w 566095"/>
                <a:gd name="connsiteY4" fmla="*/ 0 h 861471"/>
                <a:gd name="connsiteX5" fmla="*/ 203040 w 566095"/>
                <a:gd name="connsiteY5" fmla="*/ 689210 h 861471"/>
                <a:gd name="connsiteX6" fmla="*/ 150087 w 566095"/>
                <a:gd name="connsiteY6" fmla="*/ 689210 h 861471"/>
                <a:gd name="connsiteX7" fmla="*/ 203040 w 566095"/>
                <a:gd name="connsiteY7" fmla="*/ 763013 h 861471"/>
                <a:gd name="connsiteX8" fmla="*/ 203040 w 566095"/>
                <a:gd name="connsiteY8" fmla="*/ 689210 h 861471"/>
                <a:gd name="connsiteX9" fmla="*/ 566096 w 566095"/>
                <a:gd name="connsiteY9" fmla="*/ 689210 h 861471"/>
                <a:gd name="connsiteX10" fmla="*/ 566096 w 566095"/>
                <a:gd name="connsiteY10" fmla="*/ 763013 h 861471"/>
                <a:gd name="connsiteX11" fmla="*/ 465155 w 566095"/>
                <a:gd name="connsiteY11" fmla="*/ 861471 h 861471"/>
                <a:gd name="connsiteX12" fmla="*/ 303981 w 566095"/>
                <a:gd name="connsiteY12" fmla="*/ 861471 h 861471"/>
                <a:gd name="connsiteX13" fmla="*/ 203040 w 566095"/>
                <a:gd name="connsiteY13" fmla="*/ 763013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471">
                  <a:moveTo>
                    <a:pt x="150087" y="689210"/>
                  </a:move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3013"/>
                  </a:moveTo>
                  <a:lnTo>
                    <a:pt x="203040" y="689210"/>
                  </a:lnTo>
                  <a:lnTo>
                    <a:pt x="566096" y="689210"/>
                  </a:lnTo>
                  <a:lnTo>
                    <a:pt x="566096" y="763013"/>
                  </a:lnTo>
                  <a:cubicBezTo>
                    <a:pt x="566096" y="819606"/>
                    <a:pt x="523072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C97C26A-075A-CB55-CACB-E80F1CF4770A}"/>
                </a:ext>
              </a:extLst>
            </p:cNvPr>
            <p:cNvSpPr/>
            <p:nvPr/>
          </p:nvSpPr>
          <p:spPr>
            <a:xfrm>
              <a:off x="9294134" y="1264502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5 w 566095"/>
                <a:gd name="connsiteY1" fmla="*/ 322349 h 861305"/>
                <a:gd name="connsiteX2" fmla="*/ 566095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261 h 861305"/>
                <a:gd name="connsiteX6" fmla="*/ 416008 w 566095"/>
                <a:gd name="connsiteY6" fmla="*/ 172261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9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261"/>
                  </a:lnTo>
                  <a:lnTo>
                    <a:pt x="416008" y="172261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1148D31-1475-D7F1-C045-EB3CA3B359AE}"/>
                </a:ext>
              </a:extLst>
            </p:cNvPr>
            <p:cNvSpPr/>
            <p:nvPr/>
          </p:nvSpPr>
          <p:spPr>
            <a:xfrm>
              <a:off x="9456135" y="212630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A0A853D-B25E-3CAC-D2C4-5AE6FC7FC378}"/>
                </a:ext>
              </a:extLst>
            </p:cNvPr>
            <p:cNvSpPr/>
            <p:nvPr/>
          </p:nvSpPr>
          <p:spPr>
            <a:xfrm>
              <a:off x="10022231" y="2643087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8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8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D4462C9-A116-6956-1814-F343BDC4AFD0}"/>
                </a:ext>
              </a:extLst>
            </p:cNvPr>
            <p:cNvSpPr/>
            <p:nvPr/>
          </p:nvSpPr>
          <p:spPr>
            <a:xfrm>
              <a:off x="9919470" y="747553"/>
              <a:ext cx="566095" cy="861471"/>
            </a:xfrm>
            <a:custGeom>
              <a:avLst/>
              <a:gdLst>
                <a:gd name="connsiteX0" fmla="*/ 150087 w 566095"/>
                <a:gd name="connsiteY0" fmla="*/ 689210 h 861471"/>
                <a:gd name="connsiteX1" fmla="*/ 0 w 566095"/>
                <a:gd name="connsiteY1" fmla="*/ 539123 h 861471"/>
                <a:gd name="connsiteX2" fmla="*/ 0 w 566095"/>
                <a:gd name="connsiteY2" fmla="*/ 150087 h 861471"/>
                <a:gd name="connsiteX3" fmla="*/ 150087 w 566095"/>
                <a:gd name="connsiteY3" fmla="*/ 0 h 861471"/>
                <a:gd name="connsiteX4" fmla="*/ 203040 w 566095"/>
                <a:gd name="connsiteY4" fmla="*/ 0 h 861471"/>
                <a:gd name="connsiteX5" fmla="*/ 203040 w 566095"/>
                <a:gd name="connsiteY5" fmla="*/ 689210 h 861471"/>
                <a:gd name="connsiteX6" fmla="*/ 150087 w 566095"/>
                <a:gd name="connsiteY6" fmla="*/ 689210 h 861471"/>
                <a:gd name="connsiteX7" fmla="*/ 203040 w 566095"/>
                <a:gd name="connsiteY7" fmla="*/ 763013 h 861471"/>
                <a:gd name="connsiteX8" fmla="*/ 203040 w 566095"/>
                <a:gd name="connsiteY8" fmla="*/ 689210 h 861471"/>
                <a:gd name="connsiteX9" fmla="*/ 566096 w 566095"/>
                <a:gd name="connsiteY9" fmla="*/ 689210 h 861471"/>
                <a:gd name="connsiteX10" fmla="*/ 566096 w 566095"/>
                <a:gd name="connsiteY10" fmla="*/ 763013 h 861471"/>
                <a:gd name="connsiteX11" fmla="*/ 465155 w 566095"/>
                <a:gd name="connsiteY11" fmla="*/ 861471 h 861471"/>
                <a:gd name="connsiteX12" fmla="*/ 303981 w 566095"/>
                <a:gd name="connsiteY12" fmla="*/ 861471 h 861471"/>
                <a:gd name="connsiteX13" fmla="*/ 203040 w 566095"/>
                <a:gd name="connsiteY13" fmla="*/ 763013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471">
                  <a:moveTo>
                    <a:pt x="150087" y="689210"/>
                  </a:move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3013"/>
                  </a:moveTo>
                  <a:lnTo>
                    <a:pt x="203040" y="689210"/>
                  </a:lnTo>
                  <a:lnTo>
                    <a:pt x="566096" y="689210"/>
                  </a:lnTo>
                  <a:lnTo>
                    <a:pt x="566096" y="763013"/>
                  </a:lnTo>
                  <a:cubicBezTo>
                    <a:pt x="566096" y="819606"/>
                    <a:pt x="523072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</a:path>
              </a:pathLst>
            </a:custGeom>
            <a:solidFill>
              <a:schemeClr val="bg1"/>
            </a:solidFill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635E2C7-C88A-C057-F8F3-37FD5DEF21E1}"/>
                </a:ext>
              </a:extLst>
            </p:cNvPr>
            <p:cNvSpPr/>
            <p:nvPr/>
          </p:nvSpPr>
          <p:spPr>
            <a:xfrm>
              <a:off x="10485566" y="1264502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9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261 h 861305"/>
                <a:gd name="connsiteX6" fmla="*/ 416008 w 566095"/>
                <a:gd name="connsiteY6" fmla="*/ 172261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9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261"/>
                  </a:lnTo>
                  <a:lnTo>
                    <a:pt x="416008" y="172261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745388F-8019-520D-568C-C050ACCFBB99}"/>
                </a:ext>
              </a:extLst>
            </p:cNvPr>
            <p:cNvSpPr/>
            <p:nvPr/>
          </p:nvSpPr>
          <p:spPr>
            <a:xfrm>
              <a:off x="10647567" y="212630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5 w 566095"/>
                <a:gd name="connsiteY9" fmla="*/ 689045 h 861305"/>
                <a:gd name="connsiteX10" fmla="*/ 566095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5" y="689045"/>
                  </a:lnTo>
                  <a:lnTo>
                    <a:pt x="566095" y="762847"/>
                  </a:lnTo>
                  <a:cubicBezTo>
                    <a:pt x="566095" y="819440"/>
                    <a:pt x="523071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65D9597-8CD7-7C34-9404-AC6F647F300D}"/>
                </a:ext>
              </a:extLst>
            </p:cNvPr>
            <p:cNvSpPr/>
            <p:nvPr/>
          </p:nvSpPr>
          <p:spPr>
            <a:xfrm>
              <a:off x="11213663" y="2643086"/>
              <a:ext cx="431895" cy="861306"/>
            </a:xfrm>
            <a:custGeom>
              <a:avLst/>
              <a:gdLst>
                <a:gd name="connsiteX0" fmla="*/ 100941 w 431895"/>
                <a:gd name="connsiteY0" fmla="*/ 0 h 861306"/>
                <a:gd name="connsiteX1" fmla="*/ 262115 w 431895"/>
                <a:gd name="connsiteY1" fmla="*/ 0 h 861306"/>
                <a:gd name="connsiteX2" fmla="*/ 363056 w 431895"/>
                <a:gd name="connsiteY2" fmla="*/ 98459 h 861306"/>
                <a:gd name="connsiteX3" fmla="*/ 363056 w 431895"/>
                <a:gd name="connsiteY3" fmla="*/ 172096 h 861306"/>
                <a:gd name="connsiteX4" fmla="*/ 416009 w 431895"/>
                <a:gd name="connsiteY4" fmla="*/ 172096 h 861306"/>
                <a:gd name="connsiteX5" fmla="*/ 416009 w 431895"/>
                <a:gd name="connsiteY5" fmla="*/ 172261 h 861306"/>
                <a:gd name="connsiteX6" fmla="*/ 431895 w 431895"/>
                <a:gd name="connsiteY6" fmla="*/ 175202 h 861306"/>
                <a:gd name="connsiteX7" fmla="*/ 431895 w 431895"/>
                <a:gd name="connsiteY7" fmla="*/ 858365 h 861306"/>
                <a:gd name="connsiteX8" fmla="*/ 416009 w 431895"/>
                <a:gd name="connsiteY8" fmla="*/ 861306 h 861306"/>
                <a:gd name="connsiteX9" fmla="*/ 363056 w 431895"/>
                <a:gd name="connsiteY9" fmla="*/ 861306 h 861306"/>
                <a:gd name="connsiteX10" fmla="*/ 363056 w 431895"/>
                <a:gd name="connsiteY10" fmla="*/ 172261 h 861306"/>
                <a:gd name="connsiteX11" fmla="*/ 0 w 431895"/>
                <a:gd name="connsiteY11" fmla="*/ 172261 h 861306"/>
                <a:gd name="connsiteX12" fmla="*/ 0 w 431895"/>
                <a:gd name="connsiteY12" fmla="*/ 98459 h 861306"/>
                <a:gd name="connsiteX13" fmla="*/ 100941 w 431895"/>
                <a:gd name="connsiteY13" fmla="*/ 0 h 86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1895" h="861306">
                  <a:moveTo>
                    <a:pt x="100941" y="0"/>
                  </a:move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  <a:lnTo>
                    <a:pt x="363056" y="172096"/>
                  </a:lnTo>
                  <a:lnTo>
                    <a:pt x="416009" y="172096"/>
                  </a:lnTo>
                  <a:lnTo>
                    <a:pt x="416009" y="172261"/>
                  </a:lnTo>
                  <a:lnTo>
                    <a:pt x="431895" y="175202"/>
                  </a:lnTo>
                  <a:lnTo>
                    <a:pt x="431895" y="858365"/>
                  </a:lnTo>
                  <a:lnTo>
                    <a:pt x="416009" y="861306"/>
                  </a:lnTo>
                  <a:lnTo>
                    <a:pt x="363056" y="861306"/>
                  </a:ln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close/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0DE0D2B-77D4-EFAB-CDB4-8CE26D046819}"/>
                </a:ext>
              </a:extLst>
            </p:cNvPr>
            <p:cNvSpPr/>
            <p:nvPr/>
          </p:nvSpPr>
          <p:spPr>
            <a:xfrm>
              <a:off x="11110902" y="747553"/>
              <a:ext cx="534656" cy="861471"/>
            </a:xfrm>
            <a:custGeom>
              <a:avLst/>
              <a:gdLst>
                <a:gd name="connsiteX0" fmla="*/ 203040 w 534656"/>
                <a:gd name="connsiteY0" fmla="*/ 689210 h 861471"/>
                <a:gd name="connsiteX1" fmla="*/ 534656 w 534656"/>
                <a:gd name="connsiteY1" fmla="*/ 689210 h 861471"/>
                <a:gd name="connsiteX2" fmla="*/ 534656 w 534656"/>
                <a:gd name="connsiteY2" fmla="*/ 835194 h 861471"/>
                <a:gd name="connsiteX3" fmla="*/ 505360 w 534656"/>
                <a:gd name="connsiteY3" fmla="*/ 854045 h 861471"/>
                <a:gd name="connsiteX4" fmla="*/ 465155 w 534656"/>
                <a:gd name="connsiteY4" fmla="*/ 861471 h 861471"/>
                <a:gd name="connsiteX5" fmla="*/ 303981 w 534656"/>
                <a:gd name="connsiteY5" fmla="*/ 861471 h 861471"/>
                <a:gd name="connsiteX6" fmla="*/ 203040 w 534656"/>
                <a:gd name="connsiteY6" fmla="*/ 763013 h 861471"/>
                <a:gd name="connsiteX7" fmla="*/ 150087 w 534656"/>
                <a:gd name="connsiteY7" fmla="*/ 0 h 861471"/>
                <a:gd name="connsiteX8" fmla="*/ 203040 w 534656"/>
                <a:gd name="connsiteY8" fmla="*/ 0 h 861471"/>
                <a:gd name="connsiteX9" fmla="*/ 203040 w 534656"/>
                <a:gd name="connsiteY9" fmla="*/ 689210 h 861471"/>
                <a:gd name="connsiteX10" fmla="*/ 150087 w 534656"/>
                <a:gd name="connsiteY10" fmla="*/ 689210 h 861471"/>
                <a:gd name="connsiteX11" fmla="*/ 0 w 534656"/>
                <a:gd name="connsiteY11" fmla="*/ 539123 h 861471"/>
                <a:gd name="connsiteX12" fmla="*/ 0 w 534656"/>
                <a:gd name="connsiteY12" fmla="*/ 150087 h 861471"/>
                <a:gd name="connsiteX13" fmla="*/ 150087 w 534656"/>
                <a:gd name="connsiteY13" fmla="*/ 0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656" h="861471">
                  <a:moveTo>
                    <a:pt x="203040" y="689210"/>
                  </a:moveTo>
                  <a:lnTo>
                    <a:pt x="534656" y="689210"/>
                  </a:lnTo>
                  <a:lnTo>
                    <a:pt x="534656" y="835194"/>
                  </a:lnTo>
                  <a:lnTo>
                    <a:pt x="505360" y="854045"/>
                  </a:lnTo>
                  <a:cubicBezTo>
                    <a:pt x="493182" y="858855"/>
                    <a:pt x="479634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  <a:close/>
                  <a:moveTo>
                    <a:pt x="150087" y="0"/>
                  </a:move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close/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60F770B-3808-8CD8-8EC7-AD9457B9F0F1}"/>
                </a:ext>
              </a:extLst>
            </p:cNvPr>
            <p:cNvSpPr/>
            <p:nvPr/>
          </p:nvSpPr>
          <p:spPr>
            <a:xfrm>
              <a:off x="6608117" y="350472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8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8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D9D741C-A666-5B87-D52F-FBB17864EC26}"/>
                </a:ext>
              </a:extLst>
            </p:cNvPr>
            <p:cNvSpPr/>
            <p:nvPr/>
          </p:nvSpPr>
          <p:spPr>
            <a:xfrm>
              <a:off x="7174212" y="4021508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8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8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36037BA-2E5F-DAC4-3549-8670DC96D277}"/>
                </a:ext>
              </a:extLst>
            </p:cNvPr>
            <p:cNvSpPr/>
            <p:nvPr/>
          </p:nvSpPr>
          <p:spPr>
            <a:xfrm>
              <a:off x="7336214" y="4883145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71E74172-CD44-0F5D-8CB2-CAC5B3418C7F}"/>
                </a:ext>
              </a:extLst>
            </p:cNvPr>
            <p:cNvSpPr/>
            <p:nvPr/>
          </p:nvSpPr>
          <p:spPr>
            <a:xfrm>
              <a:off x="7902310" y="5399928"/>
              <a:ext cx="566095" cy="861306"/>
            </a:xfrm>
            <a:custGeom>
              <a:avLst/>
              <a:gdLst>
                <a:gd name="connsiteX0" fmla="*/ 416008 w 566095"/>
                <a:gd name="connsiteY0" fmla="*/ 172261 h 861306"/>
                <a:gd name="connsiteX1" fmla="*/ 566096 w 566095"/>
                <a:gd name="connsiteY1" fmla="*/ 322349 h 861306"/>
                <a:gd name="connsiteX2" fmla="*/ 566096 w 566095"/>
                <a:gd name="connsiteY2" fmla="*/ 711219 h 861306"/>
                <a:gd name="connsiteX3" fmla="*/ 416008 w 566095"/>
                <a:gd name="connsiteY3" fmla="*/ 861306 h 861306"/>
                <a:gd name="connsiteX4" fmla="*/ 363056 w 566095"/>
                <a:gd name="connsiteY4" fmla="*/ 861306 h 861306"/>
                <a:gd name="connsiteX5" fmla="*/ 363056 w 566095"/>
                <a:gd name="connsiteY5" fmla="*/ 172096 h 861306"/>
                <a:gd name="connsiteX6" fmla="*/ 416008 w 566095"/>
                <a:gd name="connsiteY6" fmla="*/ 172096 h 861306"/>
                <a:gd name="connsiteX7" fmla="*/ 363056 w 566095"/>
                <a:gd name="connsiteY7" fmla="*/ 98459 h 861306"/>
                <a:gd name="connsiteX8" fmla="*/ 363056 w 566095"/>
                <a:gd name="connsiteY8" fmla="*/ 172261 h 861306"/>
                <a:gd name="connsiteX9" fmla="*/ 0 w 566095"/>
                <a:gd name="connsiteY9" fmla="*/ 172261 h 861306"/>
                <a:gd name="connsiteX10" fmla="*/ 0 w 566095"/>
                <a:gd name="connsiteY10" fmla="*/ 98459 h 861306"/>
                <a:gd name="connsiteX11" fmla="*/ 100941 w 566095"/>
                <a:gd name="connsiteY11" fmla="*/ 0 h 861306"/>
                <a:gd name="connsiteX12" fmla="*/ 262115 w 566095"/>
                <a:gd name="connsiteY12" fmla="*/ 0 h 861306"/>
                <a:gd name="connsiteX13" fmla="*/ 363056 w 566095"/>
                <a:gd name="connsiteY13" fmla="*/ 98459 h 86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6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9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93D3D94-B4E7-155E-AF90-0BC72BD43A02}"/>
                </a:ext>
              </a:extLst>
            </p:cNvPr>
            <p:cNvSpPr/>
            <p:nvPr/>
          </p:nvSpPr>
          <p:spPr>
            <a:xfrm>
              <a:off x="7799549" y="350472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8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8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5F4F2B3D-C5B8-88BC-CED3-7806665079FD}"/>
                </a:ext>
              </a:extLst>
            </p:cNvPr>
            <p:cNvSpPr/>
            <p:nvPr/>
          </p:nvSpPr>
          <p:spPr>
            <a:xfrm>
              <a:off x="8365644" y="4021508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8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8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22630C0-0801-8482-0C07-97E9436A01B2}"/>
                </a:ext>
              </a:extLst>
            </p:cNvPr>
            <p:cNvSpPr/>
            <p:nvPr/>
          </p:nvSpPr>
          <p:spPr>
            <a:xfrm>
              <a:off x="8527646" y="4883145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5C0DB0D-8EBE-9E97-99EE-AAA33BB9846D}"/>
                </a:ext>
              </a:extLst>
            </p:cNvPr>
            <p:cNvSpPr/>
            <p:nvPr/>
          </p:nvSpPr>
          <p:spPr>
            <a:xfrm>
              <a:off x="9093742" y="5399928"/>
              <a:ext cx="566095" cy="861306"/>
            </a:xfrm>
            <a:custGeom>
              <a:avLst/>
              <a:gdLst>
                <a:gd name="connsiteX0" fmla="*/ 416008 w 566095"/>
                <a:gd name="connsiteY0" fmla="*/ 172261 h 861306"/>
                <a:gd name="connsiteX1" fmla="*/ 566095 w 566095"/>
                <a:gd name="connsiteY1" fmla="*/ 322349 h 861306"/>
                <a:gd name="connsiteX2" fmla="*/ 566095 w 566095"/>
                <a:gd name="connsiteY2" fmla="*/ 711219 h 861306"/>
                <a:gd name="connsiteX3" fmla="*/ 416008 w 566095"/>
                <a:gd name="connsiteY3" fmla="*/ 861306 h 861306"/>
                <a:gd name="connsiteX4" fmla="*/ 363056 w 566095"/>
                <a:gd name="connsiteY4" fmla="*/ 861306 h 861306"/>
                <a:gd name="connsiteX5" fmla="*/ 363056 w 566095"/>
                <a:gd name="connsiteY5" fmla="*/ 172096 h 861306"/>
                <a:gd name="connsiteX6" fmla="*/ 416008 w 566095"/>
                <a:gd name="connsiteY6" fmla="*/ 172096 h 861306"/>
                <a:gd name="connsiteX7" fmla="*/ 363056 w 566095"/>
                <a:gd name="connsiteY7" fmla="*/ 98459 h 861306"/>
                <a:gd name="connsiteX8" fmla="*/ 363056 w 566095"/>
                <a:gd name="connsiteY8" fmla="*/ 172261 h 861306"/>
                <a:gd name="connsiteX9" fmla="*/ 0 w 566095"/>
                <a:gd name="connsiteY9" fmla="*/ 172261 h 861306"/>
                <a:gd name="connsiteX10" fmla="*/ 0 w 566095"/>
                <a:gd name="connsiteY10" fmla="*/ 98459 h 861306"/>
                <a:gd name="connsiteX11" fmla="*/ 100941 w 566095"/>
                <a:gd name="connsiteY11" fmla="*/ 0 h 861306"/>
                <a:gd name="connsiteX12" fmla="*/ 262115 w 566095"/>
                <a:gd name="connsiteY12" fmla="*/ 0 h 861306"/>
                <a:gd name="connsiteX13" fmla="*/ 363056 w 566095"/>
                <a:gd name="connsiteY13" fmla="*/ 98459 h 86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6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9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487FB7-5492-E209-FD71-B1EA603C5FEF}"/>
                </a:ext>
              </a:extLst>
            </p:cNvPr>
            <p:cNvSpPr/>
            <p:nvPr/>
          </p:nvSpPr>
          <p:spPr>
            <a:xfrm>
              <a:off x="8990981" y="350472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8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8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EE63637-D2F7-D4A2-F228-E7D28599D699}"/>
                </a:ext>
              </a:extLst>
            </p:cNvPr>
            <p:cNvSpPr/>
            <p:nvPr/>
          </p:nvSpPr>
          <p:spPr>
            <a:xfrm>
              <a:off x="9557076" y="4021508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5 w 566095"/>
                <a:gd name="connsiteY1" fmla="*/ 322348 h 861305"/>
                <a:gd name="connsiteX2" fmla="*/ 566095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8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F1C7734-ED49-22D4-9FD1-8C2DC6299F1E}"/>
                </a:ext>
              </a:extLst>
            </p:cNvPr>
            <p:cNvSpPr/>
            <p:nvPr/>
          </p:nvSpPr>
          <p:spPr>
            <a:xfrm>
              <a:off x="9719078" y="4883145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316DDEE-FC67-9E5B-91E9-7AD1D0D21F5A}"/>
                </a:ext>
              </a:extLst>
            </p:cNvPr>
            <p:cNvSpPr/>
            <p:nvPr/>
          </p:nvSpPr>
          <p:spPr>
            <a:xfrm>
              <a:off x="10285173" y="5399928"/>
              <a:ext cx="566095" cy="861306"/>
            </a:xfrm>
            <a:custGeom>
              <a:avLst/>
              <a:gdLst>
                <a:gd name="connsiteX0" fmla="*/ 416008 w 566095"/>
                <a:gd name="connsiteY0" fmla="*/ 172261 h 861306"/>
                <a:gd name="connsiteX1" fmla="*/ 566095 w 566095"/>
                <a:gd name="connsiteY1" fmla="*/ 322349 h 861306"/>
                <a:gd name="connsiteX2" fmla="*/ 566095 w 566095"/>
                <a:gd name="connsiteY2" fmla="*/ 711219 h 861306"/>
                <a:gd name="connsiteX3" fmla="*/ 416008 w 566095"/>
                <a:gd name="connsiteY3" fmla="*/ 861306 h 861306"/>
                <a:gd name="connsiteX4" fmla="*/ 363056 w 566095"/>
                <a:gd name="connsiteY4" fmla="*/ 861306 h 861306"/>
                <a:gd name="connsiteX5" fmla="*/ 363056 w 566095"/>
                <a:gd name="connsiteY5" fmla="*/ 172096 h 861306"/>
                <a:gd name="connsiteX6" fmla="*/ 416008 w 566095"/>
                <a:gd name="connsiteY6" fmla="*/ 172096 h 861306"/>
                <a:gd name="connsiteX7" fmla="*/ 363056 w 566095"/>
                <a:gd name="connsiteY7" fmla="*/ 98459 h 861306"/>
                <a:gd name="connsiteX8" fmla="*/ 363056 w 566095"/>
                <a:gd name="connsiteY8" fmla="*/ 172261 h 861306"/>
                <a:gd name="connsiteX9" fmla="*/ 0 w 566095"/>
                <a:gd name="connsiteY9" fmla="*/ 172261 h 861306"/>
                <a:gd name="connsiteX10" fmla="*/ 0 w 566095"/>
                <a:gd name="connsiteY10" fmla="*/ 98459 h 861306"/>
                <a:gd name="connsiteX11" fmla="*/ 100941 w 566095"/>
                <a:gd name="connsiteY11" fmla="*/ 0 h 861306"/>
                <a:gd name="connsiteX12" fmla="*/ 262115 w 566095"/>
                <a:gd name="connsiteY12" fmla="*/ 0 h 861306"/>
                <a:gd name="connsiteX13" fmla="*/ 363056 w 566095"/>
                <a:gd name="connsiteY13" fmla="*/ 98459 h 86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6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9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solidFill>
              <a:schemeClr val="bg1"/>
            </a:solidFill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7865C49-7CF1-5F4F-EADE-97A872D8FA60}"/>
                </a:ext>
              </a:extLst>
            </p:cNvPr>
            <p:cNvSpPr/>
            <p:nvPr/>
          </p:nvSpPr>
          <p:spPr>
            <a:xfrm>
              <a:off x="10182412" y="350472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8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8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880571-BF72-00AE-301B-146B7FD80FEB}"/>
                </a:ext>
              </a:extLst>
            </p:cNvPr>
            <p:cNvSpPr/>
            <p:nvPr/>
          </p:nvSpPr>
          <p:spPr>
            <a:xfrm>
              <a:off x="10748508" y="4021508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5 w 566095"/>
                <a:gd name="connsiteY1" fmla="*/ 322348 h 861305"/>
                <a:gd name="connsiteX2" fmla="*/ 566095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8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CE0C46-90E3-FAB6-2585-A6B1860F8D4A}"/>
                </a:ext>
              </a:extLst>
            </p:cNvPr>
            <p:cNvSpPr/>
            <p:nvPr/>
          </p:nvSpPr>
          <p:spPr>
            <a:xfrm>
              <a:off x="10910510" y="4883145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5 w 566095"/>
                <a:gd name="connsiteY9" fmla="*/ 689045 h 861305"/>
                <a:gd name="connsiteX10" fmla="*/ 566095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5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5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5" y="689045"/>
                  </a:lnTo>
                  <a:lnTo>
                    <a:pt x="566095" y="762847"/>
                  </a:lnTo>
                  <a:cubicBezTo>
                    <a:pt x="566095" y="819440"/>
                    <a:pt x="523071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A64348D-F81A-FCA0-D6B4-2854C9733981}"/>
                </a:ext>
              </a:extLst>
            </p:cNvPr>
            <p:cNvSpPr/>
            <p:nvPr/>
          </p:nvSpPr>
          <p:spPr>
            <a:xfrm>
              <a:off x="11476605" y="5399929"/>
              <a:ext cx="168953" cy="172261"/>
            </a:xfrm>
            <a:custGeom>
              <a:avLst/>
              <a:gdLst>
                <a:gd name="connsiteX0" fmla="*/ 100941 w 168953"/>
                <a:gd name="connsiteY0" fmla="*/ 0 h 172261"/>
                <a:gd name="connsiteX1" fmla="*/ 168953 w 168953"/>
                <a:gd name="connsiteY1" fmla="*/ 0 h 172261"/>
                <a:gd name="connsiteX2" fmla="*/ 168953 w 168953"/>
                <a:gd name="connsiteY2" fmla="*/ 172261 h 172261"/>
                <a:gd name="connsiteX3" fmla="*/ 0 w 168953"/>
                <a:gd name="connsiteY3" fmla="*/ 172261 h 172261"/>
                <a:gd name="connsiteX4" fmla="*/ 0 w 168953"/>
                <a:gd name="connsiteY4" fmla="*/ 98459 h 172261"/>
                <a:gd name="connsiteX5" fmla="*/ 100941 w 168953"/>
                <a:gd name="connsiteY5" fmla="*/ 0 h 17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953" h="172261">
                  <a:moveTo>
                    <a:pt x="100941" y="0"/>
                  </a:moveTo>
                  <a:lnTo>
                    <a:pt x="168953" y="0"/>
                  </a:lnTo>
                  <a:lnTo>
                    <a:pt x="168953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close/>
                </a:path>
              </a:pathLst>
            </a:custGeom>
            <a:noFill/>
            <a:ln w="165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4065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nheta Azul">
    <p:bg>
      <p:bgPr>
        <a:gradFill>
          <a:gsLst>
            <a:gs pos="0">
              <a:schemeClr val="bg2"/>
            </a:gs>
            <a:gs pos="100000">
              <a:schemeClr val="accent3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DF99A-96A4-AEAF-1C83-C2B3A15B5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96A1-EE12-4EB4-8FD2-AF3758B5ADDE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387195-89EF-E5CC-0620-010E2024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93E74-AA2D-ED94-5D4D-FD3A58F6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DAA685B-139A-0B74-AA58-BDE6111C48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138" y="1882061"/>
            <a:ext cx="4953000" cy="1365946"/>
          </a:xfrm>
        </p:spPr>
        <p:txBody>
          <a:bodyPr/>
          <a:lstStyle>
            <a:lvl1pPr>
              <a:defRPr sz="4800">
                <a:effectLst>
                  <a:outerShdw blurRad="762000" dist="38100" dir="5400000" algn="t" rotWithShape="0">
                    <a:schemeClr val="bg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r>
              <a:rPr lang="en-US" err="1"/>
              <a:t>Título</a:t>
            </a:r>
            <a:br>
              <a:rPr lang="en-US"/>
            </a:br>
            <a:r>
              <a:rPr lang="en-US"/>
              <a:t>da </a:t>
            </a:r>
            <a:r>
              <a:rPr lang="en-US" err="1"/>
              <a:t>Vinheta</a:t>
            </a:r>
            <a:endParaRPr lang="en-US"/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532F6D0A-BF6D-1395-B797-5A0474653C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4713" y="3548774"/>
            <a:ext cx="4953001" cy="1404222"/>
          </a:xfrm>
        </p:spPr>
        <p:txBody>
          <a:bodyPr/>
          <a:lstStyle>
            <a:lvl1pPr>
              <a:defRPr>
                <a:effectLst>
                  <a:outerShdw blurRad="762000" dist="38100" dir="5400000" algn="t" rotWithShape="0">
                    <a:schemeClr val="bg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pt-BR" noProof="0"/>
              <a:t>Legenda complementar.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DFB822-75F4-3D7D-4082-AF9FEA6F40E0}"/>
              </a:ext>
            </a:extLst>
          </p:cNvPr>
          <p:cNvCxnSpPr>
            <a:cxnSpLocks/>
          </p:cNvCxnSpPr>
          <p:nvPr userDrawn="1"/>
        </p:nvCxnSpPr>
        <p:spPr>
          <a:xfrm>
            <a:off x="752149" y="3415289"/>
            <a:ext cx="6324926" cy="0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81D8C6D-579B-9105-F620-112C82A782B8}"/>
              </a:ext>
            </a:extLst>
          </p:cNvPr>
          <p:cNvSpPr/>
          <p:nvPr userDrawn="1"/>
        </p:nvSpPr>
        <p:spPr>
          <a:xfrm>
            <a:off x="2724800" y="1475868"/>
            <a:ext cx="9486104" cy="5392617"/>
          </a:xfrm>
          <a:custGeom>
            <a:avLst/>
            <a:gdLst>
              <a:gd name="connsiteX0" fmla="*/ 9310994 w 9486104"/>
              <a:gd name="connsiteY0" fmla="*/ 5323309 h 5392617"/>
              <a:gd name="connsiteX1" fmla="*/ 9467407 w 9486104"/>
              <a:gd name="connsiteY1" fmla="*/ 5323309 h 5392617"/>
              <a:gd name="connsiteX2" fmla="*/ 9467200 w 9486104"/>
              <a:gd name="connsiteY2" fmla="*/ 5382132 h 5392617"/>
              <a:gd name="connsiteX3" fmla="*/ 9056455 w 9486104"/>
              <a:gd name="connsiteY3" fmla="*/ 5382587 h 5392617"/>
              <a:gd name="connsiteX4" fmla="*/ 9058853 w 9486104"/>
              <a:gd name="connsiteY4" fmla="*/ 5369638 h 5392617"/>
              <a:gd name="connsiteX5" fmla="*/ 9130104 w 9486104"/>
              <a:gd name="connsiteY5" fmla="*/ 5323594 h 5392617"/>
              <a:gd name="connsiteX6" fmla="*/ 9310994 w 9486104"/>
              <a:gd name="connsiteY6" fmla="*/ 5323594 h 5392617"/>
              <a:gd name="connsiteX7" fmla="*/ 2176018 w 9486104"/>
              <a:gd name="connsiteY7" fmla="*/ 5320924 h 5392617"/>
              <a:gd name="connsiteX8" fmla="*/ 2213888 w 9486104"/>
              <a:gd name="connsiteY8" fmla="*/ 5320924 h 5392617"/>
              <a:gd name="connsiteX9" fmla="*/ 2213888 w 9486104"/>
              <a:gd name="connsiteY9" fmla="*/ 5390165 h 5392617"/>
              <a:gd name="connsiteX10" fmla="*/ 2125548 w 9486104"/>
              <a:gd name="connsiteY10" fmla="*/ 5390263 h 5392617"/>
              <a:gd name="connsiteX11" fmla="*/ 2125548 w 9486104"/>
              <a:gd name="connsiteY11" fmla="*/ 5372663 h 5392617"/>
              <a:gd name="connsiteX12" fmla="*/ 2176018 w 9486104"/>
              <a:gd name="connsiteY12" fmla="*/ 5320924 h 5392617"/>
              <a:gd name="connsiteX13" fmla="*/ 5566465 w 9486104"/>
              <a:gd name="connsiteY13" fmla="*/ 5320268 h 5392617"/>
              <a:gd name="connsiteX14" fmla="*/ 5604334 w 9486104"/>
              <a:gd name="connsiteY14" fmla="*/ 5320268 h 5392617"/>
              <a:gd name="connsiteX15" fmla="*/ 5604334 w 9486104"/>
              <a:gd name="connsiteY15" fmla="*/ 5386410 h 5392617"/>
              <a:gd name="connsiteX16" fmla="*/ 5515995 w 9486104"/>
              <a:gd name="connsiteY16" fmla="*/ 5386508 h 5392617"/>
              <a:gd name="connsiteX17" fmla="*/ 5515995 w 9486104"/>
              <a:gd name="connsiteY17" fmla="*/ 5372004 h 5392617"/>
              <a:gd name="connsiteX18" fmla="*/ 5566465 w 9486104"/>
              <a:gd name="connsiteY18" fmla="*/ 5320268 h 5392617"/>
              <a:gd name="connsiteX19" fmla="*/ 1080382 w 9486104"/>
              <a:gd name="connsiteY19" fmla="*/ 5309845 h 5392617"/>
              <a:gd name="connsiteX20" fmla="*/ 1433748 w 9486104"/>
              <a:gd name="connsiteY20" fmla="*/ 5309845 h 5392617"/>
              <a:gd name="connsiteX21" fmla="*/ 1433748 w 9486104"/>
              <a:gd name="connsiteY21" fmla="*/ 5336993 h 5392617"/>
              <a:gd name="connsiteX22" fmla="*/ 1428021 w 9486104"/>
              <a:gd name="connsiteY22" fmla="*/ 5367921 h 5392617"/>
              <a:gd name="connsiteX23" fmla="*/ 1412865 w 9486104"/>
              <a:gd name="connsiteY23" fmla="*/ 5391052 h 5392617"/>
              <a:gd name="connsiteX24" fmla="*/ 822516 w 9486104"/>
              <a:gd name="connsiteY24" fmla="*/ 5391706 h 5392617"/>
              <a:gd name="connsiteX25" fmla="*/ 822516 w 9486104"/>
              <a:gd name="connsiteY25" fmla="*/ 5387104 h 5392617"/>
              <a:gd name="connsiteX26" fmla="*/ 899494 w 9486104"/>
              <a:gd name="connsiteY26" fmla="*/ 5310129 h 5392617"/>
              <a:gd name="connsiteX27" fmla="*/ 1080382 w 9486104"/>
              <a:gd name="connsiteY27" fmla="*/ 5310129 h 5392617"/>
              <a:gd name="connsiteX28" fmla="*/ 7000237 w 9486104"/>
              <a:gd name="connsiteY28" fmla="*/ 5226972 h 5392617"/>
              <a:gd name="connsiteX29" fmla="*/ 7038106 w 9486104"/>
              <a:gd name="connsiteY29" fmla="*/ 5226972 h 5392617"/>
              <a:gd name="connsiteX30" fmla="*/ 7038106 w 9486104"/>
              <a:gd name="connsiteY30" fmla="*/ 5384822 h 5392617"/>
              <a:gd name="connsiteX31" fmla="*/ 6947573 w 9486104"/>
              <a:gd name="connsiteY31" fmla="*/ 5384923 h 5392617"/>
              <a:gd name="connsiteX32" fmla="*/ 6947573 w 9486104"/>
              <a:gd name="connsiteY32" fmla="*/ 5322566 h 5392617"/>
              <a:gd name="connsiteX33" fmla="*/ 6949767 w 9486104"/>
              <a:gd name="connsiteY33" fmla="*/ 5322566 h 5392617"/>
              <a:gd name="connsiteX34" fmla="*/ 6949767 w 9486104"/>
              <a:gd name="connsiteY34" fmla="*/ 5278715 h 5392617"/>
              <a:gd name="connsiteX35" fmla="*/ 7000237 w 9486104"/>
              <a:gd name="connsiteY35" fmla="*/ 5226972 h 5392617"/>
              <a:gd name="connsiteX36" fmla="*/ 2290866 w 9486104"/>
              <a:gd name="connsiteY36" fmla="*/ 5216799 h 5392617"/>
              <a:gd name="connsiteX37" fmla="*/ 2490265 w 9486104"/>
              <a:gd name="connsiteY37" fmla="*/ 5216799 h 5392617"/>
              <a:gd name="connsiteX38" fmla="*/ 2502582 w 9486104"/>
              <a:gd name="connsiteY38" fmla="*/ 5217719 h 5392617"/>
              <a:gd name="connsiteX39" fmla="*/ 2716740 w 9486104"/>
              <a:gd name="connsiteY39" fmla="*/ 5217719 h 5392617"/>
              <a:gd name="connsiteX40" fmla="*/ 2716740 w 9486104"/>
              <a:gd name="connsiteY40" fmla="*/ 5244865 h 5392617"/>
              <a:gd name="connsiteX41" fmla="*/ 2639762 w 9486104"/>
              <a:gd name="connsiteY41" fmla="*/ 5321843 h 5392617"/>
              <a:gd name="connsiteX42" fmla="*/ 2440362 w 9486104"/>
              <a:gd name="connsiteY42" fmla="*/ 5321843 h 5392617"/>
              <a:gd name="connsiteX43" fmla="*/ 2428046 w 9486104"/>
              <a:gd name="connsiteY43" fmla="*/ 5320924 h 5392617"/>
              <a:gd name="connsiteX44" fmla="*/ 2213888 w 9486104"/>
              <a:gd name="connsiteY44" fmla="*/ 5320924 h 5392617"/>
              <a:gd name="connsiteX45" fmla="*/ 2213888 w 9486104"/>
              <a:gd name="connsiteY45" fmla="*/ 5293779 h 5392617"/>
              <a:gd name="connsiteX46" fmla="*/ 2290866 w 9486104"/>
              <a:gd name="connsiteY46" fmla="*/ 5216799 h 5392617"/>
              <a:gd name="connsiteX47" fmla="*/ 5681311 w 9486104"/>
              <a:gd name="connsiteY47" fmla="*/ 5216143 h 5392617"/>
              <a:gd name="connsiteX48" fmla="*/ 5880711 w 9486104"/>
              <a:gd name="connsiteY48" fmla="*/ 5216143 h 5392617"/>
              <a:gd name="connsiteX49" fmla="*/ 5892390 w 9486104"/>
              <a:gd name="connsiteY49" fmla="*/ 5216989 h 5392617"/>
              <a:gd name="connsiteX50" fmla="*/ 5892390 w 9486104"/>
              <a:gd name="connsiteY50" fmla="*/ 5216143 h 5392617"/>
              <a:gd name="connsiteX51" fmla="*/ 6245746 w 9486104"/>
              <a:gd name="connsiteY51" fmla="*/ 5216143 h 5392617"/>
              <a:gd name="connsiteX52" fmla="*/ 6245746 w 9486104"/>
              <a:gd name="connsiteY52" fmla="*/ 5243288 h 5392617"/>
              <a:gd name="connsiteX53" fmla="*/ 6168768 w 9486104"/>
              <a:gd name="connsiteY53" fmla="*/ 5320268 h 5392617"/>
              <a:gd name="connsiteX54" fmla="*/ 5969368 w 9486104"/>
              <a:gd name="connsiteY54" fmla="*/ 5320268 h 5392617"/>
              <a:gd name="connsiteX55" fmla="*/ 5957689 w 9486104"/>
              <a:gd name="connsiteY55" fmla="*/ 5319415 h 5392617"/>
              <a:gd name="connsiteX56" fmla="*/ 5957689 w 9486104"/>
              <a:gd name="connsiteY56" fmla="*/ 5320268 h 5392617"/>
              <a:gd name="connsiteX57" fmla="*/ 5604334 w 9486104"/>
              <a:gd name="connsiteY57" fmla="*/ 5320268 h 5392617"/>
              <a:gd name="connsiteX58" fmla="*/ 5604334 w 9486104"/>
              <a:gd name="connsiteY58" fmla="*/ 5293121 h 5392617"/>
              <a:gd name="connsiteX59" fmla="*/ 5681311 w 9486104"/>
              <a:gd name="connsiteY59" fmla="*/ 5216143 h 5392617"/>
              <a:gd name="connsiteX60" fmla="*/ 4892794 w 9486104"/>
              <a:gd name="connsiteY60" fmla="*/ 5135502 h 5392617"/>
              <a:gd name="connsiteX61" fmla="*/ 4930663 w 9486104"/>
              <a:gd name="connsiteY61" fmla="*/ 5135502 h 5392617"/>
              <a:gd name="connsiteX62" fmla="*/ 4930663 w 9486104"/>
              <a:gd name="connsiteY62" fmla="*/ 5321665 h 5392617"/>
              <a:gd name="connsiteX63" fmla="*/ 4928470 w 9486104"/>
              <a:gd name="connsiteY63" fmla="*/ 5321665 h 5392617"/>
              <a:gd name="connsiteX64" fmla="*/ 4928470 w 9486104"/>
              <a:gd name="connsiteY64" fmla="*/ 5365515 h 5392617"/>
              <a:gd name="connsiteX65" fmla="*/ 4924665 w 9486104"/>
              <a:gd name="connsiteY65" fmla="*/ 5386112 h 5392617"/>
              <a:gd name="connsiteX66" fmla="*/ 4923988 w 9486104"/>
              <a:gd name="connsiteY66" fmla="*/ 5387164 h 5392617"/>
              <a:gd name="connsiteX67" fmla="*/ 4840131 w 9486104"/>
              <a:gd name="connsiteY67" fmla="*/ 5387257 h 5392617"/>
              <a:gd name="connsiteX68" fmla="*/ 4840131 w 9486104"/>
              <a:gd name="connsiteY68" fmla="*/ 5231096 h 5392617"/>
              <a:gd name="connsiteX69" fmla="*/ 4842324 w 9486104"/>
              <a:gd name="connsiteY69" fmla="*/ 5231096 h 5392617"/>
              <a:gd name="connsiteX70" fmla="*/ 4842324 w 9486104"/>
              <a:gd name="connsiteY70" fmla="*/ 5187244 h 5392617"/>
              <a:gd name="connsiteX71" fmla="*/ 4892794 w 9486104"/>
              <a:gd name="connsiteY71" fmla="*/ 5135502 h 5392617"/>
              <a:gd name="connsiteX72" fmla="*/ 8283240 w 9486104"/>
              <a:gd name="connsiteY72" fmla="*/ 5134878 h 5392617"/>
              <a:gd name="connsiteX73" fmla="*/ 8321109 w 9486104"/>
              <a:gd name="connsiteY73" fmla="*/ 5134878 h 5392617"/>
              <a:gd name="connsiteX74" fmla="*/ 8321109 w 9486104"/>
              <a:gd name="connsiteY74" fmla="*/ 5321043 h 5392617"/>
              <a:gd name="connsiteX75" fmla="*/ 8318915 w 9486104"/>
              <a:gd name="connsiteY75" fmla="*/ 5321043 h 5392617"/>
              <a:gd name="connsiteX76" fmla="*/ 8318915 w 9486104"/>
              <a:gd name="connsiteY76" fmla="*/ 5364895 h 5392617"/>
              <a:gd name="connsiteX77" fmla="*/ 8315495 w 9486104"/>
              <a:gd name="connsiteY77" fmla="*/ 5383408 h 5392617"/>
              <a:gd name="connsiteX78" fmla="*/ 8230576 w 9486104"/>
              <a:gd name="connsiteY78" fmla="*/ 5383502 h 5392617"/>
              <a:gd name="connsiteX79" fmla="*/ 8230576 w 9486104"/>
              <a:gd name="connsiteY79" fmla="*/ 5230475 h 5392617"/>
              <a:gd name="connsiteX80" fmla="*/ 8232771 w 9486104"/>
              <a:gd name="connsiteY80" fmla="*/ 5230475 h 5392617"/>
              <a:gd name="connsiteX81" fmla="*/ 8232771 w 9486104"/>
              <a:gd name="connsiteY81" fmla="*/ 5186623 h 5392617"/>
              <a:gd name="connsiteX82" fmla="*/ 8283240 w 9486104"/>
              <a:gd name="connsiteY82" fmla="*/ 5134878 h 5392617"/>
              <a:gd name="connsiteX83" fmla="*/ 3797194 w 9486104"/>
              <a:gd name="connsiteY83" fmla="*/ 5124423 h 5392617"/>
              <a:gd name="connsiteX84" fmla="*/ 4150549 w 9486104"/>
              <a:gd name="connsiteY84" fmla="*/ 5124423 h 5392617"/>
              <a:gd name="connsiteX85" fmla="*/ 4150549 w 9486104"/>
              <a:gd name="connsiteY85" fmla="*/ 5151568 h 5392617"/>
              <a:gd name="connsiteX86" fmla="*/ 4073570 w 9486104"/>
              <a:gd name="connsiteY86" fmla="*/ 5228548 h 5392617"/>
              <a:gd name="connsiteX87" fmla="*/ 3892681 w 9486104"/>
              <a:gd name="connsiteY87" fmla="*/ 5228548 h 5392617"/>
              <a:gd name="connsiteX88" fmla="*/ 3892681 w 9486104"/>
              <a:gd name="connsiteY88" fmla="*/ 5228831 h 5392617"/>
              <a:gd name="connsiteX89" fmla="*/ 3539325 w 9486104"/>
              <a:gd name="connsiteY89" fmla="*/ 5228831 h 5392617"/>
              <a:gd name="connsiteX90" fmla="*/ 3539325 w 9486104"/>
              <a:gd name="connsiteY90" fmla="*/ 5388697 h 5392617"/>
              <a:gd name="connsiteX91" fmla="*/ 3448792 w 9486104"/>
              <a:gd name="connsiteY91" fmla="*/ 5388797 h 5392617"/>
              <a:gd name="connsiteX92" fmla="*/ 3448792 w 9486104"/>
              <a:gd name="connsiteY92" fmla="*/ 5324424 h 5392617"/>
              <a:gd name="connsiteX93" fmla="*/ 3450987 w 9486104"/>
              <a:gd name="connsiteY93" fmla="*/ 5324424 h 5392617"/>
              <a:gd name="connsiteX94" fmla="*/ 3450987 w 9486104"/>
              <a:gd name="connsiteY94" fmla="*/ 5280573 h 5392617"/>
              <a:gd name="connsiteX95" fmla="*/ 3501457 w 9486104"/>
              <a:gd name="connsiteY95" fmla="*/ 5228830 h 5392617"/>
              <a:gd name="connsiteX96" fmla="*/ 3539325 w 9486104"/>
              <a:gd name="connsiteY96" fmla="*/ 5228830 h 5392617"/>
              <a:gd name="connsiteX97" fmla="*/ 3539325 w 9486104"/>
              <a:gd name="connsiteY97" fmla="*/ 5201685 h 5392617"/>
              <a:gd name="connsiteX98" fmla="*/ 3616303 w 9486104"/>
              <a:gd name="connsiteY98" fmla="*/ 5124706 h 5392617"/>
              <a:gd name="connsiteX99" fmla="*/ 3797194 w 9486104"/>
              <a:gd name="connsiteY99" fmla="*/ 5124706 h 5392617"/>
              <a:gd name="connsiteX100" fmla="*/ 52663 w 9486104"/>
              <a:gd name="connsiteY100" fmla="*/ 5121380 h 5392617"/>
              <a:gd name="connsiteX101" fmla="*/ 90538 w 9486104"/>
              <a:gd name="connsiteY101" fmla="*/ 5121380 h 5392617"/>
              <a:gd name="connsiteX102" fmla="*/ 90538 w 9486104"/>
              <a:gd name="connsiteY102" fmla="*/ 5307545 h 5392617"/>
              <a:gd name="connsiteX103" fmla="*/ 88349 w 9486104"/>
              <a:gd name="connsiteY103" fmla="*/ 5307545 h 5392617"/>
              <a:gd name="connsiteX104" fmla="*/ 88349 w 9486104"/>
              <a:gd name="connsiteY104" fmla="*/ 5351397 h 5392617"/>
              <a:gd name="connsiteX105" fmla="*/ 73994 w 9486104"/>
              <a:gd name="connsiteY105" fmla="*/ 5388387 h 5392617"/>
              <a:gd name="connsiteX106" fmla="*/ 67864 w 9486104"/>
              <a:gd name="connsiteY106" fmla="*/ 5392541 h 5392617"/>
              <a:gd name="connsiteX107" fmla="*/ 0 w 9486104"/>
              <a:gd name="connsiteY107" fmla="*/ 5392617 h 5392617"/>
              <a:gd name="connsiteX108" fmla="*/ 0 w 9486104"/>
              <a:gd name="connsiteY108" fmla="*/ 5216975 h 5392617"/>
              <a:gd name="connsiteX109" fmla="*/ 2193 w 9486104"/>
              <a:gd name="connsiteY109" fmla="*/ 5216975 h 5392617"/>
              <a:gd name="connsiteX110" fmla="*/ 2193 w 9486104"/>
              <a:gd name="connsiteY110" fmla="*/ 5173124 h 5392617"/>
              <a:gd name="connsiteX111" fmla="*/ 52663 w 9486104"/>
              <a:gd name="connsiteY111" fmla="*/ 5121380 h 5392617"/>
              <a:gd name="connsiteX112" fmla="*/ 8398123 w 9486104"/>
              <a:gd name="connsiteY112" fmla="*/ 5030718 h 5392617"/>
              <a:gd name="connsiteX113" fmla="*/ 8597523 w 9486104"/>
              <a:gd name="connsiteY113" fmla="*/ 5030718 h 5392617"/>
              <a:gd name="connsiteX114" fmla="*/ 8609202 w 9486104"/>
              <a:gd name="connsiteY114" fmla="*/ 5031568 h 5392617"/>
              <a:gd name="connsiteX115" fmla="*/ 8609202 w 9486104"/>
              <a:gd name="connsiteY115" fmla="*/ 5030718 h 5392617"/>
              <a:gd name="connsiteX116" fmla="*/ 8962558 w 9486104"/>
              <a:gd name="connsiteY116" fmla="*/ 5030718 h 5392617"/>
              <a:gd name="connsiteX117" fmla="*/ 8962558 w 9486104"/>
              <a:gd name="connsiteY117" fmla="*/ 5057866 h 5392617"/>
              <a:gd name="connsiteX118" fmla="*/ 8885580 w 9486104"/>
              <a:gd name="connsiteY118" fmla="*/ 5134844 h 5392617"/>
              <a:gd name="connsiteX119" fmla="*/ 8686180 w 9486104"/>
              <a:gd name="connsiteY119" fmla="*/ 5134844 h 5392617"/>
              <a:gd name="connsiteX120" fmla="*/ 8674501 w 9486104"/>
              <a:gd name="connsiteY120" fmla="*/ 5133994 h 5392617"/>
              <a:gd name="connsiteX121" fmla="*/ 8674501 w 9486104"/>
              <a:gd name="connsiteY121" fmla="*/ 5134844 h 5392617"/>
              <a:gd name="connsiteX122" fmla="*/ 8321145 w 9486104"/>
              <a:gd name="connsiteY122" fmla="*/ 5134844 h 5392617"/>
              <a:gd name="connsiteX123" fmla="*/ 8321145 w 9486104"/>
              <a:gd name="connsiteY123" fmla="*/ 5107700 h 5392617"/>
              <a:gd name="connsiteX124" fmla="*/ 8398123 w 9486104"/>
              <a:gd name="connsiteY124" fmla="*/ 5030718 h 5392617"/>
              <a:gd name="connsiteX125" fmla="*/ 5160409 w 9486104"/>
              <a:gd name="connsiteY125" fmla="*/ 5029714 h 5392617"/>
              <a:gd name="connsiteX126" fmla="*/ 5513765 w 9486104"/>
              <a:gd name="connsiteY126" fmla="*/ 5029714 h 5392617"/>
              <a:gd name="connsiteX127" fmla="*/ 5513765 w 9486104"/>
              <a:gd name="connsiteY127" fmla="*/ 5056859 h 5392617"/>
              <a:gd name="connsiteX128" fmla="*/ 5436788 w 9486104"/>
              <a:gd name="connsiteY128" fmla="*/ 5133839 h 5392617"/>
              <a:gd name="connsiteX129" fmla="*/ 5284055 w 9486104"/>
              <a:gd name="connsiteY129" fmla="*/ 5133839 h 5392617"/>
              <a:gd name="connsiteX130" fmla="*/ 5284055 w 9486104"/>
              <a:gd name="connsiteY130" fmla="*/ 5135502 h 5392617"/>
              <a:gd name="connsiteX131" fmla="*/ 4930699 w 9486104"/>
              <a:gd name="connsiteY131" fmla="*/ 5135502 h 5392617"/>
              <a:gd name="connsiteX132" fmla="*/ 4930699 w 9486104"/>
              <a:gd name="connsiteY132" fmla="*/ 5108355 h 5392617"/>
              <a:gd name="connsiteX133" fmla="*/ 5007677 w 9486104"/>
              <a:gd name="connsiteY133" fmla="*/ 5031377 h 5392617"/>
              <a:gd name="connsiteX134" fmla="*/ 5160409 w 9486104"/>
              <a:gd name="connsiteY134" fmla="*/ 5031377 h 5392617"/>
              <a:gd name="connsiteX135" fmla="*/ 1486438 w 9486104"/>
              <a:gd name="connsiteY135" fmla="*/ 5028087 h 5392617"/>
              <a:gd name="connsiteX136" fmla="*/ 1524315 w 9486104"/>
              <a:gd name="connsiteY136" fmla="*/ 5028087 h 5392617"/>
              <a:gd name="connsiteX137" fmla="*/ 1524315 w 9486104"/>
              <a:gd name="connsiteY137" fmla="*/ 5214251 h 5392617"/>
              <a:gd name="connsiteX138" fmla="*/ 1522113 w 9486104"/>
              <a:gd name="connsiteY138" fmla="*/ 5214251 h 5392617"/>
              <a:gd name="connsiteX139" fmla="*/ 1522113 w 9486104"/>
              <a:gd name="connsiteY139" fmla="*/ 5258103 h 5392617"/>
              <a:gd name="connsiteX140" fmla="*/ 1471653 w 9486104"/>
              <a:gd name="connsiteY140" fmla="*/ 5309845 h 5392617"/>
              <a:gd name="connsiteX141" fmla="*/ 1433776 w 9486104"/>
              <a:gd name="connsiteY141" fmla="*/ 5309845 h 5392617"/>
              <a:gd name="connsiteX142" fmla="*/ 1433776 w 9486104"/>
              <a:gd name="connsiteY142" fmla="*/ 5123681 h 5392617"/>
              <a:gd name="connsiteX143" fmla="*/ 1435967 w 9486104"/>
              <a:gd name="connsiteY143" fmla="*/ 5123681 h 5392617"/>
              <a:gd name="connsiteX144" fmla="*/ 1435967 w 9486104"/>
              <a:gd name="connsiteY144" fmla="*/ 5079829 h 5392617"/>
              <a:gd name="connsiteX145" fmla="*/ 1486438 w 9486104"/>
              <a:gd name="connsiteY145" fmla="*/ 5028087 h 5392617"/>
              <a:gd name="connsiteX146" fmla="*/ 167510 w 9486104"/>
              <a:gd name="connsiteY146" fmla="*/ 5017256 h 5392617"/>
              <a:gd name="connsiteX147" fmla="*/ 366916 w 9486104"/>
              <a:gd name="connsiteY147" fmla="*/ 5017256 h 5392617"/>
              <a:gd name="connsiteX148" fmla="*/ 378599 w 9486104"/>
              <a:gd name="connsiteY148" fmla="*/ 5018105 h 5392617"/>
              <a:gd name="connsiteX149" fmla="*/ 378599 w 9486104"/>
              <a:gd name="connsiteY149" fmla="*/ 5017256 h 5392617"/>
              <a:gd name="connsiteX150" fmla="*/ 731950 w 9486104"/>
              <a:gd name="connsiteY150" fmla="*/ 5017256 h 5392617"/>
              <a:gd name="connsiteX151" fmla="*/ 731950 w 9486104"/>
              <a:gd name="connsiteY151" fmla="*/ 5044401 h 5392617"/>
              <a:gd name="connsiteX152" fmla="*/ 654977 w 9486104"/>
              <a:gd name="connsiteY152" fmla="*/ 5121380 h 5392617"/>
              <a:gd name="connsiteX153" fmla="*/ 455572 w 9486104"/>
              <a:gd name="connsiteY153" fmla="*/ 5121380 h 5392617"/>
              <a:gd name="connsiteX154" fmla="*/ 443888 w 9486104"/>
              <a:gd name="connsiteY154" fmla="*/ 5120530 h 5392617"/>
              <a:gd name="connsiteX155" fmla="*/ 443888 w 9486104"/>
              <a:gd name="connsiteY155" fmla="*/ 5121380 h 5392617"/>
              <a:gd name="connsiteX156" fmla="*/ 90538 w 9486104"/>
              <a:gd name="connsiteY156" fmla="*/ 5121380 h 5392617"/>
              <a:gd name="connsiteX157" fmla="*/ 90538 w 9486104"/>
              <a:gd name="connsiteY157" fmla="*/ 5094233 h 5392617"/>
              <a:gd name="connsiteX158" fmla="*/ 167510 w 9486104"/>
              <a:gd name="connsiteY158" fmla="*/ 5017256 h 5392617"/>
              <a:gd name="connsiteX159" fmla="*/ 2769439 w 9486104"/>
              <a:gd name="connsiteY159" fmla="*/ 4935995 h 5392617"/>
              <a:gd name="connsiteX160" fmla="*/ 2807309 w 9486104"/>
              <a:gd name="connsiteY160" fmla="*/ 4935995 h 5392617"/>
              <a:gd name="connsiteX161" fmla="*/ 2807309 w 9486104"/>
              <a:gd name="connsiteY161" fmla="*/ 5122158 h 5392617"/>
              <a:gd name="connsiteX162" fmla="*/ 2805114 w 9486104"/>
              <a:gd name="connsiteY162" fmla="*/ 5122158 h 5392617"/>
              <a:gd name="connsiteX163" fmla="*/ 2805114 w 9486104"/>
              <a:gd name="connsiteY163" fmla="*/ 5166008 h 5392617"/>
              <a:gd name="connsiteX164" fmla="*/ 2754645 w 9486104"/>
              <a:gd name="connsiteY164" fmla="*/ 5217752 h 5392617"/>
              <a:gd name="connsiteX165" fmla="*/ 2716776 w 9486104"/>
              <a:gd name="connsiteY165" fmla="*/ 5217752 h 5392617"/>
              <a:gd name="connsiteX166" fmla="*/ 2716776 w 9486104"/>
              <a:gd name="connsiteY166" fmla="*/ 5031589 h 5392617"/>
              <a:gd name="connsiteX167" fmla="*/ 2718970 w 9486104"/>
              <a:gd name="connsiteY167" fmla="*/ 5031589 h 5392617"/>
              <a:gd name="connsiteX168" fmla="*/ 2718970 w 9486104"/>
              <a:gd name="connsiteY168" fmla="*/ 4987737 h 5392617"/>
              <a:gd name="connsiteX169" fmla="*/ 2769439 w 9486104"/>
              <a:gd name="connsiteY169" fmla="*/ 4935995 h 5392617"/>
              <a:gd name="connsiteX170" fmla="*/ 6298445 w 9486104"/>
              <a:gd name="connsiteY170" fmla="*/ 4934417 h 5392617"/>
              <a:gd name="connsiteX171" fmla="*/ 6336314 w 9486104"/>
              <a:gd name="connsiteY171" fmla="*/ 4934417 h 5392617"/>
              <a:gd name="connsiteX172" fmla="*/ 6336314 w 9486104"/>
              <a:gd name="connsiteY172" fmla="*/ 5120581 h 5392617"/>
              <a:gd name="connsiteX173" fmla="*/ 6334120 w 9486104"/>
              <a:gd name="connsiteY173" fmla="*/ 5120581 h 5392617"/>
              <a:gd name="connsiteX174" fmla="*/ 6334120 w 9486104"/>
              <a:gd name="connsiteY174" fmla="*/ 5164433 h 5392617"/>
              <a:gd name="connsiteX175" fmla="*/ 6283651 w 9486104"/>
              <a:gd name="connsiteY175" fmla="*/ 5216179 h 5392617"/>
              <a:gd name="connsiteX176" fmla="*/ 6245781 w 9486104"/>
              <a:gd name="connsiteY176" fmla="*/ 5216179 h 5392617"/>
              <a:gd name="connsiteX177" fmla="*/ 6245781 w 9486104"/>
              <a:gd name="connsiteY177" fmla="*/ 5030012 h 5392617"/>
              <a:gd name="connsiteX178" fmla="*/ 6247975 w 9486104"/>
              <a:gd name="connsiteY178" fmla="*/ 5030012 h 5392617"/>
              <a:gd name="connsiteX179" fmla="*/ 6247975 w 9486104"/>
              <a:gd name="connsiteY179" fmla="*/ 4986159 h 5392617"/>
              <a:gd name="connsiteX180" fmla="*/ 6298445 w 9486104"/>
              <a:gd name="connsiteY180" fmla="*/ 4934417 h 5392617"/>
              <a:gd name="connsiteX181" fmla="*/ 7689819 w 9486104"/>
              <a:gd name="connsiteY181" fmla="*/ 4841090 h 5392617"/>
              <a:gd name="connsiteX182" fmla="*/ 7727688 w 9486104"/>
              <a:gd name="connsiteY182" fmla="*/ 4841090 h 5392617"/>
              <a:gd name="connsiteX183" fmla="*/ 7727688 w 9486104"/>
              <a:gd name="connsiteY183" fmla="*/ 5027253 h 5392617"/>
              <a:gd name="connsiteX184" fmla="*/ 7725494 w 9486104"/>
              <a:gd name="connsiteY184" fmla="*/ 5027253 h 5392617"/>
              <a:gd name="connsiteX185" fmla="*/ 7725494 w 9486104"/>
              <a:gd name="connsiteY185" fmla="*/ 5071102 h 5392617"/>
              <a:gd name="connsiteX186" fmla="*/ 7675025 w 9486104"/>
              <a:gd name="connsiteY186" fmla="*/ 5122846 h 5392617"/>
              <a:gd name="connsiteX187" fmla="*/ 7637155 w 9486104"/>
              <a:gd name="connsiteY187" fmla="*/ 5122846 h 5392617"/>
              <a:gd name="connsiteX188" fmla="*/ 7637155 w 9486104"/>
              <a:gd name="connsiteY188" fmla="*/ 5149956 h 5392617"/>
              <a:gd name="connsiteX189" fmla="*/ 7560177 w 9486104"/>
              <a:gd name="connsiteY189" fmla="*/ 5226936 h 5392617"/>
              <a:gd name="connsiteX190" fmla="*/ 7038142 w 9486104"/>
              <a:gd name="connsiteY190" fmla="*/ 5226936 h 5392617"/>
              <a:gd name="connsiteX191" fmla="*/ 7038142 w 9486104"/>
              <a:gd name="connsiteY191" fmla="*/ 5199788 h 5392617"/>
              <a:gd name="connsiteX192" fmla="*/ 7115120 w 9486104"/>
              <a:gd name="connsiteY192" fmla="*/ 5122809 h 5392617"/>
              <a:gd name="connsiteX193" fmla="*/ 7314520 w 9486104"/>
              <a:gd name="connsiteY193" fmla="*/ 5122809 h 5392617"/>
              <a:gd name="connsiteX194" fmla="*/ 7637155 w 9486104"/>
              <a:gd name="connsiteY194" fmla="*/ 5122809 h 5392617"/>
              <a:gd name="connsiteX195" fmla="*/ 7637155 w 9486104"/>
              <a:gd name="connsiteY195" fmla="*/ 4936682 h 5392617"/>
              <a:gd name="connsiteX196" fmla="*/ 7639349 w 9486104"/>
              <a:gd name="connsiteY196" fmla="*/ 4936682 h 5392617"/>
              <a:gd name="connsiteX197" fmla="*/ 7639349 w 9486104"/>
              <a:gd name="connsiteY197" fmla="*/ 4892832 h 5392617"/>
              <a:gd name="connsiteX198" fmla="*/ 7689819 w 9486104"/>
              <a:gd name="connsiteY198" fmla="*/ 4841090 h 5392617"/>
              <a:gd name="connsiteX199" fmla="*/ 2884323 w 9486104"/>
              <a:gd name="connsiteY199" fmla="*/ 4831836 h 5392617"/>
              <a:gd name="connsiteX200" fmla="*/ 3083722 w 9486104"/>
              <a:gd name="connsiteY200" fmla="*/ 4831836 h 5392617"/>
              <a:gd name="connsiteX201" fmla="*/ 3095401 w 9486104"/>
              <a:gd name="connsiteY201" fmla="*/ 4832685 h 5392617"/>
              <a:gd name="connsiteX202" fmla="*/ 3095401 w 9486104"/>
              <a:gd name="connsiteY202" fmla="*/ 4831836 h 5392617"/>
              <a:gd name="connsiteX203" fmla="*/ 3448758 w 9486104"/>
              <a:gd name="connsiteY203" fmla="*/ 4831836 h 5392617"/>
              <a:gd name="connsiteX204" fmla="*/ 3448758 w 9486104"/>
              <a:gd name="connsiteY204" fmla="*/ 4858981 h 5392617"/>
              <a:gd name="connsiteX205" fmla="*/ 3371779 w 9486104"/>
              <a:gd name="connsiteY205" fmla="*/ 4935960 h 5392617"/>
              <a:gd name="connsiteX206" fmla="*/ 3172380 w 9486104"/>
              <a:gd name="connsiteY206" fmla="*/ 4935960 h 5392617"/>
              <a:gd name="connsiteX207" fmla="*/ 3160701 w 9486104"/>
              <a:gd name="connsiteY207" fmla="*/ 4935110 h 5392617"/>
              <a:gd name="connsiteX208" fmla="*/ 3160701 w 9486104"/>
              <a:gd name="connsiteY208" fmla="*/ 4935960 h 5392617"/>
              <a:gd name="connsiteX209" fmla="*/ 2807344 w 9486104"/>
              <a:gd name="connsiteY209" fmla="*/ 4935960 h 5392617"/>
              <a:gd name="connsiteX210" fmla="*/ 2807344 w 9486104"/>
              <a:gd name="connsiteY210" fmla="*/ 4908813 h 5392617"/>
              <a:gd name="connsiteX211" fmla="*/ 2884323 w 9486104"/>
              <a:gd name="connsiteY211" fmla="*/ 4831836 h 5392617"/>
              <a:gd name="connsiteX212" fmla="*/ 6594182 w 9486104"/>
              <a:gd name="connsiteY212" fmla="*/ 4830012 h 5392617"/>
              <a:gd name="connsiteX213" fmla="*/ 6947537 w 9486104"/>
              <a:gd name="connsiteY213" fmla="*/ 4830012 h 5392617"/>
              <a:gd name="connsiteX214" fmla="*/ 6947537 w 9486104"/>
              <a:gd name="connsiteY214" fmla="*/ 4857157 h 5392617"/>
              <a:gd name="connsiteX215" fmla="*/ 6870559 w 9486104"/>
              <a:gd name="connsiteY215" fmla="*/ 4934134 h 5392617"/>
              <a:gd name="connsiteX216" fmla="*/ 6689670 w 9486104"/>
              <a:gd name="connsiteY216" fmla="*/ 4934134 h 5392617"/>
              <a:gd name="connsiteX217" fmla="*/ 6689670 w 9486104"/>
              <a:gd name="connsiteY217" fmla="*/ 4934417 h 5392617"/>
              <a:gd name="connsiteX218" fmla="*/ 6336314 w 9486104"/>
              <a:gd name="connsiteY218" fmla="*/ 4934417 h 5392617"/>
              <a:gd name="connsiteX219" fmla="*/ 6336314 w 9486104"/>
              <a:gd name="connsiteY219" fmla="*/ 4907272 h 5392617"/>
              <a:gd name="connsiteX220" fmla="*/ 6413292 w 9486104"/>
              <a:gd name="connsiteY220" fmla="*/ 4830294 h 5392617"/>
              <a:gd name="connsiteX221" fmla="*/ 6594182 w 9486104"/>
              <a:gd name="connsiteY221" fmla="*/ 4830294 h 5392617"/>
              <a:gd name="connsiteX222" fmla="*/ 9015257 w 9486104"/>
              <a:gd name="connsiteY222" fmla="*/ 4748999 h 5392617"/>
              <a:gd name="connsiteX223" fmla="*/ 9053126 w 9486104"/>
              <a:gd name="connsiteY223" fmla="*/ 4748999 h 5392617"/>
              <a:gd name="connsiteX224" fmla="*/ 9053126 w 9486104"/>
              <a:gd name="connsiteY224" fmla="*/ 4935160 h 5392617"/>
              <a:gd name="connsiteX225" fmla="*/ 9050932 w 9486104"/>
              <a:gd name="connsiteY225" fmla="*/ 4935160 h 5392617"/>
              <a:gd name="connsiteX226" fmla="*/ 9050932 w 9486104"/>
              <a:gd name="connsiteY226" fmla="*/ 4979009 h 5392617"/>
              <a:gd name="connsiteX227" fmla="*/ 9000462 w 9486104"/>
              <a:gd name="connsiteY227" fmla="*/ 5030755 h 5392617"/>
              <a:gd name="connsiteX228" fmla="*/ 8962593 w 9486104"/>
              <a:gd name="connsiteY228" fmla="*/ 5030755 h 5392617"/>
              <a:gd name="connsiteX229" fmla="*/ 8962593 w 9486104"/>
              <a:gd name="connsiteY229" fmla="*/ 4844592 h 5392617"/>
              <a:gd name="connsiteX230" fmla="*/ 8964787 w 9486104"/>
              <a:gd name="connsiteY230" fmla="*/ 4844592 h 5392617"/>
              <a:gd name="connsiteX231" fmla="*/ 8964787 w 9486104"/>
              <a:gd name="connsiteY231" fmla="*/ 4800743 h 5392617"/>
              <a:gd name="connsiteX232" fmla="*/ 9015257 w 9486104"/>
              <a:gd name="connsiteY232" fmla="*/ 4748999 h 5392617"/>
              <a:gd name="connsiteX233" fmla="*/ 4318096 w 9486104"/>
              <a:gd name="connsiteY233" fmla="*/ 4738543 h 5392617"/>
              <a:gd name="connsiteX234" fmla="*/ 4517495 w 9486104"/>
              <a:gd name="connsiteY234" fmla="*/ 4738543 h 5392617"/>
              <a:gd name="connsiteX235" fmla="*/ 4840131 w 9486104"/>
              <a:gd name="connsiteY235" fmla="*/ 4738543 h 5392617"/>
              <a:gd name="connsiteX236" fmla="*/ 4840131 w 9486104"/>
              <a:gd name="connsiteY236" fmla="*/ 4765688 h 5392617"/>
              <a:gd name="connsiteX237" fmla="*/ 4763152 w 9486104"/>
              <a:gd name="connsiteY237" fmla="*/ 4842667 h 5392617"/>
              <a:gd name="connsiteX238" fmla="*/ 4241118 w 9486104"/>
              <a:gd name="connsiteY238" fmla="*/ 4842667 h 5392617"/>
              <a:gd name="connsiteX239" fmla="*/ 4241118 w 9486104"/>
              <a:gd name="connsiteY239" fmla="*/ 5028829 h 5392617"/>
              <a:gd name="connsiteX240" fmla="*/ 4238924 w 9486104"/>
              <a:gd name="connsiteY240" fmla="*/ 5028829 h 5392617"/>
              <a:gd name="connsiteX241" fmla="*/ 4238924 w 9486104"/>
              <a:gd name="connsiteY241" fmla="*/ 5072679 h 5392617"/>
              <a:gd name="connsiteX242" fmla="*/ 4188455 w 9486104"/>
              <a:gd name="connsiteY242" fmla="*/ 5124423 h 5392617"/>
              <a:gd name="connsiteX243" fmla="*/ 4150584 w 9486104"/>
              <a:gd name="connsiteY243" fmla="*/ 5124423 h 5392617"/>
              <a:gd name="connsiteX244" fmla="*/ 4150584 w 9486104"/>
              <a:gd name="connsiteY244" fmla="*/ 4938260 h 5392617"/>
              <a:gd name="connsiteX245" fmla="*/ 4152779 w 9486104"/>
              <a:gd name="connsiteY245" fmla="*/ 4938260 h 5392617"/>
              <a:gd name="connsiteX246" fmla="*/ 4152779 w 9486104"/>
              <a:gd name="connsiteY246" fmla="*/ 4894408 h 5392617"/>
              <a:gd name="connsiteX247" fmla="*/ 4203248 w 9486104"/>
              <a:gd name="connsiteY247" fmla="*/ 4842667 h 5392617"/>
              <a:gd name="connsiteX248" fmla="*/ 4241117 w 9486104"/>
              <a:gd name="connsiteY248" fmla="*/ 4842667 h 5392617"/>
              <a:gd name="connsiteX249" fmla="*/ 4241117 w 9486104"/>
              <a:gd name="connsiteY249" fmla="*/ 4815520 h 5392617"/>
              <a:gd name="connsiteX250" fmla="*/ 4318096 w 9486104"/>
              <a:gd name="connsiteY250" fmla="*/ 4738543 h 5392617"/>
              <a:gd name="connsiteX251" fmla="*/ 7804666 w 9486104"/>
              <a:gd name="connsiteY251" fmla="*/ 4736967 h 5392617"/>
              <a:gd name="connsiteX252" fmla="*/ 8004066 w 9486104"/>
              <a:gd name="connsiteY252" fmla="*/ 4736967 h 5392617"/>
              <a:gd name="connsiteX253" fmla="*/ 8016382 w 9486104"/>
              <a:gd name="connsiteY253" fmla="*/ 4737888 h 5392617"/>
              <a:gd name="connsiteX254" fmla="*/ 8230541 w 9486104"/>
              <a:gd name="connsiteY254" fmla="*/ 4737888 h 5392617"/>
              <a:gd name="connsiteX255" fmla="*/ 8230541 w 9486104"/>
              <a:gd name="connsiteY255" fmla="*/ 4765033 h 5392617"/>
              <a:gd name="connsiteX256" fmla="*/ 8153562 w 9486104"/>
              <a:gd name="connsiteY256" fmla="*/ 4842010 h 5392617"/>
              <a:gd name="connsiteX257" fmla="*/ 7954163 w 9486104"/>
              <a:gd name="connsiteY257" fmla="*/ 4842010 h 5392617"/>
              <a:gd name="connsiteX258" fmla="*/ 7941846 w 9486104"/>
              <a:gd name="connsiteY258" fmla="*/ 4841090 h 5392617"/>
              <a:gd name="connsiteX259" fmla="*/ 7727688 w 9486104"/>
              <a:gd name="connsiteY259" fmla="*/ 4841090 h 5392617"/>
              <a:gd name="connsiteX260" fmla="*/ 7727688 w 9486104"/>
              <a:gd name="connsiteY260" fmla="*/ 4813945 h 5392617"/>
              <a:gd name="connsiteX261" fmla="*/ 7804666 w 9486104"/>
              <a:gd name="connsiteY261" fmla="*/ 4736967 h 5392617"/>
              <a:gd name="connsiteX262" fmla="*/ 9310994 w 9486104"/>
              <a:gd name="connsiteY262" fmla="*/ 4644594 h 5392617"/>
              <a:gd name="connsiteX263" fmla="*/ 9469790 w 9486104"/>
              <a:gd name="connsiteY263" fmla="*/ 4644594 h 5392617"/>
              <a:gd name="connsiteX264" fmla="*/ 9469425 w 9486104"/>
              <a:gd name="connsiteY264" fmla="*/ 4748718 h 5392617"/>
              <a:gd name="connsiteX265" fmla="*/ 9406482 w 9486104"/>
              <a:gd name="connsiteY265" fmla="*/ 4748718 h 5392617"/>
              <a:gd name="connsiteX266" fmla="*/ 9406482 w 9486104"/>
              <a:gd name="connsiteY266" fmla="*/ 4748999 h 5392617"/>
              <a:gd name="connsiteX267" fmla="*/ 9053126 w 9486104"/>
              <a:gd name="connsiteY267" fmla="*/ 4748999 h 5392617"/>
              <a:gd name="connsiteX268" fmla="*/ 9053126 w 9486104"/>
              <a:gd name="connsiteY268" fmla="*/ 4721854 h 5392617"/>
              <a:gd name="connsiteX269" fmla="*/ 9130104 w 9486104"/>
              <a:gd name="connsiteY269" fmla="*/ 4644877 h 5392617"/>
              <a:gd name="connsiteX270" fmla="*/ 9310994 w 9486104"/>
              <a:gd name="connsiteY270" fmla="*/ 4644877 h 5392617"/>
              <a:gd name="connsiteX271" fmla="*/ 5681311 w 9486104"/>
              <a:gd name="connsiteY271" fmla="*/ 4643836 h 5392617"/>
              <a:gd name="connsiteX272" fmla="*/ 5880711 w 9486104"/>
              <a:gd name="connsiteY272" fmla="*/ 4643836 h 5392617"/>
              <a:gd name="connsiteX273" fmla="*/ 5892390 w 9486104"/>
              <a:gd name="connsiteY273" fmla="*/ 4644685 h 5392617"/>
              <a:gd name="connsiteX274" fmla="*/ 5892390 w 9486104"/>
              <a:gd name="connsiteY274" fmla="*/ 4643836 h 5392617"/>
              <a:gd name="connsiteX275" fmla="*/ 6245746 w 9486104"/>
              <a:gd name="connsiteY275" fmla="*/ 4643836 h 5392617"/>
              <a:gd name="connsiteX276" fmla="*/ 6245746 w 9486104"/>
              <a:gd name="connsiteY276" fmla="*/ 4670981 h 5392617"/>
              <a:gd name="connsiteX277" fmla="*/ 6168768 w 9486104"/>
              <a:gd name="connsiteY277" fmla="*/ 4747958 h 5392617"/>
              <a:gd name="connsiteX278" fmla="*/ 5969368 w 9486104"/>
              <a:gd name="connsiteY278" fmla="*/ 4747958 h 5392617"/>
              <a:gd name="connsiteX279" fmla="*/ 5957689 w 9486104"/>
              <a:gd name="connsiteY279" fmla="*/ 4747108 h 5392617"/>
              <a:gd name="connsiteX280" fmla="*/ 5957689 w 9486104"/>
              <a:gd name="connsiteY280" fmla="*/ 4747958 h 5392617"/>
              <a:gd name="connsiteX281" fmla="*/ 5604334 w 9486104"/>
              <a:gd name="connsiteY281" fmla="*/ 4747958 h 5392617"/>
              <a:gd name="connsiteX282" fmla="*/ 5604334 w 9486104"/>
              <a:gd name="connsiteY282" fmla="*/ 4934116 h 5392617"/>
              <a:gd name="connsiteX283" fmla="*/ 5602139 w 9486104"/>
              <a:gd name="connsiteY283" fmla="*/ 4934116 h 5392617"/>
              <a:gd name="connsiteX284" fmla="*/ 5602139 w 9486104"/>
              <a:gd name="connsiteY284" fmla="*/ 4977969 h 5392617"/>
              <a:gd name="connsiteX285" fmla="*/ 5551670 w 9486104"/>
              <a:gd name="connsiteY285" fmla="*/ 5029714 h 5392617"/>
              <a:gd name="connsiteX286" fmla="*/ 5513800 w 9486104"/>
              <a:gd name="connsiteY286" fmla="*/ 5029714 h 5392617"/>
              <a:gd name="connsiteX287" fmla="*/ 5513800 w 9486104"/>
              <a:gd name="connsiteY287" fmla="*/ 4843548 h 5392617"/>
              <a:gd name="connsiteX288" fmla="*/ 5515995 w 9486104"/>
              <a:gd name="connsiteY288" fmla="*/ 4843548 h 5392617"/>
              <a:gd name="connsiteX289" fmla="*/ 5515995 w 9486104"/>
              <a:gd name="connsiteY289" fmla="*/ 4799699 h 5392617"/>
              <a:gd name="connsiteX290" fmla="*/ 5566465 w 9486104"/>
              <a:gd name="connsiteY290" fmla="*/ 4747957 h 5392617"/>
              <a:gd name="connsiteX291" fmla="*/ 5604334 w 9486104"/>
              <a:gd name="connsiteY291" fmla="*/ 4747957 h 5392617"/>
              <a:gd name="connsiteX292" fmla="*/ 5604334 w 9486104"/>
              <a:gd name="connsiteY292" fmla="*/ 4720814 h 5392617"/>
              <a:gd name="connsiteX293" fmla="*/ 5681311 w 9486104"/>
              <a:gd name="connsiteY293" fmla="*/ 4643836 h 5392617"/>
              <a:gd name="connsiteX294" fmla="*/ 2176018 w 9486104"/>
              <a:gd name="connsiteY294" fmla="*/ 4642209 h 5392617"/>
              <a:gd name="connsiteX295" fmla="*/ 2213888 w 9486104"/>
              <a:gd name="connsiteY295" fmla="*/ 4642209 h 5392617"/>
              <a:gd name="connsiteX296" fmla="*/ 2213888 w 9486104"/>
              <a:gd name="connsiteY296" fmla="*/ 4828370 h 5392617"/>
              <a:gd name="connsiteX297" fmla="*/ 2211693 w 9486104"/>
              <a:gd name="connsiteY297" fmla="*/ 4828370 h 5392617"/>
              <a:gd name="connsiteX298" fmla="*/ 2211693 w 9486104"/>
              <a:gd name="connsiteY298" fmla="*/ 4872220 h 5392617"/>
              <a:gd name="connsiteX299" fmla="*/ 2161225 w 9486104"/>
              <a:gd name="connsiteY299" fmla="*/ 4923963 h 5392617"/>
              <a:gd name="connsiteX300" fmla="*/ 2123355 w 9486104"/>
              <a:gd name="connsiteY300" fmla="*/ 4923963 h 5392617"/>
              <a:gd name="connsiteX301" fmla="*/ 2123355 w 9486104"/>
              <a:gd name="connsiteY301" fmla="*/ 4951072 h 5392617"/>
              <a:gd name="connsiteX302" fmla="*/ 2046376 w 9486104"/>
              <a:gd name="connsiteY302" fmla="*/ 5028049 h 5392617"/>
              <a:gd name="connsiteX303" fmla="*/ 1524342 w 9486104"/>
              <a:gd name="connsiteY303" fmla="*/ 5028049 h 5392617"/>
              <a:gd name="connsiteX304" fmla="*/ 1524342 w 9486104"/>
              <a:gd name="connsiteY304" fmla="*/ 5000903 h 5392617"/>
              <a:gd name="connsiteX305" fmla="*/ 1601322 w 9486104"/>
              <a:gd name="connsiteY305" fmla="*/ 4923927 h 5392617"/>
              <a:gd name="connsiteX306" fmla="*/ 1800719 w 9486104"/>
              <a:gd name="connsiteY306" fmla="*/ 4923927 h 5392617"/>
              <a:gd name="connsiteX307" fmla="*/ 2123355 w 9486104"/>
              <a:gd name="connsiteY307" fmla="*/ 4923927 h 5392617"/>
              <a:gd name="connsiteX308" fmla="*/ 2123355 w 9486104"/>
              <a:gd name="connsiteY308" fmla="*/ 4737802 h 5392617"/>
              <a:gd name="connsiteX309" fmla="*/ 2125548 w 9486104"/>
              <a:gd name="connsiteY309" fmla="*/ 4737802 h 5392617"/>
              <a:gd name="connsiteX310" fmla="*/ 2125548 w 9486104"/>
              <a:gd name="connsiteY310" fmla="*/ 4693950 h 5392617"/>
              <a:gd name="connsiteX311" fmla="*/ 2176018 w 9486104"/>
              <a:gd name="connsiteY311" fmla="*/ 4642209 h 5392617"/>
              <a:gd name="connsiteX312" fmla="*/ 1080382 w 9486104"/>
              <a:gd name="connsiteY312" fmla="*/ 4631131 h 5392617"/>
              <a:gd name="connsiteX313" fmla="*/ 1433748 w 9486104"/>
              <a:gd name="connsiteY313" fmla="*/ 4631131 h 5392617"/>
              <a:gd name="connsiteX314" fmla="*/ 1433748 w 9486104"/>
              <a:gd name="connsiteY314" fmla="*/ 4658276 h 5392617"/>
              <a:gd name="connsiteX315" fmla="*/ 1356760 w 9486104"/>
              <a:gd name="connsiteY315" fmla="*/ 4735253 h 5392617"/>
              <a:gd name="connsiteX316" fmla="*/ 1175869 w 9486104"/>
              <a:gd name="connsiteY316" fmla="*/ 4735253 h 5392617"/>
              <a:gd name="connsiteX317" fmla="*/ 1175869 w 9486104"/>
              <a:gd name="connsiteY317" fmla="*/ 4735536 h 5392617"/>
              <a:gd name="connsiteX318" fmla="*/ 822516 w 9486104"/>
              <a:gd name="connsiteY318" fmla="*/ 4735536 h 5392617"/>
              <a:gd name="connsiteX319" fmla="*/ 822516 w 9486104"/>
              <a:gd name="connsiteY319" fmla="*/ 4921698 h 5392617"/>
              <a:gd name="connsiteX320" fmla="*/ 820329 w 9486104"/>
              <a:gd name="connsiteY320" fmla="*/ 4921698 h 5392617"/>
              <a:gd name="connsiteX321" fmla="*/ 820329 w 9486104"/>
              <a:gd name="connsiteY321" fmla="*/ 4965547 h 5392617"/>
              <a:gd name="connsiteX322" fmla="*/ 769854 w 9486104"/>
              <a:gd name="connsiteY322" fmla="*/ 5017291 h 5392617"/>
              <a:gd name="connsiteX323" fmla="*/ 731980 w 9486104"/>
              <a:gd name="connsiteY323" fmla="*/ 5017291 h 5392617"/>
              <a:gd name="connsiteX324" fmla="*/ 731980 w 9486104"/>
              <a:gd name="connsiteY324" fmla="*/ 4831129 h 5392617"/>
              <a:gd name="connsiteX325" fmla="*/ 734174 w 9486104"/>
              <a:gd name="connsiteY325" fmla="*/ 4831129 h 5392617"/>
              <a:gd name="connsiteX326" fmla="*/ 734174 w 9486104"/>
              <a:gd name="connsiteY326" fmla="*/ 4787277 h 5392617"/>
              <a:gd name="connsiteX327" fmla="*/ 784644 w 9486104"/>
              <a:gd name="connsiteY327" fmla="*/ 4735535 h 5392617"/>
              <a:gd name="connsiteX328" fmla="*/ 822516 w 9486104"/>
              <a:gd name="connsiteY328" fmla="*/ 4735535 h 5392617"/>
              <a:gd name="connsiteX329" fmla="*/ 822516 w 9486104"/>
              <a:gd name="connsiteY329" fmla="*/ 4708391 h 5392617"/>
              <a:gd name="connsiteX330" fmla="*/ 899492 w 9486104"/>
              <a:gd name="connsiteY330" fmla="*/ 4631413 h 5392617"/>
              <a:gd name="connsiteX331" fmla="*/ 1080382 w 9486104"/>
              <a:gd name="connsiteY331" fmla="*/ 4631413 h 5392617"/>
              <a:gd name="connsiteX332" fmla="*/ 7000237 w 9486104"/>
              <a:gd name="connsiteY332" fmla="*/ 4548259 h 5392617"/>
              <a:gd name="connsiteX333" fmla="*/ 7038106 w 9486104"/>
              <a:gd name="connsiteY333" fmla="*/ 4548259 h 5392617"/>
              <a:gd name="connsiteX334" fmla="*/ 7038106 w 9486104"/>
              <a:gd name="connsiteY334" fmla="*/ 4734419 h 5392617"/>
              <a:gd name="connsiteX335" fmla="*/ 7035912 w 9486104"/>
              <a:gd name="connsiteY335" fmla="*/ 4734419 h 5392617"/>
              <a:gd name="connsiteX336" fmla="*/ 7035912 w 9486104"/>
              <a:gd name="connsiteY336" fmla="*/ 4778268 h 5392617"/>
              <a:gd name="connsiteX337" fmla="*/ 6985443 w 9486104"/>
              <a:gd name="connsiteY337" fmla="*/ 4830012 h 5392617"/>
              <a:gd name="connsiteX338" fmla="*/ 6947573 w 9486104"/>
              <a:gd name="connsiteY338" fmla="*/ 4830012 h 5392617"/>
              <a:gd name="connsiteX339" fmla="*/ 6947573 w 9486104"/>
              <a:gd name="connsiteY339" fmla="*/ 4643851 h 5392617"/>
              <a:gd name="connsiteX340" fmla="*/ 6949767 w 9486104"/>
              <a:gd name="connsiteY340" fmla="*/ 4643851 h 5392617"/>
              <a:gd name="connsiteX341" fmla="*/ 6949767 w 9486104"/>
              <a:gd name="connsiteY341" fmla="*/ 4600002 h 5392617"/>
              <a:gd name="connsiteX342" fmla="*/ 7000237 w 9486104"/>
              <a:gd name="connsiteY342" fmla="*/ 4548259 h 5392617"/>
              <a:gd name="connsiteX343" fmla="*/ 2290866 w 9486104"/>
              <a:gd name="connsiteY343" fmla="*/ 4538085 h 5392617"/>
              <a:gd name="connsiteX344" fmla="*/ 2490265 w 9486104"/>
              <a:gd name="connsiteY344" fmla="*/ 4538085 h 5392617"/>
              <a:gd name="connsiteX345" fmla="*/ 2502582 w 9486104"/>
              <a:gd name="connsiteY345" fmla="*/ 4539005 h 5392617"/>
              <a:gd name="connsiteX346" fmla="*/ 2716740 w 9486104"/>
              <a:gd name="connsiteY346" fmla="*/ 4539005 h 5392617"/>
              <a:gd name="connsiteX347" fmla="*/ 2716740 w 9486104"/>
              <a:gd name="connsiteY347" fmla="*/ 4566152 h 5392617"/>
              <a:gd name="connsiteX348" fmla="*/ 2639762 w 9486104"/>
              <a:gd name="connsiteY348" fmla="*/ 4643128 h 5392617"/>
              <a:gd name="connsiteX349" fmla="*/ 2440362 w 9486104"/>
              <a:gd name="connsiteY349" fmla="*/ 4643128 h 5392617"/>
              <a:gd name="connsiteX350" fmla="*/ 2428046 w 9486104"/>
              <a:gd name="connsiteY350" fmla="*/ 4642209 h 5392617"/>
              <a:gd name="connsiteX351" fmla="*/ 2213888 w 9486104"/>
              <a:gd name="connsiteY351" fmla="*/ 4642209 h 5392617"/>
              <a:gd name="connsiteX352" fmla="*/ 2213888 w 9486104"/>
              <a:gd name="connsiteY352" fmla="*/ 4615063 h 5392617"/>
              <a:gd name="connsiteX353" fmla="*/ 2290866 w 9486104"/>
              <a:gd name="connsiteY353" fmla="*/ 4538085 h 5392617"/>
              <a:gd name="connsiteX354" fmla="*/ 4892794 w 9486104"/>
              <a:gd name="connsiteY354" fmla="*/ 4456786 h 5392617"/>
              <a:gd name="connsiteX355" fmla="*/ 4930663 w 9486104"/>
              <a:gd name="connsiteY355" fmla="*/ 4456786 h 5392617"/>
              <a:gd name="connsiteX356" fmla="*/ 4930663 w 9486104"/>
              <a:gd name="connsiteY356" fmla="*/ 4642950 h 5392617"/>
              <a:gd name="connsiteX357" fmla="*/ 4928470 w 9486104"/>
              <a:gd name="connsiteY357" fmla="*/ 4642950 h 5392617"/>
              <a:gd name="connsiteX358" fmla="*/ 4928470 w 9486104"/>
              <a:gd name="connsiteY358" fmla="*/ 4686800 h 5392617"/>
              <a:gd name="connsiteX359" fmla="*/ 4878000 w 9486104"/>
              <a:gd name="connsiteY359" fmla="*/ 4738543 h 5392617"/>
              <a:gd name="connsiteX360" fmla="*/ 4840131 w 9486104"/>
              <a:gd name="connsiteY360" fmla="*/ 4738543 h 5392617"/>
              <a:gd name="connsiteX361" fmla="*/ 4840131 w 9486104"/>
              <a:gd name="connsiteY361" fmla="*/ 4552380 h 5392617"/>
              <a:gd name="connsiteX362" fmla="*/ 4842324 w 9486104"/>
              <a:gd name="connsiteY362" fmla="*/ 4552380 h 5392617"/>
              <a:gd name="connsiteX363" fmla="*/ 4842324 w 9486104"/>
              <a:gd name="connsiteY363" fmla="*/ 4508528 h 5392617"/>
              <a:gd name="connsiteX364" fmla="*/ 4892794 w 9486104"/>
              <a:gd name="connsiteY364" fmla="*/ 4456786 h 5392617"/>
              <a:gd name="connsiteX365" fmla="*/ 8283240 w 9486104"/>
              <a:gd name="connsiteY365" fmla="*/ 4456165 h 5392617"/>
              <a:gd name="connsiteX366" fmla="*/ 8321109 w 9486104"/>
              <a:gd name="connsiteY366" fmla="*/ 4456165 h 5392617"/>
              <a:gd name="connsiteX367" fmla="*/ 8321109 w 9486104"/>
              <a:gd name="connsiteY367" fmla="*/ 4642330 h 5392617"/>
              <a:gd name="connsiteX368" fmla="*/ 8318915 w 9486104"/>
              <a:gd name="connsiteY368" fmla="*/ 4642330 h 5392617"/>
              <a:gd name="connsiteX369" fmla="*/ 8318915 w 9486104"/>
              <a:gd name="connsiteY369" fmla="*/ 4686181 h 5392617"/>
              <a:gd name="connsiteX370" fmla="*/ 8268446 w 9486104"/>
              <a:gd name="connsiteY370" fmla="*/ 4737921 h 5392617"/>
              <a:gd name="connsiteX371" fmla="*/ 8230576 w 9486104"/>
              <a:gd name="connsiteY371" fmla="*/ 4737921 h 5392617"/>
              <a:gd name="connsiteX372" fmla="*/ 8230576 w 9486104"/>
              <a:gd name="connsiteY372" fmla="*/ 4551762 h 5392617"/>
              <a:gd name="connsiteX373" fmla="*/ 8232771 w 9486104"/>
              <a:gd name="connsiteY373" fmla="*/ 4551762 h 5392617"/>
              <a:gd name="connsiteX374" fmla="*/ 8232771 w 9486104"/>
              <a:gd name="connsiteY374" fmla="*/ 4507906 h 5392617"/>
              <a:gd name="connsiteX375" fmla="*/ 8283240 w 9486104"/>
              <a:gd name="connsiteY375" fmla="*/ 4456165 h 5392617"/>
              <a:gd name="connsiteX376" fmla="*/ 3797194 w 9486104"/>
              <a:gd name="connsiteY376" fmla="*/ 4445709 h 5392617"/>
              <a:gd name="connsiteX377" fmla="*/ 4150549 w 9486104"/>
              <a:gd name="connsiteY377" fmla="*/ 4445709 h 5392617"/>
              <a:gd name="connsiteX378" fmla="*/ 4150549 w 9486104"/>
              <a:gd name="connsiteY378" fmla="*/ 4472854 h 5392617"/>
              <a:gd name="connsiteX379" fmla="*/ 4073570 w 9486104"/>
              <a:gd name="connsiteY379" fmla="*/ 4549834 h 5392617"/>
              <a:gd name="connsiteX380" fmla="*/ 3892681 w 9486104"/>
              <a:gd name="connsiteY380" fmla="*/ 4549834 h 5392617"/>
              <a:gd name="connsiteX381" fmla="*/ 3892681 w 9486104"/>
              <a:gd name="connsiteY381" fmla="*/ 4550115 h 5392617"/>
              <a:gd name="connsiteX382" fmla="*/ 3539325 w 9486104"/>
              <a:gd name="connsiteY382" fmla="*/ 4550115 h 5392617"/>
              <a:gd name="connsiteX383" fmla="*/ 3539325 w 9486104"/>
              <a:gd name="connsiteY383" fmla="*/ 4736277 h 5392617"/>
              <a:gd name="connsiteX384" fmla="*/ 3537132 w 9486104"/>
              <a:gd name="connsiteY384" fmla="*/ 4736277 h 5392617"/>
              <a:gd name="connsiteX385" fmla="*/ 3537132 w 9486104"/>
              <a:gd name="connsiteY385" fmla="*/ 4780127 h 5392617"/>
              <a:gd name="connsiteX386" fmla="*/ 3486661 w 9486104"/>
              <a:gd name="connsiteY386" fmla="*/ 4831872 h 5392617"/>
              <a:gd name="connsiteX387" fmla="*/ 3448792 w 9486104"/>
              <a:gd name="connsiteY387" fmla="*/ 4831872 h 5392617"/>
              <a:gd name="connsiteX388" fmla="*/ 3448792 w 9486104"/>
              <a:gd name="connsiteY388" fmla="*/ 4645709 h 5392617"/>
              <a:gd name="connsiteX389" fmla="*/ 3450987 w 9486104"/>
              <a:gd name="connsiteY389" fmla="*/ 4645709 h 5392617"/>
              <a:gd name="connsiteX390" fmla="*/ 3450987 w 9486104"/>
              <a:gd name="connsiteY390" fmla="*/ 4601856 h 5392617"/>
              <a:gd name="connsiteX391" fmla="*/ 3501457 w 9486104"/>
              <a:gd name="connsiteY391" fmla="*/ 4550114 h 5392617"/>
              <a:gd name="connsiteX392" fmla="*/ 3539325 w 9486104"/>
              <a:gd name="connsiteY392" fmla="*/ 4550114 h 5392617"/>
              <a:gd name="connsiteX393" fmla="*/ 3539325 w 9486104"/>
              <a:gd name="connsiteY393" fmla="*/ 4522969 h 5392617"/>
              <a:gd name="connsiteX394" fmla="*/ 3616303 w 9486104"/>
              <a:gd name="connsiteY394" fmla="*/ 4445991 h 5392617"/>
              <a:gd name="connsiteX395" fmla="*/ 3797194 w 9486104"/>
              <a:gd name="connsiteY395" fmla="*/ 4445991 h 5392617"/>
              <a:gd name="connsiteX396" fmla="*/ 7115120 w 9486104"/>
              <a:gd name="connsiteY396" fmla="*/ 4444133 h 5392617"/>
              <a:gd name="connsiteX397" fmla="*/ 7314520 w 9486104"/>
              <a:gd name="connsiteY397" fmla="*/ 4444133 h 5392617"/>
              <a:gd name="connsiteX398" fmla="*/ 7637155 w 9486104"/>
              <a:gd name="connsiteY398" fmla="*/ 4444133 h 5392617"/>
              <a:gd name="connsiteX399" fmla="*/ 7637155 w 9486104"/>
              <a:gd name="connsiteY399" fmla="*/ 4471278 h 5392617"/>
              <a:gd name="connsiteX400" fmla="*/ 7560177 w 9486104"/>
              <a:gd name="connsiteY400" fmla="*/ 4548259 h 5392617"/>
              <a:gd name="connsiteX401" fmla="*/ 7038142 w 9486104"/>
              <a:gd name="connsiteY401" fmla="*/ 4548259 h 5392617"/>
              <a:gd name="connsiteX402" fmla="*/ 7038142 w 9486104"/>
              <a:gd name="connsiteY402" fmla="*/ 4521108 h 5392617"/>
              <a:gd name="connsiteX403" fmla="*/ 7115120 w 9486104"/>
              <a:gd name="connsiteY403" fmla="*/ 4444133 h 5392617"/>
              <a:gd name="connsiteX404" fmla="*/ 6298445 w 9486104"/>
              <a:gd name="connsiteY404" fmla="*/ 4362116 h 5392617"/>
              <a:gd name="connsiteX405" fmla="*/ 6336314 w 9486104"/>
              <a:gd name="connsiteY405" fmla="*/ 4362116 h 5392617"/>
              <a:gd name="connsiteX406" fmla="*/ 6336314 w 9486104"/>
              <a:gd name="connsiteY406" fmla="*/ 4548278 h 5392617"/>
              <a:gd name="connsiteX407" fmla="*/ 6334120 w 9486104"/>
              <a:gd name="connsiteY407" fmla="*/ 4548278 h 5392617"/>
              <a:gd name="connsiteX408" fmla="*/ 6334120 w 9486104"/>
              <a:gd name="connsiteY408" fmla="*/ 4592129 h 5392617"/>
              <a:gd name="connsiteX409" fmla="*/ 6283651 w 9486104"/>
              <a:gd name="connsiteY409" fmla="*/ 4643872 h 5392617"/>
              <a:gd name="connsiteX410" fmla="*/ 6245781 w 9486104"/>
              <a:gd name="connsiteY410" fmla="*/ 4643872 h 5392617"/>
              <a:gd name="connsiteX411" fmla="*/ 6245781 w 9486104"/>
              <a:gd name="connsiteY411" fmla="*/ 4457704 h 5392617"/>
              <a:gd name="connsiteX412" fmla="*/ 6247975 w 9486104"/>
              <a:gd name="connsiteY412" fmla="*/ 4457704 h 5392617"/>
              <a:gd name="connsiteX413" fmla="*/ 6247975 w 9486104"/>
              <a:gd name="connsiteY413" fmla="*/ 4413856 h 5392617"/>
              <a:gd name="connsiteX414" fmla="*/ 6298445 w 9486104"/>
              <a:gd name="connsiteY414" fmla="*/ 4362116 h 5392617"/>
              <a:gd name="connsiteX415" fmla="*/ 8398123 w 9486104"/>
              <a:gd name="connsiteY415" fmla="*/ 4352011 h 5392617"/>
              <a:gd name="connsiteX416" fmla="*/ 8597523 w 9486104"/>
              <a:gd name="connsiteY416" fmla="*/ 4352011 h 5392617"/>
              <a:gd name="connsiteX417" fmla="*/ 8609202 w 9486104"/>
              <a:gd name="connsiteY417" fmla="*/ 4352861 h 5392617"/>
              <a:gd name="connsiteX418" fmla="*/ 8609202 w 9486104"/>
              <a:gd name="connsiteY418" fmla="*/ 4352011 h 5392617"/>
              <a:gd name="connsiteX419" fmla="*/ 8962558 w 9486104"/>
              <a:gd name="connsiteY419" fmla="*/ 4352011 h 5392617"/>
              <a:gd name="connsiteX420" fmla="*/ 8962558 w 9486104"/>
              <a:gd name="connsiteY420" fmla="*/ 4379156 h 5392617"/>
              <a:gd name="connsiteX421" fmla="*/ 8885580 w 9486104"/>
              <a:gd name="connsiteY421" fmla="*/ 4456130 h 5392617"/>
              <a:gd name="connsiteX422" fmla="*/ 8686180 w 9486104"/>
              <a:gd name="connsiteY422" fmla="*/ 4456130 h 5392617"/>
              <a:gd name="connsiteX423" fmla="*/ 8674501 w 9486104"/>
              <a:gd name="connsiteY423" fmla="*/ 4455280 h 5392617"/>
              <a:gd name="connsiteX424" fmla="*/ 8674501 w 9486104"/>
              <a:gd name="connsiteY424" fmla="*/ 4456130 h 5392617"/>
              <a:gd name="connsiteX425" fmla="*/ 8321145 w 9486104"/>
              <a:gd name="connsiteY425" fmla="*/ 4456130 h 5392617"/>
              <a:gd name="connsiteX426" fmla="*/ 8321145 w 9486104"/>
              <a:gd name="connsiteY426" fmla="*/ 4428985 h 5392617"/>
              <a:gd name="connsiteX427" fmla="*/ 8398123 w 9486104"/>
              <a:gd name="connsiteY427" fmla="*/ 4352011 h 5392617"/>
              <a:gd name="connsiteX428" fmla="*/ 5160409 w 9486104"/>
              <a:gd name="connsiteY428" fmla="*/ 4351005 h 5392617"/>
              <a:gd name="connsiteX429" fmla="*/ 5513765 w 9486104"/>
              <a:gd name="connsiteY429" fmla="*/ 4351005 h 5392617"/>
              <a:gd name="connsiteX430" fmla="*/ 5513765 w 9486104"/>
              <a:gd name="connsiteY430" fmla="*/ 4378147 h 5392617"/>
              <a:gd name="connsiteX431" fmla="*/ 5436788 w 9486104"/>
              <a:gd name="connsiteY431" fmla="*/ 4455122 h 5392617"/>
              <a:gd name="connsiteX432" fmla="*/ 5284055 w 9486104"/>
              <a:gd name="connsiteY432" fmla="*/ 4455122 h 5392617"/>
              <a:gd name="connsiteX433" fmla="*/ 5284055 w 9486104"/>
              <a:gd name="connsiteY433" fmla="*/ 4456786 h 5392617"/>
              <a:gd name="connsiteX434" fmla="*/ 4930699 w 9486104"/>
              <a:gd name="connsiteY434" fmla="*/ 4456786 h 5392617"/>
              <a:gd name="connsiteX435" fmla="*/ 4930699 w 9486104"/>
              <a:gd name="connsiteY435" fmla="*/ 4429639 h 5392617"/>
              <a:gd name="connsiteX436" fmla="*/ 5007677 w 9486104"/>
              <a:gd name="connsiteY436" fmla="*/ 4352663 h 5392617"/>
              <a:gd name="connsiteX437" fmla="*/ 5160409 w 9486104"/>
              <a:gd name="connsiteY437" fmla="*/ 4352663 h 5392617"/>
              <a:gd name="connsiteX438" fmla="*/ 1486438 w 9486104"/>
              <a:gd name="connsiteY438" fmla="*/ 4349375 h 5392617"/>
              <a:gd name="connsiteX439" fmla="*/ 1524315 w 9486104"/>
              <a:gd name="connsiteY439" fmla="*/ 4349375 h 5392617"/>
              <a:gd name="connsiteX440" fmla="*/ 1524315 w 9486104"/>
              <a:gd name="connsiteY440" fmla="*/ 4535536 h 5392617"/>
              <a:gd name="connsiteX441" fmla="*/ 1522112 w 9486104"/>
              <a:gd name="connsiteY441" fmla="*/ 4535536 h 5392617"/>
              <a:gd name="connsiteX442" fmla="*/ 1522112 w 9486104"/>
              <a:gd name="connsiteY442" fmla="*/ 4579387 h 5392617"/>
              <a:gd name="connsiteX443" fmla="*/ 1471653 w 9486104"/>
              <a:gd name="connsiteY443" fmla="*/ 4631131 h 5392617"/>
              <a:gd name="connsiteX444" fmla="*/ 1433776 w 9486104"/>
              <a:gd name="connsiteY444" fmla="*/ 4631131 h 5392617"/>
              <a:gd name="connsiteX445" fmla="*/ 1433776 w 9486104"/>
              <a:gd name="connsiteY445" fmla="*/ 4444967 h 5392617"/>
              <a:gd name="connsiteX446" fmla="*/ 1435967 w 9486104"/>
              <a:gd name="connsiteY446" fmla="*/ 4444967 h 5392617"/>
              <a:gd name="connsiteX447" fmla="*/ 1435967 w 9486104"/>
              <a:gd name="connsiteY447" fmla="*/ 4401116 h 5392617"/>
              <a:gd name="connsiteX448" fmla="*/ 1486438 w 9486104"/>
              <a:gd name="connsiteY448" fmla="*/ 4349375 h 5392617"/>
              <a:gd name="connsiteX449" fmla="*/ 6594182 w 9486104"/>
              <a:gd name="connsiteY449" fmla="*/ 4257668 h 5392617"/>
              <a:gd name="connsiteX450" fmla="*/ 6947537 w 9486104"/>
              <a:gd name="connsiteY450" fmla="*/ 4257668 h 5392617"/>
              <a:gd name="connsiteX451" fmla="*/ 6947537 w 9486104"/>
              <a:gd name="connsiteY451" fmla="*/ 4284819 h 5392617"/>
              <a:gd name="connsiteX452" fmla="*/ 6870559 w 9486104"/>
              <a:gd name="connsiteY452" fmla="*/ 4361800 h 5392617"/>
              <a:gd name="connsiteX453" fmla="*/ 6689670 w 9486104"/>
              <a:gd name="connsiteY453" fmla="*/ 4361800 h 5392617"/>
              <a:gd name="connsiteX454" fmla="*/ 6689670 w 9486104"/>
              <a:gd name="connsiteY454" fmla="*/ 4362081 h 5392617"/>
              <a:gd name="connsiteX455" fmla="*/ 6336314 w 9486104"/>
              <a:gd name="connsiteY455" fmla="*/ 4362081 h 5392617"/>
              <a:gd name="connsiteX456" fmla="*/ 6336314 w 9486104"/>
              <a:gd name="connsiteY456" fmla="*/ 4334936 h 5392617"/>
              <a:gd name="connsiteX457" fmla="*/ 6413292 w 9486104"/>
              <a:gd name="connsiteY457" fmla="*/ 4257949 h 5392617"/>
              <a:gd name="connsiteX458" fmla="*/ 6594182 w 9486104"/>
              <a:gd name="connsiteY458" fmla="*/ 4257949 h 5392617"/>
              <a:gd name="connsiteX459" fmla="*/ 2769439 w 9486104"/>
              <a:gd name="connsiteY459" fmla="*/ 4257278 h 5392617"/>
              <a:gd name="connsiteX460" fmla="*/ 2807309 w 9486104"/>
              <a:gd name="connsiteY460" fmla="*/ 4257278 h 5392617"/>
              <a:gd name="connsiteX461" fmla="*/ 2807309 w 9486104"/>
              <a:gd name="connsiteY461" fmla="*/ 4443441 h 5392617"/>
              <a:gd name="connsiteX462" fmla="*/ 2805114 w 9486104"/>
              <a:gd name="connsiteY462" fmla="*/ 4443441 h 5392617"/>
              <a:gd name="connsiteX463" fmla="*/ 2805114 w 9486104"/>
              <a:gd name="connsiteY463" fmla="*/ 4487293 h 5392617"/>
              <a:gd name="connsiteX464" fmla="*/ 2754645 w 9486104"/>
              <a:gd name="connsiteY464" fmla="*/ 4539036 h 5392617"/>
              <a:gd name="connsiteX465" fmla="*/ 2716776 w 9486104"/>
              <a:gd name="connsiteY465" fmla="*/ 4539036 h 5392617"/>
              <a:gd name="connsiteX466" fmla="*/ 2716776 w 9486104"/>
              <a:gd name="connsiteY466" fmla="*/ 4352873 h 5392617"/>
              <a:gd name="connsiteX467" fmla="*/ 2718970 w 9486104"/>
              <a:gd name="connsiteY467" fmla="*/ 4352873 h 5392617"/>
              <a:gd name="connsiteX468" fmla="*/ 2718970 w 9486104"/>
              <a:gd name="connsiteY468" fmla="*/ 4309022 h 5392617"/>
              <a:gd name="connsiteX469" fmla="*/ 2769439 w 9486104"/>
              <a:gd name="connsiteY469" fmla="*/ 4257278 h 5392617"/>
              <a:gd name="connsiteX470" fmla="*/ 1601321 w 9486104"/>
              <a:gd name="connsiteY470" fmla="*/ 4245250 h 5392617"/>
              <a:gd name="connsiteX471" fmla="*/ 1800719 w 9486104"/>
              <a:gd name="connsiteY471" fmla="*/ 4245250 h 5392617"/>
              <a:gd name="connsiteX472" fmla="*/ 2123355 w 9486104"/>
              <a:gd name="connsiteY472" fmla="*/ 4245250 h 5392617"/>
              <a:gd name="connsiteX473" fmla="*/ 2123355 w 9486104"/>
              <a:gd name="connsiteY473" fmla="*/ 4272393 h 5392617"/>
              <a:gd name="connsiteX474" fmla="*/ 2046376 w 9486104"/>
              <a:gd name="connsiteY474" fmla="*/ 4349375 h 5392617"/>
              <a:gd name="connsiteX475" fmla="*/ 1524342 w 9486104"/>
              <a:gd name="connsiteY475" fmla="*/ 4349375 h 5392617"/>
              <a:gd name="connsiteX476" fmla="*/ 1524342 w 9486104"/>
              <a:gd name="connsiteY476" fmla="*/ 4322230 h 5392617"/>
              <a:gd name="connsiteX477" fmla="*/ 1601321 w 9486104"/>
              <a:gd name="connsiteY477" fmla="*/ 4245250 h 5392617"/>
              <a:gd name="connsiteX478" fmla="*/ 2884323 w 9486104"/>
              <a:gd name="connsiteY478" fmla="*/ 4153121 h 5392617"/>
              <a:gd name="connsiteX479" fmla="*/ 3083722 w 9486104"/>
              <a:gd name="connsiteY479" fmla="*/ 4153121 h 5392617"/>
              <a:gd name="connsiteX480" fmla="*/ 3095401 w 9486104"/>
              <a:gd name="connsiteY480" fmla="*/ 4153968 h 5392617"/>
              <a:gd name="connsiteX481" fmla="*/ 3095401 w 9486104"/>
              <a:gd name="connsiteY481" fmla="*/ 4153121 h 5392617"/>
              <a:gd name="connsiteX482" fmla="*/ 3448758 w 9486104"/>
              <a:gd name="connsiteY482" fmla="*/ 4153121 h 5392617"/>
              <a:gd name="connsiteX483" fmla="*/ 3448758 w 9486104"/>
              <a:gd name="connsiteY483" fmla="*/ 4180267 h 5392617"/>
              <a:gd name="connsiteX484" fmla="*/ 3371779 w 9486104"/>
              <a:gd name="connsiteY484" fmla="*/ 4257243 h 5392617"/>
              <a:gd name="connsiteX485" fmla="*/ 3172380 w 9486104"/>
              <a:gd name="connsiteY485" fmla="*/ 4257243 h 5392617"/>
              <a:gd name="connsiteX486" fmla="*/ 3160701 w 9486104"/>
              <a:gd name="connsiteY486" fmla="*/ 4256393 h 5392617"/>
              <a:gd name="connsiteX487" fmla="*/ 3160701 w 9486104"/>
              <a:gd name="connsiteY487" fmla="*/ 4257243 h 5392617"/>
              <a:gd name="connsiteX488" fmla="*/ 2807344 w 9486104"/>
              <a:gd name="connsiteY488" fmla="*/ 4257243 h 5392617"/>
              <a:gd name="connsiteX489" fmla="*/ 2807344 w 9486104"/>
              <a:gd name="connsiteY489" fmla="*/ 4230098 h 5392617"/>
              <a:gd name="connsiteX490" fmla="*/ 2884323 w 9486104"/>
              <a:gd name="connsiteY490" fmla="*/ 4153121 h 5392617"/>
              <a:gd name="connsiteX491" fmla="*/ 9015257 w 9486104"/>
              <a:gd name="connsiteY491" fmla="*/ 4070287 h 5392617"/>
              <a:gd name="connsiteX492" fmla="*/ 9053126 w 9486104"/>
              <a:gd name="connsiteY492" fmla="*/ 4070287 h 5392617"/>
              <a:gd name="connsiteX493" fmla="*/ 9053126 w 9486104"/>
              <a:gd name="connsiteY493" fmla="*/ 4256445 h 5392617"/>
              <a:gd name="connsiteX494" fmla="*/ 9050932 w 9486104"/>
              <a:gd name="connsiteY494" fmla="*/ 4256445 h 5392617"/>
              <a:gd name="connsiteX495" fmla="*/ 9050932 w 9486104"/>
              <a:gd name="connsiteY495" fmla="*/ 4300306 h 5392617"/>
              <a:gd name="connsiteX496" fmla="*/ 9000462 w 9486104"/>
              <a:gd name="connsiteY496" fmla="*/ 4352046 h 5392617"/>
              <a:gd name="connsiteX497" fmla="*/ 8962593 w 9486104"/>
              <a:gd name="connsiteY497" fmla="*/ 4352046 h 5392617"/>
              <a:gd name="connsiteX498" fmla="*/ 8962593 w 9486104"/>
              <a:gd name="connsiteY498" fmla="*/ 4165880 h 5392617"/>
              <a:gd name="connsiteX499" fmla="*/ 8964787 w 9486104"/>
              <a:gd name="connsiteY499" fmla="*/ 4165880 h 5392617"/>
              <a:gd name="connsiteX500" fmla="*/ 8964787 w 9486104"/>
              <a:gd name="connsiteY500" fmla="*/ 4122031 h 5392617"/>
              <a:gd name="connsiteX501" fmla="*/ 9015257 w 9486104"/>
              <a:gd name="connsiteY501" fmla="*/ 4070287 h 5392617"/>
              <a:gd name="connsiteX502" fmla="*/ 5566465 w 9486104"/>
              <a:gd name="connsiteY502" fmla="*/ 4069242 h 5392617"/>
              <a:gd name="connsiteX503" fmla="*/ 5604334 w 9486104"/>
              <a:gd name="connsiteY503" fmla="*/ 4069242 h 5392617"/>
              <a:gd name="connsiteX504" fmla="*/ 5604334 w 9486104"/>
              <a:gd name="connsiteY504" fmla="*/ 4255403 h 5392617"/>
              <a:gd name="connsiteX505" fmla="*/ 5602139 w 9486104"/>
              <a:gd name="connsiteY505" fmla="*/ 4255403 h 5392617"/>
              <a:gd name="connsiteX506" fmla="*/ 5602139 w 9486104"/>
              <a:gd name="connsiteY506" fmla="*/ 4299257 h 5392617"/>
              <a:gd name="connsiteX507" fmla="*/ 5551670 w 9486104"/>
              <a:gd name="connsiteY507" fmla="*/ 4351005 h 5392617"/>
              <a:gd name="connsiteX508" fmla="*/ 5513800 w 9486104"/>
              <a:gd name="connsiteY508" fmla="*/ 4351005 h 5392617"/>
              <a:gd name="connsiteX509" fmla="*/ 5513800 w 9486104"/>
              <a:gd name="connsiteY509" fmla="*/ 4164839 h 5392617"/>
              <a:gd name="connsiteX510" fmla="*/ 5515995 w 9486104"/>
              <a:gd name="connsiteY510" fmla="*/ 4164839 h 5392617"/>
              <a:gd name="connsiteX511" fmla="*/ 5515995 w 9486104"/>
              <a:gd name="connsiteY511" fmla="*/ 4120986 h 5392617"/>
              <a:gd name="connsiteX512" fmla="*/ 5566465 w 9486104"/>
              <a:gd name="connsiteY512" fmla="*/ 4069242 h 5392617"/>
              <a:gd name="connsiteX513" fmla="*/ 4318096 w 9486104"/>
              <a:gd name="connsiteY513" fmla="*/ 4059827 h 5392617"/>
              <a:gd name="connsiteX514" fmla="*/ 4517495 w 9486104"/>
              <a:gd name="connsiteY514" fmla="*/ 4059827 h 5392617"/>
              <a:gd name="connsiteX515" fmla="*/ 4840131 w 9486104"/>
              <a:gd name="connsiteY515" fmla="*/ 4059827 h 5392617"/>
              <a:gd name="connsiteX516" fmla="*/ 4840131 w 9486104"/>
              <a:gd name="connsiteY516" fmla="*/ 4086974 h 5392617"/>
              <a:gd name="connsiteX517" fmla="*/ 4763152 w 9486104"/>
              <a:gd name="connsiteY517" fmla="*/ 4163953 h 5392617"/>
              <a:gd name="connsiteX518" fmla="*/ 4241118 w 9486104"/>
              <a:gd name="connsiteY518" fmla="*/ 4163953 h 5392617"/>
              <a:gd name="connsiteX519" fmla="*/ 4241118 w 9486104"/>
              <a:gd name="connsiteY519" fmla="*/ 4350116 h 5392617"/>
              <a:gd name="connsiteX520" fmla="*/ 4238924 w 9486104"/>
              <a:gd name="connsiteY520" fmla="*/ 4350116 h 5392617"/>
              <a:gd name="connsiteX521" fmla="*/ 4238924 w 9486104"/>
              <a:gd name="connsiteY521" fmla="*/ 4393966 h 5392617"/>
              <a:gd name="connsiteX522" fmla="*/ 4188455 w 9486104"/>
              <a:gd name="connsiteY522" fmla="*/ 4445706 h 5392617"/>
              <a:gd name="connsiteX523" fmla="*/ 4150584 w 9486104"/>
              <a:gd name="connsiteY523" fmla="*/ 4445706 h 5392617"/>
              <a:gd name="connsiteX524" fmla="*/ 4150584 w 9486104"/>
              <a:gd name="connsiteY524" fmla="*/ 4259543 h 5392617"/>
              <a:gd name="connsiteX525" fmla="*/ 4152779 w 9486104"/>
              <a:gd name="connsiteY525" fmla="*/ 4259543 h 5392617"/>
              <a:gd name="connsiteX526" fmla="*/ 4152779 w 9486104"/>
              <a:gd name="connsiteY526" fmla="*/ 4215694 h 5392617"/>
              <a:gd name="connsiteX527" fmla="*/ 4203248 w 9486104"/>
              <a:gd name="connsiteY527" fmla="*/ 4163953 h 5392617"/>
              <a:gd name="connsiteX528" fmla="*/ 4241117 w 9486104"/>
              <a:gd name="connsiteY528" fmla="*/ 4163953 h 5392617"/>
              <a:gd name="connsiteX529" fmla="*/ 4241117 w 9486104"/>
              <a:gd name="connsiteY529" fmla="*/ 4136806 h 5392617"/>
              <a:gd name="connsiteX530" fmla="*/ 4318096 w 9486104"/>
              <a:gd name="connsiteY530" fmla="*/ 4059827 h 5392617"/>
              <a:gd name="connsiteX531" fmla="*/ 7804666 w 9486104"/>
              <a:gd name="connsiteY531" fmla="*/ 4058254 h 5392617"/>
              <a:gd name="connsiteX532" fmla="*/ 8004066 w 9486104"/>
              <a:gd name="connsiteY532" fmla="*/ 4058254 h 5392617"/>
              <a:gd name="connsiteX533" fmla="*/ 8016382 w 9486104"/>
              <a:gd name="connsiteY533" fmla="*/ 4059173 h 5392617"/>
              <a:gd name="connsiteX534" fmla="*/ 8230541 w 9486104"/>
              <a:gd name="connsiteY534" fmla="*/ 4059173 h 5392617"/>
              <a:gd name="connsiteX535" fmla="*/ 8230541 w 9486104"/>
              <a:gd name="connsiteY535" fmla="*/ 4086322 h 5392617"/>
              <a:gd name="connsiteX536" fmla="*/ 8153562 w 9486104"/>
              <a:gd name="connsiteY536" fmla="*/ 4163297 h 5392617"/>
              <a:gd name="connsiteX537" fmla="*/ 7954163 w 9486104"/>
              <a:gd name="connsiteY537" fmla="*/ 4163297 h 5392617"/>
              <a:gd name="connsiteX538" fmla="*/ 7941846 w 9486104"/>
              <a:gd name="connsiteY538" fmla="*/ 4162379 h 5392617"/>
              <a:gd name="connsiteX539" fmla="*/ 7727688 w 9486104"/>
              <a:gd name="connsiteY539" fmla="*/ 4162379 h 5392617"/>
              <a:gd name="connsiteX540" fmla="*/ 7727688 w 9486104"/>
              <a:gd name="connsiteY540" fmla="*/ 4348541 h 5392617"/>
              <a:gd name="connsiteX541" fmla="*/ 7725494 w 9486104"/>
              <a:gd name="connsiteY541" fmla="*/ 4348541 h 5392617"/>
              <a:gd name="connsiteX542" fmla="*/ 7725494 w 9486104"/>
              <a:gd name="connsiteY542" fmla="*/ 4392391 h 5392617"/>
              <a:gd name="connsiteX543" fmla="*/ 7675025 w 9486104"/>
              <a:gd name="connsiteY543" fmla="*/ 4444133 h 5392617"/>
              <a:gd name="connsiteX544" fmla="*/ 7637155 w 9486104"/>
              <a:gd name="connsiteY544" fmla="*/ 4444133 h 5392617"/>
              <a:gd name="connsiteX545" fmla="*/ 7637155 w 9486104"/>
              <a:gd name="connsiteY545" fmla="*/ 4257968 h 5392617"/>
              <a:gd name="connsiteX546" fmla="*/ 7639349 w 9486104"/>
              <a:gd name="connsiteY546" fmla="*/ 4257968 h 5392617"/>
              <a:gd name="connsiteX547" fmla="*/ 7639349 w 9486104"/>
              <a:gd name="connsiteY547" fmla="*/ 4214121 h 5392617"/>
              <a:gd name="connsiteX548" fmla="*/ 7689819 w 9486104"/>
              <a:gd name="connsiteY548" fmla="*/ 4162378 h 5392617"/>
              <a:gd name="connsiteX549" fmla="*/ 7727688 w 9486104"/>
              <a:gd name="connsiteY549" fmla="*/ 4162378 h 5392617"/>
              <a:gd name="connsiteX550" fmla="*/ 7727688 w 9486104"/>
              <a:gd name="connsiteY550" fmla="*/ 4135233 h 5392617"/>
              <a:gd name="connsiteX551" fmla="*/ 7804666 w 9486104"/>
              <a:gd name="connsiteY551" fmla="*/ 4058254 h 5392617"/>
              <a:gd name="connsiteX552" fmla="*/ 7000237 w 9486104"/>
              <a:gd name="connsiteY552" fmla="*/ 3975918 h 5392617"/>
              <a:gd name="connsiteX553" fmla="*/ 7038106 w 9486104"/>
              <a:gd name="connsiteY553" fmla="*/ 3975918 h 5392617"/>
              <a:gd name="connsiteX554" fmla="*/ 7038106 w 9486104"/>
              <a:gd name="connsiteY554" fmla="*/ 4162080 h 5392617"/>
              <a:gd name="connsiteX555" fmla="*/ 7035912 w 9486104"/>
              <a:gd name="connsiteY555" fmla="*/ 4162080 h 5392617"/>
              <a:gd name="connsiteX556" fmla="*/ 7035912 w 9486104"/>
              <a:gd name="connsiteY556" fmla="*/ 4205929 h 5392617"/>
              <a:gd name="connsiteX557" fmla="*/ 6985443 w 9486104"/>
              <a:gd name="connsiteY557" fmla="*/ 4257668 h 5392617"/>
              <a:gd name="connsiteX558" fmla="*/ 6947573 w 9486104"/>
              <a:gd name="connsiteY558" fmla="*/ 4257668 h 5392617"/>
              <a:gd name="connsiteX559" fmla="*/ 6947573 w 9486104"/>
              <a:gd name="connsiteY559" fmla="*/ 4071508 h 5392617"/>
              <a:gd name="connsiteX560" fmla="*/ 6949767 w 9486104"/>
              <a:gd name="connsiteY560" fmla="*/ 4071508 h 5392617"/>
              <a:gd name="connsiteX561" fmla="*/ 6949767 w 9486104"/>
              <a:gd name="connsiteY561" fmla="*/ 4027660 h 5392617"/>
              <a:gd name="connsiteX562" fmla="*/ 7000237 w 9486104"/>
              <a:gd name="connsiteY562" fmla="*/ 3975918 h 5392617"/>
              <a:gd name="connsiteX563" fmla="*/ 9310994 w 9486104"/>
              <a:gd name="connsiteY563" fmla="*/ 3965882 h 5392617"/>
              <a:gd name="connsiteX564" fmla="*/ 9472174 w 9486104"/>
              <a:gd name="connsiteY564" fmla="*/ 3965882 h 5392617"/>
              <a:gd name="connsiteX565" fmla="*/ 9471809 w 9486104"/>
              <a:gd name="connsiteY565" fmla="*/ 4070004 h 5392617"/>
              <a:gd name="connsiteX566" fmla="*/ 9406482 w 9486104"/>
              <a:gd name="connsiteY566" fmla="*/ 4070004 h 5392617"/>
              <a:gd name="connsiteX567" fmla="*/ 9406482 w 9486104"/>
              <a:gd name="connsiteY567" fmla="*/ 4070287 h 5392617"/>
              <a:gd name="connsiteX568" fmla="*/ 9053126 w 9486104"/>
              <a:gd name="connsiteY568" fmla="*/ 4070287 h 5392617"/>
              <a:gd name="connsiteX569" fmla="*/ 9053126 w 9486104"/>
              <a:gd name="connsiteY569" fmla="*/ 4043142 h 5392617"/>
              <a:gd name="connsiteX570" fmla="*/ 9130104 w 9486104"/>
              <a:gd name="connsiteY570" fmla="*/ 3966163 h 5392617"/>
              <a:gd name="connsiteX571" fmla="*/ 9310994 w 9486104"/>
              <a:gd name="connsiteY571" fmla="*/ 3966163 h 5392617"/>
              <a:gd name="connsiteX572" fmla="*/ 5681311 w 9486104"/>
              <a:gd name="connsiteY572" fmla="*/ 3965123 h 5392617"/>
              <a:gd name="connsiteX573" fmla="*/ 5880711 w 9486104"/>
              <a:gd name="connsiteY573" fmla="*/ 3965123 h 5392617"/>
              <a:gd name="connsiteX574" fmla="*/ 5892390 w 9486104"/>
              <a:gd name="connsiteY574" fmla="*/ 3965969 h 5392617"/>
              <a:gd name="connsiteX575" fmla="*/ 5892390 w 9486104"/>
              <a:gd name="connsiteY575" fmla="*/ 3965123 h 5392617"/>
              <a:gd name="connsiteX576" fmla="*/ 6245746 w 9486104"/>
              <a:gd name="connsiteY576" fmla="*/ 3965123 h 5392617"/>
              <a:gd name="connsiteX577" fmla="*/ 6245746 w 9486104"/>
              <a:gd name="connsiteY577" fmla="*/ 3992268 h 5392617"/>
              <a:gd name="connsiteX578" fmla="*/ 6168768 w 9486104"/>
              <a:gd name="connsiteY578" fmla="*/ 4069242 h 5392617"/>
              <a:gd name="connsiteX579" fmla="*/ 5969368 w 9486104"/>
              <a:gd name="connsiteY579" fmla="*/ 4069242 h 5392617"/>
              <a:gd name="connsiteX580" fmla="*/ 5957689 w 9486104"/>
              <a:gd name="connsiteY580" fmla="*/ 4068396 h 5392617"/>
              <a:gd name="connsiteX581" fmla="*/ 5957689 w 9486104"/>
              <a:gd name="connsiteY581" fmla="*/ 4069242 h 5392617"/>
              <a:gd name="connsiteX582" fmla="*/ 5604334 w 9486104"/>
              <a:gd name="connsiteY582" fmla="*/ 4069242 h 5392617"/>
              <a:gd name="connsiteX583" fmla="*/ 5604334 w 9486104"/>
              <a:gd name="connsiteY583" fmla="*/ 4042099 h 5392617"/>
              <a:gd name="connsiteX584" fmla="*/ 5681311 w 9486104"/>
              <a:gd name="connsiteY584" fmla="*/ 3965123 h 5392617"/>
              <a:gd name="connsiteX585" fmla="*/ 2176018 w 9486104"/>
              <a:gd name="connsiteY585" fmla="*/ 3963494 h 5392617"/>
              <a:gd name="connsiteX586" fmla="*/ 2213888 w 9486104"/>
              <a:gd name="connsiteY586" fmla="*/ 3963494 h 5392617"/>
              <a:gd name="connsiteX587" fmla="*/ 2213888 w 9486104"/>
              <a:gd name="connsiteY587" fmla="*/ 4149657 h 5392617"/>
              <a:gd name="connsiteX588" fmla="*/ 2211693 w 9486104"/>
              <a:gd name="connsiteY588" fmla="*/ 4149657 h 5392617"/>
              <a:gd name="connsiteX589" fmla="*/ 2211693 w 9486104"/>
              <a:gd name="connsiteY589" fmla="*/ 4193507 h 5392617"/>
              <a:gd name="connsiteX590" fmla="*/ 2161225 w 9486104"/>
              <a:gd name="connsiteY590" fmla="*/ 4245247 h 5392617"/>
              <a:gd name="connsiteX591" fmla="*/ 2123355 w 9486104"/>
              <a:gd name="connsiteY591" fmla="*/ 4245247 h 5392617"/>
              <a:gd name="connsiteX592" fmla="*/ 2123355 w 9486104"/>
              <a:gd name="connsiteY592" fmla="*/ 4059088 h 5392617"/>
              <a:gd name="connsiteX593" fmla="*/ 2125548 w 9486104"/>
              <a:gd name="connsiteY593" fmla="*/ 4059088 h 5392617"/>
              <a:gd name="connsiteX594" fmla="*/ 2125548 w 9486104"/>
              <a:gd name="connsiteY594" fmla="*/ 4015236 h 5392617"/>
              <a:gd name="connsiteX595" fmla="*/ 2176018 w 9486104"/>
              <a:gd name="connsiteY595" fmla="*/ 3963494 h 5392617"/>
              <a:gd name="connsiteX596" fmla="*/ 2290866 w 9486104"/>
              <a:gd name="connsiteY596" fmla="*/ 3859370 h 5392617"/>
              <a:gd name="connsiteX597" fmla="*/ 2490265 w 9486104"/>
              <a:gd name="connsiteY597" fmla="*/ 3859370 h 5392617"/>
              <a:gd name="connsiteX598" fmla="*/ 2502582 w 9486104"/>
              <a:gd name="connsiteY598" fmla="*/ 3860289 h 5392617"/>
              <a:gd name="connsiteX599" fmla="*/ 2716740 w 9486104"/>
              <a:gd name="connsiteY599" fmla="*/ 3860289 h 5392617"/>
              <a:gd name="connsiteX600" fmla="*/ 2716740 w 9486104"/>
              <a:gd name="connsiteY600" fmla="*/ 3887435 h 5392617"/>
              <a:gd name="connsiteX601" fmla="*/ 2639762 w 9486104"/>
              <a:gd name="connsiteY601" fmla="*/ 3964414 h 5392617"/>
              <a:gd name="connsiteX602" fmla="*/ 2440362 w 9486104"/>
              <a:gd name="connsiteY602" fmla="*/ 3964414 h 5392617"/>
              <a:gd name="connsiteX603" fmla="*/ 2428046 w 9486104"/>
              <a:gd name="connsiteY603" fmla="*/ 3963494 h 5392617"/>
              <a:gd name="connsiteX604" fmla="*/ 2213888 w 9486104"/>
              <a:gd name="connsiteY604" fmla="*/ 3963494 h 5392617"/>
              <a:gd name="connsiteX605" fmla="*/ 2213888 w 9486104"/>
              <a:gd name="connsiteY605" fmla="*/ 3936350 h 5392617"/>
              <a:gd name="connsiteX606" fmla="*/ 2290866 w 9486104"/>
              <a:gd name="connsiteY606" fmla="*/ 3859370 h 5392617"/>
              <a:gd name="connsiteX607" fmla="*/ 4892794 w 9486104"/>
              <a:gd name="connsiteY607" fmla="*/ 3778070 h 5392617"/>
              <a:gd name="connsiteX608" fmla="*/ 4930663 w 9486104"/>
              <a:gd name="connsiteY608" fmla="*/ 3778070 h 5392617"/>
              <a:gd name="connsiteX609" fmla="*/ 4930663 w 9486104"/>
              <a:gd name="connsiteY609" fmla="*/ 3964232 h 5392617"/>
              <a:gd name="connsiteX610" fmla="*/ 4928470 w 9486104"/>
              <a:gd name="connsiteY610" fmla="*/ 3964232 h 5392617"/>
              <a:gd name="connsiteX611" fmla="*/ 4928470 w 9486104"/>
              <a:gd name="connsiteY611" fmla="*/ 4008085 h 5392617"/>
              <a:gd name="connsiteX612" fmla="*/ 4878000 w 9486104"/>
              <a:gd name="connsiteY612" fmla="*/ 4059827 h 5392617"/>
              <a:gd name="connsiteX613" fmla="*/ 4840131 w 9486104"/>
              <a:gd name="connsiteY613" fmla="*/ 4059827 h 5392617"/>
              <a:gd name="connsiteX614" fmla="*/ 4840131 w 9486104"/>
              <a:gd name="connsiteY614" fmla="*/ 3873664 h 5392617"/>
              <a:gd name="connsiteX615" fmla="*/ 4842324 w 9486104"/>
              <a:gd name="connsiteY615" fmla="*/ 3873664 h 5392617"/>
              <a:gd name="connsiteX616" fmla="*/ 4842324 w 9486104"/>
              <a:gd name="connsiteY616" fmla="*/ 3829814 h 5392617"/>
              <a:gd name="connsiteX617" fmla="*/ 4892794 w 9486104"/>
              <a:gd name="connsiteY617" fmla="*/ 3778070 h 5392617"/>
              <a:gd name="connsiteX618" fmla="*/ 8283240 w 9486104"/>
              <a:gd name="connsiteY618" fmla="*/ 3777450 h 5392617"/>
              <a:gd name="connsiteX619" fmla="*/ 8321109 w 9486104"/>
              <a:gd name="connsiteY619" fmla="*/ 3777450 h 5392617"/>
              <a:gd name="connsiteX620" fmla="*/ 8321109 w 9486104"/>
              <a:gd name="connsiteY620" fmla="*/ 3963615 h 5392617"/>
              <a:gd name="connsiteX621" fmla="*/ 8318915 w 9486104"/>
              <a:gd name="connsiteY621" fmla="*/ 3963615 h 5392617"/>
              <a:gd name="connsiteX622" fmla="*/ 8318915 w 9486104"/>
              <a:gd name="connsiteY622" fmla="*/ 4007467 h 5392617"/>
              <a:gd name="connsiteX623" fmla="*/ 8268446 w 9486104"/>
              <a:gd name="connsiteY623" fmla="*/ 4059209 h 5392617"/>
              <a:gd name="connsiteX624" fmla="*/ 8230576 w 9486104"/>
              <a:gd name="connsiteY624" fmla="*/ 4059209 h 5392617"/>
              <a:gd name="connsiteX625" fmla="*/ 8230576 w 9486104"/>
              <a:gd name="connsiteY625" fmla="*/ 3873046 h 5392617"/>
              <a:gd name="connsiteX626" fmla="*/ 8232771 w 9486104"/>
              <a:gd name="connsiteY626" fmla="*/ 3873046 h 5392617"/>
              <a:gd name="connsiteX627" fmla="*/ 8232771 w 9486104"/>
              <a:gd name="connsiteY627" fmla="*/ 3829196 h 5392617"/>
              <a:gd name="connsiteX628" fmla="*/ 8283240 w 9486104"/>
              <a:gd name="connsiteY628" fmla="*/ 3777450 h 5392617"/>
              <a:gd name="connsiteX629" fmla="*/ 3797194 w 9486104"/>
              <a:gd name="connsiteY629" fmla="*/ 3766992 h 5392617"/>
              <a:gd name="connsiteX630" fmla="*/ 4150549 w 9486104"/>
              <a:gd name="connsiteY630" fmla="*/ 3766992 h 5392617"/>
              <a:gd name="connsiteX631" fmla="*/ 4150549 w 9486104"/>
              <a:gd name="connsiteY631" fmla="*/ 3794137 h 5392617"/>
              <a:gd name="connsiteX632" fmla="*/ 4073570 w 9486104"/>
              <a:gd name="connsiteY632" fmla="*/ 3871116 h 5392617"/>
              <a:gd name="connsiteX633" fmla="*/ 3892681 w 9486104"/>
              <a:gd name="connsiteY633" fmla="*/ 3871116 h 5392617"/>
              <a:gd name="connsiteX634" fmla="*/ 3892681 w 9486104"/>
              <a:gd name="connsiteY634" fmla="*/ 3871400 h 5392617"/>
              <a:gd name="connsiteX635" fmla="*/ 3539325 w 9486104"/>
              <a:gd name="connsiteY635" fmla="*/ 3871400 h 5392617"/>
              <a:gd name="connsiteX636" fmla="*/ 3539325 w 9486104"/>
              <a:gd name="connsiteY636" fmla="*/ 4057560 h 5392617"/>
              <a:gd name="connsiteX637" fmla="*/ 3537132 w 9486104"/>
              <a:gd name="connsiteY637" fmla="*/ 4057560 h 5392617"/>
              <a:gd name="connsiteX638" fmla="*/ 3537132 w 9486104"/>
              <a:gd name="connsiteY638" fmla="*/ 4101412 h 5392617"/>
              <a:gd name="connsiteX639" fmla="*/ 3486661 w 9486104"/>
              <a:gd name="connsiteY639" fmla="*/ 4153154 h 5392617"/>
              <a:gd name="connsiteX640" fmla="*/ 3448792 w 9486104"/>
              <a:gd name="connsiteY640" fmla="*/ 4153154 h 5392617"/>
              <a:gd name="connsiteX641" fmla="*/ 3448792 w 9486104"/>
              <a:gd name="connsiteY641" fmla="*/ 3966991 h 5392617"/>
              <a:gd name="connsiteX642" fmla="*/ 3450987 w 9486104"/>
              <a:gd name="connsiteY642" fmla="*/ 3966991 h 5392617"/>
              <a:gd name="connsiteX643" fmla="*/ 3450987 w 9486104"/>
              <a:gd name="connsiteY643" fmla="*/ 3923141 h 5392617"/>
              <a:gd name="connsiteX644" fmla="*/ 3501457 w 9486104"/>
              <a:gd name="connsiteY644" fmla="*/ 3871397 h 5392617"/>
              <a:gd name="connsiteX645" fmla="*/ 3539325 w 9486104"/>
              <a:gd name="connsiteY645" fmla="*/ 3871397 h 5392617"/>
              <a:gd name="connsiteX646" fmla="*/ 3539325 w 9486104"/>
              <a:gd name="connsiteY646" fmla="*/ 3844253 h 5392617"/>
              <a:gd name="connsiteX647" fmla="*/ 3616303 w 9486104"/>
              <a:gd name="connsiteY647" fmla="*/ 3767276 h 5392617"/>
              <a:gd name="connsiteX648" fmla="*/ 3797194 w 9486104"/>
              <a:gd name="connsiteY648" fmla="*/ 3767276 h 5392617"/>
              <a:gd name="connsiteX649" fmla="*/ 6298445 w 9486104"/>
              <a:gd name="connsiteY649" fmla="*/ 3683402 h 5392617"/>
              <a:gd name="connsiteX650" fmla="*/ 6336314 w 9486104"/>
              <a:gd name="connsiteY650" fmla="*/ 3683402 h 5392617"/>
              <a:gd name="connsiteX651" fmla="*/ 6336314 w 9486104"/>
              <a:gd name="connsiteY651" fmla="*/ 3869564 h 5392617"/>
              <a:gd name="connsiteX652" fmla="*/ 6334120 w 9486104"/>
              <a:gd name="connsiteY652" fmla="*/ 3869564 h 5392617"/>
              <a:gd name="connsiteX653" fmla="*/ 6334120 w 9486104"/>
              <a:gd name="connsiteY653" fmla="*/ 3913412 h 5392617"/>
              <a:gd name="connsiteX654" fmla="*/ 6283651 w 9486104"/>
              <a:gd name="connsiteY654" fmla="*/ 3965158 h 5392617"/>
              <a:gd name="connsiteX655" fmla="*/ 6245781 w 9486104"/>
              <a:gd name="connsiteY655" fmla="*/ 3965158 h 5392617"/>
              <a:gd name="connsiteX656" fmla="*/ 6245781 w 9486104"/>
              <a:gd name="connsiteY656" fmla="*/ 3778990 h 5392617"/>
              <a:gd name="connsiteX657" fmla="*/ 6247975 w 9486104"/>
              <a:gd name="connsiteY657" fmla="*/ 3778990 h 5392617"/>
              <a:gd name="connsiteX658" fmla="*/ 6247975 w 9486104"/>
              <a:gd name="connsiteY658" fmla="*/ 3735142 h 5392617"/>
              <a:gd name="connsiteX659" fmla="*/ 6298445 w 9486104"/>
              <a:gd name="connsiteY659" fmla="*/ 3683402 h 5392617"/>
              <a:gd name="connsiteX660" fmla="*/ 8398123 w 9486104"/>
              <a:gd name="connsiteY660" fmla="*/ 3673295 h 5392617"/>
              <a:gd name="connsiteX661" fmla="*/ 8597523 w 9486104"/>
              <a:gd name="connsiteY661" fmla="*/ 3673295 h 5392617"/>
              <a:gd name="connsiteX662" fmla="*/ 8609202 w 9486104"/>
              <a:gd name="connsiteY662" fmla="*/ 3674144 h 5392617"/>
              <a:gd name="connsiteX663" fmla="*/ 8609202 w 9486104"/>
              <a:gd name="connsiteY663" fmla="*/ 3673295 h 5392617"/>
              <a:gd name="connsiteX664" fmla="*/ 8962558 w 9486104"/>
              <a:gd name="connsiteY664" fmla="*/ 3673295 h 5392617"/>
              <a:gd name="connsiteX665" fmla="*/ 8962558 w 9486104"/>
              <a:gd name="connsiteY665" fmla="*/ 3700440 h 5392617"/>
              <a:gd name="connsiteX666" fmla="*/ 8885580 w 9486104"/>
              <a:gd name="connsiteY666" fmla="*/ 3777416 h 5392617"/>
              <a:gd name="connsiteX667" fmla="*/ 8686180 w 9486104"/>
              <a:gd name="connsiteY667" fmla="*/ 3777416 h 5392617"/>
              <a:gd name="connsiteX668" fmla="*/ 8674501 w 9486104"/>
              <a:gd name="connsiteY668" fmla="*/ 3776566 h 5392617"/>
              <a:gd name="connsiteX669" fmla="*/ 8674501 w 9486104"/>
              <a:gd name="connsiteY669" fmla="*/ 3777416 h 5392617"/>
              <a:gd name="connsiteX670" fmla="*/ 8321145 w 9486104"/>
              <a:gd name="connsiteY670" fmla="*/ 3777416 h 5392617"/>
              <a:gd name="connsiteX671" fmla="*/ 8321145 w 9486104"/>
              <a:gd name="connsiteY671" fmla="*/ 3750271 h 5392617"/>
              <a:gd name="connsiteX672" fmla="*/ 8398123 w 9486104"/>
              <a:gd name="connsiteY672" fmla="*/ 3673295 h 5392617"/>
              <a:gd name="connsiteX673" fmla="*/ 5160409 w 9486104"/>
              <a:gd name="connsiteY673" fmla="*/ 3672287 h 5392617"/>
              <a:gd name="connsiteX674" fmla="*/ 5513765 w 9486104"/>
              <a:gd name="connsiteY674" fmla="*/ 3672287 h 5392617"/>
              <a:gd name="connsiteX675" fmla="*/ 5513765 w 9486104"/>
              <a:gd name="connsiteY675" fmla="*/ 3699432 h 5392617"/>
              <a:gd name="connsiteX676" fmla="*/ 5436788 w 9486104"/>
              <a:gd name="connsiteY676" fmla="*/ 3776406 h 5392617"/>
              <a:gd name="connsiteX677" fmla="*/ 5284055 w 9486104"/>
              <a:gd name="connsiteY677" fmla="*/ 3776406 h 5392617"/>
              <a:gd name="connsiteX678" fmla="*/ 5284055 w 9486104"/>
              <a:gd name="connsiteY678" fmla="*/ 3778070 h 5392617"/>
              <a:gd name="connsiteX679" fmla="*/ 4930699 w 9486104"/>
              <a:gd name="connsiteY679" fmla="*/ 3778070 h 5392617"/>
              <a:gd name="connsiteX680" fmla="*/ 4930699 w 9486104"/>
              <a:gd name="connsiteY680" fmla="*/ 3750926 h 5392617"/>
              <a:gd name="connsiteX681" fmla="*/ 5007677 w 9486104"/>
              <a:gd name="connsiteY681" fmla="*/ 3673945 h 5392617"/>
              <a:gd name="connsiteX682" fmla="*/ 5160409 w 9486104"/>
              <a:gd name="connsiteY682" fmla="*/ 3673945 h 5392617"/>
              <a:gd name="connsiteX683" fmla="*/ 7689819 w 9486104"/>
              <a:gd name="connsiteY683" fmla="*/ 3590077 h 5392617"/>
              <a:gd name="connsiteX684" fmla="*/ 7727688 w 9486104"/>
              <a:gd name="connsiteY684" fmla="*/ 3590077 h 5392617"/>
              <a:gd name="connsiteX685" fmla="*/ 7727688 w 9486104"/>
              <a:gd name="connsiteY685" fmla="*/ 3776231 h 5392617"/>
              <a:gd name="connsiteX686" fmla="*/ 7725494 w 9486104"/>
              <a:gd name="connsiteY686" fmla="*/ 3776231 h 5392617"/>
              <a:gd name="connsiteX687" fmla="*/ 7725494 w 9486104"/>
              <a:gd name="connsiteY687" fmla="*/ 3820082 h 5392617"/>
              <a:gd name="connsiteX688" fmla="*/ 7675025 w 9486104"/>
              <a:gd name="connsiteY688" fmla="*/ 3871825 h 5392617"/>
              <a:gd name="connsiteX689" fmla="*/ 7637155 w 9486104"/>
              <a:gd name="connsiteY689" fmla="*/ 3871825 h 5392617"/>
              <a:gd name="connsiteX690" fmla="*/ 7637155 w 9486104"/>
              <a:gd name="connsiteY690" fmla="*/ 3898938 h 5392617"/>
              <a:gd name="connsiteX691" fmla="*/ 7560177 w 9486104"/>
              <a:gd name="connsiteY691" fmla="*/ 3975918 h 5392617"/>
              <a:gd name="connsiteX692" fmla="*/ 7038142 w 9486104"/>
              <a:gd name="connsiteY692" fmla="*/ 3975918 h 5392617"/>
              <a:gd name="connsiteX693" fmla="*/ 7038142 w 9486104"/>
              <a:gd name="connsiteY693" fmla="*/ 3948772 h 5392617"/>
              <a:gd name="connsiteX694" fmla="*/ 7115120 w 9486104"/>
              <a:gd name="connsiteY694" fmla="*/ 3871793 h 5392617"/>
              <a:gd name="connsiteX695" fmla="*/ 7314520 w 9486104"/>
              <a:gd name="connsiteY695" fmla="*/ 3871793 h 5392617"/>
              <a:gd name="connsiteX696" fmla="*/ 7637155 w 9486104"/>
              <a:gd name="connsiteY696" fmla="*/ 3871793 h 5392617"/>
              <a:gd name="connsiteX697" fmla="*/ 7637155 w 9486104"/>
              <a:gd name="connsiteY697" fmla="*/ 3685666 h 5392617"/>
              <a:gd name="connsiteX698" fmla="*/ 7639349 w 9486104"/>
              <a:gd name="connsiteY698" fmla="*/ 3685666 h 5392617"/>
              <a:gd name="connsiteX699" fmla="*/ 7639349 w 9486104"/>
              <a:gd name="connsiteY699" fmla="*/ 3641813 h 5392617"/>
              <a:gd name="connsiteX700" fmla="*/ 7689819 w 9486104"/>
              <a:gd name="connsiteY700" fmla="*/ 3590077 h 5392617"/>
              <a:gd name="connsiteX701" fmla="*/ 6594182 w 9486104"/>
              <a:gd name="connsiteY701" fmla="*/ 3578960 h 5392617"/>
              <a:gd name="connsiteX702" fmla="*/ 6947537 w 9486104"/>
              <a:gd name="connsiteY702" fmla="*/ 3578960 h 5392617"/>
              <a:gd name="connsiteX703" fmla="*/ 6947537 w 9486104"/>
              <a:gd name="connsiteY703" fmla="*/ 3606105 h 5392617"/>
              <a:gd name="connsiteX704" fmla="*/ 6870559 w 9486104"/>
              <a:gd name="connsiteY704" fmla="*/ 3683082 h 5392617"/>
              <a:gd name="connsiteX705" fmla="*/ 6689670 w 9486104"/>
              <a:gd name="connsiteY705" fmla="*/ 3683082 h 5392617"/>
              <a:gd name="connsiteX706" fmla="*/ 6689670 w 9486104"/>
              <a:gd name="connsiteY706" fmla="*/ 3683367 h 5392617"/>
              <a:gd name="connsiteX707" fmla="*/ 6336314 w 9486104"/>
              <a:gd name="connsiteY707" fmla="*/ 3683367 h 5392617"/>
              <a:gd name="connsiteX708" fmla="*/ 6336314 w 9486104"/>
              <a:gd name="connsiteY708" fmla="*/ 3656221 h 5392617"/>
              <a:gd name="connsiteX709" fmla="*/ 6413292 w 9486104"/>
              <a:gd name="connsiteY709" fmla="*/ 3579248 h 5392617"/>
              <a:gd name="connsiteX710" fmla="*/ 6594182 w 9486104"/>
              <a:gd name="connsiteY710" fmla="*/ 3579248 h 5392617"/>
              <a:gd name="connsiteX711" fmla="*/ 2769439 w 9486104"/>
              <a:gd name="connsiteY711" fmla="*/ 3578563 h 5392617"/>
              <a:gd name="connsiteX712" fmla="*/ 2807309 w 9486104"/>
              <a:gd name="connsiteY712" fmla="*/ 3578563 h 5392617"/>
              <a:gd name="connsiteX713" fmla="*/ 2807309 w 9486104"/>
              <a:gd name="connsiteY713" fmla="*/ 3764726 h 5392617"/>
              <a:gd name="connsiteX714" fmla="*/ 2805114 w 9486104"/>
              <a:gd name="connsiteY714" fmla="*/ 3764726 h 5392617"/>
              <a:gd name="connsiteX715" fmla="*/ 2805114 w 9486104"/>
              <a:gd name="connsiteY715" fmla="*/ 3808577 h 5392617"/>
              <a:gd name="connsiteX716" fmla="*/ 2754645 w 9486104"/>
              <a:gd name="connsiteY716" fmla="*/ 3860319 h 5392617"/>
              <a:gd name="connsiteX717" fmla="*/ 2716776 w 9486104"/>
              <a:gd name="connsiteY717" fmla="*/ 3860319 h 5392617"/>
              <a:gd name="connsiteX718" fmla="*/ 2716776 w 9486104"/>
              <a:gd name="connsiteY718" fmla="*/ 3674156 h 5392617"/>
              <a:gd name="connsiteX719" fmla="*/ 2718970 w 9486104"/>
              <a:gd name="connsiteY719" fmla="*/ 3674156 h 5392617"/>
              <a:gd name="connsiteX720" fmla="*/ 2718970 w 9486104"/>
              <a:gd name="connsiteY720" fmla="*/ 3630306 h 5392617"/>
              <a:gd name="connsiteX721" fmla="*/ 2769439 w 9486104"/>
              <a:gd name="connsiteY721" fmla="*/ 3578563 h 5392617"/>
              <a:gd name="connsiteX722" fmla="*/ 7804666 w 9486104"/>
              <a:gd name="connsiteY722" fmla="*/ 3485945 h 5392617"/>
              <a:gd name="connsiteX723" fmla="*/ 8004066 w 9486104"/>
              <a:gd name="connsiteY723" fmla="*/ 3485945 h 5392617"/>
              <a:gd name="connsiteX724" fmla="*/ 8016382 w 9486104"/>
              <a:gd name="connsiteY724" fmla="*/ 3486864 h 5392617"/>
              <a:gd name="connsiteX725" fmla="*/ 8230541 w 9486104"/>
              <a:gd name="connsiteY725" fmla="*/ 3486864 h 5392617"/>
              <a:gd name="connsiteX726" fmla="*/ 8230541 w 9486104"/>
              <a:gd name="connsiteY726" fmla="*/ 3514008 h 5392617"/>
              <a:gd name="connsiteX727" fmla="*/ 8153562 w 9486104"/>
              <a:gd name="connsiteY727" fmla="*/ 3590995 h 5392617"/>
              <a:gd name="connsiteX728" fmla="*/ 7954163 w 9486104"/>
              <a:gd name="connsiteY728" fmla="*/ 3590995 h 5392617"/>
              <a:gd name="connsiteX729" fmla="*/ 7941846 w 9486104"/>
              <a:gd name="connsiteY729" fmla="*/ 3590077 h 5392617"/>
              <a:gd name="connsiteX730" fmla="*/ 7727688 w 9486104"/>
              <a:gd name="connsiteY730" fmla="*/ 3590077 h 5392617"/>
              <a:gd name="connsiteX731" fmla="*/ 7727688 w 9486104"/>
              <a:gd name="connsiteY731" fmla="*/ 3562927 h 5392617"/>
              <a:gd name="connsiteX732" fmla="*/ 7804666 w 9486104"/>
              <a:gd name="connsiteY732" fmla="*/ 3485945 h 5392617"/>
              <a:gd name="connsiteX733" fmla="*/ 2884323 w 9486104"/>
              <a:gd name="connsiteY733" fmla="*/ 3474404 h 5392617"/>
              <a:gd name="connsiteX734" fmla="*/ 3083722 w 9486104"/>
              <a:gd name="connsiteY734" fmla="*/ 3474404 h 5392617"/>
              <a:gd name="connsiteX735" fmla="*/ 3095401 w 9486104"/>
              <a:gd name="connsiteY735" fmla="*/ 3475253 h 5392617"/>
              <a:gd name="connsiteX736" fmla="*/ 3095401 w 9486104"/>
              <a:gd name="connsiteY736" fmla="*/ 3474404 h 5392617"/>
              <a:gd name="connsiteX737" fmla="*/ 3448758 w 9486104"/>
              <a:gd name="connsiteY737" fmla="*/ 3474404 h 5392617"/>
              <a:gd name="connsiteX738" fmla="*/ 3448758 w 9486104"/>
              <a:gd name="connsiteY738" fmla="*/ 3501549 h 5392617"/>
              <a:gd name="connsiteX739" fmla="*/ 3371779 w 9486104"/>
              <a:gd name="connsiteY739" fmla="*/ 3578528 h 5392617"/>
              <a:gd name="connsiteX740" fmla="*/ 3172380 w 9486104"/>
              <a:gd name="connsiteY740" fmla="*/ 3578528 h 5392617"/>
              <a:gd name="connsiteX741" fmla="*/ 3160701 w 9486104"/>
              <a:gd name="connsiteY741" fmla="*/ 3577678 h 5392617"/>
              <a:gd name="connsiteX742" fmla="*/ 3160701 w 9486104"/>
              <a:gd name="connsiteY742" fmla="*/ 3578528 h 5392617"/>
              <a:gd name="connsiteX743" fmla="*/ 2807344 w 9486104"/>
              <a:gd name="connsiteY743" fmla="*/ 3578528 h 5392617"/>
              <a:gd name="connsiteX744" fmla="*/ 2807344 w 9486104"/>
              <a:gd name="connsiteY744" fmla="*/ 3551382 h 5392617"/>
              <a:gd name="connsiteX745" fmla="*/ 2884323 w 9486104"/>
              <a:gd name="connsiteY745" fmla="*/ 3474404 h 5392617"/>
              <a:gd name="connsiteX746" fmla="*/ 9015257 w 9486104"/>
              <a:gd name="connsiteY746" fmla="*/ 3391577 h 5392617"/>
              <a:gd name="connsiteX747" fmla="*/ 9053126 w 9486104"/>
              <a:gd name="connsiteY747" fmla="*/ 3391577 h 5392617"/>
              <a:gd name="connsiteX748" fmla="*/ 9053126 w 9486104"/>
              <a:gd name="connsiteY748" fmla="*/ 3577743 h 5392617"/>
              <a:gd name="connsiteX749" fmla="*/ 9050932 w 9486104"/>
              <a:gd name="connsiteY749" fmla="*/ 3577743 h 5392617"/>
              <a:gd name="connsiteX750" fmla="*/ 9050932 w 9486104"/>
              <a:gd name="connsiteY750" fmla="*/ 3621589 h 5392617"/>
              <a:gd name="connsiteX751" fmla="*/ 9000462 w 9486104"/>
              <a:gd name="connsiteY751" fmla="*/ 3673332 h 5392617"/>
              <a:gd name="connsiteX752" fmla="*/ 8962593 w 9486104"/>
              <a:gd name="connsiteY752" fmla="*/ 3673332 h 5392617"/>
              <a:gd name="connsiteX753" fmla="*/ 8962593 w 9486104"/>
              <a:gd name="connsiteY753" fmla="*/ 3487169 h 5392617"/>
              <a:gd name="connsiteX754" fmla="*/ 8964787 w 9486104"/>
              <a:gd name="connsiteY754" fmla="*/ 3487169 h 5392617"/>
              <a:gd name="connsiteX755" fmla="*/ 8964787 w 9486104"/>
              <a:gd name="connsiteY755" fmla="*/ 3443318 h 5392617"/>
              <a:gd name="connsiteX756" fmla="*/ 9015257 w 9486104"/>
              <a:gd name="connsiteY756" fmla="*/ 3391577 h 5392617"/>
              <a:gd name="connsiteX757" fmla="*/ 5566465 w 9486104"/>
              <a:gd name="connsiteY757" fmla="*/ 3390533 h 5392617"/>
              <a:gd name="connsiteX758" fmla="*/ 5604334 w 9486104"/>
              <a:gd name="connsiteY758" fmla="*/ 3390533 h 5392617"/>
              <a:gd name="connsiteX759" fmla="*/ 5604334 w 9486104"/>
              <a:gd name="connsiteY759" fmla="*/ 3576696 h 5392617"/>
              <a:gd name="connsiteX760" fmla="*/ 5602139 w 9486104"/>
              <a:gd name="connsiteY760" fmla="*/ 3576696 h 5392617"/>
              <a:gd name="connsiteX761" fmla="*/ 5602139 w 9486104"/>
              <a:gd name="connsiteY761" fmla="*/ 3620545 h 5392617"/>
              <a:gd name="connsiteX762" fmla="*/ 5551670 w 9486104"/>
              <a:gd name="connsiteY762" fmla="*/ 3672287 h 5392617"/>
              <a:gd name="connsiteX763" fmla="*/ 5513800 w 9486104"/>
              <a:gd name="connsiteY763" fmla="*/ 3672287 h 5392617"/>
              <a:gd name="connsiteX764" fmla="*/ 5513800 w 9486104"/>
              <a:gd name="connsiteY764" fmla="*/ 3486125 h 5392617"/>
              <a:gd name="connsiteX765" fmla="*/ 5515995 w 9486104"/>
              <a:gd name="connsiteY765" fmla="*/ 3486125 h 5392617"/>
              <a:gd name="connsiteX766" fmla="*/ 5515995 w 9486104"/>
              <a:gd name="connsiteY766" fmla="*/ 3442273 h 5392617"/>
              <a:gd name="connsiteX767" fmla="*/ 5566465 w 9486104"/>
              <a:gd name="connsiteY767" fmla="*/ 3390533 h 5392617"/>
              <a:gd name="connsiteX768" fmla="*/ 4318096 w 9486104"/>
              <a:gd name="connsiteY768" fmla="*/ 3381112 h 5392617"/>
              <a:gd name="connsiteX769" fmla="*/ 4517495 w 9486104"/>
              <a:gd name="connsiteY769" fmla="*/ 3381112 h 5392617"/>
              <a:gd name="connsiteX770" fmla="*/ 4840131 w 9486104"/>
              <a:gd name="connsiteY770" fmla="*/ 3381112 h 5392617"/>
              <a:gd name="connsiteX771" fmla="*/ 4840131 w 9486104"/>
              <a:gd name="connsiteY771" fmla="*/ 3408257 h 5392617"/>
              <a:gd name="connsiteX772" fmla="*/ 4763152 w 9486104"/>
              <a:gd name="connsiteY772" fmla="*/ 3485236 h 5392617"/>
              <a:gd name="connsiteX773" fmla="*/ 4241118 w 9486104"/>
              <a:gd name="connsiteY773" fmla="*/ 3485236 h 5392617"/>
              <a:gd name="connsiteX774" fmla="*/ 4241118 w 9486104"/>
              <a:gd name="connsiteY774" fmla="*/ 3671398 h 5392617"/>
              <a:gd name="connsiteX775" fmla="*/ 4238924 w 9486104"/>
              <a:gd name="connsiteY775" fmla="*/ 3671398 h 5392617"/>
              <a:gd name="connsiteX776" fmla="*/ 4238924 w 9486104"/>
              <a:gd name="connsiteY776" fmla="*/ 3715248 h 5392617"/>
              <a:gd name="connsiteX777" fmla="*/ 4188455 w 9486104"/>
              <a:gd name="connsiteY777" fmla="*/ 3766992 h 5392617"/>
              <a:gd name="connsiteX778" fmla="*/ 4150584 w 9486104"/>
              <a:gd name="connsiteY778" fmla="*/ 3766992 h 5392617"/>
              <a:gd name="connsiteX779" fmla="*/ 4150584 w 9486104"/>
              <a:gd name="connsiteY779" fmla="*/ 3580829 h 5392617"/>
              <a:gd name="connsiteX780" fmla="*/ 4152779 w 9486104"/>
              <a:gd name="connsiteY780" fmla="*/ 3580829 h 5392617"/>
              <a:gd name="connsiteX781" fmla="*/ 4152779 w 9486104"/>
              <a:gd name="connsiteY781" fmla="*/ 3536981 h 5392617"/>
              <a:gd name="connsiteX782" fmla="*/ 4203248 w 9486104"/>
              <a:gd name="connsiteY782" fmla="*/ 3485236 h 5392617"/>
              <a:gd name="connsiteX783" fmla="*/ 4241117 w 9486104"/>
              <a:gd name="connsiteY783" fmla="*/ 3485236 h 5392617"/>
              <a:gd name="connsiteX784" fmla="*/ 4241117 w 9486104"/>
              <a:gd name="connsiteY784" fmla="*/ 3458092 h 5392617"/>
              <a:gd name="connsiteX785" fmla="*/ 4318096 w 9486104"/>
              <a:gd name="connsiteY785" fmla="*/ 3381112 h 5392617"/>
              <a:gd name="connsiteX786" fmla="*/ 7000237 w 9486104"/>
              <a:gd name="connsiteY786" fmla="*/ 3297199 h 5392617"/>
              <a:gd name="connsiteX787" fmla="*/ 7038106 w 9486104"/>
              <a:gd name="connsiteY787" fmla="*/ 3297199 h 5392617"/>
              <a:gd name="connsiteX788" fmla="*/ 7038106 w 9486104"/>
              <a:gd name="connsiteY788" fmla="*/ 3483364 h 5392617"/>
              <a:gd name="connsiteX789" fmla="*/ 7035912 w 9486104"/>
              <a:gd name="connsiteY789" fmla="*/ 3483364 h 5392617"/>
              <a:gd name="connsiteX790" fmla="*/ 7035912 w 9486104"/>
              <a:gd name="connsiteY790" fmla="*/ 3527209 h 5392617"/>
              <a:gd name="connsiteX791" fmla="*/ 6985443 w 9486104"/>
              <a:gd name="connsiteY791" fmla="*/ 3578960 h 5392617"/>
              <a:gd name="connsiteX792" fmla="*/ 6947573 w 9486104"/>
              <a:gd name="connsiteY792" fmla="*/ 3578960 h 5392617"/>
              <a:gd name="connsiteX793" fmla="*/ 6947573 w 9486104"/>
              <a:gd name="connsiteY793" fmla="*/ 3392797 h 5392617"/>
              <a:gd name="connsiteX794" fmla="*/ 6949767 w 9486104"/>
              <a:gd name="connsiteY794" fmla="*/ 3392797 h 5392617"/>
              <a:gd name="connsiteX795" fmla="*/ 6949767 w 9486104"/>
              <a:gd name="connsiteY795" fmla="*/ 3348945 h 5392617"/>
              <a:gd name="connsiteX796" fmla="*/ 7000237 w 9486104"/>
              <a:gd name="connsiteY796" fmla="*/ 3297199 h 5392617"/>
              <a:gd name="connsiteX797" fmla="*/ 9310994 w 9486104"/>
              <a:gd name="connsiteY797" fmla="*/ 3287167 h 5392617"/>
              <a:gd name="connsiteX798" fmla="*/ 9474558 w 9486104"/>
              <a:gd name="connsiteY798" fmla="*/ 3287167 h 5392617"/>
              <a:gd name="connsiteX799" fmla="*/ 9474192 w 9486104"/>
              <a:gd name="connsiteY799" fmla="*/ 3391293 h 5392617"/>
              <a:gd name="connsiteX800" fmla="*/ 9406482 w 9486104"/>
              <a:gd name="connsiteY800" fmla="*/ 3391293 h 5392617"/>
              <a:gd name="connsiteX801" fmla="*/ 9406482 w 9486104"/>
              <a:gd name="connsiteY801" fmla="*/ 3391577 h 5392617"/>
              <a:gd name="connsiteX802" fmla="*/ 9053126 w 9486104"/>
              <a:gd name="connsiteY802" fmla="*/ 3391577 h 5392617"/>
              <a:gd name="connsiteX803" fmla="*/ 9053126 w 9486104"/>
              <a:gd name="connsiteY803" fmla="*/ 3364429 h 5392617"/>
              <a:gd name="connsiteX804" fmla="*/ 9130104 w 9486104"/>
              <a:gd name="connsiteY804" fmla="*/ 3287450 h 5392617"/>
              <a:gd name="connsiteX805" fmla="*/ 9310994 w 9486104"/>
              <a:gd name="connsiteY805" fmla="*/ 3287450 h 5392617"/>
              <a:gd name="connsiteX806" fmla="*/ 5681311 w 9486104"/>
              <a:gd name="connsiteY806" fmla="*/ 3286404 h 5392617"/>
              <a:gd name="connsiteX807" fmla="*/ 5880711 w 9486104"/>
              <a:gd name="connsiteY807" fmla="*/ 3286404 h 5392617"/>
              <a:gd name="connsiteX808" fmla="*/ 5892390 w 9486104"/>
              <a:gd name="connsiteY808" fmla="*/ 3287253 h 5392617"/>
              <a:gd name="connsiteX809" fmla="*/ 5892390 w 9486104"/>
              <a:gd name="connsiteY809" fmla="*/ 3286404 h 5392617"/>
              <a:gd name="connsiteX810" fmla="*/ 6245746 w 9486104"/>
              <a:gd name="connsiteY810" fmla="*/ 3286404 h 5392617"/>
              <a:gd name="connsiteX811" fmla="*/ 6245746 w 9486104"/>
              <a:gd name="connsiteY811" fmla="*/ 3313554 h 5392617"/>
              <a:gd name="connsiteX812" fmla="*/ 6168768 w 9486104"/>
              <a:gd name="connsiteY812" fmla="*/ 3390533 h 5392617"/>
              <a:gd name="connsiteX813" fmla="*/ 5969368 w 9486104"/>
              <a:gd name="connsiteY813" fmla="*/ 3390533 h 5392617"/>
              <a:gd name="connsiteX814" fmla="*/ 5957689 w 9486104"/>
              <a:gd name="connsiteY814" fmla="*/ 3389684 h 5392617"/>
              <a:gd name="connsiteX815" fmla="*/ 5957689 w 9486104"/>
              <a:gd name="connsiteY815" fmla="*/ 3390533 h 5392617"/>
              <a:gd name="connsiteX816" fmla="*/ 5604334 w 9486104"/>
              <a:gd name="connsiteY816" fmla="*/ 3390533 h 5392617"/>
              <a:gd name="connsiteX817" fmla="*/ 5604334 w 9486104"/>
              <a:gd name="connsiteY817" fmla="*/ 3363388 h 5392617"/>
              <a:gd name="connsiteX818" fmla="*/ 5681311 w 9486104"/>
              <a:gd name="connsiteY818" fmla="*/ 3286404 h 5392617"/>
              <a:gd name="connsiteX819" fmla="*/ 8283240 w 9486104"/>
              <a:gd name="connsiteY819" fmla="*/ 3205113 h 5392617"/>
              <a:gd name="connsiteX820" fmla="*/ 8321109 w 9486104"/>
              <a:gd name="connsiteY820" fmla="*/ 3205113 h 5392617"/>
              <a:gd name="connsiteX821" fmla="*/ 8321109 w 9486104"/>
              <a:gd name="connsiteY821" fmla="*/ 3391274 h 5392617"/>
              <a:gd name="connsiteX822" fmla="*/ 8318915 w 9486104"/>
              <a:gd name="connsiteY822" fmla="*/ 3391274 h 5392617"/>
              <a:gd name="connsiteX823" fmla="*/ 8318915 w 9486104"/>
              <a:gd name="connsiteY823" fmla="*/ 3435125 h 5392617"/>
              <a:gd name="connsiteX824" fmla="*/ 8268446 w 9486104"/>
              <a:gd name="connsiteY824" fmla="*/ 3486862 h 5392617"/>
              <a:gd name="connsiteX825" fmla="*/ 8230576 w 9486104"/>
              <a:gd name="connsiteY825" fmla="*/ 3486862 h 5392617"/>
              <a:gd name="connsiteX826" fmla="*/ 8230576 w 9486104"/>
              <a:gd name="connsiteY826" fmla="*/ 3300706 h 5392617"/>
              <a:gd name="connsiteX827" fmla="*/ 8232771 w 9486104"/>
              <a:gd name="connsiteY827" fmla="*/ 3300706 h 5392617"/>
              <a:gd name="connsiteX828" fmla="*/ 8232771 w 9486104"/>
              <a:gd name="connsiteY828" fmla="*/ 3256854 h 5392617"/>
              <a:gd name="connsiteX829" fmla="*/ 8283240 w 9486104"/>
              <a:gd name="connsiteY829" fmla="*/ 3205113 h 5392617"/>
              <a:gd name="connsiteX830" fmla="*/ 8398123 w 9486104"/>
              <a:gd name="connsiteY830" fmla="*/ 3100983 h 5392617"/>
              <a:gd name="connsiteX831" fmla="*/ 8597523 w 9486104"/>
              <a:gd name="connsiteY831" fmla="*/ 3100983 h 5392617"/>
              <a:gd name="connsiteX832" fmla="*/ 8609202 w 9486104"/>
              <a:gd name="connsiteY832" fmla="*/ 3101833 h 5392617"/>
              <a:gd name="connsiteX833" fmla="*/ 8609202 w 9486104"/>
              <a:gd name="connsiteY833" fmla="*/ 3100983 h 5392617"/>
              <a:gd name="connsiteX834" fmla="*/ 8962558 w 9486104"/>
              <a:gd name="connsiteY834" fmla="*/ 3100983 h 5392617"/>
              <a:gd name="connsiteX835" fmla="*/ 8962558 w 9486104"/>
              <a:gd name="connsiteY835" fmla="*/ 3128127 h 5392617"/>
              <a:gd name="connsiteX836" fmla="*/ 8885580 w 9486104"/>
              <a:gd name="connsiteY836" fmla="*/ 3205113 h 5392617"/>
              <a:gd name="connsiteX837" fmla="*/ 8686180 w 9486104"/>
              <a:gd name="connsiteY837" fmla="*/ 3205113 h 5392617"/>
              <a:gd name="connsiteX838" fmla="*/ 8674501 w 9486104"/>
              <a:gd name="connsiteY838" fmla="*/ 3204264 h 5392617"/>
              <a:gd name="connsiteX839" fmla="*/ 8674501 w 9486104"/>
              <a:gd name="connsiteY839" fmla="*/ 3205113 h 5392617"/>
              <a:gd name="connsiteX840" fmla="*/ 8321145 w 9486104"/>
              <a:gd name="connsiteY840" fmla="*/ 3205113 h 5392617"/>
              <a:gd name="connsiteX841" fmla="*/ 8321145 w 9486104"/>
              <a:gd name="connsiteY841" fmla="*/ 3177962 h 5392617"/>
              <a:gd name="connsiteX842" fmla="*/ 8398123 w 9486104"/>
              <a:gd name="connsiteY842" fmla="*/ 3100983 h 5392617"/>
              <a:gd name="connsiteX843" fmla="*/ 4892794 w 9486104"/>
              <a:gd name="connsiteY843" fmla="*/ 3099355 h 5392617"/>
              <a:gd name="connsiteX844" fmla="*/ 4930663 w 9486104"/>
              <a:gd name="connsiteY844" fmla="*/ 3099355 h 5392617"/>
              <a:gd name="connsiteX845" fmla="*/ 4930663 w 9486104"/>
              <a:gd name="connsiteY845" fmla="*/ 3285519 h 5392617"/>
              <a:gd name="connsiteX846" fmla="*/ 4928470 w 9486104"/>
              <a:gd name="connsiteY846" fmla="*/ 3285519 h 5392617"/>
              <a:gd name="connsiteX847" fmla="*/ 4928470 w 9486104"/>
              <a:gd name="connsiteY847" fmla="*/ 3329368 h 5392617"/>
              <a:gd name="connsiteX848" fmla="*/ 4878000 w 9486104"/>
              <a:gd name="connsiteY848" fmla="*/ 3381112 h 5392617"/>
              <a:gd name="connsiteX849" fmla="*/ 4840131 w 9486104"/>
              <a:gd name="connsiteY849" fmla="*/ 3381112 h 5392617"/>
              <a:gd name="connsiteX850" fmla="*/ 4840131 w 9486104"/>
              <a:gd name="connsiteY850" fmla="*/ 3194948 h 5392617"/>
              <a:gd name="connsiteX851" fmla="*/ 4842324 w 9486104"/>
              <a:gd name="connsiteY851" fmla="*/ 3194948 h 5392617"/>
              <a:gd name="connsiteX852" fmla="*/ 4842324 w 9486104"/>
              <a:gd name="connsiteY852" fmla="*/ 3151096 h 5392617"/>
              <a:gd name="connsiteX853" fmla="*/ 4892794 w 9486104"/>
              <a:gd name="connsiteY853" fmla="*/ 3099355 h 5392617"/>
              <a:gd name="connsiteX854" fmla="*/ 3797194 w 9486104"/>
              <a:gd name="connsiteY854" fmla="*/ 3088278 h 5392617"/>
              <a:gd name="connsiteX855" fmla="*/ 4150549 w 9486104"/>
              <a:gd name="connsiteY855" fmla="*/ 3088278 h 5392617"/>
              <a:gd name="connsiteX856" fmla="*/ 4150549 w 9486104"/>
              <a:gd name="connsiteY856" fmla="*/ 3115422 h 5392617"/>
              <a:gd name="connsiteX857" fmla="*/ 4073570 w 9486104"/>
              <a:gd name="connsiteY857" fmla="*/ 3192401 h 5392617"/>
              <a:gd name="connsiteX858" fmla="*/ 3892681 w 9486104"/>
              <a:gd name="connsiteY858" fmla="*/ 3192401 h 5392617"/>
              <a:gd name="connsiteX859" fmla="*/ 3892681 w 9486104"/>
              <a:gd name="connsiteY859" fmla="*/ 3192683 h 5392617"/>
              <a:gd name="connsiteX860" fmla="*/ 3539325 w 9486104"/>
              <a:gd name="connsiteY860" fmla="*/ 3192683 h 5392617"/>
              <a:gd name="connsiteX861" fmla="*/ 3539325 w 9486104"/>
              <a:gd name="connsiteY861" fmla="*/ 3378845 h 5392617"/>
              <a:gd name="connsiteX862" fmla="*/ 3537132 w 9486104"/>
              <a:gd name="connsiteY862" fmla="*/ 3378845 h 5392617"/>
              <a:gd name="connsiteX863" fmla="*/ 3537132 w 9486104"/>
              <a:gd name="connsiteY863" fmla="*/ 3422695 h 5392617"/>
              <a:gd name="connsiteX864" fmla="*/ 3486661 w 9486104"/>
              <a:gd name="connsiteY864" fmla="*/ 3474439 h 5392617"/>
              <a:gd name="connsiteX865" fmla="*/ 3448792 w 9486104"/>
              <a:gd name="connsiteY865" fmla="*/ 3474439 h 5392617"/>
              <a:gd name="connsiteX866" fmla="*/ 3448792 w 9486104"/>
              <a:gd name="connsiteY866" fmla="*/ 3288276 h 5392617"/>
              <a:gd name="connsiteX867" fmla="*/ 3450987 w 9486104"/>
              <a:gd name="connsiteY867" fmla="*/ 3288276 h 5392617"/>
              <a:gd name="connsiteX868" fmla="*/ 3450987 w 9486104"/>
              <a:gd name="connsiteY868" fmla="*/ 3244424 h 5392617"/>
              <a:gd name="connsiteX869" fmla="*/ 3501457 w 9486104"/>
              <a:gd name="connsiteY869" fmla="*/ 3192682 h 5392617"/>
              <a:gd name="connsiteX870" fmla="*/ 3539325 w 9486104"/>
              <a:gd name="connsiteY870" fmla="*/ 3192682 h 5392617"/>
              <a:gd name="connsiteX871" fmla="*/ 3539325 w 9486104"/>
              <a:gd name="connsiteY871" fmla="*/ 3165537 h 5392617"/>
              <a:gd name="connsiteX872" fmla="*/ 3616303 w 9486104"/>
              <a:gd name="connsiteY872" fmla="*/ 3088559 h 5392617"/>
              <a:gd name="connsiteX873" fmla="*/ 3797194 w 9486104"/>
              <a:gd name="connsiteY873" fmla="*/ 3088559 h 5392617"/>
              <a:gd name="connsiteX874" fmla="*/ 6298445 w 9486104"/>
              <a:gd name="connsiteY874" fmla="*/ 3004682 h 5392617"/>
              <a:gd name="connsiteX875" fmla="*/ 6336314 w 9486104"/>
              <a:gd name="connsiteY875" fmla="*/ 3004682 h 5392617"/>
              <a:gd name="connsiteX876" fmla="*/ 6336314 w 9486104"/>
              <a:gd name="connsiteY876" fmla="*/ 3190846 h 5392617"/>
              <a:gd name="connsiteX877" fmla="*/ 6334120 w 9486104"/>
              <a:gd name="connsiteY877" fmla="*/ 3190846 h 5392617"/>
              <a:gd name="connsiteX878" fmla="*/ 6334120 w 9486104"/>
              <a:gd name="connsiteY878" fmla="*/ 3234699 h 5392617"/>
              <a:gd name="connsiteX879" fmla="*/ 6283651 w 9486104"/>
              <a:gd name="connsiteY879" fmla="*/ 3286439 h 5392617"/>
              <a:gd name="connsiteX880" fmla="*/ 6245781 w 9486104"/>
              <a:gd name="connsiteY880" fmla="*/ 3286439 h 5392617"/>
              <a:gd name="connsiteX881" fmla="*/ 6245781 w 9486104"/>
              <a:gd name="connsiteY881" fmla="*/ 3100273 h 5392617"/>
              <a:gd name="connsiteX882" fmla="*/ 6247975 w 9486104"/>
              <a:gd name="connsiteY882" fmla="*/ 3100273 h 5392617"/>
              <a:gd name="connsiteX883" fmla="*/ 6247975 w 9486104"/>
              <a:gd name="connsiteY883" fmla="*/ 3056425 h 5392617"/>
              <a:gd name="connsiteX884" fmla="*/ 6298445 w 9486104"/>
              <a:gd name="connsiteY884" fmla="*/ 3004682 h 5392617"/>
              <a:gd name="connsiteX885" fmla="*/ 5160409 w 9486104"/>
              <a:gd name="connsiteY885" fmla="*/ 2993569 h 5392617"/>
              <a:gd name="connsiteX886" fmla="*/ 5513765 w 9486104"/>
              <a:gd name="connsiteY886" fmla="*/ 2993569 h 5392617"/>
              <a:gd name="connsiteX887" fmla="*/ 5513765 w 9486104"/>
              <a:gd name="connsiteY887" fmla="*/ 3020716 h 5392617"/>
              <a:gd name="connsiteX888" fmla="*/ 5436788 w 9486104"/>
              <a:gd name="connsiteY888" fmla="*/ 3097693 h 5392617"/>
              <a:gd name="connsiteX889" fmla="*/ 5284055 w 9486104"/>
              <a:gd name="connsiteY889" fmla="*/ 3097693 h 5392617"/>
              <a:gd name="connsiteX890" fmla="*/ 5284055 w 9486104"/>
              <a:gd name="connsiteY890" fmla="*/ 3099355 h 5392617"/>
              <a:gd name="connsiteX891" fmla="*/ 4930699 w 9486104"/>
              <a:gd name="connsiteY891" fmla="*/ 3099355 h 5392617"/>
              <a:gd name="connsiteX892" fmla="*/ 4930699 w 9486104"/>
              <a:gd name="connsiteY892" fmla="*/ 3072208 h 5392617"/>
              <a:gd name="connsiteX893" fmla="*/ 5007677 w 9486104"/>
              <a:gd name="connsiteY893" fmla="*/ 2995230 h 5392617"/>
              <a:gd name="connsiteX894" fmla="*/ 5160409 w 9486104"/>
              <a:gd name="connsiteY894" fmla="*/ 2995230 h 5392617"/>
              <a:gd name="connsiteX895" fmla="*/ 7689819 w 9486104"/>
              <a:gd name="connsiteY895" fmla="*/ 2911349 h 5392617"/>
              <a:gd name="connsiteX896" fmla="*/ 7727688 w 9486104"/>
              <a:gd name="connsiteY896" fmla="*/ 2911349 h 5392617"/>
              <a:gd name="connsiteX897" fmla="*/ 7727688 w 9486104"/>
              <a:gd name="connsiteY897" fmla="*/ 3097518 h 5392617"/>
              <a:gd name="connsiteX898" fmla="*/ 7725494 w 9486104"/>
              <a:gd name="connsiteY898" fmla="*/ 3097518 h 5392617"/>
              <a:gd name="connsiteX899" fmla="*/ 7725494 w 9486104"/>
              <a:gd name="connsiteY899" fmla="*/ 3141367 h 5392617"/>
              <a:gd name="connsiteX900" fmla="*/ 7675025 w 9486104"/>
              <a:gd name="connsiteY900" fmla="*/ 3193113 h 5392617"/>
              <a:gd name="connsiteX901" fmla="*/ 7637155 w 9486104"/>
              <a:gd name="connsiteY901" fmla="*/ 3193113 h 5392617"/>
              <a:gd name="connsiteX902" fmla="*/ 7637155 w 9486104"/>
              <a:gd name="connsiteY902" fmla="*/ 3220219 h 5392617"/>
              <a:gd name="connsiteX903" fmla="*/ 7560177 w 9486104"/>
              <a:gd name="connsiteY903" fmla="*/ 3297199 h 5392617"/>
              <a:gd name="connsiteX904" fmla="*/ 7038142 w 9486104"/>
              <a:gd name="connsiteY904" fmla="*/ 3297199 h 5392617"/>
              <a:gd name="connsiteX905" fmla="*/ 7038142 w 9486104"/>
              <a:gd name="connsiteY905" fmla="*/ 3270055 h 5392617"/>
              <a:gd name="connsiteX906" fmla="*/ 7115120 w 9486104"/>
              <a:gd name="connsiteY906" fmla="*/ 3193082 h 5392617"/>
              <a:gd name="connsiteX907" fmla="*/ 7314520 w 9486104"/>
              <a:gd name="connsiteY907" fmla="*/ 3193082 h 5392617"/>
              <a:gd name="connsiteX908" fmla="*/ 7637155 w 9486104"/>
              <a:gd name="connsiteY908" fmla="*/ 3193082 h 5392617"/>
              <a:gd name="connsiteX909" fmla="*/ 7637155 w 9486104"/>
              <a:gd name="connsiteY909" fmla="*/ 3006948 h 5392617"/>
              <a:gd name="connsiteX910" fmla="*/ 7639349 w 9486104"/>
              <a:gd name="connsiteY910" fmla="*/ 3006948 h 5392617"/>
              <a:gd name="connsiteX911" fmla="*/ 7639349 w 9486104"/>
              <a:gd name="connsiteY911" fmla="*/ 2963094 h 5392617"/>
              <a:gd name="connsiteX912" fmla="*/ 7689819 w 9486104"/>
              <a:gd name="connsiteY912" fmla="*/ 2911349 h 5392617"/>
              <a:gd name="connsiteX913" fmla="*/ 6594182 w 9486104"/>
              <a:gd name="connsiteY913" fmla="*/ 2900236 h 5392617"/>
              <a:gd name="connsiteX914" fmla="*/ 6947537 w 9486104"/>
              <a:gd name="connsiteY914" fmla="*/ 2900236 h 5392617"/>
              <a:gd name="connsiteX915" fmla="*/ 6947537 w 9486104"/>
              <a:gd name="connsiteY915" fmla="*/ 2927385 h 5392617"/>
              <a:gd name="connsiteX916" fmla="*/ 6870559 w 9486104"/>
              <a:gd name="connsiteY916" fmla="*/ 3004364 h 5392617"/>
              <a:gd name="connsiteX917" fmla="*/ 6689670 w 9486104"/>
              <a:gd name="connsiteY917" fmla="*/ 3004364 h 5392617"/>
              <a:gd name="connsiteX918" fmla="*/ 6689670 w 9486104"/>
              <a:gd name="connsiteY918" fmla="*/ 3004648 h 5392617"/>
              <a:gd name="connsiteX919" fmla="*/ 6336314 w 9486104"/>
              <a:gd name="connsiteY919" fmla="*/ 3004648 h 5392617"/>
              <a:gd name="connsiteX920" fmla="*/ 6336314 w 9486104"/>
              <a:gd name="connsiteY920" fmla="*/ 2977501 h 5392617"/>
              <a:gd name="connsiteX921" fmla="*/ 6413292 w 9486104"/>
              <a:gd name="connsiteY921" fmla="*/ 2900520 h 5392617"/>
              <a:gd name="connsiteX922" fmla="*/ 6594182 w 9486104"/>
              <a:gd name="connsiteY922" fmla="*/ 2900520 h 5392617"/>
              <a:gd name="connsiteX923" fmla="*/ 9015257 w 9486104"/>
              <a:gd name="connsiteY923" fmla="*/ 2819256 h 5392617"/>
              <a:gd name="connsiteX924" fmla="*/ 9053126 w 9486104"/>
              <a:gd name="connsiteY924" fmla="*/ 2819256 h 5392617"/>
              <a:gd name="connsiteX925" fmla="*/ 9053126 w 9486104"/>
              <a:gd name="connsiteY925" fmla="*/ 3005425 h 5392617"/>
              <a:gd name="connsiteX926" fmla="*/ 9050932 w 9486104"/>
              <a:gd name="connsiteY926" fmla="*/ 3005425 h 5392617"/>
              <a:gd name="connsiteX927" fmla="*/ 9050932 w 9486104"/>
              <a:gd name="connsiteY927" fmla="*/ 3049278 h 5392617"/>
              <a:gd name="connsiteX928" fmla="*/ 9000462 w 9486104"/>
              <a:gd name="connsiteY928" fmla="*/ 3101021 h 5392617"/>
              <a:gd name="connsiteX929" fmla="*/ 8962593 w 9486104"/>
              <a:gd name="connsiteY929" fmla="*/ 3101021 h 5392617"/>
              <a:gd name="connsiteX930" fmla="*/ 8962593 w 9486104"/>
              <a:gd name="connsiteY930" fmla="*/ 2914855 h 5392617"/>
              <a:gd name="connsiteX931" fmla="*/ 8964787 w 9486104"/>
              <a:gd name="connsiteY931" fmla="*/ 2914855 h 5392617"/>
              <a:gd name="connsiteX932" fmla="*/ 8964787 w 9486104"/>
              <a:gd name="connsiteY932" fmla="*/ 2871001 h 5392617"/>
              <a:gd name="connsiteX933" fmla="*/ 9015257 w 9486104"/>
              <a:gd name="connsiteY933" fmla="*/ 2819256 h 5392617"/>
              <a:gd name="connsiteX934" fmla="*/ 7804666 w 9486104"/>
              <a:gd name="connsiteY934" fmla="*/ 2807224 h 5392617"/>
              <a:gd name="connsiteX935" fmla="*/ 8004066 w 9486104"/>
              <a:gd name="connsiteY935" fmla="*/ 2807224 h 5392617"/>
              <a:gd name="connsiteX936" fmla="*/ 8016382 w 9486104"/>
              <a:gd name="connsiteY936" fmla="*/ 2808143 h 5392617"/>
              <a:gd name="connsiteX937" fmla="*/ 8230541 w 9486104"/>
              <a:gd name="connsiteY937" fmla="*/ 2808143 h 5392617"/>
              <a:gd name="connsiteX938" fmla="*/ 8230541 w 9486104"/>
              <a:gd name="connsiteY938" fmla="*/ 2835288 h 5392617"/>
              <a:gd name="connsiteX939" fmla="*/ 8153562 w 9486104"/>
              <a:gd name="connsiteY939" fmla="*/ 2912272 h 5392617"/>
              <a:gd name="connsiteX940" fmla="*/ 7954163 w 9486104"/>
              <a:gd name="connsiteY940" fmla="*/ 2912272 h 5392617"/>
              <a:gd name="connsiteX941" fmla="*/ 7941846 w 9486104"/>
              <a:gd name="connsiteY941" fmla="*/ 2911349 h 5392617"/>
              <a:gd name="connsiteX942" fmla="*/ 7727688 w 9486104"/>
              <a:gd name="connsiteY942" fmla="*/ 2911349 h 5392617"/>
              <a:gd name="connsiteX943" fmla="*/ 7727688 w 9486104"/>
              <a:gd name="connsiteY943" fmla="*/ 2884203 h 5392617"/>
              <a:gd name="connsiteX944" fmla="*/ 7804666 w 9486104"/>
              <a:gd name="connsiteY944" fmla="*/ 2807224 h 5392617"/>
              <a:gd name="connsiteX945" fmla="*/ 9310994 w 9486104"/>
              <a:gd name="connsiteY945" fmla="*/ 2714856 h 5392617"/>
              <a:gd name="connsiteX946" fmla="*/ 9476568 w 9486104"/>
              <a:gd name="connsiteY946" fmla="*/ 2714856 h 5392617"/>
              <a:gd name="connsiteX947" fmla="*/ 9476203 w 9486104"/>
              <a:gd name="connsiteY947" fmla="*/ 2818975 h 5392617"/>
              <a:gd name="connsiteX948" fmla="*/ 9406482 w 9486104"/>
              <a:gd name="connsiteY948" fmla="*/ 2818975 h 5392617"/>
              <a:gd name="connsiteX949" fmla="*/ 9406482 w 9486104"/>
              <a:gd name="connsiteY949" fmla="*/ 2819256 h 5392617"/>
              <a:gd name="connsiteX950" fmla="*/ 9053126 w 9486104"/>
              <a:gd name="connsiteY950" fmla="*/ 2819256 h 5392617"/>
              <a:gd name="connsiteX951" fmla="*/ 9053126 w 9486104"/>
              <a:gd name="connsiteY951" fmla="*/ 2792112 h 5392617"/>
              <a:gd name="connsiteX952" fmla="*/ 9130104 w 9486104"/>
              <a:gd name="connsiteY952" fmla="*/ 2715139 h 5392617"/>
              <a:gd name="connsiteX953" fmla="*/ 9310994 w 9486104"/>
              <a:gd name="connsiteY953" fmla="*/ 2715139 h 5392617"/>
              <a:gd name="connsiteX954" fmla="*/ 5566465 w 9486104"/>
              <a:gd name="connsiteY954" fmla="*/ 2711812 h 5392617"/>
              <a:gd name="connsiteX955" fmla="*/ 5604334 w 9486104"/>
              <a:gd name="connsiteY955" fmla="*/ 2711812 h 5392617"/>
              <a:gd name="connsiteX956" fmla="*/ 5604334 w 9486104"/>
              <a:gd name="connsiteY956" fmla="*/ 2897974 h 5392617"/>
              <a:gd name="connsiteX957" fmla="*/ 5602139 w 9486104"/>
              <a:gd name="connsiteY957" fmla="*/ 2897974 h 5392617"/>
              <a:gd name="connsiteX958" fmla="*/ 5602139 w 9486104"/>
              <a:gd name="connsiteY958" fmla="*/ 2941823 h 5392617"/>
              <a:gd name="connsiteX959" fmla="*/ 5551670 w 9486104"/>
              <a:gd name="connsiteY959" fmla="*/ 2993569 h 5392617"/>
              <a:gd name="connsiteX960" fmla="*/ 5513800 w 9486104"/>
              <a:gd name="connsiteY960" fmla="*/ 2993569 h 5392617"/>
              <a:gd name="connsiteX961" fmla="*/ 5513800 w 9486104"/>
              <a:gd name="connsiteY961" fmla="*/ 2807400 h 5392617"/>
              <a:gd name="connsiteX962" fmla="*/ 5515995 w 9486104"/>
              <a:gd name="connsiteY962" fmla="*/ 2807400 h 5392617"/>
              <a:gd name="connsiteX963" fmla="*/ 5515995 w 9486104"/>
              <a:gd name="connsiteY963" fmla="*/ 2763552 h 5392617"/>
              <a:gd name="connsiteX964" fmla="*/ 5566465 w 9486104"/>
              <a:gd name="connsiteY964" fmla="*/ 2711812 h 5392617"/>
              <a:gd name="connsiteX965" fmla="*/ 4318096 w 9486104"/>
              <a:gd name="connsiteY965" fmla="*/ 2702396 h 5392617"/>
              <a:gd name="connsiteX966" fmla="*/ 4517495 w 9486104"/>
              <a:gd name="connsiteY966" fmla="*/ 2702396 h 5392617"/>
              <a:gd name="connsiteX967" fmla="*/ 4840131 w 9486104"/>
              <a:gd name="connsiteY967" fmla="*/ 2702396 h 5392617"/>
              <a:gd name="connsiteX968" fmla="*/ 4840131 w 9486104"/>
              <a:gd name="connsiteY968" fmla="*/ 2729541 h 5392617"/>
              <a:gd name="connsiteX969" fmla="*/ 4763152 w 9486104"/>
              <a:gd name="connsiteY969" fmla="*/ 2806517 h 5392617"/>
              <a:gd name="connsiteX970" fmla="*/ 4241118 w 9486104"/>
              <a:gd name="connsiteY970" fmla="*/ 2806517 h 5392617"/>
              <a:gd name="connsiteX971" fmla="*/ 4241118 w 9486104"/>
              <a:gd name="connsiteY971" fmla="*/ 2992680 h 5392617"/>
              <a:gd name="connsiteX972" fmla="*/ 4238924 w 9486104"/>
              <a:gd name="connsiteY972" fmla="*/ 2992680 h 5392617"/>
              <a:gd name="connsiteX973" fmla="*/ 4238924 w 9486104"/>
              <a:gd name="connsiteY973" fmla="*/ 3036531 h 5392617"/>
              <a:gd name="connsiteX974" fmla="*/ 4188455 w 9486104"/>
              <a:gd name="connsiteY974" fmla="*/ 3088274 h 5392617"/>
              <a:gd name="connsiteX975" fmla="*/ 4150584 w 9486104"/>
              <a:gd name="connsiteY975" fmla="*/ 3088274 h 5392617"/>
              <a:gd name="connsiteX976" fmla="*/ 4150584 w 9486104"/>
              <a:gd name="connsiteY976" fmla="*/ 2902110 h 5392617"/>
              <a:gd name="connsiteX977" fmla="*/ 4152779 w 9486104"/>
              <a:gd name="connsiteY977" fmla="*/ 2902110 h 5392617"/>
              <a:gd name="connsiteX978" fmla="*/ 4152779 w 9486104"/>
              <a:gd name="connsiteY978" fmla="*/ 2858260 h 5392617"/>
              <a:gd name="connsiteX979" fmla="*/ 4203248 w 9486104"/>
              <a:gd name="connsiteY979" fmla="*/ 2806516 h 5392617"/>
              <a:gd name="connsiteX980" fmla="*/ 4241117 w 9486104"/>
              <a:gd name="connsiteY980" fmla="*/ 2806516 h 5392617"/>
              <a:gd name="connsiteX981" fmla="*/ 4241117 w 9486104"/>
              <a:gd name="connsiteY981" fmla="*/ 2779372 h 5392617"/>
              <a:gd name="connsiteX982" fmla="*/ 4318096 w 9486104"/>
              <a:gd name="connsiteY982" fmla="*/ 2702396 h 5392617"/>
              <a:gd name="connsiteX983" fmla="*/ 7000237 w 9486104"/>
              <a:gd name="connsiteY983" fmla="*/ 2618494 h 5392617"/>
              <a:gd name="connsiteX984" fmla="*/ 7038106 w 9486104"/>
              <a:gd name="connsiteY984" fmla="*/ 2618494 h 5392617"/>
              <a:gd name="connsiteX985" fmla="*/ 7038106 w 9486104"/>
              <a:gd name="connsiteY985" fmla="*/ 2804641 h 5392617"/>
              <a:gd name="connsiteX986" fmla="*/ 7035912 w 9486104"/>
              <a:gd name="connsiteY986" fmla="*/ 2804641 h 5392617"/>
              <a:gd name="connsiteX987" fmla="*/ 7035912 w 9486104"/>
              <a:gd name="connsiteY987" fmla="*/ 2848491 h 5392617"/>
              <a:gd name="connsiteX988" fmla="*/ 6985443 w 9486104"/>
              <a:gd name="connsiteY988" fmla="*/ 2900236 h 5392617"/>
              <a:gd name="connsiteX989" fmla="*/ 6947573 w 9486104"/>
              <a:gd name="connsiteY989" fmla="*/ 2900236 h 5392617"/>
              <a:gd name="connsiteX990" fmla="*/ 6947573 w 9486104"/>
              <a:gd name="connsiteY990" fmla="*/ 2714076 h 5392617"/>
              <a:gd name="connsiteX991" fmla="*/ 6949767 w 9486104"/>
              <a:gd name="connsiteY991" fmla="*/ 2714076 h 5392617"/>
              <a:gd name="connsiteX992" fmla="*/ 6949767 w 9486104"/>
              <a:gd name="connsiteY992" fmla="*/ 2670242 h 5392617"/>
              <a:gd name="connsiteX993" fmla="*/ 7000237 w 9486104"/>
              <a:gd name="connsiteY993" fmla="*/ 2618494 h 5392617"/>
              <a:gd name="connsiteX994" fmla="*/ 5681311 w 9486104"/>
              <a:gd name="connsiteY994" fmla="*/ 2607698 h 5392617"/>
              <a:gd name="connsiteX995" fmla="*/ 5880711 w 9486104"/>
              <a:gd name="connsiteY995" fmla="*/ 2607698 h 5392617"/>
              <a:gd name="connsiteX996" fmla="*/ 5892390 w 9486104"/>
              <a:gd name="connsiteY996" fmla="*/ 2608548 h 5392617"/>
              <a:gd name="connsiteX997" fmla="*/ 5892390 w 9486104"/>
              <a:gd name="connsiteY997" fmla="*/ 2607698 h 5392617"/>
              <a:gd name="connsiteX998" fmla="*/ 6245746 w 9486104"/>
              <a:gd name="connsiteY998" fmla="*/ 2607698 h 5392617"/>
              <a:gd name="connsiteX999" fmla="*/ 6245746 w 9486104"/>
              <a:gd name="connsiteY999" fmla="*/ 2634840 h 5392617"/>
              <a:gd name="connsiteX1000" fmla="*/ 6168768 w 9486104"/>
              <a:gd name="connsiteY1000" fmla="*/ 2711812 h 5392617"/>
              <a:gd name="connsiteX1001" fmla="*/ 5969368 w 9486104"/>
              <a:gd name="connsiteY1001" fmla="*/ 2711812 h 5392617"/>
              <a:gd name="connsiteX1002" fmla="*/ 5957689 w 9486104"/>
              <a:gd name="connsiteY1002" fmla="*/ 2710963 h 5392617"/>
              <a:gd name="connsiteX1003" fmla="*/ 5957689 w 9486104"/>
              <a:gd name="connsiteY1003" fmla="*/ 2711812 h 5392617"/>
              <a:gd name="connsiteX1004" fmla="*/ 5604334 w 9486104"/>
              <a:gd name="connsiteY1004" fmla="*/ 2711812 h 5392617"/>
              <a:gd name="connsiteX1005" fmla="*/ 5604334 w 9486104"/>
              <a:gd name="connsiteY1005" fmla="*/ 2684676 h 5392617"/>
              <a:gd name="connsiteX1006" fmla="*/ 5681311 w 9486104"/>
              <a:gd name="connsiteY1006" fmla="*/ 2607698 h 5392617"/>
              <a:gd name="connsiteX1007" fmla="*/ 8283240 w 9486104"/>
              <a:gd name="connsiteY1007" fmla="*/ 2526403 h 5392617"/>
              <a:gd name="connsiteX1008" fmla="*/ 8321109 w 9486104"/>
              <a:gd name="connsiteY1008" fmla="*/ 2526403 h 5392617"/>
              <a:gd name="connsiteX1009" fmla="*/ 8321109 w 9486104"/>
              <a:gd name="connsiteY1009" fmla="*/ 2712555 h 5392617"/>
              <a:gd name="connsiteX1010" fmla="*/ 8318915 w 9486104"/>
              <a:gd name="connsiteY1010" fmla="*/ 2712555 h 5392617"/>
              <a:gd name="connsiteX1011" fmla="*/ 8318915 w 9486104"/>
              <a:gd name="connsiteY1011" fmla="*/ 2756404 h 5392617"/>
              <a:gd name="connsiteX1012" fmla="*/ 8268446 w 9486104"/>
              <a:gd name="connsiteY1012" fmla="*/ 2808143 h 5392617"/>
              <a:gd name="connsiteX1013" fmla="*/ 8230576 w 9486104"/>
              <a:gd name="connsiteY1013" fmla="*/ 2808143 h 5392617"/>
              <a:gd name="connsiteX1014" fmla="*/ 8230576 w 9486104"/>
              <a:gd name="connsiteY1014" fmla="*/ 2621991 h 5392617"/>
              <a:gd name="connsiteX1015" fmla="*/ 8232771 w 9486104"/>
              <a:gd name="connsiteY1015" fmla="*/ 2621991 h 5392617"/>
              <a:gd name="connsiteX1016" fmla="*/ 8232771 w 9486104"/>
              <a:gd name="connsiteY1016" fmla="*/ 2578144 h 5392617"/>
              <a:gd name="connsiteX1017" fmla="*/ 8283240 w 9486104"/>
              <a:gd name="connsiteY1017" fmla="*/ 2526403 h 5392617"/>
              <a:gd name="connsiteX1018" fmla="*/ 8398123 w 9486104"/>
              <a:gd name="connsiteY1018" fmla="*/ 2422283 h 5392617"/>
              <a:gd name="connsiteX1019" fmla="*/ 8597523 w 9486104"/>
              <a:gd name="connsiteY1019" fmla="*/ 2422283 h 5392617"/>
              <a:gd name="connsiteX1020" fmla="*/ 8609202 w 9486104"/>
              <a:gd name="connsiteY1020" fmla="*/ 2423133 h 5392617"/>
              <a:gd name="connsiteX1021" fmla="*/ 8609202 w 9486104"/>
              <a:gd name="connsiteY1021" fmla="*/ 2422283 h 5392617"/>
              <a:gd name="connsiteX1022" fmla="*/ 8962558 w 9486104"/>
              <a:gd name="connsiteY1022" fmla="*/ 2422283 h 5392617"/>
              <a:gd name="connsiteX1023" fmla="*/ 8962558 w 9486104"/>
              <a:gd name="connsiteY1023" fmla="*/ 2449428 h 5392617"/>
              <a:gd name="connsiteX1024" fmla="*/ 8885580 w 9486104"/>
              <a:gd name="connsiteY1024" fmla="*/ 2526403 h 5392617"/>
              <a:gd name="connsiteX1025" fmla="*/ 8686180 w 9486104"/>
              <a:gd name="connsiteY1025" fmla="*/ 2526403 h 5392617"/>
              <a:gd name="connsiteX1026" fmla="*/ 8674501 w 9486104"/>
              <a:gd name="connsiteY1026" fmla="*/ 2525554 h 5392617"/>
              <a:gd name="connsiteX1027" fmla="*/ 8674501 w 9486104"/>
              <a:gd name="connsiteY1027" fmla="*/ 2526403 h 5392617"/>
              <a:gd name="connsiteX1028" fmla="*/ 8321145 w 9486104"/>
              <a:gd name="connsiteY1028" fmla="*/ 2526403 h 5392617"/>
              <a:gd name="connsiteX1029" fmla="*/ 8321145 w 9486104"/>
              <a:gd name="connsiteY1029" fmla="*/ 2499259 h 5392617"/>
              <a:gd name="connsiteX1030" fmla="*/ 8398123 w 9486104"/>
              <a:gd name="connsiteY1030" fmla="*/ 2422283 h 5392617"/>
              <a:gd name="connsiteX1031" fmla="*/ 4892794 w 9486104"/>
              <a:gd name="connsiteY1031" fmla="*/ 2420638 h 5392617"/>
              <a:gd name="connsiteX1032" fmla="*/ 4930663 w 9486104"/>
              <a:gd name="connsiteY1032" fmla="*/ 2420638 h 5392617"/>
              <a:gd name="connsiteX1033" fmla="*/ 4930663 w 9486104"/>
              <a:gd name="connsiteY1033" fmla="*/ 2606801 h 5392617"/>
              <a:gd name="connsiteX1034" fmla="*/ 4928470 w 9486104"/>
              <a:gd name="connsiteY1034" fmla="*/ 2606801 h 5392617"/>
              <a:gd name="connsiteX1035" fmla="*/ 4928470 w 9486104"/>
              <a:gd name="connsiteY1035" fmla="*/ 2650652 h 5392617"/>
              <a:gd name="connsiteX1036" fmla="*/ 4878000 w 9486104"/>
              <a:gd name="connsiteY1036" fmla="*/ 2702395 h 5392617"/>
              <a:gd name="connsiteX1037" fmla="*/ 4840131 w 9486104"/>
              <a:gd name="connsiteY1037" fmla="*/ 2702395 h 5392617"/>
              <a:gd name="connsiteX1038" fmla="*/ 4840131 w 9486104"/>
              <a:gd name="connsiteY1038" fmla="*/ 2516232 h 5392617"/>
              <a:gd name="connsiteX1039" fmla="*/ 4842324 w 9486104"/>
              <a:gd name="connsiteY1039" fmla="*/ 2516232 h 5392617"/>
              <a:gd name="connsiteX1040" fmla="*/ 4842324 w 9486104"/>
              <a:gd name="connsiteY1040" fmla="*/ 2472382 h 5392617"/>
              <a:gd name="connsiteX1041" fmla="*/ 4892794 w 9486104"/>
              <a:gd name="connsiteY1041" fmla="*/ 2420638 h 5392617"/>
              <a:gd name="connsiteX1042" fmla="*/ 5160409 w 9486104"/>
              <a:gd name="connsiteY1042" fmla="*/ 2314868 h 5392617"/>
              <a:gd name="connsiteX1043" fmla="*/ 5513765 w 9486104"/>
              <a:gd name="connsiteY1043" fmla="*/ 2314868 h 5392617"/>
              <a:gd name="connsiteX1044" fmla="*/ 5513765 w 9486104"/>
              <a:gd name="connsiteY1044" fmla="*/ 2342014 h 5392617"/>
              <a:gd name="connsiteX1045" fmla="*/ 5436788 w 9486104"/>
              <a:gd name="connsiteY1045" fmla="*/ 2418995 h 5392617"/>
              <a:gd name="connsiteX1046" fmla="*/ 5284055 w 9486104"/>
              <a:gd name="connsiteY1046" fmla="*/ 2418995 h 5392617"/>
              <a:gd name="connsiteX1047" fmla="*/ 5284055 w 9486104"/>
              <a:gd name="connsiteY1047" fmla="*/ 2420639 h 5392617"/>
              <a:gd name="connsiteX1048" fmla="*/ 4930699 w 9486104"/>
              <a:gd name="connsiteY1048" fmla="*/ 2420639 h 5392617"/>
              <a:gd name="connsiteX1049" fmla="*/ 4930699 w 9486104"/>
              <a:gd name="connsiteY1049" fmla="*/ 2393493 h 5392617"/>
              <a:gd name="connsiteX1050" fmla="*/ 5007677 w 9486104"/>
              <a:gd name="connsiteY1050" fmla="*/ 2316515 h 5392617"/>
              <a:gd name="connsiteX1051" fmla="*/ 5160409 w 9486104"/>
              <a:gd name="connsiteY1051" fmla="*/ 2316515 h 5392617"/>
              <a:gd name="connsiteX1052" fmla="*/ 7689819 w 9486104"/>
              <a:gd name="connsiteY1052" fmla="*/ 2232652 h 5392617"/>
              <a:gd name="connsiteX1053" fmla="*/ 7727688 w 9486104"/>
              <a:gd name="connsiteY1053" fmla="*/ 2232652 h 5392617"/>
              <a:gd name="connsiteX1054" fmla="*/ 7727688 w 9486104"/>
              <a:gd name="connsiteY1054" fmla="*/ 2418819 h 5392617"/>
              <a:gd name="connsiteX1055" fmla="*/ 7725494 w 9486104"/>
              <a:gd name="connsiteY1055" fmla="*/ 2418819 h 5392617"/>
              <a:gd name="connsiteX1056" fmla="*/ 7725494 w 9486104"/>
              <a:gd name="connsiteY1056" fmla="*/ 2462669 h 5392617"/>
              <a:gd name="connsiteX1057" fmla="*/ 7675025 w 9486104"/>
              <a:gd name="connsiteY1057" fmla="*/ 2514410 h 5392617"/>
              <a:gd name="connsiteX1058" fmla="*/ 7637155 w 9486104"/>
              <a:gd name="connsiteY1058" fmla="*/ 2514410 h 5392617"/>
              <a:gd name="connsiteX1059" fmla="*/ 7637155 w 9486104"/>
              <a:gd name="connsiteY1059" fmla="*/ 2541518 h 5392617"/>
              <a:gd name="connsiteX1060" fmla="*/ 7560177 w 9486104"/>
              <a:gd name="connsiteY1060" fmla="*/ 2618494 h 5392617"/>
              <a:gd name="connsiteX1061" fmla="*/ 7038142 w 9486104"/>
              <a:gd name="connsiteY1061" fmla="*/ 2618494 h 5392617"/>
              <a:gd name="connsiteX1062" fmla="*/ 7038142 w 9486104"/>
              <a:gd name="connsiteY1062" fmla="*/ 2591349 h 5392617"/>
              <a:gd name="connsiteX1063" fmla="*/ 7115120 w 9486104"/>
              <a:gd name="connsiteY1063" fmla="*/ 2514376 h 5392617"/>
              <a:gd name="connsiteX1064" fmla="*/ 7314520 w 9486104"/>
              <a:gd name="connsiteY1064" fmla="*/ 2514376 h 5392617"/>
              <a:gd name="connsiteX1065" fmla="*/ 7637155 w 9486104"/>
              <a:gd name="connsiteY1065" fmla="*/ 2514376 h 5392617"/>
              <a:gd name="connsiteX1066" fmla="*/ 7637155 w 9486104"/>
              <a:gd name="connsiteY1066" fmla="*/ 2328246 h 5392617"/>
              <a:gd name="connsiteX1067" fmla="*/ 7639349 w 9486104"/>
              <a:gd name="connsiteY1067" fmla="*/ 2328246 h 5392617"/>
              <a:gd name="connsiteX1068" fmla="*/ 7639349 w 9486104"/>
              <a:gd name="connsiteY1068" fmla="*/ 2284395 h 5392617"/>
              <a:gd name="connsiteX1069" fmla="*/ 7689819 w 9486104"/>
              <a:gd name="connsiteY1069" fmla="*/ 2232652 h 5392617"/>
              <a:gd name="connsiteX1070" fmla="*/ 6594182 w 9486104"/>
              <a:gd name="connsiteY1070" fmla="*/ 2221571 h 5392617"/>
              <a:gd name="connsiteX1071" fmla="*/ 6947537 w 9486104"/>
              <a:gd name="connsiteY1071" fmla="*/ 2221571 h 5392617"/>
              <a:gd name="connsiteX1072" fmla="*/ 6947537 w 9486104"/>
              <a:gd name="connsiteY1072" fmla="*/ 2248720 h 5392617"/>
              <a:gd name="connsiteX1073" fmla="*/ 6870559 w 9486104"/>
              <a:gd name="connsiteY1073" fmla="*/ 2325698 h 5392617"/>
              <a:gd name="connsiteX1074" fmla="*/ 6689670 w 9486104"/>
              <a:gd name="connsiteY1074" fmla="*/ 2325698 h 5392617"/>
              <a:gd name="connsiteX1075" fmla="*/ 6689670 w 9486104"/>
              <a:gd name="connsiteY1075" fmla="*/ 2325983 h 5392617"/>
              <a:gd name="connsiteX1076" fmla="*/ 6336314 w 9486104"/>
              <a:gd name="connsiteY1076" fmla="*/ 2325983 h 5392617"/>
              <a:gd name="connsiteX1077" fmla="*/ 6336314 w 9486104"/>
              <a:gd name="connsiteY1077" fmla="*/ 2512144 h 5392617"/>
              <a:gd name="connsiteX1078" fmla="*/ 6334120 w 9486104"/>
              <a:gd name="connsiteY1078" fmla="*/ 2512144 h 5392617"/>
              <a:gd name="connsiteX1079" fmla="*/ 6334120 w 9486104"/>
              <a:gd name="connsiteY1079" fmla="*/ 2555994 h 5392617"/>
              <a:gd name="connsiteX1080" fmla="*/ 6283651 w 9486104"/>
              <a:gd name="connsiteY1080" fmla="*/ 2607732 h 5392617"/>
              <a:gd name="connsiteX1081" fmla="*/ 6245781 w 9486104"/>
              <a:gd name="connsiteY1081" fmla="*/ 2607732 h 5392617"/>
              <a:gd name="connsiteX1082" fmla="*/ 6245781 w 9486104"/>
              <a:gd name="connsiteY1082" fmla="*/ 2421577 h 5392617"/>
              <a:gd name="connsiteX1083" fmla="*/ 6247975 w 9486104"/>
              <a:gd name="connsiteY1083" fmla="*/ 2421577 h 5392617"/>
              <a:gd name="connsiteX1084" fmla="*/ 6247975 w 9486104"/>
              <a:gd name="connsiteY1084" fmla="*/ 2377726 h 5392617"/>
              <a:gd name="connsiteX1085" fmla="*/ 6298445 w 9486104"/>
              <a:gd name="connsiteY1085" fmla="*/ 2325981 h 5392617"/>
              <a:gd name="connsiteX1086" fmla="*/ 6336314 w 9486104"/>
              <a:gd name="connsiteY1086" fmla="*/ 2325981 h 5392617"/>
              <a:gd name="connsiteX1087" fmla="*/ 6336314 w 9486104"/>
              <a:gd name="connsiteY1087" fmla="*/ 2298836 h 5392617"/>
              <a:gd name="connsiteX1088" fmla="*/ 6413292 w 9486104"/>
              <a:gd name="connsiteY1088" fmla="*/ 2221855 h 5392617"/>
              <a:gd name="connsiteX1089" fmla="*/ 6594182 w 9486104"/>
              <a:gd name="connsiteY1089" fmla="*/ 2221855 h 5392617"/>
              <a:gd name="connsiteX1090" fmla="*/ 7804666 w 9486104"/>
              <a:gd name="connsiteY1090" fmla="*/ 2128530 h 5392617"/>
              <a:gd name="connsiteX1091" fmla="*/ 8004066 w 9486104"/>
              <a:gd name="connsiteY1091" fmla="*/ 2128530 h 5392617"/>
              <a:gd name="connsiteX1092" fmla="*/ 8016382 w 9486104"/>
              <a:gd name="connsiteY1092" fmla="*/ 2129452 h 5392617"/>
              <a:gd name="connsiteX1093" fmla="*/ 8230541 w 9486104"/>
              <a:gd name="connsiteY1093" fmla="*/ 2129452 h 5392617"/>
              <a:gd name="connsiteX1094" fmla="*/ 8230541 w 9486104"/>
              <a:gd name="connsiteY1094" fmla="*/ 2156595 h 5392617"/>
              <a:gd name="connsiteX1095" fmla="*/ 8153562 w 9486104"/>
              <a:gd name="connsiteY1095" fmla="*/ 2233571 h 5392617"/>
              <a:gd name="connsiteX1096" fmla="*/ 7954163 w 9486104"/>
              <a:gd name="connsiteY1096" fmla="*/ 2233571 h 5392617"/>
              <a:gd name="connsiteX1097" fmla="*/ 7941846 w 9486104"/>
              <a:gd name="connsiteY1097" fmla="*/ 2232652 h 5392617"/>
              <a:gd name="connsiteX1098" fmla="*/ 7727688 w 9486104"/>
              <a:gd name="connsiteY1098" fmla="*/ 2232652 h 5392617"/>
              <a:gd name="connsiteX1099" fmla="*/ 7727688 w 9486104"/>
              <a:gd name="connsiteY1099" fmla="*/ 2205506 h 5392617"/>
              <a:gd name="connsiteX1100" fmla="*/ 7804666 w 9486104"/>
              <a:gd name="connsiteY1100" fmla="*/ 2128530 h 5392617"/>
              <a:gd name="connsiteX1101" fmla="*/ 9310994 w 9486104"/>
              <a:gd name="connsiteY1101" fmla="*/ 2036153 h 5392617"/>
              <a:gd name="connsiteX1102" fmla="*/ 9478952 w 9486104"/>
              <a:gd name="connsiteY1102" fmla="*/ 2036153 h 5392617"/>
              <a:gd name="connsiteX1103" fmla="*/ 9478586 w 9486104"/>
              <a:gd name="connsiteY1103" fmla="*/ 2140278 h 5392617"/>
              <a:gd name="connsiteX1104" fmla="*/ 9406482 w 9486104"/>
              <a:gd name="connsiteY1104" fmla="*/ 2140278 h 5392617"/>
              <a:gd name="connsiteX1105" fmla="*/ 9406482 w 9486104"/>
              <a:gd name="connsiteY1105" fmla="*/ 2140563 h 5392617"/>
              <a:gd name="connsiteX1106" fmla="*/ 9053126 w 9486104"/>
              <a:gd name="connsiteY1106" fmla="*/ 2140563 h 5392617"/>
              <a:gd name="connsiteX1107" fmla="*/ 9053126 w 9486104"/>
              <a:gd name="connsiteY1107" fmla="*/ 2326719 h 5392617"/>
              <a:gd name="connsiteX1108" fmla="*/ 9050932 w 9486104"/>
              <a:gd name="connsiteY1108" fmla="*/ 2326719 h 5392617"/>
              <a:gd name="connsiteX1109" fmla="*/ 9050932 w 9486104"/>
              <a:gd name="connsiteY1109" fmla="*/ 2370572 h 5392617"/>
              <a:gd name="connsiteX1110" fmla="*/ 9000462 w 9486104"/>
              <a:gd name="connsiteY1110" fmla="*/ 2422317 h 5392617"/>
              <a:gd name="connsiteX1111" fmla="*/ 8962593 w 9486104"/>
              <a:gd name="connsiteY1111" fmla="*/ 2422317 h 5392617"/>
              <a:gd name="connsiteX1112" fmla="*/ 8962593 w 9486104"/>
              <a:gd name="connsiteY1112" fmla="*/ 2236151 h 5392617"/>
              <a:gd name="connsiteX1113" fmla="*/ 8964787 w 9486104"/>
              <a:gd name="connsiteY1113" fmla="*/ 2236151 h 5392617"/>
              <a:gd name="connsiteX1114" fmla="*/ 8964787 w 9486104"/>
              <a:gd name="connsiteY1114" fmla="*/ 2192299 h 5392617"/>
              <a:gd name="connsiteX1115" fmla="*/ 9015257 w 9486104"/>
              <a:gd name="connsiteY1115" fmla="*/ 2140557 h 5392617"/>
              <a:gd name="connsiteX1116" fmla="*/ 9053126 w 9486104"/>
              <a:gd name="connsiteY1116" fmla="*/ 2140557 h 5392617"/>
              <a:gd name="connsiteX1117" fmla="*/ 9053126 w 9486104"/>
              <a:gd name="connsiteY1117" fmla="*/ 2113416 h 5392617"/>
              <a:gd name="connsiteX1118" fmla="*/ 9130104 w 9486104"/>
              <a:gd name="connsiteY1118" fmla="*/ 2036438 h 5392617"/>
              <a:gd name="connsiteX1119" fmla="*/ 9310994 w 9486104"/>
              <a:gd name="connsiteY1119" fmla="*/ 2036438 h 5392617"/>
              <a:gd name="connsiteX1120" fmla="*/ 5566465 w 9486104"/>
              <a:gd name="connsiteY1120" fmla="*/ 2033110 h 5392617"/>
              <a:gd name="connsiteX1121" fmla="*/ 5604334 w 9486104"/>
              <a:gd name="connsiteY1121" fmla="*/ 2033110 h 5392617"/>
              <a:gd name="connsiteX1122" fmla="*/ 5604334 w 9486104"/>
              <a:gd name="connsiteY1122" fmla="*/ 2219273 h 5392617"/>
              <a:gd name="connsiteX1123" fmla="*/ 5602139 w 9486104"/>
              <a:gd name="connsiteY1123" fmla="*/ 2219273 h 5392617"/>
              <a:gd name="connsiteX1124" fmla="*/ 5602139 w 9486104"/>
              <a:gd name="connsiteY1124" fmla="*/ 2263124 h 5392617"/>
              <a:gd name="connsiteX1125" fmla="*/ 5551670 w 9486104"/>
              <a:gd name="connsiteY1125" fmla="*/ 2314868 h 5392617"/>
              <a:gd name="connsiteX1126" fmla="*/ 5513800 w 9486104"/>
              <a:gd name="connsiteY1126" fmla="*/ 2314868 h 5392617"/>
              <a:gd name="connsiteX1127" fmla="*/ 5513800 w 9486104"/>
              <a:gd name="connsiteY1127" fmla="*/ 2128706 h 5392617"/>
              <a:gd name="connsiteX1128" fmla="*/ 5515995 w 9486104"/>
              <a:gd name="connsiteY1128" fmla="*/ 2128706 h 5392617"/>
              <a:gd name="connsiteX1129" fmla="*/ 5515995 w 9486104"/>
              <a:gd name="connsiteY1129" fmla="*/ 2084853 h 5392617"/>
              <a:gd name="connsiteX1130" fmla="*/ 5566465 w 9486104"/>
              <a:gd name="connsiteY1130" fmla="*/ 2033110 h 5392617"/>
              <a:gd name="connsiteX1131" fmla="*/ 7000237 w 9486104"/>
              <a:gd name="connsiteY1131" fmla="*/ 1939818 h 5392617"/>
              <a:gd name="connsiteX1132" fmla="*/ 7038106 w 9486104"/>
              <a:gd name="connsiteY1132" fmla="*/ 1939818 h 5392617"/>
              <a:gd name="connsiteX1133" fmla="*/ 7038106 w 9486104"/>
              <a:gd name="connsiteY1133" fmla="*/ 2125982 h 5392617"/>
              <a:gd name="connsiteX1134" fmla="*/ 7035912 w 9486104"/>
              <a:gd name="connsiteY1134" fmla="*/ 2125982 h 5392617"/>
              <a:gd name="connsiteX1135" fmla="*/ 7035912 w 9486104"/>
              <a:gd name="connsiteY1135" fmla="*/ 2169832 h 5392617"/>
              <a:gd name="connsiteX1136" fmla="*/ 6985443 w 9486104"/>
              <a:gd name="connsiteY1136" fmla="*/ 2221571 h 5392617"/>
              <a:gd name="connsiteX1137" fmla="*/ 6947573 w 9486104"/>
              <a:gd name="connsiteY1137" fmla="*/ 2221571 h 5392617"/>
              <a:gd name="connsiteX1138" fmla="*/ 6947573 w 9486104"/>
              <a:gd name="connsiteY1138" fmla="*/ 2035410 h 5392617"/>
              <a:gd name="connsiteX1139" fmla="*/ 6949767 w 9486104"/>
              <a:gd name="connsiteY1139" fmla="*/ 2035410 h 5392617"/>
              <a:gd name="connsiteX1140" fmla="*/ 6949767 w 9486104"/>
              <a:gd name="connsiteY1140" fmla="*/ 1991559 h 5392617"/>
              <a:gd name="connsiteX1141" fmla="*/ 7000237 w 9486104"/>
              <a:gd name="connsiteY1141" fmla="*/ 1939818 h 5392617"/>
              <a:gd name="connsiteX1142" fmla="*/ 5681311 w 9486104"/>
              <a:gd name="connsiteY1142" fmla="*/ 1928986 h 5392617"/>
              <a:gd name="connsiteX1143" fmla="*/ 5880711 w 9486104"/>
              <a:gd name="connsiteY1143" fmla="*/ 1928986 h 5392617"/>
              <a:gd name="connsiteX1144" fmla="*/ 5892390 w 9486104"/>
              <a:gd name="connsiteY1144" fmla="*/ 1929837 h 5392617"/>
              <a:gd name="connsiteX1145" fmla="*/ 5892390 w 9486104"/>
              <a:gd name="connsiteY1145" fmla="*/ 1928986 h 5392617"/>
              <a:gd name="connsiteX1146" fmla="*/ 6245746 w 9486104"/>
              <a:gd name="connsiteY1146" fmla="*/ 1928986 h 5392617"/>
              <a:gd name="connsiteX1147" fmla="*/ 6245746 w 9486104"/>
              <a:gd name="connsiteY1147" fmla="*/ 1956131 h 5392617"/>
              <a:gd name="connsiteX1148" fmla="*/ 6168768 w 9486104"/>
              <a:gd name="connsiteY1148" fmla="*/ 2033110 h 5392617"/>
              <a:gd name="connsiteX1149" fmla="*/ 5969368 w 9486104"/>
              <a:gd name="connsiteY1149" fmla="*/ 2033110 h 5392617"/>
              <a:gd name="connsiteX1150" fmla="*/ 5957689 w 9486104"/>
              <a:gd name="connsiteY1150" fmla="*/ 2032260 h 5392617"/>
              <a:gd name="connsiteX1151" fmla="*/ 5957689 w 9486104"/>
              <a:gd name="connsiteY1151" fmla="*/ 2033110 h 5392617"/>
              <a:gd name="connsiteX1152" fmla="*/ 5604334 w 9486104"/>
              <a:gd name="connsiteY1152" fmla="*/ 2033110 h 5392617"/>
              <a:gd name="connsiteX1153" fmla="*/ 5604334 w 9486104"/>
              <a:gd name="connsiteY1153" fmla="*/ 2005965 h 5392617"/>
              <a:gd name="connsiteX1154" fmla="*/ 5681311 w 9486104"/>
              <a:gd name="connsiteY1154" fmla="*/ 1928986 h 5392617"/>
              <a:gd name="connsiteX1155" fmla="*/ 8283240 w 9486104"/>
              <a:gd name="connsiteY1155" fmla="*/ 1847721 h 5392617"/>
              <a:gd name="connsiteX1156" fmla="*/ 8321109 w 9486104"/>
              <a:gd name="connsiteY1156" fmla="*/ 1847721 h 5392617"/>
              <a:gd name="connsiteX1157" fmla="*/ 8321109 w 9486104"/>
              <a:gd name="connsiteY1157" fmla="*/ 2033884 h 5392617"/>
              <a:gd name="connsiteX1158" fmla="*/ 8318915 w 9486104"/>
              <a:gd name="connsiteY1158" fmla="*/ 2033884 h 5392617"/>
              <a:gd name="connsiteX1159" fmla="*/ 8318915 w 9486104"/>
              <a:gd name="connsiteY1159" fmla="*/ 2077735 h 5392617"/>
              <a:gd name="connsiteX1160" fmla="*/ 8268446 w 9486104"/>
              <a:gd name="connsiteY1160" fmla="*/ 2129479 h 5392617"/>
              <a:gd name="connsiteX1161" fmla="*/ 8230576 w 9486104"/>
              <a:gd name="connsiteY1161" fmla="*/ 2129479 h 5392617"/>
              <a:gd name="connsiteX1162" fmla="*/ 8230576 w 9486104"/>
              <a:gd name="connsiteY1162" fmla="*/ 1943316 h 5392617"/>
              <a:gd name="connsiteX1163" fmla="*/ 8232771 w 9486104"/>
              <a:gd name="connsiteY1163" fmla="*/ 1943316 h 5392617"/>
              <a:gd name="connsiteX1164" fmla="*/ 8232771 w 9486104"/>
              <a:gd name="connsiteY1164" fmla="*/ 1899465 h 5392617"/>
              <a:gd name="connsiteX1165" fmla="*/ 8283240 w 9486104"/>
              <a:gd name="connsiteY1165" fmla="*/ 1847721 h 5392617"/>
              <a:gd name="connsiteX1166" fmla="*/ 8398123 w 9486104"/>
              <a:gd name="connsiteY1166" fmla="*/ 1743562 h 5392617"/>
              <a:gd name="connsiteX1167" fmla="*/ 8597523 w 9486104"/>
              <a:gd name="connsiteY1167" fmla="*/ 1743562 h 5392617"/>
              <a:gd name="connsiteX1168" fmla="*/ 8609202 w 9486104"/>
              <a:gd name="connsiteY1168" fmla="*/ 1744411 h 5392617"/>
              <a:gd name="connsiteX1169" fmla="*/ 8609202 w 9486104"/>
              <a:gd name="connsiteY1169" fmla="*/ 1743562 h 5392617"/>
              <a:gd name="connsiteX1170" fmla="*/ 8962558 w 9486104"/>
              <a:gd name="connsiteY1170" fmla="*/ 1743562 h 5392617"/>
              <a:gd name="connsiteX1171" fmla="*/ 8962558 w 9486104"/>
              <a:gd name="connsiteY1171" fmla="*/ 1770708 h 5392617"/>
              <a:gd name="connsiteX1172" fmla="*/ 8885580 w 9486104"/>
              <a:gd name="connsiteY1172" fmla="*/ 1847686 h 5392617"/>
              <a:gd name="connsiteX1173" fmla="*/ 8686180 w 9486104"/>
              <a:gd name="connsiteY1173" fmla="*/ 1847686 h 5392617"/>
              <a:gd name="connsiteX1174" fmla="*/ 8674501 w 9486104"/>
              <a:gd name="connsiteY1174" fmla="*/ 1846836 h 5392617"/>
              <a:gd name="connsiteX1175" fmla="*/ 8674501 w 9486104"/>
              <a:gd name="connsiteY1175" fmla="*/ 1847686 h 5392617"/>
              <a:gd name="connsiteX1176" fmla="*/ 8321145 w 9486104"/>
              <a:gd name="connsiteY1176" fmla="*/ 1847686 h 5392617"/>
              <a:gd name="connsiteX1177" fmla="*/ 8321145 w 9486104"/>
              <a:gd name="connsiteY1177" fmla="*/ 1820539 h 5392617"/>
              <a:gd name="connsiteX1178" fmla="*/ 8398123 w 9486104"/>
              <a:gd name="connsiteY1178" fmla="*/ 1743562 h 5392617"/>
              <a:gd name="connsiteX1179" fmla="*/ 6298445 w 9486104"/>
              <a:gd name="connsiteY1179" fmla="*/ 1647264 h 5392617"/>
              <a:gd name="connsiteX1180" fmla="*/ 6336314 w 9486104"/>
              <a:gd name="connsiteY1180" fmla="*/ 1647264 h 5392617"/>
              <a:gd name="connsiteX1181" fmla="*/ 6336314 w 9486104"/>
              <a:gd name="connsiteY1181" fmla="*/ 1833427 h 5392617"/>
              <a:gd name="connsiteX1182" fmla="*/ 6334120 w 9486104"/>
              <a:gd name="connsiteY1182" fmla="*/ 1833427 h 5392617"/>
              <a:gd name="connsiteX1183" fmla="*/ 6334120 w 9486104"/>
              <a:gd name="connsiteY1183" fmla="*/ 1877279 h 5392617"/>
              <a:gd name="connsiteX1184" fmla="*/ 6283651 w 9486104"/>
              <a:gd name="connsiteY1184" fmla="*/ 1929021 h 5392617"/>
              <a:gd name="connsiteX1185" fmla="*/ 6245781 w 9486104"/>
              <a:gd name="connsiteY1185" fmla="*/ 1929021 h 5392617"/>
              <a:gd name="connsiteX1186" fmla="*/ 6245781 w 9486104"/>
              <a:gd name="connsiteY1186" fmla="*/ 1742858 h 5392617"/>
              <a:gd name="connsiteX1187" fmla="*/ 6247975 w 9486104"/>
              <a:gd name="connsiteY1187" fmla="*/ 1742858 h 5392617"/>
              <a:gd name="connsiteX1188" fmla="*/ 6247975 w 9486104"/>
              <a:gd name="connsiteY1188" fmla="*/ 1699006 h 5392617"/>
              <a:gd name="connsiteX1189" fmla="*/ 6298445 w 9486104"/>
              <a:gd name="connsiteY1189" fmla="*/ 1647264 h 5392617"/>
              <a:gd name="connsiteX1190" fmla="*/ 7689819 w 9486104"/>
              <a:gd name="connsiteY1190" fmla="*/ 1553935 h 5392617"/>
              <a:gd name="connsiteX1191" fmla="*/ 7727688 w 9486104"/>
              <a:gd name="connsiteY1191" fmla="*/ 1553935 h 5392617"/>
              <a:gd name="connsiteX1192" fmla="*/ 7727688 w 9486104"/>
              <a:gd name="connsiteY1192" fmla="*/ 1740098 h 5392617"/>
              <a:gd name="connsiteX1193" fmla="*/ 7725494 w 9486104"/>
              <a:gd name="connsiteY1193" fmla="*/ 1740098 h 5392617"/>
              <a:gd name="connsiteX1194" fmla="*/ 7725494 w 9486104"/>
              <a:gd name="connsiteY1194" fmla="*/ 1783948 h 5392617"/>
              <a:gd name="connsiteX1195" fmla="*/ 7675025 w 9486104"/>
              <a:gd name="connsiteY1195" fmla="*/ 1835692 h 5392617"/>
              <a:gd name="connsiteX1196" fmla="*/ 7637155 w 9486104"/>
              <a:gd name="connsiteY1196" fmla="*/ 1835692 h 5392617"/>
              <a:gd name="connsiteX1197" fmla="*/ 7637155 w 9486104"/>
              <a:gd name="connsiteY1197" fmla="*/ 1862803 h 5392617"/>
              <a:gd name="connsiteX1198" fmla="*/ 7560177 w 9486104"/>
              <a:gd name="connsiteY1198" fmla="*/ 1939781 h 5392617"/>
              <a:gd name="connsiteX1199" fmla="*/ 7038142 w 9486104"/>
              <a:gd name="connsiteY1199" fmla="*/ 1939781 h 5392617"/>
              <a:gd name="connsiteX1200" fmla="*/ 7038142 w 9486104"/>
              <a:gd name="connsiteY1200" fmla="*/ 1912636 h 5392617"/>
              <a:gd name="connsiteX1201" fmla="*/ 7115120 w 9486104"/>
              <a:gd name="connsiteY1201" fmla="*/ 1835658 h 5392617"/>
              <a:gd name="connsiteX1202" fmla="*/ 7314520 w 9486104"/>
              <a:gd name="connsiteY1202" fmla="*/ 1835658 h 5392617"/>
              <a:gd name="connsiteX1203" fmla="*/ 7637155 w 9486104"/>
              <a:gd name="connsiteY1203" fmla="*/ 1835658 h 5392617"/>
              <a:gd name="connsiteX1204" fmla="*/ 7637155 w 9486104"/>
              <a:gd name="connsiteY1204" fmla="*/ 1649531 h 5392617"/>
              <a:gd name="connsiteX1205" fmla="*/ 7639349 w 9486104"/>
              <a:gd name="connsiteY1205" fmla="*/ 1649531 h 5392617"/>
              <a:gd name="connsiteX1206" fmla="*/ 7639349 w 9486104"/>
              <a:gd name="connsiteY1206" fmla="*/ 1605678 h 5392617"/>
              <a:gd name="connsiteX1207" fmla="*/ 7689819 w 9486104"/>
              <a:gd name="connsiteY1207" fmla="*/ 1553935 h 5392617"/>
              <a:gd name="connsiteX1208" fmla="*/ 6594182 w 9486104"/>
              <a:gd name="connsiteY1208" fmla="*/ 1542856 h 5392617"/>
              <a:gd name="connsiteX1209" fmla="*/ 6947537 w 9486104"/>
              <a:gd name="connsiteY1209" fmla="*/ 1542856 h 5392617"/>
              <a:gd name="connsiteX1210" fmla="*/ 6947537 w 9486104"/>
              <a:gd name="connsiteY1210" fmla="*/ 1570002 h 5392617"/>
              <a:gd name="connsiteX1211" fmla="*/ 6870559 w 9486104"/>
              <a:gd name="connsiteY1211" fmla="*/ 1646982 h 5392617"/>
              <a:gd name="connsiteX1212" fmla="*/ 6689670 w 9486104"/>
              <a:gd name="connsiteY1212" fmla="*/ 1646982 h 5392617"/>
              <a:gd name="connsiteX1213" fmla="*/ 6689670 w 9486104"/>
              <a:gd name="connsiteY1213" fmla="*/ 1647264 h 5392617"/>
              <a:gd name="connsiteX1214" fmla="*/ 6336314 w 9486104"/>
              <a:gd name="connsiteY1214" fmla="*/ 1647264 h 5392617"/>
              <a:gd name="connsiteX1215" fmla="*/ 6336314 w 9486104"/>
              <a:gd name="connsiteY1215" fmla="*/ 1620118 h 5392617"/>
              <a:gd name="connsiteX1216" fmla="*/ 6413292 w 9486104"/>
              <a:gd name="connsiteY1216" fmla="*/ 1543139 h 5392617"/>
              <a:gd name="connsiteX1217" fmla="*/ 6594182 w 9486104"/>
              <a:gd name="connsiteY1217" fmla="*/ 1543139 h 5392617"/>
              <a:gd name="connsiteX1218" fmla="*/ 7804666 w 9486104"/>
              <a:gd name="connsiteY1218" fmla="*/ 1449810 h 5392617"/>
              <a:gd name="connsiteX1219" fmla="*/ 8004066 w 9486104"/>
              <a:gd name="connsiteY1219" fmla="*/ 1449810 h 5392617"/>
              <a:gd name="connsiteX1220" fmla="*/ 8016382 w 9486104"/>
              <a:gd name="connsiteY1220" fmla="*/ 1450732 h 5392617"/>
              <a:gd name="connsiteX1221" fmla="*/ 8230541 w 9486104"/>
              <a:gd name="connsiteY1221" fmla="*/ 1450732 h 5392617"/>
              <a:gd name="connsiteX1222" fmla="*/ 8230541 w 9486104"/>
              <a:gd name="connsiteY1222" fmla="*/ 1477876 h 5392617"/>
              <a:gd name="connsiteX1223" fmla="*/ 8153562 w 9486104"/>
              <a:gd name="connsiteY1223" fmla="*/ 1554855 h 5392617"/>
              <a:gd name="connsiteX1224" fmla="*/ 7954163 w 9486104"/>
              <a:gd name="connsiteY1224" fmla="*/ 1554855 h 5392617"/>
              <a:gd name="connsiteX1225" fmla="*/ 7941846 w 9486104"/>
              <a:gd name="connsiteY1225" fmla="*/ 1553935 h 5392617"/>
              <a:gd name="connsiteX1226" fmla="*/ 7727688 w 9486104"/>
              <a:gd name="connsiteY1226" fmla="*/ 1553935 h 5392617"/>
              <a:gd name="connsiteX1227" fmla="*/ 7727688 w 9486104"/>
              <a:gd name="connsiteY1227" fmla="*/ 1526789 h 5392617"/>
              <a:gd name="connsiteX1228" fmla="*/ 7804666 w 9486104"/>
              <a:gd name="connsiteY1228" fmla="*/ 1449810 h 5392617"/>
              <a:gd name="connsiteX1229" fmla="*/ 9310994 w 9486104"/>
              <a:gd name="connsiteY1229" fmla="*/ 1357436 h 5392617"/>
              <a:gd name="connsiteX1230" fmla="*/ 9481336 w 9486104"/>
              <a:gd name="connsiteY1230" fmla="*/ 1357436 h 5392617"/>
              <a:gd name="connsiteX1231" fmla="*/ 9480970 w 9486104"/>
              <a:gd name="connsiteY1231" fmla="*/ 1461560 h 5392617"/>
              <a:gd name="connsiteX1232" fmla="*/ 9406482 w 9486104"/>
              <a:gd name="connsiteY1232" fmla="*/ 1461560 h 5392617"/>
              <a:gd name="connsiteX1233" fmla="*/ 9406482 w 9486104"/>
              <a:gd name="connsiteY1233" fmla="*/ 1461843 h 5392617"/>
              <a:gd name="connsiteX1234" fmla="*/ 9053126 w 9486104"/>
              <a:gd name="connsiteY1234" fmla="*/ 1461843 h 5392617"/>
              <a:gd name="connsiteX1235" fmla="*/ 9053126 w 9486104"/>
              <a:gd name="connsiteY1235" fmla="*/ 1648003 h 5392617"/>
              <a:gd name="connsiteX1236" fmla="*/ 9050932 w 9486104"/>
              <a:gd name="connsiteY1236" fmla="*/ 1648003 h 5392617"/>
              <a:gd name="connsiteX1237" fmla="*/ 9050932 w 9486104"/>
              <a:gd name="connsiteY1237" fmla="*/ 1691853 h 5392617"/>
              <a:gd name="connsiteX1238" fmla="*/ 9000462 w 9486104"/>
              <a:gd name="connsiteY1238" fmla="*/ 1743596 h 5392617"/>
              <a:gd name="connsiteX1239" fmla="*/ 8962593 w 9486104"/>
              <a:gd name="connsiteY1239" fmla="*/ 1743596 h 5392617"/>
              <a:gd name="connsiteX1240" fmla="*/ 8962593 w 9486104"/>
              <a:gd name="connsiteY1240" fmla="*/ 1557432 h 5392617"/>
              <a:gd name="connsiteX1241" fmla="*/ 8964787 w 9486104"/>
              <a:gd name="connsiteY1241" fmla="*/ 1557432 h 5392617"/>
              <a:gd name="connsiteX1242" fmla="*/ 8964787 w 9486104"/>
              <a:gd name="connsiteY1242" fmla="*/ 1513582 h 5392617"/>
              <a:gd name="connsiteX1243" fmla="*/ 9015257 w 9486104"/>
              <a:gd name="connsiteY1243" fmla="*/ 1461839 h 5392617"/>
              <a:gd name="connsiteX1244" fmla="*/ 9053126 w 9486104"/>
              <a:gd name="connsiteY1244" fmla="*/ 1461839 h 5392617"/>
              <a:gd name="connsiteX1245" fmla="*/ 9053126 w 9486104"/>
              <a:gd name="connsiteY1245" fmla="*/ 1434698 h 5392617"/>
              <a:gd name="connsiteX1246" fmla="*/ 9130104 w 9486104"/>
              <a:gd name="connsiteY1246" fmla="*/ 1357720 h 5392617"/>
              <a:gd name="connsiteX1247" fmla="*/ 9310994 w 9486104"/>
              <a:gd name="connsiteY1247" fmla="*/ 1357720 h 5392617"/>
              <a:gd name="connsiteX1248" fmla="*/ 7000237 w 9486104"/>
              <a:gd name="connsiteY1248" fmla="*/ 1261099 h 5392617"/>
              <a:gd name="connsiteX1249" fmla="*/ 7038106 w 9486104"/>
              <a:gd name="connsiteY1249" fmla="*/ 1261099 h 5392617"/>
              <a:gd name="connsiteX1250" fmla="*/ 7038106 w 9486104"/>
              <a:gd name="connsiteY1250" fmla="*/ 1447262 h 5392617"/>
              <a:gd name="connsiteX1251" fmla="*/ 7035912 w 9486104"/>
              <a:gd name="connsiteY1251" fmla="*/ 1447262 h 5392617"/>
              <a:gd name="connsiteX1252" fmla="*/ 7035912 w 9486104"/>
              <a:gd name="connsiteY1252" fmla="*/ 1491115 h 5392617"/>
              <a:gd name="connsiteX1253" fmla="*/ 6985443 w 9486104"/>
              <a:gd name="connsiteY1253" fmla="*/ 1542856 h 5392617"/>
              <a:gd name="connsiteX1254" fmla="*/ 6947573 w 9486104"/>
              <a:gd name="connsiteY1254" fmla="*/ 1542856 h 5392617"/>
              <a:gd name="connsiteX1255" fmla="*/ 6947573 w 9486104"/>
              <a:gd name="connsiteY1255" fmla="*/ 1356693 h 5392617"/>
              <a:gd name="connsiteX1256" fmla="*/ 6949767 w 9486104"/>
              <a:gd name="connsiteY1256" fmla="*/ 1356693 h 5392617"/>
              <a:gd name="connsiteX1257" fmla="*/ 6949767 w 9486104"/>
              <a:gd name="connsiteY1257" fmla="*/ 1312844 h 5392617"/>
              <a:gd name="connsiteX1258" fmla="*/ 7000237 w 9486104"/>
              <a:gd name="connsiteY1258" fmla="*/ 1261099 h 5392617"/>
              <a:gd name="connsiteX1259" fmla="*/ 8283240 w 9486104"/>
              <a:gd name="connsiteY1259" fmla="*/ 1169005 h 5392617"/>
              <a:gd name="connsiteX1260" fmla="*/ 8321109 w 9486104"/>
              <a:gd name="connsiteY1260" fmla="*/ 1169005 h 5392617"/>
              <a:gd name="connsiteX1261" fmla="*/ 8321109 w 9486104"/>
              <a:gd name="connsiteY1261" fmla="*/ 1355168 h 5392617"/>
              <a:gd name="connsiteX1262" fmla="*/ 8318915 w 9486104"/>
              <a:gd name="connsiteY1262" fmla="*/ 1355168 h 5392617"/>
              <a:gd name="connsiteX1263" fmla="*/ 8318915 w 9486104"/>
              <a:gd name="connsiteY1263" fmla="*/ 1399019 h 5392617"/>
              <a:gd name="connsiteX1264" fmla="*/ 8268446 w 9486104"/>
              <a:gd name="connsiteY1264" fmla="*/ 1450761 h 5392617"/>
              <a:gd name="connsiteX1265" fmla="*/ 8230576 w 9486104"/>
              <a:gd name="connsiteY1265" fmla="*/ 1450761 h 5392617"/>
              <a:gd name="connsiteX1266" fmla="*/ 8230576 w 9486104"/>
              <a:gd name="connsiteY1266" fmla="*/ 1264598 h 5392617"/>
              <a:gd name="connsiteX1267" fmla="*/ 8232771 w 9486104"/>
              <a:gd name="connsiteY1267" fmla="*/ 1264598 h 5392617"/>
              <a:gd name="connsiteX1268" fmla="*/ 8232771 w 9486104"/>
              <a:gd name="connsiteY1268" fmla="*/ 1220749 h 5392617"/>
              <a:gd name="connsiteX1269" fmla="*/ 8283240 w 9486104"/>
              <a:gd name="connsiteY1269" fmla="*/ 1169005 h 5392617"/>
              <a:gd name="connsiteX1270" fmla="*/ 7115120 w 9486104"/>
              <a:gd name="connsiteY1270" fmla="*/ 1156976 h 5392617"/>
              <a:gd name="connsiteX1271" fmla="*/ 7314520 w 9486104"/>
              <a:gd name="connsiteY1271" fmla="*/ 1156976 h 5392617"/>
              <a:gd name="connsiteX1272" fmla="*/ 7637155 w 9486104"/>
              <a:gd name="connsiteY1272" fmla="*/ 1156976 h 5392617"/>
              <a:gd name="connsiteX1273" fmla="*/ 7637155 w 9486104"/>
              <a:gd name="connsiteY1273" fmla="*/ 1184122 h 5392617"/>
              <a:gd name="connsiteX1274" fmla="*/ 7560177 w 9486104"/>
              <a:gd name="connsiteY1274" fmla="*/ 1261099 h 5392617"/>
              <a:gd name="connsiteX1275" fmla="*/ 7038142 w 9486104"/>
              <a:gd name="connsiteY1275" fmla="*/ 1261099 h 5392617"/>
              <a:gd name="connsiteX1276" fmla="*/ 7038142 w 9486104"/>
              <a:gd name="connsiteY1276" fmla="*/ 1233953 h 5392617"/>
              <a:gd name="connsiteX1277" fmla="*/ 7115120 w 9486104"/>
              <a:gd name="connsiteY1277" fmla="*/ 1156976 h 5392617"/>
              <a:gd name="connsiteX1278" fmla="*/ 8398123 w 9486104"/>
              <a:gd name="connsiteY1278" fmla="*/ 1064846 h 5392617"/>
              <a:gd name="connsiteX1279" fmla="*/ 8597523 w 9486104"/>
              <a:gd name="connsiteY1279" fmla="*/ 1064846 h 5392617"/>
              <a:gd name="connsiteX1280" fmla="*/ 8609202 w 9486104"/>
              <a:gd name="connsiteY1280" fmla="*/ 1065696 h 5392617"/>
              <a:gd name="connsiteX1281" fmla="*/ 8609202 w 9486104"/>
              <a:gd name="connsiteY1281" fmla="*/ 1064846 h 5392617"/>
              <a:gd name="connsiteX1282" fmla="*/ 8962558 w 9486104"/>
              <a:gd name="connsiteY1282" fmla="*/ 1064846 h 5392617"/>
              <a:gd name="connsiteX1283" fmla="*/ 8962558 w 9486104"/>
              <a:gd name="connsiteY1283" fmla="*/ 1091992 h 5392617"/>
              <a:gd name="connsiteX1284" fmla="*/ 8885580 w 9486104"/>
              <a:gd name="connsiteY1284" fmla="*/ 1168970 h 5392617"/>
              <a:gd name="connsiteX1285" fmla="*/ 8686180 w 9486104"/>
              <a:gd name="connsiteY1285" fmla="*/ 1168970 h 5392617"/>
              <a:gd name="connsiteX1286" fmla="*/ 8674501 w 9486104"/>
              <a:gd name="connsiteY1286" fmla="*/ 1168120 h 5392617"/>
              <a:gd name="connsiteX1287" fmla="*/ 8674501 w 9486104"/>
              <a:gd name="connsiteY1287" fmla="*/ 1168970 h 5392617"/>
              <a:gd name="connsiteX1288" fmla="*/ 8321145 w 9486104"/>
              <a:gd name="connsiteY1288" fmla="*/ 1168970 h 5392617"/>
              <a:gd name="connsiteX1289" fmla="*/ 8321145 w 9486104"/>
              <a:gd name="connsiteY1289" fmla="*/ 1141825 h 5392617"/>
              <a:gd name="connsiteX1290" fmla="*/ 8398123 w 9486104"/>
              <a:gd name="connsiteY1290" fmla="*/ 1064846 h 5392617"/>
              <a:gd name="connsiteX1291" fmla="*/ 7689819 w 9486104"/>
              <a:gd name="connsiteY1291" fmla="*/ 875219 h 5392617"/>
              <a:gd name="connsiteX1292" fmla="*/ 7727688 w 9486104"/>
              <a:gd name="connsiteY1292" fmla="*/ 875219 h 5392617"/>
              <a:gd name="connsiteX1293" fmla="*/ 7727688 w 9486104"/>
              <a:gd name="connsiteY1293" fmla="*/ 1061381 h 5392617"/>
              <a:gd name="connsiteX1294" fmla="*/ 7725494 w 9486104"/>
              <a:gd name="connsiteY1294" fmla="*/ 1061381 h 5392617"/>
              <a:gd name="connsiteX1295" fmla="*/ 7725494 w 9486104"/>
              <a:gd name="connsiteY1295" fmla="*/ 1105233 h 5392617"/>
              <a:gd name="connsiteX1296" fmla="*/ 7675025 w 9486104"/>
              <a:gd name="connsiteY1296" fmla="*/ 1156975 h 5392617"/>
              <a:gd name="connsiteX1297" fmla="*/ 7637155 w 9486104"/>
              <a:gd name="connsiteY1297" fmla="*/ 1156975 h 5392617"/>
              <a:gd name="connsiteX1298" fmla="*/ 7637155 w 9486104"/>
              <a:gd name="connsiteY1298" fmla="*/ 970812 h 5392617"/>
              <a:gd name="connsiteX1299" fmla="*/ 7639349 w 9486104"/>
              <a:gd name="connsiteY1299" fmla="*/ 970812 h 5392617"/>
              <a:gd name="connsiteX1300" fmla="*/ 7639349 w 9486104"/>
              <a:gd name="connsiteY1300" fmla="*/ 926964 h 5392617"/>
              <a:gd name="connsiteX1301" fmla="*/ 7689819 w 9486104"/>
              <a:gd name="connsiteY1301" fmla="*/ 875219 h 5392617"/>
              <a:gd name="connsiteX1302" fmla="*/ 7804666 w 9486104"/>
              <a:gd name="connsiteY1302" fmla="*/ 771097 h 5392617"/>
              <a:gd name="connsiteX1303" fmla="*/ 8004066 w 9486104"/>
              <a:gd name="connsiteY1303" fmla="*/ 771097 h 5392617"/>
              <a:gd name="connsiteX1304" fmla="*/ 8016382 w 9486104"/>
              <a:gd name="connsiteY1304" fmla="*/ 772018 h 5392617"/>
              <a:gd name="connsiteX1305" fmla="*/ 8230541 w 9486104"/>
              <a:gd name="connsiteY1305" fmla="*/ 772018 h 5392617"/>
              <a:gd name="connsiteX1306" fmla="*/ 8230541 w 9486104"/>
              <a:gd name="connsiteY1306" fmla="*/ 799164 h 5392617"/>
              <a:gd name="connsiteX1307" fmla="*/ 8153562 w 9486104"/>
              <a:gd name="connsiteY1307" fmla="*/ 876141 h 5392617"/>
              <a:gd name="connsiteX1308" fmla="*/ 7954163 w 9486104"/>
              <a:gd name="connsiteY1308" fmla="*/ 876141 h 5392617"/>
              <a:gd name="connsiteX1309" fmla="*/ 7941846 w 9486104"/>
              <a:gd name="connsiteY1309" fmla="*/ 875219 h 5392617"/>
              <a:gd name="connsiteX1310" fmla="*/ 7727688 w 9486104"/>
              <a:gd name="connsiteY1310" fmla="*/ 875219 h 5392617"/>
              <a:gd name="connsiteX1311" fmla="*/ 7727688 w 9486104"/>
              <a:gd name="connsiteY1311" fmla="*/ 848075 h 5392617"/>
              <a:gd name="connsiteX1312" fmla="*/ 7804666 w 9486104"/>
              <a:gd name="connsiteY1312" fmla="*/ 771097 h 5392617"/>
              <a:gd name="connsiteX1313" fmla="*/ 9310994 w 9486104"/>
              <a:gd name="connsiteY1313" fmla="*/ 678723 h 5392617"/>
              <a:gd name="connsiteX1314" fmla="*/ 9483720 w 9486104"/>
              <a:gd name="connsiteY1314" fmla="*/ 678723 h 5392617"/>
              <a:gd name="connsiteX1315" fmla="*/ 9483354 w 9486104"/>
              <a:gd name="connsiteY1315" fmla="*/ 782846 h 5392617"/>
              <a:gd name="connsiteX1316" fmla="*/ 9406482 w 9486104"/>
              <a:gd name="connsiteY1316" fmla="*/ 782846 h 5392617"/>
              <a:gd name="connsiteX1317" fmla="*/ 9406482 w 9486104"/>
              <a:gd name="connsiteY1317" fmla="*/ 783130 h 5392617"/>
              <a:gd name="connsiteX1318" fmla="*/ 9053126 w 9486104"/>
              <a:gd name="connsiteY1318" fmla="*/ 783130 h 5392617"/>
              <a:gd name="connsiteX1319" fmla="*/ 9053126 w 9486104"/>
              <a:gd name="connsiteY1319" fmla="*/ 969288 h 5392617"/>
              <a:gd name="connsiteX1320" fmla="*/ 9050932 w 9486104"/>
              <a:gd name="connsiteY1320" fmla="*/ 969288 h 5392617"/>
              <a:gd name="connsiteX1321" fmla="*/ 9050932 w 9486104"/>
              <a:gd name="connsiteY1321" fmla="*/ 1013138 h 5392617"/>
              <a:gd name="connsiteX1322" fmla="*/ 9000462 w 9486104"/>
              <a:gd name="connsiteY1322" fmla="*/ 1064881 h 5392617"/>
              <a:gd name="connsiteX1323" fmla="*/ 8962593 w 9486104"/>
              <a:gd name="connsiteY1323" fmla="*/ 1064881 h 5392617"/>
              <a:gd name="connsiteX1324" fmla="*/ 8962593 w 9486104"/>
              <a:gd name="connsiteY1324" fmla="*/ 878719 h 5392617"/>
              <a:gd name="connsiteX1325" fmla="*/ 8964787 w 9486104"/>
              <a:gd name="connsiteY1325" fmla="*/ 878719 h 5392617"/>
              <a:gd name="connsiteX1326" fmla="*/ 8964787 w 9486104"/>
              <a:gd name="connsiteY1326" fmla="*/ 834868 h 5392617"/>
              <a:gd name="connsiteX1327" fmla="*/ 9015257 w 9486104"/>
              <a:gd name="connsiteY1327" fmla="*/ 783124 h 5392617"/>
              <a:gd name="connsiteX1328" fmla="*/ 9053126 w 9486104"/>
              <a:gd name="connsiteY1328" fmla="*/ 783124 h 5392617"/>
              <a:gd name="connsiteX1329" fmla="*/ 9053126 w 9486104"/>
              <a:gd name="connsiteY1329" fmla="*/ 755983 h 5392617"/>
              <a:gd name="connsiteX1330" fmla="*/ 9130104 w 9486104"/>
              <a:gd name="connsiteY1330" fmla="*/ 679006 h 5392617"/>
              <a:gd name="connsiteX1331" fmla="*/ 9310994 w 9486104"/>
              <a:gd name="connsiteY1331" fmla="*/ 679006 h 5392617"/>
              <a:gd name="connsiteX1332" fmla="*/ 8283240 w 9486104"/>
              <a:gd name="connsiteY1332" fmla="*/ 490285 h 5392617"/>
              <a:gd name="connsiteX1333" fmla="*/ 8321109 w 9486104"/>
              <a:gd name="connsiteY1333" fmla="*/ 490285 h 5392617"/>
              <a:gd name="connsiteX1334" fmla="*/ 8321109 w 9486104"/>
              <a:gd name="connsiteY1334" fmla="*/ 676453 h 5392617"/>
              <a:gd name="connsiteX1335" fmla="*/ 8318915 w 9486104"/>
              <a:gd name="connsiteY1335" fmla="*/ 676453 h 5392617"/>
              <a:gd name="connsiteX1336" fmla="*/ 8318915 w 9486104"/>
              <a:gd name="connsiteY1336" fmla="*/ 720304 h 5392617"/>
              <a:gd name="connsiteX1337" fmla="*/ 8268446 w 9486104"/>
              <a:gd name="connsiteY1337" fmla="*/ 772047 h 5392617"/>
              <a:gd name="connsiteX1338" fmla="*/ 8230576 w 9486104"/>
              <a:gd name="connsiteY1338" fmla="*/ 772047 h 5392617"/>
              <a:gd name="connsiteX1339" fmla="*/ 8230576 w 9486104"/>
              <a:gd name="connsiteY1339" fmla="*/ 585879 h 5392617"/>
              <a:gd name="connsiteX1340" fmla="*/ 8232771 w 9486104"/>
              <a:gd name="connsiteY1340" fmla="*/ 585879 h 5392617"/>
              <a:gd name="connsiteX1341" fmla="*/ 8232771 w 9486104"/>
              <a:gd name="connsiteY1341" fmla="*/ 542028 h 5392617"/>
              <a:gd name="connsiteX1342" fmla="*/ 8283240 w 9486104"/>
              <a:gd name="connsiteY1342" fmla="*/ 490285 h 5392617"/>
              <a:gd name="connsiteX1343" fmla="*/ 8398123 w 9486104"/>
              <a:gd name="connsiteY1343" fmla="*/ 386126 h 5392617"/>
              <a:gd name="connsiteX1344" fmla="*/ 8597523 w 9486104"/>
              <a:gd name="connsiteY1344" fmla="*/ 386126 h 5392617"/>
              <a:gd name="connsiteX1345" fmla="*/ 8609202 w 9486104"/>
              <a:gd name="connsiteY1345" fmla="*/ 386975 h 5392617"/>
              <a:gd name="connsiteX1346" fmla="*/ 8609202 w 9486104"/>
              <a:gd name="connsiteY1346" fmla="*/ 386126 h 5392617"/>
              <a:gd name="connsiteX1347" fmla="*/ 8962558 w 9486104"/>
              <a:gd name="connsiteY1347" fmla="*/ 386126 h 5392617"/>
              <a:gd name="connsiteX1348" fmla="*/ 8962558 w 9486104"/>
              <a:gd name="connsiteY1348" fmla="*/ 413272 h 5392617"/>
              <a:gd name="connsiteX1349" fmla="*/ 8885580 w 9486104"/>
              <a:gd name="connsiteY1349" fmla="*/ 490249 h 5392617"/>
              <a:gd name="connsiteX1350" fmla="*/ 8686180 w 9486104"/>
              <a:gd name="connsiteY1350" fmla="*/ 490249 h 5392617"/>
              <a:gd name="connsiteX1351" fmla="*/ 8674501 w 9486104"/>
              <a:gd name="connsiteY1351" fmla="*/ 489400 h 5392617"/>
              <a:gd name="connsiteX1352" fmla="*/ 8674501 w 9486104"/>
              <a:gd name="connsiteY1352" fmla="*/ 490249 h 5392617"/>
              <a:gd name="connsiteX1353" fmla="*/ 8321145 w 9486104"/>
              <a:gd name="connsiteY1353" fmla="*/ 490249 h 5392617"/>
              <a:gd name="connsiteX1354" fmla="*/ 8321145 w 9486104"/>
              <a:gd name="connsiteY1354" fmla="*/ 463103 h 5392617"/>
              <a:gd name="connsiteX1355" fmla="*/ 8398123 w 9486104"/>
              <a:gd name="connsiteY1355" fmla="*/ 386126 h 5392617"/>
              <a:gd name="connsiteX1356" fmla="*/ 9310994 w 9486104"/>
              <a:gd name="connsiteY1356" fmla="*/ 0 h 5392617"/>
              <a:gd name="connsiteX1357" fmla="*/ 9486104 w 9486104"/>
              <a:gd name="connsiteY1357" fmla="*/ 0 h 5392617"/>
              <a:gd name="connsiteX1358" fmla="*/ 9485738 w 9486104"/>
              <a:gd name="connsiteY1358" fmla="*/ 104124 h 5392617"/>
              <a:gd name="connsiteX1359" fmla="*/ 9406482 w 9486104"/>
              <a:gd name="connsiteY1359" fmla="*/ 104124 h 5392617"/>
              <a:gd name="connsiteX1360" fmla="*/ 9406482 w 9486104"/>
              <a:gd name="connsiteY1360" fmla="*/ 104407 h 5392617"/>
              <a:gd name="connsiteX1361" fmla="*/ 9053126 w 9486104"/>
              <a:gd name="connsiteY1361" fmla="*/ 104407 h 5392617"/>
              <a:gd name="connsiteX1362" fmla="*/ 9053126 w 9486104"/>
              <a:gd name="connsiteY1362" fmla="*/ 290567 h 5392617"/>
              <a:gd name="connsiteX1363" fmla="*/ 9050932 w 9486104"/>
              <a:gd name="connsiteY1363" fmla="*/ 290567 h 5392617"/>
              <a:gd name="connsiteX1364" fmla="*/ 9050932 w 9486104"/>
              <a:gd name="connsiteY1364" fmla="*/ 334417 h 5392617"/>
              <a:gd name="connsiteX1365" fmla="*/ 9000462 w 9486104"/>
              <a:gd name="connsiteY1365" fmla="*/ 386160 h 5392617"/>
              <a:gd name="connsiteX1366" fmla="*/ 8962593 w 9486104"/>
              <a:gd name="connsiteY1366" fmla="*/ 386160 h 5392617"/>
              <a:gd name="connsiteX1367" fmla="*/ 8962593 w 9486104"/>
              <a:gd name="connsiteY1367" fmla="*/ 199998 h 5392617"/>
              <a:gd name="connsiteX1368" fmla="*/ 8964787 w 9486104"/>
              <a:gd name="connsiteY1368" fmla="*/ 199998 h 5392617"/>
              <a:gd name="connsiteX1369" fmla="*/ 8964787 w 9486104"/>
              <a:gd name="connsiteY1369" fmla="*/ 156147 h 5392617"/>
              <a:gd name="connsiteX1370" fmla="*/ 9015257 w 9486104"/>
              <a:gd name="connsiteY1370" fmla="*/ 104404 h 5392617"/>
              <a:gd name="connsiteX1371" fmla="*/ 9053126 w 9486104"/>
              <a:gd name="connsiteY1371" fmla="*/ 104404 h 5392617"/>
              <a:gd name="connsiteX1372" fmla="*/ 9053126 w 9486104"/>
              <a:gd name="connsiteY1372" fmla="*/ 77261 h 5392617"/>
              <a:gd name="connsiteX1373" fmla="*/ 9130104 w 9486104"/>
              <a:gd name="connsiteY1373" fmla="*/ 283 h 5392617"/>
              <a:gd name="connsiteX1374" fmla="*/ 9310994 w 9486104"/>
              <a:gd name="connsiteY1374" fmla="*/ 283 h 5392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</a:cxnLst>
            <a:rect l="l" t="t" r="r" b="b"/>
            <a:pathLst>
              <a:path w="9486104" h="5392617">
                <a:moveTo>
                  <a:pt x="9310994" y="5323309"/>
                </a:moveTo>
                <a:lnTo>
                  <a:pt x="9467407" y="5323309"/>
                </a:lnTo>
                <a:lnTo>
                  <a:pt x="9467200" y="5382132"/>
                </a:lnTo>
                <a:lnTo>
                  <a:pt x="9056455" y="5382587"/>
                </a:lnTo>
                <a:lnTo>
                  <a:pt x="9058853" y="5369638"/>
                </a:lnTo>
                <a:cubicBezTo>
                  <a:pt x="9070001" y="5341690"/>
                  <a:pt x="9096499" y="5323594"/>
                  <a:pt x="9130104" y="5323594"/>
                </a:cubicBezTo>
                <a:lnTo>
                  <a:pt x="9310994" y="5323594"/>
                </a:lnTo>
                <a:close/>
                <a:moveTo>
                  <a:pt x="2176018" y="5320924"/>
                </a:moveTo>
                <a:lnTo>
                  <a:pt x="2213888" y="5320924"/>
                </a:lnTo>
                <a:lnTo>
                  <a:pt x="2213888" y="5390165"/>
                </a:lnTo>
                <a:lnTo>
                  <a:pt x="2125548" y="5390263"/>
                </a:lnTo>
                <a:lnTo>
                  <a:pt x="2125548" y="5372663"/>
                </a:lnTo>
                <a:cubicBezTo>
                  <a:pt x="2125548" y="5343009"/>
                  <a:pt x="2146997" y="5320924"/>
                  <a:pt x="2176018" y="5320924"/>
                </a:cubicBezTo>
                <a:close/>
                <a:moveTo>
                  <a:pt x="5566465" y="5320268"/>
                </a:moveTo>
                <a:lnTo>
                  <a:pt x="5604334" y="5320268"/>
                </a:lnTo>
                <a:lnTo>
                  <a:pt x="5604334" y="5386410"/>
                </a:lnTo>
                <a:lnTo>
                  <a:pt x="5515995" y="5386508"/>
                </a:lnTo>
                <a:lnTo>
                  <a:pt x="5515995" y="5372004"/>
                </a:lnTo>
                <a:cubicBezTo>
                  <a:pt x="5515995" y="5342352"/>
                  <a:pt x="5537443" y="5320268"/>
                  <a:pt x="5566465" y="5320268"/>
                </a:cubicBezTo>
                <a:close/>
                <a:moveTo>
                  <a:pt x="1080382" y="5309845"/>
                </a:moveTo>
                <a:lnTo>
                  <a:pt x="1433748" y="5309845"/>
                </a:lnTo>
                <a:lnTo>
                  <a:pt x="1433748" y="5336993"/>
                </a:lnTo>
                <a:cubicBezTo>
                  <a:pt x="1433748" y="5348193"/>
                  <a:pt x="1431738" y="5358604"/>
                  <a:pt x="1428021" y="5367921"/>
                </a:cubicBezTo>
                <a:lnTo>
                  <a:pt x="1412865" y="5391052"/>
                </a:lnTo>
                <a:lnTo>
                  <a:pt x="822516" y="5391706"/>
                </a:lnTo>
                <a:lnTo>
                  <a:pt x="822516" y="5387104"/>
                </a:lnTo>
                <a:cubicBezTo>
                  <a:pt x="822516" y="5342302"/>
                  <a:pt x="854689" y="5310129"/>
                  <a:pt x="899494" y="5310129"/>
                </a:cubicBezTo>
                <a:lnTo>
                  <a:pt x="1080382" y="5310129"/>
                </a:lnTo>
                <a:close/>
                <a:moveTo>
                  <a:pt x="7000237" y="5226972"/>
                </a:moveTo>
                <a:lnTo>
                  <a:pt x="7038106" y="5226972"/>
                </a:lnTo>
                <a:lnTo>
                  <a:pt x="7038106" y="5384822"/>
                </a:lnTo>
                <a:lnTo>
                  <a:pt x="6947573" y="5384923"/>
                </a:lnTo>
                <a:lnTo>
                  <a:pt x="6947573" y="5322566"/>
                </a:lnTo>
                <a:lnTo>
                  <a:pt x="6949767" y="5322566"/>
                </a:lnTo>
                <a:lnTo>
                  <a:pt x="6949767" y="5278715"/>
                </a:lnTo>
                <a:cubicBezTo>
                  <a:pt x="6949767" y="5249055"/>
                  <a:pt x="6971215" y="5226972"/>
                  <a:pt x="7000237" y="5226972"/>
                </a:cubicBezTo>
                <a:close/>
                <a:moveTo>
                  <a:pt x="2290866" y="5216799"/>
                </a:moveTo>
                <a:lnTo>
                  <a:pt x="2490265" y="5216799"/>
                </a:lnTo>
                <a:cubicBezTo>
                  <a:pt x="2494513" y="5216799"/>
                  <a:pt x="2498582" y="5217154"/>
                  <a:pt x="2502582" y="5217719"/>
                </a:cubicBezTo>
                <a:lnTo>
                  <a:pt x="2716740" y="5217719"/>
                </a:lnTo>
                <a:lnTo>
                  <a:pt x="2716740" y="5244865"/>
                </a:lnTo>
                <a:cubicBezTo>
                  <a:pt x="2716740" y="5289673"/>
                  <a:pt x="2684568" y="5321843"/>
                  <a:pt x="2639762" y="5321843"/>
                </a:cubicBezTo>
                <a:lnTo>
                  <a:pt x="2440362" y="5321843"/>
                </a:lnTo>
                <a:cubicBezTo>
                  <a:pt x="2436115" y="5321843"/>
                  <a:pt x="2432045" y="5321491"/>
                  <a:pt x="2428046" y="5320924"/>
                </a:cubicBezTo>
                <a:lnTo>
                  <a:pt x="2213888" y="5320924"/>
                </a:lnTo>
                <a:lnTo>
                  <a:pt x="2213888" y="5293779"/>
                </a:lnTo>
                <a:cubicBezTo>
                  <a:pt x="2213888" y="5248972"/>
                  <a:pt x="2246058" y="5216799"/>
                  <a:pt x="2290866" y="5216799"/>
                </a:cubicBezTo>
                <a:close/>
                <a:moveTo>
                  <a:pt x="5681311" y="5216143"/>
                </a:moveTo>
                <a:lnTo>
                  <a:pt x="5880711" y="5216143"/>
                </a:lnTo>
                <a:cubicBezTo>
                  <a:pt x="5884710" y="5216143"/>
                  <a:pt x="5888603" y="5216496"/>
                  <a:pt x="5892390" y="5216989"/>
                </a:cubicBezTo>
                <a:lnTo>
                  <a:pt x="5892390" y="5216143"/>
                </a:lnTo>
                <a:lnTo>
                  <a:pt x="6245746" y="5216143"/>
                </a:lnTo>
                <a:lnTo>
                  <a:pt x="6245746" y="5243288"/>
                </a:lnTo>
                <a:cubicBezTo>
                  <a:pt x="6245746" y="5288096"/>
                  <a:pt x="6213574" y="5320268"/>
                  <a:pt x="6168768" y="5320268"/>
                </a:cubicBezTo>
                <a:lnTo>
                  <a:pt x="5969368" y="5320268"/>
                </a:lnTo>
                <a:cubicBezTo>
                  <a:pt x="5965369" y="5320268"/>
                  <a:pt x="5961476" y="5319916"/>
                  <a:pt x="5957689" y="5319415"/>
                </a:cubicBezTo>
                <a:lnTo>
                  <a:pt x="5957689" y="5320268"/>
                </a:lnTo>
                <a:lnTo>
                  <a:pt x="5604334" y="5320268"/>
                </a:lnTo>
                <a:lnTo>
                  <a:pt x="5604334" y="5293121"/>
                </a:lnTo>
                <a:cubicBezTo>
                  <a:pt x="5604334" y="5248314"/>
                  <a:pt x="5636506" y="5216143"/>
                  <a:pt x="5681311" y="5216143"/>
                </a:cubicBezTo>
                <a:close/>
                <a:moveTo>
                  <a:pt x="4892794" y="5135502"/>
                </a:moveTo>
                <a:lnTo>
                  <a:pt x="4930663" y="5135502"/>
                </a:lnTo>
                <a:lnTo>
                  <a:pt x="4930663" y="5321665"/>
                </a:lnTo>
                <a:lnTo>
                  <a:pt x="4928470" y="5321665"/>
                </a:lnTo>
                <a:lnTo>
                  <a:pt x="4928470" y="5365515"/>
                </a:lnTo>
                <a:cubicBezTo>
                  <a:pt x="4928470" y="5372930"/>
                  <a:pt x="4927129" y="5379871"/>
                  <a:pt x="4924665" y="5386112"/>
                </a:cubicBezTo>
                <a:lnTo>
                  <a:pt x="4923988" y="5387164"/>
                </a:lnTo>
                <a:lnTo>
                  <a:pt x="4840131" y="5387257"/>
                </a:lnTo>
                <a:lnTo>
                  <a:pt x="4840131" y="5231096"/>
                </a:lnTo>
                <a:lnTo>
                  <a:pt x="4842324" y="5231096"/>
                </a:lnTo>
                <a:lnTo>
                  <a:pt x="4842324" y="5187244"/>
                </a:lnTo>
                <a:cubicBezTo>
                  <a:pt x="4842324" y="5157587"/>
                  <a:pt x="4863772" y="5135502"/>
                  <a:pt x="4892794" y="5135502"/>
                </a:cubicBezTo>
                <a:close/>
                <a:moveTo>
                  <a:pt x="8283240" y="5134878"/>
                </a:moveTo>
                <a:lnTo>
                  <a:pt x="8321109" y="5134878"/>
                </a:lnTo>
                <a:lnTo>
                  <a:pt x="8321109" y="5321043"/>
                </a:lnTo>
                <a:lnTo>
                  <a:pt x="8318915" y="5321043"/>
                </a:lnTo>
                <a:lnTo>
                  <a:pt x="8318915" y="5364895"/>
                </a:lnTo>
                <a:lnTo>
                  <a:pt x="8315495" y="5383408"/>
                </a:lnTo>
                <a:lnTo>
                  <a:pt x="8230576" y="5383502"/>
                </a:lnTo>
                <a:lnTo>
                  <a:pt x="8230576" y="5230475"/>
                </a:lnTo>
                <a:lnTo>
                  <a:pt x="8232771" y="5230475"/>
                </a:lnTo>
                <a:lnTo>
                  <a:pt x="8232771" y="5186623"/>
                </a:lnTo>
                <a:cubicBezTo>
                  <a:pt x="8232771" y="5156964"/>
                  <a:pt x="8254218" y="5134878"/>
                  <a:pt x="8283240" y="5134878"/>
                </a:cubicBezTo>
                <a:close/>
                <a:moveTo>
                  <a:pt x="3797194" y="5124423"/>
                </a:moveTo>
                <a:lnTo>
                  <a:pt x="4150549" y="5124423"/>
                </a:lnTo>
                <a:lnTo>
                  <a:pt x="4150549" y="5151568"/>
                </a:lnTo>
                <a:cubicBezTo>
                  <a:pt x="4150549" y="5196376"/>
                  <a:pt x="4118378" y="5228548"/>
                  <a:pt x="4073570" y="5228548"/>
                </a:cubicBezTo>
                <a:lnTo>
                  <a:pt x="3892681" y="5228548"/>
                </a:lnTo>
                <a:lnTo>
                  <a:pt x="3892681" y="5228831"/>
                </a:lnTo>
                <a:lnTo>
                  <a:pt x="3539325" y="5228831"/>
                </a:lnTo>
                <a:lnTo>
                  <a:pt x="3539325" y="5388697"/>
                </a:lnTo>
                <a:lnTo>
                  <a:pt x="3448792" y="5388797"/>
                </a:lnTo>
                <a:lnTo>
                  <a:pt x="3448792" y="5324424"/>
                </a:lnTo>
                <a:lnTo>
                  <a:pt x="3450987" y="5324424"/>
                </a:lnTo>
                <a:lnTo>
                  <a:pt x="3450987" y="5280573"/>
                </a:lnTo>
                <a:cubicBezTo>
                  <a:pt x="3450987" y="5250914"/>
                  <a:pt x="3472435" y="5228830"/>
                  <a:pt x="3501457" y="5228830"/>
                </a:cubicBezTo>
                <a:lnTo>
                  <a:pt x="3539325" y="5228830"/>
                </a:lnTo>
                <a:lnTo>
                  <a:pt x="3539325" y="5201685"/>
                </a:lnTo>
                <a:cubicBezTo>
                  <a:pt x="3539325" y="5156879"/>
                  <a:pt x="3571497" y="5124706"/>
                  <a:pt x="3616303" y="5124706"/>
                </a:cubicBezTo>
                <a:lnTo>
                  <a:pt x="3797194" y="5124706"/>
                </a:lnTo>
                <a:close/>
                <a:moveTo>
                  <a:pt x="52663" y="5121380"/>
                </a:moveTo>
                <a:lnTo>
                  <a:pt x="90538" y="5121380"/>
                </a:lnTo>
                <a:lnTo>
                  <a:pt x="90538" y="5307545"/>
                </a:lnTo>
                <a:lnTo>
                  <a:pt x="88349" y="5307545"/>
                </a:lnTo>
                <a:lnTo>
                  <a:pt x="88349" y="5351397"/>
                </a:lnTo>
                <a:cubicBezTo>
                  <a:pt x="88349" y="5366225"/>
                  <a:pt x="82985" y="5379159"/>
                  <a:pt x="73994" y="5388387"/>
                </a:cubicBezTo>
                <a:lnTo>
                  <a:pt x="67864" y="5392541"/>
                </a:lnTo>
                <a:lnTo>
                  <a:pt x="0" y="5392617"/>
                </a:lnTo>
                <a:lnTo>
                  <a:pt x="0" y="5216975"/>
                </a:lnTo>
                <a:lnTo>
                  <a:pt x="2193" y="5216975"/>
                </a:lnTo>
                <a:lnTo>
                  <a:pt x="2193" y="5173124"/>
                </a:lnTo>
                <a:cubicBezTo>
                  <a:pt x="2193" y="5143465"/>
                  <a:pt x="23645" y="5121380"/>
                  <a:pt x="52663" y="5121380"/>
                </a:cubicBezTo>
                <a:close/>
                <a:moveTo>
                  <a:pt x="8398123" y="5030718"/>
                </a:moveTo>
                <a:lnTo>
                  <a:pt x="8597523" y="5030718"/>
                </a:lnTo>
                <a:cubicBezTo>
                  <a:pt x="8601522" y="5030718"/>
                  <a:pt x="8605415" y="5031074"/>
                  <a:pt x="8609202" y="5031568"/>
                </a:cubicBezTo>
                <a:lnTo>
                  <a:pt x="8609202" y="5030718"/>
                </a:lnTo>
                <a:lnTo>
                  <a:pt x="8962558" y="5030718"/>
                </a:lnTo>
                <a:lnTo>
                  <a:pt x="8962558" y="5057866"/>
                </a:lnTo>
                <a:cubicBezTo>
                  <a:pt x="8962558" y="5102671"/>
                  <a:pt x="8930386" y="5134844"/>
                  <a:pt x="8885580" y="5134844"/>
                </a:cubicBezTo>
                <a:lnTo>
                  <a:pt x="8686180" y="5134844"/>
                </a:lnTo>
                <a:cubicBezTo>
                  <a:pt x="8682181" y="5134844"/>
                  <a:pt x="8678288" y="5134488"/>
                  <a:pt x="8674501" y="5133994"/>
                </a:cubicBezTo>
                <a:lnTo>
                  <a:pt x="8674501" y="5134844"/>
                </a:lnTo>
                <a:lnTo>
                  <a:pt x="8321145" y="5134844"/>
                </a:lnTo>
                <a:lnTo>
                  <a:pt x="8321145" y="5107700"/>
                </a:lnTo>
                <a:cubicBezTo>
                  <a:pt x="8321145" y="5062890"/>
                  <a:pt x="8353317" y="5030718"/>
                  <a:pt x="8398123" y="5030718"/>
                </a:cubicBezTo>
                <a:close/>
                <a:moveTo>
                  <a:pt x="5160409" y="5029714"/>
                </a:moveTo>
                <a:lnTo>
                  <a:pt x="5513765" y="5029714"/>
                </a:lnTo>
                <a:lnTo>
                  <a:pt x="5513765" y="5056859"/>
                </a:lnTo>
                <a:cubicBezTo>
                  <a:pt x="5513765" y="5101667"/>
                  <a:pt x="5481594" y="5133839"/>
                  <a:pt x="5436788" y="5133839"/>
                </a:cubicBezTo>
                <a:lnTo>
                  <a:pt x="5284055" y="5133839"/>
                </a:lnTo>
                <a:lnTo>
                  <a:pt x="5284055" y="5135502"/>
                </a:lnTo>
                <a:lnTo>
                  <a:pt x="4930699" y="5135502"/>
                </a:lnTo>
                <a:lnTo>
                  <a:pt x="4930699" y="5108355"/>
                </a:lnTo>
                <a:cubicBezTo>
                  <a:pt x="4930699" y="5063551"/>
                  <a:pt x="4962871" y="5031377"/>
                  <a:pt x="5007677" y="5031377"/>
                </a:cubicBezTo>
                <a:lnTo>
                  <a:pt x="5160409" y="5031377"/>
                </a:lnTo>
                <a:close/>
                <a:moveTo>
                  <a:pt x="1486438" y="5028087"/>
                </a:moveTo>
                <a:lnTo>
                  <a:pt x="1524315" y="5028087"/>
                </a:lnTo>
                <a:lnTo>
                  <a:pt x="1524315" y="5214251"/>
                </a:lnTo>
                <a:lnTo>
                  <a:pt x="1522113" y="5214251"/>
                </a:lnTo>
                <a:lnTo>
                  <a:pt x="1522113" y="5258103"/>
                </a:lnTo>
                <a:cubicBezTo>
                  <a:pt x="1522113" y="5287762"/>
                  <a:pt x="1500671" y="5309845"/>
                  <a:pt x="1471653" y="5309845"/>
                </a:cubicBezTo>
                <a:lnTo>
                  <a:pt x="1433776" y="5309845"/>
                </a:lnTo>
                <a:lnTo>
                  <a:pt x="1433776" y="5123681"/>
                </a:lnTo>
                <a:lnTo>
                  <a:pt x="1435967" y="5123681"/>
                </a:lnTo>
                <a:lnTo>
                  <a:pt x="1435967" y="5079829"/>
                </a:lnTo>
                <a:cubicBezTo>
                  <a:pt x="1435967" y="5050172"/>
                  <a:pt x="1457421" y="5028087"/>
                  <a:pt x="1486438" y="5028087"/>
                </a:cubicBezTo>
                <a:close/>
                <a:moveTo>
                  <a:pt x="167510" y="5017256"/>
                </a:moveTo>
                <a:lnTo>
                  <a:pt x="366916" y="5017256"/>
                </a:lnTo>
                <a:cubicBezTo>
                  <a:pt x="370909" y="5017256"/>
                  <a:pt x="374807" y="5017609"/>
                  <a:pt x="378599" y="5018105"/>
                </a:cubicBezTo>
                <a:lnTo>
                  <a:pt x="378599" y="5017256"/>
                </a:lnTo>
                <a:lnTo>
                  <a:pt x="731950" y="5017256"/>
                </a:lnTo>
                <a:lnTo>
                  <a:pt x="731950" y="5044401"/>
                </a:lnTo>
                <a:cubicBezTo>
                  <a:pt x="731950" y="5089207"/>
                  <a:pt x="699777" y="5121380"/>
                  <a:pt x="654977" y="5121380"/>
                </a:cubicBezTo>
                <a:lnTo>
                  <a:pt x="455572" y="5121380"/>
                </a:lnTo>
                <a:cubicBezTo>
                  <a:pt x="451568" y="5121380"/>
                  <a:pt x="447681" y="5121025"/>
                  <a:pt x="443888" y="5120530"/>
                </a:cubicBezTo>
                <a:lnTo>
                  <a:pt x="443888" y="5121380"/>
                </a:lnTo>
                <a:lnTo>
                  <a:pt x="90538" y="5121380"/>
                </a:lnTo>
                <a:lnTo>
                  <a:pt x="90538" y="5094233"/>
                </a:lnTo>
                <a:cubicBezTo>
                  <a:pt x="90538" y="5049427"/>
                  <a:pt x="122711" y="5017256"/>
                  <a:pt x="167510" y="5017256"/>
                </a:cubicBezTo>
                <a:close/>
                <a:moveTo>
                  <a:pt x="2769439" y="4935995"/>
                </a:moveTo>
                <a:lnTo>
                  <a:pt x="2807309" y="4935995"/>
                </a:lnTo>
                <a:lnTo>
                  <a:pt x="2807309" y="5122158"/>
                </a:lnTo>
                <a:lnTo>
                  <a:pt x="2805114" y="5122158"/>
                </a:lnTo>
                <a:lnTo>
                  <a:pt x="2805114" y="5166008"/>
                </a:lnTo>
                <a:cubicBezTo>
                  <a:pt x="2805114" y="5195667"/>
                  <a:pt x="2783667" y="5217752"/>
                  <a:pt x="2754645" y="5217752"/>
                </a:cubicBezTo>
                <a:lnTo>
                  <a:pt x="2716776" y="5217752"/>
                </a:lnTo>
                <a:lnTo>
                  <a:pt x="2716776" y="5031589"/>
                </a:lnTo>
                <a:lnTo>
                  <a:pt x="2718970" y="5031589"/>
                </a:lnTo>
                <a:lnTo>
                  <a:pt x="2718970" y="4987737"/>
                </a:lnTo>
                <a:cubicBezTo>
                  <a:pt x="2718970" y="4958080"/>
                  <a:pt x="2740418" y="4935995"/>
                  <a:pt x="2769439" y="4935995"/>
                </a:cubicBezTo>
                <a:close/>
                <a:moveTo>
                  <a:pt x="6298445" y="4934417"/>
                </a:moveTo>
                <a:lnTo>
                  <a:pt x="6336314" y="4934417"/>
                </a:lnTo>
                <a:lnTo>
                  <a:pt x="6336314" y="5120581"/>
                </a:lnTo>
                <a:lnTo>
                  <a:pt x="6334120" y="5120581"/>
                </a:lnTo>
                <a:lnTo>
                  <a:pt x="6334120" y="5164433"/>
                </a:lnTo>
                <a:cubicBezTo>
                  <a:pt x="6334120" y="5194090"/>
                  <a:pt x="6312672" y="5216179"/>
                  <a:pt x="6283651" y="5216179"/>
                </a:cubicBezTo>
                <a:lnTo>
                  <a:pt x="6245781" y="5216179"/>
                </a:lnTo>
                <a:lnTo>
                  <a:pt x="6245781" y="5030012"/>
                </a:lnTo>
                <a:lnTo>
                  <a:pt x="6247975" y="5030012"/>
                </a:lnTo>
                <a:lnTo>
                  <a:pt x="6247975" y="4986159"/>
                </a:lnTo>
                <a:cubicBezTo>
                  <a:pt x="6247975" y="4956502"/>
                  <a:pt x="6269423" y="4934417"/>
                  <a:pt x="6298445" y="4934417"/>
                </a:cubicBezTo>
                <a:close/>
                <a:moveTo>
                  <a:pt x="7689819" y="4841090"/>
                </a:moveTo>
                <a:lnTo>
                  <a:pt x="7727688" y="4841090"/>
                </a:lnTo>
                <a:lnTo>
                  <a:pt x="7727688" y="5027253"/>
                </a:lnTo>
                <a:lnTo>
                  <a:pt x="7725494" y="5027253"/>
                </a:lnTo>
                <a:lnTo>
                  <a:pt x="7725494" y="5071102"/>
                </a:lnTo>
                <a:cubicBezTo>
                  <a:pt x="7725494" y="5100762"/>
                  <a:pt x="7704046" y="5122846"/>
                  <a:pt x="7675025" y="5122846"/>
                </a:cubicBezTo>
                <a:lnTo>
                  <a:pt x="7637155" y="5122846"/>
                </a:lnTo>
                <a:lnTo>
                  <a:pt x="7637155" y="5149956"/>
                </a:lnTo>
                <a:cubicBezTo>
                  <a:pt x="7637155" y="5194763"/>
                  <a:pt x="7604984" y="5226936"/>
                  <a:pt x="7560177" y="5226936"/>
                </a:cubicBezTo>
                <a:lnTo>
                  <a:pt x="7038142" y="5226936"/>
                </a:lnTo>
                <a:lnTo>
                  <a:pt x="7038142" y="5199788"/>
                </a:lnTo>
                <a:cubicBezTo>
                  <a:pt x="7038142" y="5154983"/>
                  <a:pt x="7070314" y="5122809"/>
                  <a:pt x="7115120" y="5122809"/>
                </a:cubicBezTo>
                <a:lnTo>
                  <a:pt x="7314520" y="5122809"/>
                </a:lnTo>
                <a:lnTo>
                  <a:pt x="7637155" y="5122809"/>
                </a:lnTo>
                <a:lnTo>
                  <a:pt x="7637155" y="4936682"/>
                </a:lnTo>
                <a:lnTo>
                  <a:pt x="7639349" y="4936682"/>
                </a:lnTo>
                <a:lnTo>
                  <a:pt x="7639349" y="4892832"/>
                </a:lnTo>
                <a:cubicBezTo>
                  <a:pt x="7639349" y="4863175"/>
                  <a:pt x="7660797" y="4841090"/>
                  <a:pt x="7689819" y="4841090"/>
                </a:cubicBezTo>
                <a:close/>
                <a:moveTo>
                  <a:pt x="2884323" y="4831836"/>
                </a:moveTo>
                <a:lnTo>
                  <a:pt x="3083722" y="4831836"/>
                </a:lnTo>
                <a:cubicBezTo>
                  <a:pt x="3087722" y="4831836"/>
                  <a:pt x="3091615" y="4832189"/>
                  <a:pt x="3095401" y="4832685"/>
                </a:cubicBezTo>
                <a:lnTo>
                  <a:pt x="3095401" y="4831836"/>
                </a:lnTo>
                <a:lnTo>
                  <a:pt x="3448758" y="4831836"/>
                </a:lnTo>
                <a:lnTo>
                  <a:pt x="3448758" y="4858981"/>
                </a:lnTo>
                <a:cubicBezTo>
                  <a:pt x="3448758" y="4903788"/>
                  <a:pt x="3416586" y="4935960"/>
                  <a:pt x="3371779" y="4935960"/>
                </a:cubicBezTo>
                <a:lnTo>
                  <a:pt x="3172380" y="4935960"/>
                </a:lnTo>
                <a:cubicBezTo>
                  <a:pt x="3168380" y="4935960"/>
                  <a:pt x="3164488" y="4935605"/>
                  <a:pt x="3160701" y="4935110"/>
                </a:cubicBezTo>
                <a:lnTo>
                  <a:pt x="3160701" y="4935960"/>
                </a:lnTo>
                <a:lnTo>
                  <a:pt x="2807344" y="4935960"/>
                </a:lnTo>
                <a:lnTo>
                  <a:pt x="2807344" y="4908813"/>
                </a:lnTo>
                <a:cubicBezTo>
                  <a:pt x="2807344" y="4864007"/>
                  <a:pt x="2839516" y="4831836"/>
                  <a:pt x="2884323" y="4831836"/>
                </a:cubicBezTo>
                <a:close/>
                <a:moveTo>
                  <a:pt x="6594182" y="4830012"/>
                </a:moveTo>
                <a:lnTo>
                  <a:pt x="6947537" y="4830012"/>
                </a:lnTo>
                <a:lnTo>
                  <a:pt x="6947537" y="4857157"/>
                </a:lnTo>
                <a:cubicBezTo>
                  <a:pt x="6947537" y="4901963"/>
                  <a:pt x="6915366" y="4934134"/>
                  <a:pt x="6870559" y="4934134"/>
                </a:cubicBezTo>
                <a:lnTo>
                  <a:pt x="6689670" y="4934134"/>
                </a:lnTo>
                <a:lnTo>
                  <a:pt x="6689670" y="4934417"/>
                </a:lnTo>
                <a:lnTo>
                  <a:pt x="6336314" y="4934417"/>
                </a:lnTo>
                <a:lnTo>
                  <a:pt x="6336314" y="4907272"/>
                </a:lnTo>
                <a:cubicBezTo>
                  <a:pt x="6336314" y="4862467"/>
                  <a:pt x="6368486" y="4830294"/>
                  <a:pt x="6413292" y="4830294"/>
                </a:cubicBezTo>
                <a:lnTo>
                  <a:pt x="6594182" y="4830294"/>
                </a:lnTo>
                <a:close/>
                <a:moveTo>
                  <a:pt x="9015257" y="4748999"/>
                </a:moveTo>
                <a:lnTo>
                  <a:pt x="9053126" y="4748999"/>
                </a:lnTo>
                <a:lnTo>
                  <a:pt x="9053126" y="4935160"/>
                </a:lnTo>
                <a:lnTo>
                  <a:pt x="9050932" y="4935160"/>
                </a:lnTo>
                <a:lnTo>
                  <a:pt x="9050932" y="4979009"/>
                </a:lnTo>
                <a:cubicBezTo>
                  <a:pt x="9050932" y="5008669"/>
                  <a:pt x="9029484" y="5030755"/>
                  <a:pt x="9000462" y="5030755"/>
                </a:cubicBezTo>
                <a:lnTo>
                  <a:pt x="8962593" y="5030755"/>
                </a:lnTo>
                <a:lnTo>
                  <a:pt x="8962593" y="4844592"/>
                </a:lnTo>
                <a:lnTo>
                  <a:pt x="8964787" y="4844592"/>
                </a:lnTo>
                <a:lnTo>
                  <a:pt x="8964787" y="4800743"/>
                </a:lnTo>
                <a:cubicBezTo>
                  <a:pt x="8964787" y="4771085"/>
                  <a:pt x="8986235" y="4748999"/>
                  <a:pt x="9015257" y="4748999"/>
                </a:cubicBezTo>
                <a:close/>
                <a:moveTo>
                  <a:pt x="4318096" y="4738543"/>
                </a:moveTo>
                <a:lnTo>
                  <a:pt x="4517495" y="4738543"/>
                </a:lnTo>
                <a:lnTo>
                  <a:pt x="4840131" y="4738543"/>
                </a:lnTo>
                <a:lnTo>
                  <a:pt x="4840131" y="4765688"/>
                </a:lnTo>
                <a:cubicBezTo>
                  <a:pt x="4840131" y="4810495"/>
                  <a:pt x="4807959" y="4842667"/>
                  <a:pt x="4763152" y="4842667"/>
                </a:cubicBezTo>
                <a:lnTo>
                  <a:pt x="4241118" y="4842667"/>
                </a:lnTo>
                <a:lnTo>
                  <a:pt x="4241118" y="5028829"/>
                </a:lnTo>
                <a:lnTo>
                  <a:pt x="4238924" y="5028829"/>
                </a:lnTo>
                <a:lnTo>
                  <a:pt x="4238924" y="5072679"/>
                </a:lnTo>
                <a:cubicBezTo>
                  <a:pt x="4238924" y="5102340"/>
                  <a:pt x="4217476" y="5124423"/>
                  <a:pt x="4188455" y="5124423"/>
                </a:cubicBezTo>
                <a:lnTo>
                  <a:pt x="4150584" y="5124423"/>
                </a:lnTo>
                <a:lnTo>
                  <a:pt x="4150584" y="4938260"/>
                </a:lnTo>
                <a:lnTo>
                  <a:pt x="4152779" y="4938260"/>
                </a:lnTo>
                <a:lnTo>
                  <a:pt x="4152779" y="4894408"/>
                </a:lnTo>
                <a:cubicBezTo>
                  <a:pt x="4152779" y="4864752"/>
                  <a:pt x="4174226" y="4842667"/>
                  <a:pt x="4203248" y="4842667"/>
                </a:cubicBezTo>
                <a:lnTo>
                  <a:pt x="4241117" y="4842667"/>
                </a:lnTo>
                <a:lnTo>
                  <a:pt x="4241117" y="4815520"/>
                </a:lnTo>
                <a:cubicBezTo>
                  <a:pt x="4241117" y="4770713"/>
                  <a:pt x="4273288" y="4738543"/>
                  <a:pt x="4318096" y="4738543"/>
                </a:cubicBezTo>
                <a:close/>
                <a:moveTo>
                  <a:pt x="7804666" y="4736967"/>
                </a:moveTo>
                <a:lnTo>
                  <a:pt x="8004066" y="4736967"/>
                </a:lnTo>
                <a:cubicBezTo>
                  <a:pt x="8008313" y="4736967"/>
                  <a:pt x="8012383" y="4737322"/>
                  <a:pt x="8016382" y="4737888"/>
                </a:cubicBezTo>
                <a:lnTo>
                  <a:pt x="8230541" y="4737888"/>
                </a:lnTo>
                <a:lnTo>
                  <a:pt x="8230541" y="4765033"/>
                </a:lnTo>
                <a:cubicBezTo>
                  <a:pt x="8230541" y="4809837"/>
                  <a:pt x="8198369" y="4842010"/>
                  <a:pt x="8153562" y="4842010"/>
                </a:cubicBezTo>
                <a:lnTo>
                  <a:pt x="7954163" y="4842010"/>
                </a:lnTo>
                <a:cubicBezTo>
                  <a:pt x="7949916" y="4842010"/>
                  <a:pt x="7945846" y="4841656"/>
                  <a:pt x="7941846" y="4841090"/>
                </a:cubicBezTo>
                <a:lnTo>
                  <a:pt x="7727688" y="4841090"/>
                </a:lnTo>
                <a:lnTo>
                  <a:pt x="7727688" y="4813945"/>
                </a:lnTo>
                <a:cubicBezTo>
                  <a:pt x="7727688" y="4769138"/>
                  <a:pt x="7759859" y="4736967"/>
                  <a:pt x="7804666" y="4736967"/>
                </a:cubicBezTo>
                <a:close/>
                <a:moveTo>
                  <a:pt x="9310994" y="4644594"/>
                </a:moveTo>
                <a:lnTo>
                  <a:pt x="9469790" y="4644594"/>
                </a:lnTo>
                <a:lnTo>
                  <a:pt x="9469425" y="4748718"/>
                </a:lnTo>
                <a:lnTo>
                  <a:pt x="9406482" y="4748718"/>
                </a:lnTo>
                <a:lnTo>
                  <a:pt x="9406482" y="4748999"/>
                </a:lnTo>
                <a:lnTo>
                  <a:pt x="9053126" y="4748999"/>
                </a:lnTo>
                <a:lnTo>
                  <a:pt x="9053126" y="4721854"/>
                </a:lnTo>
                <a:cubicBezTo>
                  <a:pt x="9053126" y="4677048"/>
                  <a:pt x="9085297" y="4644877"/>
                  <a:pt x="9130104" y="4644877"/>
                </a:cubicBezTo>
                <a:lnTo>
                  <a:pt x="9310994" y="4644877"/>
                </a:lnTo>
                <a:close/>
                <a:moveTo>
                  <a:pt x="5681311" y="4643836"/>
                </a:moveTo>
                <a:lnTo>
                  <a:pt x="5880711" y="4643836"/>
                </a:lnTo>
                <a:cubicBezTo>
                  <a:pt x="5884710" y="4643836"/>
                  <a:pt x="5888603" y="4644189"/>
                  <a:pt x="5892390" y="4644685"/>
                </a:cubicBezTo>
                <a:lnTo>
                  <a:pt x="5892390" y="4643836"/>
                </a:lnTo>
                <a:lnTo>
                  <a:pt x="6245746" y="4643836"/>
                </a:lnTo>
                <a:lnTo>
                  <a:pt x="6245746" y="4670981"/>
                </a:lnTo>
                <a:cubicBezTo>
                  <a:pt x="6245746" y="4715787"/>
                  <a:pt x="6213574" y="4747958"/>
                  <a:pt x="6168768" y="4747958"/>
                </a:cubicBezTo>
                <a:lnTo>
                  <a:pt x="5969368" y="4747958"/>
                </a:lnTo>
                <a:cubicBezTo>
                  <a:pt x="5965369" y="4747958"/>
                  <a:pt x="5961476" y="4747603"/>
                  <a:pt x="5957689" y="4747108"/>
                </a:cubicBezTo>
                <a:lnTo>
                  <a:pt x="5957689" y="4747958"/>
                </a:lnTo>
                <a:lnTo>
                  <a:pt x="5604334" y="4747958"/>
                </a:lnTo>
                <a:lnTo>
                  <a:pt x="5604334" y="4934116"/>
                </a:lnTo>
                <a:lnTo>
                  <a:pt x="5602139" y="4934116"/>
                </a:lnTo>
                <a:lnTo>
                  <a:pt x="5602139" y="4977969"/>
                </a:lnTo>
                <a:cubicBezTo>
                  <a:pt x="5602139" y="5007626"/>
                  <a:pt x="5580691" y="5029714"/>
                  <a:pt x="5551670" y="5029714"/>
                </a:cubicBezTo>
                <a:lnTo>
                  <a:pt x="5513800" y="5029714"/>
                </a:lnTo>
                <a:lnTo>
                  <a:pt x="5513800" y="4843548"/>
                </a:lnTo>
                <a:lnTo>
                  <a:pt x="5515995" y="4843548"/>
                </a:lnTo>
                <a:lnTo>
                  <a:pt x="5515995" y="4799699"/>
                </a:lnTo>
                <a:cubicBezTo>
                  <a:pt x="5515995" y="4770043"/>
                  <a:pt x="5537443" y="4747957"/>
                  <a:pt x="5566465" y="4747957"/>
                </a:cubicBezTo>
                <a:lnTo>
                  <a:pt x="5604334" y="4747957"/>
                </a:lnTo>
                <a:lnTo>
                  <a:pt x="5604334" y="4720814"/>
                </a:lnTo>
                <a:cubicBezTo>
                  <a:pt x="5604334" y="4676008"/>
                  <a:pt x="5636506" y="4643836"/>
                  <a:pt x="5681311" y="4643836"/>
                </a:cubicBezTo>
                <a:close/>
                <a:moveTo>
                  <a:pt x="2176018" y="4642209"/>
                </a:moveTo>
                <a:lnTo>
                  <a:pt x="2213888" y="4642209"/>
                </a:lnTo>
                <a:lnTo>
                  <a:pt x="2213888" y="4828370"/>
                </a:lnTo>
                <a:lnTo>
                  <a:pt x="2211693" y="4828370"/>
                </a:lnTo>
                <a:lnTo>
                  <a:pt x="2211693" y="4872220"/>
                </a:lnTo>
                <a:cubicBezTo>
                  <a:pt x="2211693" y="4901879"/>
                  <a:pt x="2190246" y="4923963"/>
                  <a:pt x="2161225" y="4923963"/>
                </a:cubicBezTo>
                <a:lnTo>
                  <a:pt x="2123355" y="4923963"/>
                </a:lnTo>
                <a:lnTo>
                  <a:pt x="2123355" y="4951072"/>
                </a:lnTo>
                <a:cubicBezTo>
                  <a:pt x="2123355" y="4995879"/>
                  <a:pt x="2091184" y="5028049"/>
                  <a:pt x="2046376" y="5028049"/>
                </a:cubicBezTo>
                <a:lnTo>
                  <a:pt x="1524342" y="5028049"/>
                </a:lnTo>
                <a:lnTo>
                  <a:pt x="1524342" y="5000903"/>
                </a:lnTo>
                <a:cubicBezTo>
                  <a:pt x="1524342" y="4956097"/>
                  <a:pt x="1556515" y="4923927"/>
                  <a:pt x="1601322" y="4923927"/>
                </a:cubicBezTo>
                <a:lnTo>
                  <a:pt x="1800719" y="4923927"/>
                </a:lnTo>
                <a:lnTo>
                  <a:pt x="2123355" y="4923927"/>
                </a:lnTo>
                <a:lnTo>
                  <a:pt x="2123355" y="4737802"/>
                </a:lnTo>
                <a:lnTo>
                  <a:pt x="2125548" y="4737802"/>
                </a:lnTo>
                <a:lnTo>
                  <a:pt x="2125548" y="4693950"/>
                </a:lnTo>
                <a:cubicBezTo>
                  <a:pt x="2125548" y="4664293"/>
                  <a:pt x="2146997" y="4642209"/>
                  <a:pt x="2176018" y="4642209"/>
                </a:cubicBezTo>
                <a:close/>
                <a:moveTo>
                  <a:pt x="1080382" y="4631131"/>
                </a:moveTo>
                <a:lnTo>
                  <a:pt x="1433748" y="4631131"/>
                </a:lnTo>
                <a:lnTo>
                  <a:pt x="1433748" y="4658276"/>
                </a:lnTo>
                <a:cubicBezTo>
                  <a:pt x="1433748" y="4703082"/>
                  <a:pt x="1401575" y="4735253"/>
                  <a:pt x="1356760" y="4735253"/>
                </a:cubicBezTo>
                <a:lnTo>
                  <a:pt x="1175869" y="4735253"/>
                </a:lnTo>
                <a:lnTo>
                  <a:pt x="1175869" y="4735536"/>
                </a:lnTo>
                <a:lnTo>
                  <a:pt x="822516" y="4735536"/>
                </a:lnTo>
                <a:lnTo>
                  <a:pt x="822516" y="4921698"/>
                </a:lnTo>
                <a:lnTo>
                  <a:pt x="820329" y="4921698"/>
                </a:lnTo>
                <a:lnTo>
                  <a:pt x="820329" y="4965547"/>
                </a:lnTo>
                <a:cubicBezTo>
                  <a:pt x="820329" y="4995207"/>
                  <a:pt x="798871" y="5017291"/>
                  <a:pt x="769854" y="5017291"/>
                </a:cubicBezTo>
                <a:lnTo>
                  <a:pt x="731980" y="5017291"/>
                </a:lnTo>
                <a:lnTo>
                  <a:pt x="731980" y="4831129"/>
                </a:lnTo>
                <a:lnTo>
                  <a:pt x="734174" y="4831129"/>
                </a:lnTo>
                <a:lnTo>
                  <a:pt x="734174" y="4787277"/>
                </a:lnTo>
                <a:cubicBezTo>
                  <a:pt x="734174" y="4757620"/>
                  <a:pt x="755623" y="4735535"/>
                  <a:pt x="784644" y="4735535"/>
                </a:cubicBezTo>
                <a:lnTo>
                  <a:pt x="822516" y="4735535"/>
                </a:lnTo>
                <a:lnTo>
                  <a:pt x="822516" y="4708391"/>
                </a:lnTo>
                <a:cubicBezTo>
                  <a:pt x="822516" y="4663585"/>
                  <a:pt x="854689" y="4631413"/>
                  <a:pt x="899492" y="4631413"/>
                </a:cubicBezTo>
                <a:lnTo>
                  <a:pt x="1080382" y="4631413"/>
                </a:lnTo>
                <a:close/>
                <a:moveTo>
                  <a:pt x="7000237" y="4548259"/>
                </a:moveTo>
                <a:lnTo>
                  <a:pt x="7038106" y="4548259"/>
                </a:lnTo>
                <a:lnTo>
                  <a:pt x="7038106" y="4734419"/>
                </a:lnTo>
                <a:lnTo>
                  <a:pt x="7035912" y="4734419"/>
                </a:lnTo>
                <a:lnTo>
                  <a:pt x="7035912" y="4778268"/>
                </a:lnTo>
                <a:cubicBezTo>
                  <a:pt x="7035912" y="4807928"/>
                  <a:pt x="7014464" y="4830012"/>
                  <a:pt x="6985443" y="4830012"/>
                </a:cubicBezTo>
                <a:lnTo>
                  <a:pt x="6947573" y="4830012"/>
                </a:lnTo>
                <a:lnTo>
                  <a:pt x="6947573" y="4643851"/>
                </a:lnTo>
                <a:lnTo>
                  <a:pt x="6949767" y="4643851"/>
                </a:lnTo>
                <a:lnTo>
                  <a:pt x="6949767" y="4600002"/>
                </a:lnTo>
                <a:cubicBezTo>
                  <a:pt x="6949767" y="4570344"/>
                  <a:pt x="6971215" y="4548259"/>
                  <a:pt x="7000237" y="4548259"/>
                </a:cubicBezTo>
                <a:close/>
                <a:moveTo>
                  <a:pt x="2290866" y="4538085"/>
                </a:moveTo>
                <a:lnTo>
                  <a:pt x="2490265" y="4538085"/>
                </a:lnTo>
                <a:cubicBezTo>
                  <a:pt x="2494513" y="4538085"/>
                  <a:pt x="2498582" y="4538438"/>
                  <a:pt x="2502582" y="4539005"/>
                </a:cubicBezTo>
                <a:lnTo>
                  <a:pt x="2716740" y="4539005"/>
                </a:lnTo>
                <a:lnTo>
                  <a:pt x="2716740" y="4566152"/>
                </a:lnTo>
                <a:cubicBezTo>
                  <a:pt x="2716740" y="4610956"/>
                  <a:pt x="2684568" y="4643128"/>
                  <a:pt x="2639762" y="4643128"/>
                </a:cubicBezTo>
                <a:lnTo>
                  <a:pt x="2440362" y="4643128"/>
                </a:lnTo>
                <a:cubicBezTo>
                  <a:pt x="2436115" y="4643128"/>
                  <a:pt x="2432045" y="4642775"/>
                  <a:pt x="2428046" y="4642209"/>
                </a:cubicBezTo>
                <a:lnTo>
                  <a:pt x="2213888" y="4642209"/>
                </a:lnTo>
                <a:lnTo>
                  <a:pt x="2213888" y="4615063"/>
                </a:lnTo>
                <a:cubicBezTo>
                  <a:pt x="2213888" y="4570256"/>
                  <a:pt x="2246058" y="4538085"/>
                  <a:pt x="2290866" y="4538085"/>
                </a:cubicBezTo>
                <a:close/>
                <a:moveTo>
                  <a:pt x="4892794" y="4456786"/>
                </a:moveTo>
                <a:lnTo>
                  <a:pt x="4930663" y="4456786"/>
                </a:lnTo>
                <a:lnTo>
                  <a:pt x="4930663" y="4642950"/>
                </a:lnTo>
                <a:lnTo>
                  <a:pt x="4928470" y="4642950"/>
                </a:lnTo>
                <a:lnTo>
                  <a:pt x="4928470" y="4686800"/>
                </a:lnTo>
                <a:cubicBezTo>
                  <a:pt x="4928470" y="4716459"/>
                  <a:pt x="4907022" y="4738543"/>
                  <a:pt x="4878000" y="4738543"/>
                </a:cubicBezTo>
                <a:lnTo>
                  <a:pt x="4840131" y="4738543"/>
                </a:lnTo>
                <a:lnTo>
                  <a:pt x="4840131" y="4552380"/>
                </a:lnTo>
                <a:lnTo>
                  <a:pt x="4842324" y="4552380"/>
                </a:lnTo>
                <a:lnTo>
                  <a:pt x="4842324" y="4508528"/>
                </a:lnTo>
                <a:cubicBezTo>
                  <a:pt x="4842324" y="4478872"/>
                  <a:pt x="4863772" y="4456786"/>
                  <a:pt x="4892794" y="4456786"/>
                </a:cubicBezTo>
                <a:close/>
                <a:moveTo>
                  <a:pt x="8283240" y="4456165"/>
                </a:moveTo>
                <a:lnTo>
                  <a:pt x="8321109" y="4456165"/>
                </a:lnTo>
                <a:lnTo>
                  <a:pt x="8321109" y="4642330"/>
                </a:lnTo>
                <a:lnTo>
                  <a:pt x="8318915" y="4642330"/>
                </a:lnTo>
                <a:lnTo>
                  <a:pt x="8318915" y="4686181"/>
                </a:lnTo>
                <a:cubicBezTo>
                  <a:pt x="8318915" y="4715838"/>
                  <a:pt x="8297467" y="4737921"/>
                  <a:pt x="8268446" y="4737921"/>
                </a:cubicBezTo>
                <a:lnTo>
                  <a:pt x="8230576" y="4737921"/>
                </a:lnTo>
                <a:lnTo>
                  <a:pt x="8230576" y="4551762"/>
                </a:lnTo>
                <a:lnTo>
                  <a:pt x="8232771" y="4551762"/>
                </a:lnTo>
                <a:lnTo>
                  <a:pt x="8232771" y="4507906"/>
                </a:lnTo>
                <a:cubicBezTo>
                  <a:pt x="8232771" y="4478250"/>
                  <a:pt x="8254218" y="4456165"/>
                  <a:pt x="8283240" y="4456165"/>
                </a:cubicBezTo>
                <a:close/>
                <a:moveTo>
                  <a:pt x="3797194" y="4445709"/>
                </a:moveTo>
                <a:lnTo>
                  <a:pt x="4150549" y="4445709"/>
                </a:lnTo>
                <a:lnTo>
                  <a:pt x="4150549" y="4472854"/>
                </a:lnTo>
                <a:cubicBezTo>
                  <a:pt x="4150549" y="4517660"/>
                  <a:pt x="4118378" y="4549834"/>
                  <a:pt x="4073570" y="4549834"/>
                </a:cubicBezTo>
                <a:lnTo>
                  <a:pt x="3892681" y="4549834"/>
                </a:lnTo>
                <a:lnTo>
                  <a:pt x="3892681" y="4550115"/>
                </a:lnTo>
                <a:lnTo>
                  <a:pt x="3539325" y="4550115"/>
                </a:lnTo>
                <a:lnTo>
                  <a:pt x="3539325" y="4736277"/>
                </a:lnTo>
                <a:lnTo>
                  <a:pt x="3537132" y="4736277"/>
                </a:lnTo>
                <a:lnTo>
                  <a:pt x="3537132" y="4780127"/>
                </a:lnTo>
                <a:cubicBezTo>
                  <a:pt x="3537132" y="4809787"/>
                  <a:pt x="3515683" y="4831872"/>
                  <a:pt x="3486661" y="4831872"/>
                </a:cubicBezTo>
                <a:lnTo>
                  <a:pt x="3448792" y="4831872"/>
                </a:lnTo>
                <a:lnTo>
                  <a:pt x="3448792" y="4645709"/>
                </a:lnTo>
                <a:lnTo>
                  <a:pt x="3450987" y="4645709"/>
                </a:lnTo>
                <a:lnTo>
                  <a:pt x="3450987" y="4601856"/>
                </a:lnTo>
                <a:cubicBezTo>
                  <a:pt x="3450987" y="4572200"/>
                  <a:pt x="3472435" y="4550114"/>
                  <a:pt x="3501457" y="4550114"/>
                </a:cubicBezTo>
                <a:lnTo>
                  <a:pt x="3539325" y="4550114"/>
                </a:lnTo>
                <a:lnTo>
                  <a:pt x="3539325" y="4522969"/>
                </a:lnTo>
                <a:cubicBezTo>
                  <a:pt x="3539325" y="4478164"/>
                  <a:pt x="3571497" y="4445991"/>
                  <a:pt x="3616303" y="4445991"/>
                </a:cubicBezTo>
                <a:lnTo>
                  <a:pt x="3797194" y="4445991"/>
                </a:lnTo>
                <a:close/>
                <a:moveTo>
                  <a:pt x="7115120" y="4444133"/>
                </a:moveTo>
                <a:lnTo>
                  <a:pt x="7314520" y="4444133"/>
                </a:lnTo>
                <a:lnTo>
                  <a:pt x="7637155" y="4444133"/>
                </a:lnTo>
                <a:lnTo>
                  <a:pt x="7637155" y="4471278"/>
                </a:lnTo>
                <a:cubicBezTo>
                  <a:pt x="7637155" y="4516082"/>
                  <a:pt x="7604984" y="4548259"/>
                  <a:pt x="7560177" y="4548259"/>
                </a:cubicBezTo>
                <a:lnTo>
                  <a:pt x="7038142" y="4548259"/>
                </a:lnTo>
                <a:lnTo>
                  <a:pt x="7038142" y="4521108"/>
                </a:lnTo>
                <a:cubicBezTo>
                  <a:pt x="7038142" y="4476304"/>
                  <a:pt x="7070314" y="4444133"/>
                  <a:pt x="7115120" y="4444133"/>
                </a:cubicBezTo>
                <a:close/>
                <a:moveTo>
                  <a:pt x="6298445" y="4362116"/>
                </a:moveTo>
                <a:lnTo>
                  <a:pt x="6336314" y="4362116"/>
                </a:lnTo>
                <a:lnTo>
                  <a:pt x="6336314" y="4548278"/>
                </a:lnTo>
                <a:lnTo>
                  <a:pt x="6334120" y="4548278"/>
                </a:lnTo>
                <a:lnTo>
                  <a:pt x="6334120" y="4592129"/>
                </a:lnTo>
                <a:cubicBezTo>
                  <a:pt x="6334120" y="4621786"/>
                  <a:pt x="6312672" y="4643872"/>
                  <a:pt x="6283651" y="4643872"/>
                </a:cubicBezTo>
                <a:lnTo>
                  <a:pt x="6245781" y="4643872"/>
                </a:lnTo>
                <a:lnTo>
                  <a:pt x="6245781" y="4457704"/>
                </a:lnTo>
                <a:lnTo>
                  <a:pt x="6247975" y="4457704"/>
                </a:lnTo>
                <a:lnTo>
                  <a:pt x="6247975" y="4413856"/>
                </a:lnTo>
                <a:cubicBezTo>
                  <a:pt x="6247975" y="4384200"/>
                  <a:pt x="6269423" y="4362116"/>
                  <a:pt x="6298445" y="4362116"/>
                </a:cubicBezTo>
                <a:close/>
                <a:moveTo>
                  <a:pt x="8398123" y="4352011"/>
                </a:moveTo>
                <a:lnTo>
                  <a:pt x="8597523" y="4352011"/>
                </a:lnTo>
                <a:cubicBezTo>
                  <a:pt x="8601522" y="4352011"/>
                  <a:pt x="8605415" y="4352364"/>
                  <a:pt x="8609202" y="4352861"/>
                </a:cubicBezTo>
                <a:lnTo>
                  <a:pt x="8609202" y="4352011"/>
                </a:lnTo>
                <a:lnTo>
                  <a:pt x="8962558" y="4352011"/>
                </a:lnTo>
                <a:lnTo>
                  <a:pt x="8962558" y="4379156"/>
                </a:lnTo>
                <a:cubicBezTo>
                  <a:pt x="8962558" y="4423958"/>
                  <a:pt x="8930386" y="4456130"/>
                  <a:pt x="8885580" y="4456130"/>
                </a:cubicBezTo>
                <a:lnTo>
                  <a:pt x="8686180" y="4456130"/>
                </a:lnTo>
                <a:cubicBezTo>
                  <a:pt x="8682181" y="4456130"/>
                  <a:pt x="8678288" y="4455777"/>
                  <a:pt x="8674501" y="4455280"/>
                </a:cubicBezTo>
                <a:lnTo>
                  <a:pt x="8674501" y="4456130"/>
                </a:lnTo>
                <a:lnTo>
                  <a:pt x="8321145" y="4456130"/>
                </a:lnTo>
                <a:lnTo>
                  <a:pt x="8321145" y="4428985"/>
                </a:lnTo>
                <a:cubicBezTo>
                  <a:pt x="8321145" y="4384180"/>
                  <a:pt x="8353317" y="4352011"/>
                  <a:pt x="8398123" y="4352011"/>
                </a:cubicBezTo>
                <a:close/>
                <a:moveTo>
                  <a:pt x="5160409" y="4351005"/>
                </a:moveTo>
                <a:lnTo>
                  <a:pt x="5513765" y="4351005"/>
                </a:lnTo>
                <a:lnTo>
                  <a:pt x="5513765" y="4378147"/>
                </a:lnTo>
                <a:cubicBezTo>
                  <a:pt x="5513765" y="4422953"/>
                  <a:pt x="5481594" y="4455122"/>
                  <a:pt x="5436788" y="4455122"/>
                </a:cubicBezTo>
                <a:lnTo>
                  <a:pt x="5284055" y="4455122"/>
                </a:lnTo>
                <a:lnTo>
                  <a:pt x="5284055" y="4456786"/>
                </a:lnTo>
                <a:lnTo>
                  <a:pt x="4930699" y="4456786"/>
                </a:lnTo>
                <a:lnTo>
                  <a:pt x="4930699" y="4429639"/>
                </a:lnTo>
                <a:cubicBezTo>
                  <a:pt x="4930699" y="4384836"/>
                  <a:pt x="4962871" y="4352663"/>
                  <a:pt x="5007677" y="4352663"/>
                </a:cubicBezTo>
                <a:lnTo>
                  <a:pt x="5160409" y="4352663"/>
                </a:lnTo>
                <a:close/>
                <a:moveTo>
                  <a:pt x="1486438" y="4349375"/>
                </a:moveTo>
                <a:lnTo>
                  <a:pt x="1524315" y="4349375"/>
                </a:lnTo>
                <a:lnTo>
                  <a:pt x="1524315" y="4535536"/>
                </a:lnTo>
                <a:lnTo>
                  <a:pt x="1522112" y="4535536"/>
                </a:lnTo>
                <a:lnTo>
                  <a:pt x="1522112" y="4579387"/>
                </a:lnTo>
                <a:cubicBezTo>
                  <a:pt x="1522112" y="4609046"/>
                  <a:pt x="1500671" y="4631131"/>
                  <a:pt x="1471653" y="4631131"/>
                </a:cubicBezTo>
                <a:lnTo>
                  <a:pt x="1433776" y="4631131"/>
                </a:lnTo>
                <a:lnTo>
                  <a:pt x="1433776" y="4444967"/>
                </a:lnTo>
                <a:lnTo>
                  <a:pt x="1435967" y="4444967"/>
                </a:lnTo>
                <a:lnTo>
                  <a:pt x="1435967" y="4401116"/>
                </a:lnTo>
                <a:cubicBezTo>
                  <a:pt x="1435967" y="4371460"/>
                  <a:pt x="1457421" y="4349375"/>
                  <a:pt x="1486438" y="4349375"/>
                </a:cubicBezTo>
                <a:close/>
                <a:moveTo>
                  <a:pt x="6594182" y="4257668"/>
                </a:moveTo>
                <a:lnTo>
                  <a:pt x="6947537" y="4257668"/>
                </a:lnTo>
                <a:lnTo>
                  <a:pt x="6947537" y="4284819"/>
                </a:lnTo>
                <a:cubicBezTo>
                  <a:pt x="6947537" y="4329628"/>
                  <a:pt x="6915366" y="4361800"/>
                  <a:pt x="6870559" y="4361800"/>
                </a:cubicBezTo>
                <a:lnTo>
                  <a:pt x="6689670" y="4361800"/>
                </a:lnTo>
                <a:lnTo>
                  <a:pt x="6689670" y="4362081"/>
                </a:lnTo>
                <a:lnTo>
                  <a:pt x="6336314" y="4362081"/>
                </a:lnTo>
                <a:lnTo>
                  <a:pt x="6336314" y="4334936"/>
                </a:lnTo>
                <a:cubicBezTo>
                  <a:pt x="6336314" y="4290124"/>
                  <a:pt x="6368486" y="4257949"/>
                  <a:pt x="6413292" y="4257949"/>
                </a:cubicBezTo>
                <a:lnTo>
                  <a:pt x="6594182" y="4257949"/>
                </a:lnTo>
                <a:close/>
                <a:moveTo>
                  <a:pt x="2769439" y="4257278"/>
                </a:moveTo>
                <a:lnTo>
                  <a:pt x="2807309" y="4257278"/>
                </a:lnTo>
                <a:lnTo>
                  <a:pt x="2807309" y="4443441"/>
                </a:lnTo>
                <a:lnTo>
                  <a:pt x="2805114" y="4443441"/>
                </a:lnTo>
                <a:lnTo>
                  <a:pt x="2805114" y="4487293"/>
                </a:lnTo>
                <a:cubicBezTo>
                  <a:pt x="2805114" y="4516952"/>
                  <a:pt x="2783667" y="4539036"/>
                  <a:pt x="2754645" y="4539036"/>
                </a:cubicBezTo>
                <a:lnTo>
                  <a:pt x="2716776" y="4539036"/>
                </a:lnTo>
                <a:lnTo>
                  <a:pt x="2716776" y="4352873"/>
                </a:lnTo>
                <a:lnTo>
                  <a:pt x="2718970" y="4352873"/>
                </a:lnTo>
                <a:lnTo>
                  <a:pt x="2718970" y="4309022"/>
                </a:lnTo>
                <a:cubicBezTo>
                  <a:pt x="2718970" y="4279363"/>
                  <a:pt x="2740418" y="4257278"/>
                  <a:pt x="2769439" y="4257278"/>
                </a:cubicBezTo>
                <a:close/>
                <a:moveTo>
                  <a:pt x="1601321" y="4245250"/>
                </a:moveTo>
                <a:lnTo>
                  <a:pt x="1800719" y="4245250"/>
                </a:lnTo>
                <a:lnTo>
                  <a:pt x="2123355" y="4245250"/>
                </a:lnTo>
                <a:lnTo>
                  <a:pt x="2123355" y="4272393"/>
                </a:lnTo>
                <a:cubicBezTo>
                  <a:pt x="2123355" y="4317204"/>
                  <a:pt x="2091184" y="4349375"/>
                  <a:pt x="2046376" y="4349375"/>
                </a:cubicBezTo>
                <a:lnTo>
                  <a:pt x="1524342" y="4349375"/>
                </a:lnTo>
                <a:lnTo>
                  <a:pt x="1524342" y="4322230"/>
                </a:lnTo>
                <a:cubicBezTo>
                  <a:pt x="1524342" y="4277417"/>
                  <a:pt x="1556515" y="4245250"/>
                  <a:pt x="1601321" y="4245250"/>
                </a:cubicBezTo>
                <a:close/>
                <a:moveTo>
                  <a:pt x="2884323" y="4153121"/>
                </a:moveTo>
                <a:lnTo>
                  <a:pt x="3083722" y="4153121"/>
                </a:lnTo>
                <a:cubicBezTo>
                  <a:pt x="3087722" y="4153121"/>
                  <a:pt x="3091615" y="4153474"/>
                  <a:pt x="3095401" y="4153968"/>
                </a:cubicBezTo>
                <a:lnTo>
                  <a:pt x="3095401" y="4153121"/>
                </a:lnTo>
                <a:lnTo>
                  <a:pt x="3448758" y="4153121"/>
                </a:lnTo>
                <a:lnTo>
                  <a:pt x="3448758" y="4180267"/>
                </a:lnTo>
                <a:cubicBezTo>
                  <a:pt x="3448758" y="4225072"/>
                  <a:pt x="3416586" y="4257243"/>
                  <a:pt x="3371779" y="4257243"/>
                </a:cubicBezTo>
                <a:lnTo>
                  <a:pt x="3172380" y="4257243"/>
                </a:lnTo>
                <a:cubicBezTo>
                  <a:pt x="3168380" y="4257243"/>
                  <a:pt x="3164488" y="4256890"/>
                  <a:pt x="3160701" y="4256393"/>
                </a:cubicBezTo>
                <a:lnTo>
                  <a:pt x="3160701" y="4257243"/>
                </a:lnTo>
                <a:lnTo>
                  <a:pt x="2807344" y="4257243"/>
                </a:lnTo>
                <a:lnTo>
                  <a:pt x="2807344" y="4230098"/>
                </a:lnTo>
                <a:cubicBezTo>
                  <a:pt x="2807344" y="4185292"/>
                  <a:pt x="2839516" y="4153121"/>
                  <a:pt x="2884323" y="4153121"/>
                </a:cubicBezTo>
                <a:close/>
                <a:moveTo>
                  <a:pt x="9015257" y="4070287"/>
                </a:moveTo>
                <a:lnTo>
                  <a:pt x="9053126" y="4070287"/>
                </a:lnTo>
                <a:lnTo>
                  <a:pt x="9053126" y="4256445"/>
                </a:lnTo>
                <a:lnTo>
                  <a:pt x="9050932" y="4256445"/>
                </a:lnTo>
                <a:lnTo>
                  <a:pt x="9050932" y="4300306"/>
                </a:lnTo>
                <a:cubicBezTo>
                  <a:pt x="9050932" y="4329962"/>
                  <a:pt x="9029484" y="4352046"/>
                  <a:pt x="9000462" y="4352046"/>
                </a:cubicBezTo>
                <a:lnTo>
                  <a:pt x="8962593" y="4352046"/>
                </a:lnTo>
                <a:lnTo>
                  <a:pt x="8962593" y="4165880"/>
                </a:lnTo>
                <a:lnTo>
                  <a:pt x="8964787" y="4165880"/>
                </a:lnTo>
                <a:lnTo>
                  <a:pt x="8964787" y="4122031"/>
                </a:lnTo>
                <a:cubicBezTo>
                  <a:pt x="8964787" y="4092374"/>
                  <a:pt x="8986235" y="4070287"/>
                  <a:pt x="9015257" y="4070287"/>
                </a:cubicBezTo>
                <a:close/>
                <a:moveTo>
                  <a:pt x="5566465" y="4069242"/>
                </a:moveTo>
                <a:lnTo>
                  <a:pt x="5604334" y="4069242"/>
                </a:lnTo>
                <a:lnTo>
                  <a:pt x="5604334" y="4255403"/>
                </a:lnTo>
                <a:lnTo>
                  <a:pt x="5602139" y="4255403"/>
                </a:lnTo>
                <a:lnTo>
                  <a:pt x="5602139" y="4299257"/>
                </a:lnTo>
                <a:cubicBezTo>
                  <a:pt x="5602139" y="4328920"/>
                  <a:pt x="5580691" y="4351005"/>
                  <a:pt x="5551670" y="4351005"/>
                </a:cubicBezTo>
                <a:lnTo>
                  <a:pt x="5513800" y="4351005"/>
                </a:lnTo>
                <a:lnTo>
                  <a:pt x="5513800" y="4164839"/>
                </a:lnTo>
                <a:lnTo>
                  <a:pt x="5515995" y="4164839"/>
                </a:lnTo>
                <a:lnTo>
                  <a:pt x="5515995" y="4120986"/>
                </a:lnTo>
                <a:cubicBezTo>
                  <a:pt x="5515995" y="4091331"/>
                  <a:pt x="5537443" y="4069242"/>
                  <a:pt x="5566465" y="4069242"/>
                </a:cubicBezTo>
                <a:close/>
                <a:moveTo>
                  <a:pt x="4318096" y="4059827"/>
                </a:moveTo>
                <a:lnTo>
                  <a:pt x="4517495" y="4059827"/>
                </a:lnTo>
                <a:lnTo>
                  <a:pt x="4840131" y="4059827"/>
                </a:lnTo>
                <a:lnTo>
                  <a:pt x="4840131" y="4086974"/>
                </a:lnTo>
                <a:cubicBezTo>
                  <a:pt x="4840131" y="4131780"/>
                  <a:pt x="4807959" y="4163953"/>
                  <a:pt x="4763152" y="4163953"/>
                </a:cubicBezTo>
                <a:lnTo>
                  <a:pt x="4241118" y="4163953"/>
                </a:lnTo>
                <a:lnTo>
                  <a:pt x="4241118" y="4350116"/>
                </a:lnTo>
                <a:lnTo>
                  <a:pt x="4238924" y="4350116"/>
                </a:lnTo>
                <a:lnTo>
                  <a:pt x="4238924" y="4393966"/>
                </a:lnTo>
                <a:cubicBezTo>
                  <a:pt x="4238924" y="4423625"/>
                  <a:pt x="4217476" y="4445706"/>
                  <a:pt x="4188455" y="4445706"/>
                </a:cubicBezTo>
                <a:lnTo>
                  <a:pt x="4150584" y="4445706"/>
                </a:lnTo>
                <a:lnTo>
                  <a:pt x="4150584" y="4259543"/>
                </a:lnTo>
                <a:lnTo>
                  <a:pt x="4152779" y="4259543"/>
                </a:lnTo>
                <a:lnTo>
                  <a:pt x="4152779" y="4215694"/>
                </a:lnTo>
                <a:cubicBezTo>
                  <a:pt x="4152779" y="4186035"/>
                  <a:pt x="4174226" y="4163953"/>
                  <a:pt x="4203248" y="4163953"/>
                </a:cubicBezTo>
                <a:lnTo>
                  <a:pt x="4241117" y="4163953"/>
                </a:lnTo>
                <a:lnTo>
                  <a:pt x="4241117" y="4136806"/>
                </a:lnTo>
                <a:cubicBezTo>
                  <a:pt x="4241117" y="4091999"/>
                  <a:pt x="4273288" y="4059827"/>
                  <a:pt x="4318096" y="4059827"/>
                </a:cubicBezTo>
                <a:close/>
                <a:moveTo>
                  <a:pt x="7804666" y="4058254"/>
                </a:moveTo>
                <a:lnTo>
                  <a:pt x="8004066" y="4058254"/>
                </a:lnTo>
                <a:cubicBezTo>
                  <a:pt x="8008313" y="4058254"/>
                  <a:pt x="8012383" y="4058607"/>
                  <a:pt x="8016382" y="4059173"/>
                </a:cubicBezTo>
                <a:lnTo>
                  <a:pt x="8230541" y="4059173"/>
                </a:lnTo>
                <a:lnTo>
                  <a:pt x="8230541" y="4086322"/>
                </a:lnTo>
                <a:cubicBezTo>
                  <a:pt x="8230541" y="4131130"/>
                  <a:pt x="8198369" y="4163297"/>
                  <a:pt x="8153562" y="4163297"/>
                </a:cubicBezTo>
                <a:lnTo>
                  <a:pt x="7954163" y="4163297"/>
                </a:lnTo>
                <a:cubicBezTo>
                  <a:pt x="7949916" y="4163297"/>
                  <a:pt x="7945846" y="4162945"/>
                  <a:pt x="7941846" y="4162379"/>
                </a:cubicBezTo>
                <a:lnTo>
                  <a:pt x="7727688" y="4162379"/>
                </a:lnTo>
                <a:lnTo>
                  <a:pt x="7727688" y="4348541"/>
                </a:lnTo>
                <a:lnTo>
                  <a:pt x="7725494" y="4348541"/>
                </a:lnTo>
                <a:lnTo>
                  <a:pt x="7725494" y="4392391"/>
                </a:lnTo>
                <a:cubicBezTo>
                  <a:pt x="7725494" y="4422048"/>
                  <a:pt x="7704046" y="4444133"/>
                  <a:pt x="7675025" y="4444133"/>
                </a:cubicBezTo>
                <a:lnTo>
                  <a:pt x="7637155" y="4444133"/>
                </a:lnTo>
                <a:lnTo>
                  <a:pt x="7637155" y="4257968"/>
                </a:lnTo>
                <a:lnTo>
                  <a:pt x="7639349" y="4257968"/>
                </a:lnTo>
                <a:lnTo>
                  <a:pt x="7639349" y="4214121"/>
                </a:lnTo>
                <a:cubicBezTo>
                  <a:pt x="7639349" y="4184462"/>
                  <a:pt x="7660797" y="4162378"/>
                  <a:pt x="7689819" y="4162378"/>
                </a:cubicBezTo>
                <a:lnTo>
                  <a:pt x="7727688" y="4162378"/>
                </a:lnTo>
                <a:lnTo>
                  <a:pt x="7727688" y="4135233"/>
                </a:lnTo>
                <a:cubicBezTo>
                  <a:pt x="7727688" y="4090427"/>
                  <a:pt x="7759859" y="4058254"/>
                  <a:pt x="7804666" y="4058254"/>
                </a:cubicBezTo>
                <a:close/>
                <a:moveTo>
                  <a:pt x="7000237" y="3975918"/>
                </a:moveTo>
                <a:lnTo>
                  <a:pt x="7038106" y="3975918"/>
                </a:lnTo>
                <a:lnTo>
                  <a:pt x="7038106" y="4162080"/>
                </a:lnTo>
                <a:lnTo>
                  <a:pt x="7035912" y="4162080"/>
                </a:lnTo>
                <a:lnTo>
                  <a:pt x="7035912" y="4205929"/>
                </a:lnTo>
                <a:cubicBezTo>
                  <a:pt x="7035912" y="4235588"/>
                  <a:pt x="7014464" y="4257668"/>
                  <a:pt x="6985443" y="4257668"/>
                </a:cubicBezTo>
                <a:lnTo>
                  <a:pt x="6947573" y="4257668"/>
                </a:lnTo>
                <a:lnTo>
                  <a:pt x="6947573" y="4071508"/>
                </a:lnTo>
                <a:lnTo>
                  <a:pt x="6949767" y="4071508"/>
                </a:lnTo>
                <a:lnTo>
                  <a:pt x="6949767" y="4027660"/>
                </a:lnTo>
                <a:cubicBezTo>
                  <a:pt x="6949767" y="3998003"/>
                  <a:pt x="6971215" y="3975918"/>
                  <a:pt x="7000237" y="3975918"/>
                </a:cubicBezTo>
                <a:close/>
                <a:moveTo>
                  <a:pt x="9310994" y="3965882"/>
                </a:moveTo>
                <a:lnTo>
                  <a:pt x="9472174" y="3965882"/>
                </a:lnTo>
                <a:lnTo>
                  <a:pt x="9471809" y="4070004"/>
                </a:lnTo>
                <a:lnTo>
                  <a:pt x="9406482" y="4070004"/>
                </a:lnTo>
                <a:lnTo>
                  <a:pt x="9406482" y="4070287"/>
                </a:lnTo>
                <a:lnTo>
                  <a:pt x="9053126" y="4070287"/>
                </a:lnTo>
                <a:lnTo>
                  <a:pt x="9053126" y="4043142"/>
                </a:lnTo>
                <a:cubicBezTo>
                  <a:pt x="9053126" y="3998338"/>
                  <a:pt x="9085297" y="3966163"/>
                  <a:pt x="9130104" y="3966163"/>
                </a:cubicBezTo>
                <a:lnTo>
                  <a:pt x="9310994" y="3966163"/>
                </a:lnTo>
                <a:close/>
                <a:moveTo>
                  <a:pt x="5681311" y="3965123"/>
                </a:moveTo>
                <a:lnTo>
                  <a:pt x="5880711" y="3965123"/>
                </a:lnTo>
                <a:cubicBezTo>
                  <a:pt x="5884710" y="3965123"/>
                  <a:pt x="5888603" y="3965474"/>
                  <a:pt x="5892390" y="3965969"/>
                </a:cubicBezTo>
                <a:lnTo>
                  <a:pt x="5892390" y="3965123"/>
                </a:lnTo>
                <a:lnTo>
                  <a:pt x="6245746" y="3965123"/>
                </a:lnTo>
                <a:lnTo>
                  <a:pt x="6245746" y="3992268"/>
                </a:lnTo>
                <a:cubicBezTo>
                  <a:pt x="6245746" y="4037072"/>
                  <a:pt x="6213574" y="4069242"/>
                  <a:pt x="6168768" y="4069242"/>
                </a:cubicBezTo>
                <a:lnTo>
                  <a:pt x="5969368" y="4069242"/>
                </a:lnTo>
                <a:cubicBezTo>
                  <a:pt x="5965369" y="4069242"/>
                  <a:pt x="5961476" y="4068891"/>
                  <a:pt x="5957689" y="4068396"/>
                </a:cubicBezTo>
                <a:lnTo>
                  <a:pt x="5957689" y="4069242"/>
                </a:lnTo>
                <a:lnTo>
                  <a:pt x="5604334" y="4069242"/>
                </a:lnTo>
                <a:lnTo>
                  <a:pt x="5604334" y="4042099"/>
                </a:lnTo>
                <a:cubicBezTo>
                  <a:pt x="5604334" y="3997293"/>
                  <a:pt x="5636506" y="3965123"/>
                  <a:pt x="5681311" y="3965123"/>
                </a:cubicBezTo>
                <a:close/>
                <a:moveTo>
                  <a:pt x="2176018" y="3963494"/>
                </a:moveTo>
                <a:lnTo>
                  <a:pt x="2213888" y="3963494"/>
                </a:lnTo>
                <a:lnTo>
                  <a:pt x="2213888" y="4149657"/>
                </a:lnTo>
                <a:lnTo>
                  <a:pt x="2211693" y="4149657"/>
                </a:lnTo>
                <a:lnTo>
                  <a:pt x="2211693" y="4193507"/>
                </a:lnTo>
                <a:cubicBezTo>
                  <a:pt x="2211693" y="4223164"/>
                  <a:pt x="2190246" y="4245247"/>
                  <a:pt x="2161225" y="4245247"/>
                </a:cubicBezTo>
                <a:lnTo>
                  <a:pt x="2123355" y="4245247"/>
                </a:lnTo>
                <a:lnTo>
                  <a:pt x="2123355" y="4059088"/>
                </a:lnTo>
                <a:lnTo>
                  <a:pt x="2125548" y="4059088"/>
                </a:lnTo>
                <a:lnTo>
                  <a:pt x="2125548" y="4015236"/>
                </a:lnTo>
                <a:cubicBezTo>
                  <a:pt x="2125548" y="3985580"/>
                  <a:pt x="2146997" y="3963494"/>
                  <a:pt x="2176018" y="3963494"/>
                </a:cubicBezTo>
                <a:close/>
                <a:moveTo>
                  <a:pt x="2290866" y="3859370"/>
                </a:moveTo>
                <a:lnTo>
                  <a:pt x="2490265" y="3859370"/>
                </a:lnTo>
                <a:cubicBezTo>
                  <a:pt x="2494513" y="3859370"/>
                  <a:pt x="2498582" y="3859722"/>
                  <a:pt x="2502582" y="3860289"/>
                </a:cubicBezTo>
                <a:lnTo>
                  <a:pt x="2716740" y="3860289"/>
                </a:lnTo>
                <a:lnTo>
                  <a:pt x="2716740" y="3887435"/>
                </a:lnTo>
                <a:cubicBezTo>
                  <a:pt x="2716740" y="3932242"/>
                  <a:pt x="2684568" y="3964414"/>
                  <a:pt x="2639762" y="3964414"/>
                </a:cubicBezTo>
                <a:lnTo>
                  <a:pt x="2440362" y="3964414"/>
                </a:lnTo>
                <a:cubicBezTo>
                  <a:pt x="2436115" y="3964414"/>
                  <a:pt x="2432045" y="3964059"/>
                  <a:pt x="2428046" y="3963494"/>
                </a:cubicBezTo>
                <a:lnTo>
                  <a:pt x="2213888" y="3963494"/>
                </a:lnTo>
                <a:lnTo>
                  <a:pt x="2213888" y="3936350"/>
                </a:lnTo>
                <a:cubicBezTo>
                  <a:pt x="2213888" y="3891540"/>
                  <a:pt x="2246058" y="3859370"/>
                  <a:pt x="2290866" y="3859370"/>
                </a:cubicBezTo>
                <a:close/>
                <a:moveTo>
                  <a:pt x="4892794" y="3778070"/>
                </a:moveTo>
                <a:lnTo>
                  <a:pt x="4930663" y="3778070"/>
                </a:lnTo>
                <a:lnTo>
                  <a:pt x="4930663" y="3964232"/>
                </a:lnTo>
                <a:lnTo>
                  <a:pt x="4928470" y="3964232"/>
                </a:lnTo>
                <a:lnTo>
                  <a:pt x="4928470" y="4008085"/>
                </a:lnTo>
                <a:cubicBezTo>
                  <a:pt x="4928470" y="4037744"/>
                  <a:pt x="4907022" y="4059827"/>
                  <a:pt x="4878000" y="4059827"/>
                </a:cubicBezTo>
                <a:lnTo>
                  <a:pt x="4840131" y="4059827"/>
                </a:lnTo>
                <a:lnTo>
                  <a:pt x="4840131" y="3873664"/>
                </a:lnTo>
                <a:lnTo>
                  <a:pt x="4842324" y="3873664"/>
                </a:lnTo>
                <a:lnTo>
                  <a:pt x="4842324" y="3829814"/>
                </a:lnTo>
                <a:cubicBezTo>
                  <a:pt x="4842324" y="3800155"/>
                  <a:pt x="4863772" y="3778070"/>
                  <a:pt x="4892794" y="3778070"/>
                </a:cubicBezTo>
                <a:close/>
                <a:moveTo>
                  <a:pt x="8283240" y="3777450"/>
                </a:moveTo>
                <a:lnTo>
                  <a:pt x="8321109" y="3777450"/>
                </a:lnTo>
                <a:lnTo>
                  <a:pt x="8321109" y="3963615"/>
                </a:lnTo>
                <a:lnTo>
                  <a:pt x="8318915" y="3963615"/>
                </a:lnTo>
                <a:lnTo>
                  <a:pt x="8318915" y="4007467"/>
                </a:lnTo>
                <a:cubicBezTo>
                  <a:pt x="8318915" y="4037125"/>
                  <a:pt x="8297467" y="4059209"/>
                  <a:pt x="8268446" y="4059209"/>
                </a:cubicBezTo>
                <a:lnTo>
                  <a:pt x="8230576" y="4059209"/>
                </a:lnTo>
                <a:lnTo>
                  <a:pt x="8230576" y="3873046"/>
                </a:lnTo>
                <a:lnTo>
                  <a:pt x="8232771" y="3873046"/>
                </a:lnTo>
                <a:lnTo>
                  <a:pt x="8232771" y="3829196"/>
                </a:lnTo>
                <a:cubicBezTo>
                  <a:pt x="8232771" y="3799537"/>
                  <a:pt x="8254218" y="3777450"/>
                  <a:pt x="8283240" y="3777450"/>
                </a:cubicBezTo>
                <a:close/>
                <a:moveTo>
                  <a:pt x="3797194" y="3766992"/>
                </a:moveTo>
                <a:lnTo>
                  <a:pt x="4150549" y="3766992"/>
                </a:lnTo>
                <a:lnTo>
                  <a:pt x="4150549" y="3794137"/>
                </a:lnTo>
                <a:cubicBezTo>
                  <a:pt x="4150549" y="3838945"/>
                  <a:pt x="4118378" y="3871116"/>
                  <a:pt x="4073570" y="3871116"/>
                </a:cubicBezTo>
                <a:lnTo>
                  <a:pt x="3892681" y="3871116"/>
                </a:lnTo>
                <a:lnTo>
                  <a:pt x="3892681" y="3871400"/>
                </a:lnTo>
                <a:lnTo>
                  <a:pt x="3539325" y="3871400"/>
                </a:lnTo>
                <a:lnTo>
                  <a:pt x="3539325" y="4057560"/>
                </a:lnTo>
                <a:lnTo>
                  <a:pt x="3537132" y="4057560"/>
                </a:lnTo>
                <a:lnTo>
                  <a:pt x="3537132" y="4101412"/>
                </a:lnTo>
                <a:cubicBezTo>
                  <a:pt x="3537132" y="4131071"/>
                  <a:pt x="3515683" y="4153154"/>
                  <a:pt x="3486661" y="4153154"/>
                </a:cubicBezTo>
                <a:lnTo>
                  <a:pt x="3448792" y="4153154"/>
                </a:lnTo>
                <a:lnTo>
                  <a:pt x="3448792" y="3966991"/>
                </a:lnTo>
                <a:lnTo>
                  <a:pt x="3450987" y="3966991"/>
                </a:lnTo>
                <a:lnTo>
                  <a:pt x="3450987" y="3923141"/>
                </a:lnTo>
                <a:cubicBezTo>
                  <a:pt x="3450987" y="3893482"/>
                  <a:pt x="3472435" y="3871397"/>
                  <a:pt x="3501457" y="3871397"/>
                </a:cubicBezTo>
                <a:lnTo>
                  <a:pt x="3539325" y="3871397"/>
                </a:lnTo>
                <a:lnTo>
                  <a:pt x="3539325" y="3844253"/>
                </a:lnTo>
                <a:cubicBezTo>
                  <a:pt x="3539325" y="3799446"/>
                  <a:pt x="3571497" y="3767276"/>
                  <a:pt x="3616303" y="3767276"/>
                </a:cubicBezTo>
                <a:lnTo>
                  <a:pt x="3797194" y="3767276"/>
                </a:lnTo>
                <a:close/>
                <a:moveTo>
                  <a:pt x="6298445" y="3683402"/>
                </a:moveTo>
                <a:lnTo>
                  <a:pt x="6336314" y="3683402"/>
                </a:lnTo>
                <a:lnTo>
                  <a:pt x="6336314" y="3869564"/>
                </a:lnTo>
                <a:lnTo>
                  <a:pt x="6334120" y="3869564"/>
                </a:lnTo>
                <a:lnTo>
                  <a:pt x="6334120" y="3913412"/>
                </a:lnTo>
                <a:cubicBezTo>
                  <a:pt x="6334120" y="3943073"/>
                  <a:pt x="6312672" y="3965158"/>
                  <a:pt x="6283651" y="3965158"/>
                </a:cubicBezTo>
                <a:lnTo>
                  <a:pt x="6245781" y="3965158"/>
                </a:lnTo>
                <a:lnTo>
                  <a:pt x="6245781" y="3778990"/>
                </a:lnTo>
                <a:lnTo>
                  <a:pt x="6247975" y="3778990"/>
                </a:lnTo>
                <a:lnTo>
                  <a:pt x="6247975" y="3735142"/>
                </a:lnTo>
                <a:cubicBezTo>
                  <a:pt x="6247975" y="3705485"/>
                  <a:pt x="6269423" y="3683402"/>
                  <a:pt x="6298445" y="3683402"/>
                </a:cubicBezTo>
                <a:close/>
                <a:moveTo>
                  <a:pt x="8398123" y="3673295"/>
                </a:moveTo>
                <a:lnTo>
                  <a:pt x="8597523" y="3673295"/>
                </a:lnTo>
                <a:cubicBezTo>
                  <a:pt x="8601522" y="3673295"/>
                  <a:pt x="8605415" y="3673649"/>
                  <a:pt x="8609202" y="3674144"/>
                </a:cubicBezTo>
                <a:lnTo>
                  <a:pt x="8609202" y="3673295"/>
                </a:lnTo>
                <a:lnTo>
                  <a:pt x="8962558" y="3673295"/>
                </a:lnTo>
                <a:lnTo>
                  <a:pt x="8962558" y="3700440"/>
                </a:lnTo>
                <a:cubicBezTo>
                  <a:pt x="8962558" y="3745244"/>
                  <a:pt x="8930386" y="3777416"/>
                  <a:pt x="8885580" y="3777416"/>
                </a:cubicBezTo>
                <a:lnTo>
                  <a:pt x="8686180" y="3777416"/>
                </a:lnTo>
                <a:cubicBezTo>
                  <a:pt x="8682181" y="3777416"/>
                  <a:pt x="8678288" y="3777059"/>
                  <a:pt x="8674501" y="3776566"/>
                </a:cubicBezTo>
                <a:lnTo>
                  <a:pt x="8674501" y="3777416"/>
                </a:lnTo>
                <a:lnTo>
                  <a:pt x="8321145" y="3777416"/>
                </a:lnTo>
                <a:lnTo>
                  <a:pt x="8321145" y="3750271"/>
                </a:lnTo>
                <a:cubicBezTo>
                  <a:pt x="8321145" y="3705466"/>
                  <a:pt x="8353317" y="3673295"/>
                  <a:pt x="8398123" y="3673295"/>
                </a:cubicBezTo>
                <a:close/>
                <a:moveTo>
                  <a:pt x="5160409" y="3672287"/>
                </a:moveTo>
                <a:lnTo>
                  <a:pt x="5513765" y="3672287"/>
                </a:lnTo>
                <a:lnTo>
                  <a:pt x="5513765" y="3699432"/>
                </a:lnTo>
                <a:cubicBezTo>
                  <a:pt x="5513765" y="3744235"/>
                  <a:pt x="5481594" y="3776406"/>
                  <a:pt x="5436788" y="3776406"/>
                </a:cubicBezTo>
                <a:lnTo>
                  <a:pt x="5284055" y="3776406"/>
                </a:lnTo>
                <a:lnTo>
                  <a:pt x="5284055" y="3778070"/>
                </a:lnTo>
                <a:lnTo>
                  <a:pt x="4930699" y="3778070"/>
                </a:lnTo>
                <a:lnTo>
                  <a:pt x="4930699" y="3750926"/>
                </a:lnTo>
                <a:cubicBezTo>
                  <a:pt x="4930699" y="3706116"/>
                  <a:pt x="4962871" y="3673945"/>
                  <a:pt x="5007677" y="3673945"/>
                </a:cubicBezTo>
                <a:lnTo>
                  <a:pt x="5160409" y="3673945"/>
                </a:lnTo>
                <a:close/>
                <a:moveTo>
                  <a:pt x="7689819" y="3590077"/>
                </a:moveTo>
                <a:lnTo>
                  <a:pt x="7727688" y="3590077"/>
                </a:lnTo>
                <a:lnTo>
                  <a:pt x="7727688" y="3776231"/>
                </a:lnTo>
                <a:lnTo>
                  <a:pt x="7725494" y="3776231"/>
                </a:lnTo>
                <a:lnTo>
                  <a:pt x="7725494" y="3820082"/>
                </a:lnTo>
                <a:cubicBezTo>
                  <a:pt x="7725494" y="3849743"/>
                  <a:pt x="7704046" y="3871825"/>
                  <a:pt x="7675025" y="3871825"/>
                </a:cubicBezTo>
                <a:lnTo>
                  <a:pt x="7637155" y="3871825"/>
                </a:lnTo>
                <a:lnTo>
                  <a:pt x="7637155" y="3898938"/>
                </a:lnTo>
                <a:cubicBezTo>
                  <a:pt x="7637155" y="3943747"/>
                  <a:pt x="7604984" y="3975918"/>
                  <a:pt x="7560177" y="3975918"/>
                </a:cubicBezTo>
                <a:lnTo>
                  <a:pt x="7038142" y="3975918"/>
                </a:lnTo>
                <a:lnTo>
                  <a:pt x="7038142" y="3948772"/>
                </a:lnTo>
                <a:cubicBezTo>
                  <a:pt x="7038142" y="3903964"/>
                  <a:pt x="7070314" y="3871793"/>
                  <a:pt x="7115120" y="3871793"/>
                </a:cubicBezTo>
                <a:lnTo>
                  <a:pt x="7314520" y="3871793"/>
                </a:lnTo>
                <a:lnTo>
                  <a:pt x="7637155" y="3871793"/>
                </a:lnTo>
                <a:lnTo>
                  <a:pt x="7637155" y="3685666"/>
                </a:lnTo>
                <a:lnTo>
                  <a:pt x="7639349" y="3685666"/>
                </a:lnTo>
                <a:lnTo>
                  <a:pt x="7639349" y="3641813"/>
                </a:lnTo>
                <a:cubicBezTo>
                  <a:pt x="7639349" y="3612158"/>
                  <a:pt x="7660797" y="3590077"/>
                  <a:pt x="7689819" y="3590077"/>
                </a:cubicBezTo>
                <a:close/>
                <a:moveTo>
                  <a:pt x="6594182" y="3578960"/>
                </a:moveTo>
                <a:lnTo>
                  <a:pt x="6947537" y="3578960"/>
                </a:lnTo>
                <a:lnTo>
                  <a:pt x="6947537" y="3606105"/>
                </a:lnTo>
                <a:cubicBezTo>
                  <a:pt x="6947537" y="3650909"/>
                  <a:pt x="6915366" y="3683082"/>
                  <a:pt x="6870559" y="3683082"/>
                </a:cubicBezTo>
                <a:lnTo>
                  <a:pt x="6689670" y="3683082"/>
                </a:lnTo>
                <a:lnTo>
                  <a:pt x="6689670" y="3683367"/>
                </a:lnTo>
                <a:lnTo>
                  <a:pt x="6336314" y="3683367"/>
                </a:lnTo>
                <a:lnTo>
                  <a:pt x="6336314" y="3656221"/>
                </a:lnTo>
                <a:cubicBezTo>
                  <a:pt x="6336314" y="3611414"/>
                  <a:pt x="6368486" y="3579248"/>
                  <a:pt x="6413292" y="3579248"/>
                </a:cubicBezTo>
                <a:lnTo>
                  <a:pt x="6594182" y="3579248"/>
                </a:lnTo>
                <a:close/>
                <a:moveTo>
                  <a:pt x="2769439" y="3578563"/>
                </a:moveTo>
                <a:lnTo>
                  <a:pt x="2807309" y="3578563"/>
                </a:lnTo>
                <a:lnTo>
                  <a:pt x="2807309" y="3764726"/>
                </a:lnTo>
                <a:lnTo>
                  <a:pt x="2805114" y="3764726"/>
                </a:lnTo>
                <a:lnTo>
                  <a:pt x="2805114" y="3808577"/>
                </a:lnTo>
                <a:cubicBezTo>
                  <a:pt x="2805114" y="3838235"/>
                  <a:pt x="2783667" y="3860319"/>
                  <a:pt x="2754645" y="3860319"/>
                </a:cubicBezTo>
                <a:lnTo>
                  <a:pt x="2716776" y="3860319"/>
                </a:lnTo>
                <a:lnTo>
                  <a:pt x="2716776" y="3674156"/>
                </a:lnTo>
                <a:lnTo>
                  <a:pt x="2718970" y="3674156"/>
                </a:lnTo>
                <a:lnTo>
                  <a:pt x="2718970" y="3630306"/>
                </a:lnTo>
                <a:cubicBezTo>
                  <a:pt x="2718970" y="3600647"/>
                  <a:pt x="2740418" y="3578563"/>
                  <a:pt x="2769439" y="3578563"/>
                </a:cubicBezTo>
                <a:close/>
                <a:moveTo>
                  <a:pt x="7804666" y="3485945"/>
                </a:moveTo>
                <a:lnTo>
                  <a:pt x="8004066" y="3485945"/>
                </a:lnTo>
                <a:cubicBezTo>
                  <a:pt x="8008313" y="3485945"/>
                  <a:pt x="8012383" y="3486302"/>
                  <a:pt x="8016382" y="3486864"/>
                </a:cubicBezTo>
                <a:lnTo>
                  <a:pt x="8230541" y="3486864"/>
                </a:lnTo>
                <a:lnTo>
                  <a:pt x="8230541" y="3514008"/>
                </a:lnTo>
                <a:cubicBezTo>
                  <a:pt x="8230541" y="3558821"/>
                  <a:pt x="8198369" y="3590995"/>
                  <a:pt x="8153562" y="3590995"/>
                </a:cubicBezTo>
                <a:lnTo>
                  <a:pt x="7954163" y="3590995"/>
                </a:lnTo>
                <a:cubicBezTo>
                  <a:pt x="7949916" y="3590995"/>
                  <a:pt x="7945846" y="3590644"/>
                  <a:pt x="7941846" y="3590077"/>
                </a:cubicBezTo>
                <a:lnTo>
                  <a:pt x="7727688" y="3590077"/>
                </a:lnTo>
                <a:lnTo>
                  <a:pt x="7727688" y="3562927"/>
                </a:lnTo>
                <a:cubicBezTo>
                  <a:pt x="7727688" y="3518116"/>
                  <a:pt x="7759859" y="3485945"/>
                  <a:pt x="7804666" y="3485945"/>
                </a:cubicBezTo>
                <a:close/>
                <a:moveTo>
                  <a:pt x="2884323" y="3474404"/>
                </a:moveTo>
                <a:lnTo>
                  <a:pt x="3083722" y="3474404"/>
                </a:lnTo>
                <a:cubicBezTo>
                  <a:pt x="3087722" y="3474404"/>
                  <a:pt x="3091615" y="3474757"/>
                  <a:pt x="3095401" y="3475253"/>
                </a:cubicBezTo>
                <a:lnTo>
                  <a:pt x="3095401" y="3474404"/>
                </a:lnTo>
                <a:lnTo>
                  <a:pt x="3448758" y="3474404"/>
                </a:lnTo>
                <a:lnTo>
                  <a:pt x="3448758" y="3501549"/>
                </a:lnTo>
                <a:cubicBezTo>
                  <a:pt x="3448758" y="3546355"/>
                  <a:pt x="3416586" y="3578528"/>
                  <a:pt x="3371779" y="3578528"/>
                </a:cubicBezTo>
                <a:lnTo>
                  <a:pt x="3172380" y="3578528"/>
                </a:lnTo>
                <a:cubicBezTo>
                  <a:pt x="3168380" y="3578528"/>
                  <a:pt x="3164488" y="3578174"/>
                  <a:pt x="3160701" y="3577678"/>
                </a:cubicBezTo>
                <a:lnTo>
                  <a:pt x="3160701" y="3578528"/>
                </a:lnTo>
                <a:lnTo>
                  <a:pt x="2807344" y="3578528"/>
                </a:lnTo>
                <a:lnTo>
                  <a:pt x="2807344" y="3551382"/>
                </a:lnTo>
                <a:cubicBezTo>
                  <a:pt x="2807344" y="3506575"/>
                  <a:pt x="2839516" y="3474404"/>
                  <a:pt x="2884323" y="3474404"/>
                </a:cubicBezTo>
                <a:close/>
                <a:moveTo>
                  <a:pt x="9015257" y="3391577"/>
                </a:moveTo>
                <a:lnTo>
                  <a:pt x="9053126" y="3391577"/>
                </a:lnTo>
                <a:lnTo>
                  <a:pt x="9053126" y="3577743"/>
                </a:lnTo>
                <a:lnTo>
                  <a:pt x="9050932" y="3577743"/>
                </a:lnTo>
                <a:lnTo>
                  <a:pt x="9050932" y="3621589"/>
                </a:lnTo>
                <a:cubicBezTo>
                  <a:pt x="9050932" y="3651247"/>
                  <a:pt x="9029484" y="3673332"/>
                  <a:pt x="9000462" y="3673332"/>
                </a:cubicBezTo>
                <a:lnTo>
                  <a:pt x="8962593" y="3673332"/>
                </a:lnTo>
                <a:lnTo>
                  <a:pt x="8962593" y="3487169"/>
                </a:lnTo>
                <a:lnTo>
                  <a:pt x="8964787" y="3487169"/>
                </a:lnTo>
                <a:lnTo>
                  <a:pt x="8964787" y="3443318"/>
                </a:lnTo>
                <a:cubicBezTo>
                  <a:pt x="8964787" y="3413662"/>
                  <a:pt x="8986235" y="3391577"/>
                  <a:pt x="9015257" y="3391577"/>
                </a:cubicBezTo>
                <a:close/>
                <a:moveTo>
                  <a:pt x="5566465" y="3390533"/>
                </a:moveTo>
                <a:lnTo>
                  <a:pt x="5604334" y="3390533"/>
                </a:lnTo>
                <a:lnTo>
                  <a:pt x="5604334" y="3576696"/>
                </a:lnTo>
                <a:lnTo>
                  <a:pt x="5602139" y="3576696"/>
                </a:lnTo>
                <a:lnTo>
                  <a:pt x="5602139" y="3620545"/>
                </a:lnTo>
                <a:cubicBezTo>
                  <a:pt x="5602139" y="3650202"/>
                  <a:pt x="5580691" y="3672287"/>
                  <a:pt x="5551670" y="3672287"/>
                </a:cubicBezTo>
                <a:lnTo>
                  <a:pt x="5513800" y="3672287"/>
                </a:lnTo>
                <a:lnTo>
                  <a:pt x="5513800" y="3486125"/>
                </a:lnTo>
                <a:lnTo>
                  <a:pt x="5515995" y="3486125"/>
                </a:lnTo>
                <a:lnTo>
                  <a:pt x="5515995" y="3442273"/>
                </a:lnTo>
                <a:cubicBezTo>
                  <a:pt x="5515995" y="3412617"/>
                  <a:pt x="5537443" y="3390533"/>
                  <a:pt x="5566465" y="3390533"/>
                </a:cubicBezTo>
                <a:close/>
                <a:moveTo>
                  <a:pt x="4318096" y="3381112"/>
                </a:moveTo>
                <a:lnTo>
                  <a:pt x="4517495" y="3381112"/>
                </a:lnTo>
                <a:lnTo>
                  <a:pt x="4840131" y="3381112"/>
                </a:lnTo>
                <a:lnTo>
                  <a:pt x="4840131" y="3408257"/>
                </a:lnTo>
                <a:cubicBezTo>
                  <a:pt x="4840131" y="3453065"/>
                  <a:pt x="4807959" y="3485236"/>
                  <a:pt x="4763152" y="3485236"/>
                </a:cubicBezTo>
                <a:lnTo>
                  <a:pt x="4241118" y="3485236"/>
                </a:lnTo>
                <a:lnTo>
                  <a:pt x="4241118" y="3671398"/>
                </a:lnTo>
                <a:lnTo>
                  <a:pt x="4238924" y="3671398"/>
                </a:lnTo>
                <a:lnTo>
                  <a:pt x="4238924" y="3715248"/>
                </a:lnTo>
                <a:cubicBezTo>
                  <a:pt x="4238924" y="3744908"/>
                  <a:pt x="4217476" y="3766992"/>
                  <a:pt x="4188455" y="3766992"/>
                </a:cubicBezTo>
                <a:lnTo>
                  <a:pt x="4150584" y="3766992"/>
                </a:lnTo>
                <a:lnTo>
                  <a:pt x="4150584" y="3580829"/>
                </a:lnTo>
                <a:lnTo>
                  <a:pt x="4152779" y="3580829"/>
                </a:lnTo>
                <a:lnTo>
                  <a:pt x="4152779" y="3536981"/>
                </a:lnTo>
                <a:cubicBezTo>
                  <a:pt x="4152779" y="3507322"/>
                  <a:pt x="4174226" y="3485236"/>
                  <a:pt x="4203248" y="3485236"/>
                </a:cubicBezTo>
                <a:lnTo>
                  <a:pt x="4241117" y="3485236"/>
                </a:lnTo>
                <a:lnTo>
                  <a:pt x="4241117" y="3458092"/>
                </a:lnTo>
                <a:cubicBezTo>
                  <a:pt x="4241117" y="3413284"/>
                  <a:pt x="4273288" y="3381112"/>
                  <a:pt x="4318096" y="3381112"/>
                </a:cubicBezTo>
                <a:close/>
                <a:moveTo>
                  <a:pt x="7000237" y="3297199"/>
                </a:moveTo>
                <a:lnTo>
                  <a:pt x="7038106" y="3297199"/>
                </a:lnTo>
                <a:lnTo>
                  <a:pt x="7038106" y="3483364"/>
                </a:lnTo>
                <a:lnTo>
                  <a:pt x="7035912" y="3483364"/>
                </a:lnTo>
                <a:lnTo>
                  <a:pt x="7035912" y="3527209"/>
                </a:lnTo>
                <a:cubicBezTo>
                  <a:pt x="7035912" y="3556873"/>
                  <a:pt x="7014464" y="3578960"/>
                  <a:pt x="6985443" y="3578960"/>
                </a:cubicBezTo>
                <a:lnTo>
                  <a:pt x="6947573" y="3578960"/>
                </a:lnTo>
                <a:lnTo>
                  <a:pt x="6947573" y="3392797"/>
                </a:lnTo>
                <a:lnTo>
                  <a:pt x="6949767" y="3392797"/>
                </a:lnTo>
                <a:lnTo>
                  <a:pt x="6949767" y="3348945"/>
                </a:lnTo>
                <a:cubicBezTo>
                  <a:pt x="6949767" y="3319289"/>
                  <a:pt x="6971215" y="3297199"/>
                  <a:pt x="7000237" y="3297199"/>
                </a:cubicBezTo>
                <a:close/>
                <a:moveTo>
                  <a:pt x="9310994" y="3287167"/>
                </a:moveTo>
                <a:lnTo>
                  <a:pt x="9474558" y="3287167"/>
                </a:lnTo>
                <a:lnTo>
                  <a:pt x="9474192" y="3391293"/>
                </a:lnTo>
                <a:lnTo>
                  <a:pt x="9406482" y="3391293"/>
                </a:lnTo>
                <a:lnTo>
                  <a:pt x="9406482" y="3391577"/>
                </a:lnTo>
                <a:lnTo>
                  <a:pt x="9053126" y="3391577"/>
                </a:lnTo>
                <a:lnTo>
                  <a:pt x="9053126" y="3364429"/>
                </a:lnTo>
                <a:cubicBezTo>
                  <a:pt x="9053126" y="3319622"/>
                  <a:pt x="9085297" y="3287450"/>
                  <a:pt x="9130104" y="3287450"/>
                </a:cubicBezTo>
                <a:lnTo>
                  <a:pt x="9310994" y="3287450"/>
                </a:lnTo>
                <a:close/>
                <a:moveTo>
                  <a:pt x="5681311" y="3286404"/>
                </a:moveTo>
                <a:lnTo>
                  <a:pt x="5880711" y="3286404"/>
                </a:lnTo>
                <a:cubicBezTo>
                  <a:pt x="5884710" y="3286404"/>
                  <a:pt x="5888603" y="3286761"/>
                  <a:pt x="5892390" y="3287253"/>
                </a:cubicBezTo>
                <a:lnTo>
                  <a:pt x="5892390" y="3286404"/>
                </a:lnTo>
                <a:lnTo>
                  <a:pt x="6245746" y="3286404"/>
                </a:lnTo>
                <a:lnTo>
                  <a:pt x="6245746" y="3313554"/>
                </a:lnTo>
                <a:cubicBezTo>
                  <a:pt x="6245746" y="3358360"/>
                  <a:pt x="6213574" y="3390533"/>
                  <a:pt x="6168768" y="3390533"/>
                </a:cubicBezTo>
                <a:lnTo>
                  <a:pt x="5969368" y="3390533"/>
                </a:lnTo>
                <a:cubicBezTo>
                  <a:pt x="5965369" y="3390533"/>
                  <a:pt x="5961476" y="3390180"/>
                  <a:pt x="5957689" y="3389684"/>
                </a:cubicBezTo>
                <a:lnTo>
                  <a:pt x="5957689" y="3390533"/>
                </a:lnTo>
                <a:lnTo>
                  <a:pt x="5604334" y="3390533"/>
                </a:lnTo>
                <a:lnTo>
                  <a:pt x="5604334" y="3363388"/>
                </a:lnTo>
                <a:cubicBezTo>
                  <a:pt x="5604334" y="3318580"/>
                  <a:pt x="5636506" y="3286404"/>
                  <a:pt x="5681311" y="3286404"/>
                </a:cubicBezTo>
                <a:close/>
                <a:moveTo>
                  <a:pt x="8283240" y="3205113"/>
                </a:moveTo>
                <a:lnTo>
                  <a:pt x="8321109" y="3205113"/>
                </a:lnTo>
                <a:lnTo>
                  <a:pt x="8321109" y="3391274"/>
                </a:lnTo>
                <a:lnTo>
                  <a:pt x="8318915" y="3391274"/>
                </a:lnTo>
                <a:lnTo>
                  <a:pt x="8318915" y="3435125"/>
                </a:lnTo>
                <a:cubicBezTo>
                  <a:pt x="8318915" y="3464785"/>
                  <a:pt x="8297467" y="3486862"/>
                  <a:pt x="8268446" y="3486862"/>
                </a:cubicBezTo>
                <a:lnTo>
                  <a:pt x="8230576" y="3486862"/>
                </a:lnTo>
                <a:lnTo>
                  <a:pt x="8230576" y="3300706"/>
                </a:lnTo>
                <a:lnTo>
                  <a:pt x="8232771" y="3300706"/>
                </a:lnTo>
                <a:lnTo>
                  <a:pt x="8232771" y="3256854"/>
                </a:lnTo>
                <a:cubicBezTo>
                  <a:pt x="8232771" y="3227192"/>
                  <a:pt x="8254218" y="3205113"/>
                  <a:pt x="8283240" y="3205113"/>
                </a:cubicBezTo>
                <a:close/>
                <a:moveTo>
                  <a:pt x="8398123" y="3100983"/>
                </a:moveTo>
                <a:lnTo>
                  <a:pt x="8597523" y="3100983"/>
                </a:lnTo>
                <a:cubicBezTo>
                  <a:pt x="8601522" y="3100983"/>
                  <a:pt x="8605415" y="3101338"/>
                  <a:pt x="8609202" y="3101833"/>
                </a:cubicBezTo>
                <a:lnTo>
                  <a:pt x="8609202" y="3100983"/>
                </a:lnTo>
                <a:lnTo>
                  <a:pt x="8962558" y="3100983"/>
                </a:lnTo>
                <a:lnTo>
                  <a:pt x="8962558" y="3128127"/>
                </a:lnTo>
                <a:cubicBezTo>
                  <a:pt x="8962558" y="3172936"/>
                  <a:pt x="8930386" y="3205113"/>
                  <a:pt x="8885580" y="3205113"/>
                </a:cubicBezTo>
                <a:lnTo>
                  <a:pt x="8686180" y="3205113"/>
                </a:lnTo>
                <a:cubicBezTo>
                  <a:pt x="8682181" y="3205113"/>
                  <a:pt x="8678288" y="3204758"/>
                  <a:pt x="8674501" y="3204264"/>
                </a:cubicBezTo>
                <a:lnTo>
                  <a:pt x="8674501" y="3205113"/>
                </a:lnTo>
                <a:lnTo>
                  <a:pt x="8321145" y="3205113"/>
                </a:lnTo>
                <a:lnTo>
                  <a:pt x="8321145" y="3177962"/>
                </a:lnTo>
                <a:cubicBezTo>
                  <a:pt x="8321145" y="3133151"/>
                  <a:pt x="8353317" y="3100983"/>
                  <a:pt x="8398123" y="3100983"/>
                </a:cubicBezTo>
                <a:close/>
                <a:moveTo>
                  <a:pt x="4892794" y="3099355"/>
                </a:moveTo>
                <a:lnTo>
                  <a:pt x="4930663" y="3099355"/>
                </a:lnTo>
                <a:lnTo>
                  <a:pt x="4930663" y="3285519"/>
                </a:lnTo>
                <a:lnTo>
                  <a:pt x="4928470" y="3285519"/>
                </a:lnTo>
                <a:lnTo>
                  <a:pt x="4928470" y="3329368"/>
                </a:lnTo>
                <a:cubicBezTo>
                  <a:pt x="4928470" y="3359027"/>
                  <a:pt x="4907022" y="3381112"/>
                  <a:pt x="4878000" y="3381112"/>
                </a:cubicBezTo>
                <a:lnTo>
                  <a:pt x="4840131" y="3381112"/>
                </a:lnTo>
                <a:lnTo>
                  <a:pt x="4840131" y="3194948"/>
                </a:lnTo>
                <a:lnTo>
                  <a:pt x="4842324" y="3194948"/>
                </a:lnTo>
                <a:lnTo>
                  <a:pt x="4842324" y="3151096"/>
                </a:lnTo>
                <a:cubicBezTo>
                  <a:pt x="4842324" y="3121440"/>
                  <a:pt x="4863772" y="3099355"/>
                  <a:pt x="4892794" y="3099355"/>
                </a:cubicBezTo>
                <a:close/>
                <a:moveTo>
                  <a:pt x="3797194" y="3088278"/>
                </a:moveTo>
                <a:lnTo>
                  <a:pt x="4150549" y="3088278"/>
                </a:lnTo>
                <a:lnTo>
                  <a:pt x="4150549" y="3115422"/>
                </a:lnTo>
                <a:cubicBezTo>
                  <a:pt x="4150549" y="3160228"/>
                  <a:pt x="4118378" y="3192401"/>
                  <a:pt x="4073570" y="3192401"/>
                </a:cubicBezTo>
                <a:lnTo>
                  <a:pt x="3892681" y="3192401"/>
                </a:lnTo>
                <a:lnTo>
                  <a:pt x="3892681" y="3192683"/>
                </a:lnTo>
                <a:lnTo>
                  <a:pt x="3539325" y="3192683"/>
                </a:lnTo>
                <a:lnTo>
                  <a:pt x="3539325" y="3378845"/>
                </a:lnTo>
                <a:lnTo>
                  <a:pt x="3537132" y="3378845"/>
                </a:lnTo>
                <a:lnTo>
                  <a:pt x="3537132" y="3422695"/>
                </a:lnTo>
                <a:cubicBezTo>
                  <a:pt x="3537132" y="3452354"/>
                  <a:pt x="3515683" y="3474439"/>
                  <a:pt x="3486661" y="3474439"/>
                </a:cubicBezTo>
                <a:lnTo>
                  <a:pt x="3448792" y="3474439"/>
                </a:lnTo>
                <a:lnTo>
                  <a:pt x="3448792" y="3288276"/>
                </a:lnTo>
                <a:lnTo>
                  <a:pt x="3450987" y="3288276"/>
                </a:lnTo>
                <a:lnTo>
                  <a:pt x="3450987" y="3244424"/>
                </a:lnTo>
                <a:cubicBezTo>
                  <a:pt x="3450987" y="3214767"/>
                  <a:pt x="3472435" y="3192682"/>
                  <a:pt x="3501457" y="3192682"/>
                </a:cubicBezTo>
                <a:lnTo>
                  <a:pt x="3539325" y="3192682"/>
                </a:lnTo>
                <a:lnTo>
                  <a:pt x="3539325" y="3165537"/>
                </a:lnTo>
                <a:cubicBezTo>
                  <a:pt x="3539325" y="3120730"/>
                  <a:pt x="3571497" y="3088559"/>
                  <a:pt x="3616303" y="3088559"/>
                </a:cubicBezTo>
                <a:lnTo>
                  <a:pt x="3797194" y="3088559"/>
                </a:lnTo>
                <a:close/>
                <a:moveTo>
                  <a:pt x="6298445" y="3004682"/>
                </a:moveTo>
                <a:lnTo>
                  <a:pt x="6336314" y="3004682"/>
                </a:lnTo>
                <a:lnTo>
                  <a:pt x="6336314" y="3190846"/>
                </a:lnTo>
                <a:lnTo>
                  <a:pt x="6334120" y="3190846"/>
                </a:lnTo>
                <a:lnTo>
                  <a:pt x="6334120" y="3234699"/>
                </a:lnTo>
                <a:cubicBezTo>
                  <a:pt x="6334120" y="3264358"/>
                  <a:pt x="6312672" y="3286439"/>
                  <a:pt x="6283651" y="3286439"/>
                </a:cubicBezTo>
                <a:lnTo>
                  <a:pt x="6245781" y="3286439"/>
                </a:lnTo>
                <a:lnTo>
                  <a:pt x="6245781" y="3100273"/>
                </a:lnTo>
                <a:lnTo>
                  <a:pt x="6247975" y="3100273"/>
                </a:lnTo>
                <a:lnTo>
                  <a:pt x="6247975" y="3056425"/>
                </a:lnTo>
                <a:cubicBezTo>
                  <a:pt x="6247975" y="3026766"/>
                  <a:pt x="6269423" y="3004682"/>
                  <a:pt x="6298445" y="3004682"/>
                </a:cubicBezTo>
                <a:close/>
                <a:moveTo>
                  <a:pt x="5160409" y="2993569"/>
                </a:moveTo>
                <a:lnTo>
                  <a:pt x="5513765" y="2993569"/>
                </a:lnTo>
                <a:lnTo>
                  <a:pt x="5513765" y="3020716"/>
                </a:lnTo>
                <a:cubicBezTo>
                  <a:pt x="5513765" y="3065520"/>
                  <a:pt x="5481594" y="3097693"/>
                  <a:pt x="5436788" y="3097693"/>
                </a:cubicBezTo>
                <a:lnTo>
                  <a:pt x="5284055" y="3097693"/>
                </a:lnTo>
                <a:lnTo>
                  <a:pt x="5284055" y="3099355"/>
                </a:lnTo>
                <a:lnTo>
                  <a:pt x="4930699" y="3099355"/>
                </a:lnTo>
                <a:lnTo>
                  <a:pt x="4930699" y="3072208"/>
                </a:lnTo>
                <a:cubicBezTo>
                  <a:pt x="4930699" y="3027400"/>
                  <a:pt x="4962871" y="2995230"/>
                  <a:pt x="5007677" y="2995230"/>
                </a:cubicBezTo>
                <a:lnTo>
                  <a:pt x="5160409" y="2995230"/>
                </a:lnTo>
                <a:close/>
                <a:moveTo>
                  <a:pt x="7689819" y="2911349"/>
                </a:moveTo>
                <a:lnTo>
                  <a:pt x="7727688" y="2911349"/>
                </a:lnTo>
                <a:lnTo>
                  <a:pt x="7727688" y="3097518"/>
                </a:lnTo>
                <a:lnTo>
                  <a:pt x="7725494" y="3097518"/>
                </a:lnTo>
                <a:lnTo>
                  <a:pt x="7725494" y="3141367"/>
                </a:lnTo>
                <a:cubicBezTo>
                  <a:pt x="7725494" y="3171025"/>
                  <a:pt x="7704046" y="3193113"/>
                  <a:pt x="7675025" y="3193113"/>
                </a:cubicBezTo>
                <a:lnTo>
                  <a:pt x="7637155" y="3193113"/>
                </a:lnTo>
                <a:lnTo>
                  <a:pt x="7637155" y="3220219"/>
                </a:lnTo>
                <a:cubicBezTo>
                  <a:pt x="7637155" y="3265028"/>
                  <a:pt x="7604984" y="3297199"/>
                  <a:pt x="7560177" y="3297199"/>
                </a:cubicBezTo>
                <a:lnTo>
                  <a:pt x="7038142" y="3297199"/>
                </a:lnTo>
                <a:lnTo>
                  <a:pt x="7038142" y="3270055"/>
                </a:lnTo>
                <a:cubicBezTo>
                  <a:pt x="7038142" y="3225247"/>
                  <a:pt x="7070314" y="3193082"/>
                  <a:pt x="7115120" y="3193082"/>
                </a:cubicBezTo>
                <a:lnTo>
                  <a:pt x="7314520" y="3193082"/>
                </a:lnTo>
                <a:lnTo>
                  <a:pt x="7637155" y="3193082"/>
                </a:lnTo>
                <a:lnTo>
                  <a:pt x="7637155" y="3006948"/>
                </a:lnTo>
                <a:lnTo>
                  <a:pt x="7639349" y="3006948"/>
                </a:lnTo>
                <a:lnTo>
                  <a:pt x="7639349" y="2963094"/>
                </a:lnTo>
                <a:cubicBezTo>
                  <a:pt x="7639349" y="2933438"/>
                  <a:pt x="7660797" y="2911349"/>
                  <a:pt x="7689819" y="2911349"/>
                </a:cubicBezTo>
                <a:close/>
                <a:moveTo>
                  <a:pt x="6594182" y="2900236"/>
                </a:moveTo>
                <a:lnTo>
                  <a:pt x="6947537" y="2900236"/>
                </a:lnTo>
                <a:lnTo>
                  <a:pt x="6947537" y="2927385"/>
                </a:lnTo>
                <a:cubicBezTo>
                  <a:pt x="6947537" y="2972192"/>
                  <a:pt x="6915366" y="3004364"/>
                  <a:pt x="6870559" y="3004364"/>
                </a:cubicBezTo>
                <a:lnTo>
                  <a:pt x="6689670" y="3004364"/>
                </a:lnTo>
                <a:lnTo>
                  <a:pt x="6689670" y="3004648"/>
                </a:lnTo>
                <a:lnTo>
                  <a:pt x="6336314" y="3004648"/>
                </a:lnTo>
                <a:lnTo>
                  <a:pt x="6336314" y="2977501"/>
                </a:lnTo>
                <a:cubicBezTo>
                  <a:pt x="6336314" y="2932694"/>
                  <a:pt x="6368486" y="2900520"/>
                  <a:pt x="6413292" y="2900520"/>
                </a:cubicBezTo>
                <a:lnTo>
                  <a:pt x="6594182" y="2900520"/>
                </a:lnTo>
                <a:close/>
                <a:moveTo>
                  <a:pt x="9015257" y="2819256"/>
                </a:moveTo>
                <a:lnTo>
                  <a:pt x="9053126" y="2819256"/>
                </a:lnTo>
                <a:lnTo>
                  <a:pt x="9053126" y="3005425"/>
                </a:lnTo>
                <a:lnTo>
                  <a:pt x="9050932" y="3005425"/>
                </a:lnTo>
                <a:lnTo>
                  <a:pt x="9050932" y="3049278"/>
                </a:lnTo>
                <a:cubicBezTo>
                  <a:pt x="9050932" y="3078940"/>
                  <a:pt x="9029484" y="3101021"/>
                  <a:pt x="9000462" y="3101021"/>
                </a:cubicBezTo>
                <a:lnTo>
                  <a:pt x="8962593" y="3101021"/>
                </a:lnTo>
                <a:lnTo>
                  <a:pt x="8962593" y="2914855"/>
                </a:lnTo>
                <a:lnTo>
                  <a:pt x="8964787" y="2914855"/>
                </a:lnTo>
                <a:lnTo>
                  <a:pt x="8964787" y="2871001"/>
                </a:lnTo>
                <a:cubicBezTo>
                  <a:pt x="8964787" y="2841341"/>
                  <a:pt x="8986235" y="2819256"/>
                  <a:pt x="9015257" y="2819256"/>
                </a:cubicBezTo>
                <a:close/>
                <a:moveTo>
                  <a:pt x="7804666" y="2807224"/>
                </a:moveTo>
                <a:lnTo>
                  <a:pt x="8004066" y="2807224"/>
                </a:lnTo>
                <a:cubicBezTo>
                  <a:pt x="8008313" y="2807224"/>
                  <a:pt x="8012383" y="2807577"/>
                  <a:pt x="8016382" y="2808143"/>
                </a:cubicBezTo>
                <a:lnTo>
                  <a:pt x="8230541" y="2808143"/>
                </a:lnTo>
                <a:lnTo>
                  <a:pt x="8230541" y="2835288"/>
                </a:lnTo>
                <a:cubicBezTo>
                  <a:pt x="8230541" y="2880096"/>
                  <a:pt x="8198369" y="2912272"/>
                  <a:pt x="8153562" y="2912272"/>
                </a:cubicBezTo>
                <a:lnTo>
                  <a:pt x="7954163" y="2912272"/>
                </a:lnTo>
                <a:cubicBezTo>
                  <a:pt x="7949916" y="2912272"/>
                  <a:pt x="7945846" y="2911916"/>
                  <a:pt x="7941846" y="2911349"/>
                </a:cubicBezTo>
                <a:lnTo>
                  <a:pt x="7727688" y="2911349"/>
                </a:lnTo>
                <a:lnTo>
                  <a:pt x="7727688" y="2884203"/>
                </a:lnTo>
                <a:cubicBezTo>
                  <a:pt x="7727688" y="2839396"/>
                  <a:pt x="7759859" y="2807224"/>
                  <a:pt x="7804666" y="2807224"/>
                </a:cubicBezTo>
                <a:close/>
                <a:moveTo>
                  <a:pt x="9310994" y="2714856"/>
                </a:moveTo>
                <a:lnTo>
                  <a:pt x="9476568" y="2714856"/>
                </a:lnTo>
                <a:lnTo>
                  <a:pt x="9476203" y="2818975"/>
                </a:lnTo>
                <a:lnTo>
                  <a:pt x="9406482" y="2818975"/>
                </a:lnTo>
                <a:lnTo>
                  <a:pt x="9406482" y="2819256"/>
                </a:lnTo>
                <a:lnTo>
                  <a:pt x="9053126" y="2819256"/>
                </a:lnTo>
                <a:lnTo>
                  <a:pt x="9053126" y="2792112"/>
                </a:lnTo>
                <a:cubicBezTo>
                  <a:pt x="9053126" y="2747311"/>
                  <a:pt x="9085297" y="2715139"/>
                  <a:pt x="9130104" y="2715139"/>
                </a:cubicBezTo>
                <a:lnTo>
                  <a:pt x="9310994" y="2715139"/>
                </a:lnTo>
                <a:close/>
                <a:moveTo>
                  <a:pt x="5566465" y="2711812"/>
                </a:moveTo>
                <a:lnTo>
                  <a:pt x="5604334" y="2711812"/>
                </a:lnTo>
                <a:lnTo>
                  <a:pt x="5604334" y="2897974"/>
                </a:lnTo>
                <a:lnTo>
                  <a:pt x="5602139" y="2897974"/>
                </a:lnTo>
                <a:lnTo>
                  <a:pt x="5602139" y="2941823"/>
                </a:lnTo>
                <a:cubicBezTo>
                  <a:pt x="5602139" y="2971484"/>
                  <a:pt x="5580691" y="2993569"/>
                  <a:pt x="5551670" y="2993569"/>
                </a:cubicBezTo>
                <a:lnTo>
                  <a:pt x="5513800" y="2993569"/>
                </a:lnTo>
                <a:lnTo>
                  <a:pt x="5513800" y="2807400"/>
                </a:lnTo>
                <a:lnTo>
                  <a:pt x="5515995" y="2807400"/>
                </a:lnTo>
                <a:lnTo>
                  <a:pt x="5515995" y="2763552"/>
                </a:lnTo>
                <a:cubicBezTo>
                  <a:pt x="5515995" y="2733898"/>
                  <a:pt x="5537443" y="2711812"/>
                  <a:pt x="5566465" y="2711812"/>
                </a:cubicBezTo>
                <a:close/>
                <a:moveTo>
                  <a:pt x="4318096" y="2702396"/>
                </a:moveTo>
                <a:lnTo>
                  <a:pt x="4517495" y="2702396"/>
                </a:lnTo>
                <a:lnTo>
                  <a:pt x="4840131" y="2702396"/>
                </a:lnTo>
                <a:lnTo>
                  <a:pt x="4840131" y="2729541"/>
                </a:lnTo>
                <a:cubicBezTo>
                  <a:pt x="4840131" y="2774345"/>
                  <a:pt x="4807959" y="2806517"/>
                  <a:pt x="4763152" y="2806517"/>
                </a:cubicBezTo>
                <a:lnTo>
                  <a:pt x="4241118" y="2806517"/>
                </a:lnTo>
                <a:lnTo>
                  <a:pt x="4241118" y="2992680"/>
                </a:lnTo>
                <a:lnTo>
                  <a:pt x="4238924" y="2992680"/>
                </a:lnTo>
                <a:lnTo>
                  <a:pt x="4238924" y="3036531"/>
                </a:lnTo>
                <a:cubicBezTo>
                  <a:pt x="4238924" y="3066191"/>
                  <a:pt x="4217476" y="3088274"/>
                  <a:pt x="4188455" y="3088274"/>
                </a:cubicBezTo>
                <a:lnTo>
                  <a:pt x="4150584" y="3088274"/>
                </a:lnTo>
                <a:lnTo>
                  <a:pt x="4150584" y="2902110"/>
                </a:lnTo>
                <a:lnTo>
                  <a:pt x="4152779" y="2902110"/>
                </a:lnTo>
                <a:lnTo>
                  <a:pt x="4152779" y="2858260"/>
                </a:lnTo>
                <a:cubicBezTo>
                  <a:pt x="4152779" y="2828601"/>
                  <a:pt x="4174226" y="2806516"/>
                  <a:pt x="4203248" y="2806516"/>
                </a:cubicBezTo>
                <a:lnTo>
                  <a:pt x="4241117" y="2806516"/>
                </a:lnTo>
                <a:lnTo>
                  <a:pt x="4241117" y="2779372"/>
                </a:lnTo>
                <a:cubicBezTo>
                  <a:pt x="4241117" y="2734565"/>
                  <a:pt x="4273288" y="2702396"/>
                  <a:pt x="4318096" y="2702396"/>
                </a:cubicBezTo>
                <a:close/>
                <a:moveTo>
                  <a:pt x="7000237" y="2618494"/>
                </a:moveTo>
                <a:lnTo>
                  <a:pt x="7038106" y="2618494"/>
                </a:lnTo>
                <a:lnTo>
                  <a:pt x="7038106" y="2804641"/>
                </a:lnTo>
                <a:lnTo>
                  <a:pt x="7035912" y="2804641"/>
                </a:lnTo>
                <a:lnTo>
                  <a:pt x="7035912" y="2848491"/>
                </a:lnTo>
                <a:cubicBezTo>
                  <a:pt x="7035912" y="2878150"/>
                  <a:pt x="7014464" y="2900236"/>
                  <a:pt x="6985443" y="2900236"/>
                </a:cubicBezTo>
                <a:lnTo>
                  <a:pt x="6947573" y="2900236"/>
                </a:lnTo>
                <a:lnTo>
                  <a:pt x="6947573" y="2714076"/>
                </a:lnTo>
                <a:lnTo>
                  <a:pt x="6949767" y="2714076"/>
                </a:lnTo>
                <a:lnTo>
                  <a:pt x="6949767" y="2670242"/>
                </a:lnTo>
                <a:cubicBezTo>
                  <a:pt x="6949767" y="2640576"/>
                  <a:pt x="6971215" y="2618494"/>
                  <a:pt x="7000237" y="2618494"/>
                </a:cubicBezTo>
                <a:close/>
                <a:moveTo>
                  <a:pt x="5681311" y="2607698"/>
                </a:moveTo>
                <a:lnTo>
                  <a:pt x="5880711" y="2607698"/>
                </a:lnTo>
                <a:cubicBezTo>
                  <a:pt x="5884710" y="2607698"/>
                  <a:pt x="5888603" y="2608051"/>
                  <a:pt x="5892390" y="2608548"/>
                </a:cubicBezTo>
                <a:lnTo>
                  <a:pt x="5892390" y="2607698"/>
                </a:lnTo>
                <a:lnTo>
                  <a:pt x="6245746" y="2607698"/>
                </a:lnTo>
                <a:lnTo>
                  <a:pt x="6245746" y="2634840"/>
                </a:lnTo>
                <a:cubicBezTo>
                  <a:pt x="6245746" y="2679650"/>
                  <a:pt x="6213574" y="2711812"/>
                  <a:pt x="6168768" y="2711812"/>
                </a:cubicBezTo>
                <a:lnTo>
                  <a:pt x="5969368" y="2711812"/>
                </a:lnTo>
                <a:cubicBezTo>
                  <a:pt x="5965369" y="2711812"/>
                  <a:pt x="5961476" y="2711459"/>
                  <a:pt x="5957689" y="2710963"/>
                </a:cubicBezTo>
                <a:lnTo>
                  <a:pt x="5957689" y="2711812"/>
                </a:lnTo>
                <a:lnTo>
                  <a:pt x="5604334" y="2711812"/>
                </a:lnTo>
                <a:lnTo>
                  <a:pt x="5604334" y="2684676"/>
                </a:lnTo>
                <a:cubicBezTo>
                  <a:pt x="5604334" y="2639867"/>
                  <a:pt x="5636506" y="2607698"/>
                  <a:pt x="5681311" y="2607698"/>
                </a:cubicBezTo>
                <a:close/>
                <a:moveTo>
                  <a:pt x="8283240" y="2526403"/>
                </a:moveTo>
                <a:lnTo>
                  <a:pt x="8321109" y="2526403"/>
                </a:lnTo>
                <a:lnTo>
                  <a:pt x="8321109" y="2712555"/>
                </a:lnTo>
                <a:lnTo>
                  <a:pt x="8318915" y="2712555"/>
                </a:lnTo>
                <a:lnTo>
                  <a:pt x="8318915" y="2756404"/>
                </a:lnTo>
                <a:cubicBezTo>
                  <a:pt x="8318915" y="2786062"/>
                  <a:pt x="8297467" y="2808143"/>
                  <a:pt x="8268446" y="2808143"/>
                </a:cubicBezTo>
                <a:lnTo>
                  <a:pt x="8230576" y="2808143"/>
                </a:lnTo>
                <a:lnTo>
                  <a:pt x="8230576" y="2621991"/>
                </a:lnTo>
                <a:lnTo>
                  <a:pt x="8232771" y="2621991"/>
                </a:lnTo>
                <a:lnTo>
                  <a:pt x="8232771" y="2578144"/>
                </a:lnTo>
                <a:cubicBezTo>
                  <a:pt x="8232771" y="2548486"/>
                  <a:pt x="8254218" y="2526403"/>
                  <a:pt x="8283240" y="2526403"/>
                </a:cubicBezTo>
                <a:close/>
                <a:moveTo>
                  <a:pt x="8398123" y="2422283"/>
                </a:moveTo>
                <a:lnTo>
                  <a:pt x="8597523" y="2422283"/>
                </a:lnTo>
                <a:cubicBezTo>
                  <a:pt x="8601522" y="2422283"/>
                  <a:pt x="8605415" y="2422635"/>
                  <a:pt x="8609202" y="2423133"/>
                </a:cubicBezTo>
                <a:lnTo>
                  <a:pt x="8609202" y="2422283"/>
                </a:lnTo>
                <a:lnTo>
                  <a:pt x="8962558" y="2422283"/>
                </a:lnTo>
                <a:lnTo>
                  <a:pt x="8962558" y="2449428"/>
                </a:lnTo>
                <a:cubicBezTo>
                  <a:pt x="8962558" y="2494232"/>
                  <a:pt x="8930386" y="2526403"/>
                  <a:pt x="8885580" y="2526403"/>
                </a:cubicBezTo>
                <a:lnTo>
                  <a:pt x="8686180" y="2526403"/>
                </a:lnTo>
                <a:cubicBezTo>
                  <a:pt x="8682181" y="2526403"/>
                  <a:pt x="8678288" y="2526048"/>
                  <a:pt x="8674501" y="2525554"/>
                </a:cubicBezTo>
                <a:lnTo>
                  <a:pt x="8674501" y="2526403"/>
                </a:lnTo>
                <a:lnTo>
                  <a:pt x="8321145" y="2526403"/>
                </a:lnTo>
                <a:lnTo>
                  <a:pt x="8321145" y="2499259"/>
                </a:lnTo>
                <a:cubicBezTo>
                  <a:pt x="8321145" y="2454454"/>
                  <a:pt x="8353317" y="2422283"/>
                  <a:pt x="8398123" y="2422283"/>
                </a:cubicBezTo>
                <a:close/>
                <a:moveTo>
                  <a:pt x="4892794" y="2420638"/>
                </a:moveTo>
                <a:lnTo>
                  <a:pt x="4930663" y="2420638"/>
                </a:lnTo>
                <a:lnTo>
                  <a:pt x="4930663" y="2606801"/>
                </a:lnTo>
                <a:lnTo>
                  <a:pt x="4928470" y="2606801"/>
                </a:lnTo>
                <a:lnTo>
                  <a:pt x="4928470" y="2650652"/>
                </a:lnTo>
                <a:cubicBezTo>
                  <a:pt x="4928470" y="2680310"/>
                  <a:pt x="4907022" y="2702395"/>
                  <a:pt x="4878000" y="2702395"/>
                </a:cubicBezTo>
                <a:lnTo>
                  <a:pt x="4840131" y="2702395"/>
                </a:lnTo>
                <a:lnTo>
                  <a:pt x="4840131" y="2516232"/>
                </a:lnTo>
                <a:lnTo>
                  <a:pt x="4842324" y="2516232"/>
                </a:lnTo>
                <a:lnTo>
                  <a:pt x="4842324" y="2472382"/>
                </a:lnTo>
                <a:cubicBezTo>
                  <a:pt x="4842324" y="2442723"/>
                  <a:pt x="4863772" y="2420638"/>
                  <a:pt x="4892794" y="2420638"/>
                </a:cubicBezTo>
                <a:close/>
                <a:moveTo>
                  <a:pt x="5160409" y="2314868"/>
                </a:moveTo>
                <a:lnTo>
                  <a:pt x="5513765" y="2314868"/>
                </a:lnTo>
                <a:lnTo>
                  <a:pt x="5513765" y="2342014"/>
                </a:lnTo>
                <a:cubicBezTo>
                  <a:pt x="5513765" y="2386822"/>
                  <a:pt x="5481594" y="2418995"/>
                  <a:pt x="5436788" y="2418995"/>
                </a:cubicBezTo>
                <a:lnTo>
                  <a:pt x="5284055" y="2418995"/>
                </a:lnTo>
                <a:lnTo>
                  <a:pt x="5284055" y="2420639"/>
                </a:lnTo>
                <a:lnTo>
                  <a:pt x="4930699" y="2420639"/>
                </a:lnTo>
                <a:lnTo>
                  <a:pt x="4930699" y="2393493"/>
                </a:lnTo>
                <a:cubicBezTo>
                  <a:pt x="4930699" y="2348687"/>
                  <a:pt x="4962871" y="2316515"/>
                  <a:pt x="5007677" y="2316515"/>
                </a:cubicBezTo>
                <a:lnTo>
                  <a:pt x="5160409" y="2316515"/>
                </a:lnTo>
                <a:close/>
                <a:moveTo>
                  <a:pt x="7689819" y="2232652"/>
                </a:moveTo>
                <a:lnTo>
                  <a:pt x="7727688" y="2232652"/>
                </a:lnTo>
                <a:lnTo>
                  <a:pt x="7727688" y="2418819"/>
                </a:lnTo>
                <a:lnTo>
                  <a:pt x="7725494" y="2418819"/>
                </a:lnTo>
                <a:lnTo>
                  <a:pt x="7725494" y="2462669"/>
                </a:lnTo>
                <a:cubicBezTo>
                  <a:pt x="7725494" y="2492325"/>
                  <a:pt x="7704046" y="2514410"/>
                  <a:pt x="7675025" y="2514410"/>
                </a:cubicBezTo>
                <a:lnTo>
                  <a:pt x="7637155" y="2514410"/>
                </a:lnTo>
                <a:lnTo>
                  <a:pt x="7637155" y="2541518"/>
                </a:lnTo>
                <a:cubicBezTo>
                  <a:pt x="7637155" y="2586322"/>
                  <a:pt x="7604984" y="2618494"/>
                  <a:pt x="7560177" y="2618494"/>
                </a:cubicBezTo>
                <a:lnTo>
                  <a:pt x="7038142" y="2618494"/>
                </a:lnTo>
                <a:lnTo>
                  <a:pt x="7038142" y="2591349"/>
                </a:lnTo>
                <a:cubicBezTo>
                  <a:pt x="7038142" y="2546547"/>
                  <a:pt x="7070314" y="2514376"/>
                  <a:pt x="7115120" y="2514376"/>
                </a:cubicBezTo>
                <a:lnTo>
                  <a:pt x="7314520" y="2514376"/>
                </a:lnTo>
                <a:lnTo>
                  <a:pt x="7637155" y="2514376"/>
                </a:lnTo>
                <a:lnTo>
                  <a:pt x="7637155" y="2328246"/>
                </a:lnTo>
                <a:lnTo>
                  <a:pt x="7639349" y="2328246"/>
                </a:lnTo>
                <a:lnTo>
                  <a:pt x="7639349" y="2284395"/>
                </a:lnTo>
                <a:cubicBezTo>
                  <a:pt x="7639349" y="2254736"/>
                  <a:pt x="7660797" y="2232652"/>
                  <a:pt x="7689819" y="2232652"/>
                </a:cubicBezTo>
                <a:close/>
                <a:moveTo>
                  <a:pt x="6594182" y="2221571"/>
                </a:moveTo>
                <a:lnTo>
                  <a:pt x="6947537" y="2221571"/>
                </a:lnTo>
                <a:lnTo>
                  <a:pt x="6947537" y="2248720"/>
                </a:lnTo>
                <a:cubicBezTo>
                  <a:pt x="6947537" y="2293526"/>
                  <a:pt x="6915366" y="2325698"/>
                  <a:pt x="6870559" y="2325698"/>
                </a:cubicBezTo>
                <a:lnTo>
                  <a:pt x="6689670" y="2325698"/>
                </a:lnTo>
                <a:lnTo>
                  <a:pt x="6689670" y="2325983"/>
                </a:lnTo>
                <a:lnTo>
                  <a:pt x="6336314" y="2325983"/>
                </a:lnTo>
                <a:lnTo>
                  <a:pt x="6336314" y="2512144"/>
                </a:lnTo>
                <a:lnTo>
                  <a:pt x="6334120" y="2512144"/>
                </a:lnTo>
                <a:lnTo>
                  <a:pt x="6334120" y="2555994"/>
                </a:lnTo>
                <a:cubicBezTo>
                  <a:pt x="6334120" y="2585649"/>
                  <a:pt x="6312672" y="2607732"/>
                  <a:pt x="6283651" y="2607732"/>
                </a:cubicBezTo>
                <a:lnTo>
                  <a:pt x="6245781" y="2607732"/>
                </a:lnTo>
                <a:lnTo>
                  <a:pt x="6245781" y="2421577"/>
                </a:lnTo>
                <a:lnTo>
                  <a:pt x="6247975" y="2421577"/>
                </a:lnTo>
                <a:lnTo>
                  <a:pt x="6247975" y="2377726"/>
                </a:lnTo>
                <a:cubicBezTo>
                  <a:pt x="6247975" y="2348067"/>
                  <a:pt x="6269423" y="2325981"/>
                  <a:pt x="6298445" y="2325981"/>
                </a:cubicBezTo>
                <a:lnTo>
                  <a:pt x="6336314" y="2325981"/>
                </a:lnTo>
                <a:lnTo>
                  <a:pt x="6336314" y="2298836"/>
                </a:lnTo>
                <a:cubicBezTo>
                  <a:pt x="6336314" y="2254029"/>
                  <a:pt x="6368486" y="2221855"/>
                  <a:pt x="6413292" y="2221855"/>
                </a:cubicBezTo>
                <a:lnTo>
                  <a:pt x="6594182" y="2221855"/>
                </a:lnTo>
                <a:close/>
                <a:moveTo>
                  <a:pt x="7804666" y="2128530"/>
                </a:moveTo>
                <a:lnTo>
                  <a:pt x="8004066" y="2128530"/>
                </a:lnTo>
                <a:cubicBezTo>
                  <a:pt x="8008313" y="2128530"/>
                  <a:pt x="8012383" y="2128885"/>
                  <a:pt x="8016382" y="2129452"/>
                </a:cubicBezTo>
                <a:lnTo>
                  <a:pt x="8230541" y="2129452"/>
                </a:lnTo>
                <a:lnTo>
                  <a:pt x="8230541" y="2156595"/>
                </a:lnTo>
                <a:cubicBezTo>
                  <a:pt x="8230541" y="2201400"/>
                  <a:pt x="8198369" y="2233571"/>
                  <a:pt x="8153562" y="2233571"/>
                </a:cubicBezTo>
                <a:lnTo>
                  <a:pt x="7954163" y="2233571"/>
                </a:lnTo>
                <a:cubicBezTo>
                  <a:pt x="7949916" y="2233571"/>
                  <a:pt x="7945846" y="2233219"/>
                  <a:pt x="7941846" y="2232652"/>
                </a:cubicBezTo>
                <a:lnTo>
                  <a:pt x="7727688" y="2232652"/>
                </a:lnTo>
                <a:lnTo>
                  <a:pt x="7727688" y="2205506"/>
                </a:lnTo>
                <a:cubicBezTo>
                  <a:pt x="7727688" y="2160702"/>
                  <a:pt x="7759859" y="2128530"/>
                  <a:pt x="7804666" y="2128530"/>
                </a:cubicBezTo>
                <a:close/>
                <a:moveTo>
                  <a:pt x="9310994" y="2036153"/>
                </a:moveTo>
                <a:lnTo>
                  <a:pt x="9478952" y="2036153"/>
                </a:lnTo>
                <a:lnTo>
                  <a:pt x="9478586" y="2140278"/>
                </a:lnTo>
                <a:lnTo>
                  <a:pt x="9406482" y="2140278"/>
                </a:lnTo>
                <a:lnTo>
                  <a:pt x="9406482" y="2140563"/>
                </a:lnTo>
                <a:lnTo>
                  <a:pt x="9053126" y="2140563"/>
                </a:lnTo>
                <a:lnTo>
                  <a:pt x="9053126" y="2326719"/>
                </a:lnTo>
                <a:lnTo>
                  <a:pt x="9050932" y="2326719"/>
                </a:lnTo>
                <a:lnTo>
                  <a:pt x="9050932" y="2370572"/>
                </a:lnTo>
                <a:cubicBezTo>
                  <a:pt x="9050932" y="2400232"/>
                  <a:pt x="9029484" y="2422317"/>
                  <a:pt x="9000462" y="2422317"/>
                </a:cubicBezTo>
                <a:lnTo>
                  <a:pt x="8962593" y="2422317"/>
                </a:lnTo>
                <a:lnTo>
                  <a:pt x="8962593" y="2236151"/>
                </a:lnTo>
                <a:lnTo>
                  <a:pt x="8964787" y="2236151"/>
                </a:lnTo>
                <a:lnTo>
                  <a:pt x="8964787" y="2192299"/>
                </a:lnTo>
                <a:cubicBezTo>
                  <a:pt x="8964787" y="2162643"/>
                  <a:pt x="8986235" y="2140557"/>
                  <a:pt x="9015257" y="2140557"/>
                </a:cubicBezTo>
                <a:lnTo>
                  <a:pt x="9053126" y="2140557"/>
                </a:lnTo>
                <a:lnTo>
                  <a:pt x="9053126" y="2113416"/>
                </a:lnTo>
                <a:cubicBezTo>
                  <a:pt x="9053126" y="2068610"/>
                  <a:pt x="9085297" y="2036438"/>
                  <a:pt x="9130104" y="2036438"/>
                </a:cubicBezTo>
                <a:lnTo>
                  <a:pt x="9310994" y="2036438"/>
                </a:lnTo>
                <a:close/>
                <a:moveTo>
                  <a:pt x="5566465" y="2033110"/>
                </a:moveTo>
                <a:lnTo>
                  <a:pt x="5604334" y="2033110"/>
                </a:lnTo>
                <a:lnTo>
                  <a:pt x="5604334" y="2219273"/>
                </a:lnTo>
                <a:lnTo>
                  <a:pt x="5602139" y="2219273"/>
                </a:lnTo>
                <a:lnTo>
                  <a:pt x="5602139" y="2263124"/>
                </a:lnTo>
                <a:cubicBezTo>
                  <a:pt x="5602139" y="2292784"/>
                  <a:pt x="5580691" y="2314868"/>
                  <a:pt x="5551670" y="2314868"/>
                </a:cubicBezTo>
                <a:lnTo>
                  <a:pt x="5513800" y="2314868"/>
                </a:lnTo>
                <a:lnTo>
                  <a:pt x="5513800" y="2128706"/>
                </a:lnTo>
                <a:lnTo>
                  <a:pt x="5515995" y="2128706"/>
                </a:lnTo>
                <a:lnTo>
                  <a:pt x="5515995" y="2084853"/>
                </a:lnTo>
                <a:cubicBezTo>
                  <a:pt x="5515995" y="2055196"/>
                  <a:pt x="5537443" y="2033110"/>
                  <a:pt x="5566465" y="2033110"/>
                </a:cubicBezTo>
                <a:close/>
                <a:moveTo>
                  <a:pt x="7000237" y="1939818"/>
                </a:moveTo>
                <a:lnTo>
                  <a:pt x="7038106" y="1939818"/>
                </a:lnTo>
                <a:lnTo>
                  <a:pt x="7038106" y="2125982"/>
                </a:lnTo>
                <a:lnTo>
                  <a:pt x="7035912" y="2125982"/>
                </a:lnTo>
                <a:lnTo>
                  <a:pt x="7035912" y="2169832"/>
                </a:lnTo>
                <a:cubicBezTo>
                  <a:pt x="7035912" y="2199490"/>
                  <a:pt x="7014464" y="2221571"/>
                  <a:pt x="6985443" y="2221571"/>
                </a:cubicBezTo>
                <a:lnTo>
                  <a:pt x="6947573" y="2221571"/>
                </a:lnTo>
                <a:lnTo>
                  <a:pt x="6947573" y="2035410"/>
                </a:lnTo>
                <a:lnTo>
                  <a:pt x="6949767" y="2035410"/>
                </a:lnTo>
                <a:lnTo>
                  <a:pt x="6949767" y="1991559"/>
                </a:lnTo>
                <a:cubicBezTo>
                  <a:pt x="6949767" y="1961901"/>
                  <a:pt x="6971215" y="1939818"/>
                  <a:pt x="7000237" y="1939818"/>
                </a:cubicBezTo>
                <a:close/>
                <a:moveTo>
                  <a:pt x="5681311" y="1928986"/>
                </a:moveTo>
                <a:lnTo>
                  <a:pt x="5880711" y="1928986"/>
                </a:lnTo>
                <a:cubicBezTo>
                  <a:pt x="5884710" y="1928986"/>
                  <a:pt x="5888603" y="1929339"/>
                  <a:pt x="5892390" y="1929837"/>
                </a:cubicBezTo>
                <a:lnTo>
                  <a:pt x="5892390" y="1928986"/>
                </a:lnTo>
                <a:lnTo>
                  <a:pt x="6245746" y="1928986"/>
                </a:lnTo>
                <a:lnTo>
                  <a:pt x="6245746" y="1956131"/>
                </a:lnTo>
                <a:cubicBezTo>
                  <a:pt x="6245746" y="2000937"/>
                  <a:pt x="6213574" y="2033110"/>
                  <a:pt x="6168768" y="2033110"/>
                </a:cubicBezTo>
                <a:lnTo>
                  <a:pt x="5969368" y="2033110"/>
                </a:lnTo>
                <a:cubicBezTo>
                  <a:pt x="5965369" y="2033110"/>
                  <a:pt x="5961476" y="2032756"/>
                  <a:pt x="5957689" y="2032260"/>
                </a:cubicBezTo>
                <a:lnTo>
                  <a:pt x="5957689" y="2033110"/>
                </a:lnTo>
                <a:lnTo>
                  <a:pt x="5604334" y="2033110"/>
                </a:lnTo>
                <a:lnTo>
                  <a:pt x="5604334" y="2005965"/>
                </a:lnTo>
                <a:cubicBezTo>
                  <a:pt x="5604334" y="1961157"/>
                  <a:pt x="5636506" y="1928986"/>
                  <a:pt x="5681311" y="1928986"/>
                </a:cubicBezTo>
                <a:close/>
                <a:moveTo>
                  <a:pt x="8283240" y="1847721"/>
                </a:moveTo>
                <a:lnTo>
                  <a:pt x="8321109" y="1847721"/>
                </a:lnTo>
                <a:lnTo>
                  <a:pt x="8321109" y="2033884"/>
                </a:lnTo>
                <a:lnTo>
                  <a:pt x="8318915" y="2033884"/>
                </a:lnTo>
                <a:lnTo>
                  <a:pt x="8318915" y="2077735"/>
                </a:lnTo>
                <a:cubicBezTo>
                  <a:pt x="8318915" y="2107395"/>
                  <a:pt x="8297467" y="2129479"/>
                  <a:pt x="8268446" y="2129479"/>
                </a:cubicBezTo>
                <a:lnTo>
                  <a:pt x="8230576" y="2129479"/>
                </a:lnTo>
                <a:lnTo>
                  <a:pt x="8230576" y="1943316"/>
                </a:lnTo>
                <a:lnTo>
                  <a:pt x="8232771" y="1943316"/>
                </a:lnTo>
                <a:lnTo>
                  <a:pt x="8232771" y="1899465"/>
                </a:lnTo>
                <a:cubicBezTo>
                  <a:pt x="8232771" y="1869806"/>
                  <a:pt x="8254218" y="1847721"/>
                  <a:pt x="8283240" y="1847721"/>
                </a:cubicBezTo>
                <a:close/>
                <a:moveTo>
                  <a:pt x="8398123" y="1743562"/>
                </a:moveTo>
                <a:lnTo>
                  <a:pt x="8597523" y="1743562"/>
                </a:lnTo>
                <a:cubicBezTo>
                  <a:pt x="8601522" y="1743562"/>
                  <a:pt x="8605415" y="1743916"/>
                  <a:pt x="8609202" y="1744411"/>
                </a:cubicBezTo>
                <a:lnTo>
                  <a:pt x="8609202" y="1743562"/>
                </a:lnTo>
                <a:lnTo>
                  <a:pt x="8962558" y="1743562"/>
                </a:lnTo>
                <a:lnTo>
                  <a:pt x="8962558" y="1770708"/>
                </a:lnTo>
                <a:cubicBezTo>
                  <a:pt x="8962558" y="1815515"/>
                  <a:pt x="8930386" y="1847686"/>
                  <a:pt x="8885580" y="1847686"/>
                </a:cubicBezTo>
                <a:lnTo>
                  <a:pt x="8686180" y="1847686"/>
                </a:lnTo>
                <a:cubicBezTo>
                  <a:pt x="8682181" y="1847686"/>
                  <a:pt x="8678288" y="1847331"/>
                  <a:pt x="8674501" y="1846836"/>
                </a:cubicBezTo>
                <a:lnTo>
                  <a:pt x="8674501" y="1847686"/>
                </a:lnTo>
                <a:lnTo>
                  <a:pt x="8321145" y="1847686"/>
                </a:lnTo>
                <a:lnTo>
                  <a:pt x="8321145" y="1820539"/>
                </a:lnTo>
                <a:cubicBezTo>
                  <a:pt x="8321145" y="1775733"/>
                  <a:pt x="8353317" y="1743562"/>
                  <a:pt x="8398123" y="1743562"/>
                </a:cubicBezTo>
                <a:close/>
                <a:moveTo>
                  <a:pt x="6298445" y="1647264"/>
                </a:moveTo>
                <a:lnTo>
                  <a:pt x="6336314" y="1647264"/>
                </a:lnTo>
                <a:lnTo>
                  <a:pt x="6336314" y="1833427"/>
                </a:lnTo>
                <a:lnTo>
                  <a:pt x="6334120" y="1833427"/>
                </a:lnTo>
                <a:lnTo>
                  <a:pt x="6334120" y="1877279"/>
                </a:lnTo>
                <a:cubicBezTo>
                  <a:pt x="6334120" y="1906937"/>
                  <a:pt x="6312672" y="1929021"/>
                  <a:pt x="6283651" y="1929021"/>
                </a:cubicBezTo>
                <a:lnTo>
                  <a:pt x="6245781" y="1929021"/>
                </a:lnTo>
                <a:lnTo>
                  <a:pt x="6245781" y="1742858"/>
                </a:lnTo>
                <a:lnTo>
                  <a:pt x="6247975" y="1742858"/>
                </a:lnTo>
                <a:lnTo>
                  <a:pt x="6247975" y="1699006"/>
                </a:lnTo>
                <a:cubicBezTo>
                  <a:pt x="6247975" y="1669348"/>
                  <a:pt x="6269423" y="1647264"/>
                  <a:pt x="6298445" y="1647264"/>
                </a:cubicBezTo>
                <a:close/>
                <a:moveTo>
                  <a:pt x="7689819" y="1553935"/>
                </a:moveTo>
                <a:lnTo>
                  <a:pt x="7727688" y="1553935"/>
                </a:lnTo>
                <a:lnTo>
                  <a:pt x="7727688" y="1740098"/>
                </a:lnTo>
                <a:lnTo>
                  <a:pt x="7725494" y="1740098"/>
                </a:lnTo>
                <a:lnTo>
                  <a:pt x="7725494" y="1783948"/>
                </a:lnTo>
                <a:cubicBezTo>
                  <a:pt x="7725494" y="1813609"/>
                  <a:pt x="7704046" y="1835692"/>
                  <a:pt x="7675025" y="1835692"/>
                </a:cubicBezTo>
                <a:lnTo>
                  <a:pt x="7637155" y="1835692"/>
                </a:lnTo>
                <a:lnTo>
                  <a:pt x="7637155" y="1862803"/>
                </a:lnTo>
                <a:cubicBezTo>
                  <a:pt x="7637155" y="1907610"/>
                  <a:pt x="7604984" y="1939781"/>
                  <a:pt x="7560177" y="1939781"/>
                </a:cubicBezTo>
                <a:lnTo>
                  <a:pt x="7038142" y="1939781"/>
                </a:lnTo>
                <a:lnTo>
                  <a:pt x="7038142" y="1912636"/>
                </a:lnTo>
                <a:cubicBezTo>
                  <a:pt x="7038142" y="1867829"/>
                  <a:pt x="7070314" y="1835658"/>
                  <a:pt x="7115120" y="1835658"/>
                </a:cubicBezTo>
                <a:lnTo>
                  <a:pt x="7314520" y="1835658"/>
                </a:lnTo>
                <a:lnTo>
                  <a:pt x="7637155" y="1835658"/>
                </a:lnTo>
                <a:lnTo>
                  <a:pt x="7637155" y="1649531"/>
                </a:lnTo>
                <a:lnTo>
                  <a:pt x="7639349" y="1649531"/>
                </a:lnTo>
                <a:lnTo>
                  <a:pt x="7639349" y="1605678"/>
                </a:lnTo>
                <a:cubicBezTo>
                  <a:pt x="7639349" y="1576020"/>
                  <a:pt x="7660797" y="1553935"/>
                  <a:pt x="7689819" y="1553935"/>
                </a:cubicBezTo>
                <a:close/>
                <a:moveTo>
                  <a:pt x="6594182" y="1542856"/>
                </a:moveTo>
                <a:lnTo>
                  <a:pt x="6947537" y="1542856"/>
                </a:lnTo>
                <a:lnTo>
                  <a:pt x="6947537" y="1570002"/>
                </a:lnTo>
                <a:cubicBezTo>
                  <a:pt x="6947537" y="1614809"/>
                  <a:pt x="6915366" y="1646982"/>
                  <a:pt x="6870559" y="1646982"/>
                </a:cubicBezTo>
                <a:lnTo>
                  <a:pt x="6689670" y="1646982"/>
                </a:lnTo>
                <a:lnTo>
                  <a:pt x="6689670" y="1647264"/>
                </a:lnTo>
                <a:lnTo>
                  <a:pt x="6336314" y="1647264"/>
                </a:lnTo>
                <a:lnTo>
                  <a:pt x="6336314" y="1620118"/>
                </a:lnTo>
                <a:cubicBezTo>
                  <a:pt x="6336314" y="1575312"/>
                  <a:pt x="6368486" y="1543139"/>
                  <a:pt x="6413292" y="1543139"/>
                </a:cubicBezTo>
                <a:lnTo>
                  <a:pt x="6594182" y="1543139"/>
                </a:lnTo>
                <a:close/>
                <a:moveTo>
                  <a:pt x="7804666" y="1449810"/>
                </a:moveTo>
                <a:lnTo>
                  <a:pt x="8004066" y="1449810"/>
                </a:lnTo>
                <a:cubicBezTo>
                  <a:pt x="8008313" y="1449810"/>
                  <a:pt x="8012383" y="1450165"/>
                  <a:pt x="8016382" y="1450732"/>
                </a:cubicBezTo>
                <a:lnTo>
                  <a:pt x="8230541" y="1450732"/>
                </a:lnTo>
                <a:lnTo>
                  <a:pt x="8230541" y="1477876"/>
                </a:lnTo>
                <a:cubicBezTo>
                  <a:pt x="8230541" y="1522683"/>
                  <a:pt x="8198369" y="1554855"/>
                  <a:pt x="8153562" y="1554855"/>
                </a:cubicBezTo>
                <a:lnTo>
                  <a:pt x="7954163" y="1554855"/>
                </a:lnTo>
                <a:cubicBezTo>
                  <a:pt x="7949916" y="1554855"/>
                  <a:pt x="7945846" y="1554501"/>
                  <a:pt x="7941846" y="1553935"/>
                </a:cubicBezTo>
                <a:lnTo>
                  <a:pt x="7727688" y="1553935"/>
                </a:lnTo>
                <a:lnTo>
                  <a:pt x="7727688" y="1526789"/>
                </a:lnTo>
                <a:cubicBezTo>
                  <a:pt x="7727688" y="1481983"/>
                  <a:pt x="7759859" y="1449810"/>
                  <a:pt x="7804666" y="1449810"/>
                </a:cubicBezTo>
                <a:close/>
                <a:moveTo>
                  <a:pt x="9310994" y="1357436"/>
                </a:moveTo>
                <a:lnTo>
                  <a:pt x="9481336" y="1357436"/>
                </a:lnTo>
                <a:lnTo>
                  <a:pt x="9480970" y="1461560"/>
                </a:lnTo>
                <a:lnTo>
                  <a:pt x="9406482" y="1461560"/>
                </a:lnTo>
                <a:lnTo>
                  <a:pt x="9406482" y="1461843"/>
                </a:lnTo>
                <a:lnTo>
                  <a:pt x="9053126" y="1461843"/>
                </a:lnTo>
                <a:lnTo>
                  <a:pt x="9053126" y="1648003"/>
                </a:lnTo>
                <a:lnTo>
                  <a:pt x="9050932" y="1648003"/>
                </a:lnTo>
                <a:lnTo>
                  <a:pt x="9050932" y="1691853"/>
                </a:lnTo>
                <a:cubicBezTo>
                  <a:pt x="9050932" y="1721513"/>
                  <a:pt x="9029484" y="1743596"/>
                  <a:pt x="9000462" y="1743596"/>
                </a:cubicBezTo>
                <a:lnTo>
                  <a:pt x="8962593" y="1743596"/>
                </a:lnTo>
                <a:lnTo>
                  <a:pt x="8962593" y="1557432"/>
                </a:lnTo>
                <a:lnTo>
                  <a:pt x="8964787" y="1557432"/>
                </a:lnTo>
                <a:lnTo>
                  <a:pt x="8964787" y="1513582"/>
                </a:lnTo>
                <a:cubicBezTo>
                  <a:pt x="8964787" y="1483926"/>
                  <a:pt x="8986235" y="1461839"/>
                  <a:pt x="9015257" y="1461839"/>
                </a:cubicBezTo>
                <a:lnTo>
                  <a:pt x="9053126" y="1461839"/>
                </a:lnTo>
                <a:lnTo>
                  <a:pt x="9053126" y="1434698"/>
                </a:lnTo>
                <a:cubicBezTo>
                  <a:pt x="9053126" y="1389892"/>
                  <a:pt x="9085297" y="1357720"/>
                  <a:pt x="9130104" y="1357720"/>
                </a:cubicBezTo>
                <a:lnTo>
                  <a:pt x="9310994" y="1357720"/>
                </a:lnTo>
                <a:close/>
                <a:moveTo>
                  <a:pt x="7000237" y="1261099"/>
                </a:moveTo>
                <a:lnTo>
                  <a:pt x="7038106" y="1261099"/>
                </a:lnTo>
                <a:lnTo>
                  <a:pt x="7038106" y="1447262"/>
                </a:lnTo>
                <a:lnTo>
                  <a:pt x="7035912" y="1447262"/>
                </a:lnTo>
                <a:lnTo>
                  <a:pt x="7035912" y="1491115"/>
                </a:lnTo>
                <a:cubicBezTo>
                  <a:pt x="7035912" y="1520773"/>
                  <a:pt x="7014464" y="1542856"/>
                  <a:pt x="6985443" y="1542856"/>
                </a:cubicBezTo>
                <a:lnTo>
                  <a:pt x="6947573" y="1542856"/>
                </a:lnTo>
                <a:lnTo>
                  <a:pt x="6947573" y="1356693"/>
                </a:lnTo>
                <a:lnTo>
                  <a:pt x="6949767" y="1356693"/>
                </a:lnTo>
                <a:lnTo>
                  <a:pt x="6949767" y="1312844"/>
                </a:lnTo>
                <a:cubicBezTo>
                  <a:pt x="6949767" y="1283187"/>
                  <a:pt x="6971215" y="1261099"/>
                  <a:pt x="7000237" y="1261099"/>
                </a:cubicBezTo>
                <a:close/>
                <a:moveTo>
                  <a:pt x="8283240" y="1169005"/>
                </a:moveTo>
                <a:lnTo>
                  <a:pt x="8321109" y="1169005"/>
                </a:lnTo>
                <a:lnTo>
                  <a:pt x="8321109" y="1355168"/>
                </a:lnTo>
                <a:lnTo>
                  <a:pt x="8318915" y="1355168"/>
                </a:lnTo>
                <a:lnTo>
                  <a:pt x="8318915" y="1399019"/>
                </a:lnTo>
                <a:cubicBezTo>
                  <a:pt x="8318915" y="1428678"/>
                  <a:pt x="8297467" y="1450761"/>
                  <a:pt x="8268446" y="1450761"/>
                </a:cubicBezTo>
                <a:lnTo>
                  <a:pt x="8230576" y="1450761"/>
                </a:lnTo>
                <a:lnTo>
                  <a:pt x="8230576" y="1264598"/>
                </a:lnTo>
                <a:lnTo>
                  <a:pt x="8232771" y="1264598"/>
                </a:lnTo>
                <a:lnTo>
                  <a:pt x="8232771" y="1220749"/>
                </a:lnTo>
                <a:cubicBezTo>
                  <a:pt x="8232771" y="1191090"/>
                  <a:pt x="8254218" y="1169005"/>
                  <a:pt x="8283240" y="1169005"/>
                </a:cubicBezTo>
                <a:close/>
                <a:moveTo>
                  <a:pt x="7115120" y="1156976"/>
                </a:moveTo>
                <a:lnTo>
                  <a:pt x="7314520" y="1156976"/>
                </a:lnTo>
                <a:lnTo>
                  <a:pt x="7637155" y="1156976"/>
                </a:lnTo>
                <a:lnTo>
                  <a:pt x="7637155" y="1184122"/>
                </a:lnTo>
                <a:cubicBezTo>
                  <a:pt x="7637155" y="1228929"/>
                  <a:pt x="7604984" y="1261099"/>
                  <a:pt x="7560177" y="1261099"/>
                </a:cubicBezTo>
                <a:lnTo>
                  <a:pt x="7038142" y="1261099"/>
                </a:lnTo>
                <a:lnTo>
                  <a:pt x="7038142" y="1233953"/>
                </a:lnTo>
                <a:cubicBezTo>
                  <a:pt x="7038142" y="1189148"/>
                  <a:pt x="7070314" y="1156976"/>
                  <a:pt x="7115120" y="1156976"/>
                </a:cubicBezTo>
                <a:close/>
                <a:moveTo>
                  <a:pt x="8398123" y="1064846"/>
                </a:moveTo>
                <a:lnTo>
                  <a:pt x="8597523" y="1064846"/>
                </a:lnTo>
                <a:cubicBezTo>
                  <a:pt x="8601522" y="1064846"/>
                  <a:pt x="8605415" y="1065200"/>
                  <a:pt x="8609202" y="1065696"/>
                </a:cubicBezTo>
                <a:lnTo>
                  <a:pt x="8609202" y="1064846"/>
                </a:lnTo>
                <a:lnTo>
                  <a:pt x="8962558" y="1064846"/>
                </a:lnTo>
                <a:lnTo>
                  <a:pt x="8962558" y="1091992"/>
                </a:lnTo>
                <a:cubicBezTo>
                  <a:pt x="8962558" y="1136798"/>
                  <a:pt x="8930386" y="1168970"/>
                  <a:pt x="8885580" y="1168970"/>
                </a:cubicBezTo>
                <a:lnTo>
                  <a:pt x="8686180" y="1168970"/>
                </a:lnTo>
                <a:cubicBezTo>
                  <a:pt x="8682181" y="1168970"/>
                  <a:pt x="8678288" y="1168617"/>
                  <a:pt x="8674501" y="1168120"/>
                </a:cubicBezTo>
                <a:lnTo>
                  <a:pt x="8674501" y="1168970"/>
                </a:lnTo>
                <a:lnTo>
                  <a:pt x="8321145" y="1168970"/>
                </a:lnTo>
                <a:lnTo>
                  <a:pt x="8321145" y="1141825"/>
                </a:lnTo>
                <a:cubicBezTo>
                  <a:pt x="8321145" y="1097018"/>
                  <a:pt x="8353317" y="1064846"/>
                  <a:pt x="8398123" y="1064846"/>
                </a:cubicBezTo>
                <a:close/>
                <a:moveTo>
                  <a:pt x="7689819" y="875219"/>
                </a:moveTo>
                <a:lnTo>
                  <a:pt x="7727688" y="875219"/>
                </a:lnTo>
                <a:lnTo>
                  <a:pt x="7727688" y="1061381"/>
                </a:lnTo>
                <a:lnTo>
                  <a:pt x="7725494" y="1061381"/>
                </a:lnTo>
                <a:lnTo>
                  <a:pt x="7725494" y="1105233"/>
                </a:lnTo>
                <a:cubicBezTo>
                  <a:pt x="7725494" y="1134891"/>
                  <a:pt x="7704046" y="1156975"/>
                  <a:pt x="7675025" y="1156975"/>
                </a:cubicBezTo>
                <a:lnTo>
                  <a:pt x="7637155" y="1156975"/>
                </a:lnTo>
                <a:lnTo>
                  <a:pt x="7637155" y="970812"/>
                </a:lnTo>
                <a:lnTo>
                  <a:pt x="7639349" y="970812"/>
                </a:lnTo>
                <a:lnTo>
                  <a:pt x="7639349" y="926964"/>
                </a:lnTo>
                <a:cubicBezTo>
                  <a:pt x="7639349" y="897307"/>
                  <a:pt x="7660797" y="875219"/>
                  <a:pt x="7689819" y="875219"/>
                </a:cubicBezTo>
                <a:close/>
                <a:moveTo>
                  <a:pt x="7804666" y="771097"/>
                </a:moveTo>
                <a:lnTo>
                  <a:pt x="8004066" y="771097"/>
                </a:lnTo>
                <a:cubicBezTo>
                  <a:pt x="8008313" y="771097"/>
                  <a:pt x="8012383" y="771451"/>
                  <a:pt x="8016382" y="772018"/>
                </a:cubicBezTo>
                <a:lnTo>
                  <a:pt x="8230541" y="772018"/>
                </a:lnTo>
                <a:lnTo>
                  <a:pt x="8230541" y="799164"/>
                </a:lnTo>
                <a:cubicBezTo>
                  <a:pt x="8230541" y="843968"/>
                  <a:pt x="8198369" y="876141"/>
                  <a:pt x="8153562" y="876141"/>
                </a:cubicBezTo>
                <a:lnTo>
                  <a:pt x="7954163" y="876141"/>
                </a:lnTo>
                <a:cubicBezTo>
                  <a:pt x="7949916" y="876141"/>
                  <a:pt x="7945846" y="875787"/>
                  <a:pt x="7941846" y="875219"/>
                </a:cubicBezTo>
                <a:lnTo>
                  <a:pt x="7727688" y="875219"/>
                </a:lnTo>
                <a:lnTo>
                  <a:pt x="7727688" y="848075"/>
                </a:lnTo>
                <a:cubicBezTo>
                  <a:pt x="7727688" y="803268"/>
                  <a:pt x="7759859" y="771097"/>
                  <a:pt x="7804666" y="771097"/>
                </a:cubicBezTo>
                <a:close/>
                <a:moveTo>
                  <a:pt x="9310994" y="678723"/>
                </a:moveTo>
                <a:lnTo>
                  <a:pt x="9483720" y="678723"/>
                </a:lnTo>
                <a:lnTo>
                  <a:pt x="9483354" y="782846"/>
                </a:lnTo>
                <a:lnTo>
                  <a:pt x="9406482" y="782846"/>
                </a:lnTo>
                <a:lnTo>
                  <a:pt x="9406482" y="783130"/>
                </a:lnTo>
                <a:lnTo>
                  <a:pt x="9053126" y="783130"/>
                </a:lnTo>
                <a:lnTo>
                  <a:pt x="9053126" y="969288"/>
                </a:lnTo>
                <a:lnTo>
                  <a:pt x="9050932" y="969288"/>
                </a:lnTo>
                <a:lnTo>
                  <a:pt x="9050932" y="1013138"/>
                </a:lnTo>
                <a:cubicBezTo>
                  <a:pt x="9050932" y="1042797"/>
                  <a:pt x="9029484" y="1064881"/>
                  <a:pt x="9000462" y="1064881"/>
                </a:cubicBezTo>
                <a:lnTo>
                  <a:pt x="8962593" y="1064881"/>
                </a:lnTo>
                <a:lnTo>
                  <a:pt x="8962593" y="878719"/>
                </a:lnTo>
                <a:lnTo>
                  <a:pt x="8964787" y="878719"/>
                </a:lnTo>
                <a:lnTo>
                  <a:pt x="8964787" y="834868"/>
                </a:lnTo>
                <a:cubicBezTo>
                  <a:pt x="8964787" y="805210"/>
                  <a:pt x="8986235" y="783124"/>
                  <a:pt x="9015257" y="783124"/>
                </a:cubicBezTo>
                <a:lnTo>
                  <a:pt x="9053126" y="783124"/>
                </a:lnTo>
                <a:lnTo>
                  <a:pt x="9053126" y="755983"/>
                </a:lnTo>
                <a:cubicBezTo>
                  <a:pt x="9053126" y="711179"/>
                  <a:pt x="9085297" y="679006"/>
                  <a:pt x="9130104" y="679006"/>
                </a:cubicBezTo>
                <a:lnTo>
                  <a:pt x="9310994" y="679006"/>
                </a:lnTo>
                <a:close/>
                <a:moveTo>
                  <a:pt x="8283240" y="490285"/>
                </a:moveTo>
                <a:lnTo>
                  <a:pt x="8321109" y="490285"/>
                </a:lnTo>
                <a:lnTo>
                  <a:pt x="8321109" y="676453"/>
                </a:lnTo>
                <a:lnTo>
                  <a:pt x="8318915" y="676453"/>
                </a:lnTo>
                <a:lnTo>
                  <a:pt x="8318915" y="720304"/>
                </a:lnTo>
                <a:cubicBezTo>
                  <a:pt x="8318915" y="749962"/>
                  <a:pt x="8297467" y="772047"/>
                  <a:pt x="8268446" y="772047"/>
                </a:cubicBezTo>
                <a:lnTo>
                  <a:pt x="8230576" y="772047"/>
                </a:lnTo>
                <a:lnTo>
                  <a:pt x="8230576" y="585879"/>
                </a:lnTo>
                <a:lnTo>
                  <a:pt x="8232771" y="585879"/>
                </a:lnTo>
                <a:lnTo>
                  <a:pt x="8232771" y="542028"/>
                </a:lnTo>
                <a:cubicBezTo>
                  <a:pt x="8232771" y="512370"/>
                  <a:pt x="8254218" y="490285"/>
                  <a:pt x="8283240" y="490285"/>
                </a:cubicBezTo>
                <a:close/>
                <a:moveTo>
                  <a:pt x="8398123" y="386126"/>
                </a:moveTo>
                <a:lnTo>
                  <a:pt x="8597523" y="386126"/>
                </a:lnTo>
                <a:cubicBezTo>
                  <a:pt x="8601522" y="386126"/>
                  <a:pt x="8605415" y="386480"/>
                  <a:pt x="8609202" y="386975"/>
                </a:cubicBezTo>
                <a:lnTo>
                  <a:pt x="8609202" y="386126"/>
                </a:lnTo>
                <a:lnTo>
                  <a:pt x="8962558" y="386126"/>
                </a:lnTo>
                <a:lnTo>
                  <a:pt x="8962558" y="413272"/>
                </a:lnTo>
                <a:cubicBezTo>
                  <a:pt x="8962558" y="458077"/>
                  <a:pt x="8930386" y="490249"/>
                  <a:pt x="8885580" y="490249"/>
                </a:cubicBezTo>
                <a:lnTo>
                  <a:pt x="8686180" y="490249"/>
                </a:lnTo>
                <a:cubicBezTo>
                  <a:pt x="8682181" y="490249"/>
                  <a:pt x="8678288" y="489896"/>
                  <a:pt x="8674501" y="489400"/>
                </a:cubicBezTo>
                <a:lnTo>
                  <a:pt x="8674501" y="490249"/>
                </a:lnTo>
                <a:lnTo>
                  <a:pt x="8321145" y="490249"/>
                </a:lnTo>
                <a:lnTo>
                  <a:pt x="8321145" y="463103"/>
                </a:lnTo>
                <a:cubicBezTo>
                  <a:pt x="8321145" y="418297"/>
                  <a:pt x="8353317" y="386126"/>
                  <a:pt x="8398123" y="386126"/>
                </a:cubicBezTo>
                <a:close/>
                <a:moveTo>
                  <a:pt x="9310994" y="0"/>
                </a:moveTo>
                <a:lnTo>
                  <a:pt x="9486104" y="0"/>
                </a:lnTo>
                <a:lnTo>
                  <a:pt x="9485738" y="104124"/>
                </a:lnTo>
                <a:lnTo>
                  <a:pt x="9406482" y="104124"/>
                </a:lnTo>
                <a:lnTo>
                  <a:pt x="9406482" y="104407"/>
                </a:lnTo>
                <a:lnTo>
                  <a:pt x="9053126" y="104407"/>
                </a:lnTo>
                <a:lnTo>
                  <a:pt x="9053126" y="290567"/>
                </a:lnTo>
                <a:lnTo>
                  <a:pt x="9050932" y="290567"/>
                </a:lnTo>
                <a:lnTo>
                  <a:pt x="9050932" y="334417"/>
                </a:lnTo>
                <a:cubicBezTo>
                  <a:pt x="9050932" y="364077"/>
                  <a:pt x="9029484" y="386160"/>
                  <a:pt x="9000462" y="386160"/>
                </a:cubicBezTo>
                <a:lnTo>
                  <a:pt x="8962593" y="386160"/>
                </a:lnTo>
                <a:lnTo>
                  <a:pt x="8962593" y="199998"/>
                </a:lnTo>
                <a:lnTo>
                  <a:pt x="8964787" y="199998"/>
                </a:lnTo>
                <a:lnTo>
                  <a:pt x="8964787" y="156147"/>
                </a:lnTo>
                <a:cubicBezTo>
                  <a:pt x="8964787" y="126489"/>
                  <a:pt x="8986235" y="104404"/>
                  <a:pt x="9015257" y="104404"/>
                </a:cubicBezTo>
                <a:lnTo>
                  <a:pt x="9053126" y="104404"/>
                </a:lnTo>
                <a:lnTo>
                  <a:pt x="9053126" y="77261"/>
                </a:lnTo>
                <a:cubicBezTo>
                  <a:pt x="9053126" y="32455"/>
                  <a:pt x="9085297" y="283"/>
                  <a:pt x="9130104" y="283"/>
                </a:cubicBezTo>
                <a:lnTo>
                  <a:pt x="9310994" y="283"/>
                </a:lnTo>
                <a:close/>
              </a:path>
            </a:pathLst>
          </a:custGeom>
          <a:noFill/>
          <a:ln w="12700" cap="flat">
            <a:solidFill>
              <a:schemeClr val="accent3">
                <a:lumMod val="40000"/>
                <a:lumOff val="60000"/>
              </a:schemeClr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6648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nheta Laranja">
    <p:bg>
      <p:bgPr>
        <a:gradFill>
          <a:gsLst>
            <a:gs pos="0">
              <a:schemeClr val="accent1"/>
            </a:gs>
            <a:gs pos="100000">
              <a:schemeClr val="accent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37B0EE6B-6342-1959-D870-C48539682D53}"/>
              </a:ext>
            </a:extLst>
          </p:cNvPr>
          <p:cNvGrpSpPr/>
          <p:nvPr userDrawn="1"/>
        </p:nvGrpSpPr>
        <p:grpSpPr>
          <a:xfrm>
            <a:off x="302994" y="7439350"/>
            <a:ext cx="365432" cy="520049"/>
            <a:chOff x="546268" y="516519"/>
            <a:chExt cx="4022484" cy="572441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C716CD3-B4DA-BDBA-91D0-29BA69989444}"/>
                </a:ext>
              </a:extLst>
            </p:cNvPr>
            <p:cNvGrpSpPr/>
            <p:nvPr userDrawn="1"/>
          </p:nvGrpSpPr>
          <p:grpSpPr>
            <a:xfrm>
              <a:off x="546268" y="649514"/>
              <a:ext cx="3727613" cy="5591424"/>
              <a:chOff x="390525" y="-2678908"/>
              <a:chExt cx="5705473" cy="8558213"/>
            </a:xfrm>
            <a:solidFill>
              <a:schemeClr val="accent1">
                <a:lumMod val="20000"/>
                <a:lumOff val="80000"/>
                <a:alpha val="10000"/>
              </a:schemeClr>
            </a:solidFill>
          </p:grpSpPr>
          <p:sp>
            <p:nvSpPr>
              <p:cNvPr id="23" name="Rectangle: Top Corners Rounded 22">
                <a:extLst>
                  <a:ext uri="{FF2B5EF4-FFF2-40B4-BE49-F238E27FC236}">
                    <a16:creationId xmlns:a16="http://schemas.microsoft.com/office/drawing/2014/main" id="{89ED09D6-1824-F3AA-1FE0-BCD2906DFDED}"/>
                  </a:ext>
                </a:extLst>
              </p:cNvPr>
              <p:cNvSpPr/>
              <p:nvPr userDrawn="1"/>
            </p:nvSpPr>
            <p:spPr>
              <a:xfrm rot="16200000">
                <a:off x="-1995090" y="-293293"/>
                <a:ext cx="6857206" cy="208597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: Top Corners Rounded 23">
                <a:extLst>
                  <a:ext uri="{FF2B5EF4-FFF2-40B4-BE49-F238E27FC236}">
                    <a16:creationId xmlns:a16="http://schemas.microsoft.com/office/drawing/2014/main" id="{BFB36588-E7A1-0495-CDCF-A3BE88C87852}"/>
                  </a:ext>
                </a:extLst>
              </p:cNvPr>
              <p:cNvSpPr/>
              <p:nvPr userDrawn="1"/>
            </p:nvSpPr>
            <p:spPr>
              <a:xfrm rot="10800000">
                <a:off x="2476499" y="4178296"/>
                <a:ext cx="3619499" cy="170100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D9554E1-136E-6671-9DB9-2EB15C7C2086}"/>
                </a:ext>
              </a:extLst>
            </p:cNvPr>
            <p:cNvGrpSpPr/>
            <p:nvPr userDrawn="1"/>
          </p:nvGrpSpPr>
          <p:grpSpPr>
            <a:xfrm>
              <a:off x="942967" y="516519"/>
              <a:ext cx="3625785" cy="5438683"/>
              <a:chOff x="390525" y="-2678908"/>
              <a:chExt cx="5705473" cy="8558213"/>
            </a:xfrm>
            <a:noFill/>
          </p:grpSpPr>
          <p:sp>
            <p:nvSpPr>
              <p:cNvPr id="26" name="Rectangle: Top Corners Rounded 25">
                <a:extLst>
                  <a:ext uri="{FF2B5EF4-FFF2-40B4-BE49-F238E27FC236}">
                    <a16:creationId xmlns:a16="http://schemas.microsoft.com/office/drawing/2014/main" id="{D97B1BE6-72F1-BC49-1058-352FE0B6E867}"/>
                  </a:ext>
                </a:extLst>
              </p:cNvPr>
              <p:cNvSpPr/>
              <p:nvPr userDrawn="1"/>
            </p:nvSpPr>
            <p:spPr>
              <a:xfrm rot="16200000">
                <a:off x="-1995090" y="-293293"/>
                <a:ext cx="6857206" cy="208597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: Top Corners Rounded 26">
                <a:extLst>
                  <a:ext uri="{FF2B5EF4-FFF2-40B4-BE49-F238E27FC236}">
                    <a16:creationId xmlns:a16="http://schemas.microsoft.com/office/drawing/2014/main" id="{B2FF739D-146E-9730-536B-BDBE54A6F341}"/>
                  </a:ext>
                </a:extLst>
              </p:cNvPr>
              <p:cNvSpPr/>
              <p:nvPr userDrawn="1"/>
            </p:nvSpPr>
            <p:spPr>
              <a:xfrm rot="10800000">
                <a:off x="2476499" y="4178296"/>
                <a:ext cx="3619499" cy="170100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B758D24-6FFC-1768-2CE7-F8A0C1622196}"/>
              </a:ext>
            </a:extLst>
          </p:cNvPr>
          <p:cNvGrpSpPr/>
          <p:nvPr userDrawn="1"/>
        </p:nvGrpSpPr>
        <p:grpSpPr>
          <a:xfrm>
            <a:off x="334963" y="6619765"/>
            <a:ext cx="650656" cy="115395"/>
            <a:chOff x="2253032" y="2641711"/>
            <a:chExt cx="8878256" cy="1574576"/>
          </a:xfrm>
          <a:solidFill>
            <a:schemeClr val="bg1"/>
          </a:solidFill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8EEF7F5-4000-4C77-C28D-EBA8A76218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53032" y="2641711"/>
              <a:ext cx="4679983" cy="1574574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BC58122C-08C0-4244-3031-1C7964161F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41164" y="2641713"/>
              <a:ext cx="3890124" cy="1574574"/>
            </a:xfrm>
            <a:prstGeom prst="rect">
              <a:avLst/>
            </a:prstGeom>
          </p:spPr>
        </p:pic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AA4EFA-FAA5-A2C8-3DC5-7EFC4F43524A}"/>
              </a:ext>
            </a:extLst>
          </p:cNvPr>
          <p:cNvSpPr/>
          <p:nvPr userDrawn="1"/>
        </p:nvSpPr>
        <p:spPr>
          <a:xfrm>
            <a:off x="-81177" y="1431543"/>
            <a:ext cx="944129" cy="3391618"/>
          </a:xfrm>
          <a:custGeom>
            <a:avLst/>
            <a:gdLst>
              <a:gd name="connsiteX0" fmla="*/ 447270 w 1364795"/>
              <a:gd name="connsiteY0" fmla="*/ 4794513 h 4902793"/>
              <a:gd name="connsiteX1" fmla="*/ 675481 w 1364795"/>
              <a:gd name="connsiteY1" fmla="*/ 4794513 h 4902793"/>
              <a:gd name="connsiteX2" fmla="*/ 675481 w 1364795"/>
              <a:gd name="connsiteY2" fmla="*/ 4840904 h 4902793"/>
              <a:gd name="connsiteX3" fmla="*/ 612031 w 1364795"/>
              <a:gd name="connsiteY3" fmla="*/ 4902793 h 4902793"/>
              <a:gd name="connsiteX4" fmla="*/ 510719 w 1364795"/>
              <a:gd name="connsiteY4" fmla="*/ 4902793 h 4902793"/>
              <a:gd name="connsiteX5" fmla="*/ 447270 w 1364795"/>
              <a:gd name="connsiteY5" fmla="*/ 4840904 h 4902793"/>
              <a:gd name="connsiteX6" fmla="*/ 127629 w 1364795"/>
              <a:gd name="connsiteY6" fmla="*/ 4482464 h 4902793"/>
              <a:gd name="connsiteX7" fmla="*/ 355840 w 1364795"/>
              <a:gd name="connsiteY7" fmla="*/ 4482464 h 4902793"/>
              <a:gd name="connsiteX8" fmla="*/ 355840 w 1364795"/>
              <a:gd name="connsiteY8" fmla="*/ 4528855 h 4902793"/>
              <a:gd name="connsiteX9" fmla="*/ 292389 w 1364795"/>
              <a:gd name="connsiteY9" fmla="*/ 4590744 h 4902793"/>
              <a:gd name="connsiteX10" fmla="*/ 191078 w 1364795"/>
              <a:gd name="connsiteY10" fmla="*/ 4590744 h 4902793"/>
              <a:gd name="connsiteX11" fmla="*/ 127629 w 1364795"/>
              <a:gd name="connsiteY11" fmla="*/ 4528855 h 4902793"/>
              <a:gd name="connsiteX12" fmla="*/ 675481 w 1364795"/>
              <a:gd name="connsiteY12" fmla="*/ 4102494 h 4902793"/>
              <a:gd name="connsiteX13" fmla="*/ 708765 w 1364795"/>
              <a:gd name="connsiteY13" fmla="*/ 4102494 h 4902793"/>
              <a:gd name="connsiteX14" fmla="*/ 708765 w 1364795"/>
              <a:gd name="connsiteY14" fmla="*/ 4102598 h 4902793"/>
              <a:gd name="connsiteX15" fmla="*/ 803108 w 1364795"/>
              <a:gd name="connsiteY15" fmla="*/ 4196941 h 4902793"/>
              <a:gd name="connsiteX16" fmla="*/ 803108 w 1364795"/>
              <a:gd name="connsiteY16" fmla="*/ 4441378 h 4902793"/>
              <a:gd name="connsiteX17" fmla="*/ 802795 w 1364795"/>
              <a:gd name="connsiteY17" fmla="*/ 4448555 h 4902793"/>
              <a:gd name="connsiteX18" fmla="*/ 803108 w 1364795"/>
              <a:gd name="connsiteY18" fmla="*/ 4455732 h 4902793"/>
              <a:gd name="connsiteX19" fmla="*/ 803108 w 1364795"/>
              <a:gd name="connsiteY19" fmla="*/ 4700170 h 4902793"/>
              <a:gd name="connsiteX20" fmla="*/ 708765 w 1364795"/>
              <a:gd name="connsiteY20" fmla="*/ 4794513 h 4902793"/>
              <a:gd name="connsiteX21" fmla="*/ 675481 w 1364795"/>
              <a:gd name="connsiteY21" fmla="*/ 4794513 h 4902793"/>
              <a:gd name="connsiteX22" fmla="*/ 510719 w 1364795"/>
              <a:gd name="connsiteY22" fmla="*/ 3994213 h 4902793"/>
              <a:gd name="connsiteX23" fmla="*/ 612031 w 1364795"/>
              <a:gd name="connsiteY23" fmla="*/ 3994213 h 4902793"/>
              <a:gd name="connsiteX24" fmla="*/ 675481 w 1364795"/>
              <a:gd name="connsiteY24" fmla="*/ 4056103 h 4902793"/>
              <a:gd name="connsiteX25" fmla="*/ 675481 w 1364795"/>
              <a:gd name="connsiteY25" fmla="*/ 4102493 h 4902793"/>
              <a:gd name="connsiteX26" fmla="*/ 447270 w 1364795"/>
              <a:gd name="connsiteY26" fmla="*/ 4102493 h 4902793"/>
              <a:gd name="connsiteX27" fmla="*/ 447270 w 1364795"/>
              <a:gd name="connsiteY27" fmla="*/ 4056103 h 4902793"/>
              <a:gd name="connsiteX28" fmla="*/ 510719 w 1364795"/>
              <a:gd name="connsiteY28" fmla="*/ 3994213 h 4902793"/>
              <a:gd name="connsiteX29" fmla="*/ 1237167 w 1364795"/>
              <a:gd name="connsiteY29" fmla="*/ 3790446 h 4902793"/>
              <a:gd name="connsiteX30" fmla="*/ 1270452 w 1364795"/>
              <a:gd name="connsiteY30" fmla="*/ 3790446 h 4902793"/>
              <a:gd name="connsiteX31" fmla="*/ 1270452 w 1364795"/>
              <a:gd name="connsiteY31" fmla="*/ 3790550 h 4902793"/>
              <a:gd name="connsiteX32" fmla="*/ 1364795 w 1364795"/>
              <a:gd name="connsiteY32" fmla="*/ 3884893 h 4902793"/>
              <a:gd name="connsiteX33" fmla="*/ 1364795 w 1364795"/>
              <a:gd name="connsiteY33" fmla="*/ 4129330 h 4902793"/>
              <a:gd name="connsiteX34" fmla="*/ 1364482 w 1364795"/>
              <a:gd name="connsiteY34" fmla="*/ 4136507 h 4902793"/>
              <a:gd name="connsiteX35" fmla="*/ 1364795 w 1364795"/>
              <a:gd name="connsiteY35" fmla="*/ 4143684 h 4902793"/>
              <a:gd name="connsiteX36" fmla="*/ 1364795 w 1364795"/>
              <a:gd name="connsiteY36" fmla="*/ 4388122 h 4902793"/>
              <a:gd name="connsiteX37" fmla="*/ 1270452 w 1364795"/>
              <a:gd name="connsiteY37" fmla="*/ 4482465 h 4902793"/>
              <a:gd name="connsiteX38" fmla="*/ 1237167 w 1364795"/>
              <a:gd name="connsiteY38" fmla="*/ 4482465 h 4902793"/>
              <a:gd name="connsiteX39" fmla="*/ 1237167 w 1364795"/>
              <a:gd name="connsiteY39" fmla="*/ 4528855 h 4902793"/>
              <a:gd name="connsiteX40" fmla="*/ 1173717 w 1364795"/>
              <a:gd name="connsiteY40" fmla="*/ 4590744 h 4902793"/>
              <a:gd name="connsiteX41" fmla="*/ 1072406 w 1364795"/>
              <a:gd name="connsiteY41" fmla="*/ 4590744 h 4902793"/>
              <a:gd name="connsiteX42" fmla="*/ 1008956 w 1364795"/>
              <a:gd name="connsiteY42" fmla="*/ 4528855 h 4902793"/>
              <a:gd name="connsiteX43" fmla="*/ 1008956 w 1364795"/>
              <a:gd name="connsiteY43" fmla="*/ 4482464 h 4902793"/>
              <a:gd name="connsiteX44" fmla="*/ 1237167 w 1364795"/>
              <a:gd name="connsiteY44" fmla="*/ 4482464 h 4902793"/>
              <a:gd name="connsiteX45" fmla="*/ 94343 w 1364795"/>
              <a:gd name="connsiteY45" fmla="*/ 3790446 h 4902793"/>
              <a:gd name="connsiteX46" fmla="*/ 127628 w 1364795"/>
              <a:gd name="connsiteY46" fmla="*/ 3790446 h 4902793"/>
              <a:gd name="connsiteX47" fmla="*/ 127628 w 1364795"/>
              <a:gd name="connsiteY47" fmla="*/ 4482465 h 4902793"/>
              <a:gd name="connsiteX48" fmla="*/ 94343 w 1364795"/>
              <a:gd name="connsiteY48" fmla="*/ 4482465 h 4902793"/>
              <a:gd name="connsiteX49" fmla="*/ 1 w 1364795"/>
              <a:gd name="connsiteY49" fmla="*/ 4388122 h 4902793"/>
              <a:gd name="connsiteX50" fmla="*/ 1 w 1364795"/>
              <a:gd name="connsiteY50" fmla="*/ 4143684 h 4902793"/>
              <a:gd name="connsiteX51" fmla="*/ 313 w 1364795"/>
              <a:gd name="connsiteY51" fmla="*/ 4136507 h 4902793"/>
              <a:gd name="connsiteX52" fmla="*/ 1 w 1364795"/>
              <a:gd name="connsiteY52" fmla="*/ 4129330 h 4902793"/>
              <a:gd name="connsiteX53" fmla="*/ 1 w 1364795"/>
              <a:gd name="connsiteY53" fmla="*/ 3884893 h 4902793"/>
              <a:gd name="connsiteX54" fmla="*/ 1 w 1364795"/>
              <a:gd name="connsiteY54" fmla="*/ 3884789 h 4902793"/>
              <a:gd name="connsiteX55" fmla="*/ 94343 w 1364795"/>
              <a:gd name="connsiteY55" fmla="*/ 3790446 h 4902793"/>
              <a:gd name="connsiteX56" fmla="*/ 1072406 w 1364795"/>
              <a:gd name="connsiteY56" fmla="*/ 3682165 h 4902793"/>
              <a:gd name="connsiteX57" fmla="*/ 1173717 w 1364795"/>
              <a:gd name="connsiteY57" fmla="*/ 3682165 h 4902793"/>
              <a:gd name="connsiteX58" fmla="*/ 1237167 w 1364795"/>
              <a:gd name="connsiteY58" fmla="*/ 3744055 h 4902793"/>
              <a:gd name="connsiteX59" fmla="*/ 1237167 w 1364795"/>
              <a:gd name="connsiteY59" fmla="*/ 3790445 h 4902793"/>
              <a:gd name="connsiteX60" fmla="*/ 1008956 w 1364795"/>
              <a:gd name="connsiteY60" fmla="*/ 3790445 h 4902793"/>
              <a:gd name="connsiteX61" fmla="*/ 1008956 w 1364795"/>
              <a:gd name="connsiteY61" fmla="*/ 3744055 h 4902793"/>
              <a:gd name="connsiteX62" fmla="*/ 1072406 w 1364795"/>
              <a:gd name="connsiteY62" fmla="*/ 3682165 h 4902793"/>
              <a:gd name="connsiteX63" fmla="*/ 191078 w 1364795"/>
              <a:gd name="connsiteY63" fmla="*/ 3682165 h 4902793"/>
              <a:gd name="connsiteX64" fmla="*/ 292389 w 1364795"/>
              <a:gd name="connsiteY64" fmla="*/ 3682165 h 4902793"/>
              <a:gd name="connsiteX65" fmla="*/ 355840 w 1364795"/>
              <a:gd name="connsiteY65" fmla="*/ 3744055 h 4902793"/>
              <a:gd name="connsiteX66" fmla="*/ 355840 w 1364795"/>
              <a:gd name="connsiteY66" fmla="*/ 3790445 h 4902793"/>
              <a:gd name="connsiteX67" fmla="*/ 127629 w 1364795"/>
              <a:gd name="connsiteY67" fmla="*/ 3790445 h 4902793"/>
              <a:gd name="connsiteX68" fmla="*/ 127629 w 1364795"/>
              <a:gd name="connsiteY68" fmla="*/ 3744055 h 4902793"/>
              <a:gd name="connsiteX69" fmla="*/ 191078 w 1364795"/>
              <a:gd name="connsiteY69" fmla="*/ 3682165 h 4902793"/>
              <a:gd name="connsiteX70" fmla="*/ 447269 w 1364795"/>
              <a:gd name="connsiteY70" fmla="*/ 3567124 h 4902793"/>
              <a:gd name="connsiteX71" fmla="*/ 675481 w 1364795"/>
              <a:gd name="connsiteY71" fmla="*/ 3567124 h 4902793"/>
              <a:gd name="connsiteX72" fmla="*/ 675481 w 1364795"/>
              <a:gd name="connsiteY72" fmla="*/ 3613515 h 4902793"/>
              <a:gd name="connsiteX73" fmla="*/ 612031 w 1364795"/>
              <a:gd name="connsiteY73" fmla="*/ 3675404 h 4902793"/>
              <a:gd name="connsiteX74" fmla="*/ 510719 w 1364795"/>
              <a:gd name="connsiteY74" fmla="*/ 3675404 h 4902793"/>
              <a:gd name="connsiteX75" fmla="*/ 447269 w 1364795"/>
              <a:gd name="connsiteY75" fmla="*/ 3613515 h 4902793"/>
              <a:gd name="connsiteX76" fmla="*/ 1008956 w 1364795"/>
              <a:gd name="connsiteY76" fmla="*/ 3255076 h 4902793"/>
              <a:gd name="connsiteX77" fmla="*/ 1237167 w 1364795"/>
              <a:gd name="connsiteY77" fmla="*/ 3255076 h 4902793"/>
              <a:gd name="connsiteX78" fmla="*/ 1237167 w 1364795"/>
              <a:gd name="connsiteY78" fmla="*/ 3301467 h 4902793"/>
              <a:gd name="connsiteX79" fmla="*/ 1173717 w 1364795"/>
              <a:gd name="connsiteY79" fmla="*/ 3363356 h 4902793"/>
              <a:gd name="connsiteX80" fmla="*/ 1072406 w 1364795"/>
              <a:gd name="connsiteY80" fmla="*/ 3363356 h 4902793"/>
              <a:gd name="connsiteX81" fmla="*/ 1008956 w 1364795"/>
              <a:gd name="connsiteY81" fmla="*/ 3301467 h 4902793"/>
              <a:gd name="connsiteX82" fmla="*/ 127628 w 1364795"/>
              <a:gd name="connsiteY82" fmla="*/ 3255076 h 4902793"/>
              <a:gd name="connsiteX83" fmla="*/ 355839 w 1364795"/>
              <a:gd name="connsiteY83" fmla="*/ 3255076 h 4902793"/>
              <a:gd name="connsiteX84" fmla="*/ 355839 w 1364795"/>
              <a:gd name="connsiteY84" fmla="*/ 3301467 h 4902793"/>
              <a:gd name="connsiteX85" fmla="*/ 292389 w 1364795"/>
              <a:gd name="connsiteY85" fmla="*/ 3363356 h 4902793"/>
              <a:gd name="connsiteX86" fmla="*/ 191078 w 1364795"/>
              <a:gd name="connsiteY86" fmla="*/ 3363356 h 4902793"/>
              <a:gd name="connsiteX87" fmla="*/ 127628 w 1364795"/>
              <a:gd name="connsiteY87" fmla="*/ 3301467 h 4902793"/>
              <a:gd name="connsiteX88" fmla="*/ 675481 w 1364795"/>
              <a:gd name="connsiteY88" fmla="*/ 2875105 h 4902793"/>
              <a:gd name="connsiteX89" fmla="*/ 708765 w 1364795"/>
              <a:gd name="connsiteY89" fmla="*/ 2875105 h 4902793"/>
              <a:gd name="connsiteX90" fmla="*/ 708765 w 1364795"/>
              <a:gd name="connsiteY90" fmla="*/ 2875209 h 4902793"/>
              <a:gd name="connsiteX91" fmla="*/ 803108 w 1364795"/>
              <a:gd name="connsiteY91" fmla="*/ 2969552 h 4902793"/>
              <a:gd name="connsiteX92" fmla="*/ 803108 w 1364795"/>
              <a:gd name="connsiteY92" fmla="*/ 3213989 h 4902793"/>
              <a:gd name="connsiteX93" fmla="*/ 802795 w 1364795"/>
              <a:gd name="connsiteY93" fmla="*/ 3221166 h 4902793"/>
              <a:gd name="connsiteX94" fmla="*/ 803108 w 1364795"/>
              <a:gd name="connsiteY94" fmla="*/ 3228343 h 4902793"/>
              <a:gd name="connsiteX95" fmla="*/ 803108 w 1364795"/>
              <a:gd name="connsiteY95" fmla="*/ 3472781 h 4902793"/>
              <a:gd name="connsiteX96" fmla="*/ 708765 w 1364795"/>
              <a:gd name="connsiteY96" fmla="*/ 3567124 h 4902793"/>
              <a:gd name="connsiteX97" fmla="*/ 675481 w 1364795"/>
              <a:gd name="connsiteY97" fmla="*/ 3567124 h 4902793"/>
              <a:gd name="connsiteX98" fmla="*/ 510719 w 1364795"/>
              <a:gd name="connsiteY98" fmla="*/ 2766826 h 4902793"/>
              <a:gd name="connsiteX99" fmla="*/ 612031 w 1364795"/>
              <a:gd name="connsiteY99" fmla="*/ 2766826 h 4902793"/>
              <a:gd name="connsiteX100" fmla="*/ 675481 w 1364795"/>
              <a:gd name="connsiteY100" fmla="*/ 2828716 h 4902793"/>
              <a:gd name="connsiteX101" fmla="*/ 675481 w 1364795"/>
              <a:gd name="connsiteY101" fmla="*/ 2875105 h 4902793"/>
              <a:gd name="connsiteX102" fmla="*/ 447269 w 1364795"/>
              <a:gd name="connsiteY102" fmla="*/ 2875105 h 4902793"/>
              <a:gd name="connsiteX103" fmla="*/ 447269 w 1364795"/>
              <a:gd name="connsiteY103" fmla="*/ 2828716 h 4902793"/>
              <a:gd name="connsiteX104" fmla="*/ 510719 w 1364795"/>
              <a:gd name="connsiteY104" fmla="*/ 2766826 h 4902793"/>
              <a:gd name="connsiteX105" fmla="*/ 94343 w 1364795"/>
              <a:gd name="connsiteY105" fmla="*/ 2563058 h 4902793"/>
              <a:gd name="connsiteX106" fmla="*/ 127628 w 1364795"/>
              <a:gd name="connsiteY106" fmla="*/ 2563058 h 4902793"/>
              <a:gd name="connsiteX107" fmla="*/ 127628 w 1364795"/>
              <a:gd name="connsiteY107" fmla="*/ 3255076 h 4902793"/>
              <a:gd name="connsiteX108" fmla="*/ 94343 w 1364795"/>
              <a:gd name="connsiteY108" fmla="*/ 3255076 h 4902793"/>
              <a:gd name="connsiteX109" fmla="*/ 0 w 1364795"/>
              <a:gd name="connsiteY109" fmla="*/ 3160733 h 4902793"/>
              <a:gd name="connsiteX110" fmla="*/ 0 w 1364795"/>
              <a:gd name="connsiteY110" fmla="*/ 2916295 h 4902793"/>
              <a:gd name="connsiteX111" fmla="*/ 313 w 1364795"/>
              <a:gd name="connsiteY111" fmla="*/ 2909118 h 4902793"/>
              <a:gd name="connsiteX112" fmla="*/ 0 w 1364795"/>
              <a:gd name="connsiteY112" fmla="*/ 2901941 h 4902793"/>
              <a:gd name="connsiteX113" fmla="*/ 0 w 1364795"/>
              <a:gd name="connsiteY113" fmla="*/ 2657504 h 4902793"/>
              <a:gd name="connsiteX114" fmla="*/ 0 w 1364795"/>
              <a:gd name="connsiteY114" fmla="*/ 2657401 h 4902793"/>
              <a:gd name="connsiteX115" fmla="*/ 94343 w 1364795"/>
              <a:gd name="connsiteY115" fmla="*/ 2563058 h 4902793"/>
              <a:gd name="connsiteX116" fmla="*/ 1237167 w 1364795"/>
              <a:gd name="connsiteY116" fmla="*/ 2563058 h 4902793"/>
              <a:gd name="connsiteX117" fmla="*/ 1270452 w 1364795"/>
              <a:gd name="connsiteY117" fmla="*/ 2563058 h 4902793"/>
              <a:gd name="connsiteX118" fmla="*/ 1270452 w 1364795"/>
              <a:gd name="connsiteY118" fmla="*/ 2563162 h 4902793"/>
              <a:gd name="connsiteX119" fmla="*/ 1364795 w 1364795"/>
              <a:gd name="connsiteY119" fmla="*/ 2657504 h 4902793"/>
              <a:gd name="connsiteX120" fmla="*/ 1364795 w 1364795"/>
              <a:gd name="connsiteY120" fmla="*/ 2901941 h 4902793"/>
              <a:gd name="connsiteX121" fmla="*/ 1364482 w 1364795"/>
              <a:gd name="connsiteY121" fmla="*/ 2909118 h 4902793"/>
              <a:gd name="connsiteX122" fmla="*/ 1364795 w 1364795"/>
              <a:gd name="connsiteY122" fmla="*/ 2916295 h 4902793"/>
              <a:gd name="connsiteX123" fmla="*/ 1364795 w 1364795"/>
              <a:gd name="connsiteY123" fmla="*/ 3160733 h 4902793"/>
              <a:gd name="connsiteX124" fmla="*/ 1270452 w 1364795"/>
              <a:gd name="connsiteY124" fmla="*/ 3255076 h 4902793"/>
              <a:gd name="connsiteX125" fmla="*/ 1237167 w 1364795"/>
              <a:gd name="connsiteY125" fmla="*/ 3255076 h 4902793"/>
              <a:gd name="connsiteX126" fmla="*/ 1072406 w 1364795"/>
              <a:gd name="connsiteY126" fmla="*/ 2454778 h 4902793"/>
              <a:gd name="connsiteX127" fmla="*/ 1173717 w 1364795"/>
              <a:gd name="connsiteY127" fmla="*/ 2454778 h 4902793"/>
              <a:gd name="connsiteX128" fmla="*/ 1237167 w 1364795"/>
              <a:gd name="connsiteY128" fmla="*/ 2516667 h 4902793"/>
              <a:gd name="connsiteX129" fmla="*/ 1237167 w 1364795"/>
              <a:gd name="connsiteY129" fmla="*/ 2563058 h 4902793"/>
              <a:gd name="connsiteX130" fmla="*/ 1008956 w 1364795"/>
              <a:gd name="connsiteY130" fmla="*/ 2563058 h 4902793"/>
              <a:gd name="connsiteX131" fmla="*/ 1008956 w 1364795"/>
              <a:gd name="connsiteY131" fmla="*/ 2516667 h 4902793"/>
              <a:gd name="connsiteX132" fmla="*/ 1072406 w 1364795"/>
              <a:gd name="connsiteY132" fmla="*/ 2454778 h 4902793"/>
              <a:gd name="connsiteX133" fmla="*/ 191078 w 1364795"/>
              <a:gd name="connsiteY133" fmla="*/ 2454778 h 4902793"/>
              <a:gd name="connsiteX134" fmla="*/ 292389 w 1364795"/>
              <a:gd name="connsiteY134" fmla="*/ 2454778 h 4902793"/>
              <a:gd name="connsiteX135" fmla="*/ 355839 w 1364795"/>
              <a:gd name="connsiteY135" fmla="*/ 2516667 h 4902793"/>
              <a:gd name="connsiteX136" fmla="*/ 355839 w 1364795"/>
              <a:gd name="connsiteY136" fmla="*/ 2563058 h 4902793"/>
              <a:gd name="connsiteX137" fmla="*/ 127628 w 1364795"/>
              <a:gd name="connsiteY137" fmla="*/ 2563058 h 4902793"/>
              <a:gd name="connsiteX138" fmla="*/ 127628 w 1364795"/>
              <a:gd name="connsiteY138" fmla="*/ 2516667 h 4902793"/>
              <a:gd name="connsiteX139" fmla="*/ 191078 w 1364795"/>
              <a:gd name="connsiteY139" fmla="*/ 2454778 h 4902793"/>
              <a:gd name="connsiteX140" fmla="*/ 127628 w 1364795"/>
              <a:gd name="connsiteY140" fmla="*/ 2027689 h 4902793"/>
              <a:gd name="connsiteX141" fmla="*/ 355839 w 1364795"/>
              <a:gd name="connsiteY141" fmla="*/ 2027689 h 4902793"/>
              <a:gd name="connsiteX142" fmla="*/ 355839 w 1364795"/>
              <a:gd name="connsiteY142" fmla="*/ 2074080 h 4902793"/>
              <a:gd name="connsiteX143" fmla="*/ 292389 w 1364795"/>
              <a:gd name="connsiteY143" fmla="*/ 2135969 h 4902793"/>
              <a:gd name="connsiteX144" fmla="*/ 191078 w 1364795"/>
              <a:gd name="connsiteY144" fmla="*/ 2135969 h 4902793"/>
              <a:gd name="connsiteX145" fmla="*/ 127628 w 1364795"/>
              <a:gd name="connsiteY145" fmla="*/ 2074080 h 4902793"/>
              <a:gd name="connsiteX146" fmla="*/ 675480 w 1364795"/>
              <a:gd name="connsiteY146" fmla="*/ 1647719 h 4902793"/>
              <a:gd name="connsiteX147" fmla="*/ 708765 w 1364795"/>
              <a:gd name="connsiteY147" fmla="*/ 1647719 h 4902793"/>
              <a:gd name="connsiteX148" fmla="*/ 708765 w 1364795"/>
              <a:gd name="connsiteY148" fmla="*/ 1647823 h 4902793"/>
              <a:gd name="connsiteX149" fmla="*/ 803108 w 1364795"/>
              <a:gd name="connsiteY149" fmla="*/ 1742166 h 4902793"/>
              <a:gd name="connsiteX150" fmla="*/ 803108 w 1364795"/>
              <a:gd name="connsiteY150" fmla="*/ 1986603 h 4902793"/>
              <a:gd name="connsiteX151" fmla="*/ 802795 w 1364795"/>
              <a:gd name="connsiteY151" fmla="*/ 1993780 h 4902793"/>
              <a:gd name="connsiteX152" fmla="*/ 803108 w 1364795"/>
              <a:gd name="connsiteY152" fmla="*/ 2000957 h 4902793"/>
              <a:gd name="connsiteX153" fmla="*/ 803108 w 1364795"/>
              <a:gd name="connsiteY153" fmla="*/ 2245395 h 4902793"/>
              <a:gd name="connsiteX154" fmla="*/ 708765 w 1364795"/>
              <a:gd name="connsiteY154" fmla="*/ 2339738 h 4902793"/>
              <a:gd name="connsiteX155" fmla="*/ 675480 w 1364795"/>
              <a:gd name="connsiteY155" fmla="*/ 2339738 h 4902793"/>
              <a:gd name="connsiteX156" fmla="*/ 675480 w 1364795"/>
              <a:gd name="connsiteY156" fmla="*/ 2386127 h 4902793"/>
              <a:gd name="connsiteX157" fmla="*/ 612031 w 1364795"/>
              <a:gd name="connsiteY157" fmla="*/ 2448016 h 4902793"/>
              <a:gd name="connsiteX158" fmla="*/ 510719 w 1364795"/>
              <a:gd name="connsiteY158" fmla="*/ 2448016 h 4902793"/>
              <a:gd name="connsiteX159" fmla="*/ 447269 w 1364795"/>
              <a:gd name="connsiteY159" fmla="*/ 2386127 h 4902793"/>
              <a:gd name="connsiteX160" fmla="*/ 447269 w 1364795"/>
              <a:gd name="connsiteY160" fmla="*/ 2339736 h 4902793"/>
              <a:gd name="connsiteX161" fmla="*/ 675480 w 1364795"/>
              <a:gd name="connsiteY161" fmla="*/ 2339736 h 4902793"/>
              <a:gd name="connsiteX162" fmla="*/ 510719 w 1364795"/>
              <a:gd name="connsiteY162" fmla="*/ 1539438 h 4902793"/>
              <a:gd name="connsiteX163" fmla="*/ 612031 w 1364795"/>
              <a:gd name="connsiteY163" fmla="*/ 1539438 h 4902793"/>
              <a:gd name="connsiteX164" fmla="*/ 675480 w 1364795"/>
              <a:gd name="connsiteY164" fmla="*/ 1601327 h 4902793"/>
              <a:gd name="connsiteX165" fmla="*/ 675480 w 1364795"/>
              <a:gd name="connsiteY165" fmla="*/ 1647718 h 4902793"/>
              <a:gd name="connsiteX166" fmla="*/ 447269 w 1364795"/>
              <a:gd name="connsiteY166" fmla="*/ 1647718 h 4902793"/>
              <a:gd name="connsiteX167" fmla="*/ 447269 w 1364795"/>
              <a:gd name="connsiteY167" fmla="*/ 1601327 h 4902793"/>
              <a:gd name="connsiteX168" fmla="*/ 510719 w 1364795"/>
              <a:gd name="connsiteY168" fmla="*/ 1539438 h 4902793"/>
              <a:gd name="connsiteX169" fmla="*/ 94343 w 1364795"/>
              <a:gd name="connsiteY169" fmla="*/ 1335671 h 4902793"/>
              <a:gd name="connsiteX170" fmla="*/ 127628 w 1364795"/>
              <a:gd name="connsiteY170" fmla="*/ 1335671 h 4902793"/>
              <a:gd name="connsiteX171" fmla="*/ 127628 w 1364795"/>
              <a:gd name="connsiteY171" fmla="*/ 2027690 h 4902793"/>
              <a:gd name="connsiteX172" fmla="*/ 94343 w 1364795"/>
              <a:gd name="connsiteY172" fmla="*/ 2027690 h 4902793"/>
              <a:gd name="connsiteX173" fmla="*/ 0 w 1364795"/>
              <a:gd name="connsiteY173" fmla="*/ 1933347 h 4902793"/>
              <a:gd name="connsiteX174" fmla="*/ 0 w 1364795"/>
              <a:gd name="connsiteY174" fmla="*/ 1688909 h 4902793"/>
              <a:gd name="connsiteX175" fmla="*/ 313 w 1364795"/>
              <a:gd name="connsiteY175" fmla="*/ 1681732 h 4902793"/>
              <a:gd name="connsiteX176" fmla="*/ 0 w 1364795"/>
              <a:gd name="connsiteY176" fmla="*/ 1674555 h 4902793"/>
              <a:gd name="connsiteX177" fmla="*/ 0 w 1364795"/>
              <a:gd name="connsiteY177" fmla="*/ 1430117 h 4902793"/>
              <a:gd name="connsiteX178" fmla="*/ 0 w 1364795"/>
              <a:gd name="connsiteY178" fmla="*/ 1430013 h 4902793"/>
              <a:gd name="connsiteX179" fmla="*/ 94343 w 1364795"/>
              <a:gd name="connsiteY179" fmla="*/ 1335671 h 4902793"/>
              <a:gd name="connsiteX180" fmla="*/ 1237167 w 1364795"/>
              <a:gd name="connsiteY180" fmla="*/ 1335671 h 4902793"/>
              <a:gd name="connsiteX181" fmla="*/ 1270452 w 1364795"/>
              <a:gd name="connsiteY181" fmla="*/ 1335671 h 4902793"/>
              <a:gd name="connsiteX182" fmla="*/ 1270452 w 1364795"/>
              <a:gd name="connsiteY182" fmla="*/ 1335775 h 4902793"/>
              <a:gd name="connsiteX183" fmla="*/ 1364795 w 1364795"/>
              <a:gd name="connsiteY183" fmla="*/ 1430117 h 4902793"/>
              <a:gd name="connsiteX184" fmla="*/ 1364795 w 1364795"/>
              <a:gd name="connsiteY184" fmla="*/ 1674555 h 4902793"/>
              <a:gd name="connsiteX185" fmla="*/ 1364482 w 1364795"/>
              <a:gd name="connsiteY185" fmla="*/ 1681732 h 4902793"/>
              <a:gd name="connsiteX186" fmla="*/ 1364795 w 1364795"/>
              <a:gd name="connsiteY186" fmla="*/ 1688909 h 4902793"/>
              <a:gd name="connsiteX187" fmla="*/ 1364795 w 1364795"/>
              <a:gd name="connsiteY187" fmla="*/ 1933347 h 4902793"/>
              <a:gd name="connsiteX188" fmla="*/ 1270452 w 1364795"/>
              <a:gd name="connsiteY188" fmla="*/ 2027690 h 4902793"/>
              <a:gd name="connsiteX189" fmla="*/ 1237167 w 1364795"/>
              <a:gd name="connsiteY189" fmla="*/ 2027690 h 4902793"/>
              <a:gd name="connsiteX190" fmla="*/ 1237167 w 1364795"/>
              <a:gd name="connsiteY190" fmla="*/ 2074080 h 4902793"/>
              <a:gd name="connsiteX191" fmla="*/ 1173717 w 1364795"/>
              <a:gd name="connsiteY191" fmla="*/ 2135969 h 4902793"/>
              <a:gd name="connsiteX192" fmla="*/ 1072406 w 1364795"/>
              <a:gd name="connsiteY192" fmla="*/ 2135969 h 4902793"/>
              <a:gd name="connsiteX193" fmla="*/ 1008956 w 1364795"/>
              <a:gd name="connsiteY193" fmla="*/ 2074080 h 4902793"/>
              <a:gd name="connsiteX194" fmla="*/ 1008956 w 1364795"/>
              <a:gd name="connsiteY194" fmla="*/ 2027689 h 4902793"/>
              <a:gd name="connsiteX195" fmla="*/ 1237167 w 1364795"/>
              <a:gd name="connsiteY195" fmla="*/ 2027689 h 4902793"/>
              <a:gd name="connsiteX196" fmla="*/ 191078 w 1364795"/>
              <a:gd name="connsiteY196" fmla="*/ 1227390 h 4902793"/>
              <a:gd name="connsiteX197" fmla="*/ 292389 w 1364795"/>
              <a:gd name="connsiteY197" fmla="*/ 1227390 h 4902793"/>
              <a:gd name="connsiteX198" fmla="*/ 355839 w 1364795"/>
              <a:gd name="connsiteY198" fmla="*/ 1289279 h 4902793"/>
              <a:gd name="connsiteX199" fmla="*/ 355839 w 1364795"/>
              <a:gd name="connsiteY199" fmla="*/ 1335670 h 4902793"/>
              <a:gd name="connsiteX200" fmla="*/ 127628 w 1364795"/>
              <a:gd name="connsiteY200" fmla="*/ 1335670 h 4902793"/>
              <a:gd name="connsiteX201" fmla="*/ 127628 w 1364795"/>
              <a:gd name="connsiteY201" fmla="*/ 1289279 h 4902793"/>
              <a:gd name="connsiteX202" fmla="*/ 191078 w 1364795"/>
              <a:gd name="connsiteY202" fmla="*/ 1227390 h 4902793"/>
              <a:gd name="connsiteX203" fmla="*/ 1072406 w 1364795"/>
              <a:gd name="connsiteY203" fmla="*/ 1227390 h 4902793"/>
              <a:gd name="connsiteX204" fmla="*/ 1173717 w 1364795"/>
              <a:gd name="connsiteY204" fmla="*/ 1227390 h 4902793"/>
              <a:gd name="connsiteX205" fmla="*/ 1237167 w 1364795"/>
              <a:gd name="connsiteY205" fmla="*/ 1289279 h 4902793"/>
              <a:gd name="connsiteX206" fmla="*/ 1237167 w 1364795"/>
              <a:gd name="connsiteY206" fmla="*/ 1335670 h 4902793"/>
              <a:gd name="connsiteX207" fmla="*/ 1008956 w 1364795"/>
              <a:gd name="connsiteY207" fmla="*/ 1335670 h 4902793"/>
              <a:gd name="connsiteX208" fmla="*/ 1008956 w 1364795"/>
              <a:gd name="connsiteY208" fmla="*/ 1289279 h 4902793"/>
              <a:gd name="connsiteX209" fmla="*/ 1072406 w 1364795"/>
              <a:gd name="connsiteY209" fmla="*/ 1227390 h 4902793"/>
              <a:gd name="connsiteX210" fmla="*/ 447269 w 1364795"/>
              <a:gd name="connsiteY210" fmla="*/ 1112347 h 4902793"/>
              <a:gd name="connsiteX211" fmla="*/ 675480 w 1364795"/>
              <a:gd name="connsiteY211" fmla="*/ 1112347 h 4902793"/>
              <a:gd name="connsiteX212" fmla="*/ 675480 w 1364795"/>
              <a:gd name="connsiteY212" fmla="*/ 1158738 h 4902793"/>
              <a:gd name="connsiteX213" fmla="*/ 612031 w 1364795"/>
              <a:gd name="connsiteY213" fmla="*/ 1220627 h 4902793"/>
              <a:gd name="connsiteX214" fmla="*/ 510719 w 1364795"/>
              <a:gd name="connsiteY214" fmla="*/ 1220627 h 4902793"/>
              <a:gd name="connsiteX215" fmla="*/ 447269 w 1364795"/>
              <a:gd name="connsiteY215" fmla="*/ 1158738 h 4902793"/>
              <a:gd name="connsiteX216" fmla="*/ 1008956 w 1364795"/>
              <a:gd name="connsiteY216" fmla="*/ 800301 h 4902793"/>
              <a:gd name="connsiteX217" fmla="*/ 1237167 w 1364795"/>
              <a:gd name="connsiteY217" fmla="*/ 800301 h 4902793"/>
              <a:gd name="connsiteX218" fmla="*/ 1237167 w 1364795"/>
              <a:gd name="connsiteY218" fmla="*/ 846692 h 4902793"/>
              <a:gd name="connsiteX219" fmla="*/ 1173717 w 1364795"/>
              <a:gd name="connsiteY219" fmla="*/ 908581 h 4902793"/>
              <a:gd name="connsiteX220" fmla="*/ 1072406 w 1364795"/>
              <a:gd name="connsiteY220" fmla="*/ 908581 h 4902793"/>
              <a:gd name="connsiteX221" fmla="*/ 1008956 w 1364795"/>
              <a:gd name="connsiteY221" fmla="*/ 846692 h 4902793"/>
              <a:gd name="connsiteX222" fmla="*/ 127628 w 1364795"/>
              <a:gd name="connsiteY222" fmla="*/ 800299 h 4902793"/>
              <a:gd name="connsiteX223" fmla="*/ 355839 w 1364795"/>
              <a:gd name="connsiteY223" fmla="*/ 800299 h 4902793"/>
              <a:gd name="connsiteX224" fmla="*/ 355839 w 1364795"/>
              <a:gd name="connsiteY224" fmla="*/ 846690 h 4902793"/>
              <a:gd name="connsiteX225" fmla="*/ 292389 w 1364795"/>
              <a:gd name="connsiteY225" fmla="*/ 908579 h 4902793"/>
              <a:gd name="connsiteX226" fmla="*/ 191078 w 1364795"/>
              <a:gd name="connsiteY226" fmla="*/ 908579 h 4902793"/>
              <a:gd name="connsiteX227" fmla="*/ 127628 w 1364795"/>
              <a:gd name="connsiteY227" fmla="*/ 846690 h 4902793"/>
              <a:gd name="connsiteX228" fmla="*/ 675480 w 1364795"/>
              <a:gd name="connsiteY228" fmla="*/ 420330 h 4902793"/>
              <a:gd name="connsiteX229" fmla="*/ 708765 w 1364795"/>
              <a:gd name="connsiteY229" fmla="*/ 420330 h 4902793"/>
              <a:gd name="connsiteX230" fmla="*/ 708765 w 1364795"/>
              <a:gd name="connsiteY230" fmla="*/ 420433 h 4902793"/>
              <a:gd name="connsiteX231" fmla="*/ 803108 w 1364795"/>
              <a:gd name="connsiteY231" fmla="*/ 514776 h 4902793"/>
              <a:gd name="connsiteX232" fmla="*/ 803108 w 1364795"/>
              <a:gd name="connsiteY232" fmla="*/ 759213 h 4902793"/>
              <a:gd name="connsiteX233" fmla="*/ 802795 w 1364795"/>
              <a:gd name="connsiteY233" fmla="*/ 766391 h 4902793"/>
              <a:gd name="connsiteX234" fmla="*/ 803108 w 1364795"/>
              <a:gd name="connsiteY234" fmla="*/ 773568 h 4902793"/>
              <a:gd name="connsiteX235" fmla="*/ 803108 w 1364795"/>
              <a:gd name="connsiteY235" fmla="*/ 1018006 h 4902793"/>
              <a:gd name="connsiteX236" fmla="*/ 708765 w 1364795"/>
              <a:gd name="connsiteY236" fmla="*/ 1112348 h 4902793"/>
              <a:gd name="connsiteX237" fmla="*/ 675480 w 1364795"/>
              <a:gd name="connsiteY237" fmla="*/ 1112348 h 4902793"/>
              <a:gd name="connsiteX238" fmla="*/ 510719 w 1364795"/>
              <a:gd name="connsiteY238" fmla="*/ 312049 h 4902793"/>
              <a:gd name="connsiteX239" fmla="*/ 612031 w 1364795"/>
              <a:gd name="connsiteY239" fmla="*/ 312049 h 4902793"/>
              <a:gd name="connsiteX240" fmla="*/ 675480 w 1364795"/>
              <a:gd name="connsiteY240" fmla="*/ 373938 h 4902793"/>
              <a:gd name="connsiteX241" fmla="*/ 675480 w 1364795"/>
              <a:gd name="connsiteY241" fmla="*/ 420328 h 4902793"/>
              <a:gd name="connsiteX242" fmla="*/ 447269 w 1364795"/>
              <a:gd name="connsiteY242" fmla="*/ 420328 h 4902793"/>
              <a:gd name="connsiteX243" fmla="*/ 447269 w 1364795"/>
              <a:gd name="connsiteY243" fmla="*/ 373938 h 4902793"/>
              <a:gd name="connsiteX244" fmla="*/ 510719 w 1364795"/>
              <a:gd name="connsiteY244" fmla="*/ 312049 h 4902793"/>
              <a:gd name="connsiteX245" fmla="*/ 1237167 w 1364795"/>
              <a:gd name="connsiteY245" fmla="*/ 108385 h 4902793"/>
              <a:gd name="connsiteX246" fmla="*/ 1270452 w 1364795"/>
              <a:gd name="connsiteY246" fmla="*/ 108385 h 4902793"/>
              <a:gd name="connsiteX247" fmla="*/ 1364795 w 1364795"/>
              <a:gd name="connsiteY247" fmla="*/ 202728 h 4902793"/>
              <a:gd name="connsiteX248" fmla="*/ 1364795 w 1364795"/>
              <a:gd name="connsiteY248" fmla="*/ 447165 h 4902793"/>
              <a:gd name="connsiteX249" fmla="*/ 1364482 w 1364795"/>
              <a:gd name="connsiteY249" fmla="*/ 454342 h 4902793"/>
              <a:gd name="connsiteX250" fmla="*/ 1364795 w 1364795"/>
              <a:gd name="connsiteY250" fmla="*/ 461519 h 4902793"/>
              <a:gd name="connsiteX251" fmla="*/ 1364795 w 1364795"/>
              <a:gd name="connsiteY251" fmla="*/ 705957 h 4902793"/>
              <a:gd name="connsiteX252" fmla="*/ 1270452 w 1364795"/>
              <a:gd name="connsiteY252" fmla="*/ 800299 h 4902793"/>
              <a:gd name="connsiteX253" fmla="*/ 1237167 w 1364795"/>
              <a:gd name="connsiteY253" fmla="*/ 800299 h 4902793"/>
              <a:gd name="connsiteX254" fmla="*/ 94342 w 1364795"/>
              <a:gd name="connsiteY254" fmla="*/ 108281 h 4902793"/>
              <a:gd name="connsiteX255" fmla="*/ 127628 w 1364795"/>
              <a:gd name="connsiteY255" fmla="*/ 108281 h 4902793"/>
              <a:gd name="connsiteX256" fmla="*/ 127628 w 1364795"/>
              <a:gd name="connsiteY256" fmla="*/ 800300 h 4902793"/>
              <a:gd name="connsiteX257" fmla="*/ 94342 w 1364795"/>
              <a:gd name="connsiteY257" fmla="*/ 800300 h 4902793"/>
              <a:gd name="connsiteX258" fmla="*/ 0 w 1364795"/>
              <a:gd name="connsiteY258" fmla="*/ 705957 h 4902793"/>
              <a:gd name="connsiteX259" fmla="*/ 0 w 1364795"/>
              <a:gd name="connsiteY259" fmla="*/ 461519 h 4902793"/>
              <a:gd name="connsiteX260" fmla="*/ 312 w 1364795"/>
              <a:gd name="connsiteY260" fmla="*/ 454342 h 4902793"/>
              <a:gd name="connsiteX261" fmla="*/ 0 w 1364795"/>
              <a:gd name="connsiteY261" fmla="*/ 447165 h 4902793"/>
              <a:gd name="connsiteX262" fmla="*/ 0 w 1364795"/>
              <a:gd name="connsiteY262" fmla="*/ 202728 h 4902793"/>
              <a:gd name="connsiteX263" fmla="*/ 0 w 1364795"/>
              <a:gd name="connsiteY263" fmla="*/ 202624 h 4902793"/>
              <a:gd name="connsiteX264" fmla="*/ 94342 w 1364795"/>
              <a:gd name="connsiteY264" fmla="*/ 108281 h 4902793"/>
              <a:gd name="connsiteX265" fmla="*/ 191078 w 1364795"/>
              <a:gd name="connsiteY265" fmla="*/ 0 h 4902793"/>
              <a:gd name="connsiteX266" fmla="*/ 292389 w 1364795"/>
              <a:gd name="connsiteY266" fmla="*/ 0 h 4902793"/>
              <a:gd name="connsiteX267" fmla="*/ 355839 w 1364795"/>
              <a:gd name="connsiteY267" fmla="*/ 61889 h 4902793"/>
              <a:gd name="connsiteX268" fmla="*/ 355839 w 1364795"/>
              <a:gd name="connsiteY268" fmla="*/ 108280 h 4902793"/>
              <a:gd name="connsiteX269" fmla="*/ 127628 w 1364795"/>
              <a:gd name="connsiteY269" fmla="*/ 108280 h 4902793"/>
              <a:gd name="connsiteX270" fmla="*/ 127628 w 1364795"/>
              <a:gd name="connsiteY270" fmla="*/ 61889 h 4902793"/>
              <a:gd name="connsiteX271" fmla="*/ 191078 w 1364795"/>
              <a:gd name="connsiteY271" fmla="*/ 0 h 4902793"/>
              <a:gd name="connsiteX272" fmla="*/ 1072406 w 1364795"/>
              <a:gd name="connsiteY272" fmla="*/ 0 h 4902793"/>
              <a:gd name="connsiteX273" fmla="*/ 1173717 w 1364795"/>
              <a:gd name="connsiteY273" fmla="*/ 0 h 4902793"/>
              <a:gd name="connsiteX274" fmla="*/ 1237167 w 1364795"/>
              <a:gd name="connsiteY274" fmla="*/ 61889 h 4902793"/>
              <a:gd name="connsiteX275" fmla="*/ 1237167 w 1364795"/>
              <a:gd name="connsiteY275" fmla="*/ 108280 h 4902793"/>
              <a:gd name="connsiteX276" fmla="*/ 1008956 w 1364795"/>
              <a:gd name="connsiteY276" fmla="*/ 108280 h 4902793"/>
              <a:gd name="connsiteX277" fmla="*/ 1008956 w 1364795"/>
              <a:gd name="connsiteY277" fmla="*/ 61889 h 4902793"/>
              <a:gd name="connsiteX278" fmla="*/ 1072406 w 1364795"/>
              <a:gd name="connsiteY278" fmla="*/ 0 h 490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364795" h="4902793">
                <a:moveTo>
                  <a:pt x="447270" y="4794513"/>
                </a:moveTo>
                <a:lnTo>
                  <a:pt x="675481" y="4794513"/>
                </a:lnTo>
                <a:lnTo>
                  <a:pt x="675481" y="4840904"/>
                </a:lnTo>
                <a:cubicBezTo>
                  <a:pt x="675481" y="4876477"/>
                  <a:pt x="648437" y="4902793"/>
                  <a:pt x="612031" y="4902793"/>
                </a:cubicBezTo>
                <a:lnTo>
                  <a:pt x="510719" y="4902793"/>
                </a:lnTo>
                <a:cubicBezTo>
                  <a:pt x="474313" y="4902793"/>
                  <a:pt x="447270" y="4876477"/>
                  <a:pt x="447270" y="4840904"/>
                </a:cubicBezTo>
                <a:close/>
                <a:moveTo>
                  <a:pt x="127629" y="4482464"/>
                </a:moveTo>
                <a:lnTo>
                  <a:pt x="355840" y="4482464"/>
                </a:lnTo>
                <a:lnTo>
                  <a:pt x="355840" y="4528855"/>
                </a:lnTo>
                <a:cubicBezTo>
                  <a:pt x="355840" y="4564428"/>
                  <a:pt x="328795" y="4590744"/>
                  <a:pt x="292389" y="4590744"/>
                </a:cubicBezTo>
                <a:lnTo>
                  <a:pt x="191078" y="4590744"/>
                </a:lnTo>
                <a:cubicBezTo>
                  <a:pt x="154672" y="4590744"/>
                  <a:pt x="127629" y="4564428"/>
                  <a:pt x="127629" y="4528855"/>
                </a:cubicBezTo>
                <a:close/>
                <a:moveTo>
                  <a:pt x="675481" y="4102494"/>
                </a:moveTo>
                <a:lnTo>
                  <a:pt x="708765" y="4102494"/>
                </a:lnTo>
                <a:lnTo>
                  <a:pt x="708765" y="4102598"/>
                </a:lnTo>
                <a:cubicBezTo>
                  <a:pt x="763685" y="4102598"/>
                  <a:pt x="803108" y="4142020"/>
                  <a:pt x="803108" y="4196941"/>
                </a:cubicBezTo>
                <a:lnTo>
                  <a:pt x="803108" y="4441378"/>
                </a:lnTo>
                <a:cubicBezTo>
                  <a:pt x="803108" y="4443875"/>
                  <a:pt x="802899" y="4446163"/>
                  <a:pt x="802795" y="4448555"/>
                </a:cubicBezTo>
                <a:cubicBezTo>
                  <a:pt x="802899" y="4450947"/>
                  <a:pt x="803108" y="4453340"/>
                  <a:pt x="803108" y="4455732"/>
                </a:cubicBezTo>
                <a:lnTo>
                  <a:pt x="803108" y="4700170"/>
                </a:lnTo>
                <a:cubicBezTo>
                  <a:pt x="803108" y="4755090"/>
                  <a:pt x="763685" y="4794513"/>
                  <a:pt x="708765" y="4794513"/>
                </a:cubicBezTo>
                <a:lnTo>
                  <a:pt x="675481" y="4794513"/>
                </a:lnTo>
                <a:close/>
                <a:moveTo>
                  <a:pt x="510719" y="3994213"/>
                </a:moveTo>
                <a:lnTo>
                  <a:pt x="612031" y="3994213"/>
                </a:lnTo>
                <a:cubicBezTo>
                  <a:pt x="648437" y="3994213"/>
                  <a:pt x="675481" y="4020529"/>
                  <a:pt x="675481" y="4056103"/>
                </a:cubicBezTo>
                <a:lnTo>
                  <a:pt x="675481" y="4102493"/>
                </a:lnTo>
                <a:lnTo>
                  <a:pt x="447270" y="4102493"/>
                </a:lnTo>
                <a:lnTo>
                  <a:pt x="447270" y="4056103"/>
                </a:lnTo>
                <a:cubicBezTo>
                  <a:pt x="447270" y="4020529"/>
                  <a:pt x="474313" y="3994213"/>
                  <a:pt x="510719" y="3994213"/>
                </a:cubicBezTo>
                <a:close/>
                <a:moveTo>
                  <a:pt x="1237167" y="3790446"/>
                </a:moveTo>
                <a:lnTo>
                  <a:pt x="1270452" y="3790446"/>
                </a:lnTo>
                <a:lnTo>
                  <a:pt x="1270452" y="3790550"/>
                </a:lnTo>
                <a:cubicBezTo>
                  <a:pt x="1325372" y="3790550"/>
                  <a:pt x="1364795" y="3829972"/>
                  <a:pt x="1364795" y="3884893"/>
                </a:cubicBezTo>
                <a:lnTo>
                  <a:pt x="1364795" y="4129330"/>
                </a:lnTo>
                <a:cubicBezTo>
                  <a:pt x="1364795" y="4131827"/>
                  <a:pt x="1364586" y="4134115"/>
                  <a:pt x="1364482" y="4136507"/>
                </a:cubicBezTo>
                <a:cubicBezTo>
                  <a:pt x="1364586" y="4138899"/>
                  <a:pt x="1364795" y="4141292"/>
                  <a:pt x="1364795" y="4143684"/>
                </a:cubicBezTo>
                <a:lnTo>
                  <a:pt x="1364795" y="4388122"/>
                </a:lnTo>
                <a:cubicBezTo>
                  <a:pt x="1364795" y="4443042"/>
                  <a:pt x="1325372" y="4482465"/>
                  <a:pt x="1270452" y="4482465"/>
                </a:cubicBezTo>
                <a:lnTo>
                  <a:pt x="1237167" y="4482465"/>
                </a:lnTo>
                <a:lnTo>
                  <a:pt x="1237167" y="4528855"/>
                </a:lnTo>
                <a:cubicBezTo>
                  <a:pt x="1237167" y="4564428"/>
                  <a:pt x="1210123" y="4590744"/>
                  <a:pt x="1173717" y="4590744"/>
                </a:cubicBezTo>
                <a:lnTo>
                  <a:pt x="1072406" y="4590744"/>
                </a:lnTo>
                <a:cubicBezTo>
                  <a:pt x="1036000" y="4590744"/>
                  <a:pt x="1008956" y="4564428"/>
                  <a:pt x="1008956" y="4528855"/>
                </a:cubicBezTo>
                <a:lnTo>
                  <a:pt x="1008956" y="4482464"/>
                </a:lnTo>
                <a:lnTo>
                  <a:pt x="1237167" y="4482464"/>
                </a:lnTo>
                <a:close/>
                <a:moveTo>
                  <a:pt x="94343" y="3790446"/>
                </a:moveTo>
                <a:lnTo>
                  <a:pt x="127628" y="3790446"/>
                </a:lnTo>
                <a:lnTo>
                  <a:pt x="127628" y="4482465"/>
                </a:lnTo>
                <a:lnTo>
                  <a:pt x="94343" y="4482465"/>
                </a:lnTo>
                <a:cubicBezTo>
                  <a:pt x="39422" y="4482465"/>
                  <a:pt x="1" y="4443042"/>
                  <a:pt x="1" y="4388122"/>
                </a:cubicBezTo>
                <a:lnTo>
                  <a:pt x="1" y="4143684"/>
                </a:lnTo>
                <a:cubicBezTo>
                  <a:pt x="1" y="4141188"/>
                  <a:pt x="209" y="4138899"/>
                  <a:pt x="313" y="4136507"/>
                </a:cubicBezTo>
                <a:cubicBezTo>
                  <a:pt x="209" y="4134115"/>
                  <a:pt x="1" y="4131722"/>
                  <a:pt x="1" y="4129330"/>
                </a:cubicBezTo>
                <a:lnTo>
                  <a:pt x="1" y="3884893"/>
                </a:lnTo>
                <a:lnTo>
                  <a:pt x="1" y="3884789"/>
                </a:lnTo>
                <a:cubicBezTo>
                  <a:pt x="1" y="3829868"/>
                  <a:pt x="39422" y="3790446"/>
                  <a:pt x="94343" y="3790446"/>
                </a:cubicBezTo>
                <a:close/>
                <a:moveTo>
                  <a:pt x="1072406" y="3682165"/>
                </a:moveTo>
                <a:lnTo>
                  <a:pt x="1173717" y="3682165"/>
                </a:lnTo>
                <a:cubicBezTo>
                  <a:pt x="1210123" y="3682165"/>
                  <a:pt x="1237167" y="3708481"/>
                  <a:pt x="1237167" y="3744055"/>
                </a:cubicBezTo>
                <a:lnTo>
                  <a:pt x="1237167" y="3790445"/>
                </a:lnTo>
                <a:lnTo>
                  <a:pt x="1008956" y="3790445"/>
                </a:lnTo>
                <a:lnTo>
                  <a:pt x="1008956" y="3744055"/>
                </a:lnTo>
                <a:cubicBezTo>
                  <a:pt x="1008956" y="3708481"/>
                  <a:pt x="1036000" y="3682165"/>
                  <a:pt x="1072406" y="3682165"/>
                </a:cubicBezTo>
                <a:close/>
                <a:moveTo>
                  <a:pt x="191078" y="3682165"/>
                </a:moveTo>
                <a:lnTo>
                  <a:pt x="292389" y="3682165"/>
                </a:lnTo>
                <a:cubicBezTo>
                  <a:pt x="328795" y="3682165"/>
                  <a:pt x="355840" y="3708481"/>
                  <a:pt x="355840" y="3744055"/>
                </a:cubicBezTo>
                <a:lnTo>
                  <a:pt x="355840" y="3790445"/>
                </a:lnTo>
                <a:lnTo>
                  <a:pt x="127629" y="3790445"/>
                </a:lnTo>
                <a:lnTo>
                  <a:pt x="127629" y="3744055"/>
                </a:lnTo>
                <a:cubicBezTo>
                  <a:pt x="127629" y="3708481"/>
                  <a:pt x="154672" y="3682165"/>
                  <a:pt x="191078" y="3682165"/>
                </a:cubicBezTo>
                <a:close/>
                <a:moveTo>
                  <a:pt x="447269" y="3567124"/>
                </a:moveTo>
                <a:lnTo>
                  <a:pt x="675481" y="3567124"/>
                </a:lnTo>
                <a:lnTo>
                  <a:pt x="675481" y="3613515"/>
                </a:lnTo>
                <a:cubicBezTo>
                  <a:pt x="675481" y="3649088"/>
                  <a:pt x="648437" y="3675404"/>
                  <a:pt x="612031" y="3675404"/>
                </a:cubicBezTo>
                <a:lnTo>
                  <a:pt x="510719" y="3675404"/>
                </a:lnTo>
                <a:cubicBezTo>
                  <a:pt x="474313" y="3675404"/>
                  <a:pt x="447269" y="3649088"/>
                  <a:pt x="447269" y="3613515"/>
                </a:cubicBezTo>
                <a:close/>
                <a:moveTo>
                  <a:pt x="1008956" y="3255076"/>
                </a:moveTo>
                <a:lnTo>
                  <a:pt x="1237167" y="3255076"/>
                </a:lnTo>
                <a:lnTo>
                  <a:pt x="1237167" y="3301467"/>
                </a:lnTo>
                <a:cubicBezTo>
                  <a:pt x="1237167" y="3337040"/>
                  <a:pt x="1210123" y="3363356"/>
                  <a:pt x="1173717" y="3363356"/>
                </a:cubicBezTo>
                <a:lnTo>
                  <a:pt x="1072406" y="3363356"/>
                </a:lnTo>
                <a:cubicBezTo>
                  <a:pt x="1036000" y="3363356"/>
                  <a:pt x="1008956" y="3337040"/>
                  <a:pt x="1008956" y="3301467"/>
                </a:cubicBezTo>
                <a:close/>
                <a:moveTo>
                  <a:pt x="127628" y="3255076"/>
                </a:moveTo>
                <a:lnTo>
                  <a:pt x="355839" y="3255076"/>
                </a:lnTo>
                <a:lnTo>
                  <a:pt x="355839" y="3301467"/>
                </a:lnTo>
                <a:cubicBezTo>
                  <a:pt x="355839" y="3337040"/>
                  <a:pt x="328795" y="3363356"/>
                  <a:pt x="292389" y="3363356"/>
                </a:cubicBezTo>
                <a:lnTo>
                  <a:pt x="191078" y="3363356"/>
                </a:lnTo>
                <a:cubicBezTo>
                  <a:pt x="154672" y="3363356"/>
                  <a:pt x="127628" y="3337040"/>
                  <a:pt x="127628" y="3301467"/>
                </a:cubicBezTo>
                <a:close/>
                <a:moveTo>
                  <a:pt x="675481" y="2875105"/>
                </a:moveTo>
                <a:lnTo>
                  <a:pt x="708765" y="2875105"/>
                </a:lnTo>
                <a:lnTo>
                  <a:pt x="708765" y="2875209"/>
                </a:lnTo>
                <a:cubicBezTo>
                  <a:pt x="763685" y="2875209"/>
                  <a:pt x="803108" y="2914631"/>
                  <a:pt x="803108" y="2969552"/>
                </a:cubicBezTo>
                <a:lnTo>
                  <a:pt x="803108" y="3213989"/>
                </a:lnTo>
                <a:cubicBezTo>
                  <a:pt x="803108" y="3216486"/>
                  <a:pt x="802899" y="3218774"/>
                  <a:pt x="802795" y="3221166"/>
                </a:cubicBezTo>
                <a:cubicBezTo>
                  <a:pt x="802899" y="3223558"/>
                  <a:pt x="803108" y="3225951"/>
                  <a:pt x="803108" y="3228343"/>
                </a:cubicBezTo>
                <a:lnTo>
                  <a:pt x="803108" y="3472781"/>
                </a:lnTo>
                <a:cubicBezTo>
                  <a:pt x="803108" y="3527701"/>
                  <a:pt x="763685" y="3567124"/>
                  <a:pt x="708765" y="3567124"/>
                </a:cubicBezTo>
                <a:lnTo>
                  <a:pt x="675481" y="3567124"/>
                </a:lnTo>
                <a:close/>
                <a:moveTo>
                  <a:pt x="510719" y="2766826"/>
                </a:moveTo>
                <a:lnTo>
                  <a:pt x="612031" y="2766826"/>
                </a:lnTo>
                <a:cubicBezTo>
                  <a:pt x="648437" y="2766826"/>
                  <a:pt x="675481" y="2793142"/>
                  <a:pt x="675481" y="2828716"/>
                </a:cubicBezTo>
                <a:lnTo>
                  <a:pt x="675481" y="2875105"/>
                </a:lnTo>
                <a:lnTo>
                  <a:pt x="447269" y="2875105"/>
                </a:lnTo>
                <a:lnTo>
                  <a:pt x="447269" y="2828716"/>
                </a:lnTo>
                <a:cubicBezTo>
                  <a:pt x="447269" y="2793142"/>
                  <a:pt x="474313" y="2766826"/>
                  <a:pt x="510719" y="2766826"/>
                </a:cubicBezTo>
                <a:close/>
                <a:moveTo>
                  <a:pt x="94343" y="2563058"/>
                </a:moveTo>
                <a:lnTo>
                  <a:pt x="127628" y="2563058"/>
                </a:lnTo>
                <a:lnTo>
                  <a:pt x="127628" y="3255076"/>
                </a:lnTo>
                <a:lnTo>
                  <a:pt x="94343" y="3255076"/>
                </a:lnTo>
                <a:cubicBezTo>
                  <a:pt x="39422" y="3255076"/>
                  <a:pt x="0" y="3215653"/>
                  <a:pt x="0" y="3160733"/>
                </a:cubicBezTo>
                <a:lnTo>
                  <a:pt x="0" y="2916295"/>
                </a:lnTo>
                <a:cubicBezTo>
                  <a:pt x="0" y="2913799"/>
                  <a:pt x="209" y="2911510"/>
                  <a:pt x="313" y="2909118"/>
                </a:cubicBezTo>
                <a:cubicBezTo>
                  <a:pt x="209" y="2906726"/>
                  <a:pt x="0" y="2904333"/>
                  <a:pt x="0" y="2901941"/>
                </a:cubicBezTo>
                <a:lnTo>
                  <a:pt x="0" y="2657504"/>
                </a:lnTo>
                <a:lnTo>
                  <a:pt x="0" y="2657401"/>
                </a:lnTo>
                <a:cubicBezTo>
                  <a:pt x="0" y="2602480"/>
                  <a:pt x="39422" y="2563058"/>
                  <a:pt x="94343" y="2563058"/>
                </a:cubicBezTo>
                <a:close/>
                <a:moveTo>
                  <a:pt x="1237167" y="2563058"/>
                </a:moveTo>
                <a:lnTo>
                  <a:pt x="1270452" y="2563058"/>
                </a:lnTo>
                <a:lnTo>
                  <a:pt x="1270452" y="2563162"/>
                </a:lnTo>
                <a:cubicBezTo>
                  <a:pt x="1325372" y="2563162"/>
                  <a:pt x="1364795" y="2602584"/>
                  <a:pt x="1364795" y="2657504"/>
                </a:cubicBezTo>
                <a:lnTo>
                  <a:pt x="1364795" y="2901941"/>
                </a:lnTo>
                <a:cubicBezTo>
                  <a:pt x="1364795" y="2904438"/>
                  <a:pt x="1364586" y="2906726"/>
                  <a:pt x="1364482" y="2909118"/>
                </a:cubicBezTo>
                <a:cubicBezTo>
                  <a:pt x="1364586" y="2911510"/>
                  <a:pt x="1364795" y="2913903"/>
                  <a:pt x="1364795" y="2916295"/>
                </a:cubicBezTo>
                <a:lnTo>
                  <a:pt x="1364795" y="3160733"/>
                </a:lnTo>
                <a:cubicBezTo>
                  <a:pt x="1364795" y="3215653"/>
                  <a:pt x="1325372" y="3255076"/>
                  <a:pt x="1270452" y="3255076"/>
                </a:cubicBezTo>
                <a:lnTo>
                  <a:pt x="1237167" y="3255076"/>
                </a:lnTo>
                <a:close/>
                <a:moveTo>
                  <a:pt x="1072406" y="2454778"/>
                </a:moveTo>
                <a:lnTo>
                  <a:pt x="1173717" y="2454778"/>
                </a:lnTo>
                <a:cubicBezTo>
                  <a:pt x="1210123" y="2454778"/>
                  <a:pt x="1237167" y="2481094"/>
                  <a:pt x="1237167" y="2516667"/>
                </a:cubicBezTo>
                <a:lnTo>
                  <a:pt x="1237167" y="2563058"/>
                </a:lnTo>
                <a:lnTo>
                  <a:pt x="1008956" y="2563058"/>
                </a:lnTo>
                <a:lnTo>
                  <a:pt x="1008956" y="2516667"/>
                </a:lnTo>
                <a:cubicBezTo>
                  <a:pt x="1008956" y="2481094"/>
                  <a:pt x="1036000" y="2454778"/>
                  <a:pt x="1072406" y="2454778"/>
                </a:cubicBezTo>
                <a:close/>
                <a:moveTo>
                  <a:pt x="191078" y="2454778"/>
                </a:moveTo>
                <a:lnTo>
                  <a:pt x="292389" y="2454778"/>
                </a:lnTo>
                <a:cubicBezTo>
                  <a:pt x="328795" y="2454778"/>
                  <a:pt x="355839" y="2481094"/>
                  <a:pt x="355839" y="2516667"/>
                </a:cubicBezTo>
                <a:lnTo>
                  <a:pt x="355839" y="2563058"/>
                </a:lnTo>
                <a:lnTo>
                  <a:pt x="127628" y="2563058"/>
                </a:lnTo>
                <a:lnTo>
                  <a:pt x="127628" y="2516667"/>
                </a:lnTo>
                <a:cubicBezTo>
                  <a:pt x="127628" y="2481094"/>
                  <a:pt x="154672" y="2454778"/>
                  <a:pt x="191078" y="2454778"/>
                </a:cubicBezTo>
                <a:close/>
                <a:moveTo>
                  <a:pt x="127628" y="2027689"/>
                </a:moveTo>
                <a:lnTo>
                  <a:pt x="355839" y="2027689"/>
                </a:lnTo>
                <a:lnTo>
                  <a:pt x="355839" y="2074080"/>
                </a:lnTo>
                <a:cubicBezTo>
                  <a:pt x="355839" y="2109653"/>
                  <a:pt x="328795" y="2135969"/>
                  <a:pt x="292389" y="2135969"/>
                </a:cubicBezTo>
                <a:lnTo>
                  <a:pt x="191078" y="2135969"/>
                </a:lnTo>
                <a:cubicBezTo>
                  <a:pt x="154672" y="2135969"/>
                  <a:pt x="127628" y="2109653"/>
                  <a:pt x="127628" y="2074080"/>
                </a:cubicBezTo>
                <a:close/>
                <a:moveTo>
                  <a:pt x="675480" y="1647719"/>
                </a:moveTo>
                <a:lnTo>
                  <a:pt x="708765" y="1647719"/>
                </a:lnTo>
                <a:lnTo>
                  <a:pt x="708765" y="1647823"/>
                </a:lnTo>
                <a:cubicBezTo>
                  <a:pt x="763685" y="1647823"/>
                  <a:pt x="803108" y="1687245"/>
                  <a:pt x="803108" y="1742166"/>
                </a:cubicBezTo>
                <a:lnTo>
                  <a:pt x="803108" y="1986603"/>
                </a:lnTo>
                <a:cubicBezTo>
                  <a:pt x="803108" y="1989099"/>
                  <a:pt x="802899" y="1991387"/>
                  <a:pt x="802795" y="1993780"/>
                </a:cubicBezTo>
                <a:cubicBezTo>
                  <a:pt x="802899" y="1996173"/>
                  <a:pt x="803108" y="1998565"/>
                  <a:pt x="803108" y="2000957"/>
                </a:cubicBezTo>
                <a:lnTo>
                  <a:pt x="803108" y="2245395"/>
                </a:lnTo>
                <a:cubicBezTo>
                  <a:pt x="803108" y="2300315"/>
                  <a:pt x="763685" y="2339738"/>
                  <a:pt x="708765" y="2339738"/>
                </a:cubicBezTo>
                <a:lnTo>
                  <a:pt x="675480" y="2339738"/>
                </a:lnTo>
                <a:lnTo>
                  <a:pt x="675480" y="2386127"/>
                </a:lnTo>
                <a:cubicBezTo>
                  <a:pt x="675480" y="2421700"/>
                  <a:pt x="648437" y="2448016"/>
                  <a:pt x="612031" y="2448016"/>
                </a:cubicBezTo>
                <a:lnTo>
                  <a:pt x="510719" y="2448016"/>
                </a:lnTo>
                <a:cubicBezTo>
                  <a:pt x="474313" y="2448016"/>
                  <a:pt x="447269" y="2421700"/>
                  <a:pt x="447269" y="2386127"/>
                </a:cubicBezTo>
                <a:lnTo>
                  <a:pt x="447269" y="2339736"/>
                </a:lnTo>
                <a:lnTo>
                  <a:pt x="675480" y="2339736"/>
                </a:lnTo>
                <a:close/>
                <a:moveTo>
                  <a:pt x="510719" y="1539438"/>
                </a:moveTo>
                <a:lnTo>
                  <a:pt x="612031" y="1539438"/>
                </a:lnTo>
                <a:cubicBezTo>
                  <a:pt x="648437" y="1539438"/>
                  <a:pt x="675480" y="1565754"/>
                  <a:pt x="675480" y="1601327"/>
                </a:cubicBezTo>
                <a:lnTo>
                  <a:pt x="675480" y="1647718"/>
                </a:lnTo>
                <a:lnTo>
                  <a:pt x="447269" y="1647718"/>
                </a:lnTo>
                <a:lnTo>
                  <a:pt x="447269" y="1601327"/>
                </a:lnTo>
                <a:cubicBezTo>
                  <a:pt x="447269" y="1565754"/>
                  <a:pt x="474313" y="1539438"/>
                  <a:pt x="510719" y="1539438"/>
                </a:cubicBezTo>
                <a:close/>
                <a:moveTo>
                  <a:pt x="94343" y="1335671"/>
                </a:moveTo>
                <a:lnTo>
                  <a:pt x="127628" y="1335671"/>
                </a:lnTo>
                <a:lnTo>
                  <a:pt x="127628" y="2027690"/>
                </a:lnTo>
                <a:lnTo>
                  <a:pt x="94343" y="2027690"/>
                </a:lnTo>
                <a:cubicBezTo>
                  <a:pt x="39422" y="2027690"/>
                  <a:pt x="0" y="1988267"/>
                  <a:pt x="0" y="1933347"/>
                </a:cubicBezTo>
                <a:lnTo>
                  <a:pt x="0" y="1688909"/>
                </a:lnTo>
                <a:cubicBezTo>
                  <a:pt x="0" y="1686413"/>
                  <a:pt x="209" y="1684124"/>
                  <a:pt x="313" y="1681732"/>
                </a:cubicBezTo>
                <a:cubicBezTo>
                  <a:pt x="209" y="1679339"/>
                  <a:pt x="0" y="1676947"/>
                  <a:pt x="0" y="1674555"/>
                </a:cubicBezTo>
                <a:lnTo>
                  <a:pt x="0" y="1430117"/>
                </a:lnTo>
                <a:lnTo>
                  <a:pt x="0" y="1430013"/>
                </a:lnTo>
                <a:cubicBezTo>
                  <a:pt x="0" y="1375093"/>
                  <a:pt x="39422" y="1335671"/>
                  <a:pt x="94343" y="1335671"/>
                </a:cubicBezTo>
                <a:close/>
                <a:moveTo>
                  <a:pt x="1237167" y="1335671"/>
                </a:moveTo>
                <a:lnTo>
                  <a:pt x="1270452" y="1335671"/>
                </a:lnTo>
                <a:lnTo>
                  <a:pt x="1270452" y="1335775"/>
                </a:lnTo>
                <a:cubicBezTo>
                  <a:pt x="1325372" y="1335775"/>
                  <a:pt x="1364795" y="1375196"/>
                  <a:pt x="1364795" y="1430117"/>
                </a:cubicBezTo>
                <a:lnTo>
                  <a:pt x="1364795" y="1674555"/>
                </a:lnTo>
                <a:cubicBezTo>
                  <a:pt x="1364795" y="1677051"/>
                  <a:pt x="1364586" y="1679339"/>
                  <a:pt x="1364482" y="1681732"/>
                </a:cubicBezTo>
                <a:cubicBezTo>
                  <a:pt x="1364586" y="1684124"/>
                  <a:pt x="1364795" y="1686517"/>
                  <a:pt x="1364795" y="1688909"/>
                </a:cubicBezTo>
                <a:lnTo>
                  <a:pt x="1364795" y="1933347"/>
                </a:lnTo>
                <a:cubicBezTo>
                  <a:pt x="1364795" y="1988267"/>
                  <a:pt x="1325372" y="2027690"/>
                  <a:pt x="1270452" y="2027690"/>
                </a:cubicBezTo>
                <a:lnTo>
                  <a:pt x="1237167" y="2027690"/>
                </a:lnTo>
                <a:lnTo>
                  <a:pt x="1237167" y="2074080"/>
                </a:lnTo>
                <a:cubicBezTo>
                  <a:pt x="1237167" y="2109653"/>
                  <a:pt x="1210123" y="2135969"/>
                  <a:pt x="1173717" y="2135969"/>
                </a:cubicBezTo>
                <a:lnTo>
                  <a:pt x="1072406" y="2135969"/>
                </a:lnTo>
                <a:cubicBezTo>
                  <a:pt x="1036000" y="2135969"/>
                  <a:pt x="1008956" y="2109653"/>
                  <a:pt x="1008956" y="2074080"/>
                </a:cubicBezTo>
                <a:lnTo>
                  <a:pt x="1008956" y="2027689"/>
                </a:lnTo>
                <a:lnTo>
                  <a:pt x="1237167" y="2027689"/>
                </a:lnTo>
                <a:close/>
                <a:moveTo>
                  <a:pt x="191078" y="1227390"/>
                </a:moveTo>
                <a:lnTo>
                  <a:pt x="292389" y="1227390"/>
                </a:lnTo>
                <a:cubicBezTo>
                  <a:pt x="328795" y="1227390"/>
                  <a:pt x="355839" y="1253706"/>
                  <a:pt x="355839" y="1289279"/>
                </a:cubicBezTo>
                <a:lnTo>
                  <a:pt x="355839" y="1335670"/>
                </a:lnTo>
                <a:lnTo>
                  <a:pt x="127628" y="1335670"/>
                </a:lnTo>
                <a:lnTo>
                  <a:pt x="127628" y="1289279"/>
                </a:lnTo>
                <a:cubicBezTo>
                  <a:pt x="127628" y="1253706"/>
                  <a:pt x="154672" y="1227390"/>
                  <a:pt x="191078" y="1227390"/>
                </a:cubicBezTo>
                <a:close/>
                <a:moveTo>
                  <a:pt x="1072406" y="1227390"/>
                </a:moveTo>
                <a:lnTo>
                  <a:pt x="1173717" y="1227390"/>
                </a:lnTo>
                <a:cubicBezTo>
                  <a:pt x="1210123" y="1227390"/>
                  <a:pt x="1237167" y="1253706"/>
                  <a:pt x="1237167" y="1289279"/>
                </a:cubicBezTo>
                <a:lnTo>
                  <a:pt x="1237167" y="1335670"/>
                </a:lnTo>
                <a:lnTo>
                  <a:pt x="1008956" y="1335670"/>
                </a:lnTo>
                <a:lnTo>
                  <a:pt x="1008956" y="1289279"/>
                </a:lnTo>
                <a:cubicBezTo>
                  <a:pt x="1008956" y="1253706"/>
                  <a:pt x="1036000" y="1227390"/>
                  <a:pt x="1072406" y="1227390"/>
                </a:cubicBezTo>
                <a:close/>
                <a:moveTo>
                  <a:pt x="447269" y="1112347"/>
                </a:moveTo>
                <a:lnTo>
                  <a:pt x="675480" y="1112347"/>
                </a:lnTo>
                <a:lnTo>
                  <a:pt x="675480" y="1158738"/>
                </a:lnTo>
                <a:cubicBezTo>
                  <a:pt x="675480" y="1194311"/>
                  <a:pt x="648436" y="1220627"/>
                  <a:pt x="612031" y="1220627"/>
                </a:cubicBezTo>
                <a:lnTo>
                  <a:pt x="510719" y="1220627"/>
                </a:lnTo>
                <a:cubicBezTo>
                  <a:pt x="474313" y="1220627"/>
                  <a:pt x="447269" y="1194311"/>
                  <a:pt x="447269" y="1158738"/>
                </a:cubicBezTo>
                <a:close/>
                <a:moveTo>
                  <a:pt x="1008956" y="800301"/>
                </a:moveTo>
                <a:lnTo>
                  <a:pt x="1237167" y="800301"/>
                </a:lnTo>
                <a:lnTo>
                  <a:pt x="1237167" y="846692"/>
                </a:lnTo>
                <a:cubicBezTo>
                  <a:pt x="1237167" y="882265"/>
                  <a:pt x="1210123" y="908581"/>
                  <a:pt x="1173717" y="908581"/>
                </a:cubicBezTo>
                <a:lnTo>
                  <a:pt x="1072406" y="908581"/>
                </a:lnTo>
                <a:cubicBezTo>
                  <a:pt x="1036000" y="908581"/>
                  <a:pt x="1008956" y="882265"/>
                  <a:pt x="1008956" y="846692"/>
                </a:cubicBezTo>
                <a:close/>
                <a:moveTo>
                  <a:pt x="127628" y="800299"/>
                </a:moveTo>
                <a:lnTo>
                  <a:pt x="355839" y="800299"/>
                </a:lnTo>
                <a:lnTo>
                  <a:pt x="355839" y="846690"/>
                </a:lnTo>
                <a:cubicBezTo>
                  <a:pt x="355839" y="882263"/>
                  <a:pt x="328795" y="908579"/>
                  <a:pt x="292389" y="908579"/>
                </a:cubicBezTo>
                <a:lnTo>
                  <a:pt x="191078" y="908579"/>
                </a:lnTo>
                <a:cubicBezTo>
                  <a:pt x="154672" y="908579"/>
                  <a:pt x="127628" y="882263"/>
                  <a:pt x="127628" y="846690"/>
                </a:cubicBezTo>
                <a:close/>
                <a:moveTo>
                  <a:pt x="675480" y="420330"/>
                </a:moveTo>
                <a:lnTo>
                  <a:pt x="708765" y="420330"/>
                </a:lnTo>
                <a:lnTo>
                  <a:pt x="708765" y="420433"/>
                </a:lnTo>
                <a:cubicBezTo>
                  <a:pt x="763685" y="420433"/>
                  <a:pt x="803108" y="459855"/>
                  <a:pt x="803108" y="514776"/>
                </a:cubicBezTo>
                <a:lnTo>
                  <a:pt x="803108" y="759213"/>
                </a:lnTo>
                <a:cubicBezTo>
                  <a:pt x="803108" y="761710"/>
                  <a:pt x="802899" y="763998"/>
                  <a:pt x="802795" y="766391"/>
                </a:cubicBezTo>
                <a:cubicBezTo>
                  <a:pt x="802899" y="768783"/>
                  <a:pt x="803108" y="771175"/>
                  <a:pt x="803108" y="773568"/>
                </a:cubicBezTo>
                <a:lnTo>
                  <a:pt x="803108" y="1018006"/>
                </a:lnTo>
                <a:cubicBezTo>
                  <a:pt x="803108" y="1072926"/>
                  <a:pt x="763685" y="1112348"/>
                  <a:pt x="708765" y="1112348"/>
                </a:cubicBezTo>
                <a:lnTo>
                  <a:pt x="675480" y="1112348"/>
                </a:lnTo>
                <a:close/>
                <a:moveTo>
                  <a:pt x="510719" y="312049"/>
                </a:moveTo>
                <a:lnTo>
                  <a:pt x="612031" y="312049"/>
                </a:lnTo>
                <a:cubicBezTo>
                  <a:pt x="648436" y="312049"/>
                  <a:pt x="675480" y="338364"/>
                  <a:pt x="675480" y="373938"/>
                </a:cubicBezTo>
                <a:lnTo>
                  <a:pt x="675480" y="420328"/>
                </a:lnTo>
                <a:lnTo>
                  <a:pt x="447269" y="420328"/>
                </a:lnTo>
                <a:lnTo>
                  <a:pt x="447269" y="373938"/>
                </a:lnTo>
                <a:cubicBezTo>
                  <a:pt x="447269" y="338364"/>
                  <a:pt x="474313" y="312049"/>
                  <a:pt x="510719" y="312049"/>
                </a:cubicBezTo>
                <a:close/>
                <a:moveTo>
                  <a:pt x="1237167" y="108385"/>
                </a:moveTo>
                <a:lnTo>
                  <a:pt x="1270452" y="108385"/>
                </a:lnTo>
                <a:cubicBezTo>
                  <a:pt x="1325372" y="108385"/>
                  <a:pt x="1364795" y="147807"/>
                  <a:pt x="1364795" y="202728"/>
                </a:cubicBezTo>
                <a:lnTo>
                  <a:pt x="1364795" y="447165"/>
                </a:lnTo>
                <a:cubicBezTo>
                  <a:pt x="1364795" y="449661"/>
                  <a:pt x="1364586" y="451950"/>
                  <a:pt x="1364482" y="454342"/>
                </a:cubicBezTo>
                <a:cubicBezTo>
                  <a:pt x="1364586" y="456734"/>
                  <a:pt x="1364795" y="459127"/>
                  <a:pt x="1364795" y="461519"/>
                </a:cubicBezTo>
                <a:lnTo>
                  <a:pt x="1364795" y="705957"/>
                </a:lnTo>
                <a:cubicBezTo>
                  <a:pt x="1364795" y="760877"/>
                  <a:pt x="1325372" y="800299"/>
                  <a:pt x="1270452" y="800299"/>
                </a:cubicBezTo>
                <a:lnTo>
                  <a:pt x="1237167" y="800299"/>
                </a:lnTo>
                <a:close/>
                <a:moveTo>
                  <a:pt x="94342" y="108281"/>
                </a:moveTo>
                <a:lnTo>
                  <a:pt x="127628" y="108281"/>
                </a:lnTo>
                <a:lnTo>
                  <a:pt x="127628" y="800300"/>
                </a:lnTo>
                <a:lnTo>
                  <a:pt x="94342" y="800300"/>
                </a:lnTo>
                <a:cubicBezTo>
                  <a:pt x="39422" y="800300"/>
                  <a:pt x="0" y="760877"/>
                  <a:pt x="0" y="705957"/>
                </a:cubicBezTo>
                <a:lnTo>
                  <a:pt x="0" y="461519"/>
                </a:lnTo>
                <a:cubicBezTo>
                  <a:pt x="0" y="459023"/>
                  <a:pt x="209" y="456735"/>
                  <a:pt x="312" y="454342"/>
                </a:cubicBezTo>
                <a:cubicBezTo>
                  <a:pt x="209" y="451950"/>
                  <a:pt x="0" y="449557"/>
                  <a:pt x="0" y="447165"/>
                </a:cubicBezTo>
                <a:lnTo>
                  <a:pt x="0" y="202728"/>
                </a:lnTo>
                <a:lnTo>
                  <a:pt x="0" y="202624"/>
                </a:lnTo>
                <a:cubicBezTo>
                  <a:pt x="0" y="147703"/>
                  <a:pt x="39422" y="108281"/>
                  <a:pt x="94342" y="108281"/>
                </a:cubicBezTo>
                <a:close/>
                <a:moveTo>
                  <a:pt x="191078" y="0"/>
                </a:moveTo>
                <a:lnTo>
                  <a:pt x="292389" y="0"/>
                </a:lnTo>
                <a:cubicBezTo>
                  <a:pt x="328795" y="0"/>
                  <a:pt x="355839" y="26316"/>
                  <a:pt x="355839" y="61889"/>
                </a:cubicBezTo>
                <a:lnTo>
                  <a:pt x="355839" y="108280"/>
                </a:lnTo>
                <a:lnTo>
                  <a:pt x="127628" y="108280"/>
                </a:lnTo>
                <a:lnTo>
                  <a:pt x="127628" y="61889"/>
                </a:lnTo>
                <a:cubicBezTo>
                  <a:pt x="127628" y="26316"/>
                  <a:pt x="154672" y="0"/>
                  <a:pt x="191078" y="0"/>
                </a:cubicBezTo>
                <a:close/>
                <a:moveTo>
                  <a:pt x="1072406" y="0"/>
                </a:moveTo>
                <a:lnTo>
                  <a:pt x="1173717" y="0"/>
                </a:lnTo>
                <a:cubicBezTo>
                  <a:pt x="1210123" y="0"/>
                  <a:pt x="1237167" y="26316"/>
                  <a:pt x="1237167" y="61889"/>
                </a:cubicBezTo>
                <a:lnTo>
                  <a:pt x="1237167" y="108280"/>
                </a:lnTo>
                <a:lnTo>
                  <a:pt x="1008956" y="108280"/>
                </a:lnTo>
                <a:lnTo>
                  <a:pt x="1008956" y="61889"/>
                </a:lnTo>
                <a:cubicBezTo>
                  <a:pt x="1008956" y="26316"/>
                  <a:pt x="1036000" y="0"/>
                  <a:pt x="107240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7232FD-EE8F-6407-C47A-3940FBA73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35000"/>
                  </a:schemeClr>
                </a:solidFill>
              </a:defRPr>
            </a:lvl1pPr>
          </a:lstStyle>
          <a:p>
            <a:fld id="{8B7496A1-EE12-4EB4-8FD2-AF3758B5ADDE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73713-73D5-2608-F3B6-AE9295D1F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79DBB-61E0-3D52-E537-9CCE9984C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35000"/>
                  </a:schemeClr>
                </a:solidFill>
              </a:defRPr>
            </a:lvl1pPr>
          </a:lstStyle>
          <a:p>
            <a:fld id="{27493172-120F-4643-9290-A1521632388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967E9D1-1E41-C363-7427-A59F569AF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144" y="2036207"/>
            <a:ext cx="6078937" cy="1698345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Título</a:t>
            </a:r>
            <a:br>
              <a:rPr lang="en-US"/>
            </a:br>
            <a:r>
              <a:rPr lang="en-US"/>
              <a:t>da </a:t>
            </a:r>
            <a:r>
              <a:rPr lang="en-US" err="1"/>
              <a:t>Vinheta</a:t>
            </a:r>
            <a:endParaRPr lang="en-US"/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2800E3E8-79DD-22DD-A8A1-7301352866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02720" y="4035319"/>
            <a:ext cx="5858863" cy="97400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noProof="0"/>
              <a:t>Legenda complementar.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BFF11B-5861-BE0F-1EC7-3FBF1A08729A}"/>
              </a:ext>
            </a:extLst>
          </p:cNvPr>
          <p:cNvCxnSpPr>
            <a:cxnSpLocks/>
          </p:cNvCxnSpPr>
          <p:nvPr userDrawn="1"/>
        </p:nvCxnSpPr>
        <p:spPr>
          <a:xfrm>
            <a:off x="1300156" y="3901834"/>
            <a:ext cx="6324926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E4FE3EE-799E-C583-7AA7-67A807BBC0D7}"/>
              </a:ext>
            </a:extLst>
          </p:cNvPr>
          <p:cNvSpPr/>
          <p:nvPr userDrawn="1"/>
        </p:nvSpPr>
        <p:spPr>
          <a:xfrm>
            <a:off x="4083113" y="2383846"/>
            <a:ext cx="8124127" cy="4489392"/>
          </a:xfrm>
          <a:custGeom>
            <a:avLst/>
            <a:gdLst>
              <a:gd name="connsiteX0" fmla="*/ 7000190 w 8124127"/>
              <a:gd name="connsiteY0" fmla="*/ 4462243 h 4489392"/>
              <a:gd name="connsiteX1" fmla="*/ 7038059 w 8124127"/>
              <a:gd name="connsiteY1" fmla="*/ 4462243 h 4489392"/>
              <a:gd name="connsiteX2" fmla="*/ 7038059 w 8124127"/>
              <a:gd name="connsiteY2" fmla="*/ 4489392 h 4489392"/>
              <a:gd name="connsiteX3" fmla="*/ 6956096 w 8124127"/>
              <a:gd name="connsiteY3" fmla="*/ 4489392 h 4489392"/>
              <a:gd name="connsiteX4" fmla="*/ 6964072 w 8124127"/>
              <a:gd name="connsiteY4" fmla="*/ 4476993 h 4489392"/>
              <a:gd name="connsiteX5" fmla="*/ 7000190 w 8124127"/>
              <a:gd name="connsiteY5" fmla="*/ 4462243 h 4489392"/>
              <a:gd name="connsiteX6" fmla="*/ 3501409 w 8124127"/>
              <a:gd name="connsiteY6" fmla="*/ 4456485 h 4489392"/>
              <a:gd name="connsiteX7" fmla="*/ 3539278 w 8124127"/>
              <a:gd name="connsiteY7" fmla="*/ 4456485 h 4489392"/>
              <a:gd name="connsiteX8" fmla="*/ 3539278 w 8124127"/>
              <a:gd name="connsiteY8" fmla="*/ 4489392 h 4489392"/>
              <a:gd name="connsiteX9" fmla="*/ 3454419 w 8124127"/>
              <a:gd name="connsiteY9" fmla="*/ 4489392 h 4489392"/>
              <a:gd name="connsiteX10" fmla="*/ 3454744 w 8124127"/>
              <a:gd name="connsiteY10" fmla="*/ 4487631 h 4489392"/>
              <a:gd name="connsiteX11" fmla="*/ 3501409 w 8124127"/>
              <a:gd name="connsiteY11" fmla="*/ 4456485 h 4489392"/>
              <a:gd name="connsiteX12" fmla="*/ 5681264 w 8124127"/>
              <a:gd name="connsiteY12" fmla="*/ 4451413 h 4489392"/>
              <a:gd name="connsiteX13" fmla="*/ 5880664 w 8124127"/>
              <a:gd name="connsiteY13" fmla="*/ 4451413 h 4489392"/>
              <a:gd name="connsiteX14" fmla="*/ 5892343 w 8124127"/>
              <a:gd name="connsiteY14" fmla="*/ 4452262 h 4489392"/>
              <a:gd name="connsiteX15" fmla="*/ 5892343 w 8124127"/>
              <a:gd name="connsiteY15" fmla="*/ 4451413 h 4489392"/>
              <a:gd name="connsiteX16" fmla="*/ 6245699 w 8124127"/>
              <a:gd name="connsiteY16" fmla="*/ 4451413 h 4489392"/>
              <a:gd name="connsiteX17" fmla="*/ 6245699 w 8124127"/>
              <a:gd name="connsiteY17" fmla="*/ 4478559 h 4489392"/>
              <a:gd name="connsiteX18" fmla="*/ 6243693 w 8124127"/>
              <a:gd name="connsiteY18" fmla="*/ 4489392 h 4489392"/>
              <a:gd name="connsiteX19" fmla="*/ 5615299 w 8124127"/>
              <a:gd name="connsiteY19" fmla="*/ 4489392 h 4489392"/>
              <a:gd name="connsiteX20" fmla="*/ 5625973 w 8124127"/>
              <a:gd name="connsiteY20" fmla="*/ 4473100 h 4489392"/>
              <a:gd name="connsiteX21" fmla="*/ 5681264 w 8124127"/>
              <a:gd name="connsiteY21" fmla="*/ 4451413 h 4489392"/>
              <a:gd name="connsiteX22" fmla="*/ 2290819 w 8124127"/>
              <a:gd name="connsiteY22" fmla="*/ 4444452 h 4489392"/>
              <a:gd name="connsiteX23" fmla="*/ 2490218 w 8124127"/>
              <a:gd name="connsiteY23" fmla="*/ 4444452 h 4489392"/>
              <a:gd name="connsiteX24" fmla="*/ 2502535 w 8124127"/>
              <a:gd name="connsiteY24" fmla="*/ 4445372 h 4489392"/>
              <a:gd name="connsiteX25" fmla="*/ 2716694 w 8124127"/>
              <a:gd name="connsiteY25" fmla="*/ 4445372 h 4489392"/>
              <a:gd name="connsiteX26" fmla="*/ 2716694 w 8124127"/>
              <a:gd name="connsiteY26" fmla="*/ 4472518 h 4489392"/>
              <a:gd name="connsiteX27" fmla="*/ 2713569 w 8124127"/>
              <a:gd name="connsiteY27" fmla="*/ 4489392 h 4489392"/>
              <a:gd name="connsiteX28" fmla="*/ 2220293 w 8124127"/>
              <a:gd name="connsiteY28" fmla="*/ 4489392 h 4489392"/>
              <a:gd name="connsiteX29" fmla="*/ 2235527 w 8124127"/>
              <a:gd name="connsiteY29" fmla="*/ 4466139 h 4489392"/>
              <a:gd name="connsiteX30" fmla="*/ 2290819 w 8124127"/>
              <a:gd name="connsiteY30" fmla="*/ 4444452 h 4489392"/>
              <a:gd name="connsiteX31" fmla="*/ 4892747 w 8124127"/>
              <a:gd name="connsiteY31" fmla="*/ 4363156 h 4489392"/>
              <a:gd name="connsiteX32" fmla="*/ 4930616 w 8124127"/>
              <a:gd name="connsiteY32" fmla="*/ 4363156 h 4489392"/>
              <a:gd name="connsiteX33" fmla="*/ 4930616 w 8124127"/>
              <a:gd name="connsiteY33" fmla="*/ 4489392 h 4489392"/>
              <a:gd name="connsiteX34" fmla="*/ 4840083 w 8124127"/>
              <a:gd name="connsiteY34" fmla="*/ 4489392 h 4489392"/>
              <a:gd name="connsiteX35" fmla="*/ 4840083 w 8124127"/>
              <a:gd name="connsiteY35" fmla="*/ 4458750 h 4489392"/>
              <a:gd name="connsiteX36" fmla="*/ 4842277 w 8124127"/>
              <a:gd name="connsiteY36" fmla="*/ 4458750 h 4489392"/>
              <a:gd name="connsiteX37" fmla="*/ 4842277 w 8124127"/>
              <a:gd name="connsiteY37" fmla="*/ 4414899 h 4489392"/>
              <a:gd name="connsiteX38" fmla="*/ 4892747 w 8124127"/>
              <a:gd name="connsiteY38" fmla="*/ 4363156 h 4489392"/>
              <a:gd name="connsiteX39" fmla="*/ 3797146 w 8124127"/>
              <a:gd name="connsiteY39" fmla="*/ 4352078 h 4489392"/>
              <a:gd name="connsiteX40" fmla="*/ 4150501 w 8124127"/>
              <a:gd name="connsiteY40" fmla="*/ 4352078 h 4489392"/>
              <a:gd name="connsiteX41" fmla="*/ 4150501 w 8124127"/>
              <a:gd name="connsiteY41" fmla="*/ 4379224 h 4489392"/>
              <a:gd name="connsiteX42" fmla="*/ 4073523 w 8124127"/>
              <a:gd name="connsiteY42" fmla="*/ 4456202 h 4489392"/>
              <a:gd name="connsiteX43" fmla="*/ 3892634 w 8124127"/>
              <a:gd name="connsiteY43" fmla="*/ 4456202 h 4489392"/>
              <a:gd name="connsiteX44" fmla="*/ 3892634 w 8124127"/>
              <a:gd name="connsiteY44" fmla="*/ 4456485 h 4489392"/>
              <a:gd name="connsiteX45" fmla="*/ 3539278 w 8124127"/>
              <a:gd name="connsiteY45" fmla="*/ 4456485 h 4489392"/>
              <a:gd name="connsiteX46" fmla="*/ 3539278 w 8124127"/>
              <a:gd name="connsiteY46" fmla="*/ 4429339 h 4489392"/>
              <a:gd name="connsiteX47" fmla="*/ 3616257 w 8124127"/>
              <a:gd name="connsiteY47" fmla="*/ 4352361 h 4489392"/>
              <a:gd name="connsiteX48" fmla="*/ 3797146 w 8124127"/>
              <a:gd name="connsiteY48" fmla="*/ 4352361 h 4489392"/>
              <a:gd name="connsiteX49" fmla="*/ 52663 w 8124127"/>
              <a:gd name="connsiteY49" fmla="*/ 4349035 h 4489392"/>
              <a:gd name="connsiteX50" fmla="*/ 90531 w 8124127"/>
              <a:gd name="connsiteY50" fmla="*/ 4349035 h 4489392"/>
              <a:gd name="connsiteX51" fmla="*/ 90531 w 8124127"/>
              <a:gd name="connsiteY51" fmla="*/ 4489392 h 4489392"/>
              <a:gd name="connsiteX52" fmla="*/ 0 w 8124127"/>
              <a:gd name="connsiteY52" fmla="*/ 4489392 h 4489392"/>
              <a:gd name="connsiteX53" fmla="*/ 0 w 8124127"/>
              <a:gd name="connsiteY53" fmla="*/ 4444629 h 4489392"/>
              <a:gd name="connsiteX54" fmla="*/ 2193 w 8124127"/>
              <a:gd name="connsiteY54" fmla="*/ 4444629 h 4489392"/>
              <a:gd name="connsiteX55" fmla="*/ 2193 w 8124127"/>
              <a:gd name="connsiteY55" fmla="*/ 4400778 h 4489392"/>
              <a:gd name="connsiteX56" fmla="*/ 52663 w 8124127"/>
              <a:gd name="connsiteY56" fmla="*/ 4349035 h 4489392"/>
              <a:gd name="connsiteX57" fmla="*/ 5160362 w 8124127"/>
              <a:gd name="connsiteY57" fmla="*/ 4258636 h 4489392"/>
              <a:gd name="connsiteX58" fmla="*/ 5513718 w 8124127"/>
              <a:gd name="connsiteY58" fmla="*/ 4258636 h 4489392"/>
              <a:gd name="connsiteX59" fmla="*/ 5513718 w 8124127"/>
              <a:gd name="connsiteY59" fmla="*/ 4285782 h 4489392"/>
              <a:gd name="connsiteX60" fmla="*/ 5436740 w 8124127"/>
              <a:gd name="connsiteY60" fmla="*/ 4362760 h 4489392"/>
              <a:gd name="connsiteX61" fmla="*/ 5284008 w 8124127"/>
              <a:gd name="connsiteY61" fmla="*/ 4362760 h 4489392"/>
              <a:gd name="connsiteX62" fmla="*/ 5284008 w 8124127"/>
              <a:gd name="connsiteY62" fmla="*/ 4363156 h 4489392"/>
              <a:gd name="connsiteX63" fmla="*/ 4930652 w 8124127"/>
              <a:gd name="connsiteY63" fmla="*/ 4363156 h 4489392"/>
              <a:gd name="connsiteX64" fmla="*/ 4930652 w 8124127"/>
              <a:gd name="connsiteY64" fmla="*/ 4336010 h 4489392"/>
              <a:gd name="connsiteX65" fmla="*/ 5007630 w 8124127"/>
              <a:gd name="connsiteY65" fmla="*/ 4259032 h 4489392"/>
              <a:gd name="connsiteX66" fmla="*/ 5160362 w 8124127"/>
              <a:gd name="connsiteY66" fmla="*/ 4259032 h 4489392"/>
              <a:gd name="connsiteX67" fmla="*/ 1486390 w 8124127"/>
              <a:gd name="connsiteY67" fmla="*/ 4255741 h 4489392"/>
              <a:gd name="connsiteX68" fmla="*/ 1524259 w 8124127"/>
              <a:gd name="connsiteY68" fmla="*/ 4255741 h 4489392"/>
              <a:gd name="connsiteX69" fmla="*/ 1524259 w 8124127"/>
              <a:gd name="connsiteY69" fmla="*/ 4441904 h 4489392"/>
              <a:gd name="connsiteX70" fmla="*/ 1522064 w 8124127"/>
              <a:gd name="connsiteY70" fmla="*/ 4441904 h 4489392"/>
              <a:gd name="connsiteX71" fmla="*/ 1522064 w 8124127"/>
              <a:gd name="connsiteY71" fmla="*/ 4485755 h 4489392"/>
              <a:gd name="connsiteX72" fmla="*/ 1521393 w 8124127"/>
              <a:gd name="connsiteY72" fmla="*/ 4489392 h 4489392"/>
              <a:gd name="connsiteX73" fmla="*/ 1433725 w 8124127"/>
              <a:gd name="connsiteY73" fmla="*/ 4489392 h 4489392"/>
              <a:gd name="connsiteX74" fmla="*/ 1433725 w 8124127"/>
              <a:gd name="connsiteY74" fmla="*/ 4351335 h 4489392"/>
              <a:gd name="connsiteX75" fmla="*/ 1435919 w 8124127"/>
              <a:gd name="connsiteY75" fmla="*/ 4351335 h 4489392"/>
              <a:gd name="connsiteX76" fmla="*/ 1435919 w 8124127"/>
              <a:gd name="connsiteY76" fmla="*/ 4307484 h 4489392"/>
              <a:gd name="connsiteX77" fmla="*/ 1486390 w 8124127"/>
              <a:gd name="connsiteY77" fmla="*/ 4255741 h 4489392"/>
              <a:gd name="connsiteX78" fmla="*/ 167464 w 8124127"/>
              <a:gd name="connsiteY78" fmla="*/ 4244911 h 4489392"/>
              <a:gd name="connsiteX79" fmla="*/ 366863 w 8124127"/>
              <a:gd name="connsiteY79" fmla="*/ 4244911 h 4489392"/>
              <a:gd name="connsiteX80" fmla="*/ 378543 w 8124127"/>
              <a:gd name="connsiteY80" fmla="*/ 4245760 h 4489392"/>
              <a:gd name="connsiteX81" fmla="*/ 378543 w 8124127"/>
              <a:gd name="connsiteY81" fmla="*/ 4244911 h 4489392"/>
              <a:gd name="connsiteX82" fmla="*/ 731899 w 8124127"/>
              <a:gd name="connsiteY82" fmla="*/ 4244911 h 4489392"/>
              <a:gd name="connsiteX83" fmla="*/ 731899 w 8124127"/>
              <a:gd name="connsiteY83" fmla="*/ 4272057 h 4489392"/>
              <a:gd name="connsiteX84" fmla="*/ 654920 w 8124127"/>
              <a:gd name="connsiteY84" fmla="*/ 4349035 h 4489392"/>
              <a:gd name="connsiteX85" fmla="*/ 455521 w 8124127"/>
              <a:gd name="connsiteY85" fmla="*/ 4349035 h 4489392"/>
              <a:gd name="connsiteX86" fmla="*/ 443842 w 8124127"/>
              <a:gd name="connsiteY86" fmla="*/ 4348185 h 4489392"/>
              <a:gd name="connsiteX87" fmla="*/ 443842 w 8124127"/>
              <a:gd name="connsiteY87" fmla="*/ 4349035 h 4489392"/>
              <a:gd name="connsiteX88" fmla="*/ 90531 w 8124127"/>
              <a:gd name="connsiteY88" fmla="*/ 4349035 h 4489392"/>
              <a:gd name="connsiteX89" fmla="*/ 90531 w 8124127"/>
              <a:gd name="connsiteY89" fmla="*/ 4321889 h 4489392"/>
              <a:gd name="connsiteX90" fmla="*/ 167464 w 8124127"/>
              <a:gd name="connsiteY90" fmla="*/ 4244911 h 4489392"/>
              <a:gd name="connsiteX91" fmla="*/ 6298398 w 8124127"/>
              <a:gd name="connsiteY91" fmla="*/ 4169691 h 4489392"/>
              <a:gd name="connsiteX92" fmla="*/ 6336267 w 8124127"/>
              <a:gd name="connsiteY92" fmla="*/ 4169691 h 4489392"/>
              <a:gd name="connsiteX93" fmla="*/ 6336267 w 8124127"/>
              <a:gd name="connsiteY93" fmla="*/ 4355854 h 4489392"/>
              <a:gd name="connsiteX94" fmla="*/ 6334073 w 8124127"/>
              <a:gd name="connsiteY94" fmla="*/ 4355854 h 4489392"/>
              <a:gd name="connsiteX95" fmla="*/ 6334073 w 8124127"/>
              <a:gd name="connsiteY95" fmla="*/ 4399705 h 4489392"/>
              <a:gd name="connsiteX96" fmla="*/ 6283604 w 8124127"/>
              <a:gd name="connsiteY96" fmla="*/ 4451448 h 4489392"/>
              <a:gd name="connsiteX97" fmla="*/ 6245734 w 8124127"/>
              <a:gd name="connsiteY97" fmla="*/ 4451448 h 4489392"/>
              <a:gd name="connsiteX98" fmla="*/ 6245734 w 8124127"/>
              <a:gd name="connsiteY98" fmla="*/ 4265285 h 4489392"/>
              <a:gd name="connsiteX99" fmla="*/ 6247928 w 8124127"/>
              <a:gd name="connsiteY99" fmla="*/ 4265285 h 4489392"/>
              <a:gd name="connsiteX100" fmla="*/ 6247928 w 8124127"/>
              <a:gd name="connsiteY100" fmla="*/ 4221434 h 4489392"/>
              <a:gd name="connsiteX101" fmla="*/ 6298398 w 8124127"/>
              <a:gd name="connsiteY101" fmla="*/ 4169691 h 4489392"/>
              <a:gd name="connsiteX102" fmla="*/ 2769392 w 8124127"/>
              <a:gd name="connsiteY102" fmla="*/ 4163650 h 4489392"/>
              <a:gd name="connsiteX103" fmla="*/ 2807261 w 8124127"/>
              <a:gd name="connsiteY103" fmla="*/ 4163650 h 4489392"/>
              <a:gd name="connsiteX104" fmla="*/ 2807261 w 8124127"/>
              <a:gd name="connsiteY104" fmla="*/ 4349813 h 4489392"/>
              <a:gd name="connsiteX105" fmla="*/ 2805068 w 8124127"/>
              <a:gd name="connsiteY105" fmla="*/ 4349813 h 4489392"/>
              <a:gd name="connsiteX106" fmla="*/ 2805068 w 8124127"/>
              <a:gd name="connsiteY106" fmla="*/ 4393664 h 4489392"/>
              <a:gd name="connsiteX107" fmla="*/ 2754599 w 8124127"/>
              <a:gd name="connsiteY107" fmla="*/ 4445407 h 4489392"/>
              <a:gd name="connsiteX108" fmla="*/ 2716729 w 8124127"/>
              <a:gd name="connsiteY108" fmla="*/ 4445407 h 4489392"/>
              <a:gd name="connsiteX109" fmla="*/ 2716729 w 8124127"/>
              <a:gd name="connsiteY109" fmla="*/ 4259244 h 4489392"/>
              <a:gd name="connsiteX110" fmla="*/ 2718923 w 8124127"/>
              <a:gd name="connsiteY110" fmla="*/ 4259244 h 4489392"/>
              <a:gd name="connsiteX111" fmla="*/ 2718923 w 8124127"/>
              <a:gd name="connsiteY111" fmla="*/ 4215393 h 4489392"/>
              <a:gd name="connsiteX112" fmla="*/ 2769392 w 8124127"/>
              <a:gd name="connsiteY112" fmla="*/ 4163650 h 4489392"/>
              <a:gd name="connsiteX113" fmla="*/ 7689772 w 8124127"/>
              <a:gd name="connsiteY113" fmla="*/ 4076362 h 4489392"/>
              <a:gd name="connsiteX114" fmla="*/ 7727641 w 8124127"/>
              <a:gd name="connsiteY114" fmla="*/ 4076362 h 4489392"/>
              <a:gd name="connsiteX115" fmla="*/ 7727641 w 8124127"/>
              <a:gd name="connsiteY115" fmla="*/ 4262525 h 4489392"/>
              <a:gd name="connsiteX116" fmla="*/ 7725447 w 8124127"/>
              <a:gd name="connsiteY116" fmla="*/ 4262525 h 4489392"/>
              <a:gd name="connsiteX117" fmla="*/ 7725447 w 8124127"/>
              <a:gd name="connsiteY117" fmla="*/ 4306376 h 4489392"/>
              <a:gd name="connsiteX118" fmla="*/ 7674978 w 8124127"/>
              <a:gd name="connsiteY118" fmla="*/ 4358119 h 4489392"/>
              <a:gd name="connsiteX119" fmla="*/ 7637108 w 8124127"/>
              <a:gd name="connsiteY119" fmla="*/ 4358119 h 4489392"/>
              <a:gd name="connsiteX120" fmla="*/ 7637108 w 8124127"/>
              <a:gd name="connsiteY120" fmla="*/ 4385229 h 4489392"/>
              <a:gd name="connsiteX121" fmla="*/ 7560130 w 8124127"/>
              <a:gd name="connsiteY121" fmla="*/ 4462207 h 4489392"/>
              <a:gd name="connsiteX122" fmla="*/ 7038095 w 8124127"/>
              <a:gd name="connsiteY122" fmla="*/ 4462207 h 4489392"/>
              <a:gd name="connsiteX123" fmla="*/ 7038095 w 8124127"/>
              <a:gd name="connsiteY123" fmla="*/ 4435061 h 4489392"/>
              <a:gd name="connsiteX124" fmla="*/ 7115073 w 8124127"/>
              <a:gd name="connsiteY124" fmla="*/ 4358083 h 4489392"/>
              <a:gd name="connsiteX125" fmla="*/ 7314473 w 8124127"/>
              <a:gd name="connsiteY125" fmla="*/ 4358083 h 4489392"/>
              <a:gd name="connsiteX126" fmla="*/ 7637108 w 8124127"/>
              <a:gd name="connsiteY126" fmla="*/ 4358083 h 4489392"/>
              <a:gd name="connsiteX127" fmla="*/ 7637108 w 8124127"/>
              <a:gd name="connsiteY127" fmla="*/ 4171956 h 4489392"/>
              <a:gd name="connsiteX128" fmla="*/ 7639302 w 8124127"/>
              <a:gd name="connsiteY128" fmla="*/ 4171956 h 4489392"/>
              <a:gd name="connsiteX129" fmla="*/ 7639302 w 8124127"/>
              <a:gd name="connsiteY129" fmla="*/ 4128105 h 4489392"/>
              <a:gd name="connsiteX130" fmla="*/ 7689772 w 8124127"/>
              <a:gd name="connsiteY130" fmla="*/ 4076362 h 4489392"/>
              <a:gd name="connsiteX131" fmla="*/ 6594135 w 8124127"/>
              <a:gd name="connsiteY131" fmla="*/ 4065284 h 4489392"/>
              <a:gd name="connsiteX132" fmla="*/ 6947490 w 8124127"/>
              <a:gd name="connsiteY132" fmla="*/ 4065284 h 4489392"/>
              <a:gd name="connsiteX133" fmla="*/ 6947490 w 8124127"/>
              <a:gd name="connsiteY133" fmla="*/ 4092430 h 4489392"/>
              <a:gd name="connsiteX134" fmla="*/ 6870512 w 8124127"/>
              <a:gd name="connsiteY134" fmla="*/ 4169408 h 4489392"/>
              <a:gd name="connsiteX135" fmla="*/ 6689623 w 8124127"/>
              <a:gd name="connsiteY135" fmla="*/ 4169408 h 4489392"/>
              <a:gd name="connsiteX136" fmla="*/ 6689623 w 8124127"/>
              <a:gd name="connsiteY136" fmla="*/ 4169691 h 4489392"/>
              <a:gd name="connsiteX137" fmla="*/ 6336267 w 8124127"/>
              <a:gd name="connsiteY137" fmla="*/ 4169691 h 4489392"/>
              <a:gd name="connsiteX138" fmla="*/ 6336267 w 8124127"/>
              <a:gd name="connsiteY138" fmla="*/ 4142545 h 4489392"/>
              <a:gd name="connsiteX139" fmla="*/ 6413245 w 8124127"/>
              <a:gd name="connsiteY139" fmla="*/ 4065567 h 4489392"/>
              <a:gd name="connsiteX140" fmla="*/ 6594135 w 8124127"/>
              <a:gd name="connsiteY140" fmla="*/ 4065567 h 4489392"/>
              <a:gd name="connsiteX141" fmla="*/ 2884276 w 8124127"/>
              <a:gd name="connsiteY141" fmla="*/ 4059491 h 4489392"/>
              <a:gd name="connsiteX142" fmla="*/ 3083675 w 8124127"/>
              <a:gd name="connsiteY142" fmla="*/ 4059491 h 4489392"/>
              <a:gd name="connsiteX143" fmla="*/ 3095355 w 8124127"/>
              <a:gd name="connsiteY143" fmla="*/ 4060340 h 4489392"/>
              <a:gd name="connsiteX144" fmla="*/ 3095355 w 8124127"/>
              <a:gd name="connsiteY144" fmla="*/ 4059491 h 4489392"/>
              <a:gd name="connsiteX145" fmla="*/ 3448711 w 8124127"/>
              <a:gd name="connsiteY145" fmla="*/ 4059491 h 4489392"/>
              <a:gd name="connsiteX146" fmla="*/ 3448711 w 8124127"/>
              <a:gd name="connsiteY146" fmla="*/ 4086637 h 4489392"/>
              <a:gd name="connsiteX147" fmla="*/ 3371732 w 8124127"/>
              <a:gd name="connsiteY147" fmla="*/ 4163615 h 4489392"/>
              <a:gd name="connsiteX148" fmla="*/ 3172333 w 8124127"/>
              <a:gd name="connsiteY148" fmla="*/ 4163615 h 4489392"/>
              <a:gd name="connsiteX149" fmla="*/ 3160653 w 8124127"/>
              <a:gd name="connsiteY149" fmla="*/ 4162765 h 4489392"/>
              <a:gd name="connsiteX150" fmla="*/ 3160653 w 8124127"/>
              <a:gd name="connsiteY150" fmla="*/ 4163615 h 4489392"/>
              <a:gd name="connsiteX151" fmla="*/ 2807298 w 8124127"/>
              <a:gd name="connsiteY151" fmla="*/ 4163615 h 4489392"/>
              <a:gd name="connsiteX152" fmla="*/ 2807298 w 8124127"/>
              <a:gd name="connsiteY152" fmla="*/ 4136469 h 4489392"/>
              <a:gd name="connsiteX153" fmla="*/ 2884276 w 8124127"/>
              <a:gd name="connsiteY153" fmla="*/ 4059491 h 4489392"/>
              <a:gd name="connsiteX154" fmla="*/ 7804619 w 8124127"/>
              <a:gd name="connsiteY154" fmla="*/ 3972238 h 4489392"/>
              <a:gd name="connsiteX155" fmla="*/ 8004019 w 8124127"/>
              <a:gd name="connsiteY155" fmla="*/ 3972238 h 4489392"/>
              <a:gd name="connsiteX156" fmla="*/ 8016335 w 8124127"/>
              <a:gd name="connsiteY156" fmla="*/ 3973158 h 4489392"/>
              <a:gd name="connsiteX157" fmla="*/ 8124127 w 8124127"/>
              <a:gd name="connsiteY157" fmla="*/ 3973158 h 4489392"/>
              <a:gd name="connsiteX158" fmla="*/ 8124127 w 8124127"/>
              <a:gd name="connsiteY158" fmla="*/ 4077282 h 4489392"/>
              <a:gd name="connsiteX159" fmla="*/ 7954116 w 8124127"/>
              <a:gd name="connsiteY159" fmla="*/ 4077282 h 4489392"/>
              <a:gd name="connsiteX160" fmla="*/ 7941799 w 8124127"/>
              <a:gd name="connsiteY160" fmla="*/ 4076362 h 4489392"/>
              <a:gd name="connsiteX161" fmla="*/ 7727641 w 8124127"/>
              <a:gd name="connsiteY161" fmla="*/ 4076362 h 4489392"/>
              <a:gd name="connsiteX162" fmla="*/ 7727641 w 8124127"/>
              <a:gd name="connsiteY162" fmla="*/ 4049216 h 4489392"/>
              <a:gd name="connsiteX163" fmla="*/ 7804619 w 8124127"/>
              <a:gd name="connsiteY163" fmla="*/ 3972238 h 4489392"/>
              <a:gd name="connsiteX164" fmla="*/ 4318048 w 8124127"/>
              <a:gd name="connsiteY164" fmla="*/ 3966197 h 4489392"/>
              <a:gd name="connsiteX165" fmla="*/ 4517448 w 8124127"/>
              <a:gd name="connsiteY165" fmla="*/ 3966197 h 4489392"/>
              <a:gd name="connsiteX166" fmla="*/ 4840083 w 8124127"/>
              <a:gd name="connsiteY166" fmla="*/ 3966197 h 4489392"/>
              <a:gd name="connsiteX167" fmla="*/ 4840083 w 8124127"/>
              <a:gd name="connsiteY167" fmla="*/ 3993343 h 4489392"/>
              <a:gd name="connsiteX168" fmla="*/ 4763105 w 8124127"/>
              <a:gd name="connsiteY168" fmla="*/ 4070321 h 4489392"/>
              <a:gd name="connsiteX169" fmla="*/ 4241071 w 8124127"/>
              <a:gd name="connsiteY169" fmla="*/ 4070321 h 4489392"/>
              <a:gd name="connsiteX170" fmla="*/ 4241071 w 8124127"/>
              <a:gd name="connsiteY170" fmla="*/ 4256484 h 4489392"/>
              <a:gd name="connsiteX171" fmla="*/ 4238876 w 8124127"/>
              <a:gd name="connsiteY171" fmla="*/ 4256484 h 4489392"/>
              <a:gd name="connsiteX172" fmla="*/ 4238876 w 8124127"/>
              <a:gd name="connsiteY172" fmla="*/ 4300335 h 4489392"/>
              <a:gd name="connsiteX173" fmla="*/ 4188407 w 8124127"/>
              <a:gd name="connsiteY173" fmla="*/ 4352078 h 4489392"/>
              <a:gd name="connsiteX174" fmla="*/ 4150537 w 8124127"/>
              <a:gd name="connsiteY174" fmla="*/ 4352078 h 4489392"/>
              <a:gd name="connsiteX175" fmla="*/ 4150537 w 8124127"/>
              <a:gd name="connsiteY175" fmla="*/ 4165915 h 4489392"/>
              <a:gd name="connsiteX176" fmla="*/ 4152731 w 8124127"/>
              <a:gd name="connsiteY176" fmla="*/ 4165915 h 4489392"/>
              <a:gd name="connsiteX177" fmla="*/ 4152731 w 8124127"/>
              <a:gd name="connsiteY177" fmla="*/ 4122064 h 4489392"/>
              <a:gd name="connsiteX178" fmla="*/ 4203201 w 8124127"/>
              <a:gd name="connsiteY178" fmla="*/ 4070321 h 4489392"/>
              <a:gd name="connsiteX179" fmla="*/ 4241070 w 8124127"/>
              <a:gd name="connsiteY179" fmla="*/ 4070321 h 4489392"/>
              <a:gd name="connsiteX180" fmla="*/ 4241070 w 8124127"/>
              <a:gd name="connsiteY180" fmla="*/ 4043175 h 4489392"/>
              <a:gd name="connsiteX181" fmla="*/ 4318048 w 8124127"/>
              <a:gd name="connsiteY181" fmla="*/ 3966197 h 4489392"/>
              <a:gd name="connsiteX182" fmla="*/ 784597 w 8124127"/>
              <a:gd name="connsiteY182" fmla="*/ 3963189 h 4489392"/>
              <a:gd name="connsiteX183" fmla="*/ 822466 w 8124127"/>
              <a:gd name="connsiteY183" fmla="*/ 3963189 h 4489392"/>
              <a:gd name="connsiteX184" fmla="*/ 822466 w 8124127"/>
              <a:gd name="connsiteY184" fmla="*/ 4149352 h 4489392"/>
              <a:gd name="connsiteX185" fmla="*/ 820273 w 8124127"/>
              <a:gd name="connsiteY185" fmla="*/ 4149352 h 4489392"/>
              <a:gd name="connsiteX186" fmla="*/ 820273 w 8124127"/>
              <a:gd name="connsiteY186" fmla="*/ 4193203 h 4489392"/>
              <a:gd name="connsiteX187" fmla="*/ 769804 w 8124127"/>
              <a:gd name="connsiteY187" fmla="*/ 4244946 h 4489392"/>
              <a:gd name="connsiteX188" fmla="*/ 731934 w 8124127"/>
              <a:gd name="connsiteY188" fmla="*/ 4244946 h 4489392"/>
              <a:gd name="connsiteX189" fmla="*/ 731934 w 8124127"/>
              <a:gd name="connsiteY189" fmla="*/ 4058783 h 4489392"/>
              <a:gd name="connsiteX190" fmla="*/ 734128 w 8124127"/>
              <a:gd name="connsiteY190" fmla="*/ 4058783 h 4489392"/>
              <a:gd name="connsiteX191" fmla="*/ 734128 w 8124127"/>
              <a:gd name="connsiteY191" fmla="*/ 4014932 h 4489392"/>
              <a:gd name="connsiteX192" fmla="*/ 784597 w 8124127"/>
              <a:gd name="connsiteY192" fmla="*/ 3963189 h 4489392"/>
              <a:gd name="connsiteX193" fmla="*/ 5681264 w 8124127"/>
              <a:gd name="connsiteY193" fmla="*/ 3872755 h 4489392"/>
              <a:gd name="connsiteX194" fmla="*/ 5880664 w 8124127"/>
              <a:gd name="connsiteY194" fmla="*/ 3872755 h 4489392"/>
              <a:gd name="connsiteX195" fmla="*/ 5892343 w 8124127"/>
              <a:gd name="connsiteY195" fmla="*/ 3873604 h 4489392"/>
              <a:gd name="connsiteX196" fmla="*/ 5892343 w 8124127"/>
              <a:gd name="connsiteY196" fmla="*/ 3872755 h 4489392"/>
              <a:gd name="connsiteX197" fmla="*/ 6245699 w 8124127"/>
              <a:gd name="connsiteY197" fmla="*/ 3872755 h 4489392"/>
              <a:gd name="connsiteX198" fmla="*/ 6245699 w 8124127"/>
              <a:gd name="connsiteY198" fmla="*/ 3899901 h 4489392"/>
              <a:gd name="connsiteX199" fmla="*/ 6168721 w 8124127"/>
              <a:gd name="connsiteY199" fmla="*/ 3976879 h 4489392"/>
              <a:gd name="connsiteX200" fmla="*/ 5969321 w 8124127"/>
              <a:gd name="connsiteY200" fmla="*/ 3976879 h 4489392"/>
              <a:gd name="connsiteX201" fmla="*/ 5957642 w 8124127"/>
              <a:gd name="connsiteY201" fmla="*/ 3976029 h 4489392"/>
              <a:gd name="connsiteX202" fmla="*/ 5957642 w 8124127"/>
              <a:gd name="connsiteY202" fmla="*/ 3976879 h 4489392"/>
              <a:gd name="connsiteX203" fmla="*/ 5604286 w 8124127"/>
              <a:gd name="connsiteY203" fmla="*/ 3976879 h 4489392"/>
              <a:gd name="connsiteX204" fmla="*/ 5604286 w 8124127"/>
              <a:gd name="connsiteY204" fmla="*/ 4163041 h 4489392"/>
              <a:gd name="connsiteX205" fmla="*/ 5602092 w 8124127"/>
              <a:gd name="connsiteY205" fmla="*/ 4163041 h 4489392"/>
              <a:gd name="connsiteX206" fmla="*/ 5602092 w 8124127"/>
              <a:gd name="connsiteY206" fmla="*/ 4206892 h 4489392"/>
              <a:gd name="connsiteX207" fmla="*/ 5551623 w 8124127"/>
              <a:gd name="connsiteY207" fmla="*/ 4258635 h 4489392"/>
              <a:gd name="connsiteX208" fmla="*/ 5513753 w 8124127"/>
              <a:gd name="connsiteY208" fmla="*/ 4258635 h 4489392"/>
              <a:gd name="connsiteX209" fmla="*/ 5513753 w 8124127"/>
              <a:gd name="connsiteY209" fmla="*/ 4072472 h 4489392"/>
              <a:gd name="connsiteX210" fmla="*/ 5515947 w 8124127"/>
              <a:gd name="connsiteY210" fmla="*/ 4072472 h 4489392"/>
              <a:gd name="connsiteX211" fmla="*/ 5515947 w 8124127"/>
              <a:gd name="connsiteY211" fmla="*/ 4028621 h 4489392"/>
              <a:gd name="connsiteX212" fmla="*/ 5566417 w 8124127"/>
              <a:gd name="connsiteY212" fmla="*/ 3976878 h 4489392"/>
              <a:gd name="connsiteX213" fmla="*/ 5604286 w 8124127"/>
              <a:gd name="connsiteY213" fmla="*/ 3976878 h 4489392"/>
              <a:gd name="connsiteX214" fmla="*/ 5604286 w 8124127"/>
              <a:gd name="connsiteY214" fmla="*/ 3949733 h 4489392"/>
              <a:gd name="connsiteX215" fmla="*/ 5681264 w 8124127"/>
              <a:gd name="connsiteY215" fmla="*/ 3872755 h 4489392"/>
              <a:gd name="connsiteX216" fmla="*/ 2175972 w 8124127"/>
              <a:gd name="connsiteY216" fmla="*/ 3869860 h 4489392"/>
              <a:gd name="connsiteX217" fmla="*/ 2213841 w 8124127"/>
              <a:gd name="connsiteY217" fmla="*/ 3869860 h 4489392"/>
              <a:gd name="connsiteX218" fmla="*/ 2213841 w 8124127"/>
              <a:gd name="connsiteY218" fmla="*/ 4056023 h 4489392"/>
              <a:gd name="connsiteX219" fmla="*/ 2211647 w 8124127"/>
              <a:gd name="connsiteY219" fmla="*/ 4056023 h 4489392"/>
              <a:gd name="connsiteX220" fmla="*/ 2211647 w 8124127"/>
              <a:gd name="connsiteY220" fmla="*/ 4099874 h 4489392"/>
              <a:gd name="connsiteX221" fmla="*/ 2161178 w 8124127"/>
              <a:gd name="connsiteY221" fmla="*/ 4151617 h 4489392"/>
              <a:gd name="connsiteX222" fmla="*/ 2123307 w 8124127"/>
              <a:gd name="connsiteY222" fmla="*/ 4151617 h 4489392"/>
              <a:gd name="connsiteX223" fmla="*/ 2123307 w 8124127"/>
              <a:gd name="connsiteY223" fmla="*/ 4178727 h 4489392"/>
              <a:gd name="connsiteX224" fmla="*/ 2046330 w 8124127"/>
              <a:gd name="connsiteY224" fmla="*/ 4255705 h 4489392"/>
              <a:gd name="connsiteX225" fmla="*/ 1524295 w 8124127"/>
              <a:gd name="connsiteY225" fmla="*/ 4255705 h 4489392"/>
              <a:gd name="connsiteX226" fmla="*/ 1524295 w 8124127"/>
              <a:gd name="connsiteY226" fmla="*/ 4228559 h 4489392"/>
              <a:gd name="connsiteX227" fmla="*/ 1601272 w 8124127"/>
              <a:gd name="connsiteY227" fmla="*/ 4151581 h 4489392"/>
              <a:gd name="connsiteX228" fmla="*/ 1800673 w 8124127"/>
              <a:gd name="connsiteY228" fmla="*/ 4151581 h 4489392"/>
              <a:gd name="connsiteX229" fmla="*/ 2123307 w 8124127"/>
              <a:gd name="connsiteY229" fmla="*/ 4151581 h 4489392"/>
              <a:gd name="connsiteX230" fmla="*/ 2123307 w 8124127"/>
              <a:gd name="connsiteY230" fmla="*/ 3965454 h 4489392"/>
              <a:gd name="connsiteX231" fmla="*/ 2125502 w 8124127"/>
              <a:gd name="connsiteY231" fmla="*/ 3965454 h 4489392"/>
              <a:gd name="connsiteX232" fmla="*/ 2125502 w 8124127"/>
              <a:gd name="connsiteY232" fmla="*/ 3921603 h 4489392"/>
              <a:gd name="connsiteX233" fmla="*/ 2175972 w 8124127"/>
              <a:gd name="connsiteY233" fmla="*/ 3869860 h 4489392"/>
              <a:gd name="connsiteX234" fmla="*/ 1080334 w 8124127"/>
              <a:gd name="connsiteY234" fmla="*/ 3858782 h 4489392"/>
              <a:gd name="connsiteX235" fmla="*/ 1433689 w 8124127"/>
              <a:gd name="connsiteY235" fmla="*/ 3858782 h 4489392"/>
              <a:gd name="connsiteX236" fmla="*/ 1433689 w 8124127"/>
              <a:gd name="connsiteY236" fmla="*/ 3885928 h 4489392"/>
              <a:gd name="connsiteX237" fmla="*/ 1356712 w 8124127"/>
              <a:gd name="connsiteY237" fmla="*/ 3962906 h 4489392"/>
              <a:gd name="connsiteX238" fmla="*/ 1175822 w 8124127"/>
              <a:gd name="connsiteY238" fmla="*/ 3962906 h 4489392"/>
              <a:gd name="connsiteX239" fmla="*/ 1175822 w 8124127"/>
              <a:gd name="connsiteY239" fmla="*/ 3963189 h 4489392"/>
              <a:gd name="connsiteX240" fmla="*/ 822466 w 8124127"/>
              <a:gd name="connsiteY240" fmla="*/ 3963189 h 4489392"/>
              <a:gd name="connsiteX241" fmla="*/ 822466 w 8124127"/>
              <a:gd name="connsiteY241" fmla="*/ 3936043 h 4489392"/>
              <a:gd name="connsiteX242" fmla="*/ 899445 w 8124127"/>
              <a:gd name="connsiteY242" fmla="*/ 3859065 h 4489392"/>
              <a:gd name="connsiteX243" fmla="*/ 1080334 w 8124127"/>
              <a:gd name="connsiteY243" fmla="*/ 3859065 h 4489392"/>
              <a:gd name="connsiteX244" fmla="*/ 7000190 w 8124127"/>
              <a:gd name="connsiteY244" fmla="*/ 3783527 h 4489392"/>
              <a:gd name="connsiteX245" fmla="*/ 7038059 w 8124127"/>
              <a:gd name="connsiteY245" fmla="*/ 3783527 h 4489392"/>
              <a:gd name="connsiteX246" fmla="*/ 7038059 w 8124127"/>
              <a:gd name="connsiteY246" fmla="*/ 3969690 h 4489392"/>
              <a:gd name="connsiteX247" fmla="*/ 7035865 w 8124127"/>
              <a:gd name="connsiteY247" fmla="*/ 3969690 h 4489392"/>
              <a:gd name="connsiteX248" fmla="*/ 7035865 w 8124127"/>
              <a:gd name="connsiteY248" fmla="*/ 4013541 h 4489392"/>
              <a:gd name="connsiteX249" fmla="*/ 6985396 w 8124127"/>
              <a:gd name="connsiteY249" fmla="*/ 4065284 h 4489392"/>
              <a:gd name="connsiteX250" fmla="*/ 6947526 w 8124127"/>
              <a:gd name="connsiteY250" fmla="*/ 4065284 h 4489392"/>
              <a:gd name="connsiteX251" fmla="*/ 6947526 w 8124127"/>
              <a:gd name="connsiteY251" fmla="*/ 3879121 h 4489392"/>
              <a:gd name="connsiteX252" fmla="*/ 6949720 w 8124127"/>
              <a:gd name="connsiteY252" fmla="*/ 3879121 h 4489392"/>
              <a:gd name="connsiteX253" fmla="*/ 6949720 w 8124127"/>
              <a:gd name="connsiteY253" fmla="*/ 3835270 h 4489392"/>
              <a:gd name="connsiteX254" fmla="*/ 7000190 w 8124127"/>
              <a:gd name="connsiteY254" fmla="*/ 3783527 h 4489392"/>
              <a:gd name="connsiteX255" fmla="*/ 3501409 w 8124127"/>
              <a:gd name="connsiteY255" fmla="*/ 3777769 h 4489392"/>
              <a:gd name="connsiteX256" fmla="*/ 3539278 w 8124127"/>
              <a:gd name="connsiteY256" fmla="*/ 3777769 h 4489392"/>
              <a:gd name="connsiteX257" fmla="*/ 3539278 w 8124127"/>
              <a:gd name="connsiteY257" fmla="*/ 3963932 h 4489392"/>
              <a:gd name="connsiteX258" fmla="*/ 3537085 w 8124127"/>
              <a:gd name="connsiteY258" fmla="*/ 3963932 h 4489392"/>
              <a:gd name="connsiteX259" fmla="*/ 3537085 w 8124127"/>
              <a:gd name="connsiteY259" fmla="*/ 4007783 h 4489392"/>
              <a:gd name="connsiteX260" fmla="*/ 3486615 w 8124127"/>
              <a:gd name="connsiteY260" fmla="*/ 4059526 h 4489392"/>
              <a:gd name="connsiteX261" fmla="*/ 3448746 w 8124127"/>
              <a:gd name="connsiteY261" fmla="*/ 4059526 h 4489392"/>
              <a:gd name="connsiteX262" fmla="*/ 3448746 w 8124127"/>
              <a:gd name="connsiteY262" fmla="*/ 3873363 h 4489392"/>
              <a:gd name="connsiteX263" fmla="*/ 3450940 w 8124127"/>
              <a:gd name="connsiteY263" fmla="*/ 3873363 h 4489392"/>
              <a:gd name="connsiteX264" fmla="*/ 3450940 w 8124127"/>
              <a:gd name="connsiteY264" fmla="*/ 3829512 h 4489392"/>
              <a:gd name="connsiteX265" fmla="*/ 3501409 w 8124127"/>
              <a:gd name="connsiteY265" fmla="*/ 3777769 h 4489392"/>
              <a:gd name="connsiteX266" fmla="*/ 2290819 w 8124127"/>
              <a:gd name="connsiteY266" fmla="*/ 3765736 h 4489392"/>
              <a:gd name="connsiteX267" fmla="*/ 2490218 w 8124127"/>
              <a:gd name="connsiteY267" fmla="*/ 3765736 h 4489392"/>
              <a:gd name="connsiteX268" fmla="*/ 2502535 w 8124127"/>
              <a:gd name="connsiteY268" fmla="*/ 3766656 h 4489392"/>
              <a:gd name="connsiteX269" fmla="*/ 2716694 w 8124127"/>
              <a:gd name="connsiteY269" fmla="*/ 3766656 h 4489392"/>
              <a:gd name="connsiteX270" fmla="*/ 2716694 w 8124127"/>
              <a:gd name="connsiteY270" fmla="*/ 3793802 h 4489392"/>
              <a:gd name="connsiteX271" fmla="*/ 2639715 w 8124127"/>
              <a:gd name="connsiteY271" fmla="*/ 3870780 h 4489392"/>
              <a:gd name="connsiteX272" fmla="*/ 2440316 w 8124127"/>
              <a:gd name="connsiteY272" fmla="*/ 3870780 h 4489392"/>
              <a:gd name="connsiteX273" fmla="*/ 2427998 w 8124127"/>
              <a:gd name="connsiteY273" fmla="*/ 3869860 h 4489392"/>
              <a:gd name="connsiteX274" fmla="*/ 2213841 w 8124127"/>
              <a:gd name="connsiteY274" fmla="*/ 3869860 h 4489392"/>
              <a:gd name="connsiteX275" fmla="*/ 2213841 w 8124127"/>
              <a:gd name="connsiteY275" fmla="*/ 3842714 h 4489392"/>
              <a:gd name="connsiteX276" fmla="*/ 2290819 w 8124127"/>
              <a:gd name="connsiteY276" fmla="*/ 3765736 h 4489392"/>
              <a:gd name="connsiteX277" fmla="*/ 4892747 w 8124127"/>
              <a:gd name="connsiteY277" fmla="*/ 3684440 h 4489392"/>
              <a:gd name="connsiteX278" fmla="*/ 4930616 w 8124127"/>
              <a:gd name="connsiteY278" fmla="*/ 3684440 h 4489392"/>
              <a:gd name="connsiteX279" fmla="*/ 4930616 w 8124127"/>
              <a:gd name="connsiteY279" fmla="*/ 3870603 h 4489392"/>
              <a:gd name="connsiteX280" fmla="*/ 4928422 w 8124127"/>
              <a:gd name="connsiteY280" fmla="*/ 3870603 h 4489392"/>
              <a:gd name="connsiteX281" fmla="*/ 4928422 w 8124127"/>
              <a:gd name="connsiteY281" fmla="*/ 3914454 h 4489392"/>
              <a:gd name="connsiteX282" fmla="*/ 4877952 w 8124127"/>
              <a:gd name="connsiteY282" fmla="*/ 3966197 h 4489392"/>
              <a:gd name="connsiteX283" fmla="*/ 4840083 w 8124127"/>
              <a:gd name="connsiteY283" fmla="*/ 3966197 h 4489392"/>
              <a:gd name="connsiteX284" fmla="*/ 4840083 w 8124127"/>
              <a:gd name="connsiteY284" fmla="*/ 3780034 h 4489392"/>
              <a:gd name="connsiteX285" fmla="*/ 4842277 w 8124127"/>
              <a:gd name="connsiteY285" fmla="*/ 3780034 h 4489392"/>
              <a:gd name="connsiteX286" fmla="*/ 4842277 w 8124127"/>
              <a:gd name="connsiteY286" fmla="*/ 3736183 h 4489392"/>
              <a:gd name="connsiteX287" fmla="*/ 4892747 w 8124127"/>
              <a:gd name="connsiteY287" fmla="*/ 3684440 h 4489392"/>
              <a:gd name="connsiteX288" fmla="*/ 7115073 w 8124127"/>
              <a:gd name="connsiteY288" fmla="*/ 3679403 h 4489392"/>
              <a:gd name="connsiteX289" fmla="*/ 7314473 w 8124127"/>
              <a:gd name="connsiteY289" fmla="*/ 3679403 h 4489392"/>
              <a:gd name="connsiteX290" fmla="*/ 7637108 w 8124127"/>
              <a:gd name="connsiteY290" fmla="*/ 3679403 h 4489392"/>
              <a:gd name="connsiteX291" fmla="*/ 7637108 w 8124127"/>
              <a:gd name="connsiteY291" fmla="*/ 3706549 h 4489392"/>
              <a:gd name="connsiteX292" fmla="*/ 7560130 w 8124127"/>
              <a:gd name="connsiteY292" fmla="*/ 3783527 h 4489392"/>
              <a:gd name="connsiteX293" fmla="*/ 7038095 w 8124127"/>
              <a:gd name="connsiteY293" fmla="*/ 3783527 h 4489392"/>
              <a:gd name="connsiteX294" fmla="*/ 7038095 w 8124127"/>
              <a:gd name="connsiteY294" fmla="*/ 3756381 h 4489392"/>
              <a:gd name="connsiteX295" fmla="*/ 7115073 w 8124127"/>
              <a:gd name="connsiteY295" fmla="*/ 3679403 h 4489392"/>
              <a:gd name="connsiteX296" fmla="*/ 3797146 w 8124127"/>
              <a:gd name="connsiteY296" fmla="*/ 3673362 h 4489392"/>
              <a:gd name="connsiteX297" fmla="*/ 4150501 w 8124127"/>
              <a:gd name="connsiteY297" fmla="*/ 3673362 h 4489392"/>
              <a:gd name="connsiteX298" fmla="*/ 4150501 w 8124127"/>
              <a:gd name="connsiteY298" fmla="*/ 3700508 h 4489392"/>
              <a:gd name="connsiteX299" fmla="*/ 4073523 w 8124127"/>
              <a:gd name="connsiteY299" fmla="*/ 3777486 h 4489392"/>
              <a:gd name="connsiteX300" fmla="*/ 3892634 w 8124127"/>
              <a:gd name="connsiteY300" fmla="*/ 3777486 h 4489392"/>
              <a:gd name="connsiteX301" fmla="*/ 3892634 w 8124127"/>
              <a:gd name="connsiteY301" fmla="*/ 3777769 h 4489392"/>
              <a:gd name="connsiteX302" fmla="*/ 3539278 w 8124127"/>
              <a:gd name="connsiteY302" fmla="*/ 3777769 h 4489392"/>
              <a:gd name="connsiteX303" fmla="*/ 3539278 w 8124127"/>
              <a:gd name="connsiteY303" fmla="*/ 3750623 h 4489392"/>
              <a:gd name="connsiteX304" fmla="*/ 3616257 w 8124127"/>
              <a:gd name="connsiteY304" fmla="*/ 3673645 h 4489392"/>
              <a:gd name="connsiteX305" fmla="*/ 3797146 w 8124127"/>
              <a:gd name="connsiteY305" fmla="*/ 3673645 h 4489392"/>
              <a:gd name="connsiteX306" fmla="*/ 6298398 w 8124127"/>
              <a:gd name="connsiteY306" fmla="*/ 3591033 h 4489392"/>
              <a:gd name="connsiteX307" fmla="*/ 6336267 w 8124127"/>
              <a:gd name="connsiteY307" fmla="*/ 3591033 h 4489392"/>
              <a:gd name="connsiteX308" fmla="*/ 6336267 w 8124127"/>
              <a:gd name="connsiteY308" fmla="*/ 3777196 h 4489392"/>
              <a:gd name="connsiteX309" fmla="*/ 6334073 w 8124127"/>
              <a:gd name="connsiteY309" fmla="*/ 3777196 h 4489392"/>
              <a:gd name="connsiteX310" fmla="*/ 6334073 w 8124127"/>
              <a:gd name="connsiteY310" fmla="*/ 3821047 h 4489392"/>
              <a:gd name="connsiteX311" fmla="*/ 6283604 w 8124127"/>
              <a:gd name="connsiteY311" fmla="*/ 3872791 h 4489392"/>
              <a:gd name="connsiteX312" fmla="*/ 6245734 w 8124127"/>
              <a:gd name="connsiteY312" fmla="*/ 3872791 h 4489392"/>
              <a:gd name="connsiteX313" fmla="*/ 6245734 w 8124127"/>
              <a:gd name="connsiteY313" fmla="*/ 3686627 h 4489392"/>
              <a:gd name="connsiteX314" fmla="*/ 6247928 w 8124127"/>
              <a:gd name="connsiteY314" fmla="*/ 3686627 h 4489392"/>
              <a:gd name="connsiteX315" fmla="*/ 6247928 w 8124127"/>
              <a:gd name="connsiteY315" fmla="*/ 3642776 h 4489392"/>
              <a:gd name="connsiteX316" fmla="*/ 6298398 w 8124127"/>
              <a:gd name="connsiteY316" fmla="*/ 3591033 h 4489392"/>
              <a:gd name="connsiteX317" fmla="*/ 5160362 w 8124127"/>
              <a:gd name="connsiteY317" fmla="*/ 3579920 h 4489392"/>
              <a:gd name="connsiteX318" fmla="*/ 5513718 w 8124127"/>
              <a:gd name="connsiteY318" fmla="*/ 3579920 h 4489392"/>
              <a:gd name="connsiteX319" fmla="*/ 5513718 w 8124127"/>
              <a:gd name="connsiteY319" fmla="*/ 3607066 h 4489392"/>
              <a:gd name="connsiteX320" fmla="*/ 5436740 w 8124127"/>
              <a:gd name="connsiteY320" fmla="*/ 3684044 h 4489392"/>
              <a:gd name="connsiteX321" fmla="*/ 5284008 w 8124127"/>
              <a:gd name="connsiteY321" fmla="*/ 3684044 h 4489392"/>
              <a:gd name="connsiteX322" fmla="*/ 5284008 w 8124127"/>
              <a:gd name="connsiteY322" fmla="*/ 3684440 h 4489392"/>
              <a:gd name="connsiteX323" fmla="*/ 4930652 w 8124127"/>
              <a:gd name="connsiteY323" fmla="*/ 3684440 h 4489392"/>
              <a:gd name="connsiteX324" fmla="*/ 4930652 w 8124127"/>
              <a:gd name="connsiteY324" fmla="*/ 3657294 h 4489392"/>
              <a:gd name="connsiteX325" fmla="*/ 5007630 w 8124127"/>
              <a:gd name="connsiteY325" fmla="*/ 3580316 h 4489392"/>
              <a:gd name="connsiteX326" fmla="*/ 5160362 w 8124127"/>
              <a:gd name="connsiteY326" fmla="*/ 3580316 h 4489392"/>
              <a:gd name="connsiteX327" fmla="*/ 1486390 w 8124127"/>
              <a:gd name="connsiteY327" fmla="*/ 3577025 h 4489392"/>
              <a:gd name="connsiteX328" fmla="*/ 1524259 w 8124127"/>
              <a:gd name="connsiteY328" fmla="*/ 3577025 h 4489392"/>
              <a:gd name="connsiteX329" fmla="*/ 1524259 w 8124127"/>
              <a:gd name="connsiteY329" fmla="*/ 3763188 h 4489392"/>
              <a:gd name="connsiteX330" fmla="*/ 1522064 w 8124127"/>
              <a:gd name="connsiteY330" fmla="*/ 3763188 h 4489392"/>
              <a:gd name="connsiteX331" fmla="*/ 1522064 w 8124127"/>
              <a:gd name="connsiteY331" fmla="*/ 3807039 h 4489392"/>
              <a:gd name="connsiteX332" fmla="*/ 1471595 w 8124127"/>
              <a:gd name="connsiteY332" fmla="*/ 3858782 h 4489392"/>
              <a:gd name="connsiteX333" fmla="*/ 1433725 w 8124127"/>
              <a:gd name="connsiteY333" fmla="*/ 3858782 h 4489392"/>
              <a:gd name="connsiteX334" fmla="*/ 1433725 w 8124127"/>
              <a:gd name="connsiteY334" fmla="*/ 3672619 h 4489392"/>
              <a:gd name="connsiteX335" fmla="*/ 1435919 w 8124127"/>
              <a:gd name="connsiteY335" fmla="*/ 3672619 h 4489392"/>
              <a:gd name="connsiteX336" fmla="*/ 1435919 w 8124127"/>
              <a:gd name="connsiteY336" fmla="*/ 3628768 h 4489392"/>
              <a:gd name="connsiteX337" fmla="*/ 1486390 w 8124127"/>
              <a:gd name="connsiteY337" fmla="*/ 3577025 h 4489392"/>
              <a:gd name="connsiteX338" fmla="*/ 6594135 w 8124127"/>
              <a:gd name="connsiteY338" fmla="*/ 3486591 h 4489392"/>
              <a:gd name="connsiteX339" fmla="*/ 6947490 w 8124127"/>
              <a:gd name="connsiteY339" fmla="*/ 3486591 h 4489392"/>
              <a:gd name="connsiteX340" fmla="*/ 6947490 w 8124127"/>
              <a:gd name="connsiteY340" fmla="*/ 3513737 h 4489392"/>
              <a:gd name="connsiteX341" fmla="*/ 6870512 w 8124127"/>
              <a:gd name="connsiteY341" fmla="*/ 3590715 h 4489392"/>
              <a:gd name="connsiteX342" fmla="*/ 6689623 w 8124127"/>
              <a:gd name="connsiteY342" fmla="*/ 3590715 h 4489392"/>
              <a:gd name="connsiteX343" fmla="*/ 6689623 w 8124127"/>
              <a:gd name="connsiteY343" fmla="*/ 3590998 h 4489392"/>
              <a:gd name="connsiteX344" fmla="*/ 6336267 w 8124127"/>
              <a:gd name="connsiteY344" fmla="*/ 3590998 h 4489392"/>
              <a:gd name="connsiteX345" fmla="*/ 6336267 w 8124127"/>
              <a:gd name="connsiteY345" fmla="*/ 3563852 h 4489392"/>
              <a:gd name="connsiteX346" fmla="*/ 6413245 w 8124127"/>
              <a:gd name="connsiteY346" fmla="*/ 3486874 h 4489392"/>
              <a:gd name="connsiteX347" fmla="*/ 6594135 w 8124127"/>
              <a:gd name="connsiteY347" fmla="*/ 3486874 h 4489392"/>
              <a:gd name="connsiteX348" fmla="*/ 2769392 w 8124127"/>
              <a:gd name="connsiteY348" fmla="*/ 3484934 h 4489392"/>
              <a:gd name="connsiteX349" fmla="*/ 2807261 w 8124127"/>
              <a:gd name="connsiteY349" fmla="*/ 3484934 h 4489392"/>
              <a:gd name="connsiteX350" fmla="*/ 2807261 w 8124127"/>
              <a:gd name="connsiteY350" fmla="*/ 3671097 h 4489392"/>
              <a:gd name="connsiteX351" fmla="*/ 2805068 w 8124127"/>
              <a:gd name="connsiteY351" fmla="*/ 3671097 h 4489392"/>
              <a:gd name="connsiteX352" fmla="*/ 2805068 w 8124127"/>
              <a:gd name="connsiteY352" fmla="*/ 3714948 h 4489392"/>
              <a:gd name="connsiteX353" fmla="*/ 2754599 w 8124127"/>
              <a:gd name="connsiteY353" fmla="*/ 3766691 h 4489392"/>
              <a:gd name="connsiteX354" fmla="*/ 2716729 w 8124127"/>
              <a:gd name="connsiteY354" fmla="*/ 3766691 h 4489392"/>
              <a:gd name="connsiteX355" fmla="*/ 2716729 w 8124127"/>
              <a:gd name="connsiteY355" fmla="*/ 3580528 h 4489392"/>
              <a:gd name="connsiteX356" fmla="*/ 2718923 w 8124127"/>
              <a:gd name="connsiteY356" fmla="*/ 3580528 h 4489392"/>
              <a:gd name="connsiteX357" fmla="*/ 2718923 w 8124127"/>
              <a:gd name="connsiteY357" fmla="*/ 3536677 h 4489392"/>
              <a:gd name="connsiteX358" fmla="*/ 2769392 w 8124127"/>
              <a:gd name="connsiteY358" fmla="*/ 3484934 h 4489392"/>
              <a:gd name="connsiteX359" fmla="*/ 1601272 w 8124127"/>
              <a:gd name="connsiteY359" fmla="*/ 3472901 h 4489392"/>
              <a:gd name="connsiteX360" fmla="*/ 1800673 w 8124127"/>
              <a:gd name="connsiteY360" fmla="*/ 3472901 h 4489392"/>
              <a:gd name="connsiteX361" fmla="*/ 2123307 w 8124127"/>
              <a:gd name="connsiteY361" fmla="*/ 3472901 h 4489392"/>
              <a:gd name="connsiteX362" fmla="*/ 2123307 w 8124127"/>
              <a:gd name="connsiteY362" fmla="*/ 3500047 h 4489392"/>
              <a:gd name="connsiteX363" fmla="*/ 2046330 w 8124127"/>
              <a:gd name="connsiteY363" fmla="*/ 3577025 h 4489392"/>
              <a:gd name="connsiteX364" fmla="*/ 1524295 w 8124127"/>
              <a:gd name="connsiteY364" fmla="*/ 3577025 h 4489392"/>
              <a:gd name="connsiteX365" fmla="*/ 1524295 w 8124127"/>
              <a:gd name="connsiteY365" fmla="*/ 3549879 h 4489392"/>
              <a:gd name="connsiteX366" fmla="*/ 1601272 w 8124127"/>
              <a:gd name="connsiteY366" fmla="*/ 3472901 h 4489392"/>
              <a:gd name="connsiteX367" fmla="*/ 2884276 w 8124127"/>
              <a:gd name="connsiteY367" fmla="*/ 3380775 h 4489392"/>
              <a:gd name="connsiteX368" fmla="*/ 3083675 w 8124127"/>
              <a:gd name="connsiteY368" fmla="*/ 3380775 h 4489392"/>
              <a:gd name="connsiteX369" fmla="*/ 3095355 w 8124127"/>
              <a:gd name="connsiteY369" fmla="*/ 3381624 h 4489392"/>
              <a:gd name="connsiteX370" fmla="*/ 3095355 w 8124127"/>
              <a:gd name="connsiteY370" fmla="*/ 3380775 h 4489392"/>
              <a:gd name="connsiteX371" fmla="*/ 3448711 w 8124127"/>
              <a:gd name="connsiteY371" fmla="*/ 3380775 h 4489392"/>
              <a:gd name="connsiteX372" fmla="*/ 3448711 w 8124127"/>
              <a:gd name="connsiteY372" fmla="*/ 3407921 h 4489392"/>
              <a:gd name="connsiteX373" fmla="*/ 3371732 w 8124127"/>
              <a:gd name="connsiteY373" fmla="*/ 3484899 h 4489392"/>
              <a:gd name="connsiteX374" fmla="*/ 3172333 w 8124127"/>
              <a:gd name="connsiteY374" fmla="*/ 3484899 h 4489392"/>
              <a:gd name="connsiteX375" fmla="*/ 3160653 w 8124127"/>
              <a:gd name="connsiteY375" fmla="*/ 3484049 h 4489392"/>
              <a:gd name="connsiteX376" fmla="*/ 3160653 w 8124127"/>
              <a:gd name="connsiteY376" fmla="*/ 3484899 h 4489392"/>
              <a:gd name="connsiteX377" fmla="*/ 2807298 w 8124127"/>
              <a:gd name="connsiteY377" fmla="*/ 3484899 h 4489392"/>
              <a:gd name="connsiteX378" fmla="*/ 2807298 w 8124127"/>
              <a:gd name="connsiteY378" fmla="*/ 3457753 h 4489392"/>
              <a:gd name="connsiteX379" fmla="*/ 2884276 w 8124127"/>
              <a:gd name="connsiteY379" fmla="*/ 3380775 h 4489392"/>
              <a:gd name="connsiteX380" fmla="*/ 5566417 w 8124127"/>
              <a:gd name="connsiteY380" fmla="*/ 3298162 h 4489392"/>
              <a:gd name="connsiteX381" fmla="*/ 5604286 w 8124127"/>
              <a:gd name="connsiteY381" fmla="*/ 3298162 h 4489392"/>
              <a:gd name="connsiteX382" fmla="*/ 5604286 w 8124127"/>
              <a:gd name="connsiteY382" fmla="*/ 3484325 h 4489392"/>
              <a:gd name="connsiteX383" fmla="*/ 5602092 w 8124127"/>
              <a:gd name="connsiteY383" fmla="*/ 3484325 h 4489392"/>
              <a:gd name="connsiteX384" fmla="*/ 5602092 w 8124127"/>
              <a:gd name="connsiteY384" fmla="*/ 3528176 h 4489392"/>
              <a:gd name="connsiteX385" fmla="*/ 5551623 w 8124127"/>
              <a:gd name="connsiteY385" fmla="*/ 3579920 h 4489392"/>
              <a:gd name="connsiteX386" fmla="*/ 5513753 w 8124127"/>
              <a:gd name="connsiteY386" fmla="*/ 3579920 h 4489392"/>
              <a:gd name="connsiteX387" fmla="*/ 5513753 w 8124127"/>
              <a:gd name="connsiteY387" fmla="*/ 3393756 h 4489392"/>
              <a:gd name="connsiteX388" fmla="*/ 5515947 w 8124127"/>
              <a:gd name="connsiteY388" fmla="*/ 3393756 h 4489392"/>
              <a:gd name="connsiteX389" fmla="*/ 5515947 w 8124127"/>
              <a:gd name="connsiteY389" fmla="*/ 3349905 h 4489392"/>
              <a:gd name="connsiteX390" fmla="*/ 5566417 w 8124127"/>
              <a:gd name="connsiteY390" fmla="*/ 3298162 h 4489392"/>
              <a:gd name="connsiteX391" fmla="*/ 7804619 w 8124127"/>
              <a:gd name="connsiteY391" fmla="*/ 3293522 h 4489392"/>
              <a:gd name="connsiteX392" fmla="*/ 8004019 w 8124127"/>
              <a:gd name="connsiteY392" fmla="*/ 3293522 h 4489392"/>
              <a:gd name="connsiteX393" fmla="*/ 8016335 w 8124127"/>
              <a:gd name="connsiteY393" fmla="*/ 3294442 h 4489392"/>
              <a:gd name="connsiteX394" fmla="*/ 8124127 w 8124127"/>
              <a:gd name="connsiteY394" fmla="*/ 3294442 h 4489392"/>
              <a:gd name="connsiteX395" fmla="*/ 8124127 w 8124127"/>
              <a:gd name="connsiteY395" fmla="*/ 3398566 h 4489392"/>
              <a:gd name="connsiteX396" fmla="*/ 7954116 w 8124127"/>
              <a:gd name="connsiteY396" fmla="*/ 3398566 h 4489392"/>
              <a:gd name="connsiteX397" fmla="*/ 7941799 w 8124127"/>
              <a:gd name="connsiteY397" fmla="*/ 3397646 h 4489392"/>
              <a:gd name="connsiteX398" fmla="*/ 7727641 w 8124127"/>
              <a:gd name="connsiteY398" fmla="*/ 3397646 h 4489392"/>
              <a:gd name="connsiteX399" fmla="*/ 7727641 w 8124127"/>
              <a:gd name="connsiteY399" fmla="*/ 3583808 h 4489392"/>
              <a:gd name="connsiteX400" fmla="*/ 7725447 w 8124127"/>
              <a:gd name="connsiteY400" fmla="*/ 3583808 h 4489392"/>
              <a:gd name="connsiteX401" fmla="*/ 7725447 w 8124127"/>
              <a:gd name="connsiteY401" fmla="*/ 3627659 h 4489392"/>
              <a:gd name="connsiteX402" fmla="*/ 7674978 w 8124127"/>
              <a:gd name="connsiteY402" fmla="*/ 3679402 h 4489392"/>
              <a:gd name="connsiteX403" fmla="*/ 7637108 w 8124127"/>
              <a:gd name="connsiteY403" fmla="*/ 3679402 h 4489392"/>
              <a:gd name="connsiteX404" fmla="*/ 7637108 w 8124127"/>
              <a:gd name="connsiteY404" fmla="*/ 3493239 h 4489392"/>
              <a:gd name="connsiteX405" fmla="*/ 7639302 w 8124127"/>
              <a:gd name="connsiteY405" fmla="*/ 3493239 h 4489392"/>
              <a:gd name="connsiteX406" fmla="*/ 7639302 w 8124127"/>
              <a:gd name="connsiteY406" fmla="*/ 3449388 h 4489392"/>
              <a:gd name="connsiteX407" fmla="*/ 7689772 w 8124127"/>
              <a:gd name="connsiteY407" fmla="*/ 3397645 h 4489392"/>
              <a:gd name="connsiteX408" fmla="*/ 7727641 w 8124127"/>
              <a:gd name="connsiteY408" fmla="*/ 3397645 h 4489392"/>
              <a:gd name="connsiteX409" fmla="*/ 7727641 w 8124127"/>
              <a:gd name="connsiteY409" fmla="*/ 3370500 h 4489392"/>
              <a:gd name="connsiteX410" fmla="*/ 7804619 w 8124127"/>
              <a:gd name="connsiteY410" fmla="*/ 3293522 h 4489392"/>
              <a:gd name="connsiteX411" fmla="*/ 4318048 w 8124127"/>
              <a:gd name="connsiteY411" fmla="*/ 3287481 h 4489392"/>
              <a:gd name="connsiteX412" fmla="*/ 4517448 w 8124127"/>
              <a:gd name="connsiteY412" fmla="*/ 3287481 h 4489392"/>
              <a:gd name="connsiteX413" fmla="*/ 4840083 w 8124127"/>
              <a:gd name="connsiteY413" fmla="*/ 3287481 h 4489392"/>
              <a:gd name="connsiteX414" fmla="*/ 4840083 w 8124127"/>
              <a:gd name="connsiteY414" fmla="*/ 3314627 h 4489392"/>
              <a:gd name="connsiteX415" fmla="*/ 4763105 w 8124127"/>
              <a:gd name="connsiteY415" fmla="*/ 3391605 h 4489392"/>
              <a:gd name="connsiteX416" fmla="*/ 4241071 w 8124127"/>
              <a:gd name="connsiteY416" fmla="*/ 3391605 h 4489392"/>
              <a:gd name="connsiteX417" fmla="*/ 4241071 w 8124127"/>
              <a:gd name="connsiteY417" fmla="*/ 3577768 h 4489392"/>
              <a:gd name="connsiteX418" fmla="*/ 4238876 w 8124127"/>
              <a:gd name="connsiteY418" fmla="*/ 3577768 h 4489392"/>
              <a:gd name="connsiteX419" fmla="*/ 4238876 w 8124127"/>
              <a:gd name="connsiteY419" fmla="*/ 3621619 h 4489392"/>
              <a:gd name="connsiteX420" fmla="*/ 4188407 w 8124127"/>
              <a:gd name="connsiteY420" fmla="*/ 3673362 h 4489392"/>
              <a:gd name="connsiteX421" fmla="*/ 4150537 w 8124127"/>
              <a:gd name="connsiteY421" fmla="*/ 3673362 h 4489392"/>
              <a:gd name="connsiteX422" fmla="*/ 4150537 w 8124127"/>
              <a:gd name="connsiteY422" fmla="*/ 3487199 h 4489392"/>
              <a:gd name="connsiteX423" fmla="*/ 4152731 w 8124127"/>
              <a:gd name="connsiteY423" fmla="*/ 3487199 h 4489392"/>
              <a:gd name="connsiteX424" fmla="*/ 4152731 w 8124127"/>
              <a:gd name="connsiteY424" fmla="*/ 3443348 h 4489392"/>
              <a:gd name="connsiteX425" fmla="*/ 4203201 w 8124127"/>
              <a:gd name="connsiteY425" fmla="*/ 3391605 h 4489392"/>
              <a:gd name="connsiteX426" fmla="*/ 4241070 w 8124127"/>
              <a:gd name="connsiteY426" fmla="*/ 3391605 h 4489392"/>
              <a:gd name="connsiteX427" fmla="*/ 4241070 w 8124127"/>
              <a:gd name="connsiteY427" fmla="*/ 3364459 h 4489392"/>
              <a:gd name="connsiteX428" fmla="*/ 4318048 w 8124127"/>
              <a:gd name="connsiteY428" fmla="*/ 3287481 h 4489392"/>
              <a:gd name="connsiteX429" fmla="*/ 7000190 w 8124127"/>
              <a:gd name="connsiteY429" fmla="*/ 3204833 h 4489392"/>
              <a:gd name="connsiteX430" fmla="*/ 7038059 w 8124127"/>
              <a:gd name="connsiteY430" fmla="*/ 3204833 h 4489392"/>
              <a:gd name="connsiteX431" fmla="*/ 7038059 w 8124127"/>
              <a:gd name="connsiteY431" fmla="*/ 3390996 h 4489392"/>
              <a:gd name="connsiteX432" fmla="*/ 7035865 w 8124127"/>
              <a:gd name="connsiteY432" fmla="*/ 3390996 h 4489392"/>
              <a:gd name="connsiteX433" fmla="*/ 7035865 w 8124127"/>
              <a:gd name="connsiteY433" fmla="*/ 3434847 h 4489392"/>
              <a:gd name="connsiteX434" fmla="*/ 6985396 w 8124127"/>
              <a:gd name="connsiteY434" fmla="*/ 3486591 h 4489392"/>
              <a:gd name="connsiteX435" fmla="*/ 6947526 w 8124127"/>
              <a:gd name="connsiteY435" fmla="*/ 3486591 h 4489392"/>
              <a:gd name="connsiteX436" fmla="*/ 6947526 w 8124127"/>
              <a:gd name="connsiteY436" fmla="*/ 3300427 h 4489392"/>
              <a:gd name="connsiteX437" fmla="*/ 6949720 w 8124127"/>
              <a:gd name="connsiteY437" fmla="*/ 3300427 h 4489392"/>
              <a:gd name="connsiteX438" fmla="*/ 6949720 w 8124127"/>
              <a:gd name="connsiteY438" fmla="*/ 3256576 h 4489392"/>
              <a:gd name="connsiteX439" fmla="*/ 7000190 w 8124127"/>
              <a:gd name="connsiteY439" fmla="*/ 3204833 h 4489392"/>
              <a:gd name="connsiteX440" fmla="*/ 5681264 w 8124127"/>
              <a:gd name="connsiteY440" fmla="*/ 3194039 h 4489392"/>
              <a:gd name="connsiteX441" fmla="*/ 5880664 w 8124127"/>
              <a:gd name="connsiteY441" fmla="*/ 3194039 h 4489392"/>
              <a:gd name="connsiteX442" fmla="*/ 5892343 w 8124127"/>
              <a:gd name="connsiteY442" fmla="*/ 3194887 h 4489392"/>
              <a:gd name="connsiteX443" fmla="*/ 5892343 w 8124127"/>
              <a:gd name="connsiteY443" fmla="*/ 3194039 h 4489392"/>
              <a:gd name="connsiteX444" fmla="*/ 6245699 w 8124127"/>
              <a:gd name="connsiteY444" fmla="*/ 3194039 h 4489392"/>
              <a:gd name="connsiteX445" fmla="*/ 6245699 w 8124127"/>
              <a:gd name="connsiteY445" fmla="*/ 3221184 h 4489392"/>
              <a:gd name="connsiteX446" fmla="*/ 6168721 w 8124127"/>
              <a:gd name="connsiteY446" fmla="*/ 3298162 h 4489392"/>
              <a:gd name="connsiteX447" fmla="*/ 5969321 w 8124127"/>
              <a:gd name="connsiteY447" fmla="*/ 3298162 h 4489392"/>
              <a:gd name="connsiteX448" fmla="*/ 5957642 w 8124127"/>
              <a:gd name="connsiteY448" fmla="*/ 3297312 h 4489392"/>
              <a:gd name="connsiteX449" fmla="*/ 5957642 w 8124127"/>
              <a:gd name="connsiteY449" fmla="*/ 3298162 h 4489392"/>
              <a:gd name="connsiteX450" fmla="*/ 5604286 w 8124127"/>
              <a:gd name="connsiteY450" fmla="*/ 3298162 h 4489392"/>
              <a:gd name="connsiteX451" fmla="*/ 5604286 w 8124127"/>
              <a:gd name="connsiteY451" fmla="*/ 3271016 h 4489392"/>
              <a:gd name="connsiteX452" fmla="*/ 5681264 w 8124127"/>
              <a:gd name="connsiteY452" fmla="*/ 3194039 h 4489392"/>
              <a:gd name="connsiteX453" fmla="*/ 2175972 w 8124127"/>
              <a:gd name="connsiteY453" fmla="*/ 3191144 h 4489392"/>
              <a:gd name="connsiteX454" fmla="*/ 2213841 w 8124127"/>
              <a:gd name="connsiteY454" fmla="*/ 3191144 h 4489392"/>
              <a:gd name="connsiteX455" fmla="*/ 2213841 w 8124127"/>
              <a:gd name="connsiteY455" fmla="*/ 3377306 h 4489392"/>
              <a:gd name="connsiteX456" fmla="*/ 2211647 w 8124127"/>
              <a:gd name="connsiteY456" fmla="*/ 3377306 h 4489392"/>
              <a:gd name="connsiteX457" fmla="*/ 2211647 w 8124127"/>
              <a:gd name="connsiteY457" fmla="*/ 3421157 h 4489392"/>
              <a:gd name="connsiteX458" fmla="*/ 2161178 w 8124127"/>
              <a:gd name="connsiteY458" fmla="*/ 3472900 h 4489392"/>
              <a:gd name="connsiteX459" fmla="*/ 2123307 w 8124127"/>
              <a:gd name="connsiteY459" fmla="*/ 3472900 h 4489392"/>
              <a:gd name="connsiteX460" fmla="*/ 2123307 w 8124127"/>
              <a:gd name="connsiteY460" fmla="*/ 3286737 h 4489392"/>
              <a:gd name="connsiteX461" fmla="*/ 2125502 w 8124127"/>
              <a:gd name="connsiteY461" fmla="*/ 3286737 h 4489392"/>
              <a:gd name="connsiteX462" fmla="*/ 2125502 w 8124127"/>
              <a:gd name="connsiteY462" fmla="*/ 3242886 h 4489392"/>
              <a:gd name="connsiteX463" fmla="*/ 2175972 w 8124127"/>
              <a:gd name="connsiteY463" fmla="*/ 3191144 h 4489392"/>
              <a:gd name="connsiteX464" fmla="*/ 3501409 w 8124127"/>
              <a:gd name="connsiteY464" fmla="*/ 3099053 h 4489392"/>
              <a:gd name="connsiteX465" fmla="*/ 3539278 w 8124127"/>
              <a:gd name="connsiteY465" fmla="*/ 3099053 h 4489392"/>
              <a:gd name="connsiteX466" fmla="*/ 3539278 w 8124127"/>
              <a:gd name="connsiteY466" fmla="*/ 3285216 h 4489392"/>
              <a:gd name="connsiteX467" fmla="*/ 3537085 w 8124127"/>
              <a:gd name="connsiteY467" fmla="*/ 3285216 h 4489392"/>
              <a:gd name="connsiteX468" fmla="*/ 3537085 w 8124127"/>
              <a:gd name="connsiteY468" fmla="*/ 3329067 h 4489392"/>
              <a:gd name="connsiteX469" fmla="*/ 3486615 w 8124127"/>
              <a:gd name="connsiteY469" fmla="*/ 3380810 h 4489392"/>
              <a:gd name="connsiteX470" fmla="*/ 3448746 w 8124127"/>
              <a:gd name="connsiteY470" fmla="*/ 3380810 h 4489392"/>
              <a:gd name="connsiteX471" fmla="*/ 3448746 w 8124127"/>
              <a:gd name="connsiteY471" fmla="*/ 3194647 h 4489392"/>
              <a:gd name="connsiteX472" fmla="*/ 3450940 w 8124127"/>
              <a:gd name="connsiteY472" fmla="*/ 3194647 h 4489392"/>
              <a:gd name="connsiteX473" fmla="*/ 3450940 w 8124127"/>
              <a:gd name="connsiteY473" fmla="*/ 3150796 h 4489392"/>
              <a:gd name="connsiteX474" fmla="*/ 3501409 w 8124127"/>
              <a:gd name="connsiteY474" fmla="*/ 3099053 h 4489392"/>
              <a:gd name="connsiteX475" fmla="*/ 2290819 w 8124127"/>
              <a:gd name="connsiteY475" fmla="*/ 3087021 h 4489392"/>
              <a:gd name="connsiteX476" fmla="*/ 2490218 w 8124127"/>
              <a:gd name="connsiteY476" fmla="*/ 3087021 h 4489392"/>
              <a:gd name="connsiteX477" fmla="*/ 2502535 w 8124127"/>
              <a:gd name="connsiteY477" fmla="*/ 3087940 h 4489392"/>
              <a:gd name="connsiteX478" fmla="*/ 2716694 w 8124127"/>
              <a:gd name="connsiteY478" fmla="*/ 3087940 h 4489392"/>
              <a:gd name="connsiteX479" fmla="*/ 2716694 w 8124127"/>
              <a:gd name="connsiteY479" fmla="*/ 3115087 h 4489392"/>
              <a:gd name="connsiteX480" fmla="*/ 2639715 w 8124127"/>
              <a:gd name="connsiteY480" fmla="*/ 3192064 h 4489392"/>
              <a:gd name="connsiteX481" fmla="*/ 2440316 w 8124127"/>
              <a:gd name="connsiteY481" fmla="*/ 3192064 h 4489392"/>
              <a:gd name="connsiteX482" fmla="*/ 2427998 w 8124127"/>
              <a:gd name="connsiteY482" fmla="*/ 3191144 h 4489392"/>
              <a:gd name="connsiteX483" fmla="*/ 2213841 w 8124127"/>
              <a:gd name="connsiteY483" fmla="*/ 3191144 h 4489392"/>
              <a:gd name="connsiteX484" fmla="*/ 2213841 w 8124127"/>
              <a:gd name="connsiteY484" fmla="*/ 3163998 h 4489392"/>
              <a:gd name="connsiteX485" fmla="*/ 2290819 w 8124127"/>
              <a:gd name="connsiteY485" fmla="*/ 3087021 h 4489392"/>
              <a:gd name="connsiteX486" fmla="*/ 4892747 w 8124127"/>
              <a:gd name="connsiteY486" fmla="*/ 3005725 h 4489392"/>
              <a:gd name="connsiteX487" fmla="*/ 4930616 w 8124127"/>
              <a:gd name="connsiteY487" fmla="*/ 3005725 h 4489392"/>
              <a:gd name="connsiteX488" fmla="*/ 4930616 w 8124127"/>
              <a:gd name="connsiteY488" fmla="*/ 3191887 h 4489392"/>
              <a:gd name="connsiteX489" fmla="*/ 4928422 w 8124127"/>
              <a:gd name="connsiteY489" fmla="*/ 3191887 h 4489392"/>
              <a:gd name="connsiteX490" fmla="*/ 4928422 w 8124127"/>
              <a:gd name="connsiteY490" fmla="*/ 3235738 h 4489392"/>
              <a:gd name="connsiteX491" fmla="*/ 4877952 w 8124127"/>
              <a:gd name="connsiteY491" fmla="*/ 3287481 h 4489392"/>
              <a:gd name="connsiteX492" fmla="*/ 4840083 w 8124127"/>
              <a:gd name="connsiteY492" fmla="*/ 3287481 h 4489392"/>
              <a:gd name="connsiteX493" fmla="*/ 4840083 w 8124127"/>
              <a:gd name="connsiteY493" fmla="*/ 3101319 h 4489392"/>
              <a:gd name="connsiteX494" fmla="*/ 4842277 w 8124127"/>
              <a:gd name="connsiteY494" fmla="*/ 3101319 h 4489392"/>
              <a:gd name="connsiteX495" fmla="*/ 4842277 w 8124127"/>
              <a:gd name="connsiteY495" fmla="*/ 3057468 h 4489392"/>
              <a:gd name="connsiteX496" fmla="*/ 4892747 w 8124127"/>
              <a:gd name="connsiteY496" fmla="*/ 3005725 h 4489392"/>
              <a:gd name="connsiteX497" fmla="*/ 3797146 w 8124127"/>
              <a:gd name="connsiteY497" fmla="*/ 2994646 h 4489392"/>
              <a:gd name="connsiteX498" fmla="*/ 4150501 w 8124127"/>
              <a:gd name="connsiteY498" fmla="*/ 2994646 h 4489392"/>
              <a:gd name="connsiteX499" fmla="*/ 4150501 w 8124127"/>
              <a:gd name="connsiteY499" fmla="*/ 3021793 h 4489392"/>
              <a:gd name="connsiteX500" fmla="*/ 4073523 w 8124127"/>
              <a:gd name="connsiteY500" fmla="*/ 3098770 h 4489392"/>
              <a:gd name="connsiteX501" fmla="*/ 3892634 w 8124127"/>
              <a:gd name="connsiteY501" fmla="*/ 3098770 h 4489392"/>
              <a:gd name="connsiteX502" fmla="*/ 3892634 w 8124127"/>
              <a:gd name="connsiteY502" fmla="*/ 3099053 h 4489392"/>
              <a:gd name="connsiteX503" fmla="*/ 3539278 w 8124127"/>
              <a:gd name="connsiteY503" fmla="*/ 3099053 h 4489392"/>
              <a:gd name="connsiteX504" fmla="*/ 3539278 w 8124127"/>
              <a:gd name="connsiteY504" fmla="*/ 3071907 h 4489392"/>
              <a:gd name="connsiteX505" fmla="*/ 3616257 w 8124127"/>
              <a:gd name="connsiteY505" fmla="*/ 2994931 h 4489392"/>
              <a:gd name="connsiteX506" fmla="*/ 3797146 w 8124127"/>
              <a:gd name="connsiteY506" fmla="*/ 2994931 h 4489392"/>
              <a:gd name="connsiteX507" fmla="*/ 6298398 w 8124127"/>
              <a:gd name="connsiteY507" fmla="*/ 2912318 h 4489392"/>
              <a:gd name="connsiteX508" fmla="*/ 6336267 w 8124127"/>
              <a:gd name="connsiteY508" fmla="*/ 2912318 h 4489392"/>
              <a:gd name="connsiteX509" fmla="*/ 6336267 w 8124127"/>
              <a:gd name="connsiteY509" fmla="*/ 3098480 h 4489392"/>
              <a:gd name="connsiteX510" fmla="*/ 6334073 w 8124127"/>
              <a:gd name="connsiteY510" fmla="*/ 3098480 h 4489392"/>
              <a:gd name="connsiteX511" fmla="*/ 6334073 w 8124127"/>
              <a:gd name="connsiteY511" fmla="*/ 3142331 h 4489392"/>
              <a:gd name="connsiteX512" fmla="*/ 6283604 w 8124127"/>
              <a:gd name="connsiteY512" fmla="*/ 3194074 h 4489392"/>
              <a:gd name="connsiteX513" fmla="*/ 6245734 w 8124127"/>
              <a:gd name="connsiteY513" fmla="*/ 3194074 h 4489392"/>
              <a:gd name="connsiteX514" fmla="*/ 6245734 w 8124127"/>
              <a:gd name="connsiteY514" fmla="*/ 3007911 h 4489392"/>
              <a:gd name="connsiteX515" fmla="*/ 6247928 w 8124127"/>
              <a:gd name="connsiteY515" fmla="*/ 3007911 h 4489392"/>
              <a:gd name="connsiteX516" fmla="*/ 6247928 w 8124127"/>
              <a:gd name="connsiteY516" fmla="*/ 2964061 h 4489392"/>
              <a:gd name="connsiteX517" fmla="*/ 6298398 w 8124127"/>
              <a:gd name="connsiteY517" fmla="*/ 2912318 h 4489392"/>
              <a:gd name="connsiteX518" fmla="*/ 5160362 w 8124127"/>
              <a:gd name="connsiteY518" fmla="*/ 2901204 h 4489392"/>
              <a:gd name="connsiteX519" fmla="*/ 5513718 w 8124127"/>
              <a:gd name="connsiteY519" fmla="*/ 2901204 h 4489392"/>
              <a:gd name="connsiteX520" fmla="*/ 5513718 w 8124127"/>
              <a:gd name="connsiteY520" fmla="*/ 2928351 h 4489392"/>
              <a:gd name="connsiteX521" fmla="*/ 5436740 w 8124127"/>
              <a:gd name="connsiteY521" fmla="*/ 3005327 h 4489392"/>
              <a:gd name="connsiteX522" fmla="*/ 5284008 w 8124127"/>
              <a:gd name="connsiteY522" fmla="*/ 3005327 h 4489392"/>
              <a:gd name="connsiteX523" fmla="*/ 5284008 w 8124127"/>
              <a:gd name="connsiteY523" fmla="*/ 3005725 h 4489392"/>
              <a:gd name="connsiteX524" fmla="*/ 4930652 w 8124127"/>
              <a:gd name="connsiteY524" fmla="*/ 3005725 h 4489392"/>
              <a:gd name="connsiteX525" fmla="*/ 4930652 w 8124127"/>
              <a:gd name="connsiteY525" fmla="*/ 2978579 h 4489392"/>
              <a:gd name="connsiteX526" fmla="*/ 5007630 w 8124127"/>
              <a:gd name="connsiteY526" fmla="*/ 2901602 h 4489392"/>
              <a:gd name="connsiteX527" fmla="*/ 5160362 w 8124127"/>
              <a:gd name="connsiteY527" fmla="*/ 2901602 h 4489392"/>
              <a:gd name="connsiteX528" fmla="*/ 7689772 w 8124127"/>
              <a:gd name="connsiteY528" fmla="*/ 2818989 h 4489392"/>
              <a:gd name="connsiteX529" fmla="*/ 7727641 w 8124127"/>
              <a:gd name="connsiteY529" fmla="*/ 2818989 h 4489392"/>
              <a:gd name="connsiteX530" fmla="*/ 7727641 w 8124127"/>
              <a:gd name="connsiteY530" fmla="*/ 3005150 h 4489392"/>
              <a:gd name="connsiteX531" fmla="*/ 7725447 w 8124127"/>
              <a:gd name="connsiteY531" fmla="*/ 3005150 h 4489392"/>
              <a:gd name="connsiteX532" fmla="*/ 7725447 w 8124127"/>
              <a:gd name="connsiteY532" fmla="*/ 3049001 h 4489392"/>
              <a:gd name="connsiteX533" fmla="*/ 7674978 w 8124127"/>
              <a:gd name="connsiteY533" fmla="*/ 3100744 h 4489392"/>
              <a:gd name="connsiteX534" fmla="*/ 7637108 w 8124127"/>
              <a:gd name="connsiteY534" fmla="*/ 3100744 h 4489392"/>
              <a:gd name="connsiteX535" fmla="*/ 7637108 w 8124127"/>
              <a:gd name="connsiteY535" fmla="*/ 3127855 h 4489392"/>
              <a:gd name="connsiteX536" fmla="*/ 7560130 w 8124127"/>
              <a:gd name="connsiteY536" fmla="*/ 3204833 h 4489392"/>
              <a:gd name="connsiteX537" fmla="*/ 7038095 w 8124127"/>
              <a:gd name="connsiteY537" fmla="*/ 3204833 h 4489392"/>
              <a:gd name="connsiteX538" fmla="*/ 7038095 w 8124127"/>
              <a:gd name="connsiteY538" fmla="*/ 3177687 h 4489392"/>
              <a:gd name="connsiteX539" fmla="*/ 7115073 w 8124127"/>
              <a:gd name="connsiteY539" fmla="*/ 3100709 h 4489392"/>
              <a:gd name="connsiteX540" fmla="*/ 7314473 w 8124127"/>
              <a:gd name="connsiteY540" fmla="*/ 3100709 h 4489392"/>
              <a:gd name="connsiteX541" fmla="*/ 7637108 w 8124127"/>
              <a:gd name="connsiteY541" fmla="*/ 3100709 h 4489392"/>
              <a:gd name="connsiteX542" fmla="*/ 7637108 w 8124127"/>
              <a:gd name="connsiteY542" fmla="*/ 2914582 h 4489392"/>
              <a:gd name="connsiteX543" fmla="*/ 7639302 w 8124127"/>
              <a:gd name="connsiteY543" fmla="*/ 2914582 h 4489392"/>
              <a:gd name="connsiteX544" fmla="*/ 7639302 w 8124127"/>
              <a:gd name="connsiteY544" fmla="*/ 2870732 h 4489392"/>
              <a:gd name="connsiteX545" fmla="*/ 7689772 w 8124127"/>
              <a:gd name="connsiteY545" fmla="*/ 2818989 h 4489392"/>
              <a:gd name="connsiteX546" fmla="*/ 6594135 w 8124127"/>
              <a:gd name="connsiteY546" fmla="*/ 2807875 h 4489392"/>
              <a:gd name="connsiteX547" fmla="*/ 6947490 w 8124127"/>
              <a:gd name="connsiteY547" fmla="*/ 2807875 h 4489392"/>
              <a:gd name="connsiteX548" fmla="*/ 6947490 w 8124127"/>
              <a:gd name="connsiteY548" fmla="*/ 2835020 h 4489392"/>
              <a:gd name="connsiteX549" fmla="*/ 6870512 w 8124127"/>
              <a:gd name="connsiteY549" fmla="*/ 2911999 h 4489392"/>
              <a:gd name="connsiteX550" fmla="*/ 6689623 w 8124127"/>
              <a:gd name="connsiteY550" fmla="*/ 2911999 h 4489392"/>
              <a:gd name="connsiteX551" fmla="*/ 6689623 w 8124127"/>
              <a:gd name="connsiteY551" fmla="*/ 2912282 h 4489392"/>
              <a:gd name="connsiteX552" fmla="*/ 6336267 w 8124127"/>
              <a:gd name="connsiteY552" fmla="*/ 2912282 h 4489392"/>
              <a:gd name="connsiteX553" fmla="*/ 6336267 w 8124127"/>
              <a:gd name="connsiteY553" fmla="*/ 2885135 h 4489392"/>
              <a:gd name="connsiteX554" fmla="*/ 6413245 w 8124127"/>
              <a:gd name="connsiteY554" fmla="*/ 2808158 h 4489392"/>
              <a:gd name="connsiteX555" fmla="*/ 6594135 w 8124127"/>
              <a:gd name="connsiteY555" fmla="*/ 2808158 h 4489392"/>
              <a:gd name="connsiteX556" fmla="*/ 2769392 w 8124127"/>
              <a:gd name="connsiteY556" fmla="*/ 2806219 h 4489392"/>
              <a:gd name="connsiteX557" fmla="*/ 2807261 w 8124127"/>
              <a:gd name="connsiteY557" fmla="*/ 2806219 h 4489392"/>
              <a:gd name="connsiteX558" fmla="*/ 2807261 w 8124127"/>
              <a:gd name="connsiteY558" fmla="*/ 2992382 h 4489392"/>
              <a:gd name="connsiteX559" fmla="*/ 2805068 w 8124127"/>
              <a:gd name="connsiteY559" fmla="*/ 2992382 h 4489392"/>
              <a:gd name="connsiteX560" fmla="*/ 2805068 w 8124127"/>
              <a:gd name="connsiteY560" fmla="*/ 3036232 h 4489392"/>
              <a:gd name="connsiteX561" fmla="*/ 2754599 w 8124127"/>
              <a:gd name="connsiteY561" fmla="*/ 3087975 h 4489392"/>
              <a:gd name="connsiteX562" fmla="*/ 2716729 w 8124127"/>
              <a:gd name="connsiteY562" fmla="*/ 3087975 h 4489392"/>
              <a:gd name="connsiteX563" fmla="*/ 2716729 w 8124127"/>
              <a:gd name="connsiteY563" fmla="*/ 2901813 h 4489392"/>
              <a:gd name="connsiteX564" fmla="*/ 2718923 w 8124127"/>
              <a:gd name="connsiteY564" fmla="*/ 2901813 h 4489392"/>
              <a:gd name="connsiteX565" fmla="*/ 2718923 w 8124127"/>
              <a:gd name="connsiteY565" fmla="*/ 2857963 h 4489392"/>
              <a:gd name="connsiteX566" fmla="*/ 2769392 w 8124127"/>
              <a:gd name="connsiteY566" fmla="*/ 2806219 h 4489392"/>
              <a:gd name="connsiteX567" fmla="*/ 7804619 w 8124127"/>
              <a:gd name="connsiteY567" fmla="*/ 2714864 h 4489392"/>
              <a:gd name="connsiteX568" fmla="*/ 8004019 w 8124127"/>
              <a:gd name="connsiteY568" fmla="*/ 2714864 h 4489392"/>
              <a:gd name="connsiteX569" fmla="*/ 8016335 w 8124127"/>
              <a:gd name="connsiteY569" fmla="*/ 2715784 h 4489392"/>
              <a:gd name="connsiteX570" fmla="*/ 8124127 w 8124127"/>
              <a:gd name="connsiteY570" fmla="*/ 2715784 h 4489392"/>
              <a:gd name="connsiteX571" fmla="*/ 8124127 w 8124127"/>
              <a:gd name="connsiteY571" fmla="*/ 2819908 h 4489392"/>
              <a:gd name="connsiteX572" fmla="*/ 7954116 w 8124127"/>
              <a:gd name="connsiteY572" fmla="*/ 2819908 h 4489392"/>
              <a:gd name="connsiteX573" fmla="*/ 7941799 w 8124127"/>
              <a:gd name="connsiteY573" fmla="*/ 2818989 h 4489392"/>
              <a:gd name="connsiteX574" fmla="*/ 7727641 w 8124127"/>
              <a:gd name="connsiteY574" fmla="*/ 2818989 h 4489392"/>
              <a:gd name="connsiteX575" fmla="*/ 7727641 w 8124127"/>
              <a:gd name="connsiteY575" fmla="*/ 2791842 h 4489392"/>
              <a:gd name="connsiteX576" fmla="*/ 7804619 w 8124127"/>
              <a:gd name="connsiteY576" fmla="*/ 2714864 h 4489392"/>
              <a:gd name="connsiteX577" fmla="*/ 2884276 w 8124127"/>
              <a:gd name="connsiteY577" fmla="*/ 2702060 h 4489392"/>
              <a:gd name="connsiteX578" fmla="*/ 3083675 w 8124127"/>
              <a:gd name="connsiteY578" fmla="*/ 2702060 h 4489392"/>
              <a:gd name="connsiteX579" fmla="*/ 3095355 w 8124127"/>
              <a:gd name="connsiteY579" fmla="*/ 2702910 h 4489392"/>
              <a:gd name="connsiteX580" fmla="*/ 3095355 w 8124127"/>
              <a:gd name="connsiteY580" fmla="*/ 2702060 h 4489392"/>
              <a:gd name="connsiteX581" fmla="*/ 3448711 w 8124127"/>
              <a:gd name="connsiteY581" fmla="*/ 2702060 h 4489392"/>
              <a:gd name="connsiteX582" fmla="*/ 3448711 w 8124127"/>
              <a:gd name="connsiteY582" fmla="*/ 2729207 h 4489392"/>
              <a:gd name="connsiteX583" fmla="*/ 3371732 w 8124127"/>
              <a:gd name="connsiteY583" fmla="*/ 2806184 h 4489392"/>
              <a:gd name="connsiteX584" fmla="*/ 3172333 w 8124127"/>
              <a:gd name="connsiteY584" fmla="*/ 2806184 h 4489392"/>
              <a:gd name="connsiteX585" fmla="*/ 3160653 w 8124127"/>
              <a:gd name="connsiteY585" fmla="*/ 2805335 h 4489392"/>
              <a:gd name="connsiteX586" fmla="*/ 3160653 w 8124127"/>
              <a:gd name="connsiteY586" fmla="*/ 2806184 h 4489392"/>
              <a:gd name="connsiteX587" fmla="*/ 2807298 w 8124127"/>
              <a:gd name="connsiteY587" fmla="*/ 2806184 h 4489392"/>
              <a:gd name="connsiteX588" fmla="*/ 2807298 w 8124127"/>
              <a:gd name="connsiteY588" fmla="*/ 2779039 h 4489392"/>
              <a:gd name="connsiteX589" fmla="*/ 2884276 w 8124127"/>
              <a:gd name="connsiteY589" fmla="*/ 2702060 h 4489392"/>
              <a:gd name="connsiteX590" fmla="*/ 5566417 w 8124127"/>
              <a:gd name="connsiteY590" fmla="*/ 2619446 h 4489392"/>
              <a:gd name="connsiteX591" fmla="*/ 5604286 w 8124127"/>
              <a:gd name="connsiteY591" fmla="*/ 2619446 h 4489392"/>
              <a:gd name="connsiteX592" fmla="*/ 5604286 w 8124127"/>
              <a:gd name="connsiteY592" fmla="*/ 2805609 h 4489392"/>
              <a:gd name="connsiteX593" fmla="*/ 5602092 w 8124127"/>
              <a:gd name="connsiteY593" fmla="*/ 2805609 h 4489392"/>
              <a:gd name="connsiteX594" fmla="*/ 5602092 w 8124127"/>
              <a:gd name="connsiteY594" fmla="*/ 2849461 h 4489392"/>
              <a:gd name="connsiteX595" fmla="*/ 5551623 w 8124127"/>
              <a:gd name="connsiteY595" fmla="*/ 2901204 h 4489392"/>
              <a:gd name="connsiteX596" fmla="*/ 5513753 w 8124127"/>
              <a:gd name="connsiteY596" fmla="*/ 2901204 h 4489392"/>
              <a:gd name="connsiteX597" fmla="*/ 5513753 w 8124127"/>
              <a:gd name="connsiteY597" fmla="*/ 2715040 h 4489392"/>
              <a:gd name="connsiteX598" fmla="*/ 5515947 w 8124127"/>
              <a:gd name="connsiteY598" fmla="*/ 2715040 h 4489392"/>
              <a:gd name="connsiteX599" fmla="*/ 5515947 w 8124127"/>
              <a:gd name="connsiteY599" fmla="*/ 2671191 h 4489392"/>
              <a:gd name="connsiteX600" fmla="*/ 5566417 w 8124127"/>
              <a:gd name="connsiteY600" fmla="*/ 2619446 h 4489392"/>
              <a:gd name="connsiteX601" fmla="*/ 4318048 w 8124127"/>
              <a:gd name="connsiteY601" fmla="*/ 2608766 h 4489392"/>
              <a:gd name="connsiteX602" fmla="*/ 4517448 w 8124127"/>
              <a:gd name="connsiteY602" fmla="*/ 2608766 h 4489392"/>
              <a:gd name="connsiteX603" fmla="*/ 4840083 w 8124127"/>
              <a:gd name="connsiteY603" fmla="*/ 2608766 h 4489392"/>
              <a:gd name="connsiteX604" fmla="*/ 4840083 w 8124127"/>
              <a:gd name="connsiteY604" fmla="*/ 2635913 h 4489392"/>
              <a:gd name="connsiteX605" fmla="*/ 4763105 w 8124127"/>
              <a:gd name="connsiteY605" fmla="*/ 2712890 h 4489392"/>
              <a:gd name="connsiteX606" fmla="*/ 4241071 w 8124127"/>
              <a:gd name="connsiteY606" fmla="*/ 2712890 h 4489392"/>
              <a:gd name="connsiteX607" fmla="*/ 4241071 w 8124127"/>
              <a:gd name="connsiteY607" fmla="*/ 2899053 h 4489392"/>
              <a:gd name="connsiteX608" fmla="*/ 4238876 w 8124127"/>
              <a:gd name="connsiteY608" fmla="*/ 2899053 h 4489392"/>
              <a:gd name="connsiteX609" fmla="*/ 4238876 w 8124127"/>
              <a:gd name="connsiteY609" fmla="*/ 2942905 h 4489392"/>
              <a:gd name="connsiteX610" fmla="*/ 4188407 w 8124127"/>
              <a:gd name="connsiteY610" fmla="*/ 2994646 h 4489392"/>
              <a:gd name="connsiteX611" fmla="*/ 4150537 w 8124127"/>
              <a:gd name="connsiteY611" fmla="*/ 2994646 h 4489392"/>
              <a:gd name="connsiteX612" fmla="*/ 4150537 w 8124127"/>
              <a:gd name="connsiteY612" fmla="*/ 2808484 h 4489392"/>
              <a:gd name="connsiteX613" fmla="*/ 4152731 w 8124127"/>
              <a:gd name="connsiteY613" fmla="*/ 2808484 h 4489392"/>
              <a:gd name="connsiteX614" fmla="*/ 4152731 w 8124127"/>
              <a:gd name="connsiteY614" fmla="*/ 2764633 h 4489392"/>
              <a:gd name="connsiteX615" fmla="*/ 4203201 w 8124127"/>
              <a:gd name="connsiteY615" fmla="*/ 2712890 h 4489392"/>
              <a:gd name="connsiteX616" fmla="*/ 4241070 w 8124127"/>
              <a:gd name="connsiteY616" fmla="*/ 2712890 h 4489392"/>
              <a:gd name="connsiteX617" fmla="*/ 4241070 w 8124127"/>
              <a:gd name="connsiteY617" fmla="*/ 2685745 h 4489392"/>
              <a:gd name="connsiteX618" fmla="*/ 4318048 w 8124127"/>
              <a:gd name="connsiteY618" fmla="*/ 2608766 h 4489392"/>
              <a:gd name="connsiteX619" fmla="*/ 7000190 w 8124127"/>
              <a:gd name="connsiteY619" fmla="*/ 2526117 h 4489392"/>
              <a:gd name="connsiteX620" fmla="*/ 7038059 w 8124127"/>
              <a:gd name="connsiteY620" fmla="*/ 2526117 h 4489392"/>
              <a:gd name="connsiteX621" fmla="*/ 7038059 w 8124127"/>
              <a:gd name="connsiteY621" fmla="*/ 2712281 h 4489392"/>
              <a:gd name="connsiteX622" fmla="*/ 7035865 w 8124127"/>
              <a:gd name="connsiteY622" fmla="*/ 2712281 h 4489392"/>
              <a:gd name="connsiteX623" fmla="*/ 7035865 w 8124127"/>
              <a:gd name="connsiteY623" fmla="*/ 2756133 h 4489392"/>
              <a:gd name="connsiteX624" fmla="*/ 6985396 w 8124127"/>
              <a:gd name="connsiteY624" fmla="*/ 2807875 h 4489392"/>
              <a:gd name="connsiteX625" fmla="*/ 6947526 w 8124127"/>
              <a:gd name="connsiteY625" fmla="*/ 2807875 h 4489392"/>
              <a:gd name="connsiteX626" fmla="*/ 6947526 w 8124127"/>
              <a:gd name="connsiteY626" fmla="*/ 2621712 h 4489392"/>
              <a:gd name="connsiteX627" fmla="*/ 6949720 w 8124127"/>
              <a:gd name="connsiteY627" fmla="*/ 2621712 h 4489392"/>
              <a:gd name="connsiteX628" fmla="*/ 6949720 w 8124127"/>
              <a:gd name="connsiteY628" fmla="*/ 2577860 h 4489392"/>
              <a:gd name="connsiteX629" fmla="*/ 7000190 w 8124127"/>
              <a:gd name="connsiteY629" fmla="*/ 2526117 h 4489392"/>
              <a:gd name="connsiteX630" fmla="*/ 5681264 w 8124127"/>
              <a:gd name="connsiteY630" fmla="*/ 2515322 h 4489392"/>
              <a:gd name="connsiteX631" fmla="*/ 5880664 w 8124127"/>
              <a:gd name="connsiteY631" fmla="*/ 2515322 h 4489392"/>
              <a:gd name="connsiteX632" fmla="*/ 5892343 w 8124127"/>
              <a:gd name="connsiteY632" fmla="*/ 2516171 h 4489392"/>
              <a:gd name="connsiteX633" fmla="*/ 5892343 w 8124127"/>
              <a:gd name="connsiteY633" fmla="*/ 2515322 h 4489392"/>
              <a:gd name="connsiteX634" fmla="*/ 6245699 w 8124127"/>
              <a:gd name="connsiteY634" fmla="*/ 2515322 h 4489392"/>
              <a:gd name="connsiteX635" fmla="*/ 6245699 w 8124127"/>
              <a:gd name="connsiteY635" fmla="*/ 2542469 h 4489392"/>
              <a:gd name="connsiteX636" fmla="*/ 6168721 w 8124127"/>
              <a:gd name="connsiteY636" fmla="*/ 2619446 h 4489392"/>
              <a:gd name="connsiteX637" fmla="*/ 5969321 w 8124127"/>
              <a:gd name="connsiteY637" fmla="*/ 2619446 h 4489392"/>
              <a:gd name="connsiteX638" fmla="*/ 5957642 w 8124127"/>
              <a:gd name="connsiteY638" fmla="*/ 2618598 h 4489392"/>
              <a:gd name="connsiteX639" fmla="*/ 5957642 w 8124127"/>
              <a:gd name="connsiteY639" fmla="*/ 2619446 h 4489392"/>
              <a:gd name="connsiteX640" fmla="*/ 5604286 w 8124127"/>
              <a:gd name="connsiteY640" fmla="*/ 2619446 h 4489392"/>
              <a:gd name="connsiteX641" fmla="*/ 5604286 w 8124127"/>
              <a:gd name="connsiteY641" fmla="*/ 2592301 h 4489392"/>
              <a:gd name="connsiteX642" fmla="*/ 5681264 w 8124127"/>
              <a:gd name="connsiteY642" fmla="*/ 2515322 h 4489392"/>
              <a:gd name="connsiteX643" fmla="*/ 3501409 w 8124127"/>
              <a:gd name="connsiteY643" fmla="*/ 2420338 h 4489392"/>
              <a:gd name="connsiteX644" fmla="*/ 3539278 w 8124127"/>
              <a:gd name="connsiteY644" fmla="*/ 2420338 h 4489392"/>
              <a:gd name="connsiteX645" fmla="*/ 3539278 w 8124127"/>
              <a:gd name="connsiteY645" fmla="*/ 2606500 h 4489392"/>
              <a:gd name="connsiteX646" fmla="*/ 3537085 w 8124127"/>
              <a:gd name="connsiteY646" fmla="*/ 2606500 h 4489392"/>
              <a:gd name="connsiteX647" fmla="*/ 3537085 w 8124127"/>
              <a:gd name="connsiteY647" fmla="*/ 2650352 h 4489392"/>
              <a:gd name="connsiteX648" fmla="*/ 3486615 w 8124127"/>
              <a:gd name="connsiteY648" fmla="*/ 2702095 h 4489392"/>
              <a:gd name="connsiteX649" fmla="*/ 3448746 w 8124127"/>
              <a:gd name="connsiteY649" fmla="*/ 2702095 h 4489392"/>
              <a:gd name="connsiteX650" fmla="*/ 3448746 w 8124127"/>
              <a:gd name="connsiteY650" fmla="*/ 2515931 h 4489392"/>
              <a:gd name="connsiteX651" fmla="*/ 3450940 w 8124127"/>
              <a:gd name="connsiteY651" fmla="*/ 2515931 h 4489392"/>
              <a:gd name="connsiteX652" fmla="*/ 3450940 w 8124127"/>
              <a:gd name="connsiteY652" fmla="*/ 2472082 h 4489392"/>
              <a:gd name="connsiteX653" fmla="*/ 3501409 w 8124127"/>
              <a:gd name="connsiteY653" fmla="*/ 2420338 h 4489392"/>
              <a:gd name="connsiteX654" fmla="*/ 4892747 w 8124127"/>
              <a:gd name="connsiteY654" fmla="*/ 2327008 h 4489392"/>
              <a:gd name="connsiteX655" fmla="*/ 4930616 w 8124127"/>
              <a:gd name="connsiteY655" fmla="*/ 2327008 h 4489392"/>
              <a:gd name="connsiteX656" fmla="*/ 4930616 w 8124127"/>
              <a:gd name="connsiteY656" fmla="*/ 2513171 h 4489392"/>
              <a:gd name="connsiteX657" fmla="*/ 4928422 w 8124127"/>
              <a:gd name="connsiteY657" fmla="*/ 2513171 h 4489392"/>
              <a:gd name="connsiteX658" fmla="*/ 4928422 w 8124127"/>
              <a:gd name="connsiteY658" fmla="*/ 2557023 h 4489392"/>
              <a:gd name="connsiteX659" fmla="*/ 4877952 w 8124127"/>
              <a:gd name="connsiteY659" fmla="*/ 2608766 h 4489392"/>
              <a:gd name="connsiteX660" fmla="*/ 4840083 w 8124127"/>
              <a:gd name="connsiteY660" fmla="*/ 2608766 h 4489392"/>
              <a:gd name="connsiteX661" fmla="*/ 4840083 w 8124127"/>
              <a:gd name="connsiteY661" fmla="*/ 2422603 h 4489392"/>
              <a:gd name="connsiteX662" fmla="*/ 4842277 w 8124127"/>
              <a:gd name="connsiteY662" fmla="*/ 2422603 h 4489392"/>
              <a:gd name="connsiteX663" fmla="*/ 4842277 w 8124127"/>
              <a:gd name="connsiteY663" fmla="*/ 2378751 h 4489392"/>
              <a:gd name="connsiteX664" fmla="*/ 4892747 w 8124127"/>
              <a:gd name="connsiteY664" fmla="*/ 2327008 h 4489392"/>
              <a:gd name="connsiteX665" fmla="*/ 3797146 w 8124127"/>
              <a:gd name="connsiteY665" fmla="*/ 2315930 h 4489392"/>
              <a:gd name="connsiteX666" fmla="*/ 4150501 w 8124127"/>
              <a:gd name="connsiteY666" fmla="*/ 2315930 h 4489392"/>
              <a:gd name="connsiteX667" fmla="*/ 4150501 w 8124127"/>
              <a:gd name="connsiteY667" fmla="*/ 2343077 h 4489392"/>
              <a:gd name="connsiteX668" fmla="*/ 4073523 w 8124127"/>
              <a:gd name="connsiteY668" fmla="*/ 2420054 h 4489392"/>
              <a:gd name="connsiteX669" fmla="*/ 3892634 w 8124127"/>
              <a:gd name="connsiteY669" fmla="*/ 2420054 h 4489392"/>
              <a:gd name="connsiteX670" fmla="*/ 3892634 w 8124127"/>
              <a:gd name="connsiteY670" fmla="*/ 2420338 h 4489392"/>
              <a:gd name="connsiteX671" fmla="*/ 3539278 w 8124127"/>
              <a:gd name="connsiteY671" fmla="*/ 2420338 h 4489392"/>
              <a:gd name="connsiteX672" fmla="*/ 3539278 w 8124127"/>
              <a:gd name="connsiteY672" fmla="*/ 2393192 h 4489392"/>
              <a:gd name="connsiteX673" fmla="*/ 3616257 w 8124127"/>
              <a:gd name="connsiteY673" fmla="*/ 2316213 h 4489392"/>
              <a:gd name="connsiteX674" fmla="*/ 3797146 w 8124127"/>
              <a:gd name="connsiteY674" fmla="*/ 2316213 h 4489392"/>
              <a:gd name="connsiteX675" fmla="*/ 6298398 w 8124127"/>
              <a:gd name="connsiteY675" fmla="*/ 2233600 h 4489392"/>
              <a:gd name="connsiteX676" fmla="*/ 6336267 w 8124127"/>
              <a:gd name="connsiteY676" fmla="*/ 2233600 h 4489392"/>
              <a:gd name="connsiteX677" fmla="*/ 6336267 w 8124127"/>
              <a:gd name="connsiteY677" fmla="*/ 2419764 h 4489392"/>
              <a:gd name="connsiteX678" fmla="*/ 6334073 w 8124127"/>
              <a:gd name="connsiteY678" fmla="*/ 2419764 h 4489392"/>
              <a:gd name="connsiteX679" fmla="*/ 6334073 w 8124127"/>
              <a:gd name="connsiteY679" fmla="*/ 2463615 h 4489392"/>
              <a:gd name="connsiteX680" fmla="*/ 6283604 w 8124127"/>
              <a:gd name="connsiteY680" fmla="*/ 2515358 h 4489392"/>
              <a:gd name="connsiteX681" fmla="*/ 6245734 w 8124127"/>
              <a:gd name="connsiteY681" fmla="*/ 2515358 h 4489392"/>
              <a:gd name="connsiteX682" fmla="*/ 6245734 w 8124127"/>
              <a:gd name="connsiteY682" fmla="*/ 2329195 h 4489392"/>
              <a:gd name="connsiteX683" fmla="*/ 6247928 w 8124127"/>
              <a:gd name="connsiteY683" fmla="*/ 2329195 h 4489392"/>
              <a:gd name="connsiteX684" fmla="*/ 6247928 w 8124127"/>
              <a:gd name="connsiteY684" fmla="*/ 2285343 h 4489392"/>
              <a:gd name="connsiteX685" fmla="*/ 6298398 w 8124127"/>
              <a:gd name="connsiteY685" fmla="*/ 2233600 h 4489392"/>
              <a:gd name="connsiteX686" fmla="*/ 5160362 w 8124127"/>
              <a:gd name="connsiteY686" fmla="*/ 2222488 h 4489392"/>
              <a:gd name="connsiteX687" fmla="*/ 5513718 w 8124127"/>
              <a:gd name="connsiteY687" fmla="*/ 2222488 h 4489392"/>
              <a:gd name="connsiteX688" fmla="*/ 5513718 w 8124127"/>
              <a:gd name="connsiteY688" fmla="*/ 2249633 h 4489392"/>
              <a:gd name="connsiteX689" fmla="*/ 5436740 w 8124127"/>
              <a:gd name="connsiteY689" fmla="*/ 2326612 h 4489392"/>
              <a:gd name="connsiteX690" fmla="*/ 5284008 w 8124127"/>
              <a:gd name="connsiteY690" fmla="*/ 2326612 h 4489392"/>
              <a:gd name="connsiteX691" fmla="*/ 5284008 w 8124127"/>
              <a:gd name="connsiteY691" fmla="*/ 2327008 h 4489392"/>
              <a:gd name="connsiteX692" fmla="*/ 4930652 w 8124127"/>
              <a:gd name="connsiteY692" fmla="*/ 2327008 h 4489392"/>
              <a:gd name="connsiteX693" fmla="*/ 4930652 w 8124127"/>
              <a:gd name="connsiteY693" fmla="*/ 2299863 h 4489392"/>
              <a:gd name="connsiteX694" fmla="*/ 5007630 w 8124127"/>
              <a:gd name="connsiteY694" fmla="*/ 2222884 h 4489392"/>
              <a:gd name="connsiteX695" fmla="*/ 5160362 w 8124127"/>
              <a:gd name="connsiteY695" fmla="*/ 2222884 h 4489392"/>
              <a:gd name="connsiteX696" fmla="*/ 7689772 w 8124127"/>
              <a:gd name="connsiteY696" fmla="*/ 2140272 h 4489392"/>
              <a:gd name="connsiteX697" fmla="*/ 7727641 w 8124127"/>
              <a:gd name="connsiteY697" fmla="*/ 2140272 h 4489392"/>
              <a:gd name="connsiteX698" fmla="*/ 7727641 w 8124127"/>
              <a:gd name="connsiteY698" fmla="*/ 2326435 h 4489392"/>
              <a:gd name="connsiteX699" fmla="*/ 7725447 w 8124127"/>
              <a:gd name="connsiteY699" fmla="*/ 2326435 h 4489392"/>
              <a:gd name="connsiteX700" fmla="*/ 7725447 w 8124127"/>
              <a:gd name="connsiteY700" fmla="*/ 2370285 h 4489392"/>
              <a:gd name="connsiteX701" fmla="*/ 7674978 w 8124127"/>
              <a:gd name="connsiteY701" fmla="*/ 2422028 h 4489392"/>
              <a:gd name="connsiteX702" fmla="*/ 7637108 w 8124127"/>
              <a:gd name="connsiteY702" fmla="*/ 2422028 h 4489392"/>
              <a:gd name="connsiteX703" fmla="*/ 7637108 w 8124127"/>
              <a:gd name="connsiteY703" fmla="*/ 2449140 h 4489392"/>
              <a:gd name="connsiteX704" fmla="*/ 7560130 w 8124127"/>
              <a:gd name="connsiteY704" fmla="*/ 2526117 h 4489392"/>
              <a:gd name="connsiteX705" fmla="*/ 7038095 w 8124127"/>
              <a:gd name="connsiteY705" fmla="*/ 2526117 h 4489392"/>
              <a:gd name="connsiteX706" fmla="*/ 7038095 w 8124127"/>
              <a:gd name="connsiteY706" fmla="*/ 2498972 h 4489392"/>
              <a:gd name="connsiteX707" fmla="*/ 7115073 w 8124127"/>
              <a:gd name="connsiteY707" fmla="*/ 2421993 h 4489392"/>
              <a:gd name="connsiteX708" fmla="*/ 7314473 w 8124127"/>
              <a:gd name="connsiteY708" fmla="*/ 2421993 h 4489392"/>
              <a:gd name="connsiteX709" fmla="*/ 7637108 w 8124127"/>
              <a:gd name="connsiteY709" fmla="*/ 2421993 h 4489392"/>
              <a:gd name="connsiteX710" fmla="*/ 7637108 w 8124127"/>
              <a:gd name="connsiteY710" fmla="*/ 2235866 h 4489392"/>
              <a:gd name="connsiteX711" fmla="*/ 7639302 w 8124127"/>
              <a:gd name="connsiteY711" fmla="*/ 2235866 h 4489392"/>
              <a:gd name="connsiteX712" fmla="*/ 7639302 w 8124127"/>
              <a:gd name="connsiteY712" fmla="*/ 2192015 h 4489392"/>
              <a:gd name="connsiteX713" fmla="*/ 7689772 w 8124127"/>
              <a:gd name="connsiteY713" fmla="*/ 2140272 h 4489392"/>
              <a:gd name="connsiteX714" fmla="*/ 6594135 w 8124127"/>
              <a:gd name="connsiteY714" fmla="*/ 2129159 h 4489392"/>
              <a:gd name="connsiteX715" fmla="*/ 6947490 w 8124127"/>
              <a:gd name="connsiteY715" fmla="*/ 2129159 h 4489392"/>
              <a:gd name="connsiteX716" fmla="*/ 6947490 w 8124127"/>
              <a:gd name="connsiteY716" fmla="*/ 2156306 h 4489392"/>
              <a:gd name="connsiteX717" fmla="*/ 6870512 w 8124127"/>
              <a:gd name="connsiteY717" fmla="*/ 2233283 h 4489392"/>
              <a:gd name="connsiteX718" fmla="*/ 6689623 w 8124127"/>
              <a:gd name="connsiteY718" fmla="*/ 2233283 h 4489392"/>
              <a:gd name="connsiteX719" fmla="*/ 6689623 w 8124127"/>
              <a:gd name="connsiteY719" fmla="*/ 2233566 h 4489392"/>
              <a:gd name="connsiteX720" fmla="*/ 6336267 w 8124127"/>
              <a:gd name="connsiteY720" fmla="*/ 2233566 h 4489392"/>
              <a:gd name="connsiteX721" fmla="*/ 6336267 w 8124127"/>
              <a:gd name="connsiteY721" fmla="*/ 2206419 h 4489392"/>
              <a:gd name="connsiteX722" fmla="*/ 6413245 w 8124127"/>
              <a:gd name="connsiteY722" fmla="*/ 2129442 h 4489392"/>
              <a:gd name="connsiteX723" fmla="*/ 6594135 w 8124127"/>
              <a:gd name="connsiteY723" fmla="*/ 2129442 h 4489392"/>
              <a:gd name="connsiteX724" fmla="*/ 7804619 w 8124127"/>
              <a:gd name="connsiteY724" fmla="*/ 2036148 h 4489392"/>
              <a:gd name="connsiteX725" fmla="*/ 8004019 w 8124127"/>
              <a:gd name="connsiteY725" fmla="*/ 2036148 h 4489392"/>
              <a:gd name="connsiteX726" fmla="*/ 8016335 w 8124127"/>
              <a:gd name="connsiteY726" fmla="*/ 2037068 h 4489392"/>
              <a:gd name="connsiteX727" fmla="*/ 8124127 w 8124127"/>
              <a:gd name="connsiteY727" fmla="*/ 2037068 h 4489392"/>
              <a:gd name="connsiteX728" fmla="*/ 8124127 w 8124127"/>
              <a:gd name="connsiteY728" fmla="*/ 2141192 h 4489392"/>
              <a:gd name="connsiteX729" fmla="*/ 7954116 w 8124127"/>
              <a:gd name="connsiteY729" fmla="*/ 2141192 h 4489392"/>
              <a:gd name="connsiteX730" fmla="*/ 7941799 w 8124127"/>
              <a:gd name="connsiteY730" fmla="*/ 2140272 h 4489392"/>
              <a:gd name="connsiteX731" fmla="*/ 7727641 w 8124127"/>
              <a:gd name="connsiteY731" fmla="*/ 2140272 h 4489392"/>
              <a:gd name="connsiteX732" fmla="*/ 7727641 w 8124127"/>
              <a:gd name="connsiteY732" fmla="*/ 2113125 h 4489392"/>
              <a:gd name="connsiteX733" fmla="*/ 7804619 w 8124127"/>
              <a:gd name="connsiteY733" fmla="*/ 2036148 h 4489392"/>
              <a:gd name="connsiteX734" fmla="*/ 5566417 w 8124127"/>
              <a:gd name="connsiteY734" fmla="*/ 1940730 h 4489392"/>
              <a:gd name="connsiteX735" fmla="*/ 5604286 w 8124127"/>
              <a:gd name="connsiteY735" fmla="*/ 1940730 h 4489392"/>
              <a:gd name="connsiteX736" fmla="*/ 5604286 w 8124127"/>
              <a:gd name="connsiteY736" fmla="*/ 2126894 h 4489392"/>
              <a:gd name="connsiteX737" fmla="*/ 5602092 w 8124127"/>
              <a:gd name="connsiteY737" fmla="*/ 2126894 h 4489392"/>
              <a:gd name="connsiteX738" fmla="*/ 5602092 w 8124127"/>
              <a:gd name="connsiteY738" fmla="*/ 2170745 h 4489392"/>
              <a:gd name="connsiteX739" fmla="*/ 5551623 w 8124127"/>
              <a:gd name="connsiteY739" fmla="*/ 2222488 h 4489392"/>
              <a:gd name="connsiteX740" fmla="*/ 5513753 w 8124127"/>
              <a:gd name="connsiteY740" fmla="*/ 2222488 h 4489392"/>
              <a:gd name="connsiteX741" fmla="*/ 5513753 w 8124127"/>
              <a:gd name="connsiteY741" fmla="*/ 2036325 h 4489392"/>
              <a:gd name="connsiteX742" fmla="*/ 5515947 w 8124127"/>
              <a:gd name="connsiteY742" fmla="*/ 2036325 h 4489392"/>
              <a:gd name="connsiteX743" fmla="*/ 5515947 w 8124127"/>
              <a:gd name="connsiteY743" fmla="*/ 1992473 h 4489392"/>
              <a:gd name="connsiteX744" fmla="*/ 5566417 w 8124127"/>
              <a:gd name="connsiteY744" fmla="*/ 1940730 h 4489392"/>
              <a:gd name="connsiteX745" fmla="*/ 4318048 w 8124127"/>
              <a:gd name="connsiteY745" fmla="*/ 1930050 h 4489392"/>
              <a:gd name="connsiteX746" fmla="*/ 4517448 w 8124127"/>
              <a:gd name="connsiteY746" fmla="*/ 1930050 h 4489392"/>
              <a:gd name="connsiteX747" fmla="*/ 4840083 w 8124127"/>
              <a:gd name="connsiteY747" fmla="*/ 1930050 h 4489392"/>
              <a:gd name="connsiteX748" fmla="*/ 4840083 w 8124127"/>
              <a:gd name="connsiteY748" fmla="*/ 1957195 h 4489392"/>
              <a:gd name="connsiteX749" fmla="*/ 4763105 w 8124127"/>
              <a:gd name="connsiteY749" fmla="*/ 2034174 h 4489392"/>
              <a:gd name="connsiteX750" fmla="*/ 4241071 w 8124127"/>
              <a:gd name="connsiteY750" fmla="*/ 2034174 h 4489392"/>
              <a:gd name="connsiteX751" fmla="*/ 4241071 w 8124127"/>
              <a:gd name="connsiteY751" fmla="*/ 2220335 h 4489392"/>
              <a:gd name="connsiteX752" fmla="*/ 4238876 w 8124127"/>
              <a:gd name="connsiteY752" fmla="*/ 2220335 h 4489392"/>
              <a:gd name="connsiteX753" fmla="*/ 4238876 w 8124127"/>
              <a:gd name="connsiteY753" fmla="*/ 2264187 h 4489392"/>
              <a:gd name="connsiteX754" fmla="*/ 4188407 w 8124127"/>
              <a:gd name="connsiteY754" fmla="*/ 2315930 h 4489392"/>
              <a:gd name="connsiteX755" fmla="*/ 4150537 w 8124127"/>
              <a:gd name="connsiteY755" fmla="*/ 2315930 h 4489392"/>
              <a:gd name="connsiteX756" fmla="*/ 4150537 w 8124127"/>
              <a:gd name="connsiteY756" fmla="*/ 2129767 h 4489392"/>
              <a:gd name="connsiteX757" fmla="*/ 4152731 w 8124127"/>
              <a:gd name="connsiteY757" fmla="*/ 2129767 h 4489392"/>
              <a:gd name="connsiteX758" fmla="*/ 4152731 w 8124127"/>
              <a:gd name="connsiteY758" fmla="*/ 2085915 h 4489392"/>
              <a:gd name="connsiteX759" fmla="*/ 4203201 w 8124127"/>
              <a:gd name="connsiteY759" fmla="*/ 2034172 h 4489392"/>
              <a:gd name="connsiteX760" fmla="*/ 4241070 w 8124127"/>
              <a:gd name="connsiteY760" fmla="*/ 2034172 h 4489392"/>
              <a:gd name="connsiteX761" fmla="*/ 4241070 w 8124127"/>
              <a:gd name="connsiteY761" fmla="*/ 2007028 h 4489392"/>
              <a:gd name="connsiteX762" fmla="*/ 4318048 w 8124127"/>
              <a:gd name="connsiteY762" fmla="*/ 1930050 h 4489392"/>
              <a:gd name="connsiteX763" fmla="*/ 7000190 w 8124127"/>
              <a:gd name="connsiteY763" fmla="*/ 1847402 h 4489392"/>
              <a:gd name="connsiteX764" fmla="*/ 7038059 w 8124127"/>
              <a:gd name="connsiteY764" fmla="*/ 1847402 h 4489392"/>
              <a:gd name="connsiteX765" fmla="*/ 7038059 w 8124127"/>
              <a:gd name="connsiteY765" fmla="*/ 2033565 h 4489392"/>
              <a:gd name="connsiteX766" fmla="*/ 7035865 w 8124127"/>
              <a:gd name="connsiteY766" fmla="*/ 2033565 h 4489392"/>
              <a:gd name="connsiteX767" fmla="*/ 7035865 w 8124127"/>
              <a:gd name="connsiteY767" fmla="*/ 2077416 h 4489392"/>
              <a:gd name="connsiteX768" fmla="*/ 6985396 w 8124127"/>
              <a:gd name="connsiteY768" fmla="*/ 2129159 h 4489392"/>
              <a:gd name="connsiteX769" fmla="*/ 6947526 w 8124127"/>
              <a:gd name="connsiteY769" fmla="*/ 2129159 h 4489392"/>
              <a:gd name="connsiteX770" fmla="*/ 6947526 w 8124127"/>
              <a:gd name="connsiteY770" fmla="*/ 1942996 h 4489392"/>
              <a:gd name="connsiteX771" fmla="*/ 6949720 w 8124127"/>
              <a:gd name="connsiteY771" fmla="*/ 1942996 h 4489392"/>
              <a:gd name="connsiteX772" fmla="*/ 6949720 w 8124127"/>
              <a:gd name="connsiteY772" fmla="*/ 1899146 h 4489392"/>
              <a:gd name="connsiteX773" fmla="*/ 7000190 w 8124127"/>
              <a:gd name="connsiteY773" fmla="*/ 1847402 h 4489392"/>
              <a:gd name="connsiteX774" fmla="*/ 5681264 w 8124127"/>
              <a:gd name="connsiteY774" fmla="*/ 1836606 h 4489392"/>
              <a:gd name="connsiteX775" fmla="*/ 5880664 w 8124127"/>
              <a:gd name="connsiteY775" fmla="*/ 1836606 h 4489392"/>
              <a:gd name="connsiteX776" fmla="*/ 5892343 w 8124127"/>
              <a:gd name="connsiteY776" fmla="*/ 1837456 h 4489392"/>
              <a:gd name="connsiteX777" fmla="*/ 5892343 w 8124127"/>
              <a:gd name="connsiteY777" fmla="*/ 1836606 h 4489392"/>
              <a:gd name="connsiteX778" fmla="*/ 6245699 w 8124127"/>
              <a:gd name="connsiteY778" fmla="*/ 1836606 h 4489392"/>
              <a:gd name="connsiteX779" fmla="*/ 6245699 w 8124127"/>
              <a:gd name="connsiteY779" fmla="*/ 1863753 h 4489392"/>
              <a:gd name="connsiteX780" fmla="*/ 6168721 w 8124127"/>
              <a:gd name="connsiteY780" fmla="*/ 1940730 h 4489392"/>
              <a:gd name="connsiteX781" fmla="*/ 5969321 w 8124127"/>
              <a:gd name="connsiteY781" fmla="*/ 1940730 h 4489392"/>
              <a:gd name="connsiteX782" fmla="*/ 5957642 w 8124127"/>
              <a:gd name="connsiteY782" fmla="*/ 1939881 h 4489392"/>
              <a:gd name="connsiteX783" fmla="*/ 5957642 w 8124127"/>
              <a:gd name="connsiteY783" fmla="*/ 1940730 h 4489392"/>
              <a:gd name="connsiteX784" fmla="*/ 5604286 w 8124127"/>
              <a:gd name="connsiteY784" fmla="*/ 1940730 h 4489392"/>
              <a:gd name="connsiteX785" fmla="*/ 5604286 w 8124127"/>
              <a:gd name="connsiteY785" fmla="*/ 1913585 h 4489392"/>
              <a:gd name="connsiteX786" fmla="*/ 5681264 w 8124127"/>
              <a:gd name="connsiteY786" fmla="*/ 1836606 h 4489392"/>
              <a:gd name="connsiteX787" fmla="*/ 4892747 w 8124127"/>
              <a:gd name="connsiteY787" fmla="*/ 1648292 h 4489392"/>
              <a:gd name="connsiteX788" fmla="*/ 4930616 w 8124127"/>
              <a:gd name="connsiteY788" fmla="*/ 1648292 h 4489392"/>
              <a:gd name="connsiteX789" fmla="*/ 4930616 w 8124127"/>
              <a:gd name="connsiteY789" fmla="*/ 1834455 h 4489392"/>
              <a:gd name="connsiteX790" fmla="*/ 4928422 w 8124127"/>
              <a:gd name="connsiteY790" fmla="*/ 1834455 h 4489392"/>
              <a:gd name="connsiteX791" fmla="*/ 4928422 w 8124127"/>
              <a:gd name="connsiteY791" fmla="*/ 1878305 h 4489392"/>
              <a:gd name="connsiteX792" fmla="*/ 4877952 w 8124127"/>
              <a:gd name="connsiteY792" fmla="*/ 1930048 h 4489392"/>
              <a:gd name="connsiteX793" fmla="*/ 4840083 w 8124127"/>
              <a:gd name="connsiteY793" fmla="*/ 1930048 h 4489392"/>
              <a:gd name="connsiteX794" fmla="*/ 4840083 w 8124127"/>
              <a:gd name="connsiteY794" fmla="*/ 1743886 h 4489392"/>
              <a:gd name="connsiteX795" fmla="*/ 4842277 w 8124127"/>
              <a:gd name="connsiteY795" fmla="*/ 1743886 h 4489392"/>
              <a:gd name="connsiteX796" fmla="*/ 4842277 w 8124127"/>
              <a:gd name="connsiteY796" fmla="*/ 1700034 h 4489392"/>
              <a:gd name="connsiteX797" fmla="*/ 4892747 w 8124127"/>
              <a:gd name="connsiteY797" fmla="*/ 1648292 h 4489392"/>
              <a:gd name="connsiteX798" fmla="*/ 6298398 w 8124127"/>
              <a:gd name="connsiteY798" fmla="*/ 1554885 h 4489392"/>
              <a:gd name="connsiteX799" fmla="*/ 6336267 w 8124127"/>
              <a:gd name="connsiteY799" fmla="*/ 1554885 h 4489392"/>
              <a:gd name="connsiteX800" fmla="*/ 6336267 w 8124127"/>
              <a:gd name="connsiteY800" fmla="*/ 1741047 h 4489392"/>
              <a:gd name="connsiteX801" fmla="*/ 6334073 w 8124127"/>
              <a:gd name="connsiteY801" fmla="*/ 1741047 h 4489392"/>
              <a:gd name="connsiteX802" fmla="*/ 6334073 w 8124127"/>
              <a:gd name="connsiteY802" fmla="*/ 1784898 h 4489392"/>
              <a:gd name="connsiteX803" fmla="*/ 6283604 w 8124127"/>
              <a:gd name="connsiteY803" fmla="*/ 1836642 h 4489392"/>
              <a:gd name="connsiteX804" fmla="*/ 6245734 w 8124127"/>
              <a:gd name="connsiteY804" fmla="*/ 1836642 h 4489392"/>
              <a:gd name="connsiteX805" fmla="*/ 6245734 w 8124127"/>
              <a:gd name="connsiteY805" fmla="*/ 1650478 h 4489392"/>
              <a:gd name="connsiteX806" fmla="*/ 6247928 w 8124127"/>
              <a:gd name="connsiteY806" fmla="*/ 1650478 h 4489392"/>
              <a:gd name="connsiteX807" fmla="*/ 6247928 w 8124127"/>
              <a:gd name="connsiteY807" fmla="*/ 1606628 h 4489392"/>
              <a:gd name="connsiteX808" fmla="*/ 6298398 w 8124127"/>
              <a:gd name="connsiteY808" fmla="*/ 1554885 h 4489392"/>
              <a:gd name="connsiteX809" fmla="*/ 5160362 w 8124127"/>
              <a:gd name="connsiteY809" fmla="*/ 1543771 h 4489392"/>
              <a:gd name="connsiteX810" fmla="*/ 5513718 w 8124127"/>
              <a:gd name="connsiteY810" fmla="*/ 1543771 h 4489392"/>
              <a:gd name="connsiteX811" fmla="*/ 5513718 w 8124127"/>
              <a:gd name="connsiteY811" fmla="*/ 1570917 h 4489392"/>
              <a:gd name="connsiteX812" fmla="*/ 5436740 w 8124127"/>
              <a:gd name="connsiteY812" fmla="*/ 1647897 h 4489392"/>
              <a:gd name="connsiteX813" fmla="*/ 5284008 w 8124127"/>
              <a:gd name="connsiteY813" fmla="*/ 1647897 h 4489392"/>
              <a:gd name="connsiteX814" fmla="*/ 5284008 w 8124127"/>
              <a:gd name="connsiteY814" fmla="*/ 1648292 h 4489392"/>
              <a:gd name="connsiteX815" fmla="*/ 4930652 w 8124127"/>
              <a:gd name="connsiteY815" fmla="*/ 1648292 h 4489392"/>
              <a:gd name="connsiteX816" fmla="*/ 4930652 w 8124127"/>
              <a:gd name="connsiteY816" fmla="*/ 1621146 h 4489392"/>
              <a:gd name="connsiteX817" fmla="*/ 5007630 w 8124127"/>
              <a:gd name="connsiteY817" fmla="*/ 1544168 h 4489392"/>
              <a:gd name="connsiteX818" fmla="*/ 5160362 w 8124127"/>
              <a:gd name="connsiteY818" fmla="*/ 1544168 h 4489392"/>
              <a:gd name="connsiteX819" fmla="*/ 7689772 w 8124127"/>
              <a:gd name="connsiteY819" fmla="*/ 1461555 h 4489392"/>
              <a:gd name="connsiteX820" fmla="*/ 7727641 w 8124127"/>
              <a:gd name="connsiteY820" fmla="*/ 1461555 h 4489392"/>
              <a:gd name="connsiteX821" fmla="*/ 7727641 w 8124127"/>
              <a:gd name="connsiteY821" fmla="*/ 1647718 h 4489392"/>
              <a:gd name="connsiteX822" fmla="*/ 7725447 w 8124127"/>
              <a:gd name="connsiteY822" fmla="*/ 1647718 h 4489392"/>
              <a:gd name="connsiteX823" fmla="*/ 7725447 w 8124127"/>
              <a:gd name="connsiteY823" fmla="*/ 1691570 h 4489392"/>
              <a:gd name="connsiteX824" fmla="*/ 7674978 w 8124127"/>
              <a:gd name="connsiteY824" fmla="*/ 1743312 h 4489392"/>
              <a:gd name="connsiteX825" fmla="*/ 7637108 w 8124127"/>
              <a:gd name="connsiteY825" fmla="*/ 1743312 h 4489392"/>
              <a:gd name="connsiteX826" fmla="*/ 7637108 w 8124127"/>
              <a:gd name="connsiteY826" fmla="*/ 1770423 h 4489392"/>
              <a:gd name="connsiteX827" fmla="*/ 7560130 w 8124127"/>
              <a:gd name="connsiteY827" fmla="*/ 1847402 h 4489392"/>
              <a:gd name="connsiteX828" fmla="*/ 7038095 w 8124127"/>
              <a:gd name="connsiteY828" fmla="*/ 1847402 h 4489392"/>
              <a:gd name="connsiteX829" fmla="*/ 7038095 w 8124127"/>
              <a:gd name="connsiteY829" fmla="*/ 1820255 h 4489392"/>
              <a:gd name="connsiteX830" fmla="*/ 7115073 w 8124127"/>
              <a:gd name="connsiteY830" fmla="*/ 1743278 h 4489392"/>
              <a:gd name="connsiteX831" fmla="*/ 7314473 w 8124127"/>
              <a:gd name="connsiteY831" fmla="*/ 1743278 h 4489392"/>
              <a:gd name="connsiteX832" fmla="*/ 7637108 w 8124127"/>
              <a:gd name="connsiteY832" fmla="*/ 1743278 h 4489392"/>
              <a:gd name="connsiteX833" fmla="*/ 7637108 w 8124127"/>
              <a:gd name="connsiteY833" fmla="*/ 1557149 h 4489392"/>
              <a:gd name="connsiteX834" fmla="*/ 7639302 w 8124127"/>
              <a:gd name="connsiteY834" fmla="*/ 1557149 h 4489392"/>
              <a:gd name="connsiteX835" fmla="*/ 7639302 w 8124127"/>
              <a:gd name="connsiteY835" fmla="*/ 1513298 h 4489392"/>
              <a:gd name="connsiteX836" fmla="*/ 7689772 w 8124127"/>
              <a:gd name="connsiteY836" fmla="*/ 1461555 h 4489392"/>
              <a:gd name="connsiteX837" fmla="*/ 6594135 w 8124127"/>
              <a:gd name="connsiteY837" fmla="*/ 1450477 h 4489392"/>
              <a:gd name="connsiteX838" fmla="*/ 6947490 w 8124127"/>
              <a:gd name="connsiteY838" fmla="*/ 1450477 h 4489392"/>
              <a:gd name="connsiteX839" fmla="*/ 6947490 w 8124127"/>
              <a:gd name="connsiteY839" fmla="*/ 1477623 h 4489392"/>
              <a:gd name="connsiteX840" fmla="*/ 6870512 w 8124127"/>
              <a:gd name="connsiteY840" fmla="*/ 1554601 h 4489392"/>
              <a:gd name="connsiteX841" fmla="*/ 6689623 w 8124127"/>
              <a:gd name="connsiteY841" fmla="*/ 1554601 h 4489392"/>
              <a:gd name="connsiteX842" fmla="*/ 6689623 w 8124127"/>
              <a:gd name="connsiteY842" fmla="*/ 1554885 h 4489392"/>
              <a:gd name="connsiteX843" fmla="*/ 6336267 w 8124127"/>
              <a:gd name="connsiteY843" fmla="*/ 1554885 h 4489392"/>
              <a:gd name="connsiteX844" fmla="*/ 6336267 w 8124127"/>
              <a:gd name="connsiteY844" fmla="*/ 1527738 h 4489392"/>
              <a:gd name="connsiteX845" fmla="*/ 6413245 w 8124127"/>
              <a:gd name="connsiteY845" fmla="*/ 1450761 h 4489392"/>
              <a:gd name="connsiteX846" fmla="*/ 6594135 w 8124127"/>
              <a:gd name="connsiteY846" fmla="*/ 1450761 h 4489392"/>
              <a:gd name="connsiteX847" fmla="*/ 7804619 w 8124127"/>
              <a:gd name="connsiteY847" fmla="*/ 1357431 h 4489392"/>
              <a:gd name="connsiteX848" fmla="*/ 8004019 w 8124127"/>
              <a:gd name="connsiteY848" fmla="*/ 1357431 h 4489392"/>
              <a:gd name="connsiteX849" fmla="*/ 8016335 w 8124127"/>
              <a:gd name="connsiteY849" fmla="*/ 1358351 h 4489392"/>
              <a:gd name="connsiteX850" fmla="*/ 8124127 w 8124127"/>
              <a:gd name="connsiteY850" fmla="*/ 1358351 h 4489392"/>
              <a:gd name="connsiteX851" fmla="*/ 8124127 w 8124127"/>
              <a:gd name="connsiteY851" fmla="*/ 1462475 h 4489392"/>
              <a:gd name="connsiteX852" fmla="*/ 7954116 w 8124127"/>
              <a:gd name="connsiteY852" fmla="*/ 1462475 h 4489392"/>
              <a:gd name="connsiteX853" fmla="*/ 7941799 w 8124127"/>
              <a:gd name="connsiteY853" fmla="*/ 1461555 h 4489392"/>
              <a:gd name="connsiteX854" fmla="*/ 7727641 w 8124127"/>
              <a:gd name="connsiteY854" fmla="*/ 1461555 h 4489392"/>
              <a:gd name="connsiteX855" fmla="*/ 7727641 w 8124127"/>
              <a:gd name="connsiteY855" fmla="*/ 1434409 h 4489392"/>
              <a:gd name="connsiteX856" fmla="*/ 7804619 w 8124127"/>
              <a:gd name="connsiteY856" fmla="*/ 1357431 h 4489392"/>
              <a:gd name="connsiteX857" fmla="*/ 5566417 w 8124127"/>
              <a:gd name="connsiteY857" fmla="*/ 1262014 h 4489392"/>
              <a:gd name="connsiteX858" fmla="*/ 5604286 w 8124127"/>
              <a:gd name="connsiteY858" fmla="*/ 1262014 h 4489392"/>
              <a:gd name="connsiteX859" fmla="*/ 5604286 w 8124127"/>
              <a:gd name="connsiteY859" fmla="*/ 1448177 h 4489392"/>
              <a:gd name="connsiteX860" fmla="*/ 5602092 w 8124127"/>
              <a:gd name="connsiteY860" fmla="*/ 1448177 h 4489392"/>
              <a:gd name="connsiteX861" fmla="*/ 5602092 w 8124127"/>
              <a:gd name="connsiteY861" fmla="*/ 1492028 h 4489392"/>
              <a:gd name="connsiteX862" fmla="*/ 5551623 w 8124127"/>
              <a:gd name="connsiteY862" fmla="*/ 1543771 h 4489392"/>
              <a:gd name="connsiteX863" fmla="*/ 5513753 w 8124127"/>
              <a:gd name="connsiteY863" fmla="*/ 1543771 h 4489392"/>
              <a:gd name="connsiteX864" fmla="*/ 5513753 w 8124127"/>
              <a:gd name="connsiteY864" fmla="*/ 1357608 h 4489392"/>
              <a:gd name="connsiteX865" fmla="*/ 5515947 w 8124127"/>
              <a:gd name="connsiteY865" fmla="*/ 1357608 h 4489392"/>
              <a:gd name="connsiteX866" fmla="*/ 5515947 w 8124127"/>
              <a:gd name="connsiteY866" fmla="*/ 1313757 h 4489392"/>
              <a:gd name="connsiteX867" fmla="*/ 5566417 w 8124127"/>
              <a:gd name="connsiteY867" fmla="*/ 1262014 h 4489392"/>
              <a:gd name="connsiteX868" fmla="*/ 7000190 w 8124127"/>
              <a:gd name="connsiteY868" fmla="*/ 1168720 h 4489392"/>
              <a:gd name="connsiteX869" fmla="*/ 7038059 w 8124127"/>
              <a:gd name="connsiteY869" fmla="*/ 1168720 h 4489392"/>
              <a:gd name="connsiteX870" fmla="*/ 7038059 w 8124127"/>
              <a:gd name="connsiteY870" fmla="*/ 1354883 h 4489392"/>
              <a:gd name="connsiteX871" fmla="*/ 7035865 w 8124127"/>
              <a:gd name="connsiteY871" fmla="*/ 1354883 h 4489392"/>
              <a:gd name="connsiteX872" fmla="*/ 7035865 w 8124127"/>
              <a:gd name="connsiteY872" fmla="*/ 1398734 h 4489392"/>
              <a:gd name="connsiteX873" fmla="*/ 6985396 w 8124127"/>
              <a:gd name="connsiteY873" fmla="*/ 1450477 h 4489392"/>
              <a:gd name="connsiteX874" fmla="*/ 6947526 w 8124127"/>
              <a:gd name="connsiteY874" fmla="*/ 1450477 h 4489392"/>
              <a:gd name="connsiteX875" fmla="*/ 6947526 w 8124127"/>
              <a:gd name="connsiteY875" fmla="*/ 1264314 h 4489392"/>
              <a:gd name="connsiteX876" fmla="*/ 6949720 w 8124127"/>
              <a:gd name="connsiteY876" fmla="*/ 1264314 h 4489392"/>
              <a:gd name="connsiteX877" fmla="*/ 6949720 w 8124127"/>
              <a:gd name="connsiteY877" fmla="*/ 1220463 h 4489392"/>
              <a:gd name="connsiteX878" fmla="*/ 7000190 w 8124127"/>
              <a:gd name="connsiteY878" fmla="*/ 1168720 h 4489392"/>
              <a:gd name="connsiteX879" fmla="*/ 5681264 w 8124127"/>
              <a:gd name="connsiteY879" fmla="*/ 1157891 h 4489392"/>
              <a:gd name="connsiteX880" fmla="*/ 5880664 w 8124127"/>
              <a:gd name="connsiteY880" fmla="*/ 1157891 h 4489392"/>
              <a:gd name="connsiteX881" fmla="*/ 5892343 w 8124127"/>
              <a:gd name="connsiteY881" fmla="*/ 1158739 h 4489392"/>
              <a:gd name="connsiteX882" fmla="*/ 5892343 w 8124127"/>
              <a:gd name="connsiteY882" fmla="*/ 1157891 h 4489392"/>
              <a:gd name="connsiteX883" fmla="*/ 6245699 w 8124127"/>
              <a:gd name="connsiteY883" fmla="*/ 1157891 h 4489392"/>
              <a:gd name="connsiteX884" fmla="*/ 6245699 w 8124127"/>
              <a:gd name="connsiteY884" fmla="*/ 1185036 h 4489392"/>
              <a:gd name="connsiteX885" fmla="*/ 6168721 w 8124127"/>
              <a:gd name="connsiteY885" fmla="*/ 1262014 h 4489392"/>
              <a:gd name="connsiteX886" fmla="*/ 5969321 w 8124127"/>
              <a:gd name="connsiteY886" fmla="*/ 1262014 h 4489392"/>
              <a:gd name="connsiteX887" fmla="*/ 5957642 w 8124127"/>
              <a:gd name="connsiteY887" fmla="*/ 1261164 h 4489392"/>
              <a:gd name="connsiteX888" fmla="*/ 5957642 w 8124127"/>
              <a:gd name="connsiteY888" fmla="*/ 1262014 h 4489392"/>
              <a:gd name="connsiteX889" fmla="*/ 5604286 w 8124127"/>
              <a:gd name="connsiteY889" fmla="*/ 1262014 h 4489392"/>
              <a:gd name="connsiteX890" fmla="*/ 5604286 w 8124127"/>
              <a:gd name="connsiteY890" fmla="*/ 1234868 h 4489392"/>
              <a:gd name="connsiteX891" fmla="*/ 5681264 w 8124127"/>
              <a:gd name="connsiteY891" fmla="*/ 1157891 h 4489392"/>
              <a:gd name="connsiteX892" fmla="*/ 6298398 w 8124127"/>
              <a:gd name="connsiteY892" fmla="*/ 876168 h 4489392"/>
              <a:gd name="connsiteX893" fmla="*/ 6336267 w 8124127"/>
              <a:gd name="connsiteY893" fmla="*/ 876168 h 4489392"/>
              <a:gd name="connsiteX894" fmla="*/ 6336267 w 8124127"/>
              <a:gd name="connsiteY894" fmla="*/ 1062331 h 4489392"/>
              <a:gd name="connsiteX895" fmla="*/ 6334073 w 8124127"/>
              <a:gd name="connsiteY895" fmla="*/ 1062331 h 4489392"/>
              <a:gd name="connsiteX896" fmla="*/ 6334073 w 8124127"/>
              <a:gd name="connsiteY896" fmla="*/ 1106183 h 4489392"/>
              <a:gd name="connsiteX897" fmla="*/ 6283604 w 8124127"/>
              <a:gd name="connsiteY897" fmla="*/ 1157925 h 4489392"/>
              <a:gd name="connsiteX898" fmla="*/ 6245734 w 8124127"/>
              <a:gd name="connsiteY898" fmla="*/ 1157925 h 4489392"/>
              <a:gd name="connsiteX899" fmla="*/ 6245734 w 8124127"/>
              <a:gd name="connsiteY899" fmla="*/ 971762 h 4489392"/>
              <a:gd name="connsiteX900" fmla="*/ 6247928 w 8124127"/>
              <a:gd name="connsiteY900" fmla="*/ 971762 h 4489392"/>
              <a:gd name="connsiteX901" fmla="*/ 6247928 w 8124127"/>
              <a:gd name="connsiteY901" fmla="*/ 927911 h 4489392"/>
              <a:gd name="connsiteX902" fmla="*/ 6298398 w 8124127"/>
              <a:gd name="connsiteY902" fmla="*/ 876168 h 4489392"/>
              <a:gd name="connsiteX903" fmla="*/ 7689772 w 8124127"/>
              <a:gd name="connsiteY903" fmla="*/ 782839 h 4489392"/>
              <a:gd name="connsiteX904" fmla="*/ 7727641 w 8124127"/>
              <a:gd name="connsiteY904" fmla="*/ 782839 h 4489392"/>
              <a:gd name="connsiteX905" fmla="*/ 7727641 w 8124127"/>
              <a:gd name="connsiteY905" fmla="*/ 969002 h 4489392"/>
              <a:gd name="connsiteX906" fmla="*/ 7725447 w 8124127"/>
              <a:gd name="connsiteY906" fmla="*/ 969002 h 4489392"/>
              <a:gd name="connsiteX907" fmla="*/ 7725447 w 8124127"/>
              <a:gd name="connsiteY907" fmla="*/ 1012854 h 4489392"/>
              <a:gd name="connsiteX908" fmla="*/ 7674978 w 8124127"/>
              <a:gd name="connsiteY908" fmla="*/ 1064596 h 4489392"/>
              <a:gd name="connsiteX909" fmla="*/ 7637108 w 8124127"/>
              <a:gd name="connsiteY909" fmla="*/ 1064596 h 4489392"/>
              <a:gd name="connsiteX910" fmla="*/ 7637108 w 8124127"/>
              <a:gd name="connsiteY910" fmla="*/ 1091706 h 4489392"/>
              <a:gd name="connsiteX911" fmla="*/ 7560130 w 8124127"/>
              <a:gd name="connsiteY911" fmla="*/ 1168684 h 4489392"/>
              <a:gd name="connsiteX912" fmla="*/ 7038095 w 8124127"/>
              <a:gd name="connsiteY912" fmla="*/ 1168684 h 4489392"/>
              <a:gd name="connsiteX913" fmla="*/ 7038095 w 8124127"/>
              <a:gd name="connsiteY913" fmla="*/ 1141538 h 4489392"/>
              <a:gd name="connsiteX914" fmla="*/ 7115073 w 8124127"/>
              <a:gd name="connsiteY914" fmla="*/ 1064560 h 4489392"/>
              <a:gd name="connsiteX915" fmla="*/ 7314473 w 8124127"/>
              <a:gd name="connsiteY915" fmla="*/ 1064560 h 4489392"/>
              <a:gd name="connsiteX916" fmla="*/ 7637108 w 8124127"/>
              <a:gd name="connsiteY916" fmla="*/ 1064560 h 4489392"/>
              <a:gd name="connsiteX917" fmla="*/ 7637108 w 8124127"/>
              <a:gd name="connsiteY917" fmla="*/ 878433 h 4489392"/>
              <a:gd name="connsiteX918" fmla="*/ 7639302 w 8124127"/>
              <a:gd name="connsiteY918" fmla="*/ 878433 h 4489392"/>
              <a:gd name="connsiteX919" fmla="*/ 7639302 w 8124127"/>
              <a:gd name="connsiteY919" fmla="*/ 834584 h 4489392"/>
              <a:gd name="connsiteX920" fmla="*/ 7689772 w 8124127"/>
              <a:gd name="connsiteY920" fmla="*/ 782839 h 4489392"/>
              <a:gd name="connsiteX921" fmla="*/ 6594135 w 8124127"/>
              <a:gd name="connsiteY921" fmla="*/ 771761 h 4489392"/>
              <a:gd name="connsiteX922" fmla="*/ 6947490 w 8124127"/>
              <a:gd name="connsiteY922" fmla="*/ 771761 h 4489392"/>
              <a:gd name="connsiteX923" fmla="*/ 6947490 w 8124127"/>
              <a:gd name="connsiteY923" fmla="*/ 798908 h 4489392"/>
              <a:gd name="connsiteX924" fmla="*/ 6870512 w 8124127"/>
              <a:gd name="connsiteY924" fmla="*/ 875885 h 4489392"/>
              <a:gd name="connsiteX925" fmla="*/ 6689623 w 8124127"/>
              <a:gd name="connsiteY925" fmla="*/ 875885 h 4489392"/>
              <a:gd name="connsiteX926" fmla="*/ 6689623 w 8124127"/>
              <a:gd name="connsiteY926" fmla="*/ 876168 h 4489392"/>
              <a:gd name="connsiteX927" fmla="*/ 6336267 w 8124127"/>
              <a:gd name="connsiteY927" fmla="*/ 876168 h 4489392"/>
              <a:gd name="connsiteX928" fmla="*/ 6336267 w 8124127"/>
              <a:gd name="connsiteY928" fmla="*/ 849022 h 4489392"/>
              <a:gd name="connsiteX929" fmla="*/ 6413245 w 8124127"/>
              <a:gd name="connsiteY929" fmla="*/ 772044 h 4489392"/>
              <a:gd name="connsiteX930" fmla="*/ 6594135 w 8124127"/>
              <a:gd name="connsiteY930" fmla="*/ 772044 h 4489392"/>
              <a:gd name="connsiteX931" fmla="*/ 7804619 w 8124127"/>
              <a:gd name="connsiteY931" fmla="*/ 678717 h 4489392"/>
              <a:gd name="connsiteX932" fmla="*/ 8004019 w 8124127"/>
              <a:gd name="connsiteY932" fmla="*/ 678717 h 4489392"/>
              <a:gd name="connsiteX933" fmla="*/ 8016335 w 8124127"/>
              <a:gd name="connsiteY933" fmla="*/ 679635 h 4489392"/>
              <a:gd name="connsiteX934" fmla="*/ 8124127 w 8124127"/>
              <a:gd name="connsiteY934" fmla="*/ 679635 h 4489392"/>
              <a:gd name="connsiteX935" fmla="*/ 8124127 w 8124127"/>
              <a:gd name="connsiteY935" fmla="*/ 783760 h 4489392"/>
              <a:gd name="connsiteX936" fmla="*/ 7954116 w 8124127"/>
              <a:gd name="connsiteY936" fmla="*/ 783760 h 4489392"/>
              <a:gd name="connsiteX937" fmla="*/ 7941799 w 8124127"/>
              <a:gd name="connsiteY937" fmla="*/ 782839 h 4489392"/>
              <a:gd name="connsiteX938" fmla="*/ 7727641 w 8124127"/>
              <a:gd name="connsiteY938" fmla="*/ 782839 h 4489392"/>
              <a:gd name="connsiteX939" fmla="*/ 7727641 w 8124127"/>
              <a:gd name="connsiteY939" fmla="*/ 755694 h 4489392"/>
              <a:gd name="connsiteX940" fmla="*/ 7804619 w 8124127"/>
              <a:gd name="connsiteY940" fmla="*/ 678717 h 4489392"/>
              <a:gd name="connsiteX941" fmla="*/ 7000190 w 8124127"/>
              <a:gd name="connsiteY941" fmla="*/ 490005 h 4489392"/>
              <a:gd name="connsiteX942" fmla="*/ 7038059 w 8124127"/>
              <a:gd name="connsiteY942" fmla="*/ 490005 h 4489392"/>
              <a:gd name="connsiteX943" fmla="*/ 7038059 w 8124127"/>
              <a:gd name="connsiteY943" fmla="*/ 676167 h 4489392"/>
              <a:gd name="connsiteX944" fmla="*/ 7035865 w 8124127"/>
              <a:gd name="connsiteY944" fmla="*/ 676167 h 4489392"/>
              <a:gd name="connsiteX945" fmla="*/ 7035865 w 8124127"/>
              <a:gd name="connsiteY945" fmla="*/ 720018 h 4489392"/>
              <a:gd name="connsiteX946" fmla="*/ 6985396 w 8124127"/>
              <a:gd name="connsiteY946" fmla="*/ 771761 h 4489392"/>
              <a:gd name="connsiteX947" fmla="*/ 6947526 w 8124127"/>
              <a:gd name="connsiteY947" fmla="*/ 771761 h 4489392"/>
              <a:gd name="connsiteX948" fmla="*/ 6947526 w 8124127"/>
              <a:gd name="connsiteY948" fmla="*/ 585598 h 4489392"/>
              <a:gd name="connsiteX949" fmla="*/ 6949720 w 8124127"/>
              <a:gd name="connsiteY949" fmla="*/ 585598 h 4489392"/>
              <a:gd name="connsiteX950" fmla="*/ 6949720 w 8124127"/>
              <a:gd name="connsiteY950" fmla="*/ 541748 h 4489392"/>
              <a:gd name="connsiteX951" fmla="*/ 7000190 w 8124127"/>
              <a:gd name="connsiteY951" fmla="*/ 490005 h 4489392"/>
              <a:gd name="connsiteX952" fmla="*/ 7115073 w 8124127"/>
              <a:gd name="connsiteY952" fmla="*/ 385881 h 4489392"/>
              <a:gd name="connsiteX953" fmla="*/ 7314473 w 8124127"/>
              <a:gd name="connsiteY953" fmla="*/ 385881 h 4489392"/>
              <a:gd name="connsiteX954" fmla="*/ 7637108 w 8124127"/>
              <a:gd name="connsiteY954" fmla="*/ 385881 h 4489392"/>
              <a:gd name="connsiteX955" fmla="*/ 7637108 w 8124127"/>
              <a:gd name="connsiteY955" fmla="*/ 413026 h 4489392"/>
              <a:gd name="connsiteX956" fmla="*/ 7560130 w 8124127"/>
              <a:gd name="connsiteY956" fmla="*/ 490005 h 4489392"/>
              <a:gd name="connsiteX957" fmla="*/ 7038095 w 8124127"/>
              <a:gd name="connsiteY957" fmla="*/ 490005 h 4489392"/>
              <a:gd name="connsiteX958" fmla="*/ 7038095 w 8124127"/>
              <a:gd name="connsiteY958" fmla="*/ 462858 h 4489392"/>
              <a:gd name="connsiteX959" fmla="*/ 7115073 w 8124127"/>
              <a:gd name="connsiteY959" fmla="*/ 385881 h 4489392"/>
              <a:gd name="connsiteX960" fmla="*/ 7804619 w 8124127"/>
              <a:gd name="connsiteY960" fmla="*/ 0 h 4489392"/>
              <a:gd name="connsiteX961" fmla="*/ 8004019 w 8124127"/>
              <a:gd name="connsiteY961" fmla="*/ 0 h 4489392"/>
              <a:gd name="connsiteX962" fmla="*/ 8016335 w 8124127"/>
              <a:gd name="connsiteY962" fmla="*/ 920 h 4489392"/>
              <a:gd name="connsiteX963" fmla="*/ 8124127 w 8124127"/>
              <a:gd name="connsiteY963" fmla="*/ 920 h 4489392"/>
              <a:gd name="connsiteX964" fmla="*/ 8124127 w 8124127"/>
              <a:gd name="connsiteY964" fmla="*/ 105044 h 4489392"/>
              <a:gd name="connsiteX965" fmla="*/ 7954116 w 8124127"/>
              <a:gd name="connsiteY965" fmla="*/ 105044 h 4489392"/>
              <a:gd name="connsiteX966" fmla="*/ 7941799 w 8124127"/>
              <a:gd name="connsiteY966" fmla="*/ 104124 h 4489392"/>
              <a:gd name="connsiteX967" fmla="*/ 7727641 w 8124127"/>
              <a:gd name="connsiteY967" fmla="*/ 104124 h 4489392"/>
              <a:gd name="connsiteX968" fmla="*/ 7727641 w 8124127"/>
              <a:gd name="connsiteY968" fmla="*/ 290286 h 4489392"/>
              <a:gd name="connsiteX969" fmla="*/ 7725447 w 8124127"/>
              <a:gd name="connsiteY969" fmla="*/ 290286 h 4489392"/>
              <a:gd name="connsiteX970" fmla="*/ 7725447 w 8124127"/>
              <a:gd name="connsiteY970" fmla="*/ 334137 h 4489392"/>
              <a:gd name="connsiteX971" fmla="*/ 7674978 w 8124127"/>
              <a:gd name="connsiteY971" fmla="*/ 385881 h 4489392"/>
              <a:gd name="connsiteX972" fmla="*/ 7637108 w 8124127"/>
              <a:gd name="connsiteY972" fmla="*/ 385881 h 4489392"/>
              <a:gd name="connsiteX973" fmla="*/ 7637108 w 8124127"/>
              <a:gd name="connsiteY973" fmla="*/ 199717 h 4489392"/>
              <a:gd name="connsiteX974" fmla="*/ 7639302 w 8124127"/>
              <a:gd name="connsiteY974" fmla="*/ 199717 h 4489392"/>
              <a:gd name="connsiteX975" fmla="*/ 7639302 w 8124127"/>
              <a:gd name="connsiteY975" fmla="*/ 155866 h 4489392"/>
              <a:gd name="connsiteX976" fmla="*/ 7689772 w 8124127"/>
              <a:gd name="connsiteY976" fmla="*/ 104123 h 4489392"/>
              <a:gd name="connsiteX977" fmla="*/ 7727641 w 8124127"/>
              <a:gd name="connsiteY977" fmla="*/ 104123 h 4489392"/>
              <a:gd name="connsiteX978" fmla="*/ 7727641 w 8124127"/>
              <a:gd name="connsiteY978" fmla="*/ 76978 h 4489392"/>
              <a:gd name="connsiteX979" fmla="*/ 7804619 w 8124127"/>
              <a:gd name="connsiteY979" fmla="*/ 0 h 4489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</a:cxnLst>
            <a:rect l="l" t="t" r="r" b="b"/>
            <a:pathLst>
              <a:path w="8124127" h="4489392">
                <a:moveTo>
                  <a:pt x="7000190" y="4462243"/>
                </a:moveTo>
                <a:lnTo>
                  <a:pt x="7038059" y="4462243"/>
                </a:lnTo>
                <a:lnTo>
                  <a:pt x="7038059" y="4489392"/>
                </a:lnTo>
                <a:lnTo>
                  <a:pt x="6956096" y="4489392"/>
                </a:lnTo>
                <a:lnTo>
                  <a:pt x="6964072" y="4476993"/>
                </a:lnTo>
                <a:cubicBezTo>
                  <a:pt x="6973062" y="4467765"/>
                  <a:pt x="6985679" y="4462243"/>
                  <a:pt x="7000190" y="4462243"/>
                </a:cubicBezTo>
                <a:close/>
                <a:moveTo>
                  <a:pt x="3501409" y="4456485"/>
                </a:moveTo>
                <a:lnTo>
                  <a:pt x="3539278" y="4456485"/>
                </a:lnTo>
                <a:lnTo>
                  <a:pt x="3539278" y="4489392"/>
                </a:lnTo>
                <a:lnTo>
                  <a:pt x="3454419" y="4489392"/>
                </a:lnTo>
                <a:lnTo>
                  <a:pt x="3454744" y="4487631"/>
                </a:lnTo>
                <a:cubicBezTo>
                  <a:pt x="3462137" y="4468908"/>
                  <a:pt x="3479643" y="4456485"/>
                  <a:pt x="3501409" y="4456485"/>
                </a:cubicBezTo>
                <a:close/>
                <a:moveTo>
                  <a:pt x="5681264" y="4451413"/>
                </a:moveTo>
                <a:lnTo>
                  <a:pt x="5880664" y="4451413"/>
                </a:lnTo>
                <a:cubicBezTo>
                  <a:pt x="5884663" y="4451413"/>
                  <a:pt x="5888556" y="4451767"/>
                  <a:pt x="5892343" y="4452262"/>
                </a:cubicBezTo>
                <a:lnTo>
                  <a:pt x="5892343" y="4451413"/>
                </a:lnTo>
                <a:lnTo>
                  <a:pt x="6245699" y="4451413"/>
                </a:lnTo>
                <a:lnTo>
                  <a:pt x="6245699" y="4478559"/>
                </a:lnTo>
                <a:lnTo>
                  <a:pt x="6243693" y="4489392"/>
                </a:lnTo>
                <a:lnTo>
                  <a:pt x="5615299" y="4489392"/>
                </a:lnTo>
                <a:lnTo>
                  <a:pt x="5625973" y="4473100"/>
                </a:lnTo>
                <a:cubicBezTo>
                  <a:pt x="5639617" y="4459456"/>
                  <a:pt x="5658861" y="4451413"/>
                  <a:pt x="5681264" y="4451413"/>
                </a:cubicBezTo>
                <a:close/>
                <a:moveTo>
                  <a:pt x="2290819" y="4444452"/>
                </a:moveTo>
                <a:lnTo>
                  <a:pt x="2490218" y="4444452"/>
                </a:lnTo>
                <a:cubicBezTo>
                  <a:pt x="2494466" y="4444452"/>
                  <a:pt x="2498535" y="4444806"/>
                  <a:pt x="2502535" y="4445372"/>
                </a:cubicBezTo>
                <a:lnTo>
                  <a:pt x="2716694" y="4445372"/>
                </a:lnTo>
                <a:lnTo>
                  <a:pt x="2716694" y="4472518"/>
                </a:lnTo>
                <a:lnTo>
                  <a:pt x="2713569" y="4489392"/>
                </a:lnTo>
                <a:lnTo>
                  <a:pt x="2220293" y="4489392"/>
                </a:lnTo>
                <a:lnTo>
                  <a:pt x="2235527" y="4466139"/>
                </a:lnTo>
                <a:cubicBezTo>
                  <a:pt x="2249171" y="4452495"/>
                  <a:pt x="2268415" y="4444452"/>
                  <a:pt x="2290819" y="4444452"/>
                </a:cubicBezTo>
                <a:close/>
                <a:moveTo>
                  <a:pt x="4892747" y="4363156"/>
                </a:moveTo>
                <a:lnTo>
                  <a:pt x="4930616" y="4363156"/>
                </a:lnTo>
                <a:lnTo>
                  <a:pt x="4930616" y="4489392"/>
                </a:lnTo>
                <a:lnTo>
                  <a:pt x="4840083" y="4489392"/>
                </a:lnTo>
                <a:lnTo>
                  <a:pt x="4840083" y="4458750"/>
                </a:lnTo>
                <a:lnTo>
                  <a:pt x="4842277" y="4458750"/>
                </a:lnTo>
                <a:lnTo>
                  <a:pt x="4842277" y="4414899"/>
                </a:lnTo>
                <a:cubicBezTo>
                  <a:pt x="4842277" y="4385241"/>
                  <a:pt x="4863725" y="4363156"/>
                  <a:pt x="4892747" y="4363156"/>
                </a:cubicBezTo>
                <a:close/>
                <a:moveTo>
                  <a:pt x="3797146" y="4352078"/>
                </a:moveTo>
                <a:lnTo>
                  <a:pt x="4150501" y="4352078"/>
                </a:lnTo>
                <a:lnTo>
                  <a:pt x="4150501" y="4379224"/>
                </a:lnTo>
                <a:cubicBezTo>
                  <a:pt x="4150501" y="4424030"/>
                  <a:pt x="4118330" y="4456202"/>
                  <a:pt x="4073523" y="4456202"/>
                </a:cubicBezTo>
                <a:lnTo>
                  <a:pt x="3892634" y="4456202"/>
                </a:lnTo>
                <a:lnTo>
                  <a:pt x="3892634" y="4456485"/>
                </a:lnTo>
                <a:lnTo>
                  <a:pt x="3539278" y="4456485"/>
                </a:lnTo>
                <a:lnTo>
                  <a:pt x="3539278" y="4429339"/>
                </a:lnTo>
                <a:cubicBezTo>
                  <a:pt x="3539278" y="4384533"/>
                  <a:pt x="3571450" y="4352361"/>
                  <a:pt x="3616257" y="4352361"/>
                </a:cubicBezTo>
                <a:lnTo>
                  <a:pt x="3797146" y="4352361"/>
                </a:lnTo>
                <a:close/>
                <a:moveTo>
                  <a:pt x="52663" y="4349035"/>
                </a:moveTo>
                <a:lnTo>
                  <a:pt x="90531" y="4349035"/>
                </a:lnTo>
                <a:lnTo>
                  <a:pt x="90531" y="4489392"/>
                </a:lnTo>
                <a:lnTo>
                  <a:pt x="0" y="4489392"/>
                </a:lnTo>
                <a:lnTo>
                  <a:pt x="0" y="4444629"/>
                </a:lnTo>
                <a:lnTo>
                  <a:pt x="2193" y="4444629"/>
                </a:lnTo>
                <a:lnTo>
                  <a:pt x="2193" y="4400778"/>
                </a:lnTo>
                <a:cubicBezTo>
                  <a:pt x="2193" y="4371120"/>
                  <a:pt x="23641" y="4349035"/>
                  <a:pt x="52663" y="4349035"/>
                </a:cubicBezTo>
                <a:close/>
                <a:moveTo>
                  <a:pt x="5160362" y="4258636"/>
                </a:moveTo>
                <a:lnTo>
                  <a:pt x="5513718" y="4258636"/>
                </a:lnTo>
                <a:lnTo>
                  <a:pt x="5513718" y="4285782"/>
                </a:lnTo>
                <a:cubicBezTo>
                  <a:pt x="5513718" y="4330589"/>
                  <a:pt x="5481546" y="4362760"/>
                  <a:pt x="5436740" y="4362760"/>
                </a:cubicBezTo>
                <a:lnTo>
                  <a:pt x="5284008" y="4362760"/>
                </a:lnTo>
                <a:lnTo>
                  <a:pt x="5284008" y="4363156"/>
                </a:lnTo>
                <a:lnTo>
                  <a:pt x="4930652" y="4363156"/>
                </a:lnTo>
                <a:lnTo>
                  <a:pt x="4930652" y="4336010"/>
                </a:lnTo>
                <a:cubicBezTo>
                  <a:pt x="4930652" y="4291203"/>
                  <a:pt x="4962823" y="4259032"/>
                  <a:pt x="5007630" y="4259032"/>
                </a:cubicBezTo>
                <a:lnTo>
                  <a:pt x="5160362" y="4259032"/>
                </a:lnTo>
                <a:close/>
                <a:moveTo>
                  <a:pt x="1486390" y="4255741"/>
                </a:moveTo>
                <a:lnTo>
                  <a:pt x="1524259" y="4255741"/>
                </a:lnTo>
                <a:lnTo>
                  <a:pt x="1524259" y="4441904"/>
                </a:lnTo>
                <a:lnTo>
                  <a:pt x="1522064" y="4441904"/>
                </a:lnTo>
                <a:lnTo>
                  <a:pt x="1522064" y="4485755"/>
                </a:lnTo>
                <a:lnTo>
                  <a:pt x="1521393" y="4489392"/>
                </a:lnTo>
                <a:lnTo>
                  <a:pt x="1433725" y="4489392"/>
                </a:lnTo>
                <a:lnTo>
                  <a:pt x="1433725" y="4351335"/>
                </a:lnTo>
                <a:lnTo>
                  <a:pt x="1435919" y="4351335"/>
                </a:lnTo>
                <a:lnTo>
                  <a:pt x="1435919" y="4307484"/>
                </a:lnTo>
                <a:cubicBezTo>
                  <a:pt x="1435919" y="4277826"/>
                  <a:pt x="1457367" y="4255741"/>
                  <a:pt x="1486390" y="4255741"/>
                </a:cubicBezTo>
                <a:close/>
                <a:moveTo>
                  <a:pt x="167464" y="4244911"/>
                </a:moveTo>
                <a:lnTo>
                  <a:pt x="366863" y="4244911"/>
                </a:lnTo>
                <a:cubicBezTo>
                  <a:pt x="370862" y="4244911"/>
                  <a:pt x="374756" y="4245265"/>
                  <a:pt x="378543" y="4245760"/>
                </a:cubicBezTo>
                <a:lnTo>
                  <a:pt x="378543" y="4244911"/>
                </a:lnTo>
                <a:lnTo>
                  <a:pt x="731899" y="4244911"/>
                </a:lnTo>
                <a:lnTo>
                  <a:pt x="731899" y="4272057"/>
                </a:lnTo>
                <a:cubicBezTo>
                  <a:pt x="731899" y="4316863"/>
                  <a:pt x="699726" y="4349035"/>
                  <a:pt x="654920" y="4349035"/>
                </a:cubicBezTo>
                <a:lnTo>
                  <a:pt x="455521" y="4349035"/>
                </a:lnTo>
                <a:cubicBezTo>
                  <a:pt x="451521" y="4349035"/>
                  <a:pt x="447629" y="4348681"/>
                  <a:pt x="443842" y="4348185"/>
                </a:cubicBezTo>
                <a:lnTo>
                  <a:pt x="443842" y="4349035"/>
                </a:lnTo>
                <a:lnTo>
                  <a:pt x="90531" y="4349035"/>
                </a:lnTo>
                <a:lnTo>
                  <a:pt x="90531" y="4321889"/>
                </a:lnTo>
                <a:cubicBezTo>
                  <a:pt x="90531" y="4277082"/>
                  <a:pt x="122702" y="4244911"/>
                  <a:pt x="167464" y="4244911"/>
                </a:cubicBezTo>
                <a:close/>
                <a:moveTo>
                  <a:pt x="6298398" y="4169691"/>
                </a:moveTo>
                <a:lnTo>
                  <a:pt x="6336267" y="4169691"/>
                </a:lnTo>
                <a:lnTo>
                  <a:pt x="6336267" y="4355854"/>
                </a:lnTo>
                <a:lnTo>
                  <a:pt x="6334073" y="4355854"/>
                </a:lnTo>
                <a:lnTo>
                  <a:pt x="6334073" y="4399705"/>
                </a:lnTo>
                <a:cubicBezTo>
                  <a:pt x="6334073" y="4429364"/>
                  <a:pt x="6312625" y="4451448"/>
                  <a:pt x="6283604" y="4451448"/>
                </a:cubicBezTo>
                <a:lnTo>
                  <a:pt x="6245734" y="4451448"/>
                </a:lnTo>
                <a:lnTo>
                  <a:pt x="6245734" y="4265285"/>
                </a:lnTo>
                <a:lnTo>
                  <a:pt x="6247928" y="4265285"/>
                </a:lnTo>
                <a:lnTo>
                  <a:pt x="6247928" y="4221434"/>
                </a:lnTo>
                <a:cubicBezTo>
                  <a:pt x="6247928" y="4191776"/>
                  <a:pt x="6269376" y="4169691"/>
                  <a:pt x="6298398" y="4169691"/>
                </a:cubicBezTo>
                <a:close/>
                <a:moveTo>
                  <a:pt x="2769392" y="4163650"/>
                </a:moveTo>
                <a:lnTo>
                  <a:pt x="2807261" y="4163650"/>
                </a:lnTo>
                <a:lnTo>
                  <a:pt x="2807261" y="4349813"/>
                </a:lnTo>
                <a:lnTo>
                  <a:pt x="2805068" y="4349813"/>
                </a:lnTo>
                <a:lnTo>
                  <a:pt x="2805068" y="4393664"/>
                </a:lnTo>
                <a:cubicBezTo>
                  <a:pt x="2805068" y="4423323"/>
                  <a:pt x="2783620" y="4445407"/>
                  <a:pt x="2754599" y="4445407"/>
                </a:cubicBezTo>
                <a:lnTo>
                  <a:pt x="2716729" y="4445407"/>
                </a:lnTo>
                <a:lnTo>
                  <a:pt x="2716729" y="4259244"/>
                </a:lnTo>
                <a:lnTo>
                  <a:pt x="2718923" y="4259244"/>
                </a:lnTo>
                <a:lnTo>
                  <a:pt x="2718923" y="4215393"/>
                </a:lnTo>
                <a:cubicBezTo>
                  <a:pt x="2718923" y="4185735"/>
                  <a:pt x="2740371" y="4163650"/>
                  <a:pt x="2769392" y="4163650"/>
                </a:cubicBezTo>
                <a:close/>
                <a:moveTo>
                  <a:pt x="7689772" y="4076362"/>
                </a:moveTo>
                <a:lnTo>
                  <a:pt x="7727641" y="4076362"/>
                </a:lnTo>
                <a:lnTo>
                  <a:pt x="7727641" y="4262525"/>
                </a:lnTo>
                <a:lnTo>
                  <a:pt x="7725447" y="4262525"/>
                </a:lnTo>
                <a:lnTo>
                  <a:pt x="7725447" y="4306376"/>
                </a:lnTo>
                <a:cubicBezTo>
                  <a:pt x="7725447" y="4336035"/>
                  <a:pt x="7703999" y="4358119"/>
                  <a:pt x="7674978" y="4358119"/>
                </a:cubicBezTo>
                <a:lnTo>
                  <a:pt x="7637108" y="4358119"/>
                </a:lnTo>
                <a:lnTo>
                  <a:pt x="7637108" y="4385229"/>
                </a:lnTo>
                <a:cubicBezTo>
                  <a:pt x="7637108" y="4430035"/>
                  <a:pt x="7604937" y="4462207"/>
                  <a:pt x="7560130" y="4462207"/>
                </a:cubicBezTo>
                <a:lnTo>
                  <a:pt x="7038095" y="4462207"/>
                </a:lnTo>
                <a:lnTo>
                  <a:pt x="7038095" y="4435061"/>
                </a:lnTo>
                <a:cubicBezTo>
                  <a:pt x="7038095" y="4390255"/>
                  <a:pt x="7070267" y="4358083"/>
                  <a:pt x="7115073" y="4358083"/>
                </a:cubicBezTo>
                <a:lnTo>
                  <a:pt x="7314473" y="4358083"/>
                </a:lnTo>
                <a:lnTo>
                  <a:pt x="7637108" y="4358083"/>
                </a:lnTo>
                <a:lnTo>
                  <a:pt x="7637108" y="4171956"/>
                </a:lnTo>
                <a:lnTo>
                  <a:pt x="7639302" y="4171956"/>
                </a:lnTo>
                <a:lnTo>
                  <a:pt x="7639302" y="4128105"/>
                </a:lnTo>
                <a:cubicBezTo>
                  <a:pt x="7639302" y="4098447"/>
                  <a:pt x="7660750" y="4076362"/>
                  <a:pt x="7689772" y="4076362"/>
                </a:cubicBezTo>
                <a:close/>
                <a:moveTo>
                  <a:pt x="6594135" y="4065284"/>
                </a:moveTo>
                <a:lnTo>
                  <a:pt x="6947490" y="4065284"/>
                </a:lnTo>
                <a:lnTo>
                  <a:pt x="6947490" y="4092430"/>
                </a:lnTo>
                <a:cubicBezTo>
                  <a:pt x="6947490" y="4137236"/>
                  <a:pt x="6915319" y="4169408"/>
                  <a:pt x="6870512" y="4169408"/>
                </a:cubicBezTo>
                <a:lnTo>
                  <a:pt x="6689623" y="4169408"/>
                </a:lnTo>
                <a:lnTo>
                  <a:pt x="6689623" y="4169691"/>
                </a:lnTo>
                <a:lnTo>
                  <a:pt x="6336267" y="4169691"/>
                </a:lnTo>
                <a:lnTo>
                  <a:pt x="6336267" y="4142545"/>
                </a:lnTo>
                <a:cubicBezTo>
                  <a:pt x="6336267" y="4097739"/>
                  <a:pt x="6368439" y="4065567"/>
                  <a:pt x="6413245" y="4065567"/>
                </a:cubicBezTo>
                <a:lnTo>
                  <a:pt x="6594135" y="4065567"/>
                </a:lnTo>
                <a:close/>
                <a:moveTo>
                  <a:pt x="2884276" y="4059491"/>
                </a:moveTo>
                <a:lnTo>
                  <a:pt x="3083675" y="4059491"/>
                </a:lnTo>
                <a:cubicBezTo>
                  <a:pt x="3087674" y="4059491"/>
                  <a:pt x="3091568" y="4059845"/>
                  <a:pt x="3095355" y="4060340"/>
                </a:cubicBezTo>
                <a:lnTo>
                  <a:pt x="3095355" y="4059491"/>
                </a:lnTo>
                <a:lnTo>
                  <a:pt x="3448711" y="4059491"/>
                </a:lnTo>
                <a:lnTo>
                  <a:pt x="3448711" y="4086637"/>
                </a:lnTo>
                <a:cubicBezTo>
                  <a:pt x="3448711" y="4131443"/>
                  <a:pt x="3416538" y="4163615"/>
                  <a:pt x="3371732" y="4163615"/>
                </a:cubicBezTo>
                <a:lnTo>
                  <a:pt x="3172333" y="4163615"/>
                </a:lnTo>
                <a:cubicBezTo>
                  <a:pt x="3168333" y="4163615"/>
                  <a:pt x="3164441" y="4163261"/>
                  <a:pt x="3160653" y="4162765"/>
                </a:cubicBezTo>
                <a:lnTo>
                  <a:pt x="3160653" y="4163615"/>
                </a:lnTo>
                <a:lnTo>
                  <a:pt x="2807298" y="4163615"/>
                </a:lnTo>
                <a:lnTo>
                  <a:pt x="2807298" y="4136469"/>
                </a:lnTo>
                <a:cubicBezTo>
                  <a:pt x="2807298" y="4091662"/>
                  <a:pt x="2839470" y="4059491"/>
                  <a:pt x="2884276" y="4059491"/>
                </a:cubicBezTo>
                <a:close/>
                <a:moveTo>
                  <a:pt x="7804619" y="3972238"/>
                </a:moveTo>
                <a:lnTo>
                  <a:pt x="8004019" y="3972238"/>
                </a:lnTo>
                <a:cubicBezTo>
                  <a:pt x="8008266" y="3972238"/>
                  <a:pt x="8012336" y="3972592"/>
                  <a:pt x="8016335" y="3973158"/>
                </a:cubicBezTo>
                <a:lnTo>
                  <a:pt x="8124127" y="3973158"/>
                </a:lnTo>
                <a:lnTo>
                  <a:pt x="8124127" y="4077282"/>
                </a:lnTo>
                <a:lnTo>
                  <a:pt x="7954116" y="4077282"/>
                </a:lnTo>
                <a:cubicBezTo>
                  <a:pt x="7949869" y="4077282"/>
                  <a:pt x="7945799" y="4076928"/>
                  <a:pt x="7941799" y="4076362"/>
                </a:cubicBezTo>
                <a:lnTo>
                  <a:pt x="7727641" y="4076362"/>
                </a:lnTo>
                <a:lnTo>
                  <a:pt x="7727641" y="4049216"/>
                </a:lnTo>
                <a:cubicBezTo>
                  <a:pt x="7727641" y="4004409"/>
                  <a:pt x="7759812" y="3972238"/>
                  <a:pt x="7804619" y="3972238"/>
                </a:cubicBezTo>
                <a:close/>
                <a:moveTo>
                  <a:pt x="4318048" y="3966197"/>
                </a:moveTo>
                <a:lnTo>
                  <a:pt x="4517448" y="3966197"/>
                </a:lnTo>
                <a:lnTo>
                  <a:pt x="4840083" y="3966197"/>
                </a:lnTo>
                <a:lnTo>
                  <a:pt x="4840083" y="3993343"/>
                </a:lnTo>
                <a:cubicBezTo>
                  <a:pt x="4840083" y="4038149"/>
                  <a:pt x="4807911" y="4070321"/>
                  <a:pt x="4763105" y="4070321"/>
                </a:cubicBezTo>
                <a:lnTo>
                  <a:pt x="4241071" y="4070321"/>
                </a:lnTo>
                <a:lnTo>
                  <a:pt x="4241071" y="4256484"/>
                </a:lnTo>
                <a:lnTo>
                  <a:pt x="4238876" y="4256484"/>
                </a:lnTo>
                <a:lnTo>
                  <a:pt x="4238876" y="4300335"/>
                </a:lnTo>
                <a:cubicBezTo>
                  <a:pt x="4238876" y="4329994"/>
                  <a:pt x="4217428" y="4352078"/>
                  <a:pt x="4188407" y="4352078"/>
                </a:cubicBezTo>
                <a:lnTo>
                  <a:pt x="4150537" y="4352078"/>
                </a:lnTo>
                <a:lnTo>
                  <a:pt x="4150537" y="4165915"/>
                </a:lnTo>
                <a:lnTo>
                  <a:pt x="4152731" y="4165915"/>
                </a:lnTo>
                <a:lnTo>
                  <a:pt x="4152731" y="4122064"/>
                </a:lnTo>
                <a:cubicBezTo>
                  <a:pt x="4152731" y="4092406"/>
                  <a:pt x="4174179" y="4070321"/>
                  <a:pt x="4203201" y="4070321"/>
                </a:cubicBezTo>
                <a:lnTo>
                  <a:pt x="4241070" y="4070321"/>
                </a:lnTo>
                <a:lnTo>
                  <a:pt x="4241070" y="4043175"/>
                </a:lnTo>
                <a:cubicBezTo>
                  <a:pt x="4241070" y="3998368"/>
                  <a:pt x="4273241" y="3966197"/>
                  <a:pt x="4318048" y="3966197"/>
                </a:cubicBezTo>
                <a:close/>
                <a:moveTo>
                  <a:pt x="784597" y="3963189"/>
                </a:moveTo>
                <a:lnTo>
                  <a:pt x="822466" y="3963189"/>
                </a:lnTo>
                <a:lnTo>
                  <a:pt x="822466" y="4149352"/>
                </a:lnTo>
                <a:lnTo>
                  <a:pt x="820273" y="4149352"/>
                </a:lnTo>
                <a:lnTo>
                  <a:pt x="820273" y="4193203"/>
                </a:lnTo>
                <a:cubicBezTo>
                  <a:pt x="820273" y="4222862"/>
                  <a:pt x="798825" y="4244946"/>
                  <a:pt x="769804" y="4244946"/>
                </a:cubicBezTo>
                <a:lnTo>
                  <a:pt x="731934" y="4244946"/>
                </a:lnTo>
                <a:lnTo>
                  <a:pt x="731934" y="4058783"/>
                </a:lnTo>
                <a:lnTo>
                  <a:pt x="734128" y="4058783"/>
                </a:lnTo>
                <a:lnTo>
                  <a:pt x="734128" y="4014932"/>
                </a:lnTo>
                <a:cubicBezTo>
                  <a:pt x="734128" y="3985274"/>
                  <a:pt x="755576" y="3963189"/>
                  <a:pt x="784597" y="3963189"/>
                </a:cubicBezTo>
                <a:close/>
                <a:moveTo>
                  <a:pt x="5681264" y="3872755"/>
                </a:moveTo>
                <a:lnTo>
                  <a:pt x="5880664" y="3872755"/>
                </a:lnTo>
                <a:cubicBezTo>
                  <a:pt x="5884663" y="3872755"/>
                  <a:pt x="5888556" y="3873109"/>
                  <a:pt x="5892343" y="3873604"/>
                </a:cubicBezTo>
                <a:lnTo>
                  <a:pt x="5892343" y="3872755"/>
                </a:lnTo>
                <a:lnTo>
                  <a:pt x="6245699" y="3872755"/>
                </a:lnTo>
                <a:lnTo>
                  <a:pt x="6245699" y="3899901"/>
                </a:lnTo>
                <a:cubicBezTo>
                  <a:pt x="6245699" y="3944707"/>
                  <a:pt x="6213527" y="3976879"/>
                  <a:pt x="6168721" y="3976879"/>
                </a:cubicBezTo>
                <a:lnTo>
                  <a:pt x="5969321" y="3976879"/>
                </a:lnTo>
                <a:cubicBezTo>
                  <a:pt x="5965322" y="3976879"/>
                  <a:pt x="5961429" y="3976525"/>
                  <a:pt x="5957642" y="3976029"/>
                </a:cubicBezTo>
                <a:lnTo>
                  <a:pt x="5957642" y="3976879"/>
                </a:lnTo>
                <a:lnTo>
                  <a:pt x="5604286" y="3976879"/>
                </a:lnTo>
                <a:lnTo>
                  <a:pt x="5604286" y="4163041"/>
                </a:lnTo>
                <a:lnTo>
                  <a:pt x="5602092" y="4163041"/>
                </a:lnTo>
                <a:lnTo>
                  <a:pt x="5602092" y="4206892"/>
                </a:lnTo>
                <a:cubicBezTo>
                  <a:pt x="5602092" y="4236551"/>
                  <a:pt x="5580644" y="4258635"/>
                  <a:pt x="5551623" y="4258635"/>
                </a:cubicBezTo>
                <a:lnTo>
                  <a:pt x="5513753" y="4258635"/>
                </a:lnTo>
                <a:lnTo>
                  <a:pt x="5513753" y="4072472"/>
                </a:lnTo>
                <a:lnTo>
                  <a:pt x="5515947" y="4072472"/>
                </a:lnTo>
                <a:lnTo>
                  <a:pt x="5515947" y="4028621"/>
                </a:lnTo>
                <a:cubicBezTo>
                  <a:pt x="5515947" y="3998963"/>
                  <a:pt x="5537395" y="3976878"/>
                  <a:pt x="5566417" y="3976878"/>
                </a:cubicBezTo>
                <a:lnTo>
                  <a:pt x="5604286" y="3976878"/>
                </a:lnTo>
                <a:lnTo>
                  <a:pt x="5604286" y="3949733"/>
                </a:lnTo>
                <a:cubicBezTo>
                  <a:pt x="5604286" y="3904926"/>
                  <a:pt x="5636458" y="3872755"/>
                  <a:pt x="5681264" y="3872755"/>
                </a:cubicBezTo>
                <a:close/>
                <a:moveTo>
                  <a:pt x="2175972" y="3869860"/>
                </a:moveTo>
                <a:lnTo>
                  <a:pt x="2213841" y="3869860"/>
                </a:lnTo>
                <a:lnTo>
                  <a:pt x="2213841" y="4056023"/>
                </a:lnTo>
                <a:lnTo>
                  <a:pt x="2211647" y="4056023"/>
                </a:lnTo>
                <a:lnTo>
                  <a:pt x="2211647" y="4099874"/>
                </a:lnTo>
                <a:cubicBezTo>
                  <a:pt x="2211647" y="4129533"/>
                  <a:pt x="2190199" y="4151617"/>
                  <a:pt x="2161178" y="4151617"/>
                </a:cubicBezTo>
                <a:lnTo>
                  <a:pt x="2123307" y="4151617"/>
                </a:lnTo>
                <a:lnTo>
                  <a:pt x="2123307" y="4178727"/>
                </a:lnTo>
                <a:cubicBezTo>
                  <a:pt x="2123307" y="4223533"/>
                  <a:pt x="2091137" y="4255705"/>
                  <a:pt x="2046330" y="4255705"/>
                </a:cubicBezTo>
                <a:lnTo>
                  <a:pt x="1524295" y="4255705"/>
                </a:lnTo>
                <a:lnTo>
                  <a:pt x="1524295" y="4228559"/>
                </a:lnTo>
                <a:cubicBezTo>
                  <a:pt x="1524295" y="4183753"/>
                  <a:pt x="1556466" y="4151581"/>
                  <a:pt x="1601272" y="4151581"/>
                </a:cubicBezTo>
                <a:lnTo>
                  <a:pt x="1800673" y="4151581"/>
                </a:lnTo>
                <a:lnTo>
                  <a:pt x="2123307" y="4151581"/>
                </a:lnTo>
                <a:lnTo>
                  <a:pt x="2123307" y="3965454"/>
                </a:lnTo>
                <a:lnTo>
                  <a:pt x="2125502" y="3965454"/>
                </a:lnTo>
                <a:lnTo>
                  <a:pt x="2125502" y="3921603"/>
                </a:lnTo>
                <a:cubicBezTo>
                  <a:pt x="2125502" y="3891945"/>
                  <a:pt x="2146950" y="3869860"/>
                  <a:pt x="2175972" y="3869860"/>
                </a:cubicBezTo>
                <a:close/>
                <a:moveTo>
                  <a:pt x="1080334" y="3858782"/>
                </a:moveTo>
                <a:lnTo>
                  <a:pt x="1433689" y="3858782"/>
                </a:lnTo>
                <a:lnTo>
                  <a:pt x="1433689" y="3885928"/>
                </a:lnTo>
                <a:cubicBezTo>
                  <a:pt x="1433689" y="3930734"/>
                  <a:pt x="1401519" y="3962906"/>
                  <a:pt x="1356712" y="3962906"/>
                </a:cubicBezTo>
                <a:lnTo>
                  <a:pt x="1175822" y="3962906"/>
                </a:lnTo>
                <a:lnTo>
                  <a:pt x="1175822" y="3963189"/>
                </a:lnTo>
                <a:lnTo>
                  <a:pt x="822466" y="3963189"/>
                </a:lnTo>
                <a:lnTo>
                  <a:pt x="822466" y="3936043"/>
                </a:lnTo>
                <a:cubicBezTo>
                  <a:pt x="822466" y="3891237"/>
                  <a:pt x="854639" y="3859065"/>
                  <a:pt x="899445" y="3859065"/>
                </a:cubicBezTo>
                <a:lnTo>
                  <a:pt x="1080334" y="3859065"/>
                </a:lnTo>
                <a:close/>
                <a:moveTo>
                  <a:pt x="7000190" y="3783527"/>
                </a:moveTo>
                <a:lnTo>
                  <a:pt x="7038059" y="3783527"/>
                </a:lnTo>
                <a:lnTo>
                  <a:pt x="7038059" y="3969690"/>
                </a:lnTo>
                <a:lnTo>
                  <a:pt x="7035865" y="3969690"/>
                </a:lnTo>
                <a:lnTo>
                  <a:pt x="7035865" y="4013541"/>
                </a:lnTo>
                <a:cubicBezTo>
                  <a:pt x="7035865" y="4043200"/>
                  <a:pt x="7014417" y="4065284"/>
                  <a:pt x="6985396" y="4065284"/>
                </a:cubicBezTo>
                <a:lnTo>
                  <a:pt x="6947526" y="4065284"/>
                </a:lnTo>
                <a:lnTo>
                  <a:pt x="6947526" y="3879121"/>
                </a:lnTo>
                <a:lnTo>
                  <a:pt x="6949720" y="3879121"/>
                </a:lnTo>
                <a:lnTo>
                  <a:pt x="6949720" y="3835270"/>
                </a:lnTo>
                <a:cubicBezTo>
                  <a:pt x="6949720" y="3805612"/>
                  <a:pt x="6971168" y="3783527"/>
                  <a:pt x="7000190" y="3783527"/>
                </a:cubicBezTo>
                <a:close/>
                <a:moveTo>
                  <a:pt x="3501409" y="3777769"/>
                </a:moveTo>
                <a:lnTo>
                  <a:pt x="3539278" y="3777769"/>
                </a:lnTo>
                <a:lnTo>
                  <a:pt x="3539278" y="3963932"/>
                </a:lnTo>
                <a:lnTo>
                  <a:pt x="3537085" y="3963932"/>
                </a:lnTo>
                <a:lnTo>
                  <a:pt x="3537085" y="4007783"/>
                </a:lnTo>
                <a:cubicBezTo>
                  <a:pt x="3537085" y="4037442"/>
                  <a:pt x="3515637" y="4059526"/>
                  <a:pt x="3486615" y="4059526"/>
                </a:cubicBezTo>
                <a:lnTo>
                  <a:pt x="3448746" y="4059526"/>
                </a:lnTo>
                <a:lnTo>
                  <a:pt x="3448746" y="3873363"/>
                </a:lnTo>
                <a:lnTo>
                  <a:pt x="3450940" y="3873363"/>
                </a:lnTo>
                <a:lnTo>
                  <a:pt x="3450940" y="3829512"/>
                </a:lnTo>
                <a:cubicBezTo>
                  <a:pt x="3450940" y="3799854"/>
                  <a:pt x="3472388" y="3777769"/>
                  <a:pt x="3501409" y="3777769"/>
                </a:cubicBezTo>
                <a:close/>
                <a:moveTo>
                  <a:pt x="2290819" y="3765736"/>
                </a:moveTo>
                <a:lnTo>
                  <a:pt x="2490218" y="3765736"/>
                </a:lnTo>
                <a:cubicBezTo>
                  <a:pt x="2494466" y="3765736"/>
                  <a:pt x="2498535" y="3766090"/>
                  <a:pt x="2502535" y="3766656"/>
                </a:cubicBezTo>
                <a:lnTo>
                  <a:pt x="2716694" y="3766656"/>
                </a:lnTo>
                <a:lnTo>
                  <a:pt x="2716694" y="3793802"/>
                </a:lnTo>
                <a:cubicBezTo>
                  <a:pt x="2716694" y="3838608"/>
                  <a:pt x="2684521" y="3870780"/>
                  <a:pt x="2639715" y="3870780"/>
                </a:cubicBezTo>
                <a:lnTo>
                  <a:pt x="2440316" y="3870780"/>
                </a:lnTo>
                <a:cubicBezTo>
                  <a:pt x="2436068" y="3870780"/>
                  <a:pt x="2431999" y="3870426"/>
                  <a:pt x="2427998" y="3869860"/>
                </a:cubicBezTo>
                <a:lnTo>
                  <a:pt x="2213841" y="3869860"/>
                </a:lnTo>
                <a:lnTo>
                  <a:pt x="2213841" y="3842714"/>
                </a:lnTo>
                <a:cubicBezTo>
                  <a:pt x="2213841" y="3797907"/>
                  <a:pt x="2246012" y="3765736"/>
                  <a:pt x="2290819" y="3765736"/>
                </a:cubicBezTo>
                <a:close/>
                <a:moveTo>
                  <a:pt x="4892747" y="3684440"/>
                </a:moveTo>
                <a:lnTo>
                  <a:pt x="4930616" y="3684440"/>
                </a:lnTo>
                <a:lnTo>
                  <a:pt x="4930616" y="3870603"/>
                </a:lnTo>
                <a:lnTo>
                  <a:pt x="4928422" y="3870603"/>
                </a:lnTo>
                <a:lnTo>
                  <a:pt x="4928422" y="3914454"/>
                </a:lnTo>
                <a:cubicBezTo>
                  <a:pt x="4928422" y="3944113"/>
                  <a:pt x="4906974" y="3966197"/>
                  <a:pt x="4877952" y="3966197"/>
                </a:cubicBezTo>
                <a:lnTo>
                  <a:pt x="4840083" y="3966197"/>
                </a:lnTo>
                <a:lnTo>
                  <a:pt x="4840083" y="3780034"/>
                </a:lnTo>
                <a:lnTo>
                  <a:pt x="4842277" y="3780034"/>
                </a:lnTo>
                <a:lnTo>
                  <a:pt x="4842277" y="3736183"/>
                </a:lnTo>
                <a:cubicBezTo>
                  <a:pt x="4842277" y="3706525"/>
                  <a:pt x="4863725" y="3684440"/>
                  <a:pt x="4892747" y="3684440"/>
                </a:cubicBezTo>
                <a:close/>
                <a:moveTo>
                  <a:pt x="7115073" y="3679403"/>
                </a:moveTo>
                <a:lnTo>
                  <a:pt x="7314473" y="3679403"/>
                </a:lnTo>
                <a:lnTo>
                  <a:pt x="7637108" y="3679403"/>
                </a:lnTo>
                <a:lnTo>
                  <a:pt x="7637108" y="3706549"/>
                </a:lnTo>
                <a:cubicBezTo>
                  <a:pt x="7637108" y="3751355"/>
                  <a:pt x="7604937" y="3783527"/>
                  <a:pt x="7560130" y="3783527"/>
                </a:cubicBezTo>
                <a:lnTo>
                  <a:pt x="7038095" y="3783527"/>
                </a:lnTo>
                <a:lnTo>
                  <a:pt x="7038095" y="3756381"/>
                </a:lnTo>
                <a:cubicBezTo>
                  <a:pt x="7038095" y="3711574"/>
                  <a:pt x="7070267" y="3679403"/>
                  <a:pt x="7115073" y="3679403"/>
                </a:cubicBezTo>
                <a:close/>
                <a:moveTo>
                  <a:pt x="3797146" y="3673362"/>
                </a:moveTo>
                <a:lnTo>
                  <a:pt x="4150501" y="3673362"/>
                </a:lnTo>
                <a:lnTo>
                  <a:pt x="4150501" y="3700508"/>
                </a:lnTo>
                <a:cubicBezTo>
                  <a:pt x="4150501" y="3745314"/>
                  <a:pt x="4118330" y="3777486"/>
                  <a:pt x="4073523" y="3777486"/>
                </a:cubicBezTo>
                <a:lnTo>
                  <a:pt x="3892634" y="3777486"/>
                </a:lnTo>
                <a:lnTo>
                  <a:pt x="3892634" y="3777769"/>
                </a:lnTo>
                <a:lnTo>
                  <a:pt x="3539278" y="3777769"/>
                </a:lnTo>
                <a:lnTo>
                  <a:pt x="3539278" y="3750623"/>
                </a:lnTo>
                <a:cubicBezTo>
                  <a:pt x="3539278" y="3705817"/>
                  <a:pt x="3571450" y="3673645"/>
                  <a:pt x="3616257" y="3673645"/>
                </a:cubicBezTo>
                <a:lnTo>
                  <a:pt x="3797146" y="3673645"/>
                </a:lnTo>
                <a:close/>
                <a:moveTo>
                  <a:pt x="6298398" y="3591033"/>
                </a:moveTo>
                <a:lnTo>
                  <a:pt x="6336267" y="3591033"/>
                </a:lnTo>
                <a:lnTo>
                  <a:pt x="6336267" y="3777196"/>
                </a:lnTo>
                <a:lnTo>
                  <a:pt x="6334073" y="3777196"/>
                </a:lnTo>
                <a:lnTo>
                  <a:pt x="6334073" y="3821047"/>
                </a:lnTo>
                <a:cubicBezTo>
                  <a:pt x="6334073" y="3850706"/>
                  <a:pt x="6312625" y="3872791"/>
                  <a:pt x="6283604" y="3872791"/>
                </a:cubicBezTo>
                <a:lnTo>
                  <a:pt x="6245734" y="3872791"/>
                </a:lnTo>
                <a:lnTo>
                  <a:pt x="6245734" y="3686627"/>
                </a:lnTo>
                <a:lnTo>
                  <a:pt x="6247928" y="3686627"/>
                </a:lnTo>
                <a:lnTo>
                  <a:pt x="6247928" y="3642776"/>
                </a:lnTo>
                <a:cubicBezTo>
                  <a:pt x="6247928" y="3613118"/>
                  <a:pt x="6269376" y="3591033"/>
                  <a:pt x="6298398" y="3591033"/>
                </a:cubicBezTo>
                <a:close/>
                <a:moveTo>
                  <a:pt x="5160362" y="3579920"/>
                </a:moveTo>
                <a:lnTo>
                  <a:pt x="5513718" y="3579920"/>
                </a:lnTo>
                <a:lnTo>
                  <a:pt x="5513718" y="3607066"/>
                </a:lnTo>
                <a:cubicBezTo>
                  <a:pt x="5513718" y="3651872"/>
                  <a:pt x="5481546" y="3684044"/>
                  <a:pt x="5436740" y="3684044"/>
                </a:cubicBezTo>
                <a:lnTo>
                  <a:pt x="5284008" y="3684044"/>
                </a:lnTo>
                <a:lnTo>
                  <a:pt x="5284008" y="3684440"/>
                </a:lnTo>
                <a:lnTo>
                  <a:pt x="4930652" y="3684440"/>
                </a:lnTo>
                <a:lnTo>
                  <a:pt x="4930652" y="3657294"/>
                </a:lnTo>
                <a:cubicBezTo>
                  <a:pt x="4930652" y="3612488"/>
                  <a:pt x="4962823" y="3580316"/>
                  <a:pt x="5007630" y="3580316"/>
                </a:cubicBezTo>
                <a:lnTo>
                  <a:pt x="5160362" y="3580316"/>
                </a:lnTo>
                <a:close/>
                <a:moveTo>
                  <a:pt x="1486390" y="3577025"/>
                </a:moveTo>
                <a:lnTo>
                  <a:pt x="1524259" y="3577025"/>
                </a:lnTo>
                <a:lnTo>
                  <a:pt x="1524259" y="3763188"/>
                </a:lnTo>
                <a:lnTo>
                  <a:pt x="1522064" y="3763188"/>
                </a:lnTo>
                <a:lnTo>
                  <a:pt x="1522064" y="3807039"/>
                </a:lnTo>
                <a:cubicBezTo>
                  <a:pt x="1522064" y="3836698"/>
                  <a:pt x="1500617" y="3858782"/>
                  <a:pt x="1471595" y="3858782"/>
                </a:cubicBezTo>
                <a:lnTo>
                  <a:pt x="1433725" y="3858782"/>
                </a:lnTo>
                <a:lnTo>
                  <a:pt x="1433725" y="3672619"/>
                </a:lnTo>
                <a:lnTo>
                  <a:pt x="1435919" y="3672619"/>
                </a:lnTo>
                <a:lnTo>
                  <a:pt x="1435919" y="3628768"/>
                </a:lnTo>
                <a:cubicBezTo>
                  <a:pt x="1435919" y="3599110"/>
                  <a:pt x="1457367" y="3577025"/>
                  <a:pt x="1486390" y="3577025"/>
                </a:cubicBezTo>
                <a:close/>
                <a:moveTo>
                  <a:pt x="6594135" y="3486591"/>
                </a:moveTo>
                <a:lnTo>
                  <a:pt x="6947490" y="3486591"/>
                </a:lnTo>
                <a:lnTo>
                  <a:pt x="6947490" y="3513737"/>
                </a:lnTo>
                <a:cubicBezTo>
                  <a:pt x="6947490" y="3558543"/>
                  <a:pt x="6915319" y="3590715"/>
                  <a:pt x="6870512" y="3590715"/>
                </a:cubicBezTo>
                <a:lnTo>
                  <a:pt x="6689623" y="3590715"/>
                </a:lnTo>
                <a:lnTo>
                  <a:pt x="6689623" y="3590998"/>
                </a:lnTo>
                <a:lnTo>
                  <a:pt x="6336267" y="3590998"/>
                </a:lnTo>
                <a:lnTo>
                  <a:pt x="6336267" y="3563852"/>
                </a:lnTo>
                <a:cubicBezTo>
                  <a:pt x="6336267" y="3519045"/>
                  <a:pt x="6368439" y="3486874"/>
                  <a:pt x="6413245" y="3486874"/>
                </a:cubicBezTo>
                <a:lnTo>
                  <a:pt x="6594135" y="3486874"/>
                </a:lnTo>
                <a:close/>
                <a:moveTo>
                  <a:pt x="2769392" y="3484934"/>
                </a:moveTo>
                <a:lnTo>
                  <a:pt x="2807261" y="3484934"/>
                </a:lnTo>
                <a:lnTo>
                  <a:pt x="2807261" y="3671097"/>
                </a:lnTo>
                <a:lnTo>
                  <a:pt x="2805068" y="3671097"/>
                </a:lnTo>
                <a:lnTo>
                  <a:pt x="2805068" y="3714948"/>
                </a:lnTo>
                <a:cubicBezTo>
                  <a:pt x="2805068" y="3744607"/>
                  <a:pt x="2783620" y="3766691"/>
                  <a:pt x="2754599" y="3766691"/>
                </a:cubicBezTo>
                <a:lnTo>
                  <a:pt x="2716729" y="3766691"/>
                </a:lnTo>
                <a:lnTo>
                  <a:pt x="2716729" y="3580528"/>
                </a:lnTo>
                <a:lnTo>
                  <a:pt x="2718923" y="3580528"/>
                </a:lnTo>
                <a:lnTo>
                  <a:pt x="2718923" y="3536677"/>
                </a:lnTo>
                <a:cubicBezTo>
                  <a:pt x="2718923" y="3507019"/>
                  <a:pt x="2740371" y="3484934"/>
                  <a:pt x="2769392" y="3484934"/>
                </a:cubicBezTo>
                <a:close/>
                <a:moveTo>
                  <a:pt x="1601272" y="3472901"/>
                </a:moveTo>
                <a:lnTo>
                  <a:pt x="1800673" y="3472901"/>
                </a:lnTo>
                <a:lnTo>
                  <a:pt x="2123307" y="3472901"/>
                </a:lnTo>
                <a:lnTo>
                  <a:pt x="2123307" y="3500047"/>
                </a:lnTo>
                <a:cubicBezTo>
                  <a:pt x="2123307" y="3544853"/>
                  <a:pt x="2091137" y="3577025"/>
                  <a:pt x="2046330" y="3577025"/>
                </a:cubicBezTo>
                <a:lnTo>
                  <a:pt x="1524295" y="3577025"/>
                </a:lnTo>
                <a:lnTo>
                  <a:pt x="1524295" y="3549879"/>
                </a:lnTo>
                <a:cubicBezTo>
                  <a:pt x="1524295" y="3505072"/>
                  <a:pt x="1556466" y="3472901"/>
                  <a:pt x="1601272" y="3472901"/>
                </a:cubicBezTo>
                <a:close/>
                <a:moveTo>
                  <a:pt x="2884276" y="3380775"/>
                </a:moveTo>
                <a:lnTo>
                  <a:pt x="3083675" y="3380775"/>
                </a:lnTo>
                <a:cubicBezTo>
                  <a:pt x="3087674" y="3380775"/>
                  <a:pt x="3091568" y="3381129"/>
                  <a:pt x="3095355" y="3381624"/>
                </a:cubicBezTo>
                <a:lnTo>
                  <a:pt x="3095355" y="3380775"/>
                </a:lnTo>
                <a:lnTo>
                  <a:pt x="3448711" y="3380775"/>
                </a:lnTo>
                <a:lnTo>
                  <a:pt x="3448711" y="3407921"/>
                </a:lnTo>
                <a:cubicBezTo>
                  <a:pt x="3448711" y="3452727"/>
                  <a:pt x="3416538" y="3484899"/>
                  <a:pt x="3371732" y="3484899"/>
                </a:cubicBezTo>
                <a:lnTo>
                  <a:pt x="3172333" y="3484899"/>
                </a:lnTo>
                <a:cubicBezTo>
                  <a:pt x="3168333" y="3484899"/>
                  <a:pt x="3164441" y="3484545"/>
                  <a:pt x="3160653" y="3484049"/>
                </a:cubicBezTo>
                <a:lnTo>
                  <a:pt x="3160653" y="3484899"/>
                </a:lnTo>
                <a:lnTo>
                  <a:pt x="2807298" y="3484899"/>
                </a:lnTo>
                <a:lnTo>
                  <a:pt x="2807298" y="3457753"/>
                </a:lnTo>
                <a:cubicBezTo>
                  <a:pt x="2807298" y="3412947"/>
                  <a:pt x="2839470" y="3380775"/>
                  <a:pt x="2884276" y="3380775"/>
                </a:cubicBezTo>
                <a:close/>
                <a:moveTo>
                  <a:pt x="5566417" y="3298162"/>
                </a:moveTo>
                <a:lnTo>
                  <a:pt x="5604286" y="3298162"/>
                </a:lnTo>
                <a:lnTo>
                  <a:pt x="5604286" y="3484325"/>
                </a:lnTo>
                <a:lnTo>
                  <a:pt x="5602092" y="3484325"/>
                </a:lnTo>
                <a:lnTo>
                  <a:pt x="5602092" y="3528176"/>
                </a:lnTo>
                <a:cubicBezTo>
                  <a:pt x="5602092" y="3557835"/>
                  <a:pt x="5580644" y="3579920"/>
                  <a:pt x="5551623" y="3579920"/>
                </a:cubicBezTo>
                <a:lnTo>
                  <a:pt x="5513753" y="3579920"/>
                </a:lnTo>
                <a:lnTo>
                  <a:pt x="5513753" y="3393756"/>
                </a:lnTo>
                <a:lnTo>
                  <a:pt x="5515947" y="3393756"/>
                </a:lnTo>
                <a:lnTo>
                  <a:pt x="5515947" y="3349905"/>
                </a:lnTo>
                <a:cubicBezTo>
                  <a:pt x="5515947" y="3320247"/>
                  <a:pt x="5537395" y="3298162"/>
                  <a:pt x="5566417" y="3298162"/>
                </a:cubicBezTo>
                <a:close/>
                <a:moveTo>
                  <a:pt x="7804619" y="3293522"/>
                </a:moveTo>
                <a:lnTo>
                  <a:pt x="8004019" y="3293522"/>
                </a:lnTo>
                <a:cubicBezTo>
                  <a:pt x="8008266" y="3293522"/>
                  <a:pt x="8012336" y="3293876"/>
                  <a:pt x="8016335" y="3294442"/>
                </a:cubicBezTo>
                <a:lnTo>
                  <a:pt x="8124127" y="3294442"/>
                </a:lnTo>
                <a:lnTo>
                  <a:pt x="8124127" y="3398566"/>
                </a:lnTo>
                <a:lnTo>
                  <a:pt x="7954116" y="3398566"/>
                </a:lnTo>
                <a:cubicBezTo>
                  <a:pt x="7949869" y="3398566"/>
                  <a:pt x="7945799" y="3398212"/>
                  <a:pt x="7941799" y="3397646"/>
                </a:cubicBezTo>
                <a:lnTo>
                  <a:pt x="7727641" y="3397646"/>
                </a:lnTo>
                <a:lnTo>
                  <a:pt x="7727641" y="3583808"/>
                </a:lnTo>
                <a:lnTo>
                  <a:pt x="7725447" y="3583808"/>
                </a:lnTo>
                <a:lnTo>
                  <a:pt x="7725447" y="3627659"/>
                </a:lnTo>
                <a:cubicBezTo>
                  <a:pt x="7725447" y="3657317"/>
                  <a:pt x="7703999" y="3679402"/>
                  <a:pt x="7674978" y="3679402"/>
                </a:cubicBezTo>
                <a:lnTo>
                  <a:pt x="7637108" y="3679402"/>
                </a:lnTo>
                <a:lnTo>
                  <a:pt x="7637108" y="3493239"/>
                </a:lnTo>
                <a:lnTo>
                  <a:pt x="7639302" y="3493239"/>
                </a:lnTo>
                <a:lnTo>
                  <a:pt x="7639302" y="3449388"/>
                </a:lnTo>
                <a:cubicBezTo>
                  <a:pt x="7639302" y="3419730"/>
                  <a:pt x="7660750" y="3397645"/>
                  <a:pt x="7689772" y="3397645"/>
                </a:cubicBezTo>
                <a:lnTo>
                  <a:pt x="7727641" y="3397645"/>
                </a:lnTo>
                <a:lnTo>
                  <a:pt x="7727641" y="3370500"/>
                </a:lnTo>
                <a:cubicBezTo>
                  <a:pt x="7727641" y="3325693"/>
                  <a:pt x="7759812" y="3293522"/>
                  <a:pt x="7804619" y="3293522"/>
                </a:cubicBezTo>
                <a:close/>
                <a:moveTo>
                  <a:pt x="4318048" y="3287481"/>
                </a:moveTo>
                <a:lnTo>
                  <a:pt x="4517448" y="3287481"/>
                </a:lnTo>
                <a:lnTo>
                  <a:pt x="4840083" y="3287481"/>
                </a:lnTo>
                <a:lnTo>
                  <a:pt x="4840083" y="3314627"/>
                </a:lnTo>
                <a:cubicBezTo>
                  <a:pt x="4840083" y="3359433"/>
                  <a:pt x="4807911" y="3391605"/>
                  <a:pt x="4763105" y="3391605"/>
                </a:cubicBezTo>
                <a:lnTo>
                  <a:pt x="4241071" y="3391605"/>
                </a:lnTo>
                <a:lnTo>
                  <a:pt x="4241071" y="3577768"/>
                </a:lnTo>
                <a:lnTo>
                  <a:pt x="4238876" y="3577768"/>
                </a:lnTo>
                <a:lnTo>
                  <a:pt x="4238876" y="3621619"/>
                </a:lnTo>
                <a:cubicBezTo>
                  <a:pt x="4238876" y="3651278"/>
                  <a:pt x="4217428" y="3673362"/>
                  <a:pt x="4188407" y="3673362"/>
                </a:cubicBezTo>
                <a:lnTo>
                  <a:pt x="4150537" y="3673362"/>
                </a:lnTo>
                <a:lnTo>
                  <a:pt x="4150537" y="3487199"/>
                </a:lnTo>
                <a:lnTo>
                  <a:pt x="4152731" y="3487199"/>
                </a:lnTo>
                <a:lnTo>
                  <a:pt x="4152731" y="3443348"/>
                </a:lnTo>
                <a:cubicBezTo>
                  <a:pt x="4152731" y="3413690"/>
                  <a:pt x="4174179" y="3391605"/>
                  <a:pt x="4203201" y="3391605"/>
                </a:cubicBezTo>
                <a:lnTo>
                  <a:pt x="4241070" y="3391605"/>
                </a:lnTo>
                <a:lnTo>
                  <a:pt x="4241070" y="3364459"/>
                </a:lnTo>
                <a:cubicBezTo>
                  <a:pt x="4241070" y="3319652"/>
                  <a:pt x="4273241" y="3287481"/>
                  <a:pt x="4318048" y="3287481"/>
                </a:cubicBezTo>
                <a:close/>
                <a:moveTo>
                  <a:pt x="7000190" y="3204833"/>
                </a:moveTo>
                <a:lnTo>
                  <a:pt x="7038059" y="3204833"/>
                </a:lnTo>
                <a:lnTo>
                  <a:pt x="7038059" y="3390996"/>
                </a:lnTo>
                <a:lnTo>
                  <a:pt x="7035865" y="3390996"/>
                </a:lnTo>
                <a:lnTo>
                  <a:pt x="7035865" y="3434847"/>
                </a:lnTo>
                <a:cubicBezTo>
                  <a:pt x="7035865" y="3464506"/>
                  <a:pt x="7014417" y="3486591"/>
                  <a:pt x="6985396" y="3486591"/>
                </a:cubicBezTo>
                <a:lnTo>
                  <a:pt x="6947526" y="3486591"/>
                </a:lnTo>
                <a:lnTo>
                  <a:pt x="6947526" y="3300427"/>
                </a:lnTo>
                <a:lnTo>
                  <a:pt x="6949720" y="3300427"/>
                </a:lnTo>
                <a:lnTo>
                  <a:pt x="6949720" y="3256576"/>
                </a:lnTo>
                <a:cubicBezTo>
                  <a:pt x="6949720" y="3226918"/>
                  <a:pt x="6971168" y="3204833"/>
                  <a:pt x="7000190" y="3204833"/>
                </a:cubicBezTo>
                <a:close/>
                <a:moveTo>
                  <a:pt x="5681264" y="3194039"/>
                </a:moveTo>
                <a:lnTo>
                  <a:pt x="5880664" y="3194039"/>
                </a:lnTo>
                <a:cubicBezTo>
                  <a:pt x="5884663" y="3194039"/>
                  <a:pt x="5888556" y="3194392"/>
                  <a:pt x="5892343" y="3194887"/>
                </a:cubicBezTo>
                <a:lnTo>
                  <a:pt x="5892343" y="3194039"/>
                </a:lnTo>
                <a:lnTo>
                  <a:pt x="6245699" y="3194039"/>
                </a:lnTo>
                <a:lnTo>
                  <a:pt x="6245699" y="3221184"/>
                </a:lnTo>
                <a:cubicBezTo>
                  <a:pt x="6245699" y="3265990"/>
                  <a:pt x="6213527" y="3298162"/>
                  <a:pt x="6168721" y="3298162"/>
                </a:cubicBezTo>
                <a:lnTo>
                  <a:pt x="5969321" y="3298162"/>
                </a:lnTo>
                <a:cubicBezTo>
                  <a:pt x="5965322" y="3298162"/>
                  <a:pt x="5961429" y="3297808"/>
                  <a:pt x="5957642" y="3297312"/>
                </a:cubicBezTo>
                <a:lnTo>
                  <a:pt x="5957642" y="3298162"/>
                </a:lnTo>
                <a:lnTo>
                  <a:pt x="5604286" y="3298162"/>
                </a:lnTo>
                <a:lnTo>
                  <a:pt x="5604286" y="3271016"/>
                </a:lnTo>
                <a:cubicBezTo>
                  <a:pt x="5604286" y="3226209"/>
                  <a:pt x="5636458" y="3194039"/>
                  <a:pt x="5681264" y="3194039"/>
                </a:cubicBezTo>
                <a:close/>
                <a:moveTo>
                  <a:pt x="2175972" y="3191144"/>
                </a:moveTo>
                <a:lnTo>
                  <a:pt x="2213841" y="3191144"/>
                </a:lnTo>
                <a:lnTo>
                  <a:pt x="2213841" y="3377306"/>
                </a:lnTo>
                <a:lnTo>
                  <a:pt x="2211647" y="3377306"/>
                </a:lnTo>
                <a:lnTo>
                  <a:pt x="2211647" y="3421157"/>
                </a:lnTo>
                <a:cubicBezTo>
                  <a:pt x="2211647" y="3450815"/>
                  <a:pt x="2190199" y="3472900"/>
                  <a:pt x="2161178" y="3472900"/>
                </a:cubicBezTo>
                <a:lnTo>
                  <a:pt x="2123307" y="3472900"/>
                </a:lnTo>
                <a:lnTo>
                  <a:pt x="2123307" y="3286737"/>
                </a:lnTo>
                <a:lnTo>
                  <a:pt x="2125502" y="3286737"/>
                </a:lnTo>
                <a:lnTo>
                  <a:pt x="2125502" y="3242886"/>
                </a:lnTo>
                <a:cubicBezTo>
                  <a:pt x="2125502" y="3213228"/>
                  <a:pt x="2146950" y="3191144"/>
                  <a:pt x="2175972" y="3191144"/>
                </a:cubicBezTo>
                <a:close/>
                <a:moveTo>
                  <a:pt x="3501409" y="3099053"/>
                </a:moveTo>
                <a:lnTo>
                  <a:pt x="3539278" y="3099053"/>
                </a:lnTo>
                <a:lnTo>
                  <a:pt x="3539278" y="3285216"/>
                </a:lnTo>
                <a:lnTo>
                  <a:pt x="3537085" y="3285216"/>
                </a:lnTo>
                <a:lnTo>
                  <a:pt x="3537085" y="3329067"/>
                </a:lnTo>
                <a:cubicBezTo>
                  <a:pt x="3537085" y="3358726"/>
                  <a:pt x="3515637" y="3380810"/>
                  <a:pt x="3486615" y="3380810"/>
                </a:cubicBezTo>
                <a:lnTo>
                  <a:pt x="3448746" y="3380810"/>
                </a:lnTo>
                <a:lnTo>
                  <a:pt x="3448746" y="3194647"/>
                </a:lnTo>
                <a:lnTo>
                  <a:pt x="3450940" y="3194647"/>
                </a:lnTo>
                <a:lnTo>
                  <a:pt x="3450940" y="3150796"/>
                </a:lnTo>
                <a:cubicBezTo>
                  <a:pt x="3450940" y="3121139"/>
                  <a:pt x="3472388" y="3099053"/>
                  <a:pt x="3501409" y="3099053"/>
                </a:cubicBezTo>
                <a:close/>
                <a:moveTo>
                  <a:pt x="2290819" y="3087021"/>
                </a:moveTo>
                <a:lnTo>
                  <a:pt x="2490218" y="3087021"/>
                </a:lnTo>
                <a:cubicBezTo>
                  <a:pt x="2494466" y="3087021"/>
                  <a:pt x="2498535" y="3087374"/>
                  <a:pt x="2502535" y="3087940"/>
                </a:cubicBezTo>
                <a:lnTo>
                  <a:pt x="2716694" y="3087940"/>
                </a:lnTo>
                <a:lnTo>
                  <a:pt x="2716694" y="3115087"/>
                </a:lnTo>
                <a:cubicBezTo>
                  <a:pt x="2716694" y="3159893"/>
                  <a:pt x="2684521" y="3192064"/>
                  <a:pt x="2639715" y="3192064"/>
                </a:cubicBezTo>
                <a:lnTo>
                  <a:pt x="2440316" y="3192064"/>
                </a:lnTo>
                <a:cubicBezTo>
                  <a:pt x="2436068" y="3192064"/>
                  <a:pt x="2431999" y="3191711"/>
                  <a:pt x="2427998" y="3191144"/>
                </a:cubicBezTo>
                <a:lnTo>
                  <a:pt x="2213841" y="3191144"/>
                </a:lnTo>
                <a:lnTo>
                  <a:pt x="2213841" y="3163998"/>
                </a:lnTo>
                <a:cubicBezTo>
                  <a:pt x="2213841" y="3119192"/>
                  <a:pt x="2246012" y="3087021"/>
                  <a:pt x="2290819" y="3087021"/>
                </a:cubicBezTo>
                <a:close/>
                <a:moveTo>
                  <a:pt x="4892747" y="3005725"/>
                </a:moveTo>
                <a:lnTo>
                  <a:pt x="4930616" y="3005725"/>
                </a:lnTo>
                <a:lnTo>
                  <a:pt x="4930616" y="3191887"/>
                </a:lnTo>
                <a:lnTo>
                  <a:pt x="4928422" y="3191887"/>
                </a:lnTo>
                <a:lnTo>
                  <a:pt x="4928422" y="3235738"/>
                </a:lnTo>
                <a:cubicBezTo>
                  <a:pt x="4928422" y="3265397"/>
                  <a:pt x="4906974" y="3287481"/>
                  <a:pt x="4877952" y="3287481"/>
                </a:cubicBezTo>
                <a:lnTo>
                  <a:pt x="4840083" y="3287481"/>
                </a:lnTo>
                <a:lnTo>
                  <a:pt x="4840083" y="3101319"/>
                </a:lnTo>
                <a:lnTo>
                  <a:pt x="4842277" y="3101319"/>
                </a:lnTo>
                <a:lnTo>
                  <a:pt x="4842277" y="3057468"/>
                </a:lnTo>
                <a:cubicBezTo>
                  <a:pt x="4842277" y="3027809"/>
                  <a:pt x="4863725" y="3005725"/>
                  <a:pt x="4892747" y="3005725"/>
                </a:cubicBezTo>
                <a:close/>
                <a:moveTo>
                  <a:pt x="3797146" y="2994646"/>
                </a:moveTo>
                <a:lnTo>
                  <a:pt x="4150501" y="2994646"/>
                </a:lnTo>
                <a:lnTo>
                  <a:pt x="4150501" y="3021793"/>
                </a:lnTo>
                <a:cubicBezTo>
                  <a:pt x="4150501" y="3066599"/>
                  <a:pt x="4118330" y="3098770"/>
                  <a:pt x="4073523" y="3098770"/>
                </a:cubicBezTo>
                <a:lnTo>
                  <a:pt x="3892634" y="3098770"/>
                </a:lnTo>
                <a:lnTo>
                  <a:pt x="3892634" y="3099053"/>
                </a:lnTo>
                <a:lnTo>
                  <a:pt x="3539278" y="3099053"/>
                </a:lnTo>
                <a:lnTo>
                  <a:pt x="3539278" y="3071907"/>
                </a:lnTo>
                <a:cubicBezTo>
                  <a:pt x="3539278" y="3027101"/>
                  <a:pt x="3571450" y="2994931"/>
                  <a:pt x="3616257" y="2994931"/>
                </a:cubicBezTo>
                <a:lnTo>
                  <a:pt x="3797146" y="2994931"/>
                </a:lnTo>
                <a:close/>
                <a:moveTo>
                  <a:pt x="6298398" y="2912318"/>
                </a:moveTo>
                <a:lnTo>
                  <a:pt x="6336267" y="2912318"/>
                </a:lnTo>
                <a:lnTo>
                  <a:pt x="6336267" y="3098480"/>
                </a:lnTo>
                <a:lnTo>
                  <a:pt x="6334073" y="3098480"/>
                </a:lnTo>
                <a:lnTo>
                  <a:pt x="6334073" y="3142331"/>
                </a:lnTo>
                <a:cubicBezTo>
                  <a:pt x="6334073" y="3171991"/>
                  <a:pt x="6312625" y="3194074"/>
                  <a:pt x="6283604" y="3194074"/>
                </a:cubicBezTo>
                <a:lnTo>
                  <a:pt x="6245734" y="3194074"/>
                </a:lnTo>
                <a:lnTo>
                  <a:pt x="6245734" y="3007911"/>
                </a:lnTo>
                <a:lnTo>
                  <a:pt x="6247928" y="3007911"/>
                </a:lnTo>
                <a:lnTo>
                  <a:pt x="6247928" y="2964061"/>
                </a:lnTo>
                <a:cubicBezTo>
                  <a:pt x="6247928" y="2934403"/>
                  <a:pt x="6269376" y="2912318"/>
                  <a:pt x="6298398" y="2912318"/>
                </a:cubicBezTo>
                <a:close/>
                <a:moveTo>
                  <a:pt x="5160362" y="2901204"/>
                </a:moveTo>
                <a:lnTo>
                  <a:pt x="5513718" y="2901204"/>
                </a:lnTo>
                <a:lnTo>
                  <a:pt x="5513718" y="2928351"/>
                </a:lnTo>
                <a:cubicBezTo>
                  <a:pt x="5513718" y="2973157"/>
                  <a:pt x="5481546" y="3005327"/>
                  <a:pt x="5436740" y="3005327"/>
                </a:cubicBezTo>
                <a:lnTo>
                  <a:pt x="5284008" y="3005327"/>
                </a:lnTo>
                <a:lnTo>
                  <a:pt x="5284008" y="3005725"/>
                </a:lnTo>
                <a:lnTo>
                  <a:pt x="4930652" y="3005725"/>
                </a:lnTo>
                <a:lnTo>
                  <a:pt x="4930652" y="2978579"/>
                </a:lnTo>
                <a:cubicBezTo>
                  <a:pt x="4930652" y="2933772"/>
                  <a:pt x="4962823" y="2901602"/>
                  <a:pt x="5007630" y="2901602"/>
                </a:cubicBezTo>
                <a:lnTo>
                  <a:pt x="5160362" y="2901602"/>
                </a:lnTo>
                <a:close/>
                <a:moveTo>
                  <a:pt x="7689772" y="2818989"/>
                </a:moveTo>
                <a:lnTo>
                  <a:pt x="7727641" y="2818989"/>
                </a:lnTo>
                <a:lnTo>
                  <a:pt x="7727641" y="3005150"/>
                </a:lnTo>
                <a:lnTo>
                  <a:pt x="7725447" y="3005150"/>
                </a:lnTo>
                <a:lnTo>
                  <a:pt x="7725447" y="3049001"/>
                </a:lnTo>
                <a:cubicBezTo>
                  <a:pt x="7725447" y="3078660"/>
                  <a:pt x="7703999" y="3100744"/>
                  <a:pt x="7674978" y="3100744"/>
                </a:cubicBezTo>
                <a:lnTo>
                  <a:pt x="7637108" y="3100744"/>
                </a:lnTo>
                <a:lnTo>
                  <a:pt x="7637108" y="3127855"/>
                </a:lnTo>
                <a:cubicBezTo>
                  <a:pt x="7637108" y="3172661"/>
                  <a:pt x="7604937" y="3204833"/>
                  <a:pt x="7560130" y="3204833"/>
                </a:cubicBezTo>
                <a:lnTo>
                  <a:pt x="7038095" y="3204833"/>
                </a:lnTo>
                <a:lnTo>
                  <a:pt x="7038095" y="3177687"/>
                </a:lnTo>
                <a:cubicBezTo>
                  <a:pt x="7038095" y="3132880"/>
                  <a:pt x="7070267" y="3100709"/>
                  <a:pt x="7115073" y="3100709"/>
                </a:cubicBezTo>
                <a:lnTo>
                  <a:pt x="7314473" y="3100709"/>
                </a:lnTo>
                <a:lnTo>
                  <a:pt x="7637108" y="3100709"/>
                </a:lnTo>
                <a:lnTo>
                  <a:pt x="7637108" y="2914582"/>
                </a:lnTo>
                <a:lnTo>
                  <a:pt x="7639302" y="2914582"/>
                </a:lnTo>
                <a:lnTo>
                  <a:pt x="7639302" y="2870732"/>
                </a:lnTo>
                <a:cubicBezTo>
                  <a:pt x="7639302" y="2841072"/>
                  <a:pt x="7660750" y="2818989"/>
                  <a:pt x="7689772" y="2818989"/>
                </a:cubicBezTo>
                <a:close/>
                <a:moveTo>
                  <a:pt x="6594135" y="2807875"/>
                </a:moveTo>
                <a:lnTo>
                  <a:pt x="6947490" y="2807875"/>
                </a:lnTo>
                <a:lnTo>
                  <a:pt x="6947490" y="2835020"/>
                </a:lnTo>
                <a:cubicBezTo>
                  <a:pt x="6947490" y="2879827"/>
                  <a:pt x="6915319" y="2911999"/>
                  <a:pt x="6870512" y="2911999"/>
                </a:cubicBezTo>
                <a:lnTo>
                  <a:pt x="6689623" y="2911999"/>
                </a:lnTo>
                <a:lnTo>
                  <a:pt x="6689623" y="2912282"/>
                </a:lnTo>
                <a:lnTo>
                  <a:pt x="6336267" y="2912282"/>
                </a:lnTo>
                <a:lnTo>
                  <a:pt x="6336267" y="2885135"/>
                </a:lnTo>
                <a:cubicBezTo>
                  <a:pt x="6336267" y="2840330"/>
                  <a:pt x="6368439" y="2808158"/>
                  <a:pt x="6413245" y="2808158"/>
                </a:cubicBezTo>
                <a:lnTo>
                  <a:pt x="6594135" y="2808158"/>
                </a:lnTo>
                <a:close/>
                <a:moveTo>
                  <a:pt x="2769392" y="2806219"/>
                </a:moveTo>
                <a:lnTo>
                  <a:pt x="2807261" y="2806219"/>
                </a:lnTo>
                <a:lnTo>
                  <a:pt x="2807261" y="2992382"/>
                </a:lnTo>
                <a:lnTo>
                  <a:pt x="2805068" y="2992382"/>
                </a:lnTo>
                <a:lnTo>
                  <a:pt x="2805068" y="3036232"/>
                </a:lnTo>
                <a:cubicBezTo>
                  <a:pt x="2805068" y="3065891"/>
                  <a:pt x="2783620" y="3087975"/>
                  <a:pt x="2754599" y="3087975"/>
                </a:cubicBezTo>
                <a:lnTo>
                  <a:pt x="2716729" y="3087975"/>
                </a:lnTo>
                <a:lnTo>
                  <a:pt x="2716729" y="2901813"/>
                </a:lnTo>
                <a:lnTo>
                  <a:pt x="2718923" y="2901813"/>
                </a:lnTo>
                <a:lnTo>
                  <a:pt x="2718923" y="2857963"/>
                </a:lnTo>
                <a:cubicBezTo>
                  <a:pt x="2718923" y="2828303"/>
                  <a:pt x="2740371" y="2806219"/>
                  <a:pt x="2769392" y="2806219"/>
                </a:cubicBezTo>
                <a:close/>
                <a:moveTo>
                  <a:pt x="7804619" y="2714864"/>
                </a:moveTo>
                <a:lnTo>
                  <a:pt x="8004019" y="2714864"/>
                </a:lnTo>
                <a:cubicBezTo>
                  <a:pt x="8008266" y="2714864"/>
                  <a:pt x="8012336" y="2715217"/>
                  <a:pt x="8016335" y="2715784"/>
                </a:cubicBezTo>
                <a:lnTo>
                  <a:pt x="8124127" y="2715784"/>
                </a:lnTo>
                <a:lnTo>
                  <a:pt x="8124127" y="2819908"/>
                </a:lnTo>
                <a:lnTo>
                  <a:pt x="7954116" y="2819908"/>
                </a:lnTo>
                <a:cubicBezTo>
                  <a:pt x="7949869" y="2819908"/>
                  <a:pt x="7945799" y="2819554"/>
                  <a:pt x="7941799" y="2818989"/>
                </a:cubicBezTo>
                <a:lnTo>
                  <a:pt x="7727641" y="2818989"/>
                </a:lnTo>
                <a:lnTo>
                  <a:pt x="7727641" y="2791842"/>
                </a:lnTo>
                <a:cubicBezTo>
                  <a:pt x="7727641" y="2747034"/>
                  <a:pt x="7759812" y="2714864"/>
                  <a:pt x="7804619" y="2714864"/>
                </a:cubicBezTo>
                <a:close/>
                <a:moveTo>
                  <a:pt x="2884276" y="2702060"/>
                </a:moveTo>
                <a:lnTo>
                  <a:pt x="3083675" y="2702060"/>
                </a:lnTo>
                <a:cubicBezTo>
                  <a:pt x="3087674" y="2702060"/>
                  <a:pt x="3091568" y="2702414"/>
                  <a:pt x="3095355" y="2702910"/>
                </a:cubicBezTo>
                <a:lnTo>
                  <a:pt x="3095355" y="2702060"/>
                </a:lnTo>
                <a:lnTo>
                  <a:pt x="3448711" y="2702060"/>
                </a:lnTo>
                <a:lnTo>
                  <a:pt x="3448711" y="2729207"/>
                </a:lnTo>
                <a:cubicBezTo>
                  <a:pt x="3448711" y="2774012"/>
                  <a:pt x="3416538" y="2806184"/>
                  <a:pt x="3371732" y="2806184"/>
                </a:cubicBezTo>
                <a:lnTo>
                  <a:pt x="3172333" y="2806184"/>
                </a:lnTo>
                <a:cubicBezTo>
                  <a:pt x="3168333" y="2806184"/>
                  <a:pt x="3164441" y="2805831"/>
                  <a:pt x="3160653" y="2805335"/>
                </a:cubicBezTo>
                <a:lnTo>
                  <a:pt x="3160653" y="2806184"/>
                </a:lnTo>
                <a:lnTo>
                  <a:pt x="2807298" y="2806184"/>
                </a:lnTo>
                <a:lnTo>
                  <a:pt x="2807298" y="2779039"/>
                </a:lnTo>
                <a:cubicBezTo>
                  <a:pt x="2807298" y="2734230"/>
                  <a:pt x="2839470" y="2702060"/>
                  <a:pt x="2884276" y="2702060"/>
                </a:cubicBezTo>
                <a:close/>
                <a:moveTo>
                  <a:pt x="5566417" y="2619446"/>
                </a:moveTo>
                <a:lnTo>
                  <a:pt x="5604286" y="2619446"/>
                </a:lnTo>
                <a:lnTo>
                  <a:pt x="5604286" y="2805609"/>
                </a:lnTo>
                <a:lnTo>
                  <a:pt x="5602092" y="2805609"/>
                </a:lnTo>
                <a:lnTo>
                  <a:pt x="5602092" y="2849461"/>
                </a:lnTo>
                <a:cubicBezTo>
                  <a:pt x="5602092" y="2879120"/>
                  <a:pt x="5580644" y="2901204"/>
                  <a:pt x="5551623" y="2901204"/>
                </a:cubicBezTo>
                <a:lnTo>
                  <a:pt x="5513753" y="2901204"/>
                </a:lnTo>
                <a:lnTo>
                  <a:pt x="5513753" y="2715040"/>
                </a:lnTo>
                <a:lnTo>
                  <a:pt x="5515947" y="2715040"/>
                </a:lnTo>
                <a:lnTo>
                  <a:pt x="5515947" y="2671191"/>
                </a:lnTo>
                <a:cubicBezTo>
                  <a:pt x="5515947" y="2641532"/>
                  <a:pt x="5537395" y="2619446"/>
                  <a:pt x="5566417" y="2619446"/>
                </a:cubicBezTo>
                <a:close/>
                <a:moveTo>
                  <a:pt x="4318048" y="2608766"/>
                </a:moveTo>
                <a:lnTo>
                  <a:pt x="4517448" y="2608766"/>
                </a:lnTo>
                <a:lnTo>
                  <a:pt x="4840083" y="2608766"/>
                </a:lnTo>
                <a:lnTo>
                  <a:pt x="4840083" y="2635913"/>
                </a:lnTo>
                <a:cubicBezTo>
                  <a:pt x="4840083" y="2680719"/>
                  <a:pt x="4807911" y="2712890"/>
                  <a:pt x="4763105" y="2712890"/>
                </a:cubicBezTo>
                <a:lnTo>
                  <a:pt x="4241071" y="2712890"/>
                </a:lnTo>
                <a:lnTo>
                  <a:pt x="4241071" y="2899053"/>
                </a:lnTo>
                <a:lnTo>
                  <a:pt x="4238876" y="2899053"/>
                </a:lnTo>
                <a:lnTo>
                  <a:pt x="4238876" y="2942905"/>
                </a:lnTo>
                <a:cubicBezTo>
                  <a:pt x="4238876" y="2972564"/>
                  <a:pt x="4217428" y="2994646"/>
                  <a:pt x="4188407" y="2994646"/>
                </a:cubicBezTo>
                <a:lnTo>
                  <a:pt x="4150537" y="2994646"/>
                </a:lnTo>
                <a:lnTo>
                  <a:pt x="4150537" y="2808484"/>
                </a:lnTo>
                <a:lnTo>
                  <a:pt x="4152731" y="2808484"/>
                </a:lnTo>
                <a:lnTo>
                  <a:pt x="4152731" y="2764633"/>
                </a:lnTo>
                <a:cubicBezTo>
                  <a:pt x="4152731" y="2734976"/>
                  <a:pt x="4174179" y="2712890"/>
                  <a:pt x="4203201" y="2712890"/>
                </a:cubicBezTo>
                <a:lnTo>
                  <a:pt x="4241070" y="2712890"/>
                </a:lnTo>
                <a:lnTo>
                  <a:pt x="4241070" y="2685745"/>
                </a:lnTo>
                <a:cubicBezTo>
                  <a:pt x="4241070" y="2640938"/>
                  <a:pt x="4273241" y="2608766"/>
                  <a:pt x="4318048" y="2608766"/>
                </a:cubicBezTo>
                <a:close/>
                <a:moveTo>
                  <a:pt x="7000190" y="2526117"/>
                </a:moveTo>
                <a:lnTo>
                  <a:pt x="7038059" y="2526117"/>
                </a:lnTo>
                <a:lnTo>
                  <a:pt x="7038059" y="2712281"/>
                </a:lnTo>
                <a:lnTo>
                  <a:pt x="7035865" y="2712281"/>
                </a:lnTo>
                <a:lnTo>
                  <a:pt x="7035865" y="2756133"/>
                </a:lnTo>
                <a:cubicBezTo>
                  <a:pt x="7035865" y="2785791"/>
                  <a:pt x="7014417" y="2807875"/>
                  <a:pt x="6985396" y="2807875"/>
                </a:cubicBezTo>
                <a:lnTo>
                  <a:pt x="6947526" y="2807875"/>
                </a:lnTo>
                <a:lnTo>
                  <a:pt x="6947526" y="2621712"/>
                </a:lnTo>
                <a:lnTo>
                  <a:pt x="6949720" y="2621712"/>
                </a:lnTo>
                <a:lnTo>
                  <a:pt x="6949720" y="2577860"/>
                </a:lnTo>
                <a:cubicBezTo>
                  <a:pt x="6949720" y="2548203"/>
                  <a:pt x="6971168" y="2526117"/>
                  <a:pt x="7000190" y="2526117"/>
                </a:cubicBezTo>
                <a:close/>
                <a:moveTo>
                  <a:pt x="5681264" y="2515322"/>
                </a:moveTo>
                <a:lnTo>
                  <a:pt x="5880664" y="2515322"/>
                </a:lnTo>
                <a:cubicBezTo>
                  <a:pt x="5884663" y="2515322"/>
                  <a:pt x="5888556" y="2515677"/>
                  <a:pt x="5892343" y="2516171"/>
                </a:cubicBezTo>
                <a:lnTo>
                  <a:pt x="5892343" y="2515322"/>
                </a:lnTo>
                <a:lnTo>
                  <a:pt x="6245699" y="2515322"/>
                </a:lnTo>
                <a:lnTo>
                  <a:pt x="6245699" y="2542469"/>
                </a:lnTo>
                <a:cubicBezTo>
                  <a:pt x="6245699" y="2587275"/>
                  <a:pt x="6213527" y="2619446"/>
                  <a:pt x="6168721" y="2619446"/>
                </a:cubicBezTo>
                <a:lnTo>
                  <a:pt x="5969321" y="2619446"/>
                </a:lnTo>
                <a:cubicBezTo>
                  <a:pt x="5965322" y="2619446"/>
                  <a:pt x="5961429" y="2619092"/>
                  <a:pt x="5957642" y="2618598"/>
                </a:cubicBezTo>
                <a:lnTo>
                  <a:pt x="5957642" y="2619446"/>
                </a:lnTo>
                <a:lnTo>
                  <a:pt x="5604286" y="2619446"/>
                </a:lnTo>
                <a:lnTo>
                  <a:pt x="5604286" y="2592301"/>
                </a:lnTo>
                <a:cubicBezTo>
                  <a:pt x="5604286" y="2547494"/>
                  <a:pt x="5636458" y="2515322"/>
                  <a:pt x="5681264" y="2515322"/>
                </a:cubicBezTo>
                <a:close/>
                <a:moveTo>
                  <a:pt x="3501409" y="2420338"/>
                </a:moveTo>
                <a:lnTo>
                  <a:pt x="3539278" y="2420338"/>
                </a:lnTo>
                <a:lnTo>
                  <a:pt x="3539278" y="2606500"/>
                </a:lnTo>
                <a:lnTo>
                  <a:pt x="3537085" y="2606500"/>
                </a:lnTo>
                <a:lnTo>
                  <a:pt x="3537085" y="2650352"/>
                </a:lnTo>
                <a:cubicBezTo>
                  <a:pt x="3537085" y="2680010"/>
                  <a:pt x="3515637" y="2702095"/>
                  <a:pt x="3486615" y="2702095"/>
                </a:cubicBezTo>
                <a:lnTo>
                  <a:pt x="3448746" y="2702095"/>
                </a:lnTo>
                <a:lnTo>
                  <a:pt x="3448746" y="2515931"/>
                </a:lnTo>
                <a:lnTo>
                  <a:pt x="3450940" y="2515931"/>
                </a:lnTo>
                <a:lnTo>
                  <a:pt x="3450940" y="2472082"/>
                </a:lnTo>
                <a:cubicBezTo>
                  <a:pt x="3450940" y="2442423"/>
                  <a:pt x="3472388" y="2420338"/>
                  <a:pt x="3501409" y="2420338"/>
                </a:cubicBezTo>
                <a:close/>
                <a:moveTo>
                  <a:pt x="4892747" y="2327008"/>
                </a:moveTo>
                <a:lnTo>
                  <a:pt x="4930616" y="2327008"/>
                </a:lnTo>
                <a:lnTo>
                  <a:pt x="4930616" y="2513171"/>
                </a:lnTo>
                <a:lnTo>
                  <a:pt x="4928422" y="2513171"/>
                </a:lnTo>
                <a:lnTo>
                  <a:pt x="4928422" y="2557023"/>
                </a:lnTo>
                <a:cubicBezTo>
                  <a:pt x="4928422" y="2586682"/>
                  <a:pt x="4906974" y="2608766"/>
                  <a:pt x="4877952" y="2608766"/>
                </a:cubicBezTo>
                <a:lnTo>
                  <a:pt x="4840083" y="2608766"/>
                </a:lnTo>
                <a:lnTo>
                  <a:pt x="4840083" y="2422603"/>
                </a:lnTo>
                <a:lnTo>
                  <a:pt x="4842277" y="2422603"/>
                </a:lnTo>
                <a:lnTo>
                  <a:pt x="4842277" y="2378751"/>
                </a:lnTo>
                <a:cubicBezTo>
                  <a:pt x="4842277" y="2349094"/>
                  <a:pt x="4863725" y="2327008"/>
                  <a:pt x="4892747" y="2327008"/>
                </a:cubicBezTo>
                <a:close/>
                <a:moveTo>
                  <a:pt x="3797146" y="2315930"/>
                </a:moveTo>
                <a:lnTo>
                  <a:pt x="4150501" y="2315930"/>
                </a:lnTo>
                <a:lnTo>
                  <a:pt x="4150501" y="2343077"/>
                </a:lnTo>
                <a:cubicBezTo>
                  <a:pt x="4150501" y="2387883"/>
                  <a:pt x="4118330" y="2420054"/>
                  <a:pt x="4073523" y="2420054"/>
                </a:cubicBezTo>
                <a:lnTo>
                  <a:pt x="3892634" y="2420054"/>
                </a:lnTo>
                <a:lnTo>
                  <a:pt x="3892634" y="2420338"/>
                </a:lnTo>
                <a:lnTo>
                  <a:pt x="3539278" y="2420338"/>
                </a:lnTo>
                <a:lnTo>
                  <a:pt x="3539278" y="2393192"/>
                </a:lnTo>
                <a:cubicBezTo>
                  <a:pt x="3539278" y="2348385"/>
                  <a:pt x="3571450" y="2316213"/>
                  <a:pt x="3616257" y="2316213"/>
                </a:cubicBezTo>
                <a:lnTo>
                  <a:pt x="3797146" y="2316213"/>
                </a:lnTo>
                <a:close/>
                <a:moveTo>
                  <a:pt x="6298398" y="2233600"/>
                </a:moveTo>
                <a:lnTo>
                  <a:pt x="6336267" y="2233600"/>
                </a:lnTo>
                <a:lnTo>
                  <a:pt x="6336267" y="2419764"/>
                </a:lnTo>
                <a:lnTo>
                  <a:pt x="6334073" y="2419764"/>
                </a:lnTo>
                <a:lnTo>
                  <a:pt x="6334073" y="2463615"/>
                </a:lnTo>
                <a:cubicBezTo>
                  <a:pt x="6334073" y="2493274"/>
                  <a:pt x="6312625" y="2515358"/>
                  <a:pt x="6283604" y="2515358"/>
                </a:cubicBezTo>
                <a:lnTo>
                  <a:pt x="6245734" y="2515358"/>
                </a:lnTo>
                <a:lnTo>
                  <a:pt x="6245734" y="2329195"/>
                </a:lnTo>
                <a:lnTo>
                  <a:pt x="6247928" y="2329195"/>
                </a:lnTo>
                <a:lnTo>
                  <a:pt x="6247928" y="2285343"/>
                </a:lnTo>
                <a:cubicBezTo>
                  <a:pt x="6247928" y="2255685"/>
                  <a:pt x="6269376" y="2233600"/>
                  <a:pt x="6298398" y="2233600"/>
                </a:cubicBezTo>
                <a:close/>
                <a:moveTo>
                  <a:pt x="5160362" y="2222488"/>
                </a:moveTo>
                <a:lnTo>
                  <a:pt x="5513718" y="2222488"/>
                </a:lnTo>
                <a:lnTo>
                  <a:pt x="5513718" y="2249633"/>
                </a:lnTo>
                <a:cubicBezTo>
                  <a:pt x="5513718" y="2294439"/>
                  <a:pt x="5481546" y="2326612"/>
                  <a:pt x="5436740" y="2326612"/>
                </a:cubicBezTo>
                <a:lnTo>
                  <a:pt x="5284008" y="2326612"/>
                </a:lnTo>
                <a:lnTo>
                  <a:pt x="5284008" y="2327008"/>
                </a:lnTo>
                <a:lnTo>
                  <a:pt x="4930652" y="2327008"/>
                </a:lnTo>
                <a:lnTo>
                  <a:pt x="4930652" y="2299863"/>
                </a:lnTo>
                <a:cubicBezTo>
                  <a:pt x="4930652" y="2255056"/>
                  <a:pt x="4962823" y="2222884"/>
                  <a:pt x="5007630" y="2222884"/>
                </a:cubicBezTo>
                <a:lnTo>
                  <a:pt x="5160362" y="2222884"/>
                </a:lnTo>
                <a:close/>
                <a:moveTo>
                  <a:pt x="7689772" y="2140272"/>
                </a:moveTo>
                <a:lnTo>
                  <a:pt x="7727641" y="2140272"/>
                </a:lnTo>
                <a:lnTo>
                  <a:pt x="7727641" y="2326435"/>
                </a:lnTo>
                <a:lnTo>
                  <a:pt x="7725447" y="2326435"/>
                </a:lnTo>
                <a:lnTo>
                  <a:pt x="7725447" y="2370285"/>
                </a:lnTo>
                <a:cubicBezTo>
                  <a:pt x="7725447" y="2399945"/>
                  <a:pt x="7703999" y="2422028"/>
                  <a:pt x="7674978" y="2422028"/>
                </a:cubicBezTo>
                <a:lnTo>
                  <a:pt x="7637108" y="2422028"/>
                </a:lnTo>
                <a:lnTo>
                  <a:pt x="7637108" y="2449140"/>
                </a:lnTo>
                <a:cubicBezTo>
                  <a:pt x="7637108" y="2493946"/>
                  <a:pt x="7604937" y="2526117"/>
                  <a:pt x="7560130" y="2526117"/>
                </a:cubicBezTo>
                <a:lnTo>
                  <a:pt x="7038095" y="2526117"/>
                </a:lnTo>
                <a:lnTo>
                  <a:pt x="7038095" y="2498972"/>
                </a:lnTo>
                <a:cubicBezTo>
                  <a:pt x="7038095" y="2454165"/>
                  <a:pt x="7070267" y="2421993"/>
                  <a:pt x="7115073" y="2421993"/>
                </a:cubicBezTo>
                <a:lnTo>
                  <a:pt x="7314473" y="2421993"/>
                </a:lnTo>
                <a:lnTo>
                  <a:pt x="7637108" y="2421993"/>
                </a:lnTo>
                <a:lnTo>
                  <a:pt x="7637108" y="2235866"/>
                </a:lnTo>
                <a:lnTo>
                  <a:pt x="7639302" y="2235866"/>
                </a:lnTo>
                <a:lnTo>
                  <a:pt x="7639302" y="2192015"/>
                </a:lnTo>
                <a:cubicBezTo>
                  <a:pt x="7639302" y="2162356"/>
                  <a:pt x="7660750" y="2140272"/>
                  <a:pt x="7689772" y="2140272"/>
                </a:cubicBezTo>
                <a:close/>
                <a:moveTo>
                  <a:pt x="6594135" y="2129159"/>
                </a:moveTo>
                <a:lnTo>
                  <a:pt x="6947490" y="2129159"/>
                </a:lnTo>
                <a:lnTo>
                  <a:pt x="6947490" y="2156306"/>
                </a:lnTo>
                <a:cubicBezTo>
                  <a:pt x="6947490" y="2201111"/>
                  <a:pt x="6915319" y="2233283"/>
                  <a:pt x="6870512" y="2233283"/>
                </a:cubicBezTo>
                <a:lnTo>
                  <a:pt x="6689623" y="2233283"/>
                </a:lnTo>
                <a:lnTo>
                  <a:pt x="6689623" y="2233566"/>
                </a:lnTo>
                <a:lnTo>
                  <a:pt x="6336267" y="2233566"/>
                </a:lnTo>
                <a:lnTo>
                  <a:pt x="6336267" y="2206419"/>
                </a:lnTo>
                <a:cubicBezTo>
                  <a:pt x="6336267" y="2161612"/>
                  <a:pt x="6368439" y="2129442"/>
                  <a:pt x="6413245" y="2129442"/>
                </a:cubicBezTo>
                <a:lnTo>
                  <a:pt x="6594135" y="2129442"/>
                </a:lnTo>
                <a:close/>
                <a:moveTo>
                  <a:pt x="7804619" y="2036148"/>
                </a:moveTo>
                <a:lnTo>
                  <a:pt x="8004019" y="2036148"/>
                </a:lnTo>
                <a:cubicBezTo>
                  <a:pt x="8008266" y="2036148"/>
                  <a:pt x="8012336" y="2036501"/>
                  <a:pt x="8016335" y="2037068"/>
                </a:cubicBezTo>
                <a:lnTo>
                  <a:pt x="8124127" y="2037068"/>
                </a:lnTo>
                <a:lnTo>
                  <a:pt x="8124127" y="2141192"/>
                </a:lnTo>
                <a:lnTo>
                  <a:pt x="7954116" y="2141192"/>
                </a:lnTo>
                <a:cubicBezTo>
                  <a:pt x="7949869" y="2141192"/>
                  <a:pt x="7945799" y="2140838"/>
                  <a:pt x="7941799" y="2140272"/>
                </a:cubicBezTo>
                <a:lnTo>
                  <a:pt x="7727641" y="2140272"/>
                </a:lnTo>
                <a:lnTo>
                  <a:pt x="7727641" y="2113125"/>
                </a:lnTo>
                <a:cubicBezTo>
                  <a:pt x="7727641" y="2068320"/>
                  <a:pt x="7759812" y="2036148"/>
                  <a:pt x="7804619" y="2036148"/>
                </a:cubicBezTo>
                <a:close/>
                <a:moveTo>
                  <a:pt x="5566417" y="1940730"/>
                </a:moveTo>
                <a:lnTo>
                  <a:pt x="5604286" y="1940730"/>
                </a:lnTo>
                <a:lnTo>
                  <a:pt x="5604286" y="2126894"/>
                </a:lnTo>
                <a:lnTo>
                  <a:pt x="5602092" y="2126894"/>
                </a:lnTo>
                <a:lnTo>
                  <a:pt x="5602092" y="2170745"/>
                </a:lnTo>
                <a:cubicBezTo>
                  <a:pt x="5602092" y="2200404"/>
                  <a:pt x="5580644" y="2222488"/>
                  <a:pt x="5551623" y="2222488"/>
                </a:cubicBezTo>
                <a:lnTo>
                  <a:pt x="5513753" y="2222488"/>
                </a:lnTo>
                <a:lnTo>
                  <a:pt x="5513753" y="2036325"/>
                </a:lnTo>
                <a:lnTo>
                  <a:pt x="5515947" y="2036325"/>
                </a:lnTo>
                <a:lnTo>
                  <a:pt x="5515947" y="1992473"/>
                </a:lnTo>
                <a:cubicBezTo>
                  <a:pt x="5515947" y="1962816"/>
                  <a:pt x="5537395" y="1940730"/>
                  <a:pt x="5566417" y="1940730"/>
                </a:cubicBezTo>
                <a:close/>
                <a:moveTo>
                  <a:pt x="4318048" y="1930050"/>
                </a:moveTo>
                <a:lnTo>
                  <a:pt x="4517448" y="1930050"/>
                </a:lnTo>
                <a:lnTo>
                  <a:pt x="4840083" y="1930050"/>
                </a:lnTo>
                <a:lnTo>
                  <a:pt x="4840083" y="1957195"/>
                </a:lnTo>
                <a:cubicBezTo>
                  <a:pt x="4840083" y="2002002"/>
                  <a:pt x="4807911" y="2034174"/>
                  <a:pt x="4763105" y="2034174"/>
                </a:cubicBezTo>
                <a:lnTo>
                  <a:pt x="4241071" y="2034174"/>
                </a:lnTo>
                <a:lnTo>
                  <a:pt x="4241071" y="2220335"/>
                </a:lnTo>
                <a:lnTo>
                  <a:pt x="4238876" y="2220335"/>
                </a:lnTo>
                <a:lnTo>
                  <a:pt x="4238876" y="2264187"/>
                </a:lnTo>
                <a:cubicBezTo>
                  <a:pt x="4238876" y="2293846"/>
                  <a:pt x="4217428" y="2315930"/>
                  <a:pt x="4188407" y="2315930"/>
                </a:cubicBezTo>
                <a:lnTo>
                  <a:pt x="4150537" y="2315930"/>
                </a:lnTo>
                <a:lnTo>
                  <a:pt x="4150537" y="2129767"/>
                </a:lnTo>
                <a:lnTo>
                  <a:pt x="4152731" y="2129767"/>
                </a:lnTo>
                <a:lnTo>
                  <a:pt x="4152731" y="2085915"/>
                </a:lnTo>
                <a:cubicBezTo>
                  <a:pt x="4152731" y="2056258"/>
                  <a:pt x="4174179" y="2034172"/>
                  <a:pt x="4203201" y="2034172"/>
                </a:cubicBezTo>
                <a:lnTo>
                  <a:pt x="4241070" y="2034172"/>
                </a:lnTo>
                <a:lnTo>
                  <a:pt x="4241070" y="2007028"/>
                </a:lnTo>
                <a:cubicBezTo>
                  <a:pt x="4241070" y="1962221"/>
                  <a:pt x="4273241" y="1930050"/>
                  <a:pt x="4318048" y="1930050"/>
                </a:cubicBezTo>
                <a:close/>
                <a:moveTo>
                  <a:pt x="7000190" y="1847402"/>
                </a:moveTo>
                <a:lnTo>
                  <a:pt x="7038059" y="1847402"/>
                </a:lnTo>
                <a:lnTo>
                  <a:pt x="7038059" y="2033565"/>
                </a:lnTo>
                <a:lnTo>
                  <a:pt x="7035865" y="2033565"/>
                </a:lnTo>
                <a:lnTo>
                  <a:pt x="7035865" y="2077416"/>
                </a:lnTo>
                <a:cubicBezTo>
                  <a:pt x="7035865" y="2107075"/>
                  <a:pt x="7014417" y="2129159"/>
                  <a:pt x="6985396" y="2129159"/>
                </a:cubicBezTo>
                <a:lnTo>
                  <a:pt x="6947526" y="2129159"/>
                </a:lnTo>
                <a:lnTo>
                  <a:pt x="6947526" y="1942996"/>
                </a:lnTo>
                <a:lnTo>
                  <a:pt x="6949720" y="1942996"/>
                </a:lnTo>
                <a:lnTo>
                  <a:pt x="6949720" y="1899146"/>
                </a:lnTo>
                <a:cubicBezTo>
                  <a:pt x="6949720" y="1869486"/>
                  <a:pt x="6971168" y="1847402"/>
                  <a:pt x="7000190" y="1847402"/>
                </a:cubicBezTo>
                <a:close/>
                <a:moveTo>
                  <a:pt x="5681264" y="1836606"/>
                </a:moveTo>
                <a:lnTo>
                  <a:pt x="5880664" y="1836606"/>
                </a:lnTo>
                <a:cubicBezTo>
                  <a:pt x="5884663" y="1836606"/>
                  <a:pt x="5888556" y="1836960"/>
                  <a:pt x="5892343" y="1837456"/>
                </a:cubicBezTo>
                <a:lnTo>
                  <a:pt x="5892343" y="1836606"/>
                </a:lnTo>
                <a:lnTo>
                  <a:pt x="6245699" y="1836606"/>
                </a:lnTo>
                <a:lnTo>
                  <a:pt x="6245699" y="1863753"/>
                </a:lnTo>
                <a:cubicBezTo>
                  <a:pt x="6245699" y="1908559"/>
                  <a:pt x="6213527" y="1940730"/>
                  <a:pt x="6168721" y="1940730"/>
                </a:cubicBezTo>
                <a:lnTo>
                  <a:pt x="5969321" y="1940730"/>
                </a:lnTo>
                <a:cubicBezTo>
                  <a:pt x="5965322" y="1940730"/>
                  <a:pt x="5961429" y="1940376"/>
                  <a:pt x="5957642" y="1939881"/>
                </a:cubicBezTo>
                <a:lnTo>
                  <a:pt x="5957642" y="1940730"/>
                </a:lnTo>
                <a:lnTo>
                  <a:pt x="5604286" y="1940730"/>
                </a:lnTo>
                <a:lnTo>
                  <a:pt x="5604286" y="1913585"/>
                </a:lnTo>
                <a:cubicBezTo>
                  <a:pt x="5604286" y="1868779"/>
                  <a:pt x="5636458" y="1836606"/>
                  <a:pt x="5681264" y="1836606"/>
                </a:cubicBezTo>
                <a:close/>
                <a:moveTo>
                  <a:pt x="4892747" y="1648292"/>
                </a:moveTo>
                <a:lnTo>
                  <a:pt x="4930616" y="1648292"/>
                </a:lnTo>
                <a:lnTo>
                  <a:pt x="4930616" y="1834455"/>
                </a:lnTo>
                <a:lnTo>
                  <a:pt x="4928422" y="1834455"/>
                </a:lnTo>
                <a:lnTo>
                  <a:pt x="4928422" y="1878305"/>
                </a:lnTo>
                <a:cubicBezTo>
                  <a:pt x="4928422" y="1907964"/>
                  <a:pt x="4906974" y="1930048"/>
                  <a:pt x="4877952" y="1930048"/>
                </a:cubicBezTo>
                <a:lnTo>
                  <a:pt x="4840083" y="1930048"/>
                </a:lnTo>
                <a:lnTo>
                  <a:pt x="4840083" y="1743886"/>
                </a:lnTo>
                <a:lnTo>
                  <a:pt x="4842277" y="1743886"/>
                </a:lnTo>
                <a:lnTo>
                  <a:pt x="4842277" y="1700034"/>
                </a:lnTo>
                <a:cubicBezTo>
                  <a:pt x="4842277" y="1670377"/>
                  <a:pt x="4863725" y="1648292"/>
                  <a:pt x="4892747" y="1648292"/>
                </a:cubicBezTo>
                <a:close/>
                <a:moveTo>
                  <a:pt x="6298398" y="1554885"/>
                </a:moveTo>
                <a:lnTo>
                  <a:pt x="6336267" y="1554885"/>
                </a:lnTo>
                <a:lnTo>
                  <a:pt x="6336267" y="1741047"/>
                </a:lnTo>
                <a:lnTo>
                  <a:pt x="6334073" y="1741047"/>
                </a:lnTo>
                <a:lnTo>
                  <a:pt x="6334073" y="1784898"/>
                </a:lnTo>
                <a:cubicBezTo>
                  <a:pt x="6334073" y="1814557"/>
                  <a:pt x="6312625" y="1836642"/>
                  <a:pt x="6283604" y="1836642"/>
                </a:cubicBezTo>
                <a:lnTo>
                  <a:pt x="6245734" y="1836642"/>
                </a:lnTo>
                <a:lnTo>
                  <a:pt x="6245734" y="1650478"/>
                </a:lnTo>
                <a:lnTo>
                  <a:pt x="6247928" y="1650478"/>
                </a:lnTo>
                <a:lnTo>
                  <a:pt x="6247928" y="1606628"/>
                </a:lnTo>
                <a:cubicBezTo>
                  <a:pt x="6247928" y="1576969"/>
                  <a:pt x="6269376" y="1554885"/>
                  <a:pt x="6298398" y="1554885"/>
                </a:cubicBezTo>
                <a:close/>
                <a:moveTo>
                  <a:pt x="5160362" y="1543771"/>
                </a:moveTo>
                <a:lnTo>
                  <a:pt x="5513718" y="1543771"/>
                </a:lnTo>
                <a:lnTo>
                  <a:pt x="5513718" y="1570917"/>
                </a:lnTo>
                <a:cubicBezTo>
                  <a:pt x="5513718" y="1615723"/>
                  <a:pt x="5481546" y="1647897"/>
                  <a:pt x="5436740" y="1647897"/>
                </a:cubicBezTo>
                <a:lnTo>
                  <a:pt x="5284008" y="1647897"/>
                </a:lnTo>
                <a:lnTo>
                  <a:pt x="5284008" y="1648292"/>
                </a:lnTo>
                <a:lnTo>
                  <a:pt x="4930652" y="1648292"/>
                </a:lnTo>
                <a:lnTo>
                  <a:pt x="4930652" y="1621146"/>
                </a:lnTo>
                <a:cubicBezTo>
                  <a:pt x="4930652" y="1576340"/>
                  <a:pt x="4962823" y="1544168"/>
                  <a:pt x="5007630" y="1544168"/>
                </a:cubicBezTo>
                <a:lnTo>
                  <a:pt x="5160362" y="1544168"/>
                </a:lnTo>
                <a:close/>
                <a:moveTo>
                  <a:pt x="7689772" y="1461555"/>
                </a:moveTo>
                <a:lnTo>
                  <a:pt x="7727641" y="1461555"/>
                </a:lnTo>
                <a:lnTo>
                  <a:pt x="7727641" y="1647718"/>
                </a:lnTo>
                <a:lnTo>
                  <a:pt x="7725447" y="1647718"/>
                </a:lnTo>
                <a:lnTo>
                  <a:pt x="7725447" y="1691570"/>
                </a:lnTo>
                <a:cubicBezTo>
                  <a:pt x="7725447" y="1721229"/>
                  <a:pt x="7703999" y="1743312"/>
                  <a:pt x="7674978" y="1743312"/>
                </a:cubicBezTo>
                <a:lnTo>
                  <a:pt x="7637108" y="1743312"/>
                </a:lnTo>
                <a:lnTo>
                  <a:pt x="7637108" y="1770423"/>
                </a:lnTo>
                <a:cubicBezTo>
                  <a:pt x="7637108" y="1815229"/>
                  <a:pt x="7604937" y="1847402"/>
                  <a:pt x="7560130" y="1847402"/>
                </a:cubicBezTo>
                <a:lnTo>
                  <a:pt x="7038095" y="1847402"/>
                </a:lnTo>
                <a:lnTo>
                  <a:pt x="7038095" y="1820255"/>
                </a:lnTo>
                <a:cubicBezTo>
                  <a:pt x="7038095" y="1775449"/>
                  <a:pt x="7070267" y="1743278"/>
                  <a:pt x="7115073" y="1743278"/>
                </a:cubicBezTo>
                <a:lnTo>
                  <a:pt x="7314473" y="1743278"/>
                </a:lnTo>
                <a:lnTo>
                  <a:pt x="7637108" y="1743278"/>
                </a:lnTo>
                <a:lnTo>
                  <a:pt x="7637108" y="1557149"/>
                </a:lnTo>
                <a:lnTo>
                  <a:pt x="7639302" y="1557149"/>
                </a:lnTo>
                <a:lnTo>
                  <a:pt x="7639302" y="1513298"/>
                </a:lnTo>
                <a:cubicBezTo>
                  <a:pt x="7639302" y="1483641"/>
                  <a:pt x="7660750" y="1461555"/>
                  <a:pt x="7689772" y="1461555"/>
                </a:cubicBezTo>
                <a:close/>
                <a:moveTo>
                  <a:pt x="6594135" y="1450477"/>
                </a:moveTo>
                <a:lnTo>
                  <a:pt x="6947490" y="1450477"/>
                </a:lnTo>
                <a:lnTo>
                  <a:pt x="6947490" y="1477623"/>
                </a:lnTo>
                <a:cubicBezTo>
                  <a:pt x="6947490" y="1522430"/>
                  <a:pt x="6915319" y="1554601"/>
                  <a:pt x="6870512" y="1554601"/>
                </a:cubicBezTo>
                <a:lnTo>
                  <a:pt x="6689623" y="1554601"/>
                </a:lnTo>
                <a:lnTo>
                  <a:pt x="6689623" y="1554885"/>
                </a:lnTo>
                <a:lnTo>
                  <a:pt x="6336267" y="1554885"/>
                </a:lnTo>
                <a:lnTo>
                  <a:pt x="6336267" y="1527738"/>
                </a:lnTo>
                <a:cubicBezTo>
                  <a:pt x="6336267" y="1482932"/>
                  <a:pt x="6368439" y="1450761"/>
                  <a:pt x="6413245" y="1450761"/>
                </a:cubicBezTo>
                <a:lnTo>
                  <a:pt x="6594135" y="1450761"/>
                </a:lnTo>
                <a:close/>
                <a:moveTo>
                  <a:pt x="7804619" y="1357431"/>
                </a:moveTo>
                <a:lnTo>
                  <a:pt x="8004019" y="1357431"/>
                </a:lnTo>
                <a:cubicBezTo>
                  <a:pt x="8008266" y="1357431"/>
                  <a:pt x="8012336" y="1357785"/>
                  <a:pt x="8016335" y="1358351"/>
                </a:cubicBezTo>
                <a:lnTo>
                  <a:pt x="8124127" y="1358351"/>
                </a:lnTo>
                <a:lnTo>
                  <a:pt x="8124127" y="1462475"/>
                </a:lnTo>
                <a:lnTo>
                  <a:pt x="7954116" y="1462475"/>
                </a:lnTo>
                <a:cubicBezTo>
                  <a:pt x="7949869" y="1462475"/>
                  <a:pt x="7945799" y="1462122"/>
                  <a:pt x="7941799" y="1461555"/>
                </a:cubicBezTo>
                <a:lnTo>
                  <a:pt x="7727641" y="1461555"/>
                </a:lnTo>
                <a:lnTo>
                  <a:pt x="7727641" y="1434409"/>
                </a:lnTo>
                <a:cubicBezTo>
                  <a:pt x="7727641" y="1389603"/>
                  <a:pt x="7759812" y="1357431"/>
                  <a:pt x="7804619" y="1357431"/>
                </a:cubicBezTo>
                <a:close/>
                <a:moveTo>
                  <a:pt x="5566417" y="1262014"/>
                </a:moveTo>
                <a:lnTo>
                  <a:pt x="5604286" y="1262014"/>
                </a:lnTo>
                <a:lnTo>
                  <a:pt x="5604286" y="1448177"/>
                </a:lnTo>
                <a:lnTo>
                  <a:pt x="5602092" y="1448177"/>
                </a:lnTo>
                <a:lnTo>
                  <a:pt x="5602092" y="1492028"/>
                </a:lnTo>
                <a:cubicBezTo>
                  <a:pt x="5602092" y="1521687"/>
                  <a:pt x="5580644" y="1543771"/>
                  <a:pt x="5551623" y="1543771"/>
                </a:cubicBezTo>
                <a:lnTo>
                  <a:pt x="5513753" y="1543771"/>
                </a:lnTo>
                <a:lnTo>
                  <a:pt x="5513753" y="1357608"/>
                </a:lnTo>
                <a:lnTo>
                  <a:pt x="5515947" y="1357608"/>
                </a:lnTo>
                <a:lnTo>
                  <a:pt x="5515947" y="1313757"/>
                </a:lnTo>
                <a:cubicBezTo>
                  <a:pt x="5515947" y="1284099"/>
                  <a:pt x="5537395" y="1262014"/>
                  <a:pt x="5566417" y="1262014"/>
                </a:cubicBezTo>
                <a:close/>
                <a:moveTo>
                  <a:pt x="7000190" y="1168720"/>
                </a:moveTo>
                <a:lnTo>
                  <a:pt x="7038059" y="1168720"/>
                </a:lnTo>
                <a:lnTo>
                  <a:pt x="7038059" y="1354883"/>
                </a:lnTo>
                <a:lnTo>
                  <a:pt x="7035865" y="1354883"/>
                </a:lnTo>
                <a:lnTo>
                  <a:pt x="7035865" y="1398734"/>
                </a:lnTo>
                <a:cubicBezTo>
                  <a:pt x="7035865" y="1428393"/>
                  <a:pt x="7014417" y="1450477"/>
                  <a:pt x="6985396" y="1450477"/>
                </a:cubicBezTo>
                <a:lnTo>
                  <a:pt x="6947526" y="1450477"/>
                </a:lnTo>
                <a:lnTo>
                  <a:pt x="6947526" y="1264314"/>
                </a:lnTo>
                <a:lnTo>
                  <a:pt x="6949720" y="1264314"/>
                </a:lnTo>
                <a:lnTo>
                  <a:pt x="6949720" y="1220463"/>
                </a:lnTo>
                <a:cubicBezTo>
                  <a:pt x="6949720" y="1190805"/>
                  <a:pt x="6971168" y="1168720"/>
                  <a:pt x="7000190" y="1168720"/>
                </a:cubicBezTo>
                <a:close/>
                <a:moveTo>
                  <a:pt x="5681264" y="1157891"/>
                </a:moveTo>
                <a:lnTo>
                  <a:pt x="5880664" y="1157891"/>
                </a:lnTo>
                <a:cubicBezTo>
                  <a:pt x="5884663" y="1157891"/>
                  <a:pt x="5888556" y="1158244"/>
                  <a:pt x="5892343" y="1158739"/>
                </a:cubicBezTo>
                <a:lnTo>
                  <a:pt x="5892343" y="1157891"/>
                </a:lnTo>
                <a:lnTo>
                  <a:pt x="6245699" y="1157891"/>
                </a:lnTo>
                <a:lnTo>
                  <a:pt x="6245699" y="1185036"/>
                </a:lnTo>
                <a:cubicBezTo>
                  <a:pt x="6245699" y="1229842"/>
                  <a:pt x="6213527" y="1262014"/>
                  <a:pt x="6168721" y="1262014"/>
                </a:cubicBezTo>
                <a:lnTo>
                  <a:pt x="5969321" y="1262014"/>
                </a:lnTo>
                <a:cubicBezTo>
                  <a:pt x="5965322" y="1262014"/>
                  <a:pt x="5961429" y="1261660"/>
                  <a:pt x="5957642" y="1261164"/>
                </a:cubicBezTo>
                <a:lnTo>
                  <a:pt x="5957642" y="1262014"/>
                </a:lnTo>
                <a:lnTo>
                  <a:pt x="5604286" y="1262014"/>
                </a:lnTo>
                <a:lnTo>
                  <a:pt x="5604286" y="1234868"/>
                </a:lnTo>
                <a:cubicBezTo>
                  <a:pt x="5604286" y="1190061"/>
                  <a:pt x="5636458" y="1157891"/>
                  <a:pt x="5681264" y="1157891"/>
                </a:cubicBezTo>
                <a:close/>
                <a:moveTo>
                  <a:pt x="6298398" y="876168"/>
                </a:moveTo>
                <a:lnTo>
                  <a:pt x="6336267" y="876168"/>
                </a:lnTo>
                <a:lnTo>
                  <a:pt x="6336267" y="1062331"/>
                </a:lnTo>
                <a:lnTo>
                  <a:pt x="6334073" y="1062331"/>
                </a:lnTo>
                <a:lnTo>
                  <a:pt x="6334073" y="1106183"/>
                </a:lnTo>
                <a:cubicBezTo>
                  <a:pt x="6334073" y="1135841"/>
                  <a:pt x="6312625" y="1157925"/>
                  <a:pt x="6283604" y="1157925"/>
                </a:cubicBezTo>
                <a:lnTo>
                  <a:pt x="6245734" y="1157925"/>
                </a:lnTo>
                <a:lnTo>
                  <a:pt x="6245734" y="971762"/>
                </a:lnTo>
                <a:lnTo>
                  <a:pt x="6247928" y="971762"/>
                </a:lnTo>
                <a:lnTo>
                  <a:pt x="6247928" y="927911"/>
                </a:lnTo>
                <a:cubicBezTo>
                  <a:pt x="6247928" y="898253"/>
                  <a:pt x="6269376" y="876168"/>
                  <a:pt x="6298398" y="876168"/>
                </a:cubicBezTo>
                <a:close/>
                <a:moveTo>
                  <a:pt x="7689772" y="782839"/>
                </a:moveTo>
                <a:lnTo>
                  <a:pt x="7727641" y="782839"/>
                </a:lnTo>
                <a:lnTo>
                  <a:pt x="7727641" y="969002"/>
                </a:lnTo>
                <a:lnTo>
                  <a:pt x="7725447" y="969002"/>
                </a:lnTo>
                <a:lnTo>
                  <a:pt x="7725447" y="1012854"/>
                </a:lnTo>
                <a:cubicBezTo>
                  <a:pt x="7725447" y="1042512"/>
                  <a:pt x="7703999" y="1064596"/>
                  <a:pt x="7674978" y="1064596"/>
                </a:cubicBezTo>
                <a:lnTo>
                  <a:pt x="7637108" y="1064596"/>
                </a:lnTo>
                <a:lnTo>
                  <a:pt x="7637108" y="1091706"/>
                </a:lnTo>
                <a:cubicBezTo>
                  <a:pt x="7637108" y="1136512"/>
                  <a:pt x="7604937" y="1168684"/>
                  <a:pt x="7560130" y="1168684"/>
                </a:cubicBezTo>
                <a:lnTo>
                  <a:pt x="7038095" y="1168684"/>
                </a:lnTo>
                <a:lnTo>
                  <a:pt x="7038095" y="1141538"/>
                </a:lnTo>
                <a:cubicBezTo>
                  <a:pt x="7038095" y="1096732"/>
                  <a:pt x="7070267" y="1064560"/>
                  <a:pt x="7115073" y="1064560"/>
                </a:cubicBezTo>
                <a:lnTo>
                  <a:pt x="7314473" y="1064560"/>
                </a:lnTo>
                <a:lnTo>
                  <a:pt x="7637108" y="1064560"/>
                </a:lnTo>
                <a:lnTo>
                  <a:pt x="7637108" y="878433"/>
                </a:lnTo>
                <a:lnTo>
                  <a:pt x="7639302" y="878433"/>
                </a:lnTo>
                <a:lnTo>
                  <a:pt x="7639302" y="834584"/>
                </a:lnTo>
                <a:cubicBezTo>
                  <a:pt x="7639302" y="804924"/>
                  <a:pt x="7660750" y="782839"/>
                  <a:pt x="7689772" y="782839"/>
                </a:cubicBezTo>
                <a:close/>
                <a:moveTo>
                  <a:pt x="6594135" y="771761"/>
                </a:moveTo>
                <a:lnTo>
                  <a:pt x="6947490" y="771761"/>
                </a:lnTo>
                <a:lnTo>
                  <a:pt x="6947490" y="798908"/>
                </a:lnTo>
                <a:cubicBezTo>
                  <a:pt x="6947490" y="843713"/>
                  <a:pt x="6915319" y="875885"/>
                  <a:pt x="6870512" y="875885"/>
                </a:cubicBezTo>
                <a:lnTo>
                  <a:pt x="6689623" y="875885"/>
                </a:lnTo>
                <a:lnTo>
                  <a:pt x="6689623" y="876168"/>
                </a:lnTo>
                <a:lnTo>
                  <a:pt x="6336267" y="876168"/>
                </a:lnTo>
                <a:lnTo>
                  <a:pt x="6336267" y="849022"/>
                </a:lnTo>
                <a:cubicBezTo>
                  <a:pt x="6336267" y="804216"/>
                  <a:pt x="6368439" y="772044"/>
                  <a:pt x="6413245" y="772044"/>
                </a:cubicBezTo>
                <a:lnTo>
                  <a:pt x="6594135" y="772044"/>
                </a:lnTo>
                <a:close/>
                <a:moveTo>
                  <a:pt x="7804619" y="678717"/>
                </a:moveTo>
                <a:lnTo>
                  <a:pt x="8004019" y="678717"/>
                </a:lnTo>
                <a:cubicBezTo>
                  <a:pt x="8008266" y="678717"/>
                  <a:pt x="8012336" y="679069"/>
                  <a:pt x="8016335" y="679635"/>
                </a:cubicBezTo>
                <a:lnTo>
                  <a:pt x="8124127" y="679635"/>
                </a:lnTo>
                <a:lnTo>
                  <a:pt x="8124127" y="783760"/>
                </a:lnTo>
                <a:lnTo>
                  <a:pt x="7954116" y="783760"/>
                </a:lnTo>
                <a:cubicBezTo>
                  <a:pt x="7949869" y="783760"/>
                  <a:pt x="7945799" y="783405"/>
                  <a:pt x="7941799" y="782839"/>
                </a:cubicBezTo>
                <a:lnTo>
                  <a:pt x="7727641" y="782839"/>
                </a:lnTo>
                <a:lnTo>
                  <a:pt x="7727641" y="755694"/>
                </a:lnTo>
                <a:cubicBezTo>
                  <a:pt x="7727641" y="710886"/>
                  <a:pt x="7759812" y="678717"/>
                  <a:pt x="7804619" y="678717"/>
                </a:cubicBezTo>
                <a:close/>
                <a:moveTo>
                  <a:pt x="7000190" y="490005"/>
                </a:moveTo>
                <a:lnTo>
                  <a:pt x="7038059" y="490005"/>
                </a:lnTo>
                <a:lnTo>
                  <a:pt x="7038059" y="676167"/>
                </a:lnTo>
                <a:lnTo>
                  <a:pt x="7035865" y="676167"/>
                </a:lnTo>
                <a:lnTo>
                  <a:pt x="7035865" y="720018"/>
                </a:lnTo>
                <a:cubicBezTo>
                  <a:pt x="7035865" y="749677"/>
                  <a:pt x="7014417" y="771761"/>
                  <a:pt x="6985396" y="771761"/>
                </a:cubicBezTo>
                <a:lnTo>
                  <a:pt x="6947526" y="771761"/>
                </a:lnTo>
                <a:lnTo>
                  <a:pt x="6947526" y="585598"/>
                </a:lnTo>
                <a:lnTo>
                  <a:pt x="6949720" y="585598"/>
                </a:lnTo>
                <a:lnTo>
                  <a:pt x="6949720" y="541748"/>
                </a:lnTo>
                <a:cubicBezTo>
                  <a:pt x="6949720" y="512090"/>
                  <a:pt x="6971168" y="490005"/>
                  <a:pt x="7000190" y="490005"/>
                </a:cubicBezTo>
                <a:close/>
                <a:moveTo>
                  <a:pt x="7115073" y="385881"/>
                </a:moveTo>
                <a:lnTo>
                  <a:pt x="7314473" y="385881"/>
                </a:lnTo>
                <a:lnTo>
                  <a:pt x="7637108" y="385881"/>
                </a:lnTo>
                <a:lnTo>
                  <a:pt x="7637108" y="413026"/>
                </a:lnTo>
                <a:cubicBezTo>
                  <a:pt x="7637108" y="457832"/>
                  <a:pt x="7604937" y="490005"/>
                  <a:pt x="7560130" y="490005"/>
                </a:cubicBezTo>
                <a:lnTo>
                  <a:pt x="7038095" y="490005"/>
                </a:lnTo>
                <a:lnTo>
                  <a:pt x="7038095" y="462858"/>
                </a:lnTo>
                <a:cubicBezTo>
                  <a:pt x="7038095" y="418052"/>
                  <a:pt x="7070267" y="385881"/>
                  <a:pt x="7115073" y="385881"/>
                </a:cubicBezTo>
                <a:close/>
                <a:moveTo>
                  <a:pt x="7804619" y="0"/>
                </a:moveTo>
                <a:lnTo>
                  <a:pt x="8004019" y="0"/>
                </a:lnTo>
                <a:cubicBezTo>
                  <a:pt x="8008266" y="0"/>
                  <a:pt x="8012336" y="355"/>
                  <a:pt x="8016335" y="920"/>
                </a:cubicBezTo>
                <a:lnTo>
                  <a:pt x="8124127" y="920"/>
                </a:lnTo>
                <a:lnTo>
                  <a:pt x="8124127" y="105044"/>
                </a:lnTo>
                <a:lnTo>
                  <a:pt x="7954116" y="105044"/>
                </a:lnTo>
                <a:cubicBezTo>
                  <a:pt x="7949869" y="105044"/>
                  <a:pt x="7945799" y="104690"/>
                  <a:pt x="7941799" y="104124"/>
                </a:cubicBezTo>
                <a:lnTo>
                  <a:pt x="7727641" y="104124"/>
                </a:lnTo>
                <a:lnTo>
                  <a:pt x="7727641" y="290286"/>
                </a:lnTo>
                <a:lnTo>
                  <a:pt x="7725447" y="290286"/>
                </a:lnTo>
                <a:lnTo>
                  <a:pt x="7725447" y="334137"/>
                </a:lnTo>
                <a:cubicBezTo>
                  <a:pt x="7725447" y="363795"/>
                  <a:pt x="7703999" y="385881"/>
                  <a:pt x="7674978" y="385881"/>
                </a:cubicBezTo>
                <a:lnTo>
                  <a:pt x="7637108" y="385881"/>
                </a:lnTo>
                <a:lnTo>
                  <a:pt x="7637108" y="199717"/>
                </a:lnTo>
                <a:lnTo>
                  <a:pt x="7639302" y="199717"/>
                </a:lnTo>
                <a:lnTo>
                  <a:pt x="7639302" y="155866"/>
                </a:lnTo>
                <a:cubicBezTo>
                  <a:pt x="7639302" y="126208"/>
                  <a:pt x="7660750" y="104123"/>
                  <a:pt x="7689772" y="104123"/>
                </a:cubicBezTo>
                <a:lnTo>
                  <a:pt x="7727641" y="104123"/>
                </a:lnTo>
                <a:lnTo>
                  <a:pt x="7727641" y="76978"/>
                </a:lnTo>
                <a:cubicBezTo>
                  <a:pt x="7727641" y="32171"/>
                  <a:pt x="7759812" y="0"/>
                  <a:pt x="7804619" y="0"/>
                </a:cubicBezTo>
                <a:close/>
              </a:path>
            </a:pathLst>
          </a:custGeom>
          <a:noFill/>
          <a:ln w="19050" cap="flat">
            <a:solidFill>
              <a:schemeClr val="accent5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8297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utro Laranja">
    <p:bg>
      <p:bgPr>
        <a:gradFill>
          <a:gsLst>
            <a:gs pos="0">
              <a:schemeClr val="accent1"/>
            </a:gs>
            <a:gs pos="100000">
              <a:schemeClr val="accent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Freeform: Shape 711">
            <a:extLst>
              <a:ext uri="{FF2B5EF4-FFF2-40B4-BE49-F238E27FC236}">
                <a16:creationId xmlns:a16="http://schemas.microsoft.com/office/drawing/2014/main" id="{9C41B5C7-3D68-881A-B84C-A45ABDAD9B9F}"/>
              </a:ext>
            </a:extLst>
          </p:cNvPr>
          <p:cNvSpPr/>
          <p:nvPr/>
        </p:nvSpPr>
        <p:spPr>
          <a:xfrm>
            <a:off x="6799841" y="3806246"/>
            <a:ext cx="5407398" cy="3066992"/>
          </a:xfrm>
          <a:custGeom>
            <a:avLst/>
            <a:gdLst>
              <a:gd name="connsiteX0" fmla="*/ 2176018 w 5407398"/>
              <a:gd name="connsiteY0" fmla="*/ 3005725 h 3066992"/>
              <a:gd name="connsiteX1" fmla="*/ 2213887 w 5407398"/>
              <a:gd name="connsiteY1" fmla="*/ 3005725 h 3066992"/>
              <a:gd name="connsiteX2" fmla="*/ 2213887 w 5407398"/>
              <a:gd name="connsiteY2" fmla="*/ 3066992 h 3066992"/>
              <a:gd name="connsiteX3" fmla="*/ 2125548 w 5407398"/>
              <a:gd name="connsiteY3" fmla="*/ 3066992 h 3066992"/>
              <a:gd name="connsiteX4" fmla="*/ 2125548 w 5407398"/>
              <a:gd name="connsiteY4" fmla="*/ 3057468 h 3066992"/>
              <a:gd name="connsiteX5" fmla="*/ 2176018 w 5407398"/>
              <a:gd name="connsiteY5" fmla="*/ 3005725 h 3066992"/>
              <a:gd name="connsiteX6" fmla="*/ 1080417 w 5407398"/>
              <a:gd name="connsiteY6" fmla="*/ 2994646 h 3066992"/>
              <a:gd name="connsiteX7" fmla="*/ 1433772 w 5407398"/>
              <a:gd name="connsiteY7" fmla="*/ 2994646 h 3066992"/>
              <a:gd name="connsiteX8" fmla="*/ 1433772 w 5407398"/>
              <a:gd name="connsiteY8" fmla="*/ 3021793 h 3066992"/>
              <a:gd name="connsiteX9" fmla="*/ 1428045 w 5407398"/>
              <a:gd name="connsiteY9" fmla="*/ 3052723 h 3066992"/>
              <a:gd name="connsiteX10" fmla="*/ 1418697 w 5407398"/>
              <a:gd name="connsiteY10" fmla="*/ 3066992 h 3066992"/>
              <a:gd name="connsiteX11" fmla="*/ 823459 w 5407398"/>
              <a:gd name="connsiteY11" fmla="*/ 3066992 h 3066992"/>
              <a:gd name="connsiteX12" fmla="*/ 828276 w 5407398"/>
              <a:gd name="connsiteY12" fmla="*/ 3040977 h 3066992"/>
              <a:gd name="connsiteX13" fmla="*/ 899528 w 5407398"/>
              <a:gd name="connsiteY13" fmla="*/ 2994930 h 3066992"/>
              <a:gd name="connsiteX14" fmla="*/ 1080417 w 5407398"/>
              <a:gd name="connsiteY14" fmla="*/ 2994930 h 3066992"/>
              <a:gd name="connsiteX15" fmla="*/ 3581669 w 5407398"/>
              <a:gd name="connsiteY15" fmla="*/ 2912317 h 3066992"/>
              <a:gd name="connsiteX16" fmla="*/ 3619538 w 5407398"/>
              <a:gd name="connsiteY16" fmla="*/ 2912317 h 3066992"/>
              <a:gd name="connsiteX17" fmla="*/ 3619538 w 5407398"/>
              <a:gd name="connsiteY17" fmla="*/ 3066992 h 3066992"/>
              <a:gd name="connsiteX18" fmla="*/ 3529005 w 5407398"/>
              <a:gd name="connsiteY18" fmla="*/ 3066992 h 3066992"/>
              <a:gd name="connsiteX19" fmla="*/ 3529005 w 5407398"/>
              <a:gd name="connsiteY19" fmla="*/ 3007911 h 3066992"/>
              <a:gd name="connsiteX20" fmla="*/ 3531199 w 5407398"/>
              <a:gd name="connsiteY20" fmla="*/ 3007911 h 3066992"/>
              <a:gd name="connsiteX21" fmla="*/ 3531199 w 5407398"/>
              <a:gd name="connsiteY21" fmla="*/ 2964061 h 3066992"/>
              <a:gd name="connsiteX22" fmla="*/ 3581669 w 5407398"/>
              <a:gd name="connsiteY22" fmla="*/ 2912317 h 3066992"/>
              <a:gd name="connsiteX23" fmla="*/ 2443633 w 5407398"/>
              <a:gd name="connsiteY23" fmla="*/ 2901203 h 3066992"/>
              <a:gd name="connsiteX24" fmla="*/ 2796989 w 5407398"/>
              <a:gd name="connsiteY24" fmla="*/ 2901203 h 3066992"/>
              <a:gd name="connsiteX25" fmla="*/ 2796989 w 5407398"/>
              <a:gd name="connsiteY25" fmla="*/ 2928350 h 3066992"/>
              <a:gd name="connsiteX26" fmla="*/ 2720011 w 5407398"/>
              <a:gd name="connsiteY26" fmla="*/ 3005327 h 3066992"/>
              <a:gd name="connsiteX27" fmla="*/ 2567279 w 5407398"/>
              <a:gd name="connsiteY27" fmla="*/ 3005327 h 3066992"/>
              <a:gd name="connsiteX28" fmla="*/ 2567279 w 5407398"/>
              <a:gd name="connsiteY28" fmla="*/ 3005725 h 3066992"/>
              <a:gd name="connsiteX29" fmla="*/ 2213923 w 5407398"/>
              <a:gd name="connsiteY29" fmla="*/ 3005725 h 3066992"/>
              <a:gd name="connsiteX30" fmla="*/ 2213923 w 5407398"/>
              <a:gd name="connsiteY30" fmla="*/ 2978579 h 3066992"/>
              <a:gd name="connsiteX31" fmla="*/ 2290901 w 5407398"/>
              <a:gd name="connsiteY31" fmla="*/ 2901601 h 3066992"/>
              <a:gd name="connsiteX32" fmla="*/ 2443633 w 5407398"/>
              <a:gd name="connsiteY32" fmla="*/ 2901601 h 3066992"/>
              <a:gd name="connsiteX33" fmla="*/ 4973043 w 5407398"/>
              <a:gd name="connsiteY33" fmla="*/ 2818988 h 3066992"/>
              <a:gd name="connsiteX34" fmla="*/ 5010912 w 5407398"/>
              <a:gd name="connsiteY34" fmla="*/ 2818988 h 3066992"/>
              <a:gd name="connsiteX35" fmla="*/ 5010912 w 5407398"/>
              <a:gd name="connsiteY35" fmla="*/ 3005150 h 3066992"/>
              <a:gd name="connsiteX36" fmla="*/ 5008718 w 5407398"/>
              <a:gd name="connsiteY36" fmla="*/ 3005150 h 3066992"/>
              <a:gd name="connsiteX37" fmla="*/ 5008718 w 5407398"/>
              <a:gd name="connsiteY37" fmla="*/ 3049001 h 3066992"/>
              <a:gd name="connsiteX38" fmla="*/ 5005395 w 5407398"/>
              <a:gd name="connsiteY38" fmla="*/ 3066992 h 3066992"/>
              <a:gd name="connsiteX39" fmla="*/ 4920379 w 5407398"/>
              <a:gd name="connsiteY39" fmla="*/ 3066992 h 3066992"/>
              <a:gd name="connsiteX40" fmla="*/ 4920379 w 5407398"/>
              <a:gd name="connsiteY40" fmla="*/ 2914582 h 3066992"/>
              <a:gd name="connsiteX41" fmla="*/ 4922573 w 5407398"/>
              <a:gd name="connsiteY41" fmla="*/ 2914582 h 3066992"/>
              <a:gd name="connsiteX42" fmla="*/ 4922573 w 5407398"/>
              <a:gd name="connsiteY42" fmla="*/ 2870731 h 3066992"/>
              <a:gd name="connsiteX43" fmla="*/ 4973043 w 5407398"/>
              <a:gd name="connsiteY43" fmla="*/ 2818988 h 3066992"/>
              <a:gd name="connsiteX44" fmla="*/ 3877406 w 5407398"/>
              <a:gd name="connsiteY44" fmla="*/ 2807875 h 3066992"/>
              <a:gd name="connsiteX45" fmla="*/ 4230761 w 5407398"/>
              <a:gd name="connsiteY45" fmla="*/ 2807875 h 3066992"/>
              <a:gd name="connsiteX46" fmla="*/ 4230761 w 5407398"/>
              <a:gd name="connsiteY46" fmla="*/ 2835020 h 3066992"/>
              <a:gd name="connsiteX47" fmla="*/ 4153783 w 5407398"/>
              <a:gd name="connsiteY47" fmla="*/ 2911998 h 3066992"/>
              <a:gd name="connsiteX48" fmla="*/ 3972894 w 5407398"/>
              <a:gd name="connsiteY48" fmla="*/ 2911998 h 3066992"/>
              <a:gd name="connsiteX49" fmla="*/ 3972894 w 5407398"/>
              <a:gd name="connsiteY49" fmla="*/ 2912282 h 3066992"/>
              <a:gd name="connsiteX50" fmla="*/ 3619538 w 5407398"/>
              <a:gd name="connsiteY50" fmla="*/ 2912282 h 3066992"/>
              <a:gd name="connsiteX51" fmla="*/ 3619538 w 5407398"/>
              <a:gd name="connsiteY51" fmla="*/ 2885135 h 3066992"/>
              <a:gd name="connsiteX52" fmla="*/ 3696516 w 5407398"/>
              <a:gd name="connsiteY52" fmla="*/ 2808158 h 3066992"/>
              <a:gd name="connsiteX53" fmla="*/ 3877406 w 5407398"/>
              <a:gd name="connsiteY53" fmla="*/ 2808158 h 3066992"/>
              <a:gd name="connsiteX54" fmla="*/ 52663 w 5407398"/>
              <a:gd name="connsiteY54" fmla="*/ 2806219 h 3066992"/>
              <a:gd name="connsiteX55" fmla="*/ 90532 w 5407398"/>
              <a:gd name="connsiteY55" fmla="*/ 2806219 h 3066992"/>
              <a:gd name="connsiteX56" fmla="*/ 90532 w 5407398"/>
              <a:gd name="connsiteY56" fmla="*/ 2992381 h 3066992"/>
              <a:gd name="connsiteX57" fmla="*/ 88339 w 5407398"/>
              <a:gd name="connsiteY57" fmla="*/ 2992381 h 3066992"/>
              <a:gd name="connsiteX58" fmla="*/ 88339 w 5407398"/>
              <a:gd name="connsiteY58" fmla="*/ 3036232 h 3066992"/>
              <a:gd name="connsiteX59" fmla="*/ 84534 w 5407398"/>
              <a:gd name="connsiteY59" fmla="*/ 3056830 h 3066992"/>
              <a:gd name="connsiteX60" fmla="*/ 77997 w 5407398"/>
              <a:gd name="connsiteY60" fmla="*/ 3066992 h 3066992"/>
              <a:gd name="connsiteX61" fmla="*/ 0 w 5407398"/>
              <a:gd name="connsiteY61" fmla="*/ 3066992 h 3066992"/>
              <a:gd name="connsiteX62" fmla="*/ 0 w 5407398"/>
              <a:gd name="connsiteY62" fmla="*/ 2901813 h 3066992"/>
              <a:gd name="connsiteX63" fmla="*/ 2194 w 5407398"/>
              <a:gd name="connsiteY63" fmla="*/ 2901813 h 3066992"/>
              <a:gd name="connsiteX64" fmla="*/ 2194 w 5407398"/>
              <a:gd name="connsiteY64" fmla="*/ 2857962 h 3066992"/>
              <a:gd name="connsiteX65" fmla="*/ 52663 w 5407398"/>
              <a:gd name="connsiteY65" fmla="*/ 2806219 h 3066992"/>
              <a:gd name="connsiteX66" fmla="*/ 5087890 w 5407398"/>
              <a:gd name="connsiteY66" fmla="*/ 2714864 h 3066992"/>
              <a:gd name="connsiteX67" fmla="*/ 5287290 w 5407398"/>
              <a:gd name="connsiteY67" fmla="*/ 2714864 h 3066992"/>
              <a:gd name="connsiteX68" fmla="*/ 5299606 w 5407398"/>
              <a:gd name="connsiteY68" fmla="*/ 2715784 h 3066992"/>
              <a:gd name="connsiteX69" fmla="*/ 5407398 w 5407398"/>
              <a:gd name="connsiteY69" fmla="*/ 2715784 h 3066992"/>
              <a:gd name="connsiteX70" fmla="*/ 5407398 w 5407398"/>
              <a:gd name="connsiteY70" fmla="*/ 2819908 h 3066992"/>
              <a:gd name="connsiteX71" fmla="*/ 5237387 w 5407398"/>
              <a:gd name="connsiteY71" fmla="*/ 2819908 h 3066992"/>
              <a:gd name="connsiteX72" fmla="*/ 5225070 w 5407398"/>
              <a:gd name="connsiteY72" fmla="*/ 2818988 h 3066992"/>
              <a:gd name="connsiteX73" fmla="*/ 5010912 w 5407398"/>
              <a:gd name="connsiteY73" fmla="*/ 2818988 h 3066992"/>
              <a:gd name="connsiteX74" fmla="*/ 5010912 w 5407398"/>
              <a:gd name="connsiteY74" fmla="*/ 2791841 h 3066992"/>
              <a:gd name="connsiteX75" fmla="*/ 5087890 w 5407398"/>
              <a:gd name="connsiteY75" fmla="*/ 2714864 h 3066992"/>
              <a:gd name="connsiteX76" fmla="*/ 167547 w 5407398"/>
              <a:gd name="connsiteY76" fmla="*/ 2702059 h 3066992"/>
              <a:gd name="connsiteX77" fmla="*/ 366946 w 5407398"/>
              <a:gd name="connsiteY77" fmla="*/ 2702059 h 3066992"/>
              <a:gd name="connsiteX78" fmla="*/ 378626 w 5407398"/>
              <a:gd name="connsiteY78" fmla="*/ 2702909 h 3066992"/>
              <a:gd name="connsiteX79" fmla="*/ 378626 w 5407398"/>
              <a:gd name="connsiteY79" fmla="*/ 2702059 h 3066992"/>
              <a:gd name="connsiteX80" fmla="*/ 731982 w 5407398"/>
              <a:gd name="connsiteY80" fmla="*/ 2702059 h 3066992"/>
              <a:gd name="connsiteX81" fmla="*/ 731982 w 5407398"/>
              <a:gd name="connsiteY81" fmla="*/ 2729206 h 3066992"/>
              <a:gd name="connsiteX82" fmla="*/ 655003 w 5407398"/>
              <a:gd name="connsiteY82" fmla="*/ 2806183 h 3066992"/>
              <a:gd name="connsiteX83" fmla="*/ 455604 w 5407398"/>
              <a:gd name="connsiteY83" fmla="*/ 2806183 h 3066992"/>
              <a:gd name="connsiteX84" fmla="*/ 443924 w 5407398"/>
              <a:gd name="connsiteY84" fmla="*/ 2805334 h 3066992"/>
              <a:gd name="connsiteX85" fmla="*/ 443924 w 5407398"/>
              <a:gd name="connsiteY85" fmla="*/ 2806183 h 3066992"/>
              <a:gd name="connsiteX86" fmla="*/ 90569 w 5407398"/>
              <a:gd name="connsiteY86" fmla="*/ 2806183 h 3066992"/>
              <a:gd name="connsiteX87" fmla="*/ 90569 w 5407398"/>
              <a:gd name="connsiteY87" fmla="*/ 2779038 h 3066992"/>
              <a:gd name="connsiteX88" fmla="*/ 167547 w 5407398"/>
              <a:gd name="connsiteY88" fmla="*/ 2702059 h 3066992"/>
              <a:gd name="connsiteX89" fmla="*/ 2849688 w 5407398"/>
              <a:gd name="connsiteY89" fmla="*/ 2619446 h 3066992"/>
              <a:gd name="connsiteX90" fmla="*/ 2887557 w 5407398"/>
              <a:gd name="connsiteY90" fmla="*/ 2619446 h 3066992"/>
              <a:gd name="connsiteX91" fmla="*/ 2887557 w 5407398"/>
              <a:gd name="connsiteY91" fmla="*/ 2805609 h 3066992"/>
              <a:gd name="connsiteX92" fmla="*/ 2885363 w 5407398"/>
              <a:gd name="connsiteY92" fmla="*/ 2805609 h 3066992"/>
              <a:gd name="connsiteX93" fmla="*/ 2885363 w 5407398"/>
              <a:gd name="connsiteY93" fmla="*/ 2849461 h 3066992"/>
              <a:gd name="connsiteX94" fmla="*/ 2834894 w 5407398"/>
              <a:gd name="connsiteY94" fmla="*/ 2901203 h 3066992"/>
              <a:gd name="connsiteX95" fmla="*/ 2797024 w 5407398"/>
              <a:gd name="connsiteY95" fmla="*/ 2901203 h 3066992"/>
              <a:gd name="connsiteX96" fmla="*/ 2797024 w 5407398"/>
              <a:gd name="connsiteY96" fmla="*/ 2715040 h 3066992"/>
              <a:gd name="connsiteX97" fmla="*/ 2799218 w 5407398"/>
              <a:gd name="connsiteY97" fmla="*/ 2715040 h 3066992"/>
              <a:gd name="connsiteX98" fmla="*/ 2799218 w 5407398"/>
              <a:gd name="connsiteY98" fmla="*/ 2671190 h 3066992"/>
              <a:gd name="connsiteX99" fmla="*/ 2849688 w 5407398"/>
              <a:gd name="connsiteY99" fmla="*/ 2619446 h 3066992"/>
              <a:gd name="connsiteX100" fmla="*/ 1601319 w 5407398"/>
              <a:gd name="connsiteY100" fmla="*/ 2608765 h 3066992"/>
              <a:gd name="connsiteX101" fmla="*/ 1800719 w 5407398"/>
              <a:gd name="connsiteY101" fmla="*/ 2608765 h 3066992"/>
              <a:gd name="connsiteX102" fmla="*/ 2123354 w 5407398"/>
              <a:gd name="connsiteY102" fmla="*/ 2608765 h 3066992"/>
              <a:gd name="connsiteX103" fmla="*/ 2123354 w 5407398"/>
              <a:gd name="connsiteY103" fmla="*/ 2635912 h 3066992"/>
              <a:gd name="connsiteX104" fmla="*/ 2046376 w 5407398"/>
              <a:gd name="connsiteY104" fmla="*/ 2712889 h 3066992"/>
              <a:gd name="connsiteX105" fmla="*/ 1524342 w 5407398"/>
              <a:gd name="connsiteY105" fmla="*/ 2712889 h 3066992"/>
              <a:gd name="connsiteX106" fmla="*/ 1524342 w 5407398"/>
              <a:gd name="connsiteY106" fmla="*/ 2899052 h 3066992"/>
              <a:gd name="connsiteX107" fmla="*/ 1522147 w 5407398"/>
              <a:gd name="connsiteY107" fmla="*/ 2899052 h 3066992"/>
              <a:gd name="connsiteX108" fmla="*/ 1522147 w 5407398"/>
              <a:gd name="connsiteY108" fmla="*/ 2942904 h 3066992"/>
              <a:gd name="connsiteX109" fmla="*/ 1471678 w 5407398"/>
              <a:gd name="connsiteY109" fmla="*/ 2994646 h 3066992"/>
              <a:gd name="connsiteX110" fmla="*/ 1433808 w 5407398"/>
              <a:gd name="connsiteY110" fmla="*/ 2994646 h 3066992"/>
              <a:gd name="connsiteX111" fmla="*/ 1433808 w 5407398"/>
              <a:gd name="connsiteY111" fmla="*/ 2808483 h 3066992"/>
              <a:gd name="connsiteX112" fmla="*/ 1436002 w 5407398"/>
              <a:gd name="connsiteY112" fmla="*/ 2808483 h 3066992"/>
              <a:gd name="connsiteX113" fmla="*/ 1436002 w 5407398"/>
              <a:gd name="connsiteY113" fmla="*/ 2764632 h 3066992"/>
              <a:gd name="connsiteX114" fmla="*/ 1486472 w 5407398"/>
              <a:gd name="connsiteY114" fmla="*/ 2712889 h 3066992"/>
              <a:gd name="connsiteX115" fmla="*/ 1524341 w 5407398"/>
              <a:gd name="connsiteY115" fmla="*/ 2712889 h 3066992"/>
              <a:gd name="connsiteX116" fmla="*/ 1524341 w 5407398"/>
              <a:gd name="connsiteY116" fmla="*/ 2685744 h 3066992"/>
              <a:gd name="connsiteX117" fmla="*/ 1601319 w 5407398"/>
              <a:gd name="connsiteY117" fmla="*/ 2608765 h 3066992"/>
              <a:gd name="connsiteX118" fmla="*/ 4283461 w 5407398"/>
              <a:gd name="connsiteY118" fmla="*/ 2526117 h 3066992"/>
              <a:gd name="connsiteX119" fmla="*/ 4321330 w 5407398"/>
              <a:gd name="connsiteY119" fmla="*/ 2526117 h 3066992"/>
              <a:gd name="connsiteX120" fmla="*/ 4321330 w 5407398"/>
              <a:gd name="connsiteY120" fmla="*/ 2712281 h 3066992"/>
              <a:gd name="connsiteX121" fmla="*/ 4319136 w 5407398"/>
              <a:gd name="connsiteY121" fmla="*/ 2712281 h 3066992"/>
              <a:gd name="connsiteX122" fmla="*/ 4319136 w 5407398"/>
              <a:gd name="connsiteY122" fmla="*/ 2756132 h 3066992"/>
              <a:gd name="connsiteX123" fmla="*/ 4268667 w 5407398"/>
              <a:gd name="connsiteY123" fmla="*/ 2807875 h 3066992"/>
              <a:gd name="connsiteX124" fmla="*/ 4230797 w 5407398"/>
              <a:gd name="connsiteY124" fmla="*/ 2807875 h 3066992"/>
              <a:gd name="connsiteX125" fmla="*/ 4230797 w 5407398"/>
              <a:gd name="connsiteY125" fmla="*/ 2621711 h 3066992"/>
              <a:gd name="connsiteX126" fmla="*/ 4232991 w 5407398"/>
              <a:gd name="connsiteY126" fmla="*/ 2621711 h 3066992"/>
              <a:gd name="connsiteX127" fmla="*/ 4232991 w 5407398"/>
              <a:gd name="connsiteY127" fmla="*/ 2577860 h 3066992"/>
              <a:gd name="connsiteX128" fmla="*/ 4283461 w 5407398"/>
              <a:gd name="connsiteY128" fmla="*/ 2526117 h 3066992"/>
              <a:gd name="connsiteX129" fmla="*/ 2964535 w 5407398"/>
              <a:gd name="connsiteY129" fmla="*/ 2515322 h 3066992"/>
              <a:gd name="connsiteX130" fmla="*/ 3163935 w 5407398"/>
              <a:gd name="connsiteY130" fmla="*/ 2515322 h 3066992"/>
              <a:gd name="connsiteX131" fmla="*/ 3175614 w 5407398"/>
              <a:gd name="connsiteY131" fmla="*/ 2516171 h 3066992"/>
              <a:gd name="connsiteX132" fmla="*/ 3175614 w 5407398"/>
              <a:gd name="connsiteY132" fmla="*/ 2515322 h 3066992"/>
              <a:gd name="connsiteX133" fmla="*/ 3528970 w 5407398"/>
              <a:gd name="connsiteY133" fmla="*/ 2515322 h 3066992"/>
              <a:gd name="connsiteX134" fmla="*/ 3528970 w 5407398"/>
              <a:gd name="connsiteY134" fmla="*/ 2542468 h 3066992"/>
              <a:gd name="connsiteX135" fmla="*/ 3451992 w 5407398"/>
              <a:gd name="connsiteY135" fmla="*/ 2619446 h 3066992"/>
              <a:gd name="connsiteX136" fmla="*/ 3252592 w 5407398"/>
              <a:gd name="connsiteY136" fmla="*/ 2619446 h 3066992"/>
              <a:gd name="connsiteX137" fmla="*/ 3240913 w 5407398"/>
              <a:gd name="connsiteY137" fmla="*/ 2618597 h 3066992"/>
              <a:gd name="connsiteX138" fmla="*/ 3240913 w 5407398"/>
              <a:gd name="connsiteY138" fmla="*/ 2619446 h 3066992"/>
              <a:gd name="connsiteX139" fmla="*/ 2887557 w 5407398"/>
              <a:gd name="connsiteY139" fmla="*/ 2619446 h 3066992"/>
              <a:gd name="connsiteX140" fmla="*/ 2887557 w 5407398"/>
              <a:gd name="connsiteY140" fmla="*/ 2592300 h 3066992"/>
              <a:gd name="connsiteX141" fmla="*/ 2964535 w 5407398"/>
              <a:gd name="connsiteY141" fmla="*/ 2515322 h 3066992"/>
              <a:gd name="connsiteX142" fmla="*/ 784680 w 5407398"/>
              <a:gd name="connsiteY142" fmla="*/ 2420337 h 3066992"/>
              <a:gd name="connsiteX143" fmla="*/ 822549 w 5407398"/>
              <a:gd name="connsiteY143" fmla="*/ 2420337 h 3066992"/>
              <a:gd name="connsiteX144" fmla="*/ 822549 w 5407398"/>
              <a:gd name="connsiteY144" fmla="*/ 2606500 h 3066992"/>
              <a:gd name="connsiteX145" fmla="*/ 820356 w 5407398"/>
              <a:gd name="connsiteY145" fmla="*/ 2606500 h 3066992"/>
              <a:gd name="connsiteX146" fmla="*/ 820356 w 5407398"/>
              <a:gd name="connsiteY146" fmla="*/ 2650351 h 3066992"/>
              <a:gd name="connsiteX147" fmla="*/ 769886 w 5407398"/>
              <a:gd name="connsiteY147" fmla="*/ 2702094 h 3066992"/>
              <a:gd name="connsiteX148" fmla="*/ 732017 w 5407398"/>
              <a:gd name="connsiteY148" fmla="*/ 2702094 h 3066992"/>
              <a:gd name="connsiteX149" fmla="*/ 732017 w 5407398"/>
              <a:gd name="connsiteY149" fmla="*/ 2515931 h 3066992"/>
              <a:gd name="connsiteX150" fmla="*/ 734211 w 5407398"/>
              <a:gd name="connsiteY150" fmla="*/ 2515931 h 3066992"/>
              <a:gd name="connsiteX151" fmla="*/ 734211 w 5407398"/>
              <a:gd name="connsiteY151" fmla="*/ 2472081 h 3066992"/>
              <a:gd name="connsiteX152" fmla="*/ 784680 w 5407398"/>
              <a:gd name="connsiteY152" fmla="*/ 2420337 h 3066992"/>
              <a:gd name="connsiteX153" fmla="*/ 2176018 w 5407398"/>
              <a:gd name="connsiteY153" fmla="*/ 2327008 h 3066992"/>
              <a:gd name="connsiteX154" fmla="*/ 2213887 w 5407398"/>
              <a:gd name="connsiteY154" fmla="*/ 2327008 h 3066992"/>
              <a:gd name="connsiteX155" fmla="*/ 2213887 w 5407398"/>
              <a:gd name="connsiteY155" fmla="*/ 2513171 h 3066992"/>
              <a:gd name="connsiteX156" fmla="*/ 2211693 w 5407398"/>
              <a:gd name="connsiteY156" fmla="*/ 2513171 h 3066992"/>
              <a:gd name="connsiteX157" fmla="*/ 2211693 w 5407398"/>
              <a:gd name="connsiteY157" fmla="*/ 2557022 h 3066992"/>
              <a:gd name="connsiteX158" fmla="*/ 2161223 w 5407398"/>
              <a:gd name="connsiteY158" fmla="*/ 2608765 h 3066992"/>
              <a:gd name="connsiteX159" fmla="*/ 2123354 w 5407398"/>
              <a:gd name="connsiteY159" fmla="*/ 2608765 h 3066992"/>
              <a:gd name="connsiteX160" fmla="*/ 2123354 w 5407398"/>
              <a:gd name="connsiteY160" fmla="*/ 2422602 h 3066992"/>
              <a:gd name="connsiteX161" fmla="*/ 2125548 w 5407398"/>
              <a:gd name="connsiteY161" fmla="*/ 2422602 h 3066992"/>
              <a:gd name="connsiteX162" fmla="*/ 2125548 w 5407398"/>
              <a:gd name="connsiteY162" fmla="*/ 2378751 h 3066992"/>
              <a:gd name="connsiteX163" fmla="*/ 2176018 w 5407398"/>
              <a:gd name="connsiteY163" fmla="*/ 2327008 h 3066992"/>
              <a:gd name="connsiteX164" fmla="*/ 1080417 w 5407398"/>
              <a:gd name="connsiteY164" fmla="*/ 2315930 h 3066992"/>
              <a:gd name="connsiteX165" fmla="*/ 1433772 w 5407398"/>
              <a:gd name="connsiteY165" fmla="*/ 2315930 h 3066992"/>
              <a:gd name="connsiteX166" fmla="*/ 1433772 w 5407398"/>
              <a:gd name="connsiteY166" fmla="*/ 2343076 h 3066992"/>
              <a:gd name="connsiteX167" fmla="*/ 1356794 w 5407398"/>
              <a:gd name="connsiteY167" fmla="*/ 2420054 h 3066992"/>
              <a:gd name="connsiteX168" fmla="*/ 1175905 w 5407398"/>
              <a:gd name="connsiteY168" fmla="*/ 2420054 h 3066992"/>
              <a:gd name="connsiteX169" fmla="*/ 1175905 w 5407398"/>
              <a:gd name="connsiteY169" fmla="*/ 2420337 h 3066992"/>
              <a:gd name="connsiteX170" fmla="*/ 822549 w 5407398"/>
              <a:gd name="connsiteY170" fmla="*/ 2420337 h 3066992"/>
              <a:gd name="connsiteX171" fmla="*/ 822549 w 5407398"/>
              <a:gd name="connsiteY171" fmla="*/ 2393191 h 3066992"/>
              <a:gd name="connsiteX172" fmla="*/ 899528 w 5407398"/>
              <a:gd name="connsiteY172" fmla="*/ 2316213 h 3066992"/>
              <a:gd name="connsiteX173" fmla="*/ 1080417 w 5407398"/>
              <a:gd name="connsiteY173" fmla="*/ 2316213 h 3066992"/>
              <a:gd name="connsiteX174" fmla="*/ 3581669 w 5407398"/>
              <a:gd name="connsiteY174" fmla="*/ 2233600 h 3066992"/>
              <a:gd name="connsiteX175" fmla="*/ 3619538 w 5407398"/>
              <a:gd name="connsiteY175" fmla="*/ 2233600 h 3066992"/>
              <a:gd name="connsiteX176" fmla="*/ 3619538 w 5407398"/>
              <a:gd name="connsiteY176" fmla="*/ 2419763 h 3066992"/>
              <a:gd name="connsiteX177" fmla="*/ 3617344 w 5407398"/>
              <a:gd name="connsiteY177" fmla="*/ 2419763 h 3066992"/>
              <a:gd name="connsiteX178" fmla="*/ 3617344 w 5407398"/>
              <a:gd name="connsiteY178" fmla="*/ 2463614 h 3066992"/>
              <a:gd name="connsiteX179" fmla="*/ 3566875 w 5407398"/>
              <a:gd name="connsiteY179" fmla="*/ 2515357 h 3066992"/>
              <a:gd name="connsiteX180" fmla="*/ 3529005 w 5407398"/>
              <a:gd name="connsiteY180" fmla="*/ 2515357 h 3066992"/>
              <a:gd name="connsiteX181" fmla="*/ 3529005 w 5407398"/>
              <a:gd name="connsiteY181" fmla="*/ 2329194 h 3066992"/>
              <a:gd name="connsiteX182" fmla="*/ 3531199 w 5407398"/>
              <a:gd name="connsiteY182" fmla="*/ 2329194 h 3066992"/>
              <a:gd name="connsiteX183" fmla="*/ 3531199 w 5407398"/>
              <a:gd name="connsiteY183" fmla="*/ 2285343 h 3066992"/>
              <a:gd name="connsiteX184" fmla="*/ 3581669 w 5407398"/>
              <a:gd name="connsiteY184" fmla="*/ 2233600 h 3066992"/>
              <a:gd name="connsiteX185" fmla="*/ 2443633 w 5407398"/>
              <a:gd name="connsiteY185" fmla="*/ 2222487 h 3066992"/>
              <a:gd name="connsiteX186" fmla="*/ 2796989 w 5407398"/>
              <a:gd name="connsiteY186" fmla="*/ 2222487 h 3066992"/>
              <a:gd name="connsiteX187" fmla="*/ 2796989 w 5407398"/>
              <a:gd name="connsiteY187" fmla="*/ 2249633 h 3066992"/>
              <a:gd name="connsiteX188" fmla="*/ 2720011 w 5407398"/>
              <a:gd name="connsiteY188" fmla="*/ 2326611 h 3066992"/>
              <a:gd name="connsiteX189" fmla="*/ 2567279 w 5407398"/>
              <a:gd name="connsiteY189" fmla="*/ 2326611 h 3066992"/>
              <a:gd name="connsiteX190" fmla="*/ 2567279 w 5407398"/>
              <a:gd name="connsiteY190" fmla="*/ 2327008 h 3066992"/>
              <a:gd name="connsiteX191" fmla="*/ 2213923 w 5407398"/>
              <a:gd name="connsiteY191" fmla="*/ 2327008 h 3066992"/>
              <a:gd name="connsiteX192" fmla="*/ 2213923 w 5407398"/>
              <a:gd name="connsiteY192" fmla="*/ 2299862 h 3066992"/>
              <a:gd name="connsiteX193" fmla="*/ 2290901 w 5407398"/>
              <a:gd name="connsiteY193" fmla="*/ 2222884 h 3066992"/>
              <a:gd name="connsiteX194" fmla="*/ 2443633 w 5407398"/>
              <a:gd name="connsiteY194" fmla="*/ 2222884 h 3066992"/>
              <a:gd name="connsiteX195" fmla="*/ 4973043 w 5407398"/>
              <a:gd name="connsiteY195" fmla="*/ 2140271 h 3066992"/>
              <a:gd name="connsiteX196" fmla="*/ 5010912 w 5407398"/>
              <a:gd name="connsiteY196" fmla="*/ 2140271 h 3066992"/>
              <a:gd name="connsiteX197" fmla="*/ 5010912 w 5407398"/>
              <a:gd name="connsiteY197" fmla="*/ 2326434 h 3066992"/>
              <a:gd name="connsiteX198" fmla="*/ 5008718 w 5407398"/>
              <a:gd name="connsiteY198" fmla="*/ 2326434 h 3066992"/>
              <a:gd name="connsiteX199" fmla="*/ 5008718 w 5407398"/>
              <a:gd name="connsiteY199" fmla="*/ 2370285 h 3066992"/>
              <a:gd name="connsiteX200" fmla="*/ 4958249 w 5407398"/>
              <a:gd name="connsiteY200" fmla="*/ 2422028 h 3066992"/>
              <a:gd name="connsiteX201" fmla="*/ 4920379 w 5407398"/>
              <a:gd name="connsiteY201" fmla="*/ 2422028 h 3066992"/>
              <a:gd name="connsiteX202" fmla="*/ 4920379 w 5407398"/>
              <a:gd name="connsiteY202" fmla="*/ 2449139 h 3066992"/>
              <a:gd name="connsiteX203" fmla="*/ 4843401 w 5407398"/>
              <a:gd name="connsiteY203" fmla="*/ 2526117 h 3066992"/>
              <a:gd name="connsiteX204" fmla="*/ 4321366 w 5407398"/>
              <a:gd name="connsiteY204" fmla="*/ 2526117 h 3066992"/>
              <a:gd name="connsiteX205" fmla="*/ 4321366 w 5407398"/>
              <a:gd name="connsiteY205" fmla="*/ 2498971 h 3066992"/>
              <a:gd name="connsiteX206" fmla="*/ 4398344 w 5407398"/>
              <a:gd name="connsiteY206" fmla="*/ 2421993 h 3066992"/>
              <a:gd name="connsiteX207" fmla="*/ 4597744 w 5407398"/>
              <a:gd name="connsiteY207" fmla="*/ 2421993 h 3066992"/>
              <a:gd name="connsiteX208" fmla="*/ 4920379 w 5407398"/>
              <a:gd name="connsiteY208" fmla="*/ 2421993 h 3066992"/>
              <a:gd name="connsiteX209" fmla="*/ 4920379 w 5407398"/>
              <a:gd name="connsiteY209" fmla="*/ 2235865 h 3066992"/>
              <a:gd name="connsiteX210" fmla="*/ 4922573 w 5407398"/>
              <a:gd name="connsiteY210" fmla="*/ 2235865 h 3066992"/>
              <a:gd name="connsiteX211" fmla="*/ 4922573 w 5407398"/>
              <a:gd name="connsiteY211" fmla="*/ 2192014 h 3066992"/>
              <a:gd name="connsiteX212" fmla="*/ 4973043 w 5407398"/>
              <a:gd name="connsiteY212" fmla="*/ 2140271 h 3066992"/>
              <a:gd name="connsiteX213" fmla="*/ 3877406 w 5407398"/>
              <a:gd name="connsiteY213" fmla="*/ 2129158 h 3066992"/>
              <a:gd name="connsiteX214" fmla="*/ 4230761 w 5407398"/>
              <a:gd name="connsiteY214" fmla="*/ 2129158 h 3066992"/>
              <a:gd name="connsiteX215" fmla="*/ 4230761 w 5407398"/>
              <a:gd name="connsiteY215" fmla="*/ 2156305 h 3066992"/>
              <a:gd name="connsiteX216" fmla="*/ 4153783 w 5407398"/>
              <a:gd name="connsiteY216" fmla="*/ 2233282 h 3066992"/>
              <a:gd name="connsiteX217" fmla="*/ 3972894 w 5407398"/>
              <a:gd name="connsiteY217" fmla="*/ 2233282 h 3066992"/>
              <a:gd name="connsiteX218" fmla="*/ 3972894 w 5407398"/>
              <a:gd name="connsiteY218" fmla="*/ 2233565 h 3066992"/>
              <a:gd name="connsiteX219" fmla="*/ 3619538 w 5407398"/>
              <a:gd name="connsiteY219" fmla="*/ 2233565 h 3066992"/>
              <a:gd name="connsiteX220" fmla="*/ 3619538 w 5407398"/>
              <a:gd name="connsiteY220" fmla="*/ 2206419 h 3066992"/>
              <a:gd name="connsiteX221" fmla="*/ 3696516 w 5407398"/>
              <a:gd name="connsiteY221" fmla="*/ 2129441 h 3066992"/>
              <a:gd name="connsiteX222" fmla="*/ 3877406 w 5407398"/>
              <a:gd name="connsiteY222" fmla="*/ 2129441 h 3066992"/>
              <a:gd name="connsiteX223" fmla="*/ 5087890 w 5407398"/>
              <a:gd name="connsiteY223" fmla="*/ 2036147 h 3066992"/>
              <a:gd name="connsiteX224" fmla="*/ 5287290 w 5407398"/>
              <a:gd name="connsiteY224" fmla="*/ 2036147 h 3066992"/>
              <a:gd name="connsiteX225" fmla="*/ 5299606 w 5407398"/>
              <a:gd name="connsiteY225" fmla="*/ 2037067 h 3066992"/>
              <a:gd name="connsiteX226" fmla="*/ 5407398 w 5407398"/>
              <a:gd name="connsiteY226" fmla="*/ 2037067 h 3066992"/>
              <a:gd name="connsiteX227" fmla="*/ 5407398 w 5407398"/>
              <a:gd name="connsiteY227" fmla="*/ 2141191 h 3066992"/>
              <a:gd name="connsiteX228" fmla="*/ 5237387 w 5407398"/>
              <a:gd name="connsiteY228" fmla="*/ 2141191 h 3066992"/>
              <a:gd name="connsiteX229" fmla="*/ 5225070 w 5407398"/>
              <a:gd name="connsiteY229" fmla="*/ 2140271 h 3066992"/>
              <a:gd name="connsiteX230" fmla="*/ 5010912 w 5407398"/>
              <a:gd name="connsiteY230" fmla="*/ 2140271 h 3066992"/>
              <a:gd name="connsiteX231" fmla="*/ 5010912 w 5407398"/>
              <a:gd name="connsiteY231" fmla="*/ 2113125 h 3066992"/>
              <a:gd name="connsiteX232" fmla="*/ 5087890 w 5407398"/>
              <a:gd name="connsiteY232" fmla="*/ 2036147 h 3066992"/>
              <a:gd name="connsiteX233" fmla="*/ 2849688 w 5407398"/>
              <a:gd name="connsiteY233" fmla="*/ 1940730 h 3066992"/>
              <a:gd name="connsiteX234" fmla="*/ 2887557 w 5407398"/>
              <a:gd name="connsiteY234" fmla="*/ 1940730 h 3066992"/>
              <a:gd name="connsiteX235" fmla="*/ 2887557 w 5407398"/>
              <a:gd name="connsiteY235" fmla="*/ 2126893 h 3066992"/>
              <a:gd name="connsiteX236" fmla="*/ 2885363 w 5407398"/>
              <a:gd name="connsiteY236" fmla="*/ 2126893 h 3066992"/>
              <a:gd name="connsiteX237" fmla="*/ 2885363 w 5407398"/>
              <a:gd name="connsiteY237" fmla="*/ 2170744 h 3066992"/>
              <a:gd name="connsiteX238" fmla="*/ 2834894 w 5407398"/>
              <a:gd name="connsiteY238" fmla="*/ 2222487 h 3066992"/>
              <a:gd name="connsiteX239" fmla="*/ 2797024 w 5407398"/>
              <a:gd name="connsiteY239" fmla="*/ 2222487 h 3066992"/>
              <a:gd name="connsiteX240" fmla="*/ 2797024 w 5407398"/>
              <a:gd name="connsiteY240" fmla="*/ 2036324 h 3066992"/>
              <a:gd name="connsiteX241" fmla="*/ 2799218 w 5407398"/>
              <a:gd name="connsiteY241" fmla="*/ 2036324 h 3066992"/>
              <a:gd name="connsiteX242" fmla="*/ 2799218 w 5407398"/>
              <a:gd name="connsiteY242" fmla="*/ 1992473 h 3066992"/>
              <a:gd name="connsiteX243" fmla="*/ 2849688 w 5407398"/>
              <a:gd name="connsiteY243" fmla="*/ 1940730 h 3066992"/>
              <a:gd name="connsiteX244" fmla="*/ 1601319 w 5407398"/>
              <a:gd name="connsiteY244" fmla="*/ 1930049 h 3066992"/>
              <a:gd name="connsiteX245" fmla="*/ 1800719 w 5407398"/>
              <a:gd name="connsiteY245" fmla="*/ 1930049 h 3066992"/>
              <a:gd name="connsiteX246" fmla="*/ 2123354 w 5407398"/>
              <a:gd name="connsiteY246" fmla="*/ 1930049 h 3066992"/>
              <a:gd name="connsiteX247" fmla="*/ 2123354 w 5407398"/>
              <a:gd name="connsiteY247" fmla="*/ 1957195 h 3066992"/>
              <a:gd name="connsiteX248" fmla="*/ 2046376 w 5407398"/>
              <a:gd name="connsiteY248" fmla="*/ 2034173 h 3066992"/>
              <a:gd name="connsiteX249" fmla="*/ 1524342 w 5407398"/>
              <a:gd name="connsiteY249" fmla="*/ 2034173 h 3066992"/>
              <a:gd name="connsiteX250" fmla="*/ 1524342 w 5407398"/>
              <a:gd name="connsiteY250" fmla="*/ 2220335 h 3066992"/>
              <a:gd name="connsiteX251" fmla="*/ 1522147 w 5407398"/>
              <a:gd name="connsiteY251" fmla="*/ 2220335 h 3066992"/>
              <a:gd name="connsiteX252" fmla="*/ 1522147 w 5407398"/>
              <a:gd name="connsiteY252" fmla="*/ 2264186 h 3066992"/>
              <a:gd name="connsiteX253" fmla="*/ 1471678 w 5407398"/>
              <a:gd name="connsiteY253" fmla="*/ 2315929 h 3066992"/>
              <a:gd name="connsiteX254" fmla="*/ 1433808 w 5407398"/>
              <a:gd name="connsiteY254" fmla="*/ 2315929 h 3066992"/>
              <a:gd name="connsiteX255" fmla="*/ 1433808 w 5407398"/>
              <a:gd name="connsiteY255" fmla="*/ 2129766 h 3066992"/>
              <a:gd name="connsiteX256" fmla="*/ 1436002 w 5407398"/>
              <a:gd name="connsiteY256" fmla="*/ 2129766 h 3066992"/>
              <a:gd name="connsiteX257" fmla="*/ 1436002 w 5407398"/>
              <a:gd name="connsiteY257" fmla="*/ 2085915 h 3066992"/>
              <a:gd name="connsiteX258" fmla="*/ 1486472 w 5407398"/>
              <a:gd name="connsiteY258" fmla="*/ 2034172 h 3066992"/>
              <a:gd name="connsiteX259" fmla="*/ 1524341 w 5407398"/>
              <a:gd name="connsiteY259" fmla="*/ 2034172 h 3066992"/>
              <a:gd name="connsiteX260" fmla="*/ 1524341 w 5407398"/>
              <a:gd name="connsiteY260" fmla="*/ 2007027 h 3066992"/>
              <a:gd name="connsiteX261" fmla="*/ 1601319 w 5407398"/>
              <a:gd name="connsiteY261" fmla="*/ 1930049 h 3066992"/>
              <a:gd name="connsiteX262" fmla="*/ 4283461 w 5407398"/>
              <a:gd name="connsiteY262" fmla="*/ 1847402 h 3066992"/>
              <a:gd name="connsiteX263" fmla="*/ 4321330 w 5407398"/>
              <a:gd name="connsiteY263" fmla="*/ 1847402 h 3066992"/>
              <a:gd name="connsiteX264" fmla="*/ 4321330 w 5407398"/>
              <a:gd name="connsiteY264" fmla="*/ 2033564 h 3066992"/>
              <a:gd name="connsiteX265" fmla="*/ 4319136 w 5407398"/>
              <a:gd name="connsiteY265" fmla="*/ 2033564 h 3066992"/>
              <a:gd name="connsiteX266" fmla="*/ 4319136 w 5407398"/>
              <a:gd name="connsiteY266" fmla="*/ 2077415 h 3066992"/>
              <a:gd name="connsiteX267" fmla="*/ 4268667 w 5407398"/>
              <a:gd name="connsiteY267" fmla="*/ 2129158 h 3066992"/>
              <a:gd name="connsiteX268" fmla="*/ 4230797 w 5407398"/>
              <a:gd name="connsiteY268" fmla="*/ 2129158 h 3066992"/>
              <a:gd name="connsiteX269" fmla="*/ 4230797 w 5407398"/>
              <a:gd name="connsiteY269" fmla="*/ 1942995 h 3066992"/>
              <a:gd name="connsiteX270" fmla="*/ 4232991 w 5407398"/>
              <a:gd name="connsiteY270" fmla="*/ 1942995 h 3066992"/>
              <a:gd name="connsiteX271" fmla="*/ 4232991 w 5407398"/>
              <a:gd name="connsiteY271" fmla="*/ 1899145 h 3066992"/>
              <a:gd name="connsiteX272" fmla="*/ 4283461 w 5407398"/>
              <a:gd name="connsiteY272" fmla="*/ 1847402 h 3066992"/>
              <a:gd name="connsiteX273" fmla="*/ 2964535 w 5407398"/>
              <a:gd name="connsiteY273" fmla="*/ 1836606 h 3066992"/>
              <a:gd name="connsiteX274" fmla="*/ 3163935 w 5407398"/>
              <a:gd name="connsiteY274" fmla="*/ 1836606 h 3066992"/>
              <a:gd name="connsiteX275" fmla="*/ 3175614 w 5407398"/>
              <a:gd name="connsiteY275" fmla="*/ 1837455 h 3066992"/>
              <a:gd name="connsiteX276" fmla="*/ 3175614 w 5407398"/>
              <a:gd name="connsiteY276" fmla="*/ 1836606 h 3066992"/>
              <a:gd name="connsiteX277" fmla="*/ 3528970 w 5407398"/>
              <a:gd name="connsiteY277" fmla="*/ 1836606 h 3066992"/>
              <a:gd name="connsiteX278" fmla="*/ 3528970 w 5407398"/>
              <a:gd name="connsiteY278" fmla="*/ 1863752 h 3066992"/>
              <a:gd name="connsiteX279" fmla="*/ 3451992 w 5407398"/>
              <a:gd name="connsiteY279" fmla="*/ 1940730 h 3066992"/>
              <a:gd name="connsiteX280" fmla="*/ 3252592 w 5407398"/>
              <a:gd name="connsiteY280" fmla="*/ 1940730 h 3066992"/>
              <a:gd name="connsiteX281" fmla="*/ 3240913 w 5407398"/>
              <a:gd name="connsiteY281" fmla="*/ 1939880 h 3066992"/>
              <a:gd name="connsiteX282" fmla="*/ 3240913 w 5407398"/>
              <a:gd name="connsiteY282" fmla="*/ 1940730 h 3066992"/>
              <a:gd name="connsiteX283" fmla="*/ 2887557 w 5407398"/>
              <a:gd name="connsiteY283" fmla="*/ 1940730 h 3066992"/>
              <a:gd name="connsiteX284" fmla="*/ 2887557 w 5407398"/>
              <a:gd name="connsiteY284" fmla="*/ 1913584 h 3066992"/>
              <a:gd name="connsiteX285" fmla="*/ 2964535 w 5407398"/>
              <a:gd name="connsiteY285" fmla="*/ 1836606 h 3066992"/>
              <a:gd name="connsiteX286" fmla="*/ 2176018 w 5407398"/>
              <a:gd name="connsiteY286" fmla="*/ 1648293 h 3066992"/>
              <a:gd name="connsiteX287" fmla="*/ 2213887 w 5407398"/>
              <a:gd name="connsiteY287" fmla="*/ 1648293 h 3066992"/>
              <a:gd name="connsiteX288" fmla="*/ 2213887 w 5407398"/>
              <a:gd name="connsiteY288" fmla="*/ 1834455 h 3066992"/>
              <a:gd name="connsiteX289" fmla="*/ 2211693 w 5407398"/>
              <a:gd name="connsiteY289" fmla="*/ 1834455 h 3066992"/>
              <a:gd name="connsiteX290" fmla="*/ 2211693 w 5407398"/>
              <a:gd name="connsiteY290" fmla="*/ 1878305 h 3066992"/>
              <a:gd name="connsiteX291" fmla="*/ 2161223 w 5407398"/>
              <a:gd name="connsiteY291" fmla="*/ 1930048 h 3066992"/>
              <a:gd name="connsiteX292" fmla="*/ 2123354 w 5407398"/>
              <a:gd name="connsiteY292" fmla="*/ 1930048 h 3066992"/>
              <a:gd name="connsiteX293" fmla="*/ 2123354 w 5407398"/>
              <a:gd name="connsiteY293" fmla="*/ 1743887 h 3066992"/>
              <a:gd name="connsiteX294" fmla="*/ 2125548 w 5407398"/>
              <a:gd name="connsiteY294" fmla="*/ 1743887 h 3066992"/>
              <a:gd name="connsiteX295" fmla="*/ 2125548 w 5407398"/>
              <a:gd name="connsiteY295" fmla="*/ 1700034 h 3066992"/>
              <a:gd name="connsiteX296" fmla="*/ 2176018 w 5407398"/>
              <a:gd name="connsiteY296" fmla="*/ 1648293 h 3066992"/>
              <a:gd name="connsiteX297" fmla="*/ 3581669 w 5407398"/>
              <a:gd name="connsiteY297" fmla="*/ 1554884 h 3066992"/>
              <a:gd name="connsiteX298" fmla="*/ 3619538 w 5407398"/>
              <a:gd name="connsiteY298" fmla="*/ 1554884 h 3066992"/>
              <a:gd name="connsiteX299" fmla="*/ 3619538 w 5407398"/>
              <a:gd name="connsiteY299" fmla="*/ 1741047 h 3066992"/>
              <a:gd name="connsiteX300" fmla="*/ 3617344 w 5407398"/>
              <a:gd name="connsiteY300" fmla="*/ 1741047 h 3066992"/>
              <a:gd name="connsiteX301" fmla="*/ 3617344 w 5407398"/>
              <a:gd name="connsiteY301" fmla="*/ 1784899 h 3066992"/>
              <a:gd name="connsiteX302" fmla="*/ 3566875 w 5407398"/>
              <a:gd name="connsiteY302" fmla="*/ 1836642 h 3066992"/>
              <a:gd name="connsiteX303" fmla="*/ 3529005 w 5407398"/>
              <a:gd name="connsiteY303" fmla="*/ 1836642 h 3066992"/>
              <a:gd name="connsiteX304" fmla="*/ 3529005 w 5407398"/>
              <a:gd name="connsiteY304" fmla="*/ 1650478 h 3066992"/>
              <a:gd name="connsiteX305" fmla="*/ 3531199 w 5407398"/>
              <a:gd name="connsiteY305" fmla="*/ 1650478 h 3066992"/>
              <a:gd name="connsiteX306" fmla="*/ 3531199 w 5407398"/>
              <a:gd name="connsiteY306" fmla="*/ 1606628 h 3066992"/>
              <a:gd name="connsiteX307" fmla="*/ 3581669 w 5407398"/>
              <a:gd name="connsiteY307" fmla="*/ 1554884 h 3066992"/>
              <a:gd name="connsiteX308" fmla="*/ 2443633 w 5407398"/>
              <a:gd name="connsiteY308" fmla="*/ 1543771 h 3066992"/>
              <a:gd name="connsiteX309" fmla="*/ 2796989 w 5407398"/>
              <a:gd name="connsiteY309" fmla="*/ 1543771 h 3066992"/>
              <a:gd name="connsiteX310" fmla="*/ 2796989 w 5407398"/>
              <a:gd name="connsiteY310" fmla="*/ 1570917 h 3066992"/>
              <a:gd name="connsiteX311" fmla="*/ 2720011 w 5407398"/>
              <a:gd name="connsiteY311" fmla="*/ 1647897 h 3066992"/>
              <a:gd name="connsiteX312" fmla="*/ 2567279 w 5407398"/>
              <a:gd name="connsiteY312" fmla="*/ 1647897 h 3066992"/>
              <a:gd name="connsiteX313" fmla="*/ 2567279 w 5407398"/>
              <a:gd name="connsiteY313" fmla="*/ 1648293 h 3066992"/>
              <a:gd name="connsiteX314" fmla="*/ 2213923 w 5407398"/>
              <a:gd name="connsiteY314" fmla="*/ 1648293 h 3066992"/>
              <a:gd name="connsiteX315" fmla="*/ 2213923 w 5407398"/>
              <a:gd name="connsiteY315" fmla="*/ 1621147 h 3066992"/>
              <a:gd name="connsiteX316" fmla="*/ 2290901 w 5407398"/>
              <a:gd name="connsiteY316" fmla="*/ 1544169 h 3066992"/>
              <a:gd name="connsiteX317" fmla="*/ 2443633 w 5407398"/>
              <a:gd name="connsiteY317" fmla="*/ 1544169 h 3066992"/>
              <a:gd name="connsiteX318" fmla="*/ 4973043 w 5407398"/>
              <a:gd name="connsiteY318" fmla="*/ 1461556 h 3066992"/>
              <a:gd name="connsiteX319" fmla="*/ 5010912 w 5407398"/>
              <a:gd name="connsiteY319" fmla="*/ 1461556 h 3066992"/>
              <a:gd name="connsiteX320" fmla="*/ 5010912 w 5407398"/>
              <a:gd name="connsiteY320" fmla="*/ 1647718 h 3066992"/>
              <a:gd name="connsiteX321" fmla="*/ 5008718 w 5407398"/>
              <a:gd name="connsiteY321" fmla="*/ 1647718 h 3066992"/>
              <a:gd name="connsiteX322" fmla="*/ 5008718 w 5407398"/>
              <a:gd name="connsiteY322" fmla="*/ 1691571 h 3066992"/>
              <a:gd name="connsiteX323" fmla="*/ 4958249 w 5407398"/>
              <a:gd name="connsiteY323" fmla="*/ 1743312 h 3066992"/>
              <a:gd name="connsiteX324" fmla="*/ 4920379 w 5407398"/>
              <a:gd name="connsiteY324" fmla="*/ 1743312 h 3066992"/>
              <a:gd name="connsiteX325" fmla="*/ 4920379 w 5407398"/>
              <a:gd name="connsiteY325" fmla="*/ 1770423 h 3066992"/>
              <a:gd name="connsiteX326" fmla="*/ 4843401 w 5407398"/>
              <a:gd name="connsiteY326" fmla="*/ 1847402 h 3066992"/>
              <a:gd name="connsiteX327" fmla="*/ 4321366 w 5407398"/>
              <a:gd name="connsiteY327" fmla="*/ 1847402 h 3066992"/>
              <a:gd name="connsiteX328" fmla="*/ 4321366 w 5407398"/>
              <a:gd name="connsiteY328" fmla="*/ 1820256 h 3066992"/>
              <a:gd name="connsiteX329" fmla="*/ 4398344 w 5407398"/>
              <a:gd name="connsiteY329" fmla="*/ 1743279 h 3066992"/>
              <a:gd name="connsiteX330" fmla="*/ 4597744 w 5407398"/>
              <a:gd name="connsiteY330" fmla="*/ 1743279 h 3066992"/>
              <a:gd name="connsiteX331" fmla="*/ 4920379 w 5407398"/>
              <a:gd name="connsiteY331" fmla="*/ 1743279 h 3066992"/>
              <a:gd name="connsiteX332" fmla="*/ 4920379 w 5407398"/>
              <a:gd name="connsiteY332" fmla="*/ 1557149 h 3066992"/>
              <a:gd name="connsiteX333" fmla="*/ 4922573 w 5407398"/>
              <a:gd name="connsiteY333" fmla="*/ 1557149 h 3066992"/>
              <a:gd name="connsiteX334" fmla="*/ 4922573 w 5407398"/>
              <a:gd name="connsiteY334" fmla="*/ 1513299 h 3066992"/>
              <a:gd name="connsiteX335" fmla="*/ 4973043 w 5407398"/>
              <a:gd name="connsiteY335" fmla="*/ 1461556 h 3066992"/>
              <a:gd name="connsiteX336" fmla="*/ 3877406 w 5407398"/>
              <a:gd name="connsiteY336" fmla="*/ 1450478 h 3066992"/>
              <a:gd name="connsiteX337" fmla="*/ 4230761 w 5407398"/>
              <a:gd name="connsiteY337" fmla="*/ 1450478 h 3066992"/>
              <a:gd name="connsiteX338" fmla="*/ 4230761 w 5407398"/>
              <a:gd name="connsiteY338" fmla="*/ 1477624 h 3066992"/>
              <a:gd name="connsiteX339" fmla="*/ 4153783 w 5407398"/>
              <a:gd name="connsiteY339" fmla="*/ 1554601 h 3066992"/>
              <a:gd name="connsiteX340" fmla="*/ 3972894 w 5407398"/>
              <a:gd name="connsiteY340" fmla="*/ 1554601 h 3066992"/>
              <a:gd name="connsiteX341" fmla="*/ 3972894 w 5407398"/>
              <a:gd name="connsiteY341" fmla="*/ 1554884 h 3066992"/>
              <a:gd name="connsiteX342" fmla="*/ 3619538 w 5407398"/>
              <a:gd name="connsiteY342" fmla="*/ 1554884 h 3066992"/>
              <a:gd name="connsiteX343" fmla="*/ 3619538 w 5407398"/>
              <a:gd name="connsiteY343" fmla="*/ 1527738 h 3066992"/>
              <a:gd name="connsiteX344" fmla="*/ 3696516 w 5407398"/>
              <a:gd name="connsiteY344" fmla="*/ 1450761 h 3066992"/>
              <a:gd name="connsiteX345" fmla="*/ 3877406 w 5407398"/>
              <a:gd name="connsiteY345" fmla="*/ 1450761 h 3066992"/>
              <a:gd name="connsiteX346" fmla="*/ 5087890 w 5407398"/>
              <a:gd name="connsiteY346" fmla="*/ 1357432 h 3066992"/>
              <a:gd name="connsiteX347" fmla="*/ 5287290 w 5407398"/>
              <a:gd name="connsiteY347" fmla="*/ 1357432 h 3066992"/>
              <a:gd name="connsiteX348" fmla="*/ 5299606 w 5407398"/>
              <a:gd name="connsiteY348" fmla="*/ 1358352 h 3066992"/>
              <a:gd name="connsiteX349" fmla="*/ 5407398 w 5407398"/>
              <a:gd name="connsiteY349" fmla="*/ 1358352 h 3066992"/>
              <a:gd name="connsiteX350" fmla="*/ 5407398 w 5407398"/>
              <a:gd name="connsiteY350" fmla="*/ 1462475 h 3066992"/>
              <a:gd name="connsiteX351" fmla="*/ 5237387 w 5407398"/>
              <a:gd name="connsiteY351" fmla="*/ 1462475 h 3066992"/>
              <a:gd name="connsiteX352" fmla="*/ 5225070 w 5407398"/>
              <a:gd name="connsiteY352" fmla="*/ 1461556 h 3066992"/>
              <a:gd name="connsiteX353" fmla="*/ 5010912 w 5407398"/>
              <a:gd name="connsiteY353" fmla="*/ 1461556 h 3066992"/>
              <a:gd name="connsiteX354" fmla="*/ 5010912 w 5407398"/>
              <a:gd name="connsiteY354" fmla="*/ 1434410 h 3066992"/>
              <a:gd name="connsiteX355" fmla="*/ 5087890 w 5407398"/>
              <a:gd name="connsiteY355" fmla="*/ 1357432 h 3066992"/>
              <a:gd name="connsiteX356" fmla="*/ 2849688 w 5407398"/>
              <a:gd name="connsiteY356" fmla="*/ 1262015 h 3066992"/>
              <a:gd name="connsiteX357" fmla="*/ 2887557 w 5407398"/>
              <a:gd name="connsiteY357" fmla="*/ 1262015 h 3066992"/>
              <a:gd name="connsiteX358" fmla="*/ 2887557 w 5407398"/>
              <a:gd name="connsiteY358" fmla="*/ 1448178 h 3066992"/>
              <a:gd name="connsiteX359" fmla="*/ 2885363 w 5407398"/>
              <a:gd name="connsiteY359" fmla="*/ 1448178 h 3066992"/>
              <a:gd name="connsiteX360" fmla="*/ 2885363 w 5407398"/>
              <a:gd name="connsiteY360" fmla="*/ 1492028 h 3066992"/>
              <a:gd name="connsiteX361" fmla="*/ 2834894 w 5407398"/>
              <a:gd name="connsiteY361" fmla="*/ 1543771 h 3066992"/>
              <a:gd name="connsiteX362" fmla="*/ 2797024 w 5407398"/>
              <a:gd name="connsiteY362" fmla="*/ 1543771 h 3066992"/>
              <a:gd name="connsiteX363" fmla="*/ 2797024 w 5407398"/>
              <a:gd name="connsiteY363" fmla="*/ 1357609 h 3066992"/>
              <a:gd name="connsiteX364" fmla="*/ 2799218 w 5407398"/>
              <a:gd name="connsiteY364" fmla="*/ 1357609 h 3066992"/>
              <a:gd name="connsiteX365" fmla="*/ 2799218 w 5407398"/>
              <a:gd name="connsiteY365" fmla="*/ 1313758 h 3066992"/>
              <a:gd name="connsiteX366" fmla="*/ 2849688 w 5407398"/>
              <a:gd name="connsiteY366" fmla="*/ 1262015 h 3066992"/>
              <a:gd name="connsiteX367" fmla="*/ 4283461 w 5407398"/>
              <a:gd name="connsiteY367" fmla="*/ 1168721 h 3066992"/>
              <a:gd name="connsiteX368" fmla="*/ 4321330 w 5407398"/>
              <a:gd name="connsiteY368" fmla="*/ 1168721 h 3066992"/>
              <a:gd name="connsiteX369" fmla="*/ 4321330 w 5407398"/>
              <a:gd name="connsiteY369" fmla="*/ 1354884 h 3066992"/>
              <a:gd name="connsiteX370" fmla="*/ 4319136 w 5407398"/>
              <a:gd name="connsiteY370" fmla="*/ 1354884 h 3066992"/>
              <a:gd name="connsiteX371" fmla="*/ 4319136 w 5407398"/>
              <a:gd name="connsiteY371" fmla="*/ 1398734 h 3066992"/>
              <a:gd name="connsiteX372" fmla="*/ 4268667 w 5407398"/>
              <a:gd name="connsiteY372" fmla="*/ 1450478 h 3066992"/>
              <a:gd name="connsiteX373" fmla="*/ 4230797 w 5407398"/>
              <a:gd name="connsiteY373" fmla="*/ 1450478 h 3066992"/>
              <a:gd name="connsiteX374" fmla="*/ 4230797 w 5407398"/>
              <a:gd name="connsiteY374" fmla="*/ 1264315 h 3066992"/>
              <a:gd name="connsiteX375" fmla="*/ 4232991 w 5407398"/>
              <a:gd name="connsiteY375" fmla="*/ 1264315 h 3066992"/>
              <a:gd name="connsiteX376" fmla="*/ 4232991 w 5407398"/>
              <a:gd name="connsiteY376" fmla="*/ 1220463 h 3066992"/>
              <a:gd name="connsiteX377" fmla="*/ 4283461 w 5407398"/>
              <a:gd name="connsiteY377" fmla="*/ 1168721 h 3066992"/>
              <a:gd name="connsiteX378" fmla="*/ 2964535 w 5407398"/>
              <a:gd name="connsiteY378" fmla="*/ 1157891 h 3066992"/>
              <a:gd name="connsiteX379" fmla="*/ 3163935 w 5407398"/>
              <a:gd name="connsiteY379" fmla="*/ 1157891 h 3066992"/>
              <a:gd name="connsiteX380" fmla="*/ 3175614 w 5407398"/>
              <a:gd name="connsiteY380" fmla="*/ 1158739 h 3066992"/>
              <a:gd name="connsiteX381" fmla="*/ 3175614 w 5407398"/>
              <a:gd name="connsiteY381" fmla="*/ 1157891 h 3066992"/>
              <a:gd name="connsiteX382" fmla="*/ 3528970 w 5407398"/>
              <a:gd name="connsiteY382" fmla="*/ 1157891 h 3066992"/>
              <a:gd name="connsiteX383" fmla="*/ 3528970 w 5407398"/>
              <a:gd name="connsiteY383" fmla="*/ 1185037 h 3066992"/>
              <a:gd name="connsiteX384" fmla="*/ 3451992 w 5407398"/>
              <a:gd name="connsiteY384" fmla="*/ 1262015 h 3066992"/>
              <a:gd name="connsiteX385" fmla="*/ 3252592 w 5407398"/>
              <a:gd name="connsiteY385" fmla="*/ 1262015 h 3066992"/>
              <a:gd name="connsiteX386" fmla="*/ 3240913 w 5407398"/>
              <a:gd name="connsiteY386" fmla="*/ 1261165 h 3066992"/>
              <a:gd name="connsiteX387" fmla="*/ 3240913 w 5407398"/>
              <a:gd name="connsiteY387" fmla="*/ 1262015 h 3066992"/>
              <a:gd name="connsiteX388" fmla="*/ 2887557 w 5407398"/>
              <a:gd name="connsiteY388" fmla="*/ 1262015 h 3066992"/>
              <a:gd name="connsiteX389" fmla="*/ 2887557 w 5407398"/>
              <a:gd name="connsiteY389" fmla="*/ 1234869 h 3066992"/>
              <a:gd name="connsiteX390" fmla="*/ 2964535 w 5407398"/>
              <a:gd name="connsiteY390" fmla="*/ 1157891 h 3066992"/>
              <a:gd name="connsiteX391" fmla="*/ 3581669 w 5407398"/>
              <a:gd name="connsiteY391" fmla="*/ 876168 h 3066992"/>
              <a:gd name="connsiteX392" fmla="*/ 3619538 w 5407398"/>
              <a:gd name="connsiteY392" fmla="*/ 876168 h 3066992"/>
              <a:gd name="connsiteX393" fmla="*/ 3619538 w 5407398"/>
              <a:gd name="connsiteY393" fmla="*/ 1062332 h 3066992"/>
              <a:gd name="connsiteX394" fmla="*/ 3617344 w 5407398"/>
              <a:gd name="connsiteY394" fmla="*/ 1062332 h 3066992"/>
              <a:gd name="connsiteX395" fmla="*/ 3617344 w 5407398"/>
              <a:gd name="connsiteY395" fmla="*/ 1106183 h 3066992"/>
              <a:gd name="connsiteX396" fmla="*/ 3566875 w 5407398"/>
              <a:gd name="connsiteY396" fmla="*/ 1157926 h 3066992"/>
              <a:gd name="connsiteX397" fmla="*/ 3529005 w 5407398"/>
              <a:gd name="connsiteY397" fmla="*/ 1157926 h 3066992"/>
              <a:gd name="connsiteX398" fmla="*/ 3529005 w 5407398"/>
              <a:gd name="connsiteY398" fmla="*/ 971762 h 3066992"/>
              <a:gd name="connsiteX399" fmla="*/ 3531199 w 5407398"/>
              <a:gd name="connsiteY399" fmla="*/ 971762 h 3066992"/>
              <a:gd name="connsiteX400" fmla="*/ 3531199 w 5407398"/>
              <a:gd name="connsiteY400" fmla="*/ 927912 h 3066992"/>
              <a:gd name="connsiteX401" fmla="*/ 3581669 w 5407398"/>
              <a:gd name="connsiteY401" fmla="*/ 876168 h 3066992"/>
              <a:gd name="connsiteX402" fmla="*/ 4973043 w 5407398"/>
              <a:gd name="connsiteY402" fmla="*/ 782839 h 3066992"/>
              <a:gd name="connsiteX403" fmla="*/ 5010912 w 5407398"/>
              <a:gd name="connsiteY403" fmla="*/ 782839 h 3066992"/>
              <a:gd name="connsiteX404" fmla="*/ 5010912 w 5407398"/>
              <a:gd name="connsiteY404" fmla="*/ 969002 h 3066992"/>
              <a:gd name="connsiteX405" fmla="*/ 5008718 w 5407398"/>
              <a:gd name="connsiteY405" fmla="*/ 969002 h 3066992"/>
              <a:gd name="connsiteX406" fmla="*/ 5008718 w 5407398"/>
              <a:gd name="connsiteY406" fmla="*/ 1012854 h 3066992"/>
              <a:gd name="connsiteX407" fmla="*/ 4958249 w 5407398"/>
              <a:gd name="connsiteY407" fmla="*/ 1064596 h 3066992"/>
              <a:gd name="connsiteX408" fmla="*/ 4920379 w 5407398"/>
              <a:gd name="connsiteY408" fmla="*/ 1064596 h 3066992"/>
              <a:gd name="connsiteX409" fmla="*/ 4920379 w 5407398"/>
              <a:gd name="connsiteY409" fmla="*/ 1091707 h 3066992"/>
              <a:gd name="connsiteX410" fmla="*/ 4843401 w 5407398"/>
              <a:gd name="connsiteY410" fmla="*/ 1168684 h 3066992"/>
              <a:gd name="connsiteX411" fmla="*/ 4321366 w 5407398"/>
              <a:gd name="connsiteY411" fmla="*/ 1168684 h 3066992"/>
              <a:gd name="connsiteX412" fmla="*/ 4321366 w 5407398"/>
              <a:gd name="connsiteY412" fmla="*/ 1141538 h 3066992"/>
              <a:gd name="connsiteX413" fmla="*/ 4398344 w 5407398"/>
              <a:gd name="connsiteY413" fmla="*/ 1064561 h 3066992"/>
              <a:gd name="connsiteX414" fmla="*/ 4597744 w 5407398"/>
              <a:gd name="connsiteY414" fmla="*/ 1064561 h 3066992"/>
              <a:gd name="connsiteX415" fmla="*/ 4920379 w 5407398"/>
              <a:gd name="connsiteY415" fmla="*/ 1064561 h 3066992"/>
              <a:gd name="connsiteX416" fmla="*/ 4920379 w 5407398"/>
              <a:gd name="connsiteY416" fmla="*/ 878433 h 3066992"/>
              <a:gd name="connsiteX417" fmla="*/ 4922573 w 5407398"/>
              <a:gd name="connsiteY417" fmla="*/ 878433 h 3066992"/>
              <a:gd name="connsiteX418" fmla="*/ 4922573 w 5407398"/>
              <a:gd name="connsiteY418" fmla="*/ 834583 h 3066992"/>
              <a:gd name="connsiteX419" fmla="*/ 4973043 w 5407398"/>
              <a:gd name="connsiteY419" fmla="*/ 782839 h 3066992"/>
              <a:gd name="connsiteX420" fmla="*/ 3877406 w 5407398"/>
              <a:gd name="connsiteY420" fmla="*/ 771762 h 3066992"/>
              <a:gd name="connsiteX421" fmla="*/ 4230761 w 5407398"/>
              <a:gd name="connsiteY421" fmla="*/ 771762 h 3066992"/>
              <a:gd name="connsiteX422" fmla="*/ 4230761 w 5407398"/>
              <a:gd name="connsiteY422" fmla="*/ 798909 h 3066992"/>
              <a:gd name="connsiteX423" fmla="*/ 4153783 w 5407398"/>
              <a:gd name="connsiteY423" fmla="*/ 875885 h 3066992"/>
              <a:gd name="connsiteX424" fmla="*/ 3972894 w 5407398"/>
              <a:gd name="connsiteY424" fmla="*/ 875885 h 3066992"/>
              <a:gd name="connsiteX425" fmla="*/ 3972894 w 5407398"/>
              <a:gd name="connsiteY425" fmla="*/ 876168 h 3066992"/>
              <a:gd name="connsiteX426" fmla="*/ 3619538 w 5407398"/>
              <a:gd name="connsiteY426" fmla="*/ 876168 h 3066992"/>
              <a:gd name="connsiteX427" fmla="*/ 3619538 w 5407398"/>
              <a:gd name="connsiteY427" fmla="*/ 849022 h 3066992"/>
              <a:gd name="connsiteX428" fmla="*/ 3696516 w 5407398"/>
              <a:gd name="connsiteY428" fmla="*/ 772045 h 3066992"/>
              <a:gd name="connsiteX429" fmla="*/ 3877406 w 5407398"/>
              <a:gd name="connsiteY429" fmla="*/ 772045 h 3066992"/>
              <a:gd name="connsiteX430" fmla="*/ 5087890 w 5407398"/>
              <a:gd name="connsiteY430" fmla="*/ 678716 h 3066992"/>
              <a:gd name="connsiteX431" fmla="*/ 5287290 w 5407398"/>
              <a:gd name="connsiteY431" fmla="*/ 678716 h 3066992"/>
              <a:gd name="connsiteX432" fmla="*/ 5299606 w 5407398"/>
              <a:gd name="connsiteY432" fmla="*/ 679635 h 3066992"/>
              <a:gd name="connsiteX433" fmla="*/ 5407398 w 5407398"/>
              <a:gd name="connsiteY433" fmla="*/ 679635 h 3066992"/>
              <a:gd name="connsiteX434" fmla="*/ 5407398 w 5407398"/>
              <a:gd name="connsiteY434" fmla="*/ 783761 h 3066992"/>
              <a:gd name="connsiteX435" fmla="*/ 5237387 w 5407398"/>
              <a:gd name="connsiteY435" fmla="*/ 783761 h 3066992"/>
              <a:gd name="connsiteX436" fmla="*/ 5225070 w 5407398"/>
              <a:gd name="connsiteY436" fmla="*/ 782839 h 3066992"/>
              <a:gd name="connsiteX437" fmla="*/ 5010912 w 5407398"/>
              <a:gd name="connsiteY437" fmla="*/ 782839 h 3066992"/>
              <a:gd name="connsiteX438" fmla="*/ 5010912 w 5407398"/>
              <a:gd name="connsiteY438" fmla="*/ 755693 h 3066992"/>
              <a:gd name="connsiteX439" fmla="*/ 5087890 w 5407398"/>
              <a:gd name="connsiteY439" fmla="*/ 678716 h 3066992"/>
              <a:gd name="connsiteX440" fmla="*/ 4283461 w 5407398"/>
              <a:gd name="connsiteY440" fmla="*/ 490005 h 3066992"/>
              <a:gd name="connsiteX441" fmla="*/ 4321330 w 5407398"/>
              <a:gd name="connsiteY441" fmla="*/ 490005 h 3066992"/>
              <a:gd name="connsiteX442" fmla="*/ 4321330 w 5407398"/>
              <a:gd name="connsiteY442" fmla="*/ 676168 h 3066992"/>
              <a:gd name="connsiteX443" fmla="*/ 4319136 w 5407398"/>
              <a:gd name="connsiteY443" fmla="*/ 676168 h 3066992"/>
              <a:gd name="connsiteX444" fmla="*/ 4319136 w 5407398"/>
              <a:gd name="connsiteY444" fmla="*/ 720018 h 3066992"/>
              <a:gd name="connsiteX445" fmla="*/ 4268667 w 5407398"/>
              <a:gd name="connsiteY445" fmla="*/ 771762 h 3066992"/>
              <a:gd name="connsiteX446" fmla="*/ 4230797 w 5407398"/>
              <a:gd name="connsiteY446" fmla="*/ 771762 h 3066992"/>
              <a:gd name="connsiteX447" fmla="*/ 4230797 w 5407398"/>
              <a:gd name="connsiteY447" fmla="*/ 585599 h 3066992"/>
              <a:gd name="connsiteX448" fmla="*/ 4232991 w 5407398"/>
              <a:gd name="connsiteY448" fmla="*/ 585599 h 3066992"/>
              <a:gd name="connsiteX449" fmla="*/ 4232991 w 5407398"/>
              <a:gd name="connsiteY449" fmla="*/ 541748 h 3066992"/>
              <a:gd name="connsiteX450" fmla="*/ 4283461 w 5407398"/>
              <a:gd name="connsiteY450" fmla="*/ 490005 h 3066992"/>
              <a:gd name="connsiteX451" fmla="*/ 4398344 w 5407398"/>
              <a:gd name="connsiteY451" fmla="*/ 385880 h 3066992"/>
              <a:gd name="connsiteX452" fmla="*/ 4597744 w 5407398"/>
              <a:gd name="connsiteY452" fmla="*/ 385880 h 3066992"/>
              <a:gd name="connsiteX453" fmla="*/ 4920379 w 5407398"/>
              <a:gd name="connsiteY453" fmla="*/ 385880 h 3066992"/>
              <a:gd name="connsiteX454" fmla="*/ 4920379 w 5407398"/>
              <a:gd name="connsiteY454" fmla="*/ 413026 h 3066992"/>
              <a:gd name="connsiteX455" fmla="*/ 4843401 w 5407398"/>
              <a:gd name="connsiteY455" fmla="*/ 490005 h 3066992"/>
              <a:gd name="connsiteX456" fmla="*/ 4321366 w 5407398"/>
              <a:gd name="connsiteY456" fmla="*/ 490005 h 3066992"/>
              <a:gd name="connsiteX457" fmla="*/ 4321366 w 5407398"/>
              <a:gd name="connsiteY457" fmla="*/ 462859 h 3066992"/>
              <a:gd name="connsiteX458" fmla="*/ 4398344 w 5407398"/>
              <a:gd name="connsiteY458" fmla="*/ 385880 h 3066992"/>
              <a:gd name="connsiteX459" fmla="*/ 5087890 w 5407398"/>
              <a:gd name="connsiteY459" fmla="*/ 0 h 3066992"/>
              <a:gd name="connsiteX460" fmla="*/ 5287290 w 5407398"/>
              <a:gd name="connsiteY460" fmla="*/ 0 h 3066992"/>
              <a:gd name="connsiteX461" fmla="*/ 5299606 w 5407398"/>
              <a:gd name="connsiteY461" fmla="*/ 920 h 3066992"/>
              <a:gd name="connsiteX462" fmla="*/ 5407398 w 5407398"/>
              <a:gd name="connsiteY462" fmla="*/ 920 h 3066992"/>
              <a:gd name="connsiteX463" fmla="*/ 5407398 w 5407398"/>
              <a:gd name="connsiteY463" fmla="*/ 105045 h 3066992"/>
              <a:gd name="connsiteX464" fmla="*/ 5237387 w 5407398"/>
              <a:gd name="connsiteY464" fmla="*/ 105045 h 3066992"/>
              <a:gd name="connsiteX465" fmla="*/ 5225070 w 5407398"/>
              <a:gd name="connsiteY465" fmla="*/ 104124 h 3066992"/>
              <a:gd name="connsiteX466" fmla="*/ 5010912 w 5407398"/>
              <a:gd name="connsiteY466" fmla="*/ 104124 h 3066992"/>
              <a:gd name="connsiteX467" fmla="*/ 5010912 w 5407398"/>
              <a:gd name="connsiteY467" fmla="*/ 290286 h 3066992"/>
              <a:gd name="connsiteX468" fmla="*/ 5008718 w 5407398"/>
              <a:gd name="connsiteY468" fmla="*/ 290286 h 3066992"/>
              <a:gd name="connsiteX469" fmla="*/ 5008718 w 5407398"/>
              <a:gd name="connsiteY469" fmla="*/ 334137 h 3066992"/>
              <a:gd name="connsiteX470" fmla="*/ 4958249 w 5407398"/>
              <a:gd name="connsiteY470" fmla="*/ 385880 h 3066992"/>
              <a:gd name="connsiteX471" fmla="*/ 4920379 w 5407398"/>
              <a:gd name="connsiteY471" fmla="*/ 385880 h 3066992"/>
              <a:gd name="connsiteX472" fmla="*/ 4920379 w 5407398"/>
              <a:gd name="connsiteY472" fmla="*/ 199717 h 3066992"/>
              <a:gd name="connsiteX473" fmla="*/ 4922573 w 5407398"/>
              <a:gd name="connsiteY473" fmla="*/ 199717 h 3066992"/>
              <a:gd name="connsiteX474" fmla="*/ 4922573 w 5407398"/>
              <a:gd name="connsiteY474" fmla="*/ 155866 h 3066992"/>
              <a:gd name="connsiteX475" fmla="*/ 4973043 w 5407398"/>
              <a:gd name="connsiteY475" fmla="*/ 104123 h 3066992"/>
              <a:gd name="connsiteX476" fmla="*/ 5010912 w 5407398"/>
              <a:gd name="connsiteY476" fmla="*/ 104123 h 3066992"/>
              <a:gd name="connsiteX477" fmla="*/ 5010912 w 5407398"/>
              <a:gd name="connsiteY477" fmla="*/ 76978 h 3066992"/>
              <a:gd name="connsiteX478" fmla="*/ 5087890 w 5407398"/>
              <a:gd name="connsiteY478" fmla="*/ 0 h 306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</a:cxnLst>
            <a:rect l="l" t="t" r="r" b="b"/>
            <a:pathLst>
              <a:path w="5407398" h="3066992">
                <a:moveTo>
                  <a:pt x="2176018" y="3005725"/>
                </a:moveTo>
                <a:lnTo>
                  <a:pt x="2213887" y="3005725"/>
                </a:lnTo>
                <a:lnTo>
                  <a:pt x="2213887" y="3066992"/>
                </a:lnTo>
                <a:lnTo>
                  <a:pt x="2125548" y="3066992"/>
                </a:lnTo>
                <a:lnTo>
                  <a:pt x="2125548" y="3057468"/>
                </a:lnTo>
                <a:cubicBezTo>
                  <a:pt x="2125548" y="3027809"/>
                  <a:pt x="2146996" y="3005725"/>
                  <a:pt x="2176018" y="3005725"/>
                </a:cubicBezTo>
                <a:close/>
                <a:moveTo>
                  <a:pt x="1080417" y="2994646"/>
                </a:moveTo>
                <a:lnTo>
                  <a:pt x="1433772" y="2994646"/>
                </a:lnTo>
                <a:lnTo>
                  <a:pt x="1433772" y="3021793"/>
                </a:lnTo>
                <a:cubicBezTo>
                  <a:pt x="1433772" y="3032995"/>
                  <a:pt x="1431762" y="3043407"/>
                  <a:pt x="1428045" y="3052723"/>
                </a:cubicBezTo>
                <a:lnTo>
                  <a:pt x="1418697" y="3066992"/>
                </a:lnTo>
                <a:lnTo>
                  <a:pt x="823459" y="3066992"/>
                </a:lnTo>
                <a:lnTo>
                  <a:pt x="828276" y="3040977"/>
                </a:lnTo>
                <a:cubicBezTo>
                  <a:pt x="839425" y="3013026"/>
                  <a:pt x="865922" y="2994930"/>
                  <a:pt x="899528" y="2994930"/>
                </a:cubicBezTo>
                <a:lnTo>
                  <a:pt x="1080417" y="2994930"/>
                </a:lnTo>
                <a:close/>
                <a:moveTo>
                  <a:pt x="3581669" y="2912317"/>
                </a:moveTo>
                <a:lnTo>
                  <a:pt x="3619538" y="2912317"/>
                </a:lnTo>
                <a:lnTo>
                  <a:pt x="3619538" y="3066992"/>
                </a:lnTo>
                <a:lnTo>
                  <a:pt x="3529005" y="3066992"/>
                </a:lnTo>
                <a:lnTo>
                  <a:pt x="3529005" y="3007911"/>
                </a:lnTo>
                <a:lnTo>
                  <a:pt x="3531199" y="3007911"/>
                </a:lnTo>
                <a:lnTo>
                  <a:pt x="3531199" y="2964061"/>
                </a:lnTo>
                <a:cubicBezTo>
                  <a:pt x="3531199" y="2934402"/>
                  <a:pt x="3552647" y="2912317"/>
                  <a:pt x="3581669" y="2912317"/>
                </a:cubicBezTo>
                <a:close/>
                <a:moveTo>
                  <a:pt x="2443633" y="2901203"/>
                </a:moveTo>
                <a:lnTo>
                  <a:pt x="2796989" y="2901203"/>
                </a:lnTo>
                <a:lnTo>
                  <a:pt x="2796989" y="2928350"/>
                </a:lnTo>
                <a:cubicBezTo>
                  <a:pt x="2796989" y="2973156"/>
                  <a:pt x="2764817" y="3005327"/>
                  <a:pt x="2720011" y="3005327"/>
                </a:cubicBezTo>
                <a:lnTo>
                  <a:pt x="2567279" y="3005327"/>
                </a:lnTo>
                <a:lnTo>
                  <a:pt x="2567279" y="3005725"/>
                </a:lnTo>
                <a:lnTo>
                  <a:pt x="2213923" y="3005725"/>
                </a:lnTo>
                <a:lnTo>
                  <a:pt x="2213923" y="2978579"/>
                </a:lnTo>
                <a:cubicBezTo>
                  <a:pt x="2213923" y="2933771"/>
                  <a:pt x="2246094" y="2901601"/>
                  <a:pt x="2290901" y="2901601"/>
                </a:cubicBezTo>
                <a:lnTo>
                  <a:pt x="2443633" y="2901601"/>
                </a:lnTo>
                <a:close/>
                <a:moveTo>
                  <a:pt x="4973043" y="2818988"/>
                </a:moveTo>
                <a:lnTo>
                  <a:pt x="5010912" y="2818988"/>
                </a:lnTo>
                <a:lnTo>
                  <a:pt x="5010912" y="3005150"/>
                </a:lnTo>
                <a:lnTo>
                  <a:pt x="5008718" y="3005150"/>
                </a:lnTo>
                <a:lnTo>
                  <a:pt x="5008718" y="3049001"/>
                </a:lnTo>
                <a:lnTo>
                  <a:pt x="5005395" y="3066992"/>
                </a:lnTo>
                <a:lnTo>
                  <a:pt x="4920379" y="3066992"/>
                </a:lnTo>
                <a:lnTo>
                  <a:pt x="4920379" y="2914582"/>
                </a:lnTo>
                <a:lnTo>
                  <a:pt x="4922573" y="2914582"/>
                </a:lnTo>
                <a:lnTo>
                  <a:pt x="4922573" y="2870731"/>
                </a:lnTo>
                <a:cubicBezTo>
                  <a:pt x="4922573" y="2841072"/>
                  <a:pt x="4944021" y="2818988"/>
                  <a:pt x="4973043" y="2818988"/>
                </a:cubicBezTo>
                <a:close/>
                <a:moveTo>
                  <a:pt x="3877406" y="2807875"/>
                </a:moveTo>
                <a:lnTo>
                  <a:pt x="4230761" y="2807875"/>
                </a:lnTo>
                <a:lnTo>
                  <a:pt x="4230761" y="2835020"/>
                </a:lnTo>
                <a:cubicBezTo>
                  <a:pt x="4230761" y="2879827"/>
                  <a:pt x="4198590" y="2911998"/>
                  <a:pt x="4153783" y="2911998"/>
                </a:cubicBezTo>
                <a:lnTo>
                  <a:pt x="3972894" y="2911998"/>
                </a:lnTo>
                <a:lnTo>
                  <a:pt x="3972894" y="2912282"/>
                </a:lnTo>
                <a:lnTo>
                  <a:pt x="3619538" y="2912282"/>
                </a:lnTo>
                <a:lnTo>
                  <a:pt x="3619538" y="2885135"/>
                </a:lnTo>
                <a:cubicBezTo>
                  <a:pt x="3619538" y="2840329"/>
                  <a:pt x="3651710" y="2808158"/>
                  <a:pt x="3696516" y="2808158"/>
                </a:cubicBezTo>
                <a:lnTo>
                  <a:pt x="3877406" y="2808158"/>
                </a:lnTo>
                <a:close/>
                <a:moveTo>
                  <a:pt x="52663" y="2806219"/>
                </a:moveTo>
                <a:lnTo>
                  <a:pt x="90532" y="2806219"/>
                </a:lnTo>
                <a:lnTo>
                  <a:pt x="90532" y="2992381"/>
                </a:lnTo>
                <a:lnTo>
                  <a:pt x="88339" y="2992381"/>
                </a:lnTo>
                <a:lnTo>
                  <a:pt x="88339" y="3036232"/>
                </a:lnTo>
                <a:cubicBezTo>
                  <a:pt x="88339" y="3043647"/>
                  <a:pt x="86998" y="3050588"/>
                  <a:pt x="84534" y="3056830"/>
                </a:cubicBezTo>
                <a:lnTo>
                  <a:pt x="77997" y="3066992"/>
                </a:lnTo>
                <a:lnTo>
                  <a:pt x="0" y="3066992"/>
                </a:lnTo>
                <a:lnTo>
                  <a:pt x="0" y="2901813"/>
                </a:lnTo>
                <a:lnTo>
                  <a:pt x="2194" y="2901813"/>
                </a:lnTo>
                <a:lnTo>
                  <a:pt x="2194" y="2857962"/>
                </a:lnTo>
                <a:cubicBezTo>
                  <a:pt x="2194" y="2828303"/>
                  <a:pt x="23642" y="2806219"/>
                  <a:pt x="52663" y="2806219"/>
                </a:cubicBezTo>
                <a:close/>
                <a:moveTo>
                  <a:pt x="5087890" y="2714864"/>
                </a:moveTo>
                <a:lnTo>
                  <a:pt x="5287290" y="2714864"/>
                </a:lnTo>
                <a:cubicBezTo>
                  <a:pt x="5291537" y="2714864"/>
                  <a:pt x="5295607" y="2715217"/>
                  <a:pt x="5299606" y="2715784"/>
                </a:cubicBezTo>
                <a:lnTo>
                  <a:pt x="5407398" y="2715784"/>
                </a:lnTo>
                <a:lnTo>
                  <a:pt x="5407398" y="2819908"/>
                </a:lnTo>
                <a:lnTo>
                  <a:pt x="5237387" y="2819908"/>
                </a:lnTo>
                <a:cubicBezTo>
                  <a:pt x="5233140" y="2819908"/>
                  <a:pt x="5229070" y="2819553"/>
                  <a:pt x="5225070" y="2818988"/>
                </a:cubicBezTo>
                <a:lnTo>
                  <a:pt x="5010912" y="2818988"/>
                </a:lnTo>
                <a:lnTo>
                  <a:pt x="5010912" y="2791841"/>
                </a:lnTo>
                <a:cubicBezTo>
                  <a:pt x="5010912" y="2747034"/>
                  <a:pt x="5043083" y="2714864"/>
                  <a:pt x="5087890" y="2714864"/>
                </a:cubicBezTo>
                <a:close/>
                <a:moveTo>
                  <a:pt x="167547" y="2702059"/>
                </a:moveTo>
                <a:lnTo>
                  <a:pt x="366946" y="2702059"/>
                </a:lnTo>
                <a:cubicBezTo>
                  <a:pt x="370945" y="2702059"/>
                  <a:pt x="374839" y="2702414"/>
                  <a:pt x="378626" y="2702909"/>
                </a:cubicBezTo>
                <a:lnTo>
                  <a:pt x="378626" y="2702059"/>
                </a:lnTo>
                <a:lnTo>
                  <a:pt x="731982" y="2702059"/>
                </a:lnTo>
                <a:lnTo>
                  <a:pt x="731982" y="2729206"/>
                </a:lnTo>
                <a:cubicBezTo>
                  <a:pt x="731982" y="2774012"/>
                  <a:pt x="699809" y="2806183"/>
                  <a:pt x="655003" y="2806183"/>
                </a:cubicBezTo>
                <a:lnTo>
                  <a:pt x="455604" y="2806183"/>
                </a:lnTo>
                <a:cubicBezTo>
                  <a:pt x="451604" y="2806183"/>
                  <a:pt x="447712" y="2805830"/>
                  <a:pt x="443924" y="2805334"/>
                </a:cubicBezTo>
                <a:lnTo>
                  <a:pt x="443924" y="2806183"/>
                </a:lnTo>
                <a:lnTo>
                  <a:pt x="90569" y="2806183"/>
                </a:lnTo>
                <a:lnTo>
                  <a:pt x="90569" y="2779038"/>
                </a:lnTo>
                <a:cubicBezTo>
                  <a:pt x="90569" y="2734230"/>
                  <a:pt x="122741" y="2702059"/>
                  <a:pt x="167547" y="2702059"/>
                </a:cubicBezTo>
                <a:close/>
                <a:moveTo>
                  <a:pt x="2849688" y="2619446"/>
                </a:moveTo>
                <a:lnTo>
                  <a:pt x="2887557" y="2619446"/>
                </a:lnTo>
                <a:lnTo>
                  <a:pt x="2887557" y="2805609"/>
                </a:lnTo>
                <a:lnTo>
                  <a:pt x="2885363" y="2805609"/>
                </a:lnTo>
                <a:lnTo>
                  <a:pt x="2885363" y="2849461"/>
                </a:lnTo>
                <a:cubicBezTo>
                  <a:pt x="2885363" y="2879120"/>
                  <a:pt x="2863915" y="2901203"/>
                  <a:pt x="2834894" y="2901203"/>
                </a:cubicBezTo>
                <a:lnTo>
                  <a:pt x="2797024" y="2901203"/>
                </a:lnTo>
                <a:lnTo>
                  <a:pt x="2797024" y="2715040"/>
                </a:lnTo>
                <a:lnTo>
                  <a:pt x="2799218" y="2715040"/>
                </a:lnTo>
                <a:lnTo>
                  <a:pt x="2799218" y="2671190"/>
                </a:lnTo>
                <a:cubicBezTo>
                  <a:pt x="2799218" y="2641532"/>
                  <a:pt x="2820666" y="2619446"/>
                  <a:pt x="2849688" y="2619446"/>
                </a:cubicBezTo>
                <a:close/>
                <a:moveTo>
                  <a:pt x="1601319" y="2608765"/>
                </a:moveTo>
                <a:lnTo>
                  <a:pt x="1800719" y="2608765"/>
                </a:lnTo>
                <a:lnTo>
                  <a:pt x="2123354" y="2608765"/>
                </a:lnTo>
                <a:lnTo>
                  <a:pt x="2123354" y="2635912"/>
                </a:lnTo>
                <a:cubicBezTo>
                  <a:pt x="2123354" y="2680718"/>
                  <a:pt x="2091182" y="2712889"/>
                  <a:pt x="2046376" y="2712889"/>
                </a:cubicBezTo>
                <a:lnTo>
                  <a:pt x="1524342" y="2712889"/>
                </a:lnTo>
                <a:lnTo>
                  <a:pt x="1524342" y="2899052"/>
                </a:lnTo>
                <a:lnTo>
                  <a:pt x="1522147" y="2899052"/>
                </a:lnTo>
                <a:lnTo>
                  <a:pt x="1522147" y="2942904"/>
                </a:lnTo>
                <a:cubicBezTo>
                  <a:pt x="1522147" y="2972563"/>
                  <a:pt x="1500699" y="2994646"/>
                  <a:pt x="1471678" y="2994646"/>
                </a:cubicBezTo>
                <a:lnTo>
                  <a:pt x="1433808" y="2994646"/>
                </a:lnTo>
                <a:lnTo>
                  <a:pt x="1433808" y="2808483"/>
                </a:lnTo>
                <a:lnTo>
                  <a:pt x="1436002" y="2808483"/>
                </a:lnTo>
                <a:lnTo>
                  <a:pt x="1436002" y="2764632"/>
                </a:lnTo>
                <a:cubicBezTo>
                  <a:pt x="1436002" y="2734975"/>
                  <a:pt x="1457450" y="2712889"/>
                  <a:pt x="1486472" y="2712889"/>
                </a:cubicBezTo>
                <a:lnTo>
                  <a:pt x="1524341" y="2712889"/>
                </a:lnTo>
                <a:lnTo>
                  <a:pt x="1524341" y="2685744"/>
                </a:lnTo>
                <a:cubicBezTo>
                  <a:pt x="1524341" y="2640937"/>
                  <a:pt x="1556512" y="2608765"/>
                  <a:pt x="1601319" y="2608765"/>
                </a:cubicBezTo>
                <a:close/>
                <a:moveTo>
                  <a:pt x="4283461" y="2526117"/>
                </a:moveTo>
                <a:lnTo>
                  <a:pt x="4321330" y="2526117"/>
                </a:lnTo>
                <a:lnTo>
                  <a:pt x="4321330" y="2712281"/>
                </a:lnTo>
                <a:lnTo>
                  <a:pt x="4319136" y="2712281"/>
                </a:lnTo>
                <a:lnTo>
                  <a:pt x="4319136" y="2756132"/>
                </a:lnTo>
                <a:cubicBezTo>
                  <a:pt x="4319136" y="2785791"/>
                  <a:pt x="4297688" y="2807875"/>
                  <a:pt x="4268667" y="2807875"/>
                </a:cubicBezTo>
                <a:lnTo>
                  <a:pt x="4230797" y="2807875"/>
                </a:lnTo>
                <a:lnTo>
                  <a:pt x="4230797" y="2621711"/>
                </a:lnTo>
                <a:lnTo>
                  <a:pt x="4232991" y="2621711"/>
                </a:lnTo>
                <a:lnTo>
                  <a:pt x="4232991" y="2577860"/>
                </a:lnTo>
                <a:cubicBezTo>
                  <a:pt x="4232991" y="2548202"/>
                  <a:pt x="4254439" y="2526117"/>
                  <a:pt x="4283461" y="2526117"/>
                </a:cubicBezTo>
                <a:close/>
                <a:moveTo>
                  <a:pt x="2964535" y="2515322"/>
                </a:moveTo>
                <a:lnTo>
                  <a:pt x="3163935" y="2515322"/>
                </a:lnTo>
                <a:cubicBezTo>
                  <a:pt x="3167934" y="2515322"/>
                  <a:pt x="3171827" y="2515676"/>
                  <a:pt x="3175614" y="2516171"/>
                </a:cubicBezTo>
                <a:lnTo>
                  <a:pt x="3175614" y="2515322"/>
                </a:lnTo>
                <a:lnTo>
                  <a:pt x="3528970" y="2515322"/>
                </a:lnTo>
                <a:lnTo>
                  <a:pt x="3528970" y="2542468"/>
                </a:lnTo>
                <a:cubicBezTo>
                  <a:pt x="3528970" y="2587274"/>
                  <a:pt x="3496798" y="2619446"/>
                  <a:pt x="3451992" y="2619446"/>
                </a:cubicBezTo>
                <a:lnTo>
                  <a:pt x="3252592" y="2619446"/>
                </a:lnTo>
                <a:cubicBezTo>
                  <a:pt x="3248593" y="2619446"/>
                  <a:pt x="3244700" y="2619092"/>
                  <a:pt x="3240913" y="2618597"/>
                </a:cubicBezTo>
                <a:lnTo>
                  <a:pt x="3240913" y="2619446"/>
                </a:lnTo>
                <a:lnTo>
                  <a:pt x="2887557" y="2619446"/>
                </a:lnTo>
                <a:lnTo>
                  <a:pt x="2887557" y="2592300"/>
                </a:lnTo>
                <a:cubicBezTo>
                  <a:pt x="2887557" y="2547493"/>
                  <a:pt x="2919729" y="2515322"/>
                  <a:pt x="2964535" y="2515322"/>
                </a:cubicBezTo>
                <a:close/>
                <a:moveTo>
                  <a:pt x="784680" y="2420337"/>
                </a:moveTo>
                <a:lnTo>
                  <a:pt x="822549" y="2420337"/>
                </a:lnTo>
                <a:lnTo>
                  <a:pt x="822549" y="2606500"/>
                </a:lnTo>
                <a:lnTo>
                  <a:pt x="820356" y="2606500"/>
                </a:lnTo>
                <a:lnTo>
                  <a:pt x="820356" y="2650351"/>
                </a:lnTo>
                <a:cubicBezTo>
                  <a:pt x="820356" y="2680010"/>
                  <a:pt x="798908" y="2702094"/>
                  <a:pt x="769886" y="2702094"/>
                </a:cubicBezTo>
                <a:lnTo>
                  <a:pt x="732017" y="2702094"/>
                </a:lnTo>
                <a:lnTo>
                  <a:pt x="732017" y="2515931"/>
                </a:lnTo>
                <a:lnTo>
                  <a:pt x="734211" y="2515931"/>
                </a:lnTo>
                <a:lnTo>
                  <a:pt x="734211" y="2472081"/>
                </a:lnTo>
                <a:cubicBezTo>
                  <a:pt x="734211" y="2442422"/>
                  <a:pt x="755659" y="2420337"/>
                  <a:pt x="784680" y="2420337"/>
                </a:cubicBezTo>
                <a:close/>
                <a:moveTo>
                  <a:pt x="2176018" y="2327008"/>
                </a:moveTo>
                <a:lnTo>
                  <a:pt x="2213887" y="2327008"/>
                </a:lnTo>
                <a:lnTo>
                  <a:pt x="2213887" y="2513171"/>
                </a:lnTo>
                <a:lnTo>
                  <a:pt x="2211693" y="2513171"/>
                </a:lnTo>
                <a:lnTo>
                  <a:pt x="2211693" y="2557022"/>
                </a:lnTo>
                <a:cubicBezTo>
                  <a:pt x="2211693" y="2586681"/>
                  <a:pt x="2190245" y="2608765"/>
                  <a:pt x="2161223" y="2608765"/>
                </a:cubicBezTo>
                <a:lnTo>
                  <a:pt x="2123354" y="2608765"/>
                </a:lnTo>
                <a:lnTo>
                  <a:pt x="2123354" y="2422602"/>
                </a:lnTo>
                <a:lnTo>
                  <a:pt x="2125548" y="2422602"/>
                </a:lnTo>
                <a:lnTo>
                  <a:pt x="2125548" y="2378751"/>
                </a:lnTo>
                <a:cubicBezTo>
                  <a:pt x="2125548" y="2349093"/>
                  <a:pt x="2146996" y="2327008"/>
                  <a:pt x="2176018" y="2327008"/>
                </a:cubicBezTo>
                <a:close/>
                <a:moveTo>
                  <a:pt x="1080417" y="2315930"/>
                </a:moveTo>
                <a:lnTo>
                  <a:pt x="1433772" y="2315930"/>
                </a:lnTo>
                <a:lnTo>
                  <a:pt x="1433772" y="2343076"/>
                </a:lnTo>
                <a:cubicBezTo>
                  <a:pt x="1433772" y="2387882"/>
                  <a:pt x="1401601" y="2420054"/>
                  <a:pt x="1356794" y="2420054"/>
                </a:cubicBezTo>
                <a:lnTo>
                  <a:pt x="1175905" y="2420054"/>
                </a:lnTo>
                <a:lnTo>
                  <a:pt x="1175905" y="2420337"/>
                </a:lnTo>
                <a:lnTo>
                  <a:pt x="822549" y="2420337"/>
                </a:lnTo>
                <a:lnTo>
                  <a:pt x="822549" y="2393191"/>
                </a:lnTo>
                <a:cubicBezTo>
                  <a:pt x="822549" y="2348385"/>
                  <a:pt x="854721" y="2316213"/>
                  <a:pt x="899528" y="2316213"/>
                </a:cubicBezTo>
                <a:lnTo>
                  <a:pt x="1080417" y="2316213"/>
                </a:lnTo>
                <a:close/>
                <a:moveTo>
                  <a:pt x="3581669" y="2233600"/>
                </a:moveTo>
                <a:lnTo>
                  <a:pt x="3619538" y="2233600"/>
                </a:lnTo>
                <a:lnTo>
                  <a:pt x="3619538" y="2419763"/>
                </a:lnTo>
                <a:lnTo>
                  <a:pt x="3617344" y="2419763"/>
                </a:lnTo>
                <a:lnTo>
                  <a:pt x="3617344" y="2463614"/>
                </a:lnTo>
                <a:cubicBezTo>
                  <a:pt x="3617344" y="2493273"/>
                  <a:pt x="3595896" y="2515357"/>
                  <a:pt x="3566875" y="2515357"/>
                </a:cubicBezTo>
                <a:lnTo>
                  <a:pt x="3529005" y="2515357"/>
                </a:lnTo>
                <a:lnTo>
                  <a:pt x="3529005" y="2329194"/>
                </a:lnTo>
                <a:lnTo>
                  <a:pt x="3531199" y="2329194"/>
                </a:lnTo>
                <a:lnTo>
                  <a:pt x="3531199" y="2285343"/>
                </a:lnTo>
                <a:cubicBezTo>
                  <a:pt x="3531199" y="2255685"/>
                  <a:pt x="3552647" y="2233600"/>
                  <a:pt x="3581669" y="2233600"/>
                </a:cubicBezTo>
                <a:close/>
                <a:moveTo>
                  <a:pt x="2443633" y="2222487"/>
                </a:moveTo>
                <a:lnTo>
                  <a:pt x="2796989" y="2222487"/>
                </a:lnTo>
                <a:lnTo>
                  <a:pt x="2796989" y="2249633"/>
                </a:lnTo>
                <a:cubicBezTo>
                  <a:pt x="2796989" y="2294439"/>
                  <a:pt x="2764817" y="2326611"/>
                  <a:pt x="2720011" y="2326611"/>
                </a:cubicBezTo>
                <a:lnTo>
                  <a:pt x="2567279" y="2326611"/>
                </a:lnTo>
                <a:lnTo>
                  <a:pt x="2567279" y="2327008"/>
                </a:lnTo>
                <a:lnTo>
                  <a:pt x="2213923" y="2327008"/>
                </a:lnTo>
                <a:lnTo>
                  <a:pt x="2213923" y="2299862"/>
                </a:lnTo>
                <a:cubicBezTo>
                  <a:pt x="2213923" y="2255055"/>
                  <a:pt x="2246094" y="2222884"/>
                  <a:pt x="2290901" y="2222884"/>
                </a:cubicBezTo>
                <a:lnTo>
                  <a:pt x="2443633" y="2222884"/>
                </a:lnTo>
                <a:close/>
                <a:moveTo>
                  <a:pt x="4973043" y="2140271"/>
                </a:moveTo>
                <a:lnTo>
                  <a:pt x="5010912" y="2140271"/>
                </a:lnTo>
                <a:lnTo>
                  <a:pt x="5010912" y="2326434"/>
                </a:lnTo>
                <a:lnTo>
                  <a:pt x="5008718" y="2326434"/>
                </a:lnTo>
                <a:lnTo>
                  <a:pt x="5008718" y="2370285"/>
                </a:lnTo>
                <a:cubicBezTo>
                  <a:pt x="5008718" y="2399944"/>
                  <a:pt x="4987270" y="2422028"/>
                  <a:pt x="4958249" y="2422028"/>
                </a:cubicBezTo>
                <a:lnTo>
                  <a:pt x="4920379" y="2422028"/>
                </a:lnTo>
                <a:lnTo>
                  <a:pt x="4920379" y="2449139"/>
                </a:lnTo>
                <a:cubicBezTo>
                  <a:pt x="4920379" y="2493945"/>
                  <a:pt x="4888208" y="2526117"/>
                  <a:pt x="4843401" y="2526117"/>
                </a:cubicBezTo>
                <a:lnTo>
                  <a:pt x="4321366" y="2526117"/>
                </a:lnTo>
                <a:lnTo>
                  <a:pt x="4321366" y="2498971"/>
                </a:lnTo>
                <a:cubicBezTo>
                  <a:pt x="4321366" y="2454164"/>
                  <a:pt x="4353538" y="2421993"/>
                  <a:pt x="4398344" y="2421993"/>
                </a:cubicBezTo>
                <a:lnTo>
                  <a:pt x="4597744" y="2421993"/>
                </a:lnTo>
                <a:lnTo>
                  <a:pt x="4920379" y="2421993"/>
                </a:lnTo>
                <a:lnTo>
                  <a:pt x="4920379" y="2235865"/>
                </a:lnTo>
                <a:lnTo>
                  <a:pt x="4922573" y="2235865"/>
                </a:lnTo>
                <a:lnTo>
                  <a:pt x="4922573" y="2192014"/>
                </a:lnTo>
                <a:cubicBezTo>
                  <a:pt x="4922573" y="2162356"/>
                  <a:pt x="4944021" y="2140271"/>
                  <a:pt x="4973043" y="2140271"/>
                </a:cubicBezTo>
                <a:close/>
                <a:moveTo>
                  <a:pt x="3877406" y="2129158"/>
                </a:moveTo>
                <a:lnTo>
                  <a:pt x="4230761" y="2129158"/>
                </a:lnTo>
                <a:lnTo>
                  <a:pt x="4230761" y="2156305"/>
                </a:lnTo>
                <a:cubicBezTo>
                  <a:pt x="4230761" y="2201110"/>
                  <a:pt x="4198590" y="2233282"/>
                  <a:pt x="4153783" y="2233282"/>
                </a:cubicBezTo>
                <a:lnTo>
                  <a:pt x="3972894" y="2233282"/>
                </a:lnTo>
                <a:lnTo>
                  <a:pt x="3972894" y="2233565"/>
                </a:lnTo>
                <a:lnTo>
                  <a:pt x="3619538" y="2233565"/>
                </a:lnTo>
                <a:lnTo>
                  <a:pt x="3619538" y="2206419"/>
                </a:lnTo>
                <a:cubicBezTo>
                  <a:pt x="3619538" y="2161612"/>
                  <a:pt x="3651710" y="2129441"/>
                  <a:pt x="3696516" y="2129441"/>
                </a:cubicBezTo>
                <a:lnTo>
                  <a:pt x="3877406" y="2129441"/>
                </a:lnTo>
                <a:close/>
                <a:moveTo>
                  <a:pt x="5087890" y="2036147"/>
                </a:moveTo>
                <a:lnTo>
                  <a:pt x="5287290" y="2036147"/>
                </a:lnTo>
                <a:cubicBezTo>
                  <a:pt x="5291537" y="2036147"/>
                  <a:pt x="5295607" y="2036501"/>
                  <a:pt x="5299606" y="2037067"/>
                </a:cubicBezTo>
                <a:lnTo>
                  <a:pt x="5407398" y="2037067"/>
                </a:lnTo>
                <a:lnTo>
                  <a:pt x="5407398" y="2141191"/>
                </a:lnTo>
                <a:lnTo>
                  <a:pt x="5237387" y="2141191"/>
                </a:lnTo>
                <a:cubicBezTo>
                  <a:pt x="5233140" y="2141191"/>
                  <a:pt x="5229070" y="2140837"/>
                  <a:pt x="5225070" y="2140271"/>
                </a:cubicBezTo>
                <a:lnTo>
                  <a:pt x="5010912" y="2140271"/>
                </a:lnTo>
                <a:lnTo>
                  <a:pt x="5010912" y="2113125"/>
                </a:lnTo>
                <a:cubicBezTo>
                  <a:pt x="5010912" y="2068319"/>
                  <a:pt x="5043083" y="2036147"/>
                  <a:pt x="5087890" y="2036147"/>
                </a:cubicBezTo>
                <a:close/>
                <a:moveTo>
                  <a:pt x="2849688" y="1940730"/>
                </a:moveTo>
                <a:lnTo>
                  <a:pt x="2887557" y="1940730"/>
                </a:lnTo>
                <a:lnTo>
                  <a:pt x="2887557" y="2126893"/>
                </a:lnTo>
                <a:lnTo>
                  <a:pt x="2885363" y="2126893"/>
                </a:lnTo>
                <a:lnTo>
                  <a:pt x="2885363" y="2170744"/>
                </a:lnTo>
                <a:cubicBezTo>
                  <a:pt x="2885363" y="2200403"/>
                  <a:pt x="2863915" y="2222487"/>
                  <a:pt x="2834894" y="2222487"/>
                </a:cubicBezTo>
                <a:lnTo>
                  <a:pt x="2797024" y="2222487"/>
                </a:lnTo>
                <a:lnTo>
                  <a:pt x="2797024" y="2036324"/>
                </a:lnTo>
                <a:lnTo>
                  <a:pt x="2799218" y="2036324"/>
                </a:lnTo>
                <a:lnTo>
                  <a:pt x="2799218" y="1992473"/>
                </a:lnTo>
                <a:cubicBezTo>
                  <a:pt x="2799218" y="1962815"/>
                  <a:pt x="2820666" y="1940730"/>
                  <a:pt x="2849688" y="1940730"/>
                </a:cubicBezTo>
                <a:close/>
                <a:moveTo>
                  <a:pt x="1601319" y="1930049"/>
                </a:moveTo>
                <a:lnTo>
                  <a:pt x="1800719" y="1930049"/>
                </a:lnTo>
                <a:lnTo>
                  <a:pt x="2123354" y="1930049"/>
                </a:lnTo>
                <a:lnTo>
                  <a:pt x="2123354" y="1957195"/>
                </a:lnTo>
                <a:cubicBezTo>
                  <a:pt x="2123354" y="2002001"/>
                  <a:pt x="2091182" y="2034173"/>
                  <a:pt x="2046376" y="2034173"/>
                </a:cubicBezTo>
                <a:lnTo>
                  <a:pt x="1524342" y="2034173"/>
                </a:lnTo>
                <a:lnTo>
                  <a:pt x="1524342" y="2220335"/>
                </a:lnTo>
                <a:lnTo>
                  <a:pt x="1522147" y="2220335"/>
                </a:lnTo>
                <a:lnTo>
                  <a:pt x="1522147" y="2264186"/>
                </a:lnTo>
                <a:cubicBezTo>
                  <a:pt x="1522147" y="2293845"/>
                  <a:pt x="1500699" y="2315929"/>
                  <a:pt x="1471678" y="2315929"/>
                </a:cubicBezTo>
                <a:lnTo>
                  <a:pt x="1433808" y="2315929"/>
                </a:lnTo>
                <a:lnTo>
                  <a:pt x="1433808" y="2129766"/>
                </a:lnTo>
                <a:lnTo>
                  <a:pt x="1436002" y="2129766"/>
                </a:lnTo>
                <a:lnTo>
                  <a:pt x="1436002" y="2085915"/>
                </a:lnTo>
                <a:cubicBezTo>
                  <a:pt x="1436002" y="2056257"/>
                  <a:pt x="1457450" y="2034172"/>
                  <a:pt x="1486472" y="2034172"/>
                </a:cubicBezTo>
                <a:lnTo>
                  <a:pt x="1524341" y="2034172"/>
                </a:lnTo>
                <a:lnTo>
                  <a:pt x="1524341" y="2007027"/>
                </a:lnTo>
                <a:cubicBezTo>
                  <a:pt x="1524341" y="1962221"/>
                  <a:pt x="1556512" y="1930049"/>
                  <a:pt x="1601319" y="1930049"/>
                </a:cubicBezTo>
                <a:close/>
                <a:moveTo>
                  <a:pt x="4283461" y="1847402"/>
                </a:moveTo>
                <a:lnTo>
                  <a:pt x="4321330" y="1847402"/>
                </a:lnTo>
                <a:lnTo>
                  <a:pt x="4321330" y="2033564"/>
                </a:lnTo>
                <a:lnTo>
                  <a:pt x="4319136" y="2033564"/>
                </a:lnTo>
                <a:lnTo>
                  <a:pt x="4319136" y="2077415"/>
                </a:lnTo>
                <a:cubicBezTo>
                  <a:pt x="4319136" y="2107074"/>
                  <a:pt x="4297688" y="2129158"/>
                  <a:pt x="4268667" y="2129158"/>
                </a:cubicBezTo>
                <a:lnTo>
                  <a:pt x="4230797" y="2129158"/>
                </a:lnTo>
                <a:lnTo>
                  <a:pt x="4230797" y="1942995"/>
                </a:lnTo>
                <a:lnTo>
                  <a:pt x="4232991" y="1942995"/>
                </a:lnTo>
                <a:lnTo>
                  <a:pt x="4232991" y="1899145"/>
                </a:lnTo>
                <a:cubicBezTo>
                  <a:pt x="4232991" y="1869486"/>
                  <a:pt x="4254439" y="1847402"/>
                  <a:pt x="4283461" y="1847402"/>
                </a:cubicBezTo>
                <a:close/>
                <a:moveTo>
                  <a:pt x="2964535" y="1836606"/>
                </a:moveTo>
                <a:lnTo>
                  <a:pt x="3163935" y="1836606"/>
                </a:lnTo>
                <a:cubicBezTo>
                  <a:pt x="3167934" y="1836606"/>
                  <a:pt x="3171827" y="1836961"/>
                  <a:pt x="3175614" y="1837455"/>
                </a:cubicBezTo>
                <a:lnTo>
                  <a:pt x="3175614" y="1836606"/>
                </a:lnTo>
                <a:lnTo>
                  <a:pt x="3528970" y="1836606"/>
                </a:lnTo>
                <a:lnTo>
                  <a:pt x="3528970" y="1863752"/>
                </a:lnTo>
                <a:cubicBezTo>
                  <a:pt x="3528970" y="1908558"/>
                  <a:pt x="3496798" y="1940730"/>
                  <a:pt x="3451992" y="1940730"/>
                </a:cubicBezTo>
                <a:lnTo>
                  <a:pt x="3252592" y="1940730"/>
                </a:lnTo>
                <a:cubicBezTo>
                  <a:pt x="3248593" y="1940730"/>
                  <a:pt x="3244700" y="1940376"/>
                  <a:pt x="3240913" y="1939880"/>
                </a:cubicBezTo>
                <a:lnTo>
                  <a:pt x="3240913" y="1940730"/>
                </a:lnTo>
                <a:lnTo>
                  <a:pt x="2887557" y="1940730"/>
                </a:lnTo>
                <a:lnTo>
                  <a:pt x="2887557" y="1913584"/>
                </a:lnTo>
                <a:cubicBezTo>
                  <a:pt x="2887557" y="1868778"/>
                  <a:pt x="2919729" y="1836606"/>
                  <a:pt x="2964535" y="1836606"/>
                </a:cubicBezTo>
                <a:close/>
                <a:moveTo>
                  <a:pt x="2176018" y="1648293"/>
                </a:moveTo>
                <a:lnTo>
                  <a:pt x="2213887" y="1648293"/>
                </a:lnTo>
                <a:lnTo>
                  <a:pt x="2213887" y="1834455"/>
                </a:lnTo>
                <a:lnTo>
                  <a:pt x="2211693" y="1834455"/>
                </a:lnTo>
                <a:lnTo>
                  <a:pt x="2211693" y="1878305"/>
                </a:lnTo>
                <a:cubicBezTo>
                  <a:pt x="2211693" y="1907964"/>
                  <a:pt x="2190245" y="1930048"/>
                  <a:pt x="2161223" y="1930048"/>
                </a:cubicBezTo>
                <a:lnTo>
                  <a:pt x="2123354" y="1930048"/>
                </a:lnTo>
                <a:lnTo>
                  <a:pt x="2123354" y="1743887"/>
                </a:lnTo>
                <a:lnTo>
                  <a:pt x="2125548" y="1743887"/>
                </a:lnTo>
                <a:lnTo>
                  <a:pt x="2125548" y="1700034"/>
                </a:lnTo>
                <a:cubicBezTo>
                  <a:pt x="2125548" y="1670377"/>
                  <a:pt x="2146996" y="1648293"/>
                  <a:pt x="2176018" y="1648293"/>
                </a:cubicBezTo>
                <a:close/>
                <a:moveTo>
                  <a:pt x="3581669" y="1554884"/>
                </a:moveTo>
                <a:lnTo>
                  <a:pt x="3619538" y="1554884"/>
                </a:lnTo>
                <a:lnTo>
                  <a:pt x="3619538" y="1741047"/>
                </a:lnTo>
                <a:lnTo>
                  <a:pt x="3617344" y="1741047"/>
                </a:lnTo>
                <a:lnTo>
                  <a:pt x="3617344" y="1784899"/>
                </a:lnTo>
                <a:cubicBezTo>
                  <a:pt x="3617344" y="1814558"/>
                  <a:pt x="3595896" y="1836642"/>
                  <a:pt x="3566875" y="1836642"/>
                </a:cubicBezTo>
                <a:lnTo>
                  <a:pt x="3529005" y="1836642"/>
                </a:lnTo>
                <a:lnTo>
                  <a:pt x="3529005" y="1650478"/>
                </a:lnTo>
                <a:lnTo>
                  <a:pt x="3531199" y="1650478"/>
                </a:lnTo>
                <a:lnTo>
                  <a:pt x="3531199" y="1606628"/>
                </a:lnTo>
                <a:cubicBezTo>
                  <a:pt x="3531199" y="1576970"/>
                  <a:pt x="3552647" y="1554884"/>
                  <a:pt x="3581669" y="1554884"/>
                </a:cubicBezTo>
                <a:close/>
                <a:moveTo>
                  <a:pt x="2443633" y="1543771"/>
                </a:moveTo>
                <a:lnTo>
                  <a:pt x="2796989" y="1543771"/>
                </a:lnTo>
                <a:lnTo>
                  <a:pt x="2796989" y="1570917"/>
                </a:lnTo>
                <a:cubicBezTo>
                  <a:pt x="2796989" y="1615724"/>
                  <a:pt x="2764817" y="1647897"/>
                  <a:pt x="2720011" y="1647897"/>
                </a:cubicBezTo>
                <a:lnTo>
                  <a:pt x="2567279" y="1647897"/>
                </a:lnTo>
                <a:lnTo>
                  <a:pt x="2567279" y="1648293"/>
                </a:lnTo>
                <a:lnTo>
                  <a:pt x="2213923" y="1648293"/>
                </a:lnTo>
                <a:lnTo>
                  <a:pt x="2213923" y="1621147"/>
                </a:lnTo>
                <a:cubicBezTo>
                  <a:pt x="2213923" y="1576340"/>
                  <a:pt x="2246094" y="1544169"/>
                  <a:pt x="2290901" y="1544169"/>
                </a:cubicBezTo>
                <a:lnTo>
                  <a:pt x="2443633" y="1544169"/>
                </a:lnTo>
                <a:close/>
                <a:moveTo>
                  <a:pt x="4973043" y="1461556"/>
                </a:moveTo>
                <a:lnTo>
                  <a:pt x="5010912" y="1461556"/>
                </a:lnTo>
                <a:lnTo>
                  <a:pt x="5010912" y="1647718"/>
                </a:lnTo>
                <a:lnTo>
                  <a:pt x="5008718" y="1647718"/>
                </a:lnTo>
                <a:lnTo>
                  <a:pt x="5008718" y="1691571"/>
                </a:lnTo>
                <a:cubicBezTo>
                  <a:pt x="5008718" y="1721230"/>
                  <a:pt x="4987270" y="1743312"/>
                  <a:pt x="4958249" y="1743312"/>
                </a:cubicBezTo>
                <a:lnTo>
                  <a:pt x="4920379" y="1743312"/>
                </a:lnTo>
                <a:lnTo>
                  <a:pt x="4920379" y="1770423"/>
                </a:lnTo>
                <a:cubicBezTo>
                  <a:pt x="4920379" y="1815230"/>
                  <a:pt x="4888208" y="1847402"/>
                  <a:pt x="4843401" y="1847402"/>
                </a:cubicBezTo>
                <a:lnTo>
                  <a:pt x="4321366" y="1847402"/>
                </a:lnTo>
                <a:lnTo>
                  <a:pt x="4321366" y="1820256"/>
                </a:lnTo>
                <a:cubicBezTo>
                  <a:pt x="4321366" y="1775450"/>
                  <a:pt x="4353538" y="1743279"/>
                  <a:pt x="4398344" y="1743279"/>
                </a:cubicBezTo>
                <a:lnTo>
                  <a:pt x="4597744" y="1743279"/>
                </a:lnTo>
                <a:lnTo>
                  <a:pt x="4920379" y="1743279"/>
                </a:lnTo>
                <a:lnTo>
                  <a:pt x="4920379" y="1557149"/>
                </a:lnTo>
                <a:lnTo>
                  <a:pt x="4922573" y="1557149"/>
                </a:lnTo>
                <a:lnTo>
                  <a:pt x="4922573" y="1513299"/>
                </a:lnTo>
                <a:cubicBezTo>
                  <a:pt x="4922573" y="1483640"/>
                  <a:pt x="4944021" y="1461556"/>
                  <a:pt x="4973043" y="1461556"/>
                </a:cubicBezTo>
                <a:close/>
                <a:moveTo>
                  <a:pt x="3877406" y="1450478"/>
                </a:moveTo>
                <a:lnTo>
                  <a:pt x="4230761" y="1450478"/>
                </a:lnTo>
                <a:lnTo>
                  <a:pt x="4230761" y="1477624"/>
                </a:lnTo>
                <a:cubicBezTo>
                  <a:pt x="4230761" y="1522430"/>
                  <a:pt x="4198590" y="1554601"/>
                  <a:pt x="4153783" y="1554601"/>
                </a:cubicBezTo>
                <a:lnTo>
                  <a:pt x="3972894" y="1554601"/>
                </a:lnTo>
                <a:lnTo>
                  <a:pt x="3972894" y="1554884"/>
                </a:lnTo>
                <a:lnTo>
                  <a:pt x="3619538" y="1554884"/>
                </a:lnTo>
                <a:lnTo>
                  <a:pt x="3619538" y="1527738"/>
                </a:lnTo>
                <a:cubicBezTo>
                  <a:pt x="3619538" y="1482932"/>
                  <a:pt x="3651710" y="1450761"/>
                  <a:pt x="3696516" y="1450761"/>
                </a:cubicBezTo>
                <a:lnTo>
                  <a:pt x="3877406" y="1450761"/>
                </a:lnTo>
                <a:close/>
                <a:moveTo>
                  <a:pt x="5087890" y="1357432"/>
                </a:moveTo>
                <a:lnTo>
                  <a:pt x="5287290" y="1357432"/>
                </a:lnTo>
                <a:cubicBezTo>
                  <a:pt x="5291537" y="1357432"/>
                  <a:pt x="5295607" y="1357785"/>
                  <a:pt x="5299606" y="1358352"/>
                </a:cubicBezTo>
                <a:lnTo>
                  <a:pt x="5407398" y="1358352"/>
                </a:lnTo>
                <a:lnTo>
                  <a:pt x="5407398" y="1462475"/>
                </a:lnTo>
                <a:lnTo>
                  <a:pt x="5237387" y="1462475"/>
                </a:lnTo>
                <a:cubicBezTo>
                  <a:pt x="5233140" y="1462475"/>
                  <a:pt x="5229070" y="1462122"/>
                  <a:pt x="5225070" y="1461556"/>
                </a:cubicBezTo>
                <a:lnTo>
                  <a:pt x="5010912" y="1461556"/>
                </a:lnTo>
                <a:lnTo>
                  <a:pt x="5010912" y="1434410"/>
                </a:lnTo>
                <a:cubicBezTo>
                  <a:pt x="5010912" y="1389603"/>
                  <a:pt x="5043083" y="1357432"/>
                  <a:pt x="5087890" y="1357432"/>
                </a:cubicBezTo>
                <a:close/>
                <a:moveTo>
                  <a:pt x="2849688" y="1262015"/>
                </a:moveTo>
                <a:lnTo>
                  <a:pt x="2887557" y="1262015"/>
                </a:lnTo>
                <a:lnTo>
                  <a:pt x="2887557" y="1448178"/>
                </a:lnTo>
                <a:lnTo>
                  <a:pt x="2885363" y="1448178"/>
                </a:lnTo>
                <a:lnTo>
                  <a:pt x="2885363" y="1492028"/>
                </a:lnTo>
                <a:cubicBezTo>
                  <a:pt x="2885363" y="1521687"/>
                  <a:pt x="2863915" y="1543771"/>
                  <a:pt x="2834894" y="1543771"/>
                </a:cubicBezTo>
                <a:lnTo>
                  <a:pt x="2797024" y="1543771"/>
                </a:lnTo>
                <a:lnTo>
                  <a:pt x="2797024" y="1357609"/>
                </a:lnTo>
                <a:lnTo>
                  <a:pt x="2799218" y="1357609"/>
                </a:lnTo>
                <a:lnTo>
                  <a:pt x="2799218" y="1313758"/>
                </a:lnTo>
                <a:cubicBezTo>
                  <a:pt x="2799218" y="1284099"/>
                  <a:pt x="2820666" y="1262015"/>
                  <a:pt x="2849688" y="1262015"/>
                </a:cubicBezTo>
                <a:close/>
                <a:moveTo>
                  <a:pt x="4283461" y="1168721"/>
                </a:moveTo>
                <a:lnTo>
                  <a:pt x="4321330" y="1168721"/>
                </a:lnTo>
                <a:lnTo>
                  <a:pt x="4321330" y="1354884"/>
                </a:lnTo>
                <a:lnTo>
                  <a:pt x="4319136" y="1354884"/>
                </a:lnTo>
                <a:lnTo>
                  <a:pt x="4319136" y="1398734"/>
                </a:lnTo>
                <a:cubicBezTo>
                  <a:pt x="4319136" y="1428394"/>
                  <a:pt x="4297688" y="1450478"/>
                  <a:pt x="4268667" y="1450478"/>
                </a:cubicBezTo>
                <a:lnTo>
                  <a:pt x="4230797" y="1450478"/>
                </a:lnTo>
                <a:lnTo>
                  <a:pt x="4230797" y="1264315"/>
                </a:lnTo>
                <a:lnTo>
                  <a:pt x="4232991" y="1264315"/>
                </a:lnTo>
                <a:lnTo>
                  <a:pt x="4232991" y="1220463"/>
                </a:lnTo>
                <a:cubicBezTo>
                  <a:pt x="4232991" y="1190805"/>
                  <a:pt x="4254439" y="1168721"/>
                  <a:pt x="4283461" y="1168721"/>
                </a:cubicBezTo>
                <a:close/>
                <a:moveTo>
                  <a:pt x="2964535" y="1157891"/>
                </a:moveTo>
                <a:lnTo>
                  <a:pt x="3163935" y="1157891"/>
                </a:lnTo>
                <a:cubicBezTo>
                  <a:pt x="3167934" y="1157891"/>
                  <a:pt x="3171827" y="1158245"/>
                  <a:pt x="3175614" y="1158739"/>
                </a:cubicBezTo>
                <a:lnTo>
                  <a:pt x="3175614" y="1157891"/>
                </a:lnTo>
                <a:lnTo>
                  <a:pt x="3528970" y="1157891"/>
                </a:lnTo>
                <a:lnTo>
                  <a:pt x="3528970" y="1185037"/>
                </a:lnTo>
                <a:cubicBezTo>
                  <a:pt x="3528970" y="1229842"/>
                  <a:pt x="3496798" y="1262015"/>
                  <a:pt x="3451992" y="1262015"/>
                </a:cubicBezTo>
                <a:lnTo>
                  <a:pt x="3252592" y="1262015"/>
                </a:lnTo>
                <a:cubicBezTo>
                  <a:pt x="3248593" y="1262015"/>
                  <a:pt x="3244700" y="1261660"/>
                  <a:pt x="3240913" y="1261165"/>
                </a:cubicBezTo>
                <a:lnTo>
                  <a:pt x="3240913" y="1262015"/>
                </a:lnTo>
                <a:lnTo>
                  <a:pt x="2887557" y="1262015"/>
                </a:lnTo>
                <a:lnTo>
                  <a:pt x="2887557" y="1234869"/>
                </a:lnTo>
                <a:cubicBezTo>
                  <a:pt x="2887557" y="1190062"/>
                  <a:pt x="2919729" y="1157891"/>
                  <a:pt x="2964535" y="1157891"/>
                </a:cubicBezTo>
                <a:close/>
                <a:moveTo>
                  <a:pt x="3581669" y="876168"/>
                </a:moveTo>
                <a:lnTo>
                  <a:pt x="3619538" y="876168"/>
                </a:lnTo>
                <a:lnTo>
                  <a:pt x="3619538" y="1062332"/>
                </a:lnTo>
                <a:lnTo>
                  <a:pt x="3617344" y="1062332"/>
                </a:lnTo>
                <a:lnTo>
                  <a:pt x="3617344" y="1106183"/>
                </a:lnTo>
                <a:cubicBezTo>
                  <a:pt x="3617344" y="1135842"/>
                  <a:pt x="3595896" y="1157926"/>
                  <a:pt x="3566875" y="1157926"/>
                </a:cubicBezTo>
                <a:lnTo>
                  <a:pt x="3529005" y="1157926"/>
                </a:lnTo>
                <a:lnTo>
                  <a:pt x="3529005" y="971762"/>
                </a:lnTo>
                <a:lnTo>
                  <a:pt x="3531199" y="971762"/>
                </a:lnTo>
                <a:lnTo>
                  <a:pt x="3531199" y="927912"/>
                </a:lnTo>
                <a:cubicBezTo>
                  <a:pt x="3531199" y="898254"/>
                  <a:pt x="3552647" y="876168"/>
                  <a:pt x="3581669" y="876168"/>
                </a:cubicBezTo>
                <a:close/>
                <a:moveTo>
                  <a:pt x="4973043" y="782839"/>
                </a:moveTo>
                <a:lnTo>
                  <a:pt x="5010912" y="782839"/>
                </a:lnTo>
                <a:lnTo>
                  <a:pt x="5010912" y="969002"/>
                </a:lnTo>
                <a:lnTo>
                  <a:pt x="5008718" y="969002"/>
                </a:lnTo>
                <a:lnTo>
                  <a:pt x="5008718" y="1012854"/>
                </a:lnTo>
                <a:cubicBezTo>
                  <a:pt x="5008718" y="1042512"/>
                  <a:pt x="4987270" y="1064596"/>
                  <a:pt x="4958249" y="1064596"/>
                </a:cubicBezTo>
                <a:lnTo>
                  <a:pt x="4920379" y="1064596"/>
                </a:lnTo>
                <a:lnTo>
                  <a:pt x="4920379" y="1091707"/>
                </a:lnTo>
                <a:cubicBezTo>
                  <a:pt x="4920379" y="1136513"/>
                  <a:pt x="4888208" y="1168684"/>
                  <a:pt x="4843401" y="1168684"/>
                </a:cubicBezTo>
                <a:lnTo>
                  <a:pt x="4321366" y="1168684"/>
                </a:lnTo>
                <a:lnTo>
                  <a:pt x="4321366" y="1141538"/>
                </a:lnTo>
                <a:cubicBezTo>
                  <a:pt x="4321366" y="1096732"/>
                  <a:pt x="4353538" y="1064561"/>
                  <a:pt x="4398344" y="1064561"/>
                </a:cubicBezTo>
                <a:lnTo>
                  <a:pt x="4597744" y="1064561"/>
                </a:lnTo>
                <a:lnTo>
                  <a:pt x="4920379" y="1064561"/>
                </a:lnTo>
                <a:lnTo>
                  <a:pt x="4920379" y="878433"/>
                </a:lnTo>
                <a:lnTo>
                  <a:pt x="4922573" y="878433"/>
                </a:lnTo>
                <a:lnTo>
                  <a:pt x="4922573" y="834583"/>
                </a:lnTo>
                <a:cubicBezTo>
                  <a:pt x="4922573" y="804925"/>
                  <a:pt x="4944021" y="782839"/>
                  <a:pt x="4973043" y="782839"/>
                </a:cubicBezTo>
                <a:close/>
                <a:moveTo>
                  <a:pt x="3877406" y="771762"/>
                </a:moveTo>
                <a:lnTo>
                  <a:pt x="4230761" y="771762"/>
                </a:lnTo>
                <a:lnTo>
                  <a:pt x="4230761" y="798909"/>
                </a:lnTo>
                <a:cubicBezTo>
                  <a:pt x="4230761" y="843714"/>
                  <a:pt x="4198590" y="875885"/>
                  <a:pt x="4153783" y="875885"/>
                </a:cubicBezTo>
                <a:lnTo>
                  <a:pt x="3972894" y="875885"/>
                </a:lnTo>
                <a:lnTo>
                  <a:pt x="3972894" y="876168"/>
                </a:lnTo>
                <a:lnTo>
                  <a:pt x="3619538" y="876168"/>
                </a:lnTo>
                <a:lnTo>
                  <a:pt x="3619538" y="849022"/>
                </a:lnTo>
                <a:cubicBezTo>
                  <a:pt x="3619538" y="804217"/>
                  <a:pt x="3651710" y="772045"/>
                  <a:pt x="3696516" y="772045"/>
                </a:cubicBezTo>
                <a:lnTo>
                  <a:pt x="3877406" y="772045"/>
                </a:lnTo>
                <a:close/>
                <a:moveTo>
                  <a:pt x="5087890" y="678716"/>
                </a:moveTo>
                <a:lnTo>
                  <a:pt x="5287290" y="678716"/>
                </a:lnTo>
                <a:cubicBezTo>
                  <a:pt x="5291537" y="678716"/>
                  <a:pt x="5295607" y="679069"/>
                  <a:pt x="5299606" y="679635"/>
                </a:cubicBezTo>
                <a:lnTo>
                  <a:pt x="5407398" y="679635"/>
                </a:lnTo>
                <a:lnTo>
                  <a:pt x="5407398" y="783761"/>
                </a:lnTo>
                <a:lnTo>
                  <a:pt x="5237387" y="783761"/>
                </a:lnTo>
                <a:cubicBezTo>
                  <a:pt x="5233140" y="783761"/>
                  <a:pt x="5229070" y="783406"/>
                  <a:pt x="5225070" y="782839"/>
                </a:cubicBezTo>
                <a:lnTo>
                  <a:pt x="5010912" y="782839"/>
                </a:lnTo>
                <a:lnTo>
                  <a:pt x="5010912" y="755693"/>
                </a:lnTo>
                <a:cubicBezTo>
                  <a:pt x="5010912" y="710887"/>
                  <a:pt x="5043083" y="678716"/>
                  <a:pt x="5087890" y="678716"/>
                </a:cubicBezTo>
                <a:close/>
                <a:moveTo>
                  <a:pt x="4283461" y="490005"/>
                </a:moveTo>
                <a:lnTo>
                  <a:pt x="4321330" y="490005"/>
                </a:lnTo>
                <a:lnTo>
                  <a:pt x="4321330" y="676168"/>
                </a:lnTo>
                <a:lnTo>
                  <a:pt x="4319136" y="676168"/>
                </a:lnTo>
                <a:lnTo>
                  <a:pt x="4319136" y="720018"/>
                </a:lnTo>
                <a:cubicBezTo>
                  <a:pt x="4319136" y="749677"/>
                  <a:pt x="4297688" y="771762"/>
                  <a:pt x="4268667" y="771762"/>
                </a:cubicBezTo>
                <a:lnTo>
                  <a:pt x="4230797" y="771762"/>
                </a:lnTo>
                <a:lnTo>
                  <a:pt x="4230797" y="585599"/>
                </a:lnTo>
                <a:lnTo>
                  <a:pt x="4232991" y="585599"/>
                </a:lnTo>
                <a:lnTo>
                  <a:pt x="4232991" y="541748"/>
                </a:lnTo>
                <a:cubicBezTo>
                  <a:pt x="4232991" y="512091"/>
                  <a:pt x="4254439" y="490005"/>
                  <a:pt x="4283461" y="490005"/>
                </a:cubicBezTo>
                <a:close/>
                <a:moveTo>
                  <a:pt x="4398344" y="385880"/>
                </a:moveTo>
                <a:lnTo>
                  <a:pt x="4597744" y="385880"/>
                </a:lnTo>
                <a:lnTo>
                  <a:pt x="4920379" y="385880"/>
                </a:lnTo>
                <a:lnTo>
                  <a:pt x="4920379" y="413026"/>
                </a:lnTo>
                <a:cubicBezTo>
                  <a:pt x="4920379" y="457832"/>
                  <a:pt x="4888208" y="490005"/>
                  <a:pt x="4843401" y="490005"/>
                </a:cubicBezTo>
                <a:lnTo>
                  <a:pt x="4321366" y="490005"/>
                </a:lnTo>
                <a:lnTo>
                  <a:pt x="4321366" y="462859"/>
                </a:lnTo>
                <a:cubicBezTo>
                  <a:pt x="4321366" y="418053"/>
                  <a:pt x="4353538" y="385880"/>
                  <a:pt x="4398344" y="385880"/>
                </a:cubicBezTo>
                <a:close/>
                <a:moveTo>
                  <a:pt x="5087890" y="0"/>
                </a:moveTo>
                <a:lnTo>
                  <a:pt x="5287290" y="0"/>
                </a:lnTo>
                <a:cubicBezTo>
                  <a:pt x="5291537" y="0"/>
                  <a:pt x="5295607" y="354"/>
                  <a:pt x="5299606" y="920"/>
                </a:cubicBezTo>
                <a:lnTo>
                  <a:pt x="5407398" y="920"/>
                </a:lnTo>
                <a:lnTo>
                  <a:pt x="5407398" y="105045"/>
                </a:lnTo>
                <a:lnTo>
                  <a:pt x="5237387" y="105045"/>
                </a:lnTo>
                <a:cubicBezTo>
                  <a:pt x="5233140" y="105045"/>
                  <a:pt x="5229070" y="104690"/>
                  <a:pt x="5225070" y="104124"/>
                </a:cubicBezTo>
                <a:lnTo>
                  <a:pt x="5010912" y="104124"/>
                </a:lnTo>
                <a:lnTo>
                  <a:pt x="5010912" y="290286"/>
                </a:lnTo>
                <a:lnTo>
                  <a:pt x="5008718" y="290286"/>
                </a:lnTo>
                <a:lnTo>
                  <a:pt x="5008718" y="334137"/>
                </a:lnTo>
                <a:cubicBezTo>
                  <a:pt x="5008718" y="363796"/>
                  <a:pt x="4987270" y="385880"/>
                  <a:pt x="4958249" y="385880"/>
                </a:cubicBezTo>
                <a:lnTo>
                  <a:pt x="4920379" y="385880"/>
                </a:lnTo>
                <a:lnTo>
                  <a:pt x="4920379" y="199717"/>
                </a:lnTo>
                <a:lnTo>
                  <a:pt x="4922573" y="199717"/>
                </a:lnTo>
                <a:lnTo>
                  <a:pt x="4922573" y="155866"/>
                </a:lnTo>
                <a:cubicBezTo>
                  <a:pt x="4922573" y="126208"/>
                  <a:pt x="4944021" y="104123"/>
                  <a:pt x="4973043" y="104123"/>
                </a:cubicBezTo>
                <a:lnTo>
                  <a:pt x="5010912" y="104123"/>
                </a:lnTo>
                <a:lnTo>
                  <a:pt x="5010912" y="76978"/>
                </a:lnTo>
                <a:cubicBezTo>
                  <a:pt x="5010912" y="32171"/>
                  <a:pt x="5043083" y="0"/>
                  <a:pt x="5087890" y="0"/>
                </a:cubicBezTo>
                <a:close/>
              </a:path>
            </a:pathLst>
          </a:custGeom>
          <a:noFill/>
          <a:ln w="19050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9" name="Title 13">
            <a:extLst>
              <a:ext uri="{FF2B5EF4-FFF2-40B4-BE49-F238E27FC236}">
                <a16:creationId xmlns:a16="http://schemas.microsoft.com/office/drawing/2014/main" id="{C81B67EE-7092-6762-7FD1-B038DCE2F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32591" y="2827363"/>
            <a:ext cx="3960000" cy="11443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Título</a:t>
            </a:r>
            <a:br>
              <a:rPr lang="en-US"/>
            </a:br>
            <a:r>
              <a:rPr lang="en-US"/>
              <a:t>do Slide</a:t>
            </a:r>
            <a:endParaRPr lang="pt-BR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7B0EE6B-6342-1959-D870-C48539682D53}"/>
              </a:ext>
            </a:extLst>
          </p:cNvPr>
          <p:cNvGrpSpPr/>
          <p:nvPr userDrawn="1"/>
        </p:nvGrpSpPr>
        <p:grpSpPr>
          <a:xfrm>
            <a:off x="302994" y="7439350"/>
            <a:ext cx="365432" cy="520049"/>
            <a:chOff x="546268" y="516519"/>
            <a:chExt cx="4022484" cy="572441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C716CD3-B4DA-BDBA-91D0-29BA69989444}"/>
                </a:ext>
              </a:extLst>
            </p:cNvPr>
            <p:cNvGrpSpPr/>
            <p:nvPr userDrawn="1"/>
          </p:nvGrpSpPr>
          <p:grpSpPr>
            <a:xfrm>
              <a:off x="546268" y="649514"/>
              <a:ext cx="3727613" cy="5591424"/>
              <a:chOff x="390525" y="-2678908"/>
              <a:chExt cx="5705473" cy="8558213"/>
            </a:xfrm>
            <a:solidFill>
              <a:schemeClr val="accent1">
                <a:lumMod val="20000"/>
                <a:lumOff val="80000"/>
                <a:alpha val="10000"/>
              </a:schemeClr>
            </a:solidFill>
          </p:grpSpPr>
          <p:sp>
            <p:nvSpPr>
              <p:cNvPr id="23" name="Rectangle: Top Corners Rounded 22">
                <a:extLst>
                  <a:ext uri="{FF2B5EF4-FFF2-40B4-BE49-F238E27FC236}">
                    <a16:creationId xmlns:a16="http://schemas.microsoft.com/office/drawing/2014/main" id="{89ED09D6-1824-F3AA-1FE0-BCD2906DFDED}"/>
                  </a:ext>
                </a:extLst>
              </p:cNvPr>
              <p:cNvSpPr/>
              <p:nvPr userDrawn="1"/>
            </p:nvSpPr>
            <p:spPr>
              <a:xfrm rot="16200000">
                <a:off x="-1995090" y="-293293"/>
                <a:ext cx="6857206" cy="208597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: Top Corners Rounded 23">
                <a:extLst>
                  <a:ext uri="{FF2B5EF4-FFF2-40B4-BE49-F238E27FC236}">
                    <a16:creationId xmlns:a16="http://schemas.microsoft.com/office/drawing/2014/main" id="{BFB36588-E7A1-0495-CDCF-A3BE88C87852}"/>
                  </a:ext>
                </a:extLst>
              </p:cNvPr>
              <p:cNvSpPr/>
              <p:nvPr userDrawn="1"/>
            </p:nvSpPr>
            <p:spPr>
              <a:xfrm rot="10800000">
                <a:off x="2476499" y="4178296"/>
                <a:ext cx="3619499" cy="170100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D9554E1-136E-6671-9DB9-2EB15C7C2086}"/>
                </a:ext>
              </a:extLst>
            </p:cNvPr>
            <p:cNvGrpSpPr/>
            <p:nvPr userDrawn="1"/>
          </p:nvGrpSpPr>
          <p:grpSpPr>
            <a:xfrm>
              <a:off x="942967" y="516519"/>
              <a:ext cx="3625785" cy="5438683"/>
              <a:chOff x="390525" y="-2678908"/>
              <a:chExt cx="5705473" cy="8558213"/>
            </a:xfrm>
            <a:noFill/>
          </p:grpSpPr>
          <p:sp>
            <p:nvSpPr>
              <p:cNvPr id="26" name="Rectangle: Top Corners Rounded 25">
                <a:extLst>
                  <a:ext uri="{FF2B5EF4-FFF2-40B4-BE49-F238E27FC236}">
                    <a16:creationId xmlns:a16="http://schemas.microsoft.com/office/drawing/2014/main" id="{D97B1BE6-72F1-BC49-1058-352FE0B6E867}"/>
                  </a:ext>
                </a:extLst>
              </p:cNvPr>
              <p:cNvSpPr/>
              <p:nvPr userDrawn="1"/>
            </p:nvSpPr>
            <p:spPr>
              <a:xfrm rot="16200000">
                <a:off x="-1995090" y="-293293"/>
                <a:ext cx="6857206" cy="208597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: Top Corners Rounded 26">
                <a:extLst>
                  <a:ext uri="{FF2B5EF4-FFF2-40B4-BE49-F238E27FC236}">
                    <a16:creationId xmlns:a16="http://schemas.microsoft.com/office/drawing/2014/main" id="{B2FF739D-146E-9730-536B-BDBE54A6F341}"/>
                  </a:ext>
                </a:extLst>
              </p:cNvPr>
              <p:cNvSpPr/>
              <p:nvPr userDrawn="1"/>
            </p:nvSpPr>
            <p:spPr>
              <a:xfrm rot="10800000">
                <a:off x="2476499" y="4178296"/>
                <a:ext cx="3619499" cy="170100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B758D24-6FFC-1768-2CE7-F8A0C1622196}"/>
              </a:ext>
            </a:extLst>
          </p:cNvPr>
          <p:cNvGrpSpPr/>
          <p:nvPr userDrawn="1"/>
        </p:nvGrpSpPr>
        <p:grpSpPr>
          <a:xfrm>
            <a:off x="334963" y="6619765"/>
            <a:ext cx="650656" cy="115395"/>
            <a:chOff x="2253032" y="2641711"/>
            <a:chExt cx="8878256" cy="1574576"/>
          </a:xfrm>
          <a:solidFill>
            <a:schemeClr val="bg1"/>
          </a:solidFill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8EEF7F5-4000-4C77-C28D-EBA8A76218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53032" y="2641711"/>
              <a:ext cx="4679983" cy="1574574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BC58122C-08C0-4244-3031-1C7964161F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41164" y="2641713"/>
              <a:ext cx="3890124" cy="1574574"/>
            </a:xfrm>
            <a:prstGeom prst="rect">
              <a:avLst/>
            </a:prstGeom>
          </p:spPr>
        </p:pic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AA4EFA-FAA5-A2C8-3DC5-7EFC4F43524A}"/>
              </a:ext>
            </a:extLst>
          </p:cNvPr>
          <p:cNvSpPr/>
          <p:nvPr userDrawn="1"/>
        </p:nvSpPr>
        <p:spPr>
          <a:xfrm>
            <a:off x="-293575" y="1047735"/>
            <a:ext cx="779285" cy="2799447"/>
          </a:xfrm>
          <a:custGeom>
            <a:avLst/>
            <a:gdLst>
              <a:gd name="connsiteX0" fmla="*/ 447270 w 1364795"/>
              <a:gd name="connsiteY0" fmla="*/ 4794513 h 4902793"/>
              <a:gd name="connsiteX1" fmla="*/ 675481 w 1364795"/>
              <a:gd name="connsiteY1" fmla="*/ 4794513 h 4902793"/>
              <a:gd name="connsiteX2" fmla="*/ 675481 w 1364795"/>
              <a:gd name="connsiteY2" fmla="*/ 4840904 h 4902793"/>
              <a:gd name="connsiteX3" fmla="*/ 612031 w 1364795"/>
              <a:gd name="connsiteY3" fmla="*/ 4902793 h 4902793"/>
              <a:gd name="connsiteX4" fmla="*/ 510719 w 1364795"/>
              <a:gd name="connsiteY4" fmla="*/ 4902793 h 4902793"/>
              <a:gd name="connsiteX5" fmla="*/ 447270 w 1364795"/>
              <a:gd name="connsiteY5" fmla="*/ 4840904 h 4902793"/>
              <a:gd name="connsiteX6" fmla="*/ 127629 w 1364795"/>
              <a:gd name="connsiteY6" fmla="*/ 4482464 h 4902793"/>
              <a:gd name="connsiteX7" fmla="*/ 355840 w 1364795"/>
              <a:gd name="connsiteY7" fmla="*/ 4482464 h 4902793"/>
              <a:gd name="connsiteX8" fmla="*/ 355840 w 1364795"/>
              <a:gd name="connsiteY8" fmla="*/ 4528855 h 4902793"/>
              <a:gd name="connsiteX9" fmla="*/ 292389 w 1364795"/>
              <a:gd name="connsiteY9" fmla="*/ 4590744 h 4902793"/>
              <a:gd name="connsiteX10" fmla="*/ 191078 w 1364795"/>
              <a:gd name="connsiteY10" fmla="*/ 4590744 h 4902793"/>
              <a:gd name="connsiteX11" fmla="*/ 127629 w 1364795"/>
              <a:gd name="connsiteY11" fmla="*/ 4528855 h 4902793"/>
              <a:gd name="connsiteX12" fmla="*/ 675481 w 1364795"/>
              <a:gd name="connsiteY12" fmla="*/ 4102494 h 4902793"/>
              <a:gd name="connsiteX13" fmla="*/ 708765 w 1364795"/>
              <a:gd name="connsiteY13" fmla="*/ 4102494 h 4902793"/>
              <a:gd name="connsiteX14" fmla="*/ 708765 w 1364795"/>
              <a:gd name="connsiteY14" fmla="*/ 4102598 h 4902793"/>
              <a:gd name="connsiteX15" fmla="*/ 803108 w 1364795"/>
              <a:gd name="connsiteY15" fmla="*/ 4196941 h 4902793"/>
              <a:gd name="connsiteX16" fmla="*/ 803108 w 1364795"/>
              <a:gd name="connsiteY16" fmla="*/ 4441378 h 4902793"/>
              <a:gd name="connsiteX17" fmla="*/ 802795 w 1364795"/>
              <a:gd name="connsiteY17" fmla="*/ 4448555 h 4902793"/>
              <a:gd name="connsiteX18" fmla="*/ 803108 w 1364795"/>
              <a:gd name="connsiteY18" fmla="*/ 4455732 h 4902793"/>
              <a:gd name="connsiteX19" fmla="*/ 803108 w 1364795"/>
              <a:gd name="connsiteY19" fmla="*/ 4700170 h 4902793"/>
              <a:gd name="connsiteX20" fmla="*/ 708765 w 1364795"/>
              <a:gd name="connsiteY20" fmla="*/ 4794513 h 4902793"/>
              <a:gd name="connsiteX21" fmla="*/ 675481 w 1364795"/>
              <a:gd name="connsiteY21" fmla="*/ 4794513 h 4902793"/>
              <a:gd name="connsiteX22" fmla="*/ 510719 w 1364795"/>
              <a:gd name="connsiteY22" fmla="*/ 3994213 h 4902793"/>
              <a:gd name="connsiteX23" fmla="*/ 612031 w 1364795"/>
              <a:gd name="connsiteY23" fmla="*/ 3994213 h 4902793"/>
              <a:gd name="connsiteX24" fmla="*/ 675481 w 1364795"/>
              <a:gd name="connsiteY24" fmla="*/ 4056103 h 4902793"/>
              <a:gd name="connsiteX25" fmla="*/ 675481 w 1364795"/>
              <a:gd name="connsiteY25" fmla="*/ 4102493 h 4902793"/>
              <a:gd name="connsiteX26" fmla="*/ 447270 w 1364795"/>
              <a:gd name="connsiteY26" fmla="*/ 4102493 h 4902793"/>
              <a:gd name="connsiteX27" fmla="*/ 447270 w 1364795"/>
              <a:gd name="connsiteY27" fmla="*/ 4056103 h 4902793"/>
              <a:gd name="connsiteX28" fmla="*/ 510719 w 1364795"/>
              <a:gd name="connsiteY28" fmla="*/ 3994213 h 4902793"/>
              <a:gd name="connsiteX29" fmla="*/ 1237167 w 1364795"/>
              <a:gd name="connsiteY29" fmla="*/ 3790446 h 4902793"/>
              <a:gd name="connsiteX30" fmla="*/ 1270452 w 1364795"/>
              <a:gd name="connsiteY30" fmla="*/ 3790446 h 4902793"/>
              <a:gd name="connsiteX31" fmla="*/ 1270452 w 1364795"/>
              <a:gd name="connsiteY31" fmla="*/ 3790550 h 4902793"/>
              <a:gd name="connsiteX32" fmla="*/ 1364795 w 1364795"/>
              <a:gd name="connsiteY32" fmla="*/ 3884893 h 4902793"/>
              <a:gd name="connsiteX33" fmla="*/ 1364795 w 1364795"/>
              <a:gd name="connsiteY33" fmla="*/ 4129330 h 4902793"/>
              <a:gd name="connsiteX34" fmla="*/ 1364482 w 1364795"/>
              <a:gd name="connsiteY34" fmla="*/ 4136507 h 4902793"/>
              <a:gd name="connsiteX35" fmla="*/ 1364795 w 1364795"/>
              <a:gd name="connsiteY35" fmla="*/ 4143684 h 4902793"/>
              <a:gd name="connsiteX36" fmla="*/ 1364795 w 1364795"/>
              <a:gd name="connsiteY36" fmla="*/ 4388122 h 4902793"/>
              <a:gd name="connsiteX37" fmla="*/ 1270452 w 1364795"/>
              <a:gd name="connsiteY37" fmla="*/ 4482465 h 4902793"/>
              <a:gd name="connsiteX38" fmla="*/ 1237167 w 1364795"/>
              <a:gd name="connsiteY38" fmla="*/ 4482465 h 4902793"/>
              <a:gd name="connsiteX39" fmla="*/ 1237167 w 1364795"/>
              <a:gd name="connsiteY39" fmla="*/ 4528855 h 4902793"/>
              <a:gd name="connsiteX40" fmla="*/ 1173717 w 1364795"/>
              <a:gd name="connsiteY40" fmla="*/ 4590744 h 4902793"/>
              <a:gd name="connsiteX41" fmla="*/ 1072406 w 1364795"/>
              <a:gd name="connsiteY41" fmla="*/ 4590744 h 4902793"/>
              <a:gd name="connsiteX42" fmla="*/ 1008956 w 1364795"/>
              <a:gd name="connsiteY42" fmla="*/ 4528855 h 4902793"/>
              <a:gd name="connsiteX43" fmla="*/ 1008956 w 1364795"/>
              <a:gd name="connsiteY43" fmla="*/ 4482464 h 4902793"/>
              <a:gd name="connsiteX44" fmla="*/ 1237167 w 1364795"/>
              <a:gd name="connsiteY44" fmla="*/ 4482464 h 4902793"/>
              <a:gd name="connsiteX45" fmla="*/ 94343 w 1364795"/>
              <a:gd name="connsiteY45" fmla="*/ 3790446 h 4902793"/>
              <a:gd name="connsiteX46" fmla="*/ 127628 w 1364795"/>
              <a:gd name="connsiteY46" fmla="*/ 3790446 h 4902793"/>
              <a:gd name="connsiteX47" fmla="*/ 127628 w 1364795"/>
              <a:gd name="connsiteY47" fmla="*/ 4482465 h 4902793"/>
              <a:gd name="connsiteX48" fmla="*/ 94343 w 1364795"/>
              <a:gd name="connsiteY48" fmla="*/ 4482465 h 4902793"/>
              <a:gd name="connsiteX49" fmla="*/ 1 w 1364795"/>
              <a:gd name="connsiteY49" fmla="*/ 4388122 h 4902793"/>
              <a:gd name="connsiteX50" fmla="*/ 1 w 1364795"/>
              <a:gd name="connsiteY50" fmla="*/ 4143684 h 4902793"/>
              <a:gd name="connsiteX51" fmla="*/ 313 w 1364795"/>
              <a:gd name="connsiteY51" fmla="*/ 4136507 h 4902793"/>
              <a:gd name="connsiteX52" fmla="*/ 1 w 1364795"/>
              <a:gd name="connsiteY52" fmla="*/ 4129330 h 4902793"/>
              <a:gd name="connsiteX53" fmla="*/ 1 w 1364795"/>
              <a:gd name="connsiteY53" fmla="*/ 3884893 h 4902793"/>
              <a:gd name="connsiteX54" fmla="*/ 1 w 1364795"/>
              <a:gd name="connsiteY54" fmla="*/ 3884789 h 4902793"/>
              <a:gd name="connsiteX55" fmla="*/ 94343 w 1364795"/>
              <a:gd name="connsiteY55" fmla="*/ 3790446 h 4902793"/>
              <a:gd name="connsiteX56" fmla="*/ 1072406 w 1364795"/>
              <a:gd name="connsiteY56" fmla="*/ 3682165 h 4902793"/>
              <a:gd name="connsiteX57" fmla="*/ 1173717 w 1364795"/>
              <a:gd name="connsiteY57" fmla="*/ 3682165 h 4902793"/>
              <a:gd name="connsiteX58" fmla="*/ 1237167 w 1364795"/>
              <a:gd name="connsiteY58" fmla="*/ 3744055 h 4902793"/>
              <a:gd name="connsiteX59" fmla="*/ 1237167 w 1364795"/>
              <a:gd name="connsiteY59" fmla="*/ 3790445 h 4902793"/>
              <a:gd name="connsiteX60" fmla="*/ 1008956 w 1364795"/>
              <a:gd name="connsiteY60" fmla="*/ 3790445 h 4902793"/>
              <a:gd name="connsiteX61" fmla="*/ 1008956 w 1364795"/>
              <a:gd name="connsiteY61" fmla="*/ 3744055 h 4902793"/>
              <a:gd name="connsiteX62" fmla="*/ 1072406 w 1364795"/>
              <a:gd name="connsiteY62" fmla="*/ 3682165 h 4902793"/>
              <a:gd name="connsiteX63" fmla="*/ 191078 w 1364795"/>
              <a:gd name="connsiteY63" fmla="*/ 3682165 h 4902793"/>
              <a:gd name="connsiteX64" fmla="*/ 292389 w 1364795"/>
              <a:gd name="connsiteY64" fmla="*/ 3682165 h 4902793"/>
              <a:gd name="connsiteX65" fmla="*/ 355840 w 1364795"/>
              <a:gd name="connsiteY65" fmla="*/ 3744055 h 4902793"/>
              <a:gd name="connsiteX66" fmla="*/ 355840 w 1364795"/>
              <a:gd name="connsiteY66" fmla="*/ 3790445 h 4902793"/>
              <a:gd name="connsiteX67" fmla="*/ 127629 w 1364795"/>
              <a:gd name="connsiteY67" fmla="*/ 3790445 h 4902793"/>
              <a:gd name="connsiteX68" fmla="*/ 127629 w 1364795"/>
              <a:gd name="connsiteY68" fmla="*/ 3744055 h 4902793"/>
              <a:gd name="connsiteX69" fmla="*/ 191078 w 1364795"/>
              <a:gd name="connsiteY69" fmla="*/ 3682165 h 4902793"/>
              <a:gd name="connsiteX70" fmla="*/ 447269 w 1364795"/>
              <a:gd name="connsiteY70" fmla="*/ 3567124 h 4902793"/>
              <a:gd name="connsiteX71" fmla="*/ 675481 w 1364795"/>
              <a:gd name="connsiteY71" fmla="*/ 3567124 h 4902793"/>
              <a:gd name="connsiteX72" fmla="*/ 675481 w 1364795"/>
              <a:gd name="connsiteY72" fmla="*/ 3613515 h 4902793"/>
              <a:gd name="connsiteX73" fmla="*/ 612031 w 1364795"/>
              <a:gd name="connsiteY73" fmla="*/ 3675404 h 4902793"/>
              <a:gd name="connsiteX74" fmla="*/ 510719 w 1364795"/>
              <a:gd name="connsiteY74" fmla="*/ 3675404 h 4902793"/>
              <a:gd name="connsiteX75" fmla="*/ 447269 w 1364795"/>
              <a:gd name="connsiteY75" fmla="*/ 3613515 h 4902793"/>
              <a:gd name="connsiteX76" fmla="*/ 1008956 w 1364795"/>
              <a:gd name="connsiteY76" fmla="*/ 3255076 h 4902793"/>
              <a:gd name="connsiteX77" fmla="*/ 1237167 w 1364795"/>
              <a:gd name="connsiteY77" fmla="*/ 3255076 h 4902793"/>
              <a:gd name="connsiteX78" fmla="*/ 1237167 w 1364795"/>
              <a:gd name="connsiteY78" fmla="*/ 3301467 h 4902793"/>
              <a:gd name="connsiteX79" fmla="*/ 1173717 w 1364795"/>
              <a:gd name="connsiteY79" fmla="*/ 3363356 h 4902793"/>
              <a:gd name="connsiteX80" fmla="*/ 1072406 w 1364795"/>
              <a:gd name="connsiteY80" fmla="*/ 3363356 h 4902793"/>
              <a:gd name="connsiteX81" fmla="*/ 1008956 w 1364795"/>
              <a:gd name="connsiteY81" fmla="*/ 3301467 h 4902793"/>
              <a:gd name="connsiteX82" fmla="*/ 127628 w 1364795"/>
              <a:gd name="connsiteY82" fmla="*/ 3255076 h 4902793"/>
              <a:gd name="connsiteX83" fmla="*/ 355839 w 1364795"/>
              <a:gd name="connsiteY83" fmla="*/ 3255076 h 4902793"/>
              <a:gd name="connsiteX84" fmla="*/ 355839 w 1364795"/>
              <a:gd name="connsiteY84" fmla="*/ 3301467 h 4902793"/>
              <a:gd name="connsiteX85" fmla="*/ 292389 w 1364795"/>
              <a:gd name="connsiteY85" fmla="*/ 3363356 h 4902793"/>
              <a:gd name="connsiteX86" fmla="*/ 191078 w 1364795"/>
              <a:gd name="connsiteY86" fmla="*/ 3363356 h 4902793"/>
              <a:gd name="connsiteX87" fmla="*/ 127628 w 1364795"/>
              <a:gd name="connsiteY87" fmla="*/ 3301467 h 4902793"/>
              <a:gd name="connsiteX88" fmla="*/ 675481 w 1364795"/>
              <a:gd name="connsiteY88" fmla="*/ 2875105 h 4902793"/>
              <a:gd name="connsiteX89" fmla="*/ 708765 w 1364795"/>
              <a:gd name="connsiteY89" fmla="*/ 2875105 h 4902793"/>
              <a:gd name="connsiteX90" fmla="*/ 708765 w 1364795"/>
              <a:gd name="connsiteY90" fmla="*/ 2875209 h 4902793"/>
              <a:gd name="connsiteX91" fmla="*/ 803108 w 1364795"/>
              <a:gd name="connsiteY91" fmla="*/ 2969552 h 4902793"/>
              <a:gd name="connsiteX92" fmla="*/ 803108 w 1364795"/>
              <a:gd name="connsiteY92" fmla="*/ 3213989 h 4902793"/>
              <a:gd name="connsiteX93" fmla="*/ 802795 w 1364795"/>
              <a:gd name="connsiteY93" fmla="*/ 3221166 h 4902793"/>
              <a:gd name="connsiteX94" fmla="*/ 803108 w 1364795"/>
              <a:gd name="connsiteY94" fmla="*/ 3228343 h 4902793"/>
              <a:gd name="connsiteX95" fmla="*/ 803108 w 1364795"/>
              <a:gd name="connsiteY95" fmla="*/ 3472781 h 4902793"/>
              <a:gd name="connsiteX96" fmla="*/ 708765 w 1364795"/>
              <a:gd name="connsiteY96" fmla="*/ 3567124 h 4902793"/>
              <a:gd name="connsiteX97" fmla="*/ 675481 w 1364795"/>
              <a:gd name="connsiteY97" fmla="*/ 3567124 h 4902793"/>
              <a:gd name="connsiteX98" fmla="*/ 510719 w 1364795"/>
              <a:gd name="connsiteY98" fmla="*/ 2766826 h 4902793"/>
              <a:gd name="connsiteX99" fmla="*/ 612031 w 1364795"/>
              <a:gd name="connsiteY99" fmla="*/ 2766826 h 4902793"/>
              <a:gd name="connsiteX100" fmla="*/ 675481 w 1364795"/>
              <a:gd name="connsiteY100" fmla="*/ 2828716 h 4902793"/>
              <a:gd name="connsiteX101" fmla="*/ 675481 w 1364795"/>
              <a:gd name="connsiteY101" fmla="*/ 2875105 h 4902793"/>
              <a:gd name="connsiteX102" fmla="*/ 447269 w 1364795"/>
              <a:gd name="connsiteY102" fmla="*/ 2875105 h 4902793"/>
              <a:gd name="connsiteX103" fmla="*/ 447269 w 1364795"/>
              <a:gd name="connsiteY103" fmla="*/ 2828716 h 4902793"/>
              <a:gd name="connsiteX104" fmla="*/ 510719 w 1364795"/>
              <a:gd name="connsiteY104" fmla="*/ 2766826 h 4902793"/>
              <a:gd name="connsiteX105" fmla="*/ 94343 w 1364795"/>
              <a:gd name="connsiteY105" fmla="*/ 2563058 h 4902793"/>
              <a:gd name="connsiteX106" fmla="*/ 127628 w 1364795"/>
              <a:gd name="connsiteY106" fmla="*/ 2563058 h 4902793"/>
              <a:gd name="connsiteX107" fmla="*/ 127628 w 1364795"/>
              <a:gd name="connsiteY107" fmla="*/ 3255076 h 4902793"/>
              <a:gd name="connsiteX108" fmla="*/ 94343 w 1364795"/>
              <a:gd name="connsiteY108" fmla="*/ 3255076 h 4902793"/>
              <a:gd name="connsiteX109" fmla="*/ 0 w 1364795"/>
              <a:gd name="connsiteY109" fmla="*/ 3160733 h 4902793"/>
              <a:gd name="connsiteX110" fmla="*/ 0 w 1364795"/>
              <a:gd name="connsiteY110" fmla="*/ 2916295 h 4902793"/>
              <a:gd name="connsiteX111" fmla="*/ 313 w 1364795"/>
              <a:gd name="connsiteY111" fmla="*/ 2909118 h 4902793"/>
              <a:gd name="connsiteX112" fmla="*/ 0 w 1364795"/>
              <a:gd name="connsiteY112" fmla="*/ 2901941 h 4902793"/>
              <a:gd name="connsiteX113" fmla="*/ 0 w 1364795"/>
              <a:gd name="connsiteY113" fmla="*/ 2657504 h 4902793"/>
              <a:gd name="connsiteX114" fmla="*/ 0 w 1364795"/>
              <a:gd name="connsiteY114" fmla="*/ 2657401 h 4902793"/>
              <a:gd name="connsiteX115" fmla="*/ 94343 w 1364795"/>
              <a:gd name="connsiteY115" fmla="*/ 2563058 h 4902793"/>
              <a:gd name="connsiteX116" fmla="*/ 1237167 w 1364795"/>
              <a:gd name="connsiteY116" fmla="*/ 2563058 h 4902793"/>
              <a:gd name="connsiteX117" fmla="*/ 1270452 w 1364795"/>
              <a:gd name="connsiteY117" fmla="*/ 2563058 h 4902793"/>
              <a:gd name="connsiteX118" fmla="*/ 1270452 w 1364795"/>
              <a:gd name="connsiteY118" fmla="*/ 2563162 h 4902793"/>
              <a:gd name="connsiteX119" fmla="*/ 1364795 w 1364795"/>
              <a:gd name="connsiteY119" fmla="*/ 2657504 h 4902793"/>
              <a:gd name="connsiteX120" fmla="*/ 1364795 w 1364795"/>
              <a:gd name="connsiteY120" fmla="*/ 2901941 h 4902793"/>
              <a:gd name="connsiteX121" fmla="*/ 1364482 w 1364795"/>
              <a:gd name="connsiteY121" fmla="*/ 2909118 h 4902793"/>
              <a:gd name="connsiteX122" fmla="*/ 1364795 w 1364795"/>
              <a:gd name="connsiteY122" fmla="*/ 2916295 h 4902793"/>
              <a:gd name="connsiteX123" fmla="*/ 1364795 w 1364795"/>
              <a:gd name="connsiteY123" fmla="*/ 3160733 h 4902793"/>
              <a:gd name="connsiteX124" fmla="*/ 1270452 w 1364795"/>
              <a:gd name="connsiteY124" fmla="*/ 3255076 h 4902793"/>
              <a:gd name="connsiteX125" fmla="*/ 1237167 w 1364795"/>
              <a:gd name="connsiteY125" fmla="*/ 3255076 h 4902793"/>
              <a:gd name="connsiteX126" fmla="*/ 1072406 w 1364795"/>
              <a:gd name="connsiteY126" fmla="*/ 2454778 h 4902793"/>
              <a:gd name="connsiteX127" fmla="*/ 1173717 w 1364795"/>
              <a:gd name="connsiteY127" fmla="*/ 2454778 h 4902793"/>
              <a:gd name="connsiteX128" fmla="*/ 1237167 w 1364795"/>
              <a:gd name="connsiteY128" fmla="*/ 2516667 h 4902793"/>
              <a:gd name="connsiteX129" fmla="*/ 1237167 w 1364795"/>
              <a:gd name="connsiteY129" fmla="*/ 2563058 h 4902793"/>
              <a:gd name="connsiteX130" fmla="*/ 1008956 w 1364795"/>
              <a:gd name="connsiteY130" fmla="*/ 2563058 h 4902793"/>
              <a:gd name="connsiteX131" fmla="*/ 1008956 w 1364795"/>
              <a:gd name="connsiteY131" fmla="*/ 2516667 h 4902793"/>
              <a:gd name="connsiteX132" fmla="*/ 1072406 w 1364795"/>
              <a:gd name="connsiteY132" fmla="*/ 2454778 h 4902793"/>
              <a:gd name="connsiteX133" fmla="*/ 191078 w 1364795"/>
              <a:gd name="connsiteY133" fmla="*/ 2454778 h 4902793"/>
              <a:gd name="connsiteX134" fmla="*/ 292389 w 1364795"/>
              <a:gd name="connsiteY134" fmla="*/ 2454778 h 4902793"/>
              <a:gd name="connsiteX135" fmla="*/ 355839 w 1364795"/>
              <a:gd name="connsiteY135" fmla="*/ 2516667 h 4902793"/>
              <a:gd name="connsiteX136" fmla="*/ 355839 w 1364795"/>
              <a:gd name="connsiteY136" fmla="*/ 2563058 h 4902793"/>
              <a:gd name="connsiteX137" fmla="*/ 127628 w 1364795"/>
              <a:gd name="connsiteY137" fmla="*/ 2563058 h 4902793"/>
              <a:gd name="connsiteX138" fmla="*/ 127628 w 1364795"/>
              <a:gd name="connsiteY138" fmla="*/ 2516667 h 4902793"/>
              <a:gd name="connsiteX139" fmla="*/ 191078 w 1364795"/>
              <a:gd name="connsiteY139" fmla="*/ 2454778 h 4902793"/>
              <a:gd name="connsiteX140" fmla="*/ 127628 w 1364795"/>
              <a:gd name="connsiteY140" fmla="*/ 2027689 h 4902793"/>
              <a:gd name="connsiteX141" fmla="*/ 355839 w 1364795"/>
              <a:gd name="connsiteY141" fmla="*/ 2027689 h 4902793"/>
              <a:gd name="connsiteX142" fmla="*/ 355839 w 1364795"/>
              <a:gd name="connsiteY142" fmla="*/ 2074080 h 4902793"/>
              <a:gd name="connsiteX143" fmla="*/ 292389 w 1364795"/>
              <a:gd name="connsiteY143" fmla="*/ 2135969 h 4902793"/>
              <a:gd name="connsiteX144" fmla="*/ 191078 w 1364795"/>
              <a:gd name="connsiteY144" fmla="*/ 2135969 h 4902793"/>
              <a:gd name="connsiteX145" fmla="*/ 127628 w 1364795"/>
              <a:gd name="connsiteY145" fmla="*/ 2074080 h 4902793"/>
              <a:gd name="connsiteX146" fmla="*/ 675480 w 1364795"/>
              <a:gd name="connsiteY146" fmla="*/ 1647719 h 4902793"/>
              <a:gd name="connsiteX147" fmla="*/ 708765 w 1364795"/>
              <a:gd name="connsiteY147" fmla="*/ 1647719 h 4902793"/>
              <a:gd name="connsiteX148" fmla="*/ 708765 w 1364795"/>
              <a:gd name="connsiteY148" fmla="*/ 1647823 h 4902793"/>
              <a:gd name="connsiteX149" fmla="*/ 803108 w 1364795"/>
              <a:gd name="connsiteY149" fmla="*/ 1742166 h 4902793"/>
              <a:gd name="connsiteX150" fmla="*/ 803108 w 1364795"/>
              <a:gd name="connsiteY150" fmla="*/ 1986603 h 4902793"/>
              <a:gd name="connsiteX151" fmla="*/ 802795 w 1364795"/>
              <a:gd name="connsiteY151" fmla="*/ 1993780 h 4902793"/>
              <a:gd name="connsiteX152" fmla="*/ 803108 w 1364795"/>
              <a:gd name="connsiteY152" fmla="*/ 2000957 h 4902793"/>
              <a:gd name="connsiteX153" fmla="*/ 803108 w 1364795"/>
              <a:gd name="connsiteY153" fmla="*/ 2245395 h 4902793"/>
              <a:gd name="connsiteX154" fmla="*/ 708765 w 1364795"/>
              <a:gd name="connsiteY154" fmla="*/ 2339738 h 4902793"/>
              <a:gd name="connsiteX155" fmla="*/ 675480 w 1364795"/>
              <a:gd name="connsiteY155" fmla="*/ 2339738 h 4902793"/>
              <a:gd name="connsiteX156" fmla="*/ 675480 w 1364795"/>
              <a:gd name="connsiteY156" fmla="*/ 2386127 h 4902793"/>
              <a:gd name="connsiteX157" fmla="*/ 612031 w 1364795"/>
              <a:gd name="connsiteY157" fmla="*/ 2448016 h 4902793"/>
              <a:gd name="connsiteX158" fmla="*/ 510719 w 1364795"/>
              <a:gd name="connsiteY158" fmla="*/ 2448016 h 4902793"/>
              <a:gd name="connsiteX159" fmla="*/ 447269 w 1364795"/>
              <a:gd name="connsiteY159" fmla="*/ 2386127 h 4902793"/>
              <a:gd name="connsiteX160" fmla="*/ 447269 w 1364795"/>
              <a:gd name="connsiteY160" fmla="*/ 2339736 h 4902793"/>
              <a:gd name="connsiteX161" fmla="*/ 675480 w 1364795"/>
              <a:gd name="connsiteY161" fmla="*/ 2339736 h 4902793"/>
              <a:gd name="connsiteX162" fmla="*/ 510719 w 1364795"/>
              <a:gd name="connsiteY162" fmla="*/ 1539438 h 4902793"/>
              <a:gd name="connsiteX163" fmla="*/ 612031 w 1364795"/>
              <a:gd name="connsiteY163" fmla="*/ 1539438 h 4902793"/>
              <a:gd name="connsiteX164" fmla="*/ 675480 w 1364795"/>
              <a:gd name="connsiteY164" fmla="*/ 1601327 h 4902793"/>
              <a:gd name="connsiteX165" fmla="*/ 675480 w 1364795"/>
              <a:gd name="connsiteY165" fmla="*/ 1647718 h 4902793"/>
              <a:gd name="connsiteX166" fmla="*/ 447269 w 1364795"/>
              <a:gd name="connsiteY166" fmla="*/ 1647718 h 4902793"/>
              <a:gd name="connsiteX167" fmla="*/ 447269 w 1364795"/>
              <a:gd name="connsiteY167" fmla="*/ 1601327 h 4902793"/>
              <a:gd name="connsiteX168" fmla="*/ 510719 w 1364795"/>
              <a:gd name="connsiteY168" fmla="*/ 1539438 h 4902793"/>
              <a:gd name="connsiteX169" fmla="*/ 94343 w 1364795"/>
              <a:gd name="connsiteY169" fmla="*/ 1335671 h 4902793"/>
              <a:gd name="connsiteX170" fmla="*/ 127628 w 1364795"/>
              <a:gd name="connsiteY170" fmla="*/ 1335671 h 4902793"/>
              <a:gd name="connsiteX171" fmla="*/ 127628 w 1364795"/>
              <a:gd name="connsiteY171" fmla="*/ 2027690 h 4902793"/>
              <a:gd name="connsiteX172" fmla="*/ 94343 w 1364795"/>
              <a:gd name="connsiteY172" fmla="*/ 2027690 h 4902793"/>
              <a:gd name="connsiteX173" fmla="*/ 0 w 1364795"/>
              <a:gd name="connsiteY173" fmla="*/ 1933347 h 4902793"/>
              <a:gd name="connsiteX174" fmla="*/ 0 w 1364795"/>
              <a:gd name="connsiteY174" fmla="*/ 1688909 h 4902793"/>
              <a:gd name="connsiteX175" fmla="*/ 313 w 1364795"/>
              <a:gd name="connsiteY175" fmla="*/ 1681732 h 4902793"/>
              <a:gd name="connsiteX176" fmla="*/ 0 w 1364795"/>
              <a:gd name="connsiteY176" fmla="*/ 1674555 h 4902793"/>
              <a:gd name="connsiteX177" fmla="*/ 0 w 1364795"/>
              <a:gd name="connsiteY177" fmla="*/ 1430117 h 4902793"/>
              <a:gd name="connsiteX178" fmla="*/ 0 w 1364795"/>
              <a:gd name="connsiteY178" fmla="*/ 1430013 h 4902793"/>
              <a:gd name="connsiteX179" fmla="*/ 94343 w 1364795"/>
              <a:gd name="connsiteY179" fmla="*/ 1335671 h 4902793"/>
              <a:gd name="connsiteX180" fmla="*/ 1237167 w 1364795"/>
              <a:gd name="connsiteY180" fmla="*/ 1335671 h 4902793"/>
              <a:gd name="connsiteX181" fmla="*/ 1270452 w 1364795"/>
              <a:gd name="connsiteY181" fmla="*/ 1335671 h 4902793"/>
              <a:gd name="connsiteX182" fmla="*/ 1270452 w 1364795"/>
              <a:gd name="connsiteY182" fmla="*/ 1335775 h 4902793"/>
              <a:gd name="connsiteX183" fmla="*/ 1364795 w 1364795"/>
              <a:gd name="connsiteY183" fmla="*/ 1430117 h 4902793"/>
              <a:gd name="connsiteX184" fmla="*/ 1364795 w 1364795"/>
              <a:gd name="connsiteY184" fmla="*/ 1674555 h 4902793"/>
              <a:gd name="connsiteX185" fmla="*/ 1364482 w 1364795"/>
              <a:gd name="connsiteY185" fmla="*/ 1681732 h 4902793"/>
              <a:gd name="connsiteX186" fmla="*/ 1364795 w 1364795"/>
              <a:gd name="connsiteY186" fmla="*/ 1688909 h 4902793"/>
              <a:gd name="connsiteX187" fmla="*/ 1364795 w 1364795"/>
              <a:gd name="connsiteY187" fmla="*/ 1933347 h 4902793"/>
              <a:gd name="connsiteX188" fmla="*/ 1270452 w 1364795"/>
              <a:gd name="connsiteY188" fmla="*/ 2027690 h 4902793"/>
              <a:gd name="connsiteX189" fmla="*/ 1237167 w 1364795"/>
              <a:gd name="connsiteY189" fmla="*/ 2027690 h 4902793"/>
              <a:gd name="connsiteX190" fmla="*/ 1237167 w 1364795"/>
              <a:gd name="connsiteY190" fmla="*/ 2074080 h 4902793"/>
              <a:gd name="connsiteX191" fmla="*/ 1173717 w 1364795"/>
              <a:gd name="connsiteY191" fmla="*/ 2135969 h 4902793"/>
              <a:gd name="connsiteX192" fmla="*/ 1072406 w 1364795"/>
              <a:gd name="connsiteY192" fmla="*/ 2135969 h 4902793"/>
              <a:gd name="connsiteX193" fmla="*/ 1008956 w 1364795"/>
              <a:gd name="connsiteY193" fmla="*/ 2074080 h 4902793"/>
              <a:gd name="connsiteX194" fmla="*/ 1008956 w 1364795"/>
              <a:gd name="connsiteY194" fmla="*/ 2027689 h 4902793"/>
              <a:gd name="connsiteX195" fmla="*/ 1237167 w 1364795"/>
              <a:gd name="connsiteY195" fmla="*/ 2027689 h 4902793"/>
              <a:gd name="connsiteX196" fmla="*/ 191078 w 1364795"/>
              <a:gd name="connsiteY196" fmla="*/ 1227390 h 4902793"/>
              <a:gd name="connsiteX197" fmla="*/ 292389 w 1364795"/>
              <a:gd name="connsiteY197" fmla="*/ 1227390 h 4902793"/>
              <a:gd name="connsiteX198" fmla="*/ 355839 w 1364795"/>
              <a:gd name="connsiteY198" fmla="*/ 1289279 h 4902793"/>
              <a:gd name="connsiteX199" fmla="*/ 355839 w 1364795"/>
              <a:gd name="connsiteY199" fmla="*/ 1335670 h 4902793"/>
              <a:gd name="connsiteX200" fmla="*/ 127628 w 1364795"/>
              <a:gd name="connsiteY200" fmla="*/ 1335670 h 4902793"/>
              <a:gd name="connsiteX201" fmla="*/ 127628 w 1364795"/>
              <a:gd name="connsiteY201" fmla="*/ 1289279 h 4902793"/>
              <a:gd name="connsiteX202" fmla="*/ 191078 w 1364795"/>
              <a:gd name="connsiteY202" fmla="*/ 1227390 h 4902793"/>
              <a:gd name="connsiteX203" fmla="*/ 1072406 w 1364795"/>
              <a:gd name="connsiteY203" fmla="*/ 1227390 h 4902793"/>
              <a:gd name="connsiteX204" fmla="*/ 1173717 w 1364795"/>
              <a:gd name="connsiteY204" fmla="*/ 1227390 h 4902793"/>
              <a:gd name="connsiteX205" fmla="*/ 1237167 w 1364795"/>
              <a:gd name="connsiteY205" fmla="*/ 1289279 h 4902793"/>
              <a:gd name="connsiteX206" fmla="*/ 1237167 w 1364795"/>
              <a:gd name="connsiteY206" fmla="*/ 1335670 h 4902793"/>
              <a:gd name="connsiteX207" fmla="*/ 1008956 w 1364795"/>
              <a:gd name="connsiteY207" fmla="*/ 1335670 h 4902793"/>
              <a:gd name="connsiteX208" fmla="*/ 1008956 w 1364795"/>
              <a:gd name="connsiteY208" fmla="*/ 1289279 h 4902793"/>
              <a:gd name="connsiteX209" fmla="*/ 1072406 w 1364795"/>
              <a:gd name="connsiteY209" fmla="*/ 1227390 h 4902793"/>
              <a:gd name="connsiteX210" fmla="*/ 447269 w 1364795"/>
              <a:gd name="connsiteY210" fmla="*/ 1112347 h 4902793"/>
              <a:gd name="connsiteX211" fmla="*/ 675480 w 1364795"/>
              <a:gd name="connsiteY211" fmla="*/ 1112347 h 4902793"/>
              <a:gd name="connsiteX212" fmla="*/ 675480 w 1364795"/>
              <a:gd name="connsiteY212" fmla="*/ 1158738 h 4902793"/>
              <a:gd name="connsiteX213" fmla="*/ 612031 w 1364795"/>
              <a:gd name="connsiteY213" fmla="*/ 1220627 h 4902793"/>
              <a:gd name="connsiteX214" fmla="*/ 510719 w 1364795"/>
              <a:gd name="connsiteY214" fmla="*/ 1220627 h 4902793"/>
              <a:gd name="connsiteX215" fmla="*/ 447269 w 1364795"/>
              <a:gd name="connsiteY215" fmla="*/ 1158738 h 4902793"/>
              <a:gd name="connsiteX216" fmla="*/ 1008956 w 1364795"/>
              <a:gd name="connsiteY216" fmla="*/ 800301 h 4902793"/>
              <a:gd name="connsiteX217" fmla="*/ 1237167 w 1364795"/>
              <a:gd name="connsiteY217" fmla="*/ 800301 h 4902793"/>
              <a:gd name="connsiteX218" fmla="*/ 1237167 w 1364795"/>
              <a:gd name="connsiteY218" fmla="*/ 846692 h 4902793"/>
              <a:gd name="connsiteX219" fmla="*/ 1173717 w 1364795"/>
              <a:gd name="connsiteY219" fmla="*/ 908581 h 4902793"/>
              <a:gd name="connsiteX220" fmla="*/ 1072406 w 1364795"/>
              <a:gd name="connsiteY220" fmla="*/ 908581 h 4902793"/>
              <a:gd name="connsiteX221" fmla="*/ 1008956 w 1364795"/>
              <a:gd name="connsiteY221" fmla="*/ 846692 h 4902793"/>
              <a:gd name="connsiteX222" fmla="*/ 127628 w 1364795"/>
              <a:gd name="connsiteY222" fmla="*/ 800299 h 4902793"/>
              <a:gd name="connsiteX223" fmla="*/ 355839 w 1364795"/>
              <a:gd name="connsiteY223" fmla="*/ 800299 h 4902793"/>
              <a:gd name="connsiteX224" fmla="*/ 355839 w 1364795"/>
              <a:gd name="connsiteY224" fmla="*/ 846690 h 4902793"/>
              <a:gd name="connsiteX225" fmla="*/ 292389 w 1364795"/>
              <a:gd name="connsiteY225" fmla="*/ 908579 h 4902793"/>
              <a:gd name="connsiteX226" fmla="*/ 191078 w 1364795"/>
              <a:gd name="connsiteY226" fmla="*/ 908579 h 4902793"/>
              <a:gd name="connsiteX227" fmla="*/ 127628 w 1364795"/>
              <a:gd name="connsiteY227" fmla="*/ 846690 h 4902793"/>
              <a:gd name="connsiteX228" fmla="*/ 675480 w 1364795"/>
              <a:gd name="connsiteY228" fmla="*/ 420330 h 4902793"/>
              <a:gd name="connsiteX229" fmla="*/ 708765 w 1364795"/>
              <a:gd name="connsiteY229" fmla="*/ 420330 h 4902793"/>
              <a:gd name="connsiteX230" fmla="*/ 708765 w 1364795"/>
              <a:gd name="connsiteY230" fmla="*/ 420433 h 4902793"/>
              <a:gd name="connsiteX231" fmla="*/ 803108 w 1364795"/>
              <a:gd name="connsiteY231" fmla="*/ 514776 h 4902793"/>
              <a:gd name="connsiteX232" fmla="*/ 803108 w 1364795"/>
              <a:gd name="connsiteY232" fmla="*/ 759213 h 4902793"/>
              <a:gd name="connsiteX233" fmla="*/ 802795 w 1364795"/>
              <a:gd name="connsiteY233" fmla="*/ 766391 h 4902793"/>
              <a:gd name="connsiteX234" fmla="*/ 803108 w 1364795"/>
              <a:gd name="connsiteY234" fmla="*/ 773568 h 4902793"/>
              <a:gd name="connsiteX235" fmla="*/ 803108 w 1364795"/>
              <a:gd name="connsiteY235" fmla="*/ 1018006 h 4902793"/>
              <a:gd name="connsiteX236" fmla="*/ 708765 w 1364795"/>
              <a:gd name="connsiteY236" fmla="*/ 1112348 h 4902793"/>
              <a:gd name="connsiteX237" fmla="*/ 675480 w 1364795"/>
              <a:gd name="connsiteY237" fmla="*/ 1112348 h 4902793"/>
              <a:gd name="connsiteX238" fmla="*/ 510719 w 1364795"/>
              <a:gd name="connsiteY238" fmla="*/ 312049 h 4902793"/>
              <a:gd name="connsiteX239" fmla="*/ 612031 w 1364795"/>
              <a:gd name="connsiteY239" fmla="*/ 312049 h 4902793"/>
              <a:gd name="connsiteX240" fmla="*/ 675480 w 1364795"/>
              <a:gd name="connsiteY240" fmla="*/ 373938 h 4902793"/>
              <a:gd name="connsiteX241" fmla="*/ 675480 w 1364795"/>
              <a:gd name="connsiteY241" fmla="*/ 420328 h 4902793"/>
              <a:gd name="connsiteX242" fmla="*/ 447269 w 1364795"/>
              <a:gd name="connsiteY242" fmla="*/ 420328 h 4902793"/>
              <a:gd name="connsiteX243" fmla="*/ 447269 w 1364795"/>
              <a:gd name="connsiteY243" fmla="*/ 373938 h 4902793"/>
              <a:gd name="connsiteX244" fmla="*/ 510719 w 1364795"/>
              <a:gd name="connsiteY244" fmla="*/ 312049 h 4902793"/>
              <a:gd name="connsiteX245" fmla="*/ 1237167 w 1364795"/>
              <a:gd name="connsiteY245" fmla="*/ 108385 h 4902793"/>
              <a:gd name="connsiteX246" fmla="*/ 1270452 w 1364795"/>
              <a:gd name="connsiteY246" fmla="*/ 108385 h 4902793"/>
              <a:gd name="connsiteX247" fmla="*/ 1364795 w 1364795"/>
              <a:gd name="connsiteY247" fmla="*/ 202728 h 4902793"/>
              <a:gd name="connsiteX248" fmla="*/ 1364795 w 1364795"/>
              <a:gd name="connsiteY248" fmla="*/ 447165 h 4902793"/>
              <a:gd name="connsiteX249" fmla="*/ 1364482 w 1364795"/>
              <a:gd name="connsiteY249" fmla="*/ 454342 h 4902793"/>
              <a:gd name="connsiteX250" fmla="*/ 1364795 w 1364795"/>
              <a:gd name="connsiteY250" fmla="*/ 461519 h 4902793"/>
              <a:gd name="connsiteX251" fmla="*/ 1364795 w 1364795"/>
              <a:gd name="connsiteY251" fmla="*/ 705957 h 4902793"/>
              <a:gd name="connsiteX252" fmla="*/ 1270452 w 1364795"/>
              <a:gd name="connsiteY252" fmla="*/ 800299 h 4902793"/>
              <a:gd name="connsiteX253" fmla="*/ 1237167 w 1364795"/>
              <a:gd name="connsiteY253" fmla="*/ 800299 h 4902793"/>
              <a:gd name="connsiteX254" fmla="*/ 94342 w 1364795"/>
              <a:gd name="connsiteY254" fmla="*/ 108281 h 4902793"/>
              <a:gd name="connsiteX255" fmla="*/ 127628 w 1364795"/>
              <a:gd name="connsiteY255" fmla="*/ 108281 h 4902793"/>
              <a:gd name="connsiteX256" fmla="*/ 127628 w 1364795"/>
              <a:gd name="connsiteY256" fmla="*/ 800300 h 4902793"/>
              <a:gd name="connsiteX257" fmla="*/ 94342 w 1364795"/>
              <a:gd name="connsiteY257" fmla="*/ 800300 h 4902793"/>
              <a:gd name="connsiteX258" fmla="*/ 0 w 1364795"/>
              <a:gd name="connsiteY258" fmla="*/ 705957 h 4902793"/>
              <a:gd name="connsiteX259" fmla="*/ 0 w 1364795"/>
              <a:gd name="connsiteY259" fmla="*/ 461519 h 4902793"/>
              <a:gd name="connsiteX260" fmla="*/ 312 w 1364795"/>
              <a:gd name="connsiteY260" fmla="*/ 454342 h 4902793"/>
              <a:gd name="connsiteX261" fmla="*/ 0 w 1364795"/>
              <a:gd name="connsiteY261" fmla="*/ 447165 h 4902793"/>
              <a:gd name="connsiteX262" fmla="*/ 0 w 1364795"/>
              <a:gd name="connsiteY262" fmla="*/ 202728 h 4902793"/>
              <a:gd name="connsiteX263" fmla="*/ 0 w 1364795"/>
              <a:gd name="connsiteY263" fmla="*/ 202624 h 4902793"/>
              <a:gd name="connsiteX264" fmla="*/ 94342 w 1364795"/>
              <a:gd name="connsiteY264" fmla="*/ 108281 h 4902793"/>
              <a:gd name="connsiteX265" fmla="*/ 191078 w 1364795"/>
              <a:gd name="connsiteY265" fmla="*/ 0 h 4902793"/>
              <a:gd name="connsiteX266" fmla="*/ 292389 w 1364795"/>
              <a:gd name="connsiteY266" fmla="*/ 0 h 4902793"/>
              <a:gd name="connsiteX267" fmla="*/ 355839 w 1364795"/>
              <a:gd name="connsiteY267" fmla="*/ 61889 h 4902793"/>
              <a:gd name="connsiteX268" fmla="*/ 355839 w 1364795"/>
              <a:gd name="connsiteY268" fmla="*/ 108280 h 4902793"/>
              <a:gd name="connsiteX269" fmla="*/ 127628 w 1364795"/>
              <a:gd name="connsiteY269" fmla="*/ 108280 h 4902793"/>
              <a:gd name="connsiteX270" fmla="*/ 127628 w 1364795"/>
              <a:gd name="connsiteY270" fmla="*/ 61889 h 4902793"/>
              <a:gd name="connsiteX271" fmla="*/ 191078 w 1364795"/>
              <a:gd name="connsiteY271" fmla="*/ 0 h 4902793"/>
              <a:gd name="connsiteX272" fmla="*/ 1072406 w 1364795"/>
              <a:gd name="connsiteY272" fmla="*/ 0 h 4902793"/>
              <a:gd name="connsiteX273" fmla="*/ 1173717 w 1364795"/>
              <a:gd name="connsiteY273" fmla="*/ 0 h 4902793"/>
              <a:gd name="connsiteX274" fmla="*/ 1237167 w 1364795"/>
              <a:gd name="connsiteY274" fmla="*/ 61889 h 4902793"/>
              <a:gd name="connsiteX275" fmla="*/ 1237167 w 1364795"/>
              <a:gd name="connsiteY275" fmla="*/ 108280 h 4902793"/>
              <a:gd name="connsiteX276" fmla="*/ 1008956 w 1364795"/>
              <a:gd name="connsiteY276" fmla="*/ 108280 h 4902793"/>
              <a:gd name="connsiteX277" fmla="*/ 1008956 w 1364795"/>
              <a:gd name="connsiteY277" fmla="*/ 61889 h 4902793"/>
              <a:gd name="connsiteX278" fmla="*/ 1072406 w 1364795"/>
              <a:gd name="connsiteY278" fmla="*/ 0 h 490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364795" h="4902793">
                <a:moveTo>
                  <a:pt x="447270" y="4794513"/>
                </a:moveTo>
                <a:lnTo>
                  <a:pt x="675481" y="4794513"/>
                </a:lnTo>
                <a:lnTo>
                  <a:pt x="675481" y="4840904"/>
                </a:lnTo>
                <a:cubicBezTo>
                  <a:pt x="675481" y="4876477"/>
                  <a:pt x="648437" y="4902793"/>
                  <a:pt x="612031" y="4902793"/>
                </a:cubicBezTo>
                <a:lnTo>
                  <a:pt x="510719" y="4902793"/>
                </a:lnTo>
                <a:cubicBezTo>
                  <a:pt x="474313" y="4902793"/>
                  <a:pt x="447270" y="4876477"/>
                  <a:pt x="447270" y="4840904"/>
                </a:cubicBezTo>
                <a:close/>
                <a:moveTo>
                  <a:pt x="127629" y="4482464"/>
                </a:moveTo>
                <a:lnTo>
                  <a:pt x="355840" y="4482464"/>
                </a:lnTo>
                <a:lnTo>
                  <a:pt x="355840" y="4528855"/>
                </a:lnTo>
                <a:cubicBezTo>
                  <a:pt x="355840" y="4564428"/>
                  <a:pt x="328795" y="4590744"/>
                  <a:pt x="292389" y="4590744"/>
                </a:cubicBezTo>
                <a:lnTo>
                  <a:pt x="191078" y="4590744"/>
                </a:lnTo>
                <a:cubicBezTo>
                  <a:pt x="154672" y="4590744"/>
                  <a:pt x="127629" y="4564428"/>
                  <a:pt x="127629" y="4528855"/>
                </a:cubicBezTo>
                <a:close/>
                <a:moveTo>
                  <a:pt x="675481" y="4102494"/>
                </a:moveTo>
                <a:lnTo>
                  <a:pt x="708765" y="4102494"/>
                </a:lnTo>
                <a:lnTo>
                  <a:pt x="708765" y="4102598"/>
                </a:lnTo>
                <a:cubicBezTo>
                  <a:pt x="763685" y="4102598"/>
                  <a:pt x="803108" y="4142020"/>
                  <a:pt x="803108" y="4196941"/>
                </a:cubicBezTo>
                <a:lnTo>
                  <a:pt x="803108" y="4441378"/>
                </a:lnTo>
                <a:cubicBezTo>
                  <a:pt x="803108" y="4443875"/>
                  <a:pt x="802899" y="4446163"/>
                  <a:pt x="802795" y="4448555"/>
                </a:cubicBezTo>
                <a:cubicBezTo>
                  <a:pt x="802899" y="4450947"/>
                  <a:pt x="803108" y="4453340"/>
                  <a:pt x="803108" y="4455732"/>
                </a:cubicBezTo>
                <a:lnTo>
                  <a:pt x="803108" y="4700170"/>
                </a:lnTo>
                <a:cubicBezTo>
                  <a:pt x="803108" y="4755090"/>
                  <a:pt x="763685" y="4794513"/>
                  <a:pt x="708765" y="4794513"/>
                </a:cubicBezTo>
                <a:lnTo>
                  <a:pt x="675481" y="4794513"/>
                </a:lnTo>
                <a:close/>
                <a:moveTo>
                  <a:pt x="510719" y="3994213"/>
                </a:moveTo>
                <a:lnTo>
                  <a:pt x="612031" y="3994213"/>
                </a:lnTo>
                <a:cubicBezTo>
                  <a:pt x="648437" y="3994213"/>
                  <a:pt x="675481" y="4020529"/>
                  <a:pt x="675481" y="4056103"/>
                </a:cubicBezTo>
                <a:lnTo>
                  <a:pt x="675481" y="4102493"/>
                </a:lnTo>
                <a:lnTo>
                  <a:pt x="447270" y="4102493"/>
                </a:lnTo>
                <a:lnTo>
                  <a:pt x="447270" y="4056103"/>
                </a:lnTo>
                <a:cubicBezTo>
                  <a:pt x="447270" y="4020529"/>
                  <a:pt x="474313" y="3994213"/>
                  <a:pt x="510719" y="3994213"/>
                </a:cubicBezTo>
                <a:close/>
                <a:moveTo>
                  <a:pt x="1237167" y="3790446"/>
                </a:moveTo>
                <a:lnTo>
                  <a:pt x="1270452" y="3790446"/>
                </a:lnTo>
                <a:lnTo>
                  <a:pt x="1270452" y="3790550"/>
                </a:lnTo>
                <a:cubicBezTo>
                  <a:pt x="1325372" y="3790550"/>
                  <a:pt x="1364795" y="3829972"/>
                  <a:pt x="1364795" y="3884893"/>
                </a:cubicBezTo>
                <a:lnTo>
                  <a:pt x="1364795" y="4129330"/>
                </a:lnTo>
                <a:cubicBezTo>
                  <a:pt x="1364795" y="4131827"/>
                  <a:pt x="1364586" y="4134115"/>
                  <a:pt x="1364482" y="4136507"/>
                </a:cubicBezTo>
                <a:cubicBezTo>
                  <a:pt x="1364586" y="4138899"/>
                  <a:pt x="1364795" y="4141292"/>
                  <a:pt x="1364795" y="4143684"/>
                </a:cubicBezTo>
                <a:lnTo>
                  <a:pt x="1364795" y="4388122"/>
                </a:lnTo>
                <a:cubicBezTo>
                  <a:pt x="1364795" y="4443042"/>
                  <a:pt x="1325372" y="4482465"/>
                  <a:pt x="1270452" y="4482465"/>
                </a:cubicBezTo>
                <a:lnTo>
                  <a:pt x="1237167" y="4482465"/>
                </a:lnTo>
                <a:lnTo>
                  <a:pt x="1237167" y="4528855"/>
                </a:lnTo>
                <a:cubicBezTo>
                  <a:pt x="1237167" y="4564428"/>
                  <a:pt x="1210123" y="4590744"/>
                  <a:pt x="1173717" y="4590744"/>
                </a:cubicBezTo>
                <a:lnTo>
                  <a:pt x="1072406" y="4590744"/>
                </a:lnTo>
                <a:cubicBezTo>
                  <a:pt x="1036000" y="4590744"/>
                  <a:pt x="1008956" y="4564428"/>
                  <a:pt x="1008956" y="4528855"/>
                </a:cubicBezTo>
                <a:lnTo>
                  <a:pt x="1008956" y="4482464"/>
                </a:lnTo>
                <a:lnTo>
                  <a:pt x="1237167" y="4482464"/>
                </a:lnTo>
                <a:close/>
                <a:moveTo>
                  <a:pt x="94343" y="3790446"/>
                </a:moveTo>
                <a:lnTo>
                  <a:pt x="127628" y="3790446"/>
                </a:lnTo>
                <a:lnTo>
                  <a:pt x="127628" y="4482465"/>
                </a:lnTo>
                <a:lnTo>
                  <a:pt x="94343" y="4482465"/>
                </a:lnTo>
                <a:cubicBezTo>
                  <a:pt x="39422" y="4482465"/>
                  <a:pt x="1" y="4443042"/>
                  <a:pt x="1" y="4388122"/>
                </a:cubicBezTo>
                <a:lnTo>
                  <a:pt x="1" y="4143684"/>
                </a:lnTo>
                <a:cubicBezTo>
                  <a:pt x="1" y="4141188"/>
                  <a:pt x="209" y="4138899"/>
                  <a:pt x="313" y="4136507"/>
                </a:cubicBezTo>
                <a:cubicBezTo>
                  <a:pt x="209" y="4134115"/>
                  <a:pt x="1" y="4131722"/>
                  <a:pt x="1" y="4129330"/>
                </a:cubicBezTo>
                <a:lnTo>
                  <a:pt x="1" y="3884893"/>
                </a:lnTo>
                <a:lnTo>
                  <a:pt x="1" y="3884789"/>
                </a:lnTo>
                <a:cubicBezTo>
                  <a:pt x="1" y="3829868"/>
                  <a:pt x="39422" y="3790446"/>
                  <a:pt x="94343" y="3790446"/>
                </a:cubicBezTo>
                <a:close/>
                <a:moveTo>
                  <a:pt x="1072406" y="3682165"/>
                </a:moveTo>
                <a:lnTo>
                  <a:pt x="1173717" y="3682165"/>
                </a:lnTo>
                <a:cubicBezTo>
                  <a:pt x="1210123" y="3682165"/>
                  <a:pt x="1237167" y="3708481"/>
                  <a:pt x="1237167" y="3744055"/>
                </a:cubicBezTo>
                <a:lnTo>
                  <a:pt x="1237167" y="3790445"/>
                </a:lnTo>
                <a:lnTo>
                  <a:pt x="1008956" y="3790445"/>
                </a:lnTo>
                <a:lnTo>
                  <a:pt x="1008956" y="3744055"/>
                </a:lnTo>
                <a:cubicBezTo>
                  <a:pt x="1008956" y="3708481"/>
                  <a:pt x="1036000" y="3682165"/>
                  <a:pt x="1072406" y="3682165"/>
                </a:cubicBezTo>
                <a:close/>
                <a:moveTo>
                  <a:pt x="191078" y="3682165"/>
                </a:moveTo>
                <a:lnTo>
                  <a:pt x="292389" y="3682165"/>
                </a:lnTo>
                <a:cubicBezTo>
                  <a:pt x="328795" y="3682165"/>
                  <a:pt x="355840" y="3708481"/>
                  <a:pt x="355840" y="3744055"/>
                </a:cubicBezTo>
                <a:lnTo>
                  <a:pt x="355840" y="3790445"/>
                </a:lnTo>
                <a:lnTo>
                  <a:pt x="127629" y="3790445"/>
                </a:lnTo>
                <a:lnTo>
                  <a:pt x="127629" y="3744055"/>
                </a:lnTo>
                <a:cubicBezTo>
                  <a:pt x="127629" y="3708481"/>
                  <a:pt x="154672" y="3682165"/>
                  <a:pt x="191078" y="3682165"/>
                </a:cubicBezTo>
                <a:close/>
                <a:moveTo>
                  <a:pt x="447269" y="3567124"/>
                </a:moveTo>
                <a:lnTo>
                  <a:pt x="675481" y="3567124"/>
                </a:lnTo>
                <a:lnTo>
                  <a:pt x="675481" y="3613515"/>
                </a:lnTo>
                <a:cubicBezTo>
                  <a:pt x="675481" y="3649088"/>
                  <a:pt x="648437" y="3675404"/>
                  <a:pt x="612031" y="3675404"/>
                </a:cubicBezTo>
                <a:lnTo>
                  <a:pt x="510719" y="3675404"/>
                </a:lnTo>
                <a:cubicBezTo>
                  <a:pt x="474313" y="3675404"/>
                  <a:pt x="447269" y="3649088"/>
                  <a:pt x="447269" y="3613515"/>
                </a:cubicBezTo>
                <a:close/>
                <a:moveTo>
                  <a:pt x="1008956" y="3255076"/>
                </a:moveTo>
                <a:lnTo>
                  <a:pt x="1237167" y="3255076"/>
                </a:lnTo>
                <a:lnTo>
                  <a:pt x="1237167" y="3301467"/>
                </a:lnTo>
                <a:cubicBezTo>
                  <a:pt x="1237167" y="3337040"/>
                  <a:pt x="1210123" y="3363356"/>
                  <a:pt x="1173717" y="3363356"/>
                </a:cubicBezTo>
                <a:lnTo>
                  <a:pt x="1072406" y="3363356"/>
                </a:lnTo>
                <a:cubicBezTo>
                  <a:pt x="1036000" y="3363356"/>
                  <a:pt x="1008956" y="3337040"/>
                  <a:pt x="1008956" y="3301467"/>
                </a:cubicBezTo>
                <a:close/>
                <a:moveTo>
                  <a:pt x="127628" y="3255076"/>
                </a:moveTo>
                <a:lnTo>
                  <a:pt x="355839" y="3255076"/>
                </a:lnTo>
                <a:lnTo>
                  <a:pt x="355839" y="3301467"/>
                </a:lnTo>
                <a:cubicBezTo>
                  <a:pt x="355839" y="3337040"/>
                  <a:pt x="328795" y="3363356"/>
                  <a:pt x="292389" y="3363356"/>
                </a:cubicBezTo>
                <a:lnTo>
                  <a:pt x="191078" y="3363356"/>
                </a:lnTo>
                <a:cubicBezTo>
                  <a:pt x="154672" y="3363356"/>
                  <a:pt x="127628" y="3337040"/>
                  <a:pt x="127628" y="3301467"/>
                </a:cubicBezTo>
                <a:close/>
                <a:moveTo>
                  <a:pt x="675481" y="2875105"/>
                </a:moveTo>
                <a:lnTo>
                  <a:pt x="708765" y="2875105"/>
                </a:lnTo>
                <a:lnTo>
                  <a:pt x="708765" y="2875209"/>
                </a:lnTo>
                <a:cubicBezTo>
                  <a:pt x="763685" y="2875209"/>
                  <a:pt x="803108" y="2914631"/>
                  <a:pt x="803108" y="2969552"/>
                </a:cubicBezTo>
                <a:lnTo>
                  <a:pt x="803108" y="3213989"/>
                </a:lnTo>
                <a:cubicBezTo>
                  <a:pt x="803108" y="3216486"/>
                  <a:pt x="802899" y="3218774"/>
                  <a:pt x="802795" y="3221166"/>
                </a:cubicBezTo>
                <a:cubicBezTo>
                  <a:pt x="802899" y="3223558"/>
                  <a:pt x="803108" y="3225951"/>
                  <a:pt x="803108" y="3228343"/>
                </a:cubicBezTo>
                <a:lnTo>
                  <a:pt x="803108" y="3472781"/>
                </a:lnTo>
                <a:cubicBezTo>
                  <a:pt x="803108" y="3527701"/>
                  <a:pt x="763685" y="3567124"/>
                  <a:pt x="708765" y="3567124"/>
                </a:cubicBezTo>
                <a:lnTo>
                  <a:pt x="675481" y="3567124"/>
                </a:lnTo>
                <a:close/>
                <a:moveTo>
                  <a:pt x="510719" y="2766826"/>
                </a:moveTo>
                <a:lnTo>
                  <a:pt x="612031" y="2766826"/>
                </a:lnTo>
                <a:cubicBezTo>
                  <a:pt x="648437" y="2766826"/>
                  <a:pt x="675481" y="2793142"/>
                  <a:pt x="675481" y="2828716"/>
                </a:cubicBezTo>
                <a:lnTo>
                  <a:pt x="675481" y="2875105"/>
                </a:lnTo>
                <a:lnTo>
                  <a:pt x="447269" y="2875105"/>
                </a:lnTo>
                <a:lnTo>
                  <a:pt x="447269" y="2828716"/>
                </a:lnTo>
                <a:cubicBezTo>
                  <a:pt x="447269" y="2793142"/>
                  <a:pt x="474313" y="2766826"/>
                  <a:pt x="510719" y="2766826"/>
                </a:cubicBezTo>
                <a:close/>
                <a:moveTo>
                  <a:pt x="94343" y="2563058"/>
                </a:moveTo>
                <a:lnTo>
                  <a:pt x="127628" y="2563058"/>
                </a:lnTo>
                <a:lnTo>
                  <a:pt x="127628" y="3255076"/>
                </a:lnTo>
                <a:lnTo>
                  <a:pt x="94343" y="3255076"/>
                </a:lnTo>
                <a:cubicBezTo>
                  <a:pt x="39422" y="3255076"/>
                  <a:pt x="0" y="3215653"/>
                  <a:pt x="0" y="3160733"/>
                </a:cubicBezTo>
                <a:lnTo>
                  <a:pt x="0" y="2916295"/>
                </a:lnTo>
                <a:cubicBezTo>
                  <a:pt x="0" y="2913799"/>
                  <a:pt x="209" y="2911510"/>
                  <a:pt x="313" y="2909118"/>
                </a:cubicBezTo>
                <a:cubicBezTo>
                  <a:pt x="209" y="2906726"/>
                  <a:pt x="0" y="2904333"/>
                  <a:pt x="0" y="2901941"/>
                </a:cubicBezTo>
                <a:lnTo>
                  <a:pt x="0" y="2657504"/>
                </a:lnTo>
                <a:lnTo>
                  <a:pt x="0" y="2657401"/>
                </a:lnTo>
                <a:cubicBezTo>
                  <a:pt x="0" y="2602480"/>
                  <a:pt x="39422" y="2563058"/>
                  <a:pt x="94343" y="2563058"/>
                </a:cubicBezTo>
                <a:close/>
                <a:moveTo>
                  <a:pt x="1237167" y="2563058"/>
                </a:moveTo>
                <a:lnTo>
                  <a:pt x="1270452" y="2563058"/>
                </a:lnTo>
                <a:lnTo>
                  <a:pt x="1270452" y="2563162"/>
                </a:lnTo>
                <a:cubicBezTo>
                  <a:pt x="1325372" y="2563162"/>
                  <a:pt x="1364795" y="2602584"/>
                  <a:pt x="1364795" y="2657504"/>
                </a:cubicBezTo>
                <a:lnTo>
                  <a:pt x="1364795" y="2901941"/>
                </a:lnTo>
                <a:cubicBezTo>
                  <a:pt x="1364795" y="2904438"/>
                  <a:pt x="1364586" y="2906726"/>
                  <a:pt x="1364482" y="2909118"/>
                </a:cubicBezTo>
                <a:cubicBezTo>
                  <a:pt x="1364586" y="2911510"/>
                  <a:pt x="1364795" y="2913903"/>
                  <a:pt x="1364795" y="2916295"/>
                </a:cubicBezTo>
                <a:lnTo>
                  <a:pt x="1364795" y="3160733"/>
                </a:lnTo>
                <a:cubicBezTo>
                  <a:pt x="1364795" y="3215653"/>
                  <a:pt x="1325372" y="3255076"/>
                  <a:pt x="1270452" y="3255076"/>
                </a:cubicBezTo>
                <a:lnTo>
                  <a:pt x="1237167" y="3255076"/>
                </a:lnTo>
                <a:close/>
                <a:moveTo>
                  <a:pt x="1072406" y="2454778"/>
                </a:moveTo>
                <a:lnTo>
                  <a:pt x="1173717" y="2454778"/>
                </a:lnTo>
                <a:cubicBezTo>
                  <a:pt x="1210123" y="2454778"/>
                  <a:pt x="1237167" y="2481094"/>
                  <a:pt x="1237167" y="2516667"/>
                </a:cubicBezTo>
                <a:lnTo>
                  <a:pt x="1237167" y="2563058"/>
                </a:lnTo>
                <a:lnTo>
                  <a:pt x="1008956" y="2563058"/>
                </a:lnTo>
                <a:lnTo>
                  <a:pt x="1008956" y="2516667"/>
                </a:lnTo>
                <a:cubicBezTo>
                  <a:pt x="1008956" y="2481094"/>
                  <a:pt x="1036000" y="2454778"/>
                  <a:pt x="1072406" y="2454778"/>
                </a:cubicBezTo>
                <a:close/>
                <a:moveTo>
                  <a:pt x="191078" y="2454778"/>
                </a:moveTo>
                <a:lnTo>
                  <a:pt x="292389" y="2454778"/>
                </a:lnTo>
                <a:cubicBezTo>
                  <a:pt x="328795" y="2454778"/>
                  <a:pt x="355839" y="2481094"/>
                  <a:pt x="355839" y="2516667"/>
                </a:cubicBezTo>
                <a:lnTo>
                  <a:pt x="355839" y="2563058"/>
                </a:lnTo>
                <a:lnTo>
                  <a:pt x="127628" y="2563058"/>
                </a:lnTo>
                <a:lnTo>
                  <a:pt x="127628" y="2516667"/>
                </a:lnTo>
                <a:cubicBezTo>
                  <a:pt x="127628" y="2481094"/>
                  <a:pt x="154672" y="2454778"/>
                  <a:pt x="191078" y="2454778"/>
                </a:cubicBezTo>
                <a:close/>
                <a:moveTo>
                  <a:pt x="127628" y="2027689"/>
                </a:moveTo>
                <a:lnTo>
                  <a:pt x="355839" y="2027689"/>
                </a:lnTo>
                <a:lnTo>
                  <a:pt x="355839" y="2074080"/>
                </a:lnTo>
                <a:cubicBezTo>
                  <a:pt x="355839" y="2109653"/>
                  <a:pt x="328795" y="2135969"/>
                  <a:pt x="292389" y="2135969"/>
                </a:cubicBezTo>
                <a:lnTo>
                  <a:pt x="191078" y="2135969"/>
                </a:lnTo>
                <a:cubicBezTo>
                  <a:pt x="154672" y="2135969"/>
                  <a:pt x="127628" y="2109653"/>
                  <a:pt x="127628" y="2074080"/>
                </a:cubicBezTo>
                <a:close/>
                <a:moveTo>
                  <a:pt x="675480" y="1647719"/>
                </a:moveTo>
                <a:lnTo>
                  <a:pt x="708765" y="1647719"/>
                </a:lnTo>
                <a:lnTo>
                  <a:pt x="708765" y="1647823"/>
                </a:lnTo>
                <a:cubicBezTo>
                  <a:pt x="763685" y="1647823"/>
                  <a:pt x="803108" y="1687245"/>
                  <a:pt x="803108" y="1742166"/>
                </a:cubicBezTo>
                <a:lnTo>
                  <a:pt x="803108" y="1986603"/>
                </a:lnTo>
                <a:cubicBezTo>
                  <a:pt x="803108" y="1989099"/>
                  <a:pt x="802899" y="1991387"/>
                  <a:pt x="802795" y="1993780"/>
                </a:cubicBezTo>
                <a:cubicBezTo>
                  <a:pt x="802899" y="1996173"/>
                  <a:pt x="803108" y="1998565"/>
                  <a:pt x="803108" y="2000957"/>
                </a:cubicBezTo>
                <a:lnTo>
                  <a:pt x="803108" y="2245395"/>
                </a:lnTo>
                <a:cubicBezTo>
                  <a:pt x="803108" y="2300315"/>
                  <a:pt x="763685" y="2339738"/>
                  <a:pt x="708765" y="2339738"/>
                </a:cubicBezTo>
                <a:lnTo>
                  <a:pt x="675480" y="2339738"/>
                </a:lnTo>
                <a:lnTo>
                  <a:pt x="675480" y="2386127"/>
                </a:lnTo>
                <a:cubicBezTo>
                  <a:pt x="675480" y="2421700"/>
                  <a:pt x="648437" y="2448016"/>
                  <a:pt x="612031" y="2448016"/>
                </a:cubicBezTo>
                <a:lnTo>
                  <a:pt x="510719" y="2448016"/>
                </a:lnTo>
                <a:cubicBezTo>
                  <a:pt x="474313" y="2448016"/>
                  <a:pt x="447269" y="2421700"/>
                  <a:pt x="447269" y="2386127"/>
                </a:cubicBezTo>
                <a:lnTo>
                  <a:pt x="447269" y="2339736"/>
                </a:lnTo>
                <a:lnTo>
                  <a:pt x="675480" y="2339736"/>
                </a:lnTo>
                <a:close/>
                <a:moveTo>
                  <a:pt x="510719" y="1539438"/>
                </a:moveTo>
                <a:lnTo>
                  <a:pt x="612031" y="1539438"/>
                </a:lnTo>
                <a:cubicBezTo>
                  <a:pt x="648437" y="1539438"/>
                  <a:pt x="675480" y="1565754"/>
                  <a:pt x="675480" y="1601327"/>
                </a:cubicBezTo>
                <a:lnTo>
                  <a:pt x="675480" y="1647718"/>
                </a:lnTo>
                <a:lnTo>
                  <a:pt x="447269" y="1647718"/>
                </a:lnTo>
                <a:lnTo>
                  <a:pt x="447269" y="1601327"/>
                </a:lnTo>
                <a:cubicBezTo>
                  <a:pt x="447269" y="1565754"/>
                  <a:pt x="474313" y="1539438"/>
                  <a:pt x="510719" y="1539438"/>
                </a:cubicBezTo>
                <a:close/>
                <a:moveTo>
                  <a:pt x="94343" y="1335671"/>
                </a:moveTo>
                <a:lnTo>
                  <a:pt x="127628" y="1335671"/>
                </a:lnTo>
                <a:lnTo>
                  <a:pt x="127628" y="2027690"/>
                </a:lnTo>
                <a:lnTo>
                  <a:pt x="94343" y="2027690"/>
                </a:lnTo>
                <a:cubicBezTo>
                  <a:pt x="39422" y="2027690"/>
                  <a:pt x="0" y="1988267"/>
                  <a:pt x="0" y="1933347"/>
                </a:cubicBezTo>
                <a:lnTo>
                  <a:pt x="0" y="1688909"/>
                </a:lnTo>
                <a:cubicBezTo>
                  <a:pt x="0" y="1686413"/>
                  <a:pt x="209" y="1684124"/>
                  <a:pt x="313" y="1681732"/>
                </a:cubicBezTo>
                <a:cubicBezTo>
                  <a:pt x="209" y="1679339"/>
                  <a:pt x="0" y="1676947"/>
                  <a:pt x="0" y="1674555"/>
                </a:cubicBezTo>
                <a:lnTo>
                  <a:pt x="0" y="1430117"/>
                </a:lnTo>
                <a:lnTo>
                  <a:pt x="0" y="1430013"/>
                </a:lnTo>
                <a:cubicBezTo>
                  <a:pt x="0" y="1375093"/>
                  <a:pt x="39422" y="1335671"/>
                  <a:pt x="94343" y="1335671"/>
                </a:cubicBezTo>
                <a:close/>
                <a:moveTo>
                  <a:pt x="1237167" y="1335671"/>
                </a:moveTo>
                <a:lnTo>
                  <a:pt x="1270452" y="1335671"/>
                </a:lnTo>
                <a:lnTo>
                  <a:pt x="1270452" y="1335775"/>
                </a:lnTo>
                <a:cubicBezTo>
                  <a:pt x="1325372" y="1335775"/>
                  <a:pt x="1364795" y="1375196"/>
                  <a:pt x="1364795" y="1430117"/>
                </a:cubicBezTo>
                <a:lnTo>
                  <a:pt x="1364795" y="1674555"/>
                </a:lnTo>
                <a:cubicBezTo>
                  <a:pt x="1364795" y="1677051"/>
                  <a:pt x="1364586" y="1679339"/>
                  <a:pt x="1364482" y="1681732"/>
                </a:cubicBezTo>
                <a:cubicBezTo>
                  <a:pt x="1364586" y="1684124"/>
                  <a:pt x="1364795" y="1686517"/>
                  <a:pt x="1364795" y="1688909"/>
                </a:cubicBezTo>
                <a:lnTo>
                  <a:pt x="1364795" y="1933347"/>
                </a:lnTo>
                <a:cubicBezTo>
                  <a:pt x="1364795" y="1988267"/>
                  <a:pt x="1325372" y="2027690"/>
                  <a:pt x="1270452" y="2027690"/>
                </a:cubicBezTo>
                <a:lnTo>
                  <a:pt x="1237167" y="2027690"/>
                </a:lnTo>
                <a:lnTo>
                  <a:pt x="1237167" y="2074080"/>
                </a:lnTo>
                <a:cubicBezTo>
                  <a:pt x="1237167" y="2109653"/>
                  <a:pt x="1210123" y="2135969"/>
                  <a:pt x="1173717" y="2135969"/>
                </a:cubicBezTo>
                <a:lnTo>
                  <a:pt x="1072406" y="2135969"/>
                </a:lnTo>
                <a:cubicBezTo>
                  <a:pt x="1036000" y="2135969"/>
                  <a:pt x="1008956" y="2109653"/>
                  <a:pt x="1008956" y="2074080"/>
                </a:cubicBezTo>
                <a:lnTo>
                  <a:pt x="1008956" y="2027689"/>
                </a:lnTo>
                <a:lnTo>
                  <a:pt x="1237167" y="2027689"/>
                </a:lnTo>
                <a:close/>
                <a:moveTo>
                  <a:pt x="191078" y="1227390"/>
                </a:moveTo>
                <a:lnTo>
                  <a:pt x="292389" y="1227390"/>
                </a:lnTo>
                <a:cubicBezTo>
                  <a:pt x="328795" y="1227390"/>
                  <a:pt x="355839" y="1253706"/>
                  <a:pt x="355839" y="1289279"/>
                </a:cubicBezTo>
                <a:lnTo>
                  <a:pt x="355839" y="1335670"/>
                </a:lnTo>
                <a:lnTo>
                  <a:pt x="127628" y="1335670"/>
                </a:lnTo>
                <a:lnTo>
                  <a:pt x="127628" y="1289279"/>
                </a:lnTo>
                <a:cubicBezTo>
                  <a:pt x="127628" y="1253706"/>
                  <a:pt x="154672" y="1227390"/>
                  <a:pt x="191078" y="1227390"/>
                </a:cubicBezTo>
                <a:close/>
                <a:moveTo>
                  <a:pt x="1072406" y="1227390"/>
                </a:moveTo>
                <a:lnTo>
                  <a:pt x="1173717" y="1227390"/>
                </a:lnTo>
                <a:cubicBezTo>
                  <a:pt x="1210123" y="1227390"/>
                  <a:pt x="1237167" y="1253706"/>
                  <a:pt x="1237167" y="1289279"/>
                </a:cubicBezTo>
                <a:lnTo>
                  <a:pt x="1237167" y="1335670"/>
                </a:lnTo>
                <a:lnTo>
                  <a:pt x="1008956" y="1335670"/>
                </a:lnTo>
                <a:lnTo>
                  <a:pt x="1008956" y="1289279"/>
                </a:lnTo>
                <a:cubicBezTo>
                  <a:pt x="1008956" y="1253706"/>
                  <a:pt x="1036000" y="1227390"/>
                  <a:pt x="1072406" y="1227390"/>
                </a:cubicBezTo>
                <a:close/>
                <a:moveTo>
                  <a:pt x="447269" y="1112347"/>
                </a:moveTo>
                <a:lnTo>
                  <a:pt x="675480" y="1112347"/>
                </a:lnTo>
                <a:lnTo>
                  <a:pt x="675480" y="1158738"/>
                </a:lnTo>
                <a:cubicBezTo>
                  <a:pt x="675480" y="1194311"/>
                  <a:pt x="648436" y="1220627"/>
                  <a:pt x="612031" y="1220627"/>
                </a:cubicBezTo>
                <a:lnTo>
                  <a:pt x="510719" y="1220627"/>
                </a:lnTo>
                <a:cubicBezTo>
                  <a:pt x="474313" y="1220627"/>
                  <a:pt x="447269" y="1194311"/>
                  <a:pt x="447269" y="1158738"/>
                </a:cubicBezTo>
                <a:close/>
                <a:moveTo>
                  <a:pt x="1008956" y="800301"/>
                </a:moveTo>
                <a:lnTo>
                  <a:pt x="1237167" y="800301"/>
                </a:lnTo>
                <a:lnTo>
                  <a:pt x="1237167" y="846692"/>
                </a:lnTo>
                <a:cubicBezTo>
                  <a:pt x="1237167" y="882265"/>
                  <a:pt x="1210123" y="908581"/>
                  <a:pt x="1173717" y="908581"/>
                </a:cubicBezTo>
                <a:lnTo>
                  <a:pt x="1072406" y="908581"/>
                </a:lnTo>
                <a:cubicBezTo>
                  <a:pt x="1036000" y="908581"/>
                  <a:pt x="1008956" y="882265"/>
                  <a:pt x="1008956" y="846692"/>
                </a:cubicBezTo>
                <a:close/>
                <a:moveTo>
                  <a:pt x="127628" y="800299"/>
                </a:moveTo>
                <a:lnTo>
                  <a:pt x="355839" y="800299"/>
                </a:lnTo>
                <a:lnTo>
                  <a:pt x="355839" y="846690"/>
                </a:lnTo>
                <a:cubicBezTo>
                  <a:pt x="355839" y="882263"/>
                  <a:pt x="328795" y="908579"/>
                  <a:pt x="292389" y="908579"/>
                </a:cubicBezTo>
                <a:lnTo>
                  <a:pt x="191078" y="908579"/>
                </a:lnTo>
                <a:cubicBezTo>
                  <a:pt x="154672" y="908579"/>
                  <a:pt x="127628" y="882263"/>
                  <a:pt x="127628" y="846690"/>
                </a:cubicBezTo>
                <a:close/>
                <a:moveTo>
                  <a:pt x="675480" y="420330"/>
                </a:moveTo>
                <a:lnTo>
                  <a:pt x="708765" y="420330"/>
                </a:lnTo>
                <a:lnTo>
                  <a:pt x="708765" y="420433"/>
                </a:lnTo>
                <a:cubicBezTo>
                  <a:pt x="763685" y="420433"/>
                  <a:pt x="803108" y="459855"/>
                  <a:pt x="803108" y="514776"/>
                </a:cubicBezTo>
                <a:lnTo>
                  <a:pt x="803108" y="759213"/>
                </a:lnTo>
                <a:cubicBezTo>
                  <a:pt x="803108" y="761710"/>
                  <a:pt x="802899" y="763998"/>
                  <a:pt x="802795" y="766391"/>
                </a:cubicBezTo>
                <a:cubicBezTo>
                  <a:pt x="802899" y="768783"/>
                  <a:pt x="803108" y="771175"/>
                  <a:pt x="803108" y="773568"/>
                </a:cubicBezTo>
                <a:lnTo>
                  <a:pt x="803108" y="1018006"/>
                </a:lnTo>
                <a:cubicBezTo>
                  <a:pt x="803108" y="1072926"/>
                  <a:pt x="763685" y="1112348"/>
                  <a:pt x="708765" y="1112348"/>
                </a:cubicBezTo>
                <a:lnTo>
                  <a:pt x="675480" y="1112348"/>
                </a:lnTo>
                <a:close/>
                <a:moveTo>
                  <a:pt x="510719" y="312049"/>
                </a:moveTo>
                <a:lnTo>
                  <a:pt x="612031" y="312049"/>
                </a:lnTo>
                <a:cubicBezTo>
                  <a:pt x="648436" y="312049"/>
                  <a:pt x="675480" y="338364"/>
                  <a:pt x="675480" y="373938"/>
                </a:cubicBezTo>
                <a:lnTo>
                  <a:pt x="675480" y="420328"/>
                </a:lnTo>
                <a:lnTo>
                  <a:pt x="447269" y="420328"/>
                </a:lnTo>
                <a:lnTo>
                  <a:pt x="447269" y="373938"/>
                </a:lnTo>
                <a:cubicBezTo>
                  <a:pt x="447269" y="338364"/>
                  <a:pt x="474313" y="312049"/>
                  <a:pt x="510719" y="312049"/>
                </a:cubicBezTo>
                <a:close/>
                <a:moveTo>
                  <a:pt x="1237167" y="108385"/>
                </a:moveTo>
                <a:lnTo>
                  <a:pt x="1270452" y="108385"/>
                </a:lnTo>
                <a:cubicBezTo>
                  <a:pt x="1325372" y="108385"/>
                  <a:pt x="1364795" y="147807"/>
                  <a:pt x="1364795" y="202728"/>
                </a:cubicBezTo>
                <a:lnTo>
                  <a:pt x="1364795" y="447165"/>
                </a:lnTo>
                <a:cubicBezTo>
                  <a:pt x="1364795" y="449661"/>
                  <a:pt x="1364586" y="451950"/>
                  <a:pt x="1364482" y="454342"/>
                </a:cubicBezTo>
                <a:cubicBezTo>
                  <a:pt x="1364586" y="456734"/>
                  <a:pt x="1364795" y="459127"/>
                  <a:pt x="1364795" y="461519"/>
                </a:cubicBezTo>
                <a:lnTo>
                  <a:pt x="1364795" y="705957"/>
                </a:lnTo>
                <a:cubicBezTo>
                  <a:pt x="1364795" y="760877"/>
                  <a:pt x="1325372" y="800299"/>
                  <a:pt x="1270452" y="800299"/>
                </a:cubicBezTo>
                <a:lnTo>
                  <a:pt x="1237167" y="800299"/>
                </a:lnTo>
                <a:close/>
                <a:moveTo>
                  <a:pt x="94342" y="108281"/>
                </a:moveTo>
                <a:lnTo>
                  <a:pt x="127628" y="108281"/>
                </a:lnTo>
                <a:lnTo>
                  <a:pt x="127628" y="800300"/>
                </a:lnTo>
                <a:lnTo>
                  <a:pt x="94342" y="800300"/>
                </a:lnTo>
                <a:cubicBezTo>
                  <a:pt x="39422" y="800300"/>
                  <a:pt x="0" y="760877"/>
                  <a:pt x="0" y="705957"/>
                </a:cubicBezTo>
                <a:lnTo>
                  <a:pt x="0" y="461519"/>
                </a:lnTo>
                <a:cubicBezTo>
                  <a:pt x="0" y="459023"/>
                  <a:pt x="209" y="456735"/>
                  <a:pt x="312" y="454342"/>
                </a:cubicBezTo>
                <a:cubicBezTo>
                  <a:pt x="209" y="451950"/>
                  <a:pt x="0" y="449557"/>
                  <a:pt x="0" y="447165"/>
                </a:cubicBezTo>
                <a:lnTo>
                  <a:pt x="0" y="202728"/>
                </a:lnTo>
                <a:lnTo>
                  <a:pt x="0" y="202624"/>
                </a:lnTo>
                <a:cubicBezTo>
                  <a:pt x="0" y="147703"/>
                  <a:pt x="39422" y="108281"/>
                  <a:pt x="94342" y="108281"/>
                </a:cubicBezTo>
                <a:close/>
                <a:moveTo>
                  <a:pt x="191078" y="0"/>
                </a:moveTo>
                <a:lnTo>
                  <a:pt x="292389" y="0"/>
                </a:lnTo>
                <a:cubicBezTo>
                  <a:pt x="328795" y="0"/>
                  <a:pt x="355839" y="26316"/>
                  <a:pt x="355839" y="61889"/>
                </a:cubicBezTo>
                <a:lnTo>
                  <a:pt x="355839" y="108280"/>
                </a:lnTo>
                <a:lnTo>
                  <a:pt x="127628" y="108280"/>
                </a:lnTo>
                <a:lnTo>
                  <a:pt x="127628" y="61889"/>
                </a:lnTo>
                <a:cubicBezTo>
                  <a:pt x="127628" y="26316"/>
                  <a:pt x="154672" y="0"/>
                  <a:pt x="191078" y="0"/>
                </a:cubicBezTo>
                <a:close/>
                <a:moveTo>
                  <a:pt x="1072406" y="0"/>
                </a:moveTo>
                <a:lnTo>
                  <a:pt x="1173717" y="0"/>
                </a:lnTo>
                <a:cubicBezTo>
                  <a:pt x="1210123" y="0"/>
                  <a:pt x="1237167" y="26316"/>
                  <a:pt x="1237167" y="61889"/>
                </a:cubicBezTo>
                <a:lnTo>
                  <a:pt x="1237167" y="108280"/>
                </a:lnTo>
                <a:lnTo>
                  <a:pt x="1008956" y="108280"/>
                </a:lnTo>
                <a:lnTo>
                  <a:pt x="1008956" y="61889"/>
                </a:lnTo>
                <a:cubicBezTo>
                  <a:pt x="1008956" y="26316"/>
                  <a:pt x="1036000" y="0"/>
                  <a:pt x="1072406" y="0"/>
                </a:cubicBezTo>
                <a:close/>
              </a:path>
            </a:pathLst>
          </a:custGeom>
          <a:solidFill>
            <a:schemeClr val="accent5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7232FD-EE8F-6407-C47A-3940FBA7330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35000"/>
                  </a:schemeClr>
                </a:solidFill>
              </a:defRPr>
            </a:lvl1pPr>
          </a:lstStyle>
          <a:p>
            <a:fld id="{8B7496A1-EE12-4EB4-8FD2-AF3758B5ADDE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73713-73D5-2608-F3B6-AE9295D1F32E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79DBB-61E0-3D52-E537-9CCE9984CEAE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35000"/>
                  </a:schemeClr>
                </a:solidFill>
              </a:defRPr>
            </a:lvl1pPr>
          </a:lstStyle>
          <a:p>
            <a:fld id="{27493172-120F-4643-9290-A1521632388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63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ual Amarelo">
    <p:bg>
      <p:bgPr>
        <a:gradFill>
          <a:gsLst>
            <a:gs pos="0">
              <a:schemeClr val="accent1"/>
            </a:gs>
            <a:gs pos="100000">
              <a:schemeClr val="accent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F27C5460-C934-1D32-202B-175233B6B66F}"/>
              </a:ext>
            </a:extLst>
          </p:cNvPr>
          <p:cNvSpPr/>
          <p:nvPr userDrawn="1"/>
        </p:nvSpPr>
        <p:spPr>
          <a:xfrm>
            <a:off x="1963693" y="914468"/>
            <a:ext cx="10228306" cy="5943531"/>
          </a:xfrm>
          <a:custGeom>
            <a:avLst/>
            <a:gdLst>
              <a:gd name="connsiteX0" fmla="*/ 8043159 w 10228306"/>
              <a:gd name="connsiteY0" fmla="*/ 5912045 h 5943531"/>
              <a:gd name="connsiteX1" fmla="*/ 8081028 w 10228306"/>
              <a:gd name="connsiteY1" fmla="*/ 5912045 h 5943531"/>
              <a:gd name="connsiteX2" fmla="*/ 8081028 w 10228306"/>
              <a:gd name="connsiteY2" fmla="*/ 5943531 h 5943531"/>
              <a:gd name="connsiteX3" fmla="*/ 7996431 w 10228306"/>
              <a:gd name="connsiteY3" fmla="*/ 5943531 h 5943531"/>
              <a:gd name="connsiteX4" fmla="*/ 7996494 w 10228306"/>
              <a:gd name="connsiteY4" fmla="*/ 5943192 h 5943531"/>
              <a:gd name="connsiteX5" fmla="*/ 8043159 w 10228306"/>
              <a:gd name="connsiteY5" fmla="*/ 5912045 h 5943531"/>
              <a:gd name="connsiteX6" fmla="*/ 6947522 w 10228306"/>
              <a:gd name="connsiteY6" fmla="*/ 5900967 h 5943531"/>
              <a:gd name="connsiteX7" fmla="*/ 7300877 w 10228306"/>
              <a:gd name="connsiteY7" fmla="*/ 5900967 h 5943531"/>
              <a:gd name="connsiteX8" fmla="*/ 7300877 w 10228306"/>
              <a:gd name="connsiteY8" fmla="*/ 5928113 h 5943531"/>
              <a:gd name="connsiteX9" fmla="*/ 7298022 w 10228306"/>
              <a:gd name="connsiteY9" fmla="*/ 5943531 h 5943531"/>
              <a:gd name="connsiteX10" fmla="*/ 6697849 w 10228306"/>
              <a:gd name="connsiteY10" fmla="*/ 5943531 h 5943531"/>
              <a:gd name="connsiteX11" fmla="*/ 6711341 w 10228306"/>
              <a:gd name="connsiteY11" fmla="*/ 5922937 h 5943531"/>
              <a:gd name="connsiteX12" fmla="*/ 6766632 w 10228306"/>
              <a:gd name="connsiteY12" fmla="*/ 5901250 h 5943531"/>
              <a:gd name="connsiteX13" fmla="*/ 6947522 w 10228306"/>
              <a:gd name="connsiteY13" fmla="*/ 5901250 h 5943531"/>
              <a:gd name="connsiteX14" fmla="*/ 3237663 w 10228306"/>
              <a:gd name="connsiteY14" fmla="*/ 5895174 h 5943531"/>
              <a:gd name="connsiteX15" fmla="*/ 3437063 w 10228306"/>
              <a:gd name="connsiteY15" fmla="*/ 5895174 h 5943531"/>
              <a:gd name="connsiteX16" fmla="*/ 3448742 w 10228306"/>
              <a:gd name="connsiteY16" fmla="*/ 5896024 h 5943531"/>
              <a:gd name="connsiteX17" fmla="*/ 3448742 w 10228306"/>
              <a:gd name="connsiteY17" fmla="*/ 5895174 h 5943531"/>
              <a:gd name="connsiteX18" fmla="*/ 3802098 w 10228306"/>
              <a:gd name="connsiteY18" fmla="*/ 5895174 h 5943531"/>
              <a:gd name="connsiteX19" fmla="*/ 3802098 w 10228306"/>
              <a:gd name="connsiteY19" fmla="*/ 5922320 h 5943531"/>
              <a:gd name="connsiteX20" fmla="*/ 3798170 w 10228306"/>
              <a:gd name="connsiteY20" fmla="*/ 5943531 h 5943531"/>
              <a:gd name="connsiteX21" fmla="*/ 3165984 w 10228306"/>
              <a:gd name="connsiteY21" fmla="*/ 5943531 h 5943531"/>
              <a:gd name="connsiteX22" fmla="*/ 3166412 w 10228306"/>
              <a:gd name="connsiteY22" fmla="*/ 5941222 h 5943531"/>
              <a:gd name="connsiteX23" fmla="*/ 3237663 w 10228306"/>
              <a:gd name="connsiteY23" fmla="*/ 5895174 h 5943531"/>
              <a:gd name="connsiteX24" fmla="*/ 9368597 w 10228306"/>
              <a:gd name="connsiteY24" fmla="*/ 5819954 h 5943531"/>
              <a:gd name="connsiteX25" fmla="*/ 9406466 w 10228306"/>
              <a:gd name="connsiteY25" fmla="*/ 5819954 h 5943531"/>
              <a:gd name="connsiteX26" fmla="*/ 9406466 w 10228306"/>
              <a:gd name="connsiteY26" fmla="*/ 5943531 h 5943531"/>
              <a:gd name="connsiteX27" fmla="*/ 9315933 w 10228306"/>
              <a:gd name="connsiteY27" fmla="*/ 5943531 h 5943531"/>
              <a:gd name="connsiteX28" fmla="*/ 9315933 w 10228306"/>
              <a:gd name="connsiteY28" fmla="*/ 5915548 h 5943531"/>
              <a:gd name="connsiteX29" fmla="*/ 9318127 w 10228306"/>
              <a:gd name="connsiteY29" fmla="*/ 5915548 h 5943531"/>
              <a:gd name="connsiteX30" fmla="*/ 9318127 w 10228306"/>
              <a:gd name="connsiteY30" fmla="*/ 5871697 h 5943531"/>
              <a:gd name="connsiteX31" fmla="*/ 9368597 w 10228306"/>
              <a:gd name="connsiteY31" fmla="*/ 5819954 h 5943531"/>
              <a:gd name="connsiteX32" fmla="*/ 8158006 w 10228306"/>
              <a:gd name="connsiteY32" fmla="*/ 5807921 h 5943531"/>
              <a:gd name="connsiteX33" fmla="*/ 8357406 w 10228306"/>
              <a:gd name="connsiteY33" fmla="*/ 5807921 h 5943531"/>
              <a:gd name="connsiteX34" fmla="*/ 8369722 w 10228306"/>
              <a:gd name="connsiteY34" fmla="*/ 5808841 h 5943531"/>
              <a:gd name="connsiteX35" fmla="*/ 8583881 w 10228306"/>
              <a:gd name="connsiteY35" fmla="*/ 5808841 h 5943531"/>
              <a:gd name="connsiteX36" fmla="*/ 8583881 w 10228306"/>
              <a:gd name="connsiteY36" fmla="*/ 5835987 h 5943531"/>
              <a:gd name="connsiteX37" fmla="*/ 8506902 w 10228306"/>
              <a:gd name="connsiteY37" fmla="*/ 5912965 h 5943531"/>
              <a:gd name="connsiteX38" fmla="*/ 8307503 w 10228306"/>
              <a:gd name="connsiteY38" fmla="*/ 5912965 h 5943531"/>
              <a:gd name="connsiteX39" fmla="*/ 8295186 w 10228306"/>
              <a:gd name="connsiteY39" fmla="*/ 5912045 h 5943531"/>
              <a:gd name="connsiteX40" fmla="*/ 8081028 w 10228306"/>
              <a:gd name="connsiteY40" fmla="*/ 5912045 h 5943531"/>
              <a:gd name="connsiteX41" fmla="*/ 8081028 w 10228306"/>
              <a:gd name="connsiteY41" fmla="*/ 5884899 h 5943531"/>
              <a:gd name="connsiteX42" fmla="*/ 8158006 w 10228306"/>
              <a:gd name="connsiteY42" fmla="*/ 5807921 h 5943531"/>
              <a:gd name="connsiteX43" fmla="*/ 4671435 w 10228306"/>
              <a:gd name="connsiteY43" fmla="*/ 5801880 h 5943531"/>
              <a:gd name="connsiteX44" fmla="*/ 4870836 w 10228306"/>
              <a:gd name="connsiteY44" fmla="*/ 5801880 h 5943531"/>
              <a:gd name="connsiteX45" fmla="*/ 5193471 w 10228306"/>
              <a:gd name="connsiteY45" fmla="*/ 5801880 h 5943531"/>
              <a:gd name="connsiteX46" fmla="*/ 5193471 w 10228306"/>
              <a:gd name="connsiteY46" fmla="*/ 5829026 h 5943531"/>
              <a:gd name="connsiteX47" fmla="*/ 5116493 w 10228306"/>
              <a:gd name="connsiteY47" fmla="*/ 5906004 h 5943531"/>
              <a:gd name="connsiteX48" fmla="*/ 4594459 w 10228306"/>
              <a:gd name="connsiteY48" fmla="*/ 5906004 h 5943531"/>
              <a:gd name="connsiteX49" fmla="*/ 4594459 w 10228306"/>
              <a:gd name="connsiteY49" fmla="*/ 5943531 h 5943531"/>
              <a:gd name="connsiteX50" fmla="*/ 4508744 w 10228306"/>
              <a:gd name="connsiteY50" fmla="*/ 5943531 h 5943531"/>
              <a:gd name="connsiteX51" fmla="*/ 4509923 w 10228306"/>
              <a:gd name="connsiteY51" fmla="*/ 5937151 h 5943531"/>
              <a:gd name="connsiteX52" fmla="*/ 4556589 w 10228306"/>
              <a:gd name="connsiteY52" fmla="*/ 5906004 h 5943531"/>
              <a:gd name="connsiteX53" fmla="*/ 4594458 w 10228306"/>
              <a:gd name="connsiteY53" fmla="*/ 5906004 h 5943531"/>
              <a:gd name="connsiteX54" fmla="*/ 4594458 w 10228306"/>
              <a:gd name="connsiteY54" fmla="*/ 5878858 h 5943531"/>
              <a:gd name="connsiteX55" fmla="*/ 4671435 w 10228306"/>
              <a:gd name="connsiteY55" fmla="*/ 5801880 h 5943531"/>
              <a:gd name="connsiteX56" fmla="*/ 1137985 w 10228306"/>
              <a:gd name="connsiteY56" fmla="*/ 5798872 h 5943531"/>
              <a:gd name="connsiteX57" fmla="*/ 1175853 w 10228306"/>
              <a:gd name="connsiteY57" fmla="*/ 5798872 h 5943531"/>
              <a:gd name="connsiteX58" fmla="*/ 1175853 w 10228306"/>
              <a:gd name="connsiteY58" fmla="*/ 5943531 h 5943531"/>
              <a:gd name="connsiteX59" fmla="*/ 1085320 w 10228306"/>
              <a:gd name="connsiteY59" fmla="*/ 5943531 h 5943531"/>
              <a:gd name="connsiteX60" fmla="*/ 1085320 w 10228306"/>
              <a:gd name="connsiteY60" fmla="*/ 5894466 h 5943531"/>
              <a:gd name="connsiteX61" fmla="*/ 1087514 w 10228306"/>
              <a:gd name="connsiteY61" fmla="*/ 5894466 h 5943531"/>
              <a:gd name="connsiteX62" fmla="*/ 1087514 w 10228306"/>
              <a:gd name="connsiteY62" fmla="*/ 5850615 h 5943531"/>
              <a:gd name="connsiteX63" fmla="*/ 1137985 w 10228306"/>
              <a:gd name="connsiteY63" fmla="*/ 5798872 h 5943531"/>
              <a:gd name="connsiteX64" fmla="*/ 0 w 10228306"/>
              <a:gd name="connsiteY64" fmla="*/ 5787759 h 5943531"/>
              <a:gd name="connsiteX65" fmla="*/ 353351 w 10228306"/>
              <a:gd name="connsiteY65" fmla="*/ 5787759 h 5943531"/>
              <a:gd name="connsiteX66" fmla="*/ 353351 w 10228306"/>
              <a:gd name="connsiteY66" fmla="*/ 5814905 h 5943531"/>
              <a:gd name="connsiteX67" fmla="*/ 276374 w 10228306"/>
              <a:gd name="connsiteY67" fmla="*/ 5891883 h 5943531"/>
              <a:gd name="connsiteX68" fmla="*/ 76977 w 10228306"/>
              <a:gd name="connsiteY68" fmla="*/ 5891883 h 5943531"/>
              <a:gd name="connsiteX69" fmla="*/ 0 w 10228306"/>
              <a:gd name="connsiteY69" fmla="*/ 5814905 h 5943531"/>
              <a:gd name="connsiteX70" fmla="*/ 9664334 w 10228306"/>
              <a:gd name="connsiteY70" fmla="*/ 5715547 h 5943531"/>
              <a:gd name="connsiteX71" fmla="*/ 10017689 w 10228306"/>
              <a:gd name="connsiteY71" fmla="*/ 5715547 h 5943531"/>
              <a:gd name="connsiteX72" fmla="*/ 10017689 w 10228306"/>
              <a:gd name="connsiteY72" fmla="*/ 5742693 h 5943531"/>
              <a:gd name="connsiteX73" fmla="*/ 9940711 w 10228306"/>
              <a:gd name="connsiteY73" fmla="*/ 5819671 h 5943531"/>
              <a:gd name="connsiteX74" fmla="*/ 9759822 w 10228306"/>
              <a:gd name="connsiteY74" fmla="*/ 5819671 h 5943531"/>
              <a:gd name="connsiteX75" fmla="*/ 9759822 w 10228306"/>
              <a:gd name="connsiteY75" fmla="*/ 5819954 h 5943531"/>
              <a:gd name="connsiteX76" fmla="*/ 9406466 w 10228306"/>
              <a:gd name="connsiteY76" fmla="*/ 5819954 h 5943531"/>
              <a:gd name="connsiteX77" fmla="*/ 9406466 w 10228306"/>
              <a:gd name="connsiteY77" fmla="*/ 5792808 h 5943531"/>
              <a:gd name="connsiteX78" fmla="*/ 9483444 w 10228306"/>
              <a:gd name="connsiteY78" fmla="*/ 5715830 h 5943531"/>
              <a:gd name="connsiteX79" fmla="*/ 9664334 w 10228306"/>
              <a:gd name="connsiteY79" fmla="*/ 5715830 h 5943531"/>
              <a:gd name="connsiteX80" fmla="*/ 5919804 w 10228306"/>
              <a:gd name="connsiteY80" fmla="*/ 5712504 h 5943531"/>
              <a:gd name="connsiteX81" fmla="*/ 5957673 w 10228306"/>
              <a:gd name="connsiteY81" fmla="*/ 5712504 h 5943531"/>
              <a:gd name="connsiteX82" fmla="*/ 5957673 w 10228306"/>
              <a:gd name="connsiteY82" fmla="*/ 5898667 h 5943531"/>
              <a:gd name="connsiteX83" fmla="*/ 5955479 w 10228306"/>
              <a:gd name="connsiteY83" fmla="*/ 5898667 h 5943531"/>
              <a:gd name="connsiteX84" fmla="*/ 5955479 w 10228306"/>
              <a:gd name="connsiteY84" fmla="*/ 5942518 h 5943531"/>
              <a:gd name="connsiteX85" fmla="*/ 5955292 w 10228306"/>
              <a:gd name="connsiteY85" fmla="*/ 5943531 h 5943531"/>
              <a:gd name="connsiteX86" fmla="*/ 5867140 w 10228306"/>
              <a:gd name="connsiteY86" fmla="*/ 5943531 h 5943531"/>
              <a:gd name="connsiteX87" fmla="*/ 5867140 w 10228306"/>
              <a:gd name="connsiteY87" fmla="*/ 5808098 h 5943531"/>
              <a:gd name="connsiteX88" fmla="*/ 5869335 w 10228306"/>
              <a:gd name="connsiteY88" fmla="*/ 5808098 h 5943531"/>
              <a:gd name="connsiteX89" fmla="*/ 5869335 w 10228306"/>
              <a:gd name="connsiteY89" fmla="*/ 5764247 h 5943531"/>
              <a:gd name="connsiteX90" fmla="*/ 5919804 w 10228306"/>
              <a:gd name="connsiteY90" fmla="*/ 5712504 h 5943531"/>
              <a:gd name="connsiteX91" fmla="*/ 2529359 w 10228306"/>
              <a:gd name="connsiteY91" fmla="*/ 5705543 h 5943531"/>
              <a:gd name="connsiteX92" fmla="*/ 2567228 w 10228306"/>
              <a:gd name="connsiteY92" fmla="*/ 5705543 h 5943531"/>
              <a:gd name="connsiteX93" fmla="*/ 2567228 w 10228306"/>
              <a:gd name="connsiteY93" fmla="*/ 5891706 h 5943531"/>
              <a:gd name="connsiteX94" fmla="*/ 2565034 w 10228306"/>
              <a:gd name="connsiteY94" fmla="*/ 5891706 h 5943531"/>
              <a:gd name="connsiteX95" fmla="*/ 2565034 w 10228306"/>
              <a:gd name="connsiteY95" fmla="*/ 5935557 h 5943531"/>
              <a:gd name="connsiteX96" fmla="*/ 2563561 w 10228306"/>
              <a:gd name="connsiteY96" fmla="*/ 5943531 h 5943531"/>
              <a:gd name="connsiteX97" fmla="*/ 2476694 w 10228306"/>
              <a:gd name="connsiteY97" fmla="*/ 5943531 h 5943531"/>
              <a:gd name="connsiteX98" fmla="*/ 2476694 w 10228306"/>
              <a:gd name="connsiteY98" fmla="*/ 5801137 h 5943531"/>
              <a:gd name="connsiteX99" fmla="*/ 2478889 w 10228306"/>
              <a:gd name="connsiteY99" fmla="*/ 5801137 h 5943531"/>
              <a:gd name="connsiteX100" fmla="*/ 2478889 w 10228306"/>
              <a:gd name="connsiteY100" fmla="*/ 5757286 h 5943531"/>
              <a:gd name="connsiteX101" fmla="*/ 2529359 w 10228306"/>
              <a:gd name="connsiteY101" fmla="*/ 5705543 h 5943531"/>
              <a:gd name="connsiteX102" fmla="*/ 1433721 w 10228306"/>
              <a:gd name="connsiteY102" fmla="*/ 5694465 h 5943531"/>
              <a:gd name="connsiteX103" fmla="*/ 1787076 w 10228306"/>
              <a:gd name="connsiteY103" fmla="*/ 5694465 h 5943531"/>
              <a:gd name="connsiteX104" fmla="*/ 1787076 w 10228306"/>
              <a:gd name="connsiteY104" fmla="*/ 5721611 h 5943531"/>
              <a:gd name="connsiteX105" fmla="*/ 1710098 w 10228306"/>
              <a:gd name="connsiteY105" fmla="*/ 5798589 h 5943531"/>
              <a:gd name="connsiteX106" fmla="*/ 1529209 w 10228306"/>
              <a:gd name="connsiteY106" fmla="*/ 5798589 h 5943531"/>
              <a:gd name="connsiteX107" fmla="*/ 1529209 w 10228306"/>
              <a:gd name="connsiteY107" fmla="*/ 5798872 h 5943531"/>
              <a:gd name="connsiteX108" fmla="*/ 1175853 w 10228306"/>
              <a:gd name="connsiteY108" fmla="*/ 5798872 h 5943531"/>
              <a:gd name="connsiteX109" fmla="*/ 1175853 w 10228306"/>
              <a:gd name="connsiteY109" fmla="*/ 5771726 h 5943531"/>
              <a:gd name="connsiteX110" fmla="*/ 1252831 w 10228306"/>
              <a:gd name="connsiteY110" fmla="*/ 5694748 h 5943531"/>
              <a:gd name="connsiteX111" fmla="*/ 1433721 w 10228306"/>
              <a:gd name="connsiteY111" fmla="*/ 5694748 h 5943531"/>
              <a:gd name="connsiteX112" fmla="*/ 7353577 w 10228306"/>
              <a:gd name="connsiteY112" fmla="*/ 5619210 h 5943531"/>
              <a:gd name="connsiteX113" fmla="*/ 7391446 w 10228306"/>
              <a:gd name="connsiteY113" fmla="*/ 5619210 h 5943531"/>
              <a:gd name="connsiteX114" fmla="*/ 7391446 w 10228306"/>
              <a:gd name="connsiteY114" fmla="*/ 5805373 h 5943531"/>
              <a:gd name="connsiteX115" fmla="*/ 7389252 w 10228306"/>
              <a:gd name="connsiteY115" fmla="*/ 5805373 h 5943531"/>
              <a:gd name="connsiteX116" fmla="*/ 7389252 w 10228306"/>
              <a:gd name="connsiteY116" fmla="*/ 5849224 h 5943531"/>
              <a:gd name="connsiteX117" fmla="*/ 7338783 w 10228306"/>
              <a:gd name="connsiteY117" fmla="*/ 5900967 h 5943531"/>
              <a:gd name="connsiteX118" fmla="*/ 7300913 w 10228306"/>
              <a:gd name="connsiteY118" fmla="*/ 5900967 h 5943531"/>
              <a:gd name="connsiteX119" fmla="*/ 7300913 w 10228306"/>
              <a:gd name="connsiteY119" fmla="*/ 5714804 h 5943531"/>
              <a:gd name="connsiteX120" fmla="*/ 7303107 w 10228306"/>
              <a:gd name="connsiteY120" fmla="*/ 5714804 h 5943531"/>
              <a:gd name="connsiteX121" fmla="*/ 7303107 w 10228306"/>
              <a:gd name="connsiteY121" fmla="*/ 5670953 h 5943531"/>
              <a:gd name="connsiteX122" fmla="*/ 7353577 w 10228306"/>
              <a:gd name="connsiteY122" fmla="*/ 5619210 h 5943531"/>
              <a:gd name="connsiteX123" fmla="*/ 3854797 w 10228306"/>
              <a:gd name="connsiteY123" fmla="*/ 5613452 h 5943531"/>
              <a:gd name="connsiteX124" fmla="*/ 3892666 w 10228306"/>
              <a:gd name="connsiteY124" fmla="*/ 5613452 h 5943531"/>
              <a:gd name="connsiteX125" fmla="*/ 3892666 w 10228306"/>
              <a:gd name="connsiteY125" fmla="*/ 5799615 h 5943531"/>
              <a:gd name="connsiteX126" fmla="*/ 3890472 w 10228306"/>
              <a:gd name="connsiteY126" fmla="*/ 5799615 h 5943531"/>
              <a:gd name="connsiteX127" fmla="*/ 3890472 w 10228306"/>
              <a:gd name="connsiteY127" fmla="*/ 5843466 h 5943531"/>
              <a:gd name="connsiteX128" fmla="*/ 3840001 w 10228306"/>
              <a:gd name="connsiteY128" fmla="*/ 5895209 h 5943531"/>
              <a:gd name="connsiteX129" fmla="*/ 3802132 w 10228306"/>
              <a:gd name="connsiteY129" fmla="*/ 5895209 h 5943531"/>
              <a:gd name="connsiteX130" fmla="*/ 3802132 w 10228306"/>
              <a:gd name="connsiteY130" fmla="*/ 5709046 h 5943531"/>
              <a:gd name="connsiteX131" fmla="*/ 3804327 w 10228306"/>
              <a:gd name="connsiteY131" fmla="*/ 5709046 h 5943531"/>
              <a:gd name="connsiteX132" fmla="*/ 3804327 w 10228306"/>
              <a:gd name="connsiteY132" fmla="*/ 5665195 h 5943531"/>
              <a:gd name="connsiteX133" fmla="*/ 3854797 w 10228306"/>
              <a:gd name="connsiteY133" fmla="*/ 5613452 h 5943531"/>
              <a:gd name="connsiteX134" fmla="*/ 6034651 w 10228306"/>
              <a:gd name="connsiteY134" fmla="*/ 5608380 h 5943531"/>
              <a:gd name="connsiteX135" fmla="*/ 6234051 w 10228306"/>
              <a:gd name="connsiteY135" fmla="*/ 5608380 h 5943531"/>
              <a:gd name="connsiteX136" fmla="*/ 6245730 w 10228306"/>
              <a:gd name="connsiteY136" fmla="*/ 5609229 h 5943531"/>
              <a:gd name="connsiteX137" fmla="*/ 6245730 w 10228306"/>
              <a:gd name="connsiteY137" fmla="*/ 5608380 h 5943531"/>
              <a:gd name="connsiteX138" fmla="*/ 6599086 w 10228306"/>
              <a:gd name="connsiteY138" fmla="*/ 5608380 h 5943531"/>
              <a:gd name="connsiteX139" fmla="*/ 6599086 w 10228306"/>
              <a:gd name="connsiteY139" fmla="*/ 5635526 h 5943531"/>
              <a:gd name="connsiteX140" fmla="*/ 6522108 w 10228306"/>
              <a:gd name="connsiteY140" fmla="*/ 5712504 h 5943531"/>
              <a:gd name="connsiteX141" fmla="*/ 6322708 w 10228306"/>
              <a:gd name="connsiteY141" fmla="*/ 5712504 h 5943531"/>
              <a:gd name="connsiteX142" fmla="*/ 6311029 w 10228306"/>
              <a:gd name="connsiteY142" fmla="*/ 5711654 h 5943531"/>
              <a:gd name="connsiteX143" fmla="*/ 6311029 w 10228306"/>
              <a:gd name="connsiteY143" fmla="*/ 5712504 h 5943531"/>
              <a:gd name="connsiteX144" fmla="*/ 5957673 w 10228306"/>
              <a:gd name="connsiteY144" fmla="*/ 5712504 h 5943531"/>
              <a:gd name="connsiteX145" fmla="*/ 5957673 w 10228306"/>
              <a:gd name="connsiteY145" fmla="*/ 5685358 h 5943531"/>
              <a:gd name="connsiteX146" fmla="*/ 6034651 w 10228306"/>
              <a:gd name="connsiteY146" fmla="*/ 5608380 h 5943531"/>
              <a:gd name="connsiteX147" fmla="*/ 2644206 w 10228306"/>
              <a:gd name="connsiteY147" fmla="*/ 5601419 h 5943531"/>
              <a:gd name="connsiteX148" fmla="*/ 2843605 w 10228306"/>
              <a:gd name="connsiteY148" fmla="*/ 5601419 h 5943531"/>
              <a:gd name="connsiteX149" fmla="*/ 2855921 w 10228306"/>
              <a:gd name="connsiteY149" fmla="*/ 5602339 h 5943531"/>
              <a:gd name="connsiteX150" fmla="*/ 3070081 w 10228306"/>
              <a:gd name="connsiteY150" fmla="*/ 5602339 h 5943531"/>
              <a:gd name="connsiteX151" fmla="*/ 3070081 w 10228306"/>
              <a:gd name="connsiteY151" fmla="*/ 5629485 h 5943531"/>
              <a:gd name="connsiteX152" fmla="*/ 2993102 w 10228306"/>
              <a:gd name="connsiteY152" fmla="*/ 5706463 h 5943531"/>
              <a:gd name="connsiteX153" fmla="*/ 2793702 w 10228306"/>
              <a:gd name="connsiteY153" fmla="*/ 5706463 h 5943531"/>
              <a:gd name="connsiteX154" fmla="*/ 2781386 w 10228306"/>
              <a:gd name="connsiteY154" fmla="*/ 5705543 h 5943531"/>
              <a:gd name="connsiteX155" fmla="*/ 2567228 w 10228306"/>
              <a:gd name="connsiteY155" fmla="*/ 5705543 h 5943531"/>
              <a:gd name="connsiteX156" fmla="*/ 2567228 w 10228306"/>
              <a:gd name="connsiteY156" fmla="*/ 5678397 h 5943531"/>
              <a:gd name="connsiteX157" fmla="*/ 2644206 w 10228306"/>
              <a:gd name="connsiteY157" fmla="*/ 5601419 h 5943531"/>
              <a:gd name="connsiteX158" fmla="*/ 8636580 w 10228306"/>
              <a:gd name="connsiteY158" fmla="*/ 5527119 h 5943531"/>
              <a:gd name="connsiteX159" fmla="*/ 8674449 w 10228306"/>
              <a:gd name="connsiteY159" fmla="*/ 5527119 h 5943531"/>
              <a:gd name="connsiteX160" fmla="*/ 8674449 w 10228306"/>
              <a:gd name="connsiteY160" fmla="*/ 5713282 h 5943531"/>
              <a:gd name="connsiteX161" fmla="*/ 8672255 w 10228306"/>
              <a:gd name="connsiteY161" fmla="*/ 5713282 h 5943531"/>
              <a:gd name="connsiteX162" fmla="*/ 8672255 w 10228306"/>
              <a:gd name="connsiteY162" fmla="*/ 5757133 h 5943531"/>
              <a:gd name="connsiteX163" fmla="*/ 8621786 w 10228306"/>
              <a:gd name="connsiteY163" fmla="*/ 5808876 h 5943531"/>
              <a:gd name="connsiteX164" fmla="*/ 8583916 w 10228306"/>
              <a:gd name="connsiteY164" fmla="*/ 5808876 h 5943531"/>
              <a:gd name="connsiteX165" fmla="*/ 8583916 w 10228306"/>
              <a:gd name="connsiteY165" fmla="*/ 5622713 h 5943531"/>
              <a:gd name="connsiteX166" fmla="*/ 8586111 w 10228306"/>
              <a:gd name="connsiteY166" fmla="*/ 5622713 h 5943531"/>
              <a:gd name="connsiteX167" fmla="*/ 8586111 w 10228306"/>
              <a:gd name="connsiteY167" fmla="*/ 5578862 h 5943531"/>
              <a:gd name="connsiteX168" fmla="*/ 8636580 w 10228306"/>
              <a:gd name="connsiteY168" fmla="*/ 5527119 h 5943531"/>
              <a:gd name="connsiteX169" fmla="*/ 5246134 w 10228306"/>
              <a:gd name="connsiteY169" fmla="*/ 5520123 h 5943531"/>
              <a:gd name="connsiteX170" fmla="*/ 5284003 w 10228306"/>
              <a:gd name="connsiteY170" fmla="*/ 5520123 h 5943531"/>
              <a:gd name="connsiteX171" fmla="*/ 5284003 w 10228306"/>
              <a:gd name="connsiteY171" fmla="*/ 5706286 h 5943531"/>
              <a:gd name="connsiteX172" fmla="*/ 5281810 w 10228306"/>
              <a:gd name="connsiteY172" fmla="*/ 5706286 h 5943531"/>
              <a:gd name="connsiteX173" fmla="*/ 5281810 w 10228306"/>
              <a:gd name="connsiteY173" fmla="*/ 5750137 h 5943531"/>
              <a:gd name="connsiteX174" fmla="*/ 5231339 w 10228306"/>
              <a:gd name="connsiteY174" fmla="*/ 5801880 h 5943531"/>
              <a:gd name="connsiteX175" fmla="*/ 5193471 w 10228306"/>
              <a:gd name="connsiteY175" fmla="*/ 5801880 h 5943531"/>
              <a:gd name="connsiteX176" fmla="*/ 5193471 w 10228306"/>
              <a:gd name="connsiteY176" fmla="*/ 5615717 h 5943531"/>
              <a:gd name="connsiteX177" fmla="*/ 5195665 w 10228306"/>
              <a:gd name="connsiteY177" fmla="*/ 5615717 h 5943531"/>
              <a:gd name="connsiteX178" fmla="*/ 5195665 w 10228306"/>
              <a:gd name="connsiteY178" fmla="*/ 5571866 h 5943531"/>
              <a:gd name="connsiteX179" fmla="*/ 5246134 w 10228306"/>
              <a:gd name="connsiteY179" fmla="*/ 5520123 h 5943531"/>
              <a:gd name="connsiteX180" fmla="*/ 4150533 w 10228306"/>
              <a:gd name="connsiteY180" fmla="*/ 5509045 h 5943531"/>
              <a:gd name="connsiteX181" fmla="*/ 4503888 w 10228306"/>
              <a:gd name="connsiteY181" fmla="*/ 5509045 h 5943531"/>
              <a:gd name="connsiteX182" fmla="*/ 4503888 w 10228306"/>
              <a:gd name="connsiteY182" fmla="*/ 5536191 h 5943531"/>
              <a:gd name="connsiteX183" fmla="*/ 4426910 w 10228306"/>
              <a:gd name="connsiteY183" fmla="*/ 5613169 h 5943531"/>
              <a:gd name="connsiteX184" fmla="*/ 4246021 w 10228306"/>
              <a:gd name="connsiteY184" fmla="*/ 5613169 h 5943531"/>
              <a:gd name="connsiteX185" fmla="*/ 4246021 w 10228306"/>
              <a:gd name="connsiteY185" fmla="*/ 5613452 h 5943531"/>
              <a:gd name="connsiteX186" fmla="*/ 3892666 w 10228306"/>
              <a:gd name="connsiteY186" fmla="*/ 5613452 h 5943531"/>
              <a:gd name="connsiteX187" fmla="*/ 3892666 w 10228306"/>
              <a:gd name="connsiteY187" fmla="*/ 5586306 h 5943531"/>
              <a:gd name="connsiteX188" fmla="*/ 3969644 w 10228306"/>
              <a:gd name="connsiteY188" fmla="*/ 5509328 h 5943531"/>
              <a:gd name="connsiteX189" fmla="*/ 4150533 w 10228306"/>
              <a:gd name="connsiteY189" fmla="*/ 5509328 h 5943531"/>
              <a:gd name="connsiteX190" fmla="*/ 406050 w 10228306"/>
              <a:gd name="connsiteY190" fmla="*/ 5506002 h 5943531"/>
              <a:gd name="connsiteX191" fmla="*/ 443918 w 10228306"/>
              <a:gd name="connsiteY191" fmla="*/ 5506002 h 5943531"/>
              <a:gd name="connsiteX192" fmla="*/ 443918 w 10228306"/>
              <a:gd name="connsiteY192" fmla="*/ 5692165 h 5943531"/>
              <a:gd name="connsiteX193" fmla="*/ 441723 w 10228306"/>
              <a:gd name="connsiteY193" fmla="*/ 5692165 h 5943531"/>
              <a:gd name="connsiteX194" fmla="*/ 441723 w 10228306"/>
              <a:gd name="connsiteY194" fmla="*/ 5736016 h 5943531"/>
              <a:gd name="connsiteX195" fmla="*/ 391255 w 10228306"/>
              <a:gd name="connsiteY195" fmla="*/ 5787759 h 5943531"/>
              <a:gd name="connsiteX196" fmla="*/ 353388 w 10228306"/>
              <a:gd name="connsiteY196" fmla="*/ 5787759 h 5943531"/>
              <a:gd name="connsiteX197" fmla="*/ 353388 w 10228306"/>
              <a:gd name="connsiteY197" fmla="*/ 5601596 h 5943531"/>
              <a:gd name="connsiteX198" fmla="*/ 355580 w 10228306"/>
              <a:gd name="connsiteY198" fmla="*/ 5601596 h 5943531"/>
              <a:gd name="connsiteX199" fmla="*/ 355580 w 10228306"/>
              <a:gd name="connsiteY199" fmla="*/ 5557745 h 5943531"/>
              <a:gd name="connsiteX200" fmla="*/ 406050 w 10228306"/>
              <a:gd name="connsiteY200" fmla="*/ 5506002 h 5943531"/>
              <a:gd name="connsiteX201" fmla="*/ 8751463 w 10228306"/>
              <a:gd name="connsiteY201" fmla="*/ 5422960 h 5943531"/>
              <a:gd name="connsiteX202" fmla="*/ 8950863 w 10228306"/>
              <a:gd name="connsiteY202" fmla="*/ 5422960 h 5943531"/>
              <a:gd name="connsiteX203" fmla="*/ 8962542 w 10228306"/>
              <a:gd name="connsiteY203" fmla="*/ 5423809 h 5943531"/>
              <a:gd name="connsiteX204" fmla="*/ 8962542 w 10228306"/>
              <a:gd name="connsiteY204" fmla="*/ 5422960 h 5943531"/>
              <a:gd name="connsiteX205" fmla="*/ 9315898 w 10228306"/>
              <a:gd name="connsiteY205" fmla="*/ 5422960 h 5943531"/>
              <a:gd name="connsiteX206" fmla="*/ 9315898 w 10228306"/>
              <a:gd name="connsiteY206" fmla="*/ 5450106 h 5943531"/>
              <a:gd name="connsiteX207" fmla="*/ 9238920 w 10228306"/>
              <a:gd name="connsiteY207" fmla="*/ 5527084 h 5943531"/>
              <a:gd name="connsiteX208" fmla="*/ 9039520 w 10228306"/>
              <a:gd name="connsiteY208" fmla="*/ 5527084 h 5943531"/>
              <a:gd name="connsiteX209" fmla="*/ 9027841 w 10228306"/>
              <a:gd name="connsiteY209" fmla="*/ 5526234 h 5943531"/>
              <a:gd name="connsiteX210" fmla="*/ 9027841 w 10228306"/>
              <a:gd name="connsiteY210" fmla="*/ 5527084 h 5943531"/>
              <a:gd name="connsiteX211" fmla="*/ 8674485 w 10228306"/>
              <a:gd name="connsiteY211" fmla="*/ 5527084 h 5943531"/>
              <a:gd name="connsiteX212" fmla="*/ 8674485 w 10228306"/>
              <a:gd name="connsiteY212" fmla="*/ 5499938 h 5943531"/>
              <a:gd name="connsiteX213" fmla="*/ 8751463 w 10228306"/>
              <a:gd name="connsiteY213" fmla="*/ 5422960 h 5943531"/>
              <a:gd name="connsiteX214" fmla="*/ 5513750 w 10228306"/>
              <a:gd name="connsiteY214" fmla="*/ 5415603 h 5943531"/>
              <a:gd name="connsiteX215" fmla="*/ 5867106 w 10228306"/>
              <a:gd name="connsiteY215" fmla="*/ 5415603 h 5943531"/>
              <a:gd name="connsiteX216" fmla="*/ 5867106 w 10228306"/>
              <a:gd name="connsiteY216" fmla="*/ 5442749 h 5943531"/>
              <a:gd name="connsiteX217" fmla="*/ 5790127 w 10228306"/>
              <a:gd name="connsiteY217" fmla="*/ 5519727 h 5943531"/>
              <a:gd name="connsiteX218" fmla="*/ 5637395 w 10228306"/>
              <a:gd name="connsiteY218" fmla="*/ 5519727 h 5943531"/>
              <a:gd name="connsiteX219" fmla="*/ 5637395 w 10228306"/>
              <a:gd name="connsiteY219" fmla="*/ 5520123 h 5943531"/>
              <a:gd name="connsiteX220" fmla="*/ 5284040 w 10228306"/>
              <a:gd name="connsiteY220" fmla="*/ 5520123 h 5943531"/>
              <a:gd name="connsiteX221" fmla="*/ 5284040 w 10228306"/>
              <a:gd name="connsiteY221" fmla="*/ 5492977 h 5943531"/>
              <a:gd name="connsiteX222" fmla="*/ 5361018 w 10228306"/>
              <a:gd name="connsiteY222" fmla="*/ 5415999 h 5943531"/>
              <a:gd name="connsiteX223" fmla="*/ 5513750 w 10228306"/>
              <a:gd name="connsiteY223" fmla="*/ 5415999 h 5943531"/>
              <a:gd name="connsiteX224" fmla="*/ 1839776 w 10228306"/>
              <a:gd name="connsiteY224" fmla="*/ 5412708 h 5943531"/>
              <a:gd name="connsiteX225" fmla="*/ 1877645 w 10228306"/>
              <a:gd name="connsiteY225" fmla="*/ 5412708 h 5943531"/>
              <a:gd name="connsiteX226" fmla="*/ 1877645 w 10228306"/>
              <a:gd name="connsiteY226" fmla="*/ 5598871 h 5943531"/>
              <a:gd name="connsiteX227" fmla="*/ 1875451 w 10228306"/>
              <a:gd name="connsiteY227" fmla="*/ 5598871 h 5943531"/>
              <a:gd name="connsiteX228" fmla="*/ 1875451 w 10228306"/>
              <a:gd name="connsiteY228" fmla="*/ 5642722 h 5943531"/>
              <a:gd name="connsiteX229" fmla="*/ 1824982 w 10228306"/>
              <a:gd name="connsiteY229" fmla="*/ 5694465 h 5943531"/>
              <a:gd name="connsiteX230" fmla="*/ 1787113 w 10228306"/>
              <a:gd name="connsiteY230" fmla="*/ 5694465 h 5943531"/>
              <a:gd name="connsiteX231" fmla="*/ 1787113 w 10228306"/>
              <a:gd name="connsiteY231" fmla="*/ 5508302 h 5943531"/>
              <a:gd name="connsiteX232" fmla="*/ 1789306 w 10228306"/>
              <a:gd name="connsiteY232" fmla="*/ 5508302 h 5943531"/>
              <a:gd name="connsiteX233" fmla="*/ 1789306 w 10228306"/>
              <a:gd name="connsiteY233" fmla="*/ 5464451 h 5943531"/>
              <a:gd name="connsiteX234" fmla="*/ 1839776 w 10228306"/>
              <a:gd name="connsiteY234" fmla="*/ 5412708 h 5943531"/>
              <a:gd name="connsiteX235" fmla="*/ 520850 w 10228306"/>
              <a:gd name="connsiteY235" fmla="*/ 5401878 h 5943531"/>
              <a:gd name="connsiteX236" fmla="*/ 720251 w 10228306"/>
              <a:gd name="connsiteY236" fmla="*/ 5401878 h 5943531"/>
              <a:gd name="connsiteX237" fmla="*/ 731929 w 10228306"/>
              <a:gd name="connsiteY237" fmla="*/ 5402727 h 5943531"/>
              <a:gd name="connsiteX238" fmla="*/ 731929 w 10228306"/>
              <a:gd name="connsiteY238" fmla="*/ 5401878 h 5943531"/>
              <a:gd name="connsiteX239" fmla="*/ 1085285 w 10228306"/>
              <a:gd name="connsiteY239" fmla="*/ 5401878 h 5943531"/>
              <a:gd name="connsiteX240" fmla="*/ 1085285 w 10228306"/>
              <a:gd name="connsiteY240" fmla="*/ 5429024 h 5943531"/>
              <a:gd name="connsiteX241" fmla="*/ 1008308 w 10228306"/>
              <a:gd name="connsiteY241" fmla="*/ 5506002 h 5943531"/>
              <a:gd name="connsiteX242" fmla="*/ 808907 w 10228306"/>
              <a:gd name="connsiteY242" fmla="*/ 5506002 h 5943531"/>
              <a:gd name="connsiteX243" fmla="*/ 797228 w 10228306"/>
              <a:gd name="connsiteY243" fmla="*/ 5505152 h 5943531"/>
              <a:gd name="connsiteX244" fmla="*/ 797228 w 10228306"/>
              <a:gd name="connsiteY244" fmla="*/ 5506002 h 5943531"/>
              <a:gd name="connsiteX245" fmla="*/ 443918 w 10228306"/>
              <a:gd name="connsiteY245" fmla="*/ 5506002 h 5943531"/>
              <a:gd name="connsiteX246" fmla="*/ 443918 w 10228306"/>
              <a:gd name="connsiteY246" fmla="*/ 5478856 h 5943531"/>
              <a:gd name="connsiteX247" fmla="*/ 520850 w 10228306"/>
              <a:gd name="connsiteY247" fmla="*/ 5401878 h 5943531"/>
              <a:gd name="connsiteX248" fmla="*/ 10185236 w 10228306"/>
              <a:gd name="connsiteY248" fmla="*/ 5329666 h 5943531"/>
              <a:gd name="connsiteX249" fmla="*/ 10228306 w 10228306"/>
              <a:gd name="connsiteY249" fmla="*/ 5329666 h 5943531"/>
              <a:gd name="connsiteX250" fmla="*/ 10228306 w 10228306"/>
              <a:gd name="connsiteY250" fmla="*/ 5433790 h 5943531"/>
              <a:gd name="connsiteX251" fmla="*/ 10108259 w 10228306"/>
              <a:gd name="connsiteY251" fmla="*/ 5433790 h 5943531"/>
              <a:gd name="connsiteX252" fmla="*/ 10108259 w 10228306"/>
              <a:gd name="connsiteY252" fmla="*/ 5619953 h 5943531"/>
              <a:gd name="connsiteX253" fmla="*/ 10106064 w 10228306"/>
              <a:gd name="connsiteY253" fmla="*/ 5619953 h 5943531"/>
              <a:gd name="connsiteX254" fmla="*/ 10106064 w 10228306"/>
              <a:gd name="connsiteY254" fmla="*/ 5663804 h 5943531"/>
              <a:gd name="connsiteX255" fmla="*/ 10055595 w 10228306"/>
              <a:gd name="connsiteY255" fmla="*/ 5715547 h 5943531"/>
              <a:gd name="connsiteX256" fmla="*/ 10017725 w 10228306"/>
              <a:gd name="connsiteY256" fmla="*/ 5715547 h 5943531"/>
              <a:gd name="connsiteX257" fmla="*/ 10017725 w 10228306"/>
              <a:gd name="connsiteY257" fmla="*/ 5529384 h 5943531"/>
              <a:gd name="connsiteX258" fmla="*/ 10019919 w 10228306"/>
              <a:gd name="connsiteY258" fmla="*/ 5529384 h 5943531"/>
              <a:gd name="connsiteX259" fmla="*/ 10019919 w 10228306"/>
              <a:gd name="connsiteY259" fmla="*/ 5485533 h 5943531"/>
              <a:gd name="connsiteX260" fmla="*/ 10070389 w 10228306"/>
              <a:gd name="connsiteY260" fmla="*/ 5433790 h 5943531"/>
              <a:gd name="connsiteX261" fmla="*/ 10108258 w 10228306"/>
              <a:gd name="connsiteY261" fmla="*/ 5433790 h 5943531"/>
              <a:gd name="connsiteX262" fmla="*/ 10108258 w 10228306"/>
              <a:gd name="connsiteY262" fmla="*/ 5406644 h 5943531"/>
              <a:gd name="connsiteX263" fmla="*/ 10185236 w 10228306"/>
              <a:gd name="connsiteY263" fmla="*/ 5329666 h 5943531"/>
              <a:gd name="connsiteX264" fmla="*/ 6651785 w 10228306"/>
              <a:gd name="connsiteY264" fmla="*/ 5326658 h 5943531"/>
              <a:gd name="connsiteX265" fmla="*/ 6689654 w 10228306"/>
              <a:gd name="connsiteY265" fmla="*/ 5326658 h 5943531"/>
              <a:gd name="connsiteX266" fmla="*/ 6689654 w 10228306"/>
              <a:gd name="connsiteY266" fmla="*/ 5512821 h 5943531"/>
              <a:gd name="connsiteX267" fmla="*/ 6687460 w 10228306"/>
              <a:gd name="connsiteY267" fmla="*/ 5512821 h 5943531"/>
              <a:gd name="connsiteX268" fmla="*/ 6687460 w 10228306"/>
              <a:gd name="connsiteY268" fmla="*/ 5556672 h 5943531"/>
              <a:gd name="connsiteX269" fmla="*/ 6636991 w 10228306"/>
              <a:gd name="connsiteY269" fmla="*/ 5608415 h 5943531"/>
              <a:gd name="connsiteX270" fmla="*/ 6599121 w 10228306"/>
              <a:gd name="connsiteY270" fmla="*/ 5608415 h 5943531"/>
              <a:gd name="connsiteX271" fmla="*/ 6599121 w 10228306"/>
              <a:gd name="connsiteY271" fmla="*/ 5422252 h 5943531"/>
              <a:gd name="connsiteX272" fmla="*/ 6601315 w 10228306"/>
              <a:gd name="connsiteY272" fmla="*/ 5422252 h 5943531"/>
              <a:gd name="connsiteX273" fmla="*/ 6601315 w 10228306"/>
              <a:gd name="connsiteY273" fmla="*/ 5378401 h 5943531"/>
              <a:gd name="connsiteX274" fmla="*/ 6651785 w 10228306"/>
              <a:gd name="connsiteY274" fmla="*/ 5326658 h 5943531"/>
              <a:gd name="connsiteX275" fmla="*/ 3122780 w 10228306"/>
              <a:gd name="connsiteY275" fmla="*/ 5320617 h 5943531"/>
              <a:gd name="connsiteX276" fmla="*/ 3160649 w 10228306"/>
              <a:gd name="connsiteY276" fmla="*/ 5320617 h 5943531"/>
              <a:gd name="connsiteX277" fmla="*/ 3160649 w 10228306"/>
              <a:gd name="connsiteY277" fmla="*/ 5506780 h 5943531"/>
              <a:gd name="connsiteX278" fmla="*/ 3158455 w 10228306"/>
              <a:gd name="connsiteY278" fmla="*/ 5506780 h 5943531"/>
              <a:gd name="connsiteX279" fmla="*/ 3158455 w 10228306"/>
              <a:gd name="connsiteY279" fmla="*/ 5550631 h 5943531"/>
              <a:gd name="connsiteX280" fmla="*/ 3107986 w 10228306"/>
              <a:gd name="connsiteY280" fmla="*/ 5602374 h 5943531"/>
              <a:gd name="connsiteX281" fmla="*/ 3070115 w 10228306"/>
              <a:gd name="connsiteY281" fmla="*/ 5602374 h 5943531"/>
              <a:gd name="connsiteX282" fmla="*/ 3070115 w 10228306"/>
              <a:gd name="connsiteY282" fmla="*/ 5416211 h 5943531"/>
              <a:gd name="connsiteX283" fmla="*/ 3072311 w 10228306"/>
              <a:gd name="connsiteY283" fmla="*/ 5416211 h 5943531"/>
              <a:gd name="connsiteX284" fmla="*/ 3072311 w 10228306"/>
              <a:gd name="connsiteY284" fmla="*/ 5372360 h 5943531"/>
              <a:gd name="connsiteX285" fmla="*/ 3122780 w 10228306"/>
              <a:gd name="connsiteY285" fmla="*/ 5320617 h 5943531"/>
              <a:gd name="connsiteX286" fmla="*/ 8043159 w 10228306"/>
              <a:gd name="connsiteY286" fmla="*/ 5233329 h 5943531"/>
              <a:gd name="connsiteX287" fmla="*/ 8081028 w 10228306"/>
              <a:gd name="connsiteY287" fmla="*/ 5233329 h 5943531"/>
              <a:gd name="connsiteX288" fmla="*/ 8081028 w 10228306"/>
              <a:gd name="connsiteY288" fmla="*/ 5419492 h 5943531"/>
              <a:gd name="connsiteX289" fmla="*/ 8078834 w 10228306"/>
              <a:gd name="connsiteY289" fmla="*/ 5419492 h 5943531"/>
              <a:gd name="connsiteX290" fmla="*/ 8078834 w 10228306"/>
              <a:gd name="connsiteY290" fmla="*/ 5463343 h 5943531"/>
              <a:gd name="connsiteX291" fmla="*/ 8028365 w 10228306"/>
              <a:gd name="connsiteY291" fmla="*/ 5515086 h 5943531"/>
              <a:gd name="connsiteX292" fmla="*/ 7990495 w 10228306"/>
              <a:gd name="connsiteY292" fmla="*/ 5515086 h 5943531"/>
              <a:gd name="connsiteX293" fmla="*/ 7990495 w 10228306"/>
              <a:gd name="connsiteY293" fmla="*/ 5542196 h 5943531"/>
              <a:gd name="connsiteX294" fmla="*/ 7913517 w 10228306"/>
              <a:gd name="connsiteY294" fmla="*/ 5619174 h 5943531"/>
              <a:gd name="connsiteX295" fmla="*/ 7391482 w 10228306"/>
              <a:gd name="connsiteY295" fmla="*/ 5619174 h 5943531"/>
              <a:gd name="connsiteX296" fmla="*/ 7391482 w 10228306"/>
              <a:gd name="connsiteY296" fmla="*/ 5592028 h 5943531"/>
              <a:gd name="connsiteX297" fmla="*/ 7468460 w 10228306"/>
              <a:gd name="connsiteY297" fmla="*/ 5515050 h 5943531"/>
              <a:gd name="connsiteX298" fmla="*/ 7667860 w 10228306"/>
              <a:gd name="connsiteY298" fmla="*/ 5515050 h 5943531"/>
              <a:gd name="connsiteX299" fmla="*/ 7990495 w 10228306"/>
              <a:gd name="connsiteY299" fmla="*/ 5515050 h 5943531"/>
              <a:gd name="connsiteX300" fmla="*/ 7990495 w 10228306"/>
              <a:gd name="connsiteY300" fmla="*/ 5328923 h 5943531"/>
              <a:gd name="connsiteX301" fmla="*/ 7992689 w 10228306"/>
              <a:gd name="connsiteY301" fmla="*/ 5328923 h 5943531"/>
              <a:gd name="connsiteX302" fmla="*/ 7992689 w 10228306"/>
              <a:gd name="connsiteY302" fmla="*/ 5285072 h 5943531"/>
              <a:gd name="connsiteX303" fmla="*/ 8043159 w 10228306"/>
              <a:gd name="connsiteY303" fmla="*/ 5233329 h 5943531"/>
              <a:gd name="connsiteX304" fmla="*/ 6947522 w 10228306"/>
              <a:gd name="connsiteY304" fmla="*/ 5222251 h 5943531"/>
              <a:gd name="connsiteX305" fmla="*/ 7300877 w 10228306"/>
              <a:gd name="connsiteY305" fmla="*/ 5222251 h 5943531"/>
              <a:gd name="connsiteX306" fmla="*/ 7300877 w 10228306"/>
              <a:gd name="connsiteY306" fmla="*/ 5249397 h 5943531"/>
              <a:gd name="connsiteX307" fmla="*/ 7223899 w 10228306"/>
              <a:gd name="connsiteY307" fmla="*/ 5326375 h 5943531"/>
              <a:gd name="connsiteX308" fmla="*/ 7043010 w 10228306"/>
              <a:gd name="connsiteY308" fmla="*/ 5326375 h 5943531"/>
              <a:gd name="connsiteX309" fmla="*/ 7043010 w 10228306"/>
              <a:gd name="connsiteY309" fmla="*/ 5326658 h 5943531"/>
              <a:gd name="connsiteX310" fmla="*/ 6689654 w 10228306"/>
              <a:gd name="connsiteY310" fmla="*/ 5326658 h 5943531"/>
              <a:gd name="connsiteX311" fmla="*/ 6689654 w 10228306"/>
              <a:gd name="connsiteY311" fmla="*/ 5299512 h 5943531"/>
              <a:gd name="connsiteX312" fmla="*/ 6766632 w 10228306"/>
              <a:gd name="connsiteY312" fmla="*/ 5222534 h 5943531"/>
              <a:gd name="connsiteX313" fmla="*/ 6947522 w 10228306"/>
              <a:gd name="connsiteY313" fmla="*/ 5222534 h 5943531"/>
              <a:gd name="connsiteX314" fmla="*/ 3237663 w 10228306"/>
              <a:gd name="connsiteY314" fmla="*/ 5216458 h 5943531"/>
              <a:gd name="connsiteX315" fmla="*/ 3437063 w 10228306"/>
              <a:gd name="connsiteY315" fmla="*/ 5216458 h 5943531"/>
              <a:gd name="connsiteX316" fmla="*/ 3448742 w 10228306"/>
              <a:gd name="connsiteY316" fmla="*/ 5217307 h 5943531"/>
              <a:gd name="connsiteX317" fmla="*/ 3448742 w 10228306"/>
              <a:gd name="connsiteY317" fmla="*/ 5216458 h 5943531"/>
              <a:gd name="connsiteX318" fmla="*/ 3802098 w 10228306"/>
              <a:gd name="connsiteY318" fmla="*/ 5216458 h 5943531"/>
              <a:gd name="connsiteX319" fmla="*/ 3802098 w 10228306"/>
              <a:gd name="connsiteY319" fmla="*/ 5243604 h 5943531"/>
              <a:gd name="connsiteX320" fmla="*/ 3725120 w 10228306"/>
              <a:gd name="connsiteY320" fmla="*/ 5320582 h 5943531"/>
              <a:gd name="connsiteX321" fmla="*/ 3525720 w 10228306"/>
              <a:gd name="connsiteY321" fmla="*/ 5320582 h 5943531"/>
              <a:gd name="connsiteX322" fmla="*/ 3514041 w 10228306"/>
              <a:gd name="connsiteY322" fmla="*/ 5319732 h 5943531"/>
              <a:gd name="connsiteX323" fmla="*/ 3514041 w 10228306"/>
              <a:gd name="connsiteY323" fmla="*/ 5320582 h 5943531"/>
              <a:gd name="connsiteX324" fmla="*/ 3160685 w 10228306"/>
              <a:gd name="connsiteY324" fmla="*/ 5320582 h 5943531"/>
              <a:gd name="connsiteX325" fmla="*/ 3160685 w 10228306"/>
              <a:gd name="connsiteY325" fmla="*/ 5293436 h 5943531"/>
              <a:gd name="connsiteX326" fmla="*/ 3237663 w 10228306"/>
              <a:gd name="connsiteY326" fmla="*/ 5216458 h 5943531"/>
              <a:gd name="connsiteX327" fmla="*/ 9368597 w 10228306"/>
              <a:gd name="connsiteY327" fmla="*/ 5141238 h 5943531"/>
              <a:gd name="connsiteX328" fmla="*/ 9406466 w 10228306"/>
              <a:gd name="connsiteY328" fmla="*/ 5141238 h 5943531"/>
              <a:gd name="connsiteX329" fmla="*/ 9406466 w 10228306"/>
              <a:gd name="connsiteY329" fmla="*/ 5327401 h 5943531"/>
              <a:gd name="connsiteX330" fmla="*/ 9404272 w 10228306"/>
              <a:gd name="connsiteY330" fmla="*/ 5327401 h 5943531"/>
              <a:gd name="connsiteX331" fmla="*/ 9404272 w 10228306"/>
              <a:gd name="connsiteY331" fmla="*/ 5371252 h 5943531"/>
              <a:gd name="connsiteX332" fmla="*/ 9353802 w 10228306"/>
              <a:gd name="connsiteY332" fmla="*/ 5422995 h 5943531"/>
              <a:gd name="connsiteX333" fmla="*/ 9315933 w 10228306"/>
              <a:gd name="connsiteY333" fmla="*/ 5422995 h 5943531"/>
              <a:gd name="connsiteX334" fmla="*/ 9315933 w 10228306"/>
              <a:gd name="connsiteY334" fmla="*/ 5236832 h 5943531"/>
              <a:gd name="connsiteX335" fmla="*/ 9318127 w 10228306"/>
              <a:gd name="connsiteY335" fmla="*/ 5236832 h 5943531"/>
              <a:gd name="connsiteX336" fmla="*/ 9318127 w 10228306"/>
              <a:gd name="connsiteY336" fmla="*/ 5192981 h 5943531"/>
              <a:gd name="connsiteX337" fmla="*/ 9368597 w 10228306"/>
              <a:gd name="connsiteY337" fmla="*/ 5141238 h 5943531"/>
              <a:gd name="connsiteX338" fmla="*/ 8158006 w 10228306"/>
              <a:gd name="connsiteY338" fmla="*/ 5129205 h 5943531"/>
              <a:gd name="connsiteX339" fmla="*/ 8357406 w 10228306"/>
              <a:gd name="connsiteY339" fmla="*/ 5129205 h 5943531"/>
              <a:gd name="connsiteX340" fmla="*/ 8369722 w 10228306"/>
              <a:gd name="connsiteY340" fmla="*/ 5130125 h 5943531"/>
              <a:gd name="connsiteX341" fmla="*/ 8583881 w 10228306"/>
              <a:gd name="connsiteY341" fmla="*/ 5130125 h 5943531"/>
              <a:gd name="connsiteX342" fmla="*/ 8583881 w 10228306"/>
              <a:gd name="connsiteY342" fmla="*/ 5157271 h 5943531"/>
              <a:gd name="connsiteX343" fmla="*/ 8506902 w 10228306"/>
              <a:gd name="connsiteY343" fmla="*/ 5234249 h 5943531"/>
              <a:gd name="connsiteX344" fmla="*/ 8307503 w 10228306"/>
              <a:gd name="connsiteY344" fmla="*/ 5234249 h 5943531"/>
              <a:gd name="connsiteX345" fmla="*/ 8295186 w 10228306"/>
              <a:gd name="connsiteY345" fmla="*/ 5233329 h 5943531"/>
              <a:gd name="connsiteX346" fmla="*/ 8081028 w 10228306"/>
              <a:gd name="connsiteY346" fmla="*/ 5233329 h 5943531"/>
              <a:gd name="connsiteX347" fmla="*/ 8081028 w 10228306"/>
              <a:gd name="connsiteY347" fmla="*/ 5206183 h 5943531"/>
              <a:gd name="connsiteX348" fmla="*/ 8158006 w 10228306"/>
              <a:gd name="connsiteY348" fmla="*/ 5129205 h 5943531"/>
              <a:gd name="connsiteX349" fmla="*/ 4671435 w 10228306"/>
              <a:gd name="connsiteY349" fmla="*/ 5123164 h 5943531"/>
              <a:gd name="connsiteX350" fmla="*/ 4870836 w 10228306"/>
              <a:gd name="connsiteY350" fmla="*/ 5123164 h 5943531"/>
              <a:gd name="connsiteX351" fmla="*/ 5193471 w 10228306"/>
              <a:gd name="connsiteY351" fmla="*/ 5123164 h 5943531"/>
              <a:gd name="connsiteX352" fmla="*/ 5193471 w 10228306"/>
              <a:gd name="connsiteY352" fmla="*/ 5150310 h 5943531"/>
              <a:gd name="connsiteX353" fmla="*/ 5116493 w 10228306"/>
              <a:gd name="connsiteY353" fmla="*/ 5227288 h 5943531"/>
              <a:gd name="connsiteX354" fmla="*/ 4594459 w 10228306"/>
              <a:gd name="connsiteY354" fmla="*/ 5227288 h 5943531"/>
              <a:gd name="connsiteX355" fmla="*/ 4594459 w 10228306"/>
              <a:gd name="connsiteY355" fmla="*/ 5413451 h 5943531"/>
              <a:gd name="connsiteX356" fmla="*/ 4592263 w 10228306"/>
              <a:gd name="connsiteY356" fmla="*/ 5413451 h 5943531"/>
              <a:gd name="connsiteX357" fmla="*/ 4592263 w 10228306"/>
              <a:gd name="connsiteY357" fmla="*/ 5457302 h 5943531"/>
              <a:gd name="connsiteX358" fmla="*/ 4541794 w 10228306"/>
              <a:gd name="connsiteY358" fmla="*/ 5509045 h 5943531"/>
              <a:gd name="connsiteX359" fmla="*/ 4503925 w 10228306"/>
              <a:gd name="connsiteY359" fmla="*/ 5509045 h 5943531"/>
              <a:gd name="connsiteX360" fmla="*/ 4503925 w 10228306"/>
              <a:gd name="connsiteY360" fmla="*/ 5322882 h 5943531"/>
              <a:gd name="connsiteX361" fmla="*/ 4506118 w 10228306"/>
              <a:gd name="connsiteY361" fmla="*/ 5322882 h 5943531"/>
              <a:gd name="connsiteX362" fmla="*/ 4506118 w 10228306"/>
              <a:gd name="connsiteY362" fmla="*/ 5279031 h 5943531"/>
              <a:gd name="connsiteX363" fmla="*/ 4556589 w 10228306"/>
              <a:gd name="connsiteY363" fmla="*/ 5227288 h 5943531"/>
              <a:gd name="connsiteX364" fmla="*/ 4594458 w 10228306"/>
              <a:gd name="connsiteY364" fmla="*/ 5227288 h 5943531"/>
              <a:gd name="connsiteX365" fmla="*/ 4594458 w 10228306"/>
              <a:gd name="connsiteY365" fmla="*/ 5200142 h 5943531"/>
              <a:gd name="connsiteX366" fmla="*/ 4671435 w 10228306"/>
              <a:gd name="connsiteY366" fmla="*/ 5123164 h 5943531"/>
              <a:gd name="connsiteX367" fmla="*/ 1137985 w 10228306"/>
              <a:gd name="connsiteY367" fmla="*/ 5120156 h 5943531"/>
              <a:gd name="connsiteX368" fmla="*/ 1175853 w 10228306"/>
              <a:gd name="connsiteY368" fmla="*/ 5120156 h 5943531"/>
              <a:gd name="connsiteX369" fmla="*/ 1175853 w 10228306"/>
              <a:gd name="connsiteY369" fmla="*/ 5306319 h 5943531"/>
              <a:gd name="connsiteX370" fmla="*/ 1173659 w 10228306"/>
              <a:gd name="connsiteY370" fmla="*/ 5306319 h 5943531"/>
              <a:gd name="connsiteX371" fmla="*/ 1173659 w 10228306"/>
              <a:gd name="connsiteY371" fmla="*/ 5350170 h 5943531"/>
              <a:gd name="connsiteX372" fmla="*/ 1123190 w 10228306"/>
              <a:gd name="connsiteY372" fmla="*/ 5401913 h 5943531"/>
              <a:gd name="connsiteX373" fmla="*/ 1085320 w 10228306"/>
              <a:gd name="connsiteY373" fmla="*/ 5401913 h 5943531"/>
              <a:gd name="connsiteX374" fmla="*/ 1085320 w 10228306"/>
              <a:gd name="connsiteY374" fmla="*/ 5215750 h 5943531"/>
              <a:gd name="connsiteX375" fmla="*/ 1087514 w 10228306"/>
              <a:gd name="connsiteY375" fmla="*/ 5215750 h 5943531"/>
              <a:gd name="connsiteX376" fmla="*/ 1087514 w 10228306"/>
              <a:gd name="connsiteY376" fmla="*/ 5171899 h 5943531"/>
              <a:gd name="connsiteX377" fmla="*/ 1137985 w 10228306"/>
              <a:gd name="connsiteY377" fmla="*/ 5120156 h 5943531"/>
              <a:gd name="connsiteX378" fmla="*/ 9664334 w 10228306"/>
              <a:gd name="connsiteY378" fmla="*/ 5036831 h 5943531"/>
              <a:gd name="connsiteX379" fmla="*/ 10017689 w 10228306"/>
              <a:gd name="connsiteY379" fmla="*/ 5036831 h 5943531"/>
              <a:gd name="connsiteX380" fmla="*/ 10017689 w 10228306"/>
              <a:gd name="connsiteY380" fmla="*/ 5063977 h 5943531"/>
              <a:gd name="connsiteX381" fmla="*/ 9940711 w 10228306"/>
              <a:gd name="connsiteY381" fmla="*/ 5140955 h 5943531"/>
              <a:gd name="connsiteX382" fmla="*/ 9759822 w 10228306"/>
              <a:gd name="connsiteY382" fmla="*/ 5140955 h 5943531"/>
              <a:gd name="connsiteX383" fmla="*/ 9759822 w 10228306"/>
              <a:gd name="connsiteY383" fmla="*/ 5141238 h 5943531"/>
              <a:gd name="connsiteX384" fmla="*/ 9406466 w 10228306"/>
              <a:gd name="connsiteY384" fmla="*/ 5141238 h 5943531"/>
              <a:gd name="connsiteX385" fmla="*/ 9406466 w 10228306"/>
              <a:gd name="connsiteY385" fmla="*/ 5114092 h 5943531"/>
              <a:gd name="connsiteX386" fmla="*/ 9483444 w 10228306"/>
              <a:gd name="connsiteY386" fmla="*/ 5037114 h 5943531"/>
              <a:gd name="connsiteX387" fmla="*/ 9664334 w 10228306"/>
              <a:gd name="connsiteY387" fmla="*/ 5037114 h 5943531"/>
              <a:gd name="connsiteX388" fmla="*/ 6034651 w 10228306"/>
              <a:gd name="connsiteY388" fmla="*/ 5029722 h 5943531"/>
              <a:gd name="connsiteX389" fmla="*/ 6234051 w 10228306"/>
              <a:gd name="connsiteY389" fmla="*/ 5029722 h 5943531"/>
              <a:gd name="connsiteX390" fmla="*/ 6245730 w 10228306"/>
              <a:gd name="connsiteY390" fmla="*/ 5030571 h 5943531"/>
              <a:gd name="connsiteX391" fmla="*/ 6245730 w 10228306"/>
              <a:gd name="connsiteY391" fmla="*/ 5029722 h 5943531"/>
              <a:gd name="connsiteX392" fmla="*/ 6599086 w 10228306"/>
              <a:gd name="connsiteY392" fmla="*/ 5029722 h 5943531"/>
              <a:gd name="connsiteX393" fmla="*/ 6599086 w 10228306"/>
              <a:gd name="connsiteY393" fmla="*/ 5056868 h 5943531"/>
              <a:gd name="connsiteX394" fmla="*/ 6522108 w 10228306"/>
              <a:gd name="connsiteY394" fmla="*/ 5133846 h 5943531"/>
              <a:gd name="connsiteX395" fmla="*/ 6322708 w 10228306"/>
              <a:gd name="connsiteY395" fmla="*/ 5133846 h 5943531"/>
              <a:gd name="connsiteX396" fmla="*/ 6311029 w 10228306"/>
              <a:gd name="connsiteY396" fmla="*/ 5132996 h 5943531"/>
              <a:gd name="connsiteX397" fmla="*/ 6311029 w 10228306"/>
              <a:gd name="connsiteY397" fmla="*/ 5133846 h 5943531"/>
              <a:gd name="connsiteX398" fmla="*/ 5957673 w 10228306"/>
              <a:gd name="connsiteY398" fmla="*/ 5133846 h 5943531"/>
              <a:gd name="connsiteX399" fmla="*/ 5957673 w 10228306"/>
              <a:gd name="connsiteY399" fmla="*/ 5320008 h 5943531"/>
              <a:gd name="connsiteX400" fmla="*/ 5955479 w 10228306"/>
              <a:gd name="connsiteY400" fmla="*/ 5320008 h 5943531"/>
              <a:gd name="connsiteX401" fmla="*/ 5955479 w 10228306"/>
              <a:gd name="connsiteY401" fmla="*/ 5363859 h 5943531"/>
              <a:gd name="connsiteX402" fmla="*/ 5905010 w 10228306"/>
              <a:gd name="connsiteY402" fmla="*/ 5415602 h 5943531"/>
              <a:gd name="connsiteX403" fmla="*/ 5867140 w 10228306"/>
              <a:gd name="connsiteY403" fmla="*/ 5415602 h 5943531"/>
              <a:gd name="connsiteX404" fmla="*/ 5867140 w 10228306"/>
              <a:gd name="connsiteY404" fmla="*/ 5229439 h 5943531"/>
              <a:gd name="connsiteX405" fmla="*/ 5869335 w 10228306"/>
              <a:gd name="connsiteY405" fmla="*/ 5229439 h 5943531"/>
              <a:gd name="connsiteX406" fmla="*/ 5869335 w 10228306"/>
              <a:gd name="connsiteY406" fmla="*/ 5185588 h 5943531"/>
              <a:gd name="connsiteX407" fmla="*/ 5919804 w 10228306"/>
              <a:gd name="connsiteY407" fmla="*/ 5133845 h 5943531"/>
              <a:gd name="connsiteX408" fmla="*/ 5957673 w 10228306"/>
              <a:gd name="connsiteY408" fmla="*/ 5133845 h 5943531"/>
              <a:gd name="connsiteX409" fmla="*/ 5957673 w 10228306"/>
              <a:gd name="connsiteY409" fmla="*/ 5106700 h 5943531"/>
              <a:gd name="connsiteX410" fmla="*/ 6034651 w 10228306"/>
              <a:gd name="connsiteY410" fmla="*/ 5029722 h 5943531"/>
              <a:gd name="connsiteX411" fmla="*/ 2529359 w 10228306"/>
              <a:gd name="connsiteY411" fmla="*/ 5026827 h 5943531"/>
              <a:gd name="connsiteX412" fmla="*/ 2567228 w 10228306"/>
              <a:gd name="connsiteY412" fmla="*/ 5026827 h 5943531"/>
              <a:gd name="connsiteX413" fmla="*/ 2567228 w 10228306"/>
              <a:gd name="connsiteY413" fmla="*/ 5212990 h 5943531"/>
              <a:gd name="connsiteX414" fmla="*/ 2565034 w 10228306"/>
              <a:gd name="connsiteY414" fmla="*/ 5212990 h 5943531"/>
              <a:gd name="connsiteX415" fmla="*/ 2565034 w 10228306"/>
              <a:gd name="connsiteY415" fmla="*/ 5256841 h 5943531"/>
              <a:gd name="connsiteX416" fmla="*/ 2514564 w 10228306"/>
              <a:gd name="connsiteY416" fmla="*/ 5308584 h 5943531"/>
              <a:gd name="connsiteX417" fmla="*/ 2476694 w 10228306"/>
              <a:gd name="connsiteY417" fmla="*/ 5308584 h 5943531"/>
              <a:gd name="connsiteX418" fmla="*/ 2476694 w 10228306"/>
              <a:gd name="connsiteY418" fmla="*/ 5335694 h 5943531"/>
              <a:gd name="connsiteX419" fmla="*/ 2399716 w 10228306"/>
              <a:gd name="connsiteY419" fmla="*/ 5412672 h 5943531"/>
              <a:gd name="connsiteX420" fmla="*/ 1877681 w 10228306"/>
              <a:gd name="connsiteY420" fmla="*/ 5412672 h 5943531"/>
              <a:gd name="connsiteX421" fmla="*/ 1877681 w 10228306"/>
              <a:gd name="connsiteY421" fmla="*/ 5385526 h 5943531"/>
              <a:gd name="connsiteX422" fmla="*/ 1954659 w 10228306"/>
              <a:gd name="connsiteY422" fmla="*/ 5308548 h 5943531"/>
              <a:gd name="connsiteX423" fmla="*/ 2154059 w 10228306"/>
              <a:gd name="connsiteY423" fmla="*/ 5308548 h 5943531"/>
              <a:gd name="connsiteX424" fmla="*/ 2476694 w 10228306"/>
              <a:gd name="connsiteY424" fmla="*/ 5308548 h 5943531"/>
              <a:gd name="connsiteX425" fmla="*/ 2476694 w 10228306"/>
              <a:gd name="connsiteY425" fmla="*/ 5122421 h 5943531"/>
              <a:gd name="connsiteX426" fmla="*/ 2478889 w 10228306"/>
              <a:gd name="connsiteY426" fmla="*/ 5122421 h 5943531"/>
              <a:gd name="connsiteX427" fmla="*/ 2478889 w 10228306"/>
              <a:gd name="connsiteY427" fmla="*/ 5078570 h 5943531"/>
              <a:gd name="connsiteX428" fmla="*/ 2529359 w 10228306"/>
              <a:gd name="connsiteY428" fmla="*/ 5026827 h 5943531"/>
              <a:gd name="connsiteX429" fmla="*/ 1433721 w 10228306"/>
              <a:gd name="connsiteY429" fmla="*/ 5015749 h 5943531"/>
              <a:gd name="connsiteX430" fmla="*/ 1787076 w 10228306"/>
              <a:gd name="connsiteY430" fmla="*/ 5015749 h 5943531"/>
              <a:gd name="connsiteX431" fmla="*/ 1787076 w 10228306"/>
              <a:gd name="connsiteY431" fmla="*/ 5042895 h 5943531"/>
              <a:gd name="connsiteX432" fmla="*/ 1710098 w 10228306"/>
              <a:gd name="connsiteY432" fmla="*/ 5119873 h 5943531"/>
              <a:gd name="connsiteX433" fmla="*/ 1529209 w 10228306"/>
              <a:gd name="connsiteY433" fmla="*/ 5119873 h 5943531"/>
              <a:gd name="connsiteX434" fmla="*/ 1529209 w 10228306"/>
              <a:gd name="connsiteY434" fmla="*/ 5120156 h 5943531"/>
              <a:gd name="connsiteX435" fmla="*/ 1175853 w 10228306"/>
              <a:gd name="connsiteY435" fmla="*/ 5120156 h 5943531"/>
              <a:gd name="connsiteX436" fmla="*/ 1175853 w 10228306"/>
              <a:gd name="connsiteY436" fmla="*/ 5093010 h 5943531"/>
              <a:gd name="connsiteX437" fmla="*/ 1252831 w 10228306"/>
              <a:gd name="connsiteY437" fmla="*/ 5016032 h 5943531"/>
              <a:gd name="connsiteX438" fmla="*/ 1433721 w 10228306"/>
              <a:gd name="connsiteY438" fmla="*/ 5016032 h 5943531"/>
              <a:gd name="connsiteX439" fmla="*/ 7353577 w 10228306"/>
              <a:gd name="connsiteY439" fmla="*/ 4940494 h 5943531"/>
              <a:gd name="connsiteX440" fmla="*/ 7391446 w 10228306"/>
              <a:gd name="connsiteY440" fmla="*/ 4940494 h 5943531"/>
              <a:gd name="connsiteX441" fmla="*/ 7391446 w 10228306"/>
              <a:gd name="connsiteY441" fmla="*/ 5126657 h 5943531"/>
              <a:gd name="connsiteX442" fmla="*/ 7389252 w 10228306"/>
              <a:gd name="connsiteY442" fmla="*/ 5126657 h 5943531"/>
              <a:gd name="connsiteX443" fmla="*/ 7389252 w 10228306"/>
              <a:gd name="connsiteY443" fmla="*/ 5170508 h 5943531"/>
              <a:gd name="connsiteX444" fmla="*/ 7338783 w 10228306"/>
              <a:gd name="connsiteY444" fmla="*/ 5222251 h 5943531"/>
              <a:gd name="connsiteX445" fmla="*/ 7300913 w 10228306"/>
              <a:gd name="connsiteY445" fmla="*/ 5222251 h 5943531"/>
              <a:gd name="connsiteX446" fmla="*/ 7300913 w 10228306"/>
              <a:gd name="connsiteY446" fmla="*/ 5036088 h 5943531"/>
              <a:gd name="connsiteX447" fmla="*/ 7303107 w 10228306"/>
              <a:gd name="connsiteY447" fmla="*/ 5036088 h 5943531"/>
              <a:gd name="connsiteX448" fmla="*/ 7303107 w 10228306"/>
              <a:gd name="connsiteY448" fmla="*/ 4992237 h 5943531"/>
              <a:gd name="connsiteX449" fmla="*/ 7353577 w 10228306"/>
              <a:gd name="connsiteY449" fmla="*/ 4940494 h 5943531"/>
              <a:gd name="connsiteX450" fmla="*/ 3854797 w 10228306"/>
              <a:gd name="connsiteY450" fmla="*/ 4934736 h 5943531"/>
              <a:gd name="connsiteX451" fmla="*/ 3892666 w 10228306"/>
              <a:gd name="connsiteY451" fmla="*/ 4934736 h 5943531"/>
              <a:gd name="connsiteX452" fmla="*/ 3892666 w 10228306"/>
              <a:gd name="connsiteY452" fmla="*/ 5120899 h 5943531"/>
              <a:gd name="connsiteX453" fmla="*/ 3890472 w 10228306"/>
              <a:gd name="connsiteY453" fmla="*/ 5120899 h 5943531"/>
              <a:gd name="connsiteX454" fmla="*/ 3890472 w 10228306"/>
              <a:gd name="connsiteY454" fmla="*/ 5164750 h 5943531"/>
              <a:gd name="connsiteX455" fmla="*/ 3840001 w 10228306"/>
              <a:gd name="connsiteY455" fmla="*/ 5216493 h 5943531"/>
              <a:gd name="connsiteX456" fmla="*/ 3802132 w 10228306"/>
              <a:gd name="connsiteY456" fmla="*/ 5216493 h 5943531"/>
              <a:gd name="connsiteX457" fmla="*/ 3802132 w 10228306"/>
              <a:gd name="connsiteY457" fmla="*/ 5030330 h 5943531"/>
              <a:gd name="connsiteX458" fmla="*/ 3804327 w 10228306"/>
              <a:gd name="connsiteY458" fmla="*/ 5030330 h 5943531"/>
              <a:gd name="connsiteX459" fmla="*/ 3804327 w 10228306"/>
              <a:gd name="connsiteY459" fmla="*/ 4986479 h 5943531"/>
              <a:gd name="connsiteX460" fmla="*/ 3854797 w 10228306"/>
              <a:gd name="connsiteY460" fmla="*/ 4934736 h 5943531"/>
              <a:gd name="connsiteX461" fmla="*/ 2644206 w 10228306"/>
              <a:gd name="connsiteY461" fmla="*/ 4922703 h 5943531"/>
              <a:gd name="connsiteX462" fmla="*/ 2843605 w 10228306"/>
              <a:gd name="connsiteY462" fmla="*/ 4922703 h 5943531"/>
              <a:gd name="connsiteX463" fmla="*/ 2855921 w 10228306"/>
              <a:gd name="connsiteY463" fmla="*/ 4923623 h 5943531"/>
              <a:gd name="connsiteX464" fmla="*/ 3070081 w 10228306"/>
              <a:gd name="connsiteY464" fmla="*/ 4923623 h 5943531"/>
              <a:gd name="connsiteX465" fmla="*/ 3070081 w 10228306"/>
              <a:gd name="connsiteY465" fmla="*/ 4950769 h 5943531"/>
              <a:gd name="connsiteX466" fmla="*/ 2993102 w 10228306"/>
              <a:gd name="connsiteY466" fmla="*/ 5027747 h 5943531"/>
              <a:gd name="connsiteX467" fmla="*/ 2793702 w 10228306"/>
              <a:gd name="connsiteY467" fmla="*/ 5027747 h 5943531"/>
              <a:gd name="connsiteX468" fmla="*/ 2781386 w 10228306"/>
              <a:gd name="connsiteY468" fmla="*/ 5026827 h 5943531"/>
              <a:gd name="connsiteX469" fmla="*/ 2567228 w 10228306"/>
              <a:gd name="connsiteY469" fmla="*/ 5026827 h 5943531"/>
              <a:gd name="connsiteX470" fmla="*/ 2567228 w 10228306"/>
              <a:gd name="connsiteY470" fmla="*/ 4999681 h 5943531"/>
              <a:gd name="connsiteX471" fmla="*/ 2644206 w 10228306"/>
              <a:gd name="connsiteY471" fmla="*/ 4922703 h 5943531"/>
              <a:gd name="connsiteX472" fmla="*/ 8636580 w 10228306"/>
              <a:gd name="connsiteY472" fmla="*/ 4848403 h 5943531"/>
              <a:gd name="connsiteX473" fmla="*/ 8674449 w 10228306"/>
              <a:gd name="connsiteY473" fmla="*/ 4848403 h 5943531"/>
              <a:gd name="connsiteX474" fmla="*/ 8674449 w 10228306"/>
              <a:gd name="connsiteY474" fmla="*/ 5034566 h 5943531"/>
              <a:gd name="connsiteX475" fmla="*/ 8672255 w 10228306"/>
              <a:gd name="connsiteY475" fmla="*/ 5034566 h 5943531"/>
              <a:gd name="connsiteX476" fmla="*/ 8672255 w 10228306"/>
              <a:gd name="connsiteY476" fmla="*/ 5078417 h 5943531"/>
              <a:gd name="connsiteX477" fmla="*/ 8621786 w 10228306"/>
              <a:gd name="connsiteY477" fmla="*/ 5130160 h 5943531"/>
              <a:gd name="connsiteX478" fmla="*/ 8583916 w 10228306"/>
              <a:gd name="connsiteY478" fmla="*/ 5130160 h 5943531"/>
              <a:gd name="connsiteX479" fmla="*/ 8583916 w 10228306"/>
              <a:gd name="connsiteY479" fmla="*/ 4943997 h 5943531"/>
              <a:gd name="connsiteX480" fmla="*/ 8586111 w 10228306"/>
              <a:gd name="connsiteY480" fmla="*/ 4943997 h 5943531"/>
              <a:gd name="connsiteX481" fmla="*/ 8586111 w 10228306"/>
              <a:gd name="connsiteY481" fmla="*/ 4900146 h 5943531"/>
              <a:gd name="connsiteX482" fmla="*/ 8636580 w 10228306"/>
              <a:gd name="connsiteY482" fmla="*/ 4848403 h 5943531"/>
              <a:gd name="connsiteX483" fmla="*/ 5246134 w 10228306"/>
              <a:gd name="connsiteY483" fmla="*/ 4841407 h 5943531"/>
              <a:gd name="connsiteX484" fmla="*/ 5284003 w 10228306"/>
              <a:gd name="connsiteY484" fmla="*/ 4841407 h 5943531"/>
              <a:gd name="connsiteX485" fmla="*/ 5284003 w 10228306"/>
              <a:gd name="connsiteY485" fmla="*/ 5027570 h 5943531"/>
              <a:gd name="connsiteX486" fmla="*/ 5281810 w 10228306"/>
              <a:gd name="connsiteY486" fmla="*/ 5027570 h 5943531"/>
              <a:gd name="connsiteX487" fmla="*/ 5281810 w 10228306"/>
              <a:gd name="connsiteY487" fmla="*/ 5071421 h 5943531"/>
              <a:gd name="connsiteX488" fmla="*/ 5231339 w 10228306"/>
              <a:gd name="connsiteY488" fmla="*/ 5123164 h 5943531"/>
              <a:gd name="connsiteX489" fmla="*/ 5193471 w 10228306"/>
              <a:gd name="connsiteY489" fmla="*/ 5123164 h 5943531"/>
              <a:gd name="connsiteX490" fmla="*/ 5193471 w 10228306"/>
              <a:gd name="connsiteY490" fmla="*/ 4937001 h 5943531"/>
              <a:gd name="connsiteX491" fmla="*/ 5195665 w 10228306"/>
              <a:gd name="connsiteY491" fmla="*/ 4937001 h 5943531"/>
              <a:gd name="connsiteX492" fmla="*/ 5195665 w 10228306"/>
              <a:gd name="connsiteY492" fmla="*/ 4893150 h 5943531"/>
              <a:gd name="connsiteX493" fmla="*/ 5246134 w 10228306"/>
              <a:gd name="connsiteY493" fmla="*/ 4841407 h 5943531"/>
              <a:gd name="connsiteX494" fmla="*/ 7468460 w 10228306"/>
              <a:gd name="connsiteY494" fmla="*/ 4836370 h 5943531"/>
              <a:gd name="connsiteX495" fmla="*/ 7667860 w 10228306"/>
              <a:gd name="connsiteY495" fmla="*/ 4836370 h 5943531"/>
              <a:gd name="connsiteX496" fmla="*/ 7990495 w 10228306"/>
              <a:gd name="connsiteY496" fmla="*/ 4836370 h 5943531"/>
              <a:gd name="connsiteX497" fmla="*/ 7990495 w 10228306"/>
              <a:gd name="connsiteY497" fmla="*/ 4863516 h 5943531"/>
              <a:gd name="connsiteX498" fmla="*/ 7913517 w 10228306"/>
              <a:gd name="connsiteY498" fmla="*/ 4940494 h 5943531"/>
              <a:gd name="connsiteX499" fmla="*/ 7391482 w 10228306"/>
              <a:gd name="connsiteY499" fmla="*/ 4940494 h 5943531"/>
              <a:gd name="connsiteX500" fmla="*/ 7391482 w 10228306"/>
              <a:gd name="connsiteY500" fmla="*/ 4913348 h 5943531"/>
              <a:gd name="connsiteX501" fmla="*/ 7468460 w 10228306"/>
              <a:gd name="connsiteY501" fmla="*/ 4836370 h 5943531"/>
              <a:gd name="connsiteX502" fmla="*/ 4150533 w 10228306"/>
              <a:gd name="connsiteY502" fmla="*/ 4830329 h 5943531"/>
              <a:gd name="connsiteX503" fmla="*/ 4503888 w 10228306"/>
              <a:gd name="connsiteY503" fmla="*/ 4830329 h 5943531"/>
              <a:gd name="connsiteX504" fmla="*/ 4503888 w 10228306"/>
              <a:gd name="connsiteY504" fmla="*/ 4857475 h 5943531"/>
              <a:gd name="connsiteX505" fmla="*/ 4426910 w 10228306"/>
              <a:gd name="connsiteY505" fmla="*/ 4934453 h 5943531"/>
              <a:gd name="connsiteX506" fmla="*/ 4246021 w 10228306"/>
              <a:gd name="connsiteY506" fmla="*/ 4934453 h 5943531"/>
              <a:gd name="connsiteX507" fmla="*/ 4246021 w 10228306"/>
              <a:gd name="connsiteY507" fmla="*/ 4934736 h 5943531"/>
              <a:gd name="connsiteX508" fmla="*/ 3892666 w 10228306"/>
              <a:gd name="connsiteY508" fmla="*/ 4934736 h 5943531"/>
              <a:gd name="connsiteX509" fmla="*/ 3892666 w 10228306"/>
              <a:gd name="connsiteY509" fmla="*/ 4907590 h 5943531"/>
              <a:gd name="connsiteX510" fmla="*/ 3969644 w 10228306"/>
              <a:gd name="connsiteY510" fmla="*/ 4830612 h 5943531"/>
              <a:gd name="connsiteX511" fmla="*/ 4150533 w 10228306"/>
              <a:gd name="connsiteY511" fmla="*/ 4830612 h 5943531"/>
              <a:gd name="connsiteX512" fmla="*/ 6651785 w 10228306"/>
              <a:gd name="connsiteY512" fmla="*/ 4748000 h 5943531"/>
              <a:gd name="connsiteX513" fmla="*/ 6689654 w 10228306"/>
              <a:gd name="connsiteY513" fmla="*/ 4748000 h 5943531"/>
              <a:gd name="connsiteX514" fmla="*/ 6689654 w 10228306"/>
              <a:gd name="connsiteY514" fmla="*/ 4934163 h 5943531"/>
              <a:gd name="connsiteX515" fmla="*/ 6687460 w 10228306"/>
              <a:gd name="connsiteY515" fmla="*/ 4934163 h 5943531"/>
              <a:gd name="connsiteX516" fmla="*/ 6687460 w 10228306"/>
              <a:gd name="connsiteY516" fmla="*/ 4978014 h 5943531"/>
              <a:gd name="connsiteX517" fmla="*/ 6636991 w 10228306"/>
              <a:gd name="connsiteY517" fmla="*/ 5029758 h 5943531"/>
              <a:gd name="connsiteX518" fmla="*/ 6599121 w 10228306"/>
              <a:gd name="connsiteY518" fmla="*/ 5029758 h 5943531"/>
              <a:gd name="connsiteX519" fmla="*/ 6599121 w 10228306"/>
              <a:gd name="connsiteY519" fmla="*/ 4843594 h 5943531"/>
              <a:gd name="connsiteX520" fmla="*/ 6601315 w 10228306"/>
              <a:gd name="connsiteY520" fmla="*/ 4843594 h 5943531"/>
              <a:gd name="connsiteX521" fmla="*/ 6601315 w 10228306"/>
              <a:gd name="connsiteY521" fmla="*/ 4799743 h 5943531"/>
              <a:gd name="connsiteX522" fmla="*/ 6651785 w 10228306"/>
              <a:gd name="connsiteY522" fmla="*/ 4748000 h 5943531"/>
              <a:gd name="connsiteX523" fmla="*/ 8751463 w 10228306"/>
              <a:gd name="connsiteY523" fmla="*/ 4744244 h 5943531"/>
              <a:gd name="connsiteX524" fmla="*/ 8950863 w 10228306"/>
              <a:gd name="connsiteY524" fmla="*/ 4744244 h 5943531"/>
              <a:gd name="connsiteX525" fmla="*/ 8962542 w 10228306"/>
              <a:gd name="connsiteY525" fmla="*/ 4745093 h 5943531"/>
              <a:gd name="connsiteX526" fmla="*/ 8962542 w 10228306"/>
              <a:gd name="connsiteY526" fmla="*/ 4744244 h 5943531"/>
              <a:gd name="connsiteX527" fmla="*/ 9315898 w 10228306"/>
              <a:gd name="connsiteY527" fmla="*/ 4744244 h 5943531"/>
              <a:gd name="connsiteX528" fmla="*/ 9315898 w 10228306"/>
              <a:gd name="connsiteY528" fmla="*/ 4771390 h 5943531"/>
              <a:gd name="connsiteX529" fmla="*/ 9238920 w 10228306"/>
              <a:gd name="connsiteY529" fmla="*/ 4848368 h 5943531"/>
              <a:gd name="connsiteX530" fmla="*/ 9039520 w 10228306"/>
              <a:gd name="connsiteY530" fmla="*/ 4848368 h 5943531"/>
              <a:gd name="connsiteX531" fmla="*/ 9027841 w 10228306"/>
              <a:gd name="connsiteY531" fmla="*/ 4847518 h 5943531"/>
              <a:gd name="connsiteX532" fmla="*/ 9027841 w 10228306"/>
              <a:gd name="connsiteY532" fmla="*/ 4848368 h 5943531"/>
              <a:gd name="connsiteX533" fmla="*/ 8674485 w 10228306"/>
              <a:gd name="connsiteY533" fmla="*/ 4848368 h 5943531"/>
              <a:gd name="connsiteX534" fmla="*/ 8674485 w 10228306"/>
              <a:gd name="connsiteY534" fmla="*/ 4821222 h 5943531"/>
              <a:gd name="connsiteX535" fmla="*/ 8751463 w 10228306"/>
              <a:gd name="connsiteY535" fmla="*/ 4744244 h 5943531"/>
              <a:gd name="connsiteX536" fmla="*/ 5513750 w 10228306"/>
              <a:gd name="connsiteY536" fmla="*/ 4736887 h 5943531"/>
              <a:gd name="connsiteX537" fmla="*/ 5867106 w 10228306"/>
              <a:gd name="connsiteY537" fmla="*/ 4736887 h 5943531"/>
              <a:gd name="connsiteX538" fmla="*/ 5867106 w 10228306"/>
              <a:gd name="connsiteY538" fmla="*/ 4764033 h 5943531"/>
              <a:gd name="connsiteX539" fmla="*/ 5790127 w 10228306"/>
              <a:gd name="connsiteY539" fmla="*/ 4841011 h 5943531"/>
              <a:gd name="connsiteX540" fmla="*/ 5637395 w 10228306"/>
              <a:gd name="connsiteY540" fmla="*/ 4841011 h 5943531"/>
              <a:gd name="connsiteX541" fmla="*/ 5637395 w 10228306"/>
              <a:gd name="connsiteY541" fmla="*/ 4841407 h 5943531"/>
              <a:gd name="connsiteX542" fmla="*/ 5284040 w 10228306"/>
              <a:gd name="connsiteY542" fmla="*/ 4841407 h 5943531"/>
              <a:gd name="connsiteX543" fmla="*/ 5284040 w 10228306"/>
              <a:gd name="connsiteY543" fmla="*/ 4814261 h 5943531"/>
              <a:gd name="connsiteX544" fmla="*/ 5361018 w 10228306"/>
              <a:gd name="connsiteY544" fmla="*/ 4737283 h 5943531"/>
              <a:gd name="connsiteX545" fmla="*/ 5513750 w 10228306"/>
              <a:gd name="connsiteY545" fmla="*/ 4737283 h 5943531"/>
              <a:gd name="connsiteX546" fmla="*/ 1839776 w 10228306"/>
              <a:gd name="connsiteY546" fmla="*/ 4733992 h 5943531"/>
              <a:gd name="connsiteX547" fmla="*/ 1877645 w 10228306"/>
              <a:gd name="connsiteY547" fmla="*/ 4733992 h 5943531"/>
              <a:gd name="connsiteX548" fmla="*/ 1877645 w 10228306"/>
              <a:gd name="connsiteY548" fmla="*/ 4920155 h 5943531"/>
              <a:gd name="connsiteX549" fmla="*/ 1875451 w 10228306"/>
              <a:gd name="connsiteY549" fmla="*/ 4920155 h 5943531"/>
              <a:gd name="connsiteX550" fmla="*/ 1875451 w 10228306"/>
              <a:gd name="connsiteY550" fmla="*/ 4964006 h 5943531"/>
              <a:gd name="connsiteX551" fmla="*/ 1824982 w 10228306"/>
              <a:gd name="connsiteY551" fmla="*/ 5015749 h 5943531"/>
              <a:gd name="connsiteX552" fmla="*/ 1787113 w 10228306"/>
              <a:gd name="connsiteY552" fmla="*/ 5015749 h 5943531"/>
              <a:gd name="connsiteX553" fmla="*/ 1787113 w 10228306"/>
              <a:gd name="connsiteY553" fmla="*/ 4829586 h 5943531"/>
              <a:gd name="connsiteX554" fmla="*/ 1789306 w 10228306"/>
              <a:gd name="connsiteY554" fmla="*/ 4829586 h 5943531"/>
              <a:gd name="connsiteX555" fmla="*/ 1789306 w 10228306"/>
              <a:gd name="connsiteY555" fmla="*/ 4785735 h 5943531"/>
              <a:gd name="connsiteX556" fmla="*/ 1839776 w 10228306"/>
              <a:gd name="connsiteY556" fmla="*/ 4733992 h 5943531"/>
              <a:gd name="connsiteX557" fmla="*/ 10185236 w 10228306"/>
              <a:gd name="connsiteY557" fmla="*/ 4650950 h 5943531"/>
              <a:gd name="connsiteX558" fmla="*/ 10228306 w 10228306"/>
              <a:gd name="connsiteY558" fmla="*/ 4650950 h 5943531"/>
              <a:gd name="connsiteX559" fmla="*/ 10228306 w 10228306"/>
              <a:gd name="connsiteY559" fmla="*/ 4755074 h 5943531"/>
              <a:gd name="connsiteX560" fmla="*/ 10108259 w 10228306"/>
              <a:gd name="connsiteY560" fmla="*/ 4755074 h 5943531"/>
              <a:gd name="connsiteX561" fmla="*/ 10108259 w 10228306"/>
              <a:gd name="connsiteY561" fmla="*/ 4941237 h 5943531"/>
              <a:gd name="connsiteX562" fmla="*/ 10106064 w 10228306"/>
              <a:gd name="connsiteY562" fmla="*/ 4941237 h 5943531"/>
              <a:gd name="connsiteX563" fmla="*/ 10106064 w 10228306"/>
              <a:gd name="connsiteY563" fmla="*/ 4985088 h 5943531"/>
              <a:gd name="connsiteX564" fmla="*/ 10055595 w 10228306"/>
              <a:gd name="connsiteY564" fmla="*/ 5036831 h 5943531"/>
              <a:gd name="connsiteX565" fmla="*/ 10017725 w 10228306"/>
              <a:gd name="connsiteY565" fmla="*/ 5036831 h 5943531"/>
              <a:gd name="connsiteX566" fmla="*/ 10017725 w 10228306"/>
              <a:gd name="connsiteY566" fmla="*/ 4850668 h 5943531"/>
              <a:gd name="connsiteX567" fmla="*/ 10019919 w 10228306"/>
              <a:gd name="connsiteY567" fmla="*/ 4850668 h 5943531"/>
              <a:gd name="connsiteX568" fmla="*/ 10019919 w 10228306"/>
              <a:gd name="connsiteY568" fmla="*/ 4806817 h 5943531"/>
              <a:gd name="connsiteX569" fmla="*/ 10070389 w 10228306"/>
              <a:gd name="connsiteY569" fmla="*/ 4755074 h 5943531"/>
              <a:gd name="connsiteX570" fmla="*/ 10108258 w 10228306"/>
              <a:gd name="connsiteY570" fmla="*/ 4755074 h 5943531"/>
              <a:gd name="connsiteX571" fmla="*/ 10108258 w 10228306"/>
              <a:gd name="connsiteY571" fmla="*/ 4727928 h 5943531"/>
              <a:gd name="connsiteX572" fmla="*/ 10185236 w 10228306"/>
              <a:gd name="connsiteY572" fmla="*/ 4650950 h 5943531"/>
              <a:gd name="connsiteX573" fmla="*/ 6947522 w 10228306"/>
              <a:gd name="connsiteY573" fmla="*/ 4643558 h 5943531"/>
              <a:gd name="connsiteX574" fmla="*/ 7300877 w 10228306"/>
              <a:gd name="connsiteY574" fmla="*/ 4643558 h 5943531"/>
              <a:gd name="connsiteX575" fmla="*/ 7300877 w 10228306"/>
              <a:gd name="connsiteY575" fmla="*/ 4670704 h 5943531"/>
              <a:gd name="connsiteX576" fmla="*/ 7223899 w 10228306"/>
              <a:gd name="connsiteY576" fmla="*/ 4747682 h 5943531"/>
              <a:gd name="connsiteX577" fmla="*/ 7043010 w 10228306"/>
              <a:gd name="connsiteY577" fmla="*/ 4747682 h 5943531"/>
              <a:gd name="connsiteX578" fmla="*/ 7043010 w 10228306"/>
              <a:gd name="connsiteY578" fmla="*/ 4747965 h 5943531"/>
              <a:gd name="connsiteX579" fmla="*/ 6689654 w 10228306"/>
              <a:gd name="connsiteY579" fmla="*/ 4747965 h 5943531"/>
              <a:gd name="connsiteX580" fmla="*/ 6689654 w 10228306"/>
              <a:gd name="connsiteY580" fmla="*/ 4720819 h 5943531"/>
              <a:gd name="connsiteX581" fmla="*/ 6766632 w 10228306"/>
              <a:gd name="connsiteY581" fmla="*/ 4643841 h 5943531"/>
              <a:gd name="connsiteX582" fmla="*/ 6947522 w 10228306"/>
              <a:gd name="connsiteY582" fmla="*/ 4643841 h 5943531"/>
              <a:gd name="connsiteX583" fmla="*/ 3122780 w 10228306"/>
              <a:gd name="connsiteY583" fmla="*/ 4641901 h 5943531"/>
              <a:gd name="connsiteX584" fmla="*/ 3160649 w 10228306"/>
              <a:gd name="connsiteY584" fmla="*/ 4641901 h 5943531"/>
              <a:gd name="connsiteX585" fmla="*/ 3160649 w 10228306"/>
              <a:gd name="connsiteY585" fmla="*/ 4828064 h 5943531"/>
              <a:gd name="connsiteX586" fmla="*/ 3158455 w 10228306"/>
              <a:gd name="connsiteY586" fmla="*/ 4828064 h 5943531"/>
              <a:gd name="connsiteX587" fmla="*/ 3158455 w 10228306"/>
              <a:gd name="connsiteY587" fmla="*/ 4871915 h 5943531"/>
              <a:gd name="connsiteX588" fmla="*/ 3107986 w 10228306"/>
              <a:gd name="connsiteY588" fmla="*/ 4923658 h 5943531"/>
              <a:gd name="connsiteX589" fmla="*/ 3070115 w 10228306"/>
              <a:gd name="connsiteY589" fmla="*/ 4923658 h 5943531"/>
              <a:gd name="connsiteX590" fmla="*/ 3070115 w 10228306"/>
              <a:gd name="connsiteY590" fmla="*/ 4737495 h 5943531"/>
              <a:gd name="connsiteX591" fmla="*/ 3072311 w 10228306"/>
              <a:gd name="connsiteY591" fmla="*/ 4737495 h 5943531"/>
              <a:gd name="connsiteX592" fmla="*/ 3072311 w 10228306"/>
              <a:gd name="connsiteY592" fmla="*/ 4693644 h 5943531"/>
              <a:gd name="connsiteX593" fmla="*/ 3122780 w 10228306"/>
              <a:gd name="connsiteY593" fmla="*/ 4641901 h 5943531"/>
              <a:gd name="connsiteX594" fmla="*/ 1954659 w 10228306"/>
              <a:gd name="connsiteY594" fmla="*/ 4629868 h 5943531"/>
              <a:gd name="connsiteX595" fmla="*/ 2154059 w 10228306"/>
              <a:gd name="connsiteY595" fmla="*/ 4629868 h 5943531"/>
              <a:gd name="connsiteX596" fmla="*/ 2476694 w 10228306"/>
              <a:gd name="connsiteY596" fmla="*/ 4629868 h 5943531"/>
              <a:gd name="connsiteX597" fmla="*/ 2476694 w 10228306"/>
              <a:gd name="connsiteY597" fmla="*/ 4657014 h 5943531"/>
              <a:gd name="connsiteX598" fmla="*/ 2399716 w 10228306"/>
              <a:gd name="connsiteY598" fmla="*/ 4733992 h 5943531"/>
              <a:gd name="connsiteX599" fmla="*/ 1877681 w 10228306"/>
              <a:gd name="connsiteY599" fmla="*/ 4733992 h 5943531"/>
              <a:gd name="connsiteX600" fmla="*/ 1877681 w 10228306"/>
              <a:gd name="connsiteY600" fmla="*/ 4706846 h 5943531"/>
              <a:gd name="connsiteX601" fmla="*/ 1954659 w 10228306"/>
              <a:gd name="connsiteY601" fmla="*/ 4629868 h 5943531"/>
              <a:gd name="connsiteX602" fmla="*/ 3237663 w 10228306"/>
              <a:gd name="connsiteY602" fmla="*/ 4537742 h 5943531"/>
              <a:gd name="connsiteX603" fmla="*/ 3437063 w 10228306"/>
              <a:gd name="connsiteY603" fmla="*/ 4537742 h 5943531"/>
              <a:gd name="connsiteX604" fmla="*/ 3448742 w 10228306"/>
              <a:gd name="connsiteY604" fmla="*/ 4538591 h 5943531"/>
              <a:gd name="connsiteX605" fmla="*/ 3448742 w 10228306"/>
              <a:gd name="connsiteY605" fmla="*/ 4537742 h 5943531"/>
              <a:gd name="connsiteX606" fmla="*/ 3802098 w 10228306"/>
              <a:gd name="connsiteY606" fmla="*/ 4537742 h 5943531"/>
              <a:gd name="connsiteX607" fmla="*/ 3802098 w 10228306"/>
              <a:gd name="connsiteY607" fmla="*/ 4564888 h 5943531"/>
              <a:gd name="connsiteX608" fmla="*/ 3725120 w 10228306"/>
              <a:gd name="connsiteY608" fmla="*/ 4641866 h 5943531"/>
              <a:gd name="connsiteX609" fmla="*/ 3525720 w 10228306"/>
              <a:gd name="connsiteY609" fmla="*/ 4641866 h 5943531"/>
              <a:gd name="connsiteX610" fmla="*/ 3514041 w 10228306"/>
              <a:gd name="connsiteY610" fmla="*/ 4641016 h 5943531"/>
              <a:gd name="connsiteX611" fmla="*/ 3514041 w 10228306"/>
              <a:gd name="connsiteY611" fmla="*/ 4641866 h 5943531"/>
              <a:gd name="connsiteX612" fmla="*/ 3160685 w 10228306"/>
              <a:gd name="connsiteY612" fmla="*/ 4641866 h 5943531"/>
              <a:gd name="connsiteX613" fmla="*/ 3160685 w 10228306"/>
              <a:gd name="connsiteY613" fmla="*/ 4614720 h 5943531"/>
              <a:gd name="connsiteX614" fmla="*/ 3237663 w 10228306"/>
              <a:gd name="connsiteY614" fmla="*/ 4537742 h 5943531"/>
              <a:gd name="connsiteX615" fmla="*/ 9368597 w 10228306"/>
              <a:gd name="connsiteY615" fmla="*/ 4462522 h 5943531"/>
              <a:gd name="connsiteX616" fmla="*/ 9406466 w 10228306"/>
              <a:gd name="connsiteY616" fmla="*/ 4462522 h 5943531"/>
              <a:gd name="connsiteX617" fmla="*/ 9406466 w 10228306"/>
              <a:gd name="connsiteY617" fmla="*/ 4648685 h 5943531"/>
              <a:gd name="connsiteX618" fmla="*/ 9404272 w 10228306"/>
              <a:gd name="connsiteY618" fmla="*/ 4648685 h 5943531"/>
              <a:gd name="connsiteX619" fmla="*/ 9404272 w 10228306"/>
              <a:gd name="connsiteY619" fmla="*/ 4692536 h 5943531"/>
              <a:gd name="connsiteX620" fmla="*/ 9353802 w 10228306"/>
              <a:gd name="connsiteY620" fmla="*/ 4744279 h 5943531"/>
              <a:gd name="connsiteX621" fmla="*/ 9315933 w 10228306"/>
              <a:gd name="connsiteY621" fmla="*/ 4744279 h 5943531"/>
              <a:gd name="connsiteX622" fmla="*/ 9315933 w 10228306"/>
              <a:gd name="connsiteY622" fmla="*/ 4558116 h 5943531"/>
              <a:gd name="connsiteX623" fmla="*/ 9318127 w 10228306"/>
              <a:gd name="connsiteY623" fmla="*/ 4558116 h 5943531"/>
              <a:gd name="connsiteX624" fmla="*/ 9318127 w 10228306"/>
              <a:gd name="connsiteY624" fmla="*/ 4514265 h 5943531"/>
              <a:gd name="connsiteX625" fmla="*/ 9368597 w 10228306"/>
              <a:gd name="connsiteY625" fmla="*/ 4462522 h 5943531"/>
              <a:gd name="connsiteX626" fmla="*/ 5919804 w 10228306"/>
              <a:gd name="connsiteY626" fmla="*/ 4455129 h 5943531"/>
              <a:gd name="connsiteX627" fmla="*/ 5957673 w 10228306"/>
              <a:gd name="connsiteY627" fmla="*/ 4455129 h 5943531"/>
              <a:gd name="connsiteX628" fmla="*/ 5957673 w 10228306"/>
              <a:gd name="connsiteY628" fmla="*/ 4641292 h 5943531"/>
              <a:gd name="connsiteX629" fmla="*/ 5955479 w 10228306"/>
              <a:gd name="connsiteY629" fmla="*/ 4641292 h 5943531"/>
              <a:gd name="connsiteX630" fmla="*/ 5955479 w 10228306"/>
              <a:gd name="connsiteY630" fmla="*/ 4685143 h 5943531"/>
              <a:gd name="connsiteX631" fmla="*/ 5905010 w 10228306"/>
              <a:gd name="connsiteY631" fmla="*/ 4736887 h 5943531"/>
              <a:gd name="connsiteX632" fmla="*/ 5867140 w 10228306"/>
              <a:gd name="connsiteY632" fmla="*/ 4736887 h 5943531"/>
              <a:gd name="connsiteX633" fmla="*/ 5867140 w 10228306"/>
              <a:gd name="connsiteY633" fmla="*/ 4550723 h 5943531"/>
              <a:gd name="connsiteX634" fmla="*/ 5869335 w 10228306"/>
              <a:gd name="connsiteY634" fmla="*/ 4550723 h 5943531"/>
              <a:gd name="connsiteX635" fmla="*/ 5869335 w 10228306"/>
              <a:gd name="connsiteY635" fmla="*/ 4506872 h 5943531"/>
              <a:gd name="connsiteX636" fmla="*/ 5919804 w 10228306"/>
              <a:gd name="connsiteY636" fmla="*/ 4455129 h 5943531"/>
              <a:gd name="connsiteX637" fmla="*/ 8158006 w 10228306"/>
              <a:gd name="connsiteY637" fmla="*/ 4450489 h 5943531"/>
              <a:gd name="connsiteX638" fmla="*/ 8357406 w 10228306"/>
              <a:gd name="connsiteY638" fmla="*/ 4450489 h 5943531"/>
              <a:gd name="connsiteX639" fmla="*/ 8369722 w 10228306"/>
              <a:gd name="connsiteY639" fmla="*/ 4451410 h 5943531"/>
              <a:gd name="connsiteX640" fmla="*/ 8583881 w 10228306"/>
              <a:gd name="connsiteY640" fmla="*/ 4451410 h 5943531"/>
              <a:gd name="connsiteX641" fmla="*/ 8583881 w 10228306"/>
              <a:gd name="connsiteY641" fmla="*/ 4478555 h 5943531"/>
              <a:gd name="connsiteX642" fmla="*/ 8506902 w 10228306"/>
              <a:gd name="connsiteY642" fmla="*/ 4555533 h 5943531"/>
              <a:gd name="connsiteX643" fmla="*/ 8307503 w 10228306"/>
              <a:gd name="connsiteY643" fmla="*/ 4555533 h 5943531"/>
              <a:gd name="connsiteX644" fmla="*/ 8295186 w 10228306"/>
              <a:gd name="connsiteY644" fmla="*/ 4554613 h 5943531"/>
              <a:gd name="connsiteX645" fmla="*/ 8081028 w 10228306"/>
              <a:gd name="connsiteY645" fmla="*/ 4554613 h 5943531"/>
              <a:gd name="connsiteX646" fmla="*/ 8081028 w 10228306"/>
              <a:gd name="connsiteY646" fmla="*/ 4740775 h 5943531"/>
              <a:gd name="connsiteX647" fmla="*/ 8078834 w 10228306"/>
              <a:gd name="connsiteY647" fmla="*/ 4740775 h 5943531"/>
              <a:gd name="connsiteX648" fmla="*/ 8078834 w 10228306"/>
              <a:gd name="connsiteY648" fmla="*/ 4784626 h 5943531"/>
              <a:gd name="connsiteX649" fmla="*/ 8028365 w 10228306"/>
              <a:gd name="connsiteY649" fmla="*/ 4836369 h 5943531"/>
              <a:gd name="connsiteX650" fmla="*/ 7990495 w 10228306"/>
              <a:gd name="connsiteY650" fmla="*/ 4836369 h 5943531"/>
              <a:gd name="connsiteX651" fmla="*/ 7990495 w 10228306"/>
              <a:gd name="connsiteY651" fmla="*/ 4650206 h 5943531"/>
              <a:gd name="connsiteX652" fmla="*/ 7992689 w 10228306"/>
              <a:gd name="connsiteY652" fmla="*/ 4650206 h 5943531"/>
              <a:gd name="connsiteX653" fmla="*/ 7992689 w 10228306"/>
              <a:gd name="connsiteY653" fmla="*/ 4606355 h 5943531"/>
              <a:gd name="connsiteX654" fmla="*/ 8043159 w 10228306"/>
              <a:gd name="connsiteY654" fmla="*/ 4554612 h 5943531"/>
              <a:gd name="connsiteX655" fmla="*/ 8081028 w 10228306"/>
              <a:gd name="connsiteY655" fmla="*/ 4554612 h 5943531"/>
              <a:gd name="connsiteX656" fmla="*/ 8081028 w 10228306"/>
              <a:gd name="connsiteY656" fmla="*/ 4527467 h 5943531"/>
              <a:gd name="connsiteX657" fmla="*/ 8158006 w 10228306"/>
              <a:gd name="connsiteY657" fmla="*/ 4450489 h 5943531"/>
              <a:gd name="connsiteX658" fmla="*/ 4671435 w 10228306"/>
              <a:gd name="connsiteY658" fmla="*/ 4444448 h 5943531"/>
              <a:gd name="connsiteX659" fmla="*/ 4870836 w 10228306"/>
              <a:gd name="connsiteY659" fmla="*/ 4444448 h 5943531"/>
              <a:gd name="connsiteX660" fmla="*/ 5193471 w 10228306"/>
              <a:gd name="connsiteY660" fmla="*/ 4444448 h 5943531"/>
              <a:gd name="connsiteX661" fmla="*/ 5193471 w 10228306"/>
              <a:gd name="connsiteY661" fmla="*/ 4471594 h 5943531"/>
              <a:gd name="connsiteX662" fmla="*/ 5116493 w 10228306"/>
              <a:gd name="connsiteY662" fmla="*/ 4548572 h 5943531"/>
              <a:gd name="connsiteX663" fmla="*/ 4594459 w 10228306"/>
              <a:gd name="connsiteY663" fmla="*/ 4548572 h 5943531"/>
              <a:gd name="connsiteX664" fmla="*/ 4594459 w 10228306"/>
              <a:gd name="connsiteY664" fmla="*/ 4734735 h 5943531"/>
              <a:gd name="connsiteX665" fmla="*/ 4592263 w 10228306"/>
              <a:gd name="connsiteY665" fmla="*/ 4734735 h 5943531"/>
              <a:gd name="connsiteX666" fmla="*/ 4592263 w 10228306"/>
              <a:gd name="connsiteY666" fmla="*/ 4778586 h 5943531"/>
              <a:gd name="connsiteX667" fmla="*/ 4541794 w 10228306"/>
              <a:gd name="connsiteY667" fmla="*/ 4830329 h 5943531"/>
              <a:gd name="connsiteX668" fmla="*/ 4503925 w 10228306"/>
              <a:gd name="connsiteY668" fmla="*/ 4830329 h 5943531"/>
              <a:gd name="connsiteX669" fmla="*/ 4503925 w 10228306"/>
              <a:gd name="connsiteY669" fmla="*/ 4644166 h 5943531"/>
              <a:gd name="connsiteX670" fmla="*/ 4506118 w 10228306"/>
              <a:gd name="connsiteY670" fmla="*/ 4644166 h 5943531"/>
              <a:gd name="connsiteX671" fmla="*/ 4506118 w 10228306"/>
              <a:gd name="connsiteY671" fmla="*/ 4600315 h 5943531"/>
              <a:gd name="connsiteX672" fmla="*/ 4556589 w 10228306"/>
              <a:gd name="connsiteY672" fmla="*/ 4548572 h 5943531"/>
              <a:gd name="connsiteX673" fmla="*/ 4594458 w 10228306"/>
              <a:gd name="connsiteY673" fmla="*/ 4548572 h 5943531"/>
              <a:gd name="connsiteX674" fmla="*/ 4594458 w 10228306"/>
              <a:gd name="connsiteY674" fmla="*/ 4521426 h 5943531"/>
              <a:gd name="connsiteX675" fmla="*/ 4671435 w 10228306"/>
              <a:gd name="connsiteY675" fmla="*/ 4444448 h 5943531"/>
              <a:gd name="connsiteX676" fmla="*/ 7353577 w 10228306"/>
              <a:gd name="connsiteY676" fmla="*/ 4361801 h 5943531"/>
              <a:gd name="connsiteX677" fmla="*/ 7391446 w 10228306"/>
              <a:gd name="connsiteY677" fmla="*/ 4361801 h 5943531"/>
              <a:gd name="connsiteX678" fmla="*/ 7391446 w 10228306"/>
              <a:gd name="connsiteY678" fmla="*/ 4547963 h 5943531"/>
              <a:gd name="connsiteX679" fmla="*/ 7389252 w 10228306"/>
              <a:gd name="connsiteY679" fmla="*/ 4547963 h 5943531"/>
              <a:gd name="connsiteX680" fmla="*/ 7389252 w 10228306"/>
              <a:gd name="connsiteY680" fmla="*/ 4591814 h 5943531"/>
              <a:gd name="connsiteX681" fmla="*/ 7338783 w 10228306"/>
              <a:gd name="connsiteY681" fmla="*/ 4643558 h 5943531"/>
              <a:gd name="connsiteX682" fmla="*/ 7300913 w 10228306"/>
              <a:gd name="connsiteY682" fmla="*/ 4643558 h 5943531"/>
              <a:gd name="connsiteX683" fmla="*/ 7300913 w 10228306"/>
              <a:gd name="connsiteY683" fmla="*/ 4457394 h 5943531"/>
              <a:gd name="connsiteX684" fmla="*/ 7303107 w 10228306"/>
              <a:gd name="connsiteY684" fmla="*/ 4457394 h 5943531"/>
              <a:gd name="connsiteX685" fmla="*/ 7303107 w 10228306"/>
              <a:gd name="connsiteY685" fmla="*/ 4413544 h 5943531"/>
              <a:gd name="connsiteX686" fmla="*/ 7353577 w 10228306"/>
              <a:gd name="connsiteY686" fmla="*/ 4361801 h 5943531"/>
              <a:gd name="connsiteX687" fmla="*/ 9664334 w 10228306"/>
              <a:gd name="connsiteY687" fmla="*/ 4358116 h 5943531"/>
              <a:gd name="connsiteX688" fmla="*/ 10017689 w 10228306"/>
              <a:gd name="connsiteY688" fmla="*/ 4358116 h 5943531"/>
              <a:gd name="connsiteX689" fmla="*/ 10017689 w 10228306"/>
              <a:gd name="connsiteY689" fmla="*/ 4385262 h 5943531"/>
              <a:gd name="connsiteX690" fmla="*/ 9940711 w 10228306"/>
              <a:gd name="connsiteY690" fmla="*/ 4462239 h 5943531"/>
              <a:gd name="connsiteX691" fmla="*/ 9759822 w 10228306"/>
              <a:gd name="connsiteY691" fmla="*/ 4462239 h 5943531"/>
              <a:gd name="connsiteX692" fmla="*/ 9759822 w 10228306"/>
              <a:gd name="connsiteY692" fmla="*/ 4462522 h 5943531"/>
              <a:gd name="connsiteX693" fmla="*/ 9406466 w 10228306"/>
              <a:gd name="connsiteY693" fmla="*/ 4462522 h 5943531"/>
              <a:gd name="connsiteX694" fmla="*/ 9406466 w 10228306"/>
              <a:gd name="connsiteY694" fmla="*/ 4435377 h 5943531"/>
              <a:gd name="connsiteX695" fmla="*/ 9483444 w 10228306"/>
              <a:gd name="connsiteY695" fmla="*/ 4358398 h 5943531"/>
              <a:gd name="connsiteX696" fmla="*/ 9664334 w 10228306"/>
              <a:gd name="connsiteY696" fmla="*/ 4358398 h 5943531"/>
              <a:gd name="connsiteX697" fmla="*/ 6034651 w 10228306"/>
              <a:gd name="connsiteY697" fmla="*/ 4351006 h 5943531"/>
              <a:gd name="connsiteX698" fmla="*/ 6234051 w 10228306"/>
              <a:gd name="connsiteY698" fmla="*/ 4351006 h 5943531"/>
              <a:gd name="connsiteX699" fmla="*/ 6245730 w 10228306"/>
              <a:gd name="connsiteY699" fmla="*/ 4351855 h 5943531"/>
              <a:gd name="connsiteX700" fmla="*/ 6245730 w 10228306"/>
              <a:gd name="connsiteY700" fmla="*/ 4351006 h 5943531"/>
              <a:gd name="connsiteX701" fmla="*/ 6599086 w 10228306"/>
              <a:gd name="connsiteY701" fmla="*/ 4351006 h 5943531"/>
              <a:gd name="connsiteX702" fmla="*/ 6599086 w 10228306"/>
              <a:gd name="connsiteY702" fmla="*/ 4378152 h 5943531"/>
              <a:gd name="connsiteX703" fmla="*/ 6522108 w 10228306"/>
              <a:gd name="connsiteY703" fmla="*/ 4455129 h 5943531"/>
              <a:gd name="connsiteX704" fmla="*/ 6322708 w 10228306"/>
              <a:gd name="connsiteY704" fmla="*/ 4455129 h 5943531"/>
              <a:gd name="connsiteX705" fmla="*/ 6311029 w 10228306"/>
              <a:gd name="connsiteY705" fmla="*/ 4454279 h 5943531"/>
              <a:gd name="connsiteX706" fmla="*/ 6311029 w 10228306"/>
              <a:gd name="connsiteY706" fmla="*/ 4455129 h 5943531"/>
              <a:gd name="connsiteX707" fmla="*/ 5957673 w 10228306"/>
              <a:gd name="connsiteY707" fmla="*/ 4455129 h 5943531"/>
              <a:gd name="connsiteX708" fmla="*/ 5957673 w 10228306"/>
              <a:gd name="connsiteY708" fmla="*/ 4427983 h 5943531"/>
              <a:gd name="connsiteX709" fmla="*/ 6034651 w 10228306"/>
              <a:gd name="connsiteY709" fmla="*/ 4351006 h 5943531"/>
              <a:gd name="connsiteX710" fmla="*/ 2529359 w 10228306"/>
              <a:gd name="connsiteY710" fmla="*/ 4348112 h 5943531"/>
              <a:gd name="connsiteX711" fmla="*/ 2567228 w 10228306"/>
              <a:gd name="connsiteY711" fmla="*/ 4348112 h 5943531"/>
              <a:gd name="connsiteX712" fmla="*/ 2567228 w 10228306"/>
              <a:gd name="connsiteY712" fmla="*/ 4534273 h 5943531"/>
              <a:gd name="connsiteX713" fmla="*/ 2565034 w 10228306"/>
              <a:gd name="connsiteY713" fmla="*/ 4534273 h 5943531"/>
              <a:gd name="connsiteX714" fmla="*/ 2565034 w 10228306"/>
              <a:gd name="connsiteY714" fmla="*/ 4578124 h 5943531"/>
              <a:gd name="connsiteX715" fmla="*/ 2514564 w 10228306"/>
              <a:gd name="connsiteY715" fmla="*/ 4629867 h 5943531"/>
              <a:gd name="connsiteX716" fmla="*/ 2476694 w 10228306"/>
              <a:gd name="connsiteY716" fmla="*/ 4629867 h 5943531"/>
              <a:gd name="connsiteX717" fmla="*/ 2476694 w 10228306"/>
              <a:gd name="connsiteY717" fmla="*/ 4443704 h 5943531"/>
              <a:gd name="connsiteX718" fmla="*/ 2478889 w 10228306"/>
              <a:gd name="connsiteY718" fmla="*/ 4443704 h 5943531"/>
              <a:gd name="connsiteX719" fmla="*/ 2478889 w 10228306"/>
              <a:gd name="connsiteY719" fmla="*/ 4399854 h 5943531"/>
              <a:gd name="connsiteX720" fmla="*/ 2529359 w 10228306"/>
              <a:gd name="connsiteY720" fmla="*/ 4348112 h 5943531"/>
              <a:gd name="connsiteX721" fmla="*/ 3854797 w 10228306"/>
              <a:gd name="connsiteY721" fmla="*/ 4256020 h 5943531"/>
              <a:gd name="connsiteX722" fmla="*/ 3892666 w 10228306"/>
              <a:gd name="connsiteY722" fmla="*/ 4256020 h 5943531"/>
              <a:gd name="connsiteX723" fmla="*/ 3892666 w 10228306"/>
              <a:gd name="connsiteY723" fmla="*/ 4442184 h 5943531"/>
              <a:gd name="connsiteX724" fmla="*/ 3890472 w 10228306"/>
              <a:gd name="connsiteY724" fmla="*/ 4442184 h 5943531"/>
              <a:gd name="connsiteX725" fmla="*/ 3890472 w 10228306"/>
              <a:gd name="connsiteY725" fmla="*/ 4486034 h 5943531"/>
              <a:gd name="connsiteX726" fmla="*/ 3840001 w 10228306"/>
              <a:gd name="connsiteY726" fmla="*/ 4537777 h 5943531"/>
              <a:gd name="connsiteX727" fmla="*/ 3802132 w 10228306"/>
              <a:gd name="connsiteY727" fmla="*/ 4537777 h 5943531"/>
              <a:gd name="connsiteX728" fmla="*/ 3802132 w 10228306"/>
              <a:gd name="connsiteY728" fmla="*/ 4351615 h 5943531"/>
              <a:gd name="connsiteX729" fmla="*/ 3804327 w 10228306"/>
              <a:gd name="connsiteY729" fmla="*/ 4351615 h 5943531"/>
              <a:gd name="connsiteX730" fmla="*/ 3804327 w 10228306"/>
              <a:gd name="connsiteY730" fmla="*/ 4307763 h 5943531"/>
              <a:gd name="connsiteX731" fmla="*/ 3854797 w 10228306"/>
              <a:gd name="connsiteY731" fmla="*/ 4256020 h 5943531"/>
              <a:gd name="connsiteX732" fmla="*/ 2644206 w 10228306"/>
              <a:gd name="connsiteY732" fmla="*/ 4243988 h 5943531"/>
              <a:gd name="connsiteX733" fmla="*/ 2843605 w 10228306"/>
              <a:gd name="connsiteY733" fmla="*/ 4243988 h 5943531"/>
              <a:gd name="connsiteX734" fmla="*/ 2855921 w 10228306"/>
              <a:gd name="connsiteY734" fmla="*/ 4244908 h 5943531"/>
              <a:gd name="connsiteX735" fmla="*/ 3070081 w 10228306"/>
              <a:gd name="connsiteY735" fmla="*/ 4244908 h 5943531"/>
              <a:gd name="connsiteX736" fmla="*/ 3070081 w 10228306"/>
              <a:gd name="connsiteY736" fmla="*/ 4272055 h 5943531"/>
              <a:gd name="connsiteX737" fmla="*/ 2993102 w 10228306"/>
              <a:gd name="connsiteY737" fmla="*/ 4349032 h 5943531"/>
              <a:gd name="connsiteX738" fmla="*/ 2793702 w 10228306"/>
              <a:gd name="connsiteY738" fmla="*/ 4349032 h 5943531"/>
              <a:gd name="connsiteX739" fmla="*/ 2781386 w 10228306"/>
              <a:gd name="connsiteY739" fmla="*/ 4348112 h 5943531"/>
              <a:gd name="connsiteX740" fmla="*/ 2567228 w 10228306"/>
              <a:gd name="connsiteY740" fmla="*/ 4348112 h 5943531"/>
              <a:gd name="connsiteX741" fmla="*/ 2567228 w 10228306"/>
              <a:gd name="connsiteY741" fmla="*/ 4320965 h 5943531"/>
              <a:gd name="connsiteX742" fmla="*/ 2644206 w 10228306"/>
              <a:gd name="connsiteY742" fmla="*/ 4243988 h 5943531"/>
              <a:gd name="connsiteX743" fmla="*/ 8636580 w 10228306"/>
              <a:gd name="connsiteY743" fmla="*/ 4169688 h 5943531"/>
              <a:gd name="connsiteX744" fmla="*/ 8674449 w 10228306"/>
              <a:gd name="connsiteY744" fmla="*/ 4169688 h 5943531"/>
              <a:gd name="connsiteX745" fmla="*/ 8674449 w 10228306"/>
              <a:gd name="connsiteY745" fmla="*/ 4355851 h 5943531"/>
              <a:gd name="connsiteX746" fmla="*/ 8672255 w 10228306"/>
              <a:gd name="connsiteY746" fmla="*/ 4355851 h 5943531"/>
              <a:gd name="connsiteX747" fmla="*/ 8672255 w 10228306"/>
              <a:gd name="connsiteY747" fmla="*/ 4399701 h 5943531"/>
              <a:gd name="connsiteX748" fmla="*/ 8621786 w 10228306"/>
              <a:gd name="connsiteY748" fmla="*/ 4451444 h 5943531"/>
              <a:gd name="connsiteX749" fmla="*/ 8583916 w 10228306"/>
              <a:gd name="connsiteY749" fmla="*/ 4451444 h 5943531"/>
              <a:gd name="connsiteX750" fmla="*/ 8583916 w 10228306"/>
              <a:gd name="connsiteY750" fmla="*/ 4265282 h 5943531"/>
              <a:gd name="connsiteX751" fmla="*/ 8586111 w 10228306"/>
              <a:gd name="connsiteY751" fmla="*/ 4265282 h 5943531"/>
              <a:gd name="connsiteX752" fmla="*/ 8586111 w 10228306"/>
              <a:gd name="connsiteY752" fmla="*/ 4221431 h 5943531"/>
              <a:gd name="connsiteX753" fmla="*/ 8636580 w 10228306"/>
              <a:gd name="connsiteY753" fmla="*/ 4169688 h 5943531"/>
              <a:gd name="connsiteX754" fmla="*/ 5246134 w 10228306"/>
              <a:gd name="connsiteY754" fmla="*/ 4162692 h 5943531"/>
              <a:gd name="connsiteX755" fmla="*/ 5284003 w 10228306"/>
              <a:gd name="connsiteY755" fmla="*/ 4162692 h 5943531"/>
              <a:gd name="connsiteX756" fmla="*/ 5284003 w 10228306"/>
              <a:gd name="connsiteY756" fmla="*/ 4348855 h 5943531"/>
              <a:gd name="connsiteX757" fmla="*/ 5281810 w 10228306"/>
              <a:gd name="connsiteY757" fmla="*/ 4348855 h 5943531"/>
              <a:gd name="connsiteX758" fmla="*/ 5281810 w 10228306"/>
              <a:gd name="connsiteY758" fmla="*/ 4392705 h 5943531"/>
              <a:gd name="connsiteX759" fmla="*/ 5231339 w 10228306"/>
              <a:gd name="connsiteY759" fmla="*/ 4444448 h 5943531"/>
              <a:gd name="connsiteX760" fmla="*/ 5193471 w 10228306"/>
              <a:gd name="connsiteY760" fmla="*/ 4444448 h 5943531"/>
              <a:gd name="connsiteX761" fmla="*/ 5193471 w 10228306"/>
              <a:gd name="connsiteY761" fmla="*/ 4258287 h 5943531"/>
              <a:gd name="connsiteX762" fmla="*/ 5195665 w 10228306"/>
              <a:gd name="connsiteY762" fmla="*/ 4258287 h 5943531"/>
              <a:gd name="connsiteX763" fmla="*/ 5195665 w 10228306"/>
              <a:gd name="connsiteY763" fmla="*/ 4214435 h 5943531"/>
              <a:gd name="connsiteX764" fmla="*/ 5246134 w 10228306"/>
              <a:gd name="connsiteY764" fmla="*/ 4162692 h 5943531"/>
              <a:gd name="connsiteX765" fmla="*/ 4150533 w 10228306"/>
              <a:gd name="connsiteY765" fmla="*/ 4151614 h 5943531"/>
              <a:gd name="connsiteX766" fmla="*/ 4503888 w 10228306"/>
              <a:gd name="connsiteY766" fmla="*/ 4151614 h 5943531"/>
              <a:gd name="connsiteX767" fmla="*/ 4503888 w 10228306"/>
              <a:gd name="connsiteY767" fmla="*/ 4178761 h 5943531"/>
              <a:gd name="connsiteX768" fmla="*/ 4426910 w 10228306"/>
              <a:gd name="connsiteY768" fmla="*/ 4255738 h 5943531"/>
              <a:gd name="connsiteX769" fmla="*/ 4246021 w 10228306"/>
              <a:gd name="connsiteY769" fmla="*/ 4255738 h 5943531"/>
              <a:gd name="connsiteX770" fmla="*/ 4246021 w 10228306"/>
              <a:gd name="connsiteY770" fmla="*/ 4256020 h 5943531"/>
              <a:gd name="connsiteX771" fmla="*/ 3892666 w 10228306"/>
              <a:gd name="connsiteY771" fmla="*/ 4256020 h 5943531"/>
              <a:gd name="connsiteX772" fmla="*/ 3892666 w 10228306"/>
              <a:gd name="connsiteY772" fmla="*/ 4228875 h 5943531"/>
              <a:gd name="connsiteX773" fmla="*/ 3969644 w 10228306"/>
              <a:gd name="connsiteY773" fmla="*/ 4151897 h 5943531"/>
              <a:gd name="connsiteX774" fmla="*/ 4150533 w 10228306"/>
              <a:gd name="connsiteY774" fmla="*/ 4151897 h 5943531"/>
              <a:gd name="connsiteX775" fmla="*/ 6651785 w 10228306"/>
              <a:gd name="connsiteY775" fmla="*/ 4069284 h 5943531"/>
              <a:gd name="connsiteX776" fmla="*/ 6689654 w 10228306"/>
              <a:gd name="connsiteY776" fmla="*/ 4069284 h 5943531"/>
              <a:gd name="connsiteX777" fmla="*/ 6689654 w 10228306"/>
              <a:gd name="connsiteY777" fmla="*/ 4255448 h 5943531"/>
              <a:gd name="connsiteX778" fmla="*/ 6687460 w 10228306"/>
              <a:gd name="connsiteY778" fmla="*/ 4255448 h 5943531"/>
              <a:gd name="connsiteX779" fmla="*/ 6687460 w 10228306"/>
              <a:gd name="connsiteY779" fmla="*/ 4299299 h 5943531"/>
              <a:gd name="connsiteX780" fmla="*/ 6636991 w 10228306"/>
              <a:gd name="connsiteY780" fmla="*/ 4351042 h 5943531"/>
              <a:gd name="connsiteX781" fmla="*/ 6599121 w 10228306"/>
              <a:gd name="connsiteY781" fmla="*/ 4351042 h 5943531"/>
              <a:gd name="connsiteX782" fmla="*/ 6599121 w 10228306"/>
              <a:gd name="connsiteY782" fmla="*/ 4164879 h 5943531"/>
              <a:gd name="connsiteX783" fmla="*/ 6601315 w 10228306"/>
              <a:gd name="connsiteY783" fmla="*/ 4164879 h 5943531"/>
              <a:gd name="connsiteX784" fmla="*/ 6601315 w 10228306"/>
              <a:gd name="connsiteY784" fmla="*/ 4121029 h 5943531"/>
              <a:gd name="connsiteX785" fmla="*/ 6651785 w 10228306"/>
              <a:gd name="connsiteY785" fmla="*/ 4069284 h 5943531"/>
              <a:gd name="connsiteX786" fmla="*/ 8751463 w 10228306"/>
              <a:gd name="connsiteY786" fmla="*/ 4065528 h 5943531"/>
              <a:gd name="connsiteX787" fmla="*/ 8950863 w 10228306"/>
              <a:gd name="connsiteY787" fmla="*/ 4065528 h 5943531"/>
              <a:gd name="connsiteX788" fmla="*/ 8962542 w 10228306"/>
              <a:gd name="connsiteY788" fmla="*/ 4066377 h 5943531"/>
              <a:gd name="connsiteX789" fmla="*/ 8962542 w 10228306"/>
              <a:gd name="connsiteY789" fmla="*/ 4065528 h 5943531"/>
              <a:gd name="connsiteX790" fmla="*/ 9315898 w 10228306"/>
              <a:gd name="connsiteY790" fmla="*/ 4065528 h 5943531"/>
              <a:gd name="connsiteX791" fmla="*/ 9315898 w 10228306"/>
              <a:gd name="connsiteY791" fmla="*/ 4092674 h 5943531"/>
              <a:gd name="connsiteX792" fmla="*/ 9238920 w 10228306"/>
              <a:gd name="connsiteY792" fmla="*/ 4169653 h 5943531"/>
              <a:gd name="connsiteX793" fmla="*/ 9039520 w 10228306"/>
              <a:gd name="connsiteY793" fmla="*/ 4169653 h 5943531"/>
              <a:gd name="connsiteX794" fmla="*/ 9027841 w 10228306"/>
              <a:gd name="connsiteY794" fmla="*/ 4168802 h 5943531"/>
              <a:gd name="connsiteX795" fmla="*/ 9027841 w 10228306"/>
              <a:gd name="connsiteY795" fmla="*/ 4169653 h 5943531"/>
              <a:gd name="connsiteX796" fmla="*/ 8674485 w 10228306"/>
              <a:gd name="connsiteY796" fmla="*/ 4169653 h 5943531"/>
              <a:gd name="connsiteX797" fmla="*/ 8674485 w 10228306"/>
              <a:gd name="connsiteY797" fmla="*/ 4142507 h 5943531"/>
              <a:gd name="connsiteX798" fmla="*/ 8751463 w 10228306"/>
              <a:gd name="connsiteY798" fmla="*/ 4065528 h 5943531"/>
              <a:gd name="connsiteX799" fmla="*/ 5513750 w 10228306"/>
              <a:gd name="connsiteY799" fmla="*/ 4058170 h 5943531"/>
              <a:gd name="connsiteX800" fmla="*/ 5867106 w 10228306"/>
              <a:gd name="connsiteY800" fmla="*/ 4058170 h 5943531"/>
              <a:gd name="connsiteX801" fmla="*/ 5867106 w 10228306"/>
              <a:gd name="connsiteY801" fmla="*/ 4085317 h 5943531"/>
              <a:gd name="connsiteX802" fmla="*/ 5790127 w 10228306"/>
              <a:gd name="connsiteY802" fmla="*/ 4162294 h 5943531"/>
              <a:gd name="connsiteX803" fmla="*/ 5637395 w 10228306"/>
              <a:gd name="connsiteY803" fmla="*/ 4162294 h 5943531"/>
              <a:gd name="connsiteX804" fmla="*/ 5637395 w 10228306"/>
              <a:gd name="connsiteY804" fmla="*/ 4162692 h 5943531"/>
              <a:gd name="connsiteX805" fmla="*/ 5284040 w 10228306"/>
              <a:gd name="connsiteY805" fmla="*/ 4162692 h 5943531"/>
              <a:gd name="connsiteX806" fmla="*/ 5284040 w 10228306"/>
              <a:gd name="connsiteY806" fmla="*/ 4135547 h 5943531"/>
              <a:gd name="connsiteX807" fmla="*/ 5361018 w 10228306"/>
              <a:gd name="connsiteY807" fmla="*/ 4058568 h 5943531"/>
              <a:gd name="connsiteX808" fmla="*/ 5513750 w 10228306"/>
              <a:gd name="connsiteY808" fmla="*/ 4058568 h 5943531"/>
              <a:gd name="connsiteX809" fmla="*/ 8043159 w 10228306"/>
              <a:gd name="connsiteY809" fmla="*/ 3975956 h 5943531"/>
              <a:gd name="connsiteX810" fmla="*/ 8081028 w 10228306"/>
              <a:gd name="connsiteY810" fmla="*/ 3975956 h 5943531"/>
              <a:gd name="connsiteX811" fmla="*/ 8081028 w 10228306"/>
              <a:gd name="connsiteY811" fmla="*/ 4162117 h 5943531"/>
              <a:gd name="connsiteX812" fmla="*/ 8078834 w 10228306"/>
              <a:gd name="connsiteY812" fmla="*/ 4162117 h 5943531"/>
              <a:gd name="connsiteX813" fmla="*/ 8078834 w 10228306"/>
              <a:gd name="connsiteY813" fmla="*/ 4205969 h 5943531"/>
              <a:gd name="connsiteX814" fmla="*/ 8028365 w 10228306"/>
              <a:gd name="connsiteY814" fmla="*/ 4257711 h 5943531"/>
              <a:gd name="connsiteX815" fmla="*/ 7990495 w 10228306"/>
              <a:gd name="connsiteY815" fmla="*/ 4257711 h 5943531"/>
              <a:gd name="connsiteX816" fmla="*/ 7990495 w 10228306"/>
              <a:gd name="connsiteY816" fmla="*/ 4284822 h 5943531"/>
              <a:gd name="connsiteX817" fmla="*/ 7913517 w 10228306"/>
              <a:gd name="connsiteY817" fmla="*/ 4361801 h 5943531"/>
              <a:gd name="connsiteX818" fmla="*/ 7391482 w 10228306"/>
              <a:gd name="connsiteY818" fmla="*/ 4361801 h 5943531"/>
              <a:gd name="connsiteX819" fmla="*/ 7391482 w 10228306"/>
              <a:gd name="connsiteY819" fmla="*/ 4334654 h 5943531"/>
              <a:gd name="connsiteX820" fmla="*/ 7468460 w 10228306"/>
              <a:gd name="connsiteY820" fmla="*/ 4257677 h 5943531"/>
              <a:gd name="connsiteX821" fmla="*/ 7667860 w 10228306"/>
              <a:gd name="connsiteY821" fmla="*/ 4257677 h 5943531"/>
              <a:gd name="connsiteX822" fmla="*/ 7990495 w 10228306"/>
              <a:gd name="connsiteY822" fmla="*/ 4257677 h 5943531"/>
              <a:gd name="connsiteX823" fmla="*/ 7990495 w 10228306"/>
              <a:gd name="connsiteY823" fmla="*/ 4071550 h 5943531"/>
              <a:gd name="connsiteX824" fmla="*/ 7992689 w 10228306"/>
              <a:gd name="connsiteY824" fmla="*/ 4071550 h 5943531"/>
              <a:gd name="connsiteX825" fmla="*/ 7992689 w 10228306"/>
              <a:gd name="connsiteY825" fmla="*/ 4027699 h 5943531"/>
              <a:gd name="connsiteX826" fmla="*/ 8043159 w 10228306"/>
              <a:gd name="connsiteY826" fmla="*/ 3975956 h 5943531"/>
              <a:gd name="connsiteX827" fmla="*/ 10185236 w 10228306"/>
              <a:gd name="connsiteY827" fmla="*/ 3972235 h 5943531"/>
              <a:gd name="connsiteX828" fmla="*/ 10228306 w 10228306"/>
              <a:gd name="connsiteY828" fmla="*/ 3972235 h 5943531"/>
              <a:gd name="connsiteX829" fmla="*/ 10228306 w 10228306"/>
              <a:gd name="connsiteY829" fmla="*/ 4076359 h 5943531"/>
              <a:gd name="connsiteX830" fmla="*/ 10108259 w 10228306"/>
              <a:gd name="connsiteY830" fmla="*/ 4076359 h 5943531"/>
              <a:gd name="connsiteX831" fmla="*/ 10108259 w 10228306"/>
              <a:gd name="connsiteY831" fmla="*/ 4262521 h 5943531"/>
              <a:gd name="connsiteX832" fmla="*/ 10106064 w 10228306"/>
              <a:gd name="connsiteY832" fmla="*/ 4262521 h 5943531"/>
              <a:gd name="connsiteX833" fmla="*/ 10106064 w 10228306"/>
              <a:gd name="connsiteY833" fmla="*/ 4306373 h 5943531"/>
              <a:gd name="connsiteX834" fmla="*/ 10055595 w 10228306"/>
              <a:gd name="connsiteY834" fmla="*/ 4358116 h 5943531"/>
              <a:gd name="connsiteX835" fmla="*/ 10017725 w 10228306"/>
              <a:gd name="connsiteY835" fmla="*/ 4358116 h 5943531"/>
              <a:gd name="connsiteX836" fmla="*/ 10017725 w 10228306"/>
              <a:gd name="connsiteY836" fmla="*/ 4171952 h 5943531"/>
              <a:gd name="connsiteX837" fmla="*/ 10019919 w 10228306"/>
              <a:gd name="connsiteY837" fmla="*/ 4171952 h 5943531"/>
              <a:gd name="connsiteX838" fmla="*/ 10019919 w 10228306"/>
              <a:gd name="connsiteY838" fmla="*/ 4128103 h 5943531"/>
              <a:gd name="connsiteX839" fmla="*/ 10070389 w 10228306"/>
              <a:gd name="connsiteY839" fmla="*/ 4076359 h 5943531"/>
              <a:gd name="connsiteX840" fmla="*/ 10108258 w 10228306"/>
              <a:gd name="connsiteY840" fmla="*/ 4076359 h 5943531"/>
              <a:gd name="connsiteX841" fmla="*/ 10108258 w 10228306"/>
              <a:gd name="connsiteY841" fmla="*/ 4049213 h 5943531"/>
              <a:gd name="connsiteX842" fmla="*/ 10185236 w 10228306"/>
              <a:gd name="connsiteY842" fmla="*/ 3972235 h 5943531"/>
              <a:gd name="connsiteX843" fmla="*/ 6947522 w 10228306"/>
              <a:gd name="connsiteY843" fmla="*/ 3964843 h 5943531"/>
              <a:gd name="connsiteX844" fmla="*/ 7300877 w 10228306"/>
              <a:gd name="connsiteY844" fmla="*/ 3964843 h 5943531"/>
              <a:gd name="connsiteX845" fmla="*/ 7300877 w 10228306"/>
              <a:gd name="connsiteY845" fmla="*/ 3991988 h 5943531"/>
              <a:gd name="connsiteX846" fmla="*/ 7223899 w 10228306"/>
              <a:gd name="connsiteY846" fmla="*/ 4068965 h 5943531"/>
              <a:gd name="connsiteX847" fmla="*/ 7043010 w 10228306"/>
              <a:gd name="connsiteY847" fmla="*/ 4068965 h 5943531"/>
              <a:gd name="connsiteX848" fmla="*/ 7043010 w 10228306"/>
              <a:gd name="connsiteY848" fmla="*/ 4069250 h 5943531"/>
              <a:gd name="connsiteX849" fmla="*/ 6689654 w 10228306"/>
              <a:gd name="connsiteY849" fmla="*/ 4069250 h 5943531"/>
              <a:gd name="connsiteX850" fmla="*/ 6689654 w 10228306"/>
              <a:gd name="connsiteY850" fmla="*/ 4042103 h 5943531"/>
              <a:gd name="connsiteX851" fmla="*/ 6766632 w 10228306"/>
              <a:gd name="connsiteY851" fmla="*/ 3965126 h 5943531"/>
              <a:gd name="connsiteX852" fmla="*/ 6947522 w 10228306"/>
              <a:gd name="connsiteY852" fmla="*/ 3965126 h 5943531"/>
              <a:gd name="connsiteX853" fmla="*/ 3122780 w 10228306"/>
              <a:gd name="connsiteY853" fmla="*/ 3963187 h 5943531"/>
              <a:gd name="connsiteX854" fmla="*/ 3160649 w 10228306"/>
              <a:gd name="connsiteY854" fmla="*/ 3963187 h 5943531"/>
              <a:gd name="connsiteX855" fmla="*/ 3160649 w 10228306"/>
              <a:gd name="connsiteY855" fmla="*/ 4149348 h 5943531"/>
              <a:gd name="connsiteX856" fmla="*/ 3158455 w 10228306"/>
              <a:gd name="connsiteY856" fmla="*/ 4149348 h 5943531"/>
              <a:gd name="connsiteX857" fmla="*/ 3158455 w 10228306"/>
              <a:gd name="connsiteY857" fmla="*/ 4193200 h 5943531"/>
              <a:gd name="connsiteX858" fmla="*/ 3107986 w 10228306"/>
              <a:gd name="connsiteY858" fmla="*/ 4244943 h 5943531"/>
              <a:gd name="connsiteX859" fmla="*/ 3070115 w 10228306"/>
              <a:gd name="connsiteY859" fmla="*/ 4244943 h 5943531"/>
              <a:gd name="connsiteX860" fmla="*/ 3070115 w 10228306"/>
              <a:gd name="connsiteY860" fmla="*/ 4058781 h 5943531"/>
              <a:gd name="connsiteX861" fmla="*/ 3072311 w 10228306"/>
              <a:gd name="connsiteY861" fmla="*/ 4058781 h 5943531"/>
              <a:gd name="connsiteX862" fmla="*/ 3072311 w 10228306"/>
              <a:gd name="connsiteY862" fmla="*/ 4014930 h 5943531"/>
              <a:gd name="connsiteX863" fmla="*/ 3122780 w 10228306"/>
              <a:gd name="connsiteY863" fmla="*/ 3963187 h 5943531"/>
              <a:gd name="connsiteX864" fmla="*/ 8158006 w 10228306"/>
              <a:gd name="connsiteY864" fmla="*/ 3871832 h 5943531"/>
              <a:gd name="connsiteX865" fmla="*/ 8357406 w 10228306"/>
              <a:gd name="connsiteY865" fmla="*/ 3871832 h 5943531"/>
              <a:gd name="connsiteX866" fmla="*/ 8369722 w 10228306"/>
              <a:gd name="connsiteY866" fmla="*/ 3872752 h 5943531"/>
              <a:gd name="connsiteX867" fmla="*/ 8583881 w 10228306"/>
              <a:gd name="connsiteY867" fmla="*/ 3872752 h 5943531"/>
              <a:gd name="connsiteX868" fmla="*/ 8583881 w 10228306"/>
              <a:gd name="connsiteY868" fmla="*/ 3899897 h 5943531"/>
              <a:gd name="connsiteX869" fmla="*/ 8506902 w 10228306"/>
              <a:gd name="connsiteY869" fmla="*/ 3976876 h 5943531"/>
              <a:gd name="connsiteX870" fmla="*/ 8307503 w 10228306"/>
              <a:gd name="connsiteY870" fmla="*/ 3976876 h 5943531"/>
              <a:gd name="connsiteX871" fmla="*/ 8295186 w 10228306"/>
              <a:gd name="connsiteY871" fmla="*/ 3975956 h 5943531"/>
              <a:gd name="connsiteX872" fmla="*/ 8081028 w 10228306"/>
              <a:gd name="connsiteY872" fmla="*/ 3975956 h 5943531"/>
              <a:gd name="connsiteX873" fmla="*/ 8081028 w 10228306"/>
              <a:gd name="connsiteY873" fmla="*/ 3948809 h 5943531"/>
              <a:gd name="connsiteX874" fmla="*/ 8158006 w 10228306"/>
              <a:gd name="connsiteY874" fmla="*/ 3871832 h 5943531"/>
              <a:gd name="connsiteX875" fmla="*/ 3237663 w 10228306"/>
              <a:gd name="connsiteY875" fmla="*/ 3859026 h 5943531"/>
              <a:gd name="connsiteX876" fmla="*/ 3437063 w 10228306"/>
              <a:gd name="connsiteY876" fmla="*/ 3859026 h 5943531"/>
              <a:gd name="connsiteX877" fmla="*/ 3448742 w 10228306"/>
              <a:gd name="connsiteY877" fmla="*/ 3859876 h 5943531"/>
              <a:gd name="connsiteX878" fmla="*/ 3448742 w 10228306"/>
              <a:gd name="connsiteY878" fmla="*/ 3859026 h 5943531"/>
              <a:gd name="connsiteX879" fmla="*/ 3802098 w 10228306"/>
              <a:gd name="connsiteY879" fmla="*/ 3859026 h 5943531"/>
              <a:gd name="connsiteX880" fmla="*/ 3802098 w 10228306"/>
              <a:gd name="connsiteY880" fmla="*/ 3886173 h 5943531"/>
              <a:gd name="connsiteX881" fmla="*/ 3725120 w 10228306"/>
              <a:gd name="connsiteY881" fmla="*/ 3963150 h 5943531"/>
              <a:gd name="connsiteX882" fmla="*/ 3525720 w 10228306"/>
              <a:gd name="connsiteY882" fmla="*/ 3963150 h 5943531"/>
              <a:gd name="connsiteX883" fmla="*/ 3514041 w 10228306"/>
              <a:gd name="connsiteY883" fmla="*/ 3962301 h 5943531"/>
              <a:gd name="connsiteX884" fmla="*/ 3514041 w 10228306"/>
              <a:gd name="connsiteY884" fmla="*/ 3963150 h 5943531"/>
              <a:gd name="connsiteX885" fmla="*/ 3160685 w 10228306"/>
              <a:gd name="connsiteY885" fmla="*/ 3963150 h 5943531"/>
              <a:gd name="connsiteX886" fmla="*/ 3160685 w 10228306"/>
              <a:gd name="connsiteY886" fmla="*/ 3936006 h 5943531"/>
              <a:gd name="connsiteX887" fmla="*/ 3237663 w 10228306"/>
              <a:gd name="connsiteY887" fmla="*/ 3859026 h 5943531"/>
              <a:gd name="connsiteX888" fmla="*/ 9368597 w 10228306"/>
              <a:gd name="connsiteY888" fmla="*/ 3783806 h 5943531"/>
              <a:gd name="connsiteX889" fmla="*/ 9406466 w 10228306"/>
              <a:gd name="connsiteY889" fmla="*/ 3783806 h 5943531"/>
              <a:gd name="connsiteX890" fmla="*/ 9406466 w 10228306"/>
              <a:gd name="connsiteY890" fmla="*/ 3969970 h 5943531"/>
              <a:gd name="connsiteX891" fmla="*/ 9404272 w 10228306"/>
              <a:gd name="connsiteY891" fmla="*/ 3969970 h 5943531"/>
              <a:gd name="connsiteX892" fmla="*/ 9404272 w 10228306"/>
              <a:gd name="connsiteY892" fmla="*/ 4013822 h 5943531"/>
              <a:gd name="connsiteX893" fmla="*/ 9353802 w 10228306"/>
              <a:gd name="connsiteY893" fmla="*/ 4065564 h 5943531"/>
              <a:gd name="connsiteX894" fmla="*/ 9315933 w 10228306"/>
              <a:gd name="connsiteY894" fmla="*/ 4065564 h 5943531"/>
              <a:gd name="connsiteX895" fmla="*/ 9315933 w 10228306"/>
              <a:gd name="connsiteY895" fmla="*/ 3879401 h 5943531"/>
              <a:gd name="connsiteX896" fmla="*/ 9318127 w 10228306"/>
              <a:gd name="connsiteY896" fmla="*/ 3879401 h 5943531"/>
              <a:gd name="connsiteX897" fmla="*/ 9318127 w 10228306"/>
              <a:gd name="connsiteY897" fmla="*/ 3835549 h 5943531"/>
              <a:gd name="connsiteX898" fmla="*/ 9368597 w 10228306"/>
              <a:gd name="connsiteY898" fmla="*/ 3783806 h 5943531"/>
              <a:gd name="connsiteX899" fmla="*/ 5919804 w 10228306"/>
              <a:gd name="connsiteY899" fmla="*/ 3776414 h 5943531"/>
              <a:gd name="connsiteX900" fmla="*/ 5957673 w 10228306"/>
              <a:gd name="connsiteY900" fmla="*/ 3776414 h 5943531"/>
              <a:gd name="connsiteX901" fmla="*/ 5957673 w 10228306"/>
              <a:gd name="connsiteY901" fmla="*/ 3962577 h 5943531"/>
              <a:gd name="connsiteX902" fmla="*/ 5955479 w 10228306"/>
              <a:gd name="connsiteY902" fmla="*/ 3962577 h 5943531"/>
              <a:gd name="connsiteX903" fmla="*/ 5955479 w 10228306"/>
              <a:gd name="connsiteY903" fmla="*/ 4006429 h 5943531"/>
              <a:gd name="connsiteX904" fmla="*/ 5905010 w 10228306"/>
              <a:gd name="connsiteY904" fmla="*/ 4058170 h 5943531"/>
              <a:gd name="connsiteX905" fmla="*/ 5867140 w 10228306"/>
              <a:gd name="connsiteY905" fmla="*/ 4058170 h 5943531"/>
              <a:gd name="connsiteX906" fmla="*/ 5867140 w 10228306"/>
              <a:gd name="connsiteY906" fmla="*/ 3872008 h 5943531"/>
              <a:gd name="connsiteX907" fmla="*/ 5869335 w 10228306"/>
              <a:gd name="connsiteY907" fmla="*/ 3872008 h 5943531"/>
              <a:gd name="connsiteX908" fmla="*/ 5869335 w 10228306"/>
              <a:gd name="connsiteY908" fmla="*/ 3828157 h 5943531"/>
              <a:gd name="connsiteX909" fmla="*/ 5919804 w 10228306"/>
              <a:gd name="connsiteY909" fmla="*/ 3776414 h 5943531"/>
              <a:gd name="connsiteX910" fmla="*/ 4671435 w 10228306"/>
              <a:gd name="connsiteY910" fmla="*/ 3765732 h 5943531"/>
              <a:gd name="connsiteX911" fmla="*/ 4870836 w 10228306"/>
              <a:gd name="connsiteY911" fmla="*/ 3765732 h 5943531"/>
              <a:gd name="connsiteX912" fmla="*/ 5193471 w 10228306"/>
              <a:gd name="connsiteY912" fmla="*/ 3765732 h 5943531"/>
              <a:gd name="connsiteX913" fmla="*/ 5193471 w 10228306"/>
              <a:gd name="connsiteY913" fmla="*/ 3792879 h 5943531"/>
              <a:gd name="connsiteX914" fmla="*/ 5116493 w 10228306"/>
              <a:gd name="connsiteY914" fmla="*/ 3869856 h 5943531"/>
              <a:gd name="connsiteX915" fmla="*/ 4594459 w 10228306"/>
              <a:gd name="connsiteY915" fmla="*/ 3869856 h 5943531"/>
              <a:gd name="connsiteX916" fmla="*/ 4594459 w 10228306"/>
              <a:gd name="connsiteY916" fmla="*/ 4056019 h 5943531"/>
              <a:gd name="connsiteX917" fmla="*/ 4592263 w 10228306"/>
              <a:gd name="connsiteY917" fmla="*/ 4056019 h 5943531"/>
              <a:gd name="connsiteX918" fmla="*/ 4592263 w 10228306"/>
              <a:gd name="connsiteY918" fmla="*/ 4099871 h 5943531"/>
              <a:gd name="connsiteX919" fmla="*/ 4541794 w 10228306"/>
              <a:gd name="connsiteY919" fmla="*/ 4151614 h 5943531"/>
              <a:gd name="connsiteX920" fmla="*/ 4503925 w 10228306"/>
              <a:gd name="connsiteY920" fmla="*/ 4151614 h 5943531"/>
              <a:gd name="connsiteX921" fmla="*/ 4503925 w 10228306"/>
              <a:gd name="connsiteY921" fmla="*/ 3965451 h 5943531"/>
              <a:gd name="connsiteX922" fmla="*/ 4506118 w 10228306"/>
              <a:gd name="connsiteY922" fmla="*/ 3965451 h 5943531"/>
              <a:gd name="connsiteX923" fmla="*/ 4506118 w 10228306"/>
              <a:gd name="connsiteY923" fmla="*/ 3921599 h 5943531"/>
              <a:gd name="connsiteX924" fmla="*/ 4556589 w 10228306"/>
              <a:gd name="connsiteY924" fmla="*/ 3869856 h 5943531"/>
              <a:gd name="connsiteX925" fmla="*/ 4594458 w 10228306"/>
              <a:gd name="connsiteY925" fmla="*/ 3869856 h 5943531"/>
              <a:gd name="connsiteX926" fmla="*/ 4594458 w 10228306"/>
              <a:gd name="connsiteY926" fmla="*/ 3842712 h 5943531"/>
              <a:gd name="connsiteX927" fmla="*/ 4671435 w 10228306"/>
              <a:gd name="connsiteY927" fmla="*/ 3765732 h 5943531"/>
              <a:gd name="connsiteX928" fmla="*/ 7353577 w 10228306"/>
              <a:gd name="connsiteY928" fmla="*/ 3683085 h 5943531"/>
              <a:gd name="connsiteX929" fmla="*/ 7391446 w 10228306"/>
              <a:gd name="connsiteY929" fmla="*/ 3683085 h 5943531"/>
              <a:gd name="connsiteX930" fmla="*/ 7391446 w 10228306"/>
              <a:gd name="connsiteY930" fmla="*/ 3869249 h 5943531"/>
              <a:gd name="connsiteX931" fmla="*/ 7389252 w 10228306"/>
              <a:gd name="connsiteY931" fmla="*/ 3869249 h 5943531"/>
              <a:gd name="connsiteX932" fmla="*/ 7389252 w 10228306"/>
              <a:gd name="connsiteY932" fmla="*/ 3913100 h 5943531"/>
              <a:gd name="connsiteX933" fmla="*/ 7338783 w 10228306"/>
              <a:gd name="connsiteY933" fmla="*/ 3964843 h 5943531"/>
              <a:gd name="connsiteX934" fmla="*/ 7300913 w 10228306"/>
              <a:gd name="connsiteY934" fmla="*/ 3964843 h 5943531"/>
              <a:gd name="connsiteX935" fmla="*/ 7300913 w 10228306"/>
              <a:gd name="connsiteY935" fmla="*/ 3778678 h 5943531"/>
              <a:gd name="connsiteX936" fmla="*/ 7303107 w 10228306"/>
              <a:gd name="connsiteY936" fmla="*/ 3778678 h 5943531"/>
              <a:gd name="connsiteX937" fmla="*/ 7303107 w 10228306"/>
              <a:gd name="connsiteY937" fmla="*/ 3734828 h 5943531"/>
              <a:gd name="connsiteX938" fmla="*/ 7353577 w 10228306"/>
              <a:gd name="connsiteY938" fmla="*/ 3683085 h 5943531"/>
              <a:gd name="connsiteX939" fmla="*/ 9664334 w 10228306"/>
              <a:gd name="connsiteY939" fmla="*/ 3679400 h 5943531"/>
              <a:gd name="connsiteX940" fmla="*/ 10017689 w 10228306"/>
              <a:gd name="connsiteY940" fmla="*/ 3679400 h 5943531"/>
              <a:gd name="connsiteX941" fmla="*/ 10017689 w 10228306"/>
              <a:gd name="connsiteY941" fmla="*/ 3706546 h 5943531"/>
              <a:gd name="connsiteX942" fmla="*/ 9940711 w 10228306"/>
              <a:gd name="connsiteY942" fmla="*/ 3783524 h 5943531"/>
              <a:gd name="connsiteX943" fmla="*/ 9759822 w 10228306"/>
              <a:gd name="connsiteY943" fmla="*/ 3783524 h 5943531"/>
              <a:gd name="connsiteX944" fmla="*/ 9759822 w 10228306"/>
              <a:gd name="connsiteY944" fmla="*/ 3783806 h 5943531"/>
              <a:gd name="connsiteX945" fmla="*/ 9406466 w 10228306"/>
              <a:gd name="connsiteY945" fmla="*/ 3783806 h 5943531"/>
              <a:gd name="connsiteX946" fmla="*/ 9406466 w 10228306"/>
              <a:gd name="connsiteY946" fmla="*/ 3756661 h 5943531"/>
              <a:gd name="connsiteX947" fmla="*/ 9483444 w 10228306"/>
              <a:gd name="connsiteY947" fmla="*/ 3679682 h 5943531"/>
              <a:gd name="connsiteX948" fmla="*/ 9664334 w 10228306"/>
              <a:gd name="connsiteY948" fmla="*/ 3679682 h 5943531"/>
              <a:gd name="connsiteX949" fmla="*/ 6034651 w 10228306"/>
              <a:gd name="connsiteY949" fmla="*/ 3672290 h 5943531"/>
              <a:gd name="connsiteX950" fmla="*/ 6234051 w 10228306"/>
              <a:gd name="connsiteY950" fmla="*/ 3672290 h 5943531"/>
              <a:gd name="connsiteX951" fmla="*/ 6245730 w 10228306"/>
              <a:gd name="connsiteY951" fmla="*/ 3673139 h 5943531"/>
              <a:gd name="connsiteX952" fmla="*/ 6245730 w 10228306"/>
              <a:gd name="connsiteY952" fmla="*/ 3672290 h 5943531"/>
              <a:gd name="connsiteX953" fmla="*/ 6599086 w 10228306"/>
              <a:gd name="connsiteY953" fmla="*/ 3672290 h 5943531"/>
              <a:gd name="connsiteX954" fmla="*/ 6599086 w 10228306"/>
              <a:gd name="connsiteY954" fmla="*/ 3699436 h 5943531"/>
              <a:gd name="connsiteX955" fmla="*/ 6522108 w 10228306"/>
              <a:gd name="connsiteY955" fmla="*/ 3776414 h 5943531"/>
              <a:gd name="connsiteX956" fmla="*/ 6322708 w 10228306"/>
              <a:gd name="connsiteY956" fmla="*/ 3776414 h 5943531"/>
              <a:gd name="connsiteX957" fmla="*/ 6311029 w 10228306"/>
              <a:gd name="connsiteY957" fmla="*/ 3775564 h 5943531"/>
              <a:gd name="connsiteX958" fmla="*/ 6311029 w 10228306"/>
              <a:gd name="connsiteY958" fmla="*/ 3776414 h 5943531"/>
              <a:gd name="connsiteX959" fmla="*/ 5957673 w 10228306"/>
              <a:gd name="connsiteY959" fmla="*/ 3776414 h 5943531"/>
              <a:gd name="connsiteX960" fmla="*/ 5957673 w 10228306"/>
              <a:gd name="connsiteY960" fmla="*/ 3749267 h 5943531"/>
              <a:gd name="connsiteX961" fmla="*/ 6034651 w 10228306"/>
              <a:gd name="connsiteY961" fmla="*/ 3672290 h 5943531"/>
              <a:gd name="connsiteX962" fmla="*/ 8636580 w 10228306"/>
              <a:gd name="connsiteY962" fmla="*/ 3590994 h 5943531"/>
              <a:gd name="connsiteX963" fmla="*/ 8674449 w 10228306"/>
              <a:gd name="connsiteY963" fmla="*/ 3590994 h 5943531"/>
              <a:gd name="connsiteX964" fmla="*/ 8674449 w 10228306"/>
              <a:gd name="connsiteY964" fmla="*/ 3777157 h 5943531"/>
              <a:gd name="connsiteX965" fmla="*/ 8672255 w 10228306"/>
              <a:gd name="connsiteY965" fmla="*/ 3777157 h 5943531"/>
              <a:gd name="connsiteX966" fmla="*/ 8672255 w 10228306"/>
              <a:gd name="connsiteY966" fmla="*/ 3821009 h 5943531"/>
              <a:gd name="connsiteX967" fmla="*/ 8621786 w 10228306"/>
              <a:gd name="connsiteY967" fmla="*/ 3872752 h 5943531"/>
              <a:gd name="connsiteX968" fmla="*/ 8583916 w 10228306"/>
              <a:gd name="connsiteY968" fmla="*/ 3872752 h 5943531"/>
              <a:gd name="connsiteX969" fmla="*/ 8583916 w 10228306"/>
              <a:gd name="connsiteY969" fmla="*/ 3686588 h 5943531"/>
              <a:gd name="connsiteX970" fmla="*/ 8586111 w 10228306"/>
              <a:gd name="connsiteY970" fmla="*/ 3686588 h 5943531"/>
              <a:gd name="connsiteX971" fmla="*/ 8586111 w 10228306"/>
              <a:gd name="connsiteY971" fmla="*/ 3642737 h 5943531"/>
              <a:gd name="connsiteX972" fmla="*/ 8636580 w 10228306"/>
              <a:gd name="connsiteY972" fmla="*/ 3590994 h 5943531"/>
              <a:gd name="connsiteX973" fmla="*/ 3854797 w 10228306"/>
              <a:gd name="connsiteY973" fmla="*/ 3577305 h 5943531"/>
              <a:gd name="connsiteX974" fmla="*/ 3892666 w 10228306"/>
              <a:gd name="connsiteY974" fmla="*/ 3577305 h 5943531"/>
              <a:gd name="connsiteX975" fmla="*/ 3892666 w 10228306"/>
              <a:gd name="connsiteY975" fmla="*/ 3763468 h 5943531"/>
              <a:gd name="connsiteX976" fmla="*/ 3890472 w 10228306"/>
              <a:gd name="connsiteY976" fmla="*/ 3763468 h 5943531"/>
              <a:gd name="connsiteX977" fmla="*/ 3890472 w 10228306"/>
              <a:gd name="connsiteY977" fmla="*/ 3807318 h 5943531"/>
              <a:gd name="connsiteX978" fmla="*/ 3840001 w 10228306"/>
              <a:gd name="connsiteY978" fmla="*/ 3859061 h 5943531"/>
              <a:gd name="connsiteX979" fmla="*/ 3802132 w 10228306"/>
              <a:gd name="connsiteY979" fmla="*/ 3859061 h 5943531"/>
              <a:gd name="connsiteX980" fmla="*/ 3802132 w 10228306"/>
              <a:gd name="connsiteY980" fmla="*/ 3672899 h 5943531"/>
              <a:gd name="connsiteX981" fmla="*/ 3804327 w 10228306"/>
              <a:gd name="connsiteY981" fmla="*/ 3672899 h 5943531"/>
              <a:gd name="connsiteX982" fmla="*/ 3804327 w 10228306"/>
              <a:gd name="connsiteY982" fmla="*/ 3629048 h 5943531"/>
              <a:gd name="connsiteX983" fmla="*/ 3854797 w 10228306"/>
              <a:gd name="connsiteY983" fmla="*/ 3577305 h 5943531"/>
              <a:gd name="connsiteX984" fmla="*/ 8751463 w 10228306"/>
              <a:gd name="connsiteY984" fmla="*/ 3486870 h 5943531"/>
              <a:gd name="connsiteX985" fmla="*/ 8950863 w 10228306"/>
              <a:gd name="connsiteY985" fmla="*/ 3486870 h 5943531"/>
              <a:gd name="connsiteX986" fmla="*/ 8962542 w 10228306"/>
              <a:gd name="connsiteY986" fmla="*/ 3487719 h 5943531"/>
              <a:gd name="connsiteX987" fmla="*/ 8962542 w 10228306"/>
              <a:gd name="connsiteY987" fmla="*/ 3486870 h 5943531"/>
              <a:gd name="connsiteX988" fmla="*/ 9315898 w 10228306"/>
              <a:gd name="connsiteY988" fmla="*/ 3486870 h 5943531"/>
              <a:gd name="connsiteX989" fmla="*/ 9315898 w 10228306"/>
              <a:gd name="connsiteY989" fmla="*/ 3514015 h 5943531"/>
              <a:gd name="connsiteX990" fmla="*/ 9238920 w 10228306"/>
              <a:gd name="connsiteY990" fmla="*/ 3590994 h 5943531"/>
              <a:gd name="connsiteX991" fmla="*/ 9039520 w 10228306"/>
              <a:gd name="connsiteY991" fmla="*/ 3590994 h 5943531"/>
              <a:gd name="connsiteX992" fmla="*/ 9027841 w 10228306"/>
              <a:gd name="connsiteY992" fmla="*/ 3590145 h 5943531"/>
              <a:gd name="connsiteX993" fmla="*/ 9027841 w 10228306"/>
              <a:gd name="connsiteY993" fmla="*/ 3590994 h 5943531"/>
              <a:gd name="connsiteX994" fmla="*/ 8674485 w 10228306"/>
              <a:gd name="connsiteY994" fmla="*/ 3590994 h 5943531"/>
              <a:gd name="connsiteX995" fmla="*/ 8674485 w 10228306"/>
              <a:gd name="connsiteY995" fmla="*/ 3563847 h 5943531"/>
              <a:gd name="connsiteX996" fmla="*/ 8751463 w 10228306"/>
              <a:gd name="connsiteY996" fmla="*/ 3486870 h 5943531"/>
              <a:gd name="connsiteX997" fmla="*/ 5246134 w 10228306"/>
              <a:gd name="connsiteY997" fmla="*/ 3483976 h 5943531"/>
              <a:gd name="connsiteX998" fmla="*/ 5284003 w 10228306"/>
              <a:gd name="connsiteY998" fmla="*/ 3483976 h 5943531"/>
              <a:gd name="connsiteX999" fmla="*/ 5284003 w 10228306"/>
              <a:gd name="connsiteY999" fmla="*/ 3670139 h 5943531"/>
              <a:gd name="connsiteX1000" fmla="*/ 5281810 w 10228306"/>
              <a:gd name="connsiteY1000" fmla="*/ 3670139 h 5943531"/>
              <a:gd name="connsiteX1001" fmla="*/ 5281810 w 10228306"/>
              <a:gd name="connsiteY1001" fmla="*/ 3713989 h 5943531"/>
              <a:gd name="connsiteX1002" fmla="*/ 5231339 w 10228306"/>
              <a:gd name="connsiteY1002" fmla="*/ 3765732 h 5943531"/>
              <a:gd name="connsiteX1003" fmla="*/ 5193471 w 10228306"/>
              <a:gd name="connsiteY1003" fmla="*/ 3765732 h 5943531"/>
              <a:gd name="connsiteX1004" fmla="*/ 5193471 w 10228306"/>
              <a:gd name="connsiteY1004" fmla="*/ 3579570 h 5943531"/>
              <a:gd name="connsiteX1005" fmla="*/ 5195665 w 10228306"/>
              <a:gd name="connsiteY1005" fmla="*/ 3579570 h 5943531"/>
              <a:gd name="connsiteX1006" fmla="*/ 5195665 w 10228306"/>
              <a:gd name="connsiteY1006" fmla="*/ 3535719 h 5943531"/>
              <a:gd name="connsiteX1007" fmla="*/ 5246134 w 10228306"/>
              <a:gd name="connsiteY1007" fmla="*/ 3483976 h 5943531"/>
              <a:gd name="connsiteX1008" fmla="*/ 4150533 w 10228306"/>
              <a:gd name="connsiteY1008" fmla="*/ 3472898 h 5943531"/>
              <a:gd name="connsiteX1009" fmla="*/ 4503888 w 10228306"/>
              <a:gd name="connsiteY1009" fmla="*/ 3472898 h 5943531"/>
              <a:gd name="connsiteX1010" fmla="*/ 4503888 w 10228306"/>
              <a:gd name="connsiteY1010" fmla="*/ 3500043 h 5943531"/>
              <a:gd name="connsiteX1011" fmla="*/ 4426910 w 10228306"/>
              <a:gd name="connsiteY1011" fmla="*/ 3577022 h 5943531"/>
              <a:gd name="connsiteX1012" fmla="*/ 4246021 w 10228306"/>
              <a:gd name="connsiteY1012" fmla="*/ 3577022 h 5943531"/>
              <a:gd name="connsiteX1013" fmla="*/ 4246021 w 10228306"/>
              <a:gd name="connsiteY1013" fmla="*/ 3577305 h 5943531"/>
              <a:gd name="connsiteX1014" fmla="*/ 3892666 w 10228306"/>
              <a:gd name="connsiteY1014" fmla="*/ 3577305 h 5943531"/>
              <a:gd name="connsiteX1015" fmla="*/ 3892666 w 10228306"/>
              <a:gd name="connsiteY1015" fmla="*/ 3550158 h 5943531"/>
              <a:gd name="connsiteX1016" fmla="*/ 3969644 w 10228306"/>
              <a:gd name="connsiteY1016" fmla="*/ 3473181 h 5943531"/>
              <a:gd name="connsiteX1017" fmla="*/ 4150533 w 10228306"/>
              <a:gd name="connsiteY1017" fmla="*/ 3473181 h 5943531"/>
              <a:gd name="connsiteX1018" fmla="*/ 6651785 w 10228306"/>
              <a:gd name="connsiteY1018" fmla="*/ 3390568 h 5943531"/>
              <a:gd name="connsiteX1019" fmla="*/ 6689654 w 10228306"/>
              <a:gd name="connsiteY1019" fmla="*/ 3390568 h 5943531"/>
              <a:gd name="connsiteX1020" fmla="*/ 6689654 w 10228306"/>
              <a:gd name="connsiteY1020" fmla="*/ 3576730 h 5943531"/>
              <a:gd name="connsiteX1021" fmla="*/ 6687460 w 10228306"/>
              <a:gd name="connsiteY1021" fmla="*/ 3576730 h 5943531"/>
              <a:gd name="connsiteX1022" fmla="*/ 6687460 w 10228306"/>
              <a:gd name="connsiteY1022" fmla="*/ 3620582 h 5943531"/>
              <a:gd name="connsiteX1023" fmla="*/ 6636991 w 10228306"/>
              <a:gd name="connsiteY1023" fmla="*/ 3672324 h 5943531"/>
              <a:gd name="connsiteX1024" fmla="*/ 6599121 w 10228306"/>
              <a:gd name="connsiteY1024" fmla="*/ 3672324 h 5943531"/>
              <a:gd name="connsiteX1025" fmla="*/ 6599121 w 10228306"/>
              <a:gd name="connsiteY1025" fmla="*/ 3486161 h 5943531"/>
              <a:gd name="connsiteX1026" fmla="*/ 6601315 w 10228306"/>
              <a:gd name="connsiteY1026" fmla="*/ 3486161 h 5943531"/>
              <a:gd name="connsiteX1027" fmla="*/ 6601315 w 10228306"/>
              <a:gd name="connsiteY1027" fmla="*/ 3442311 h 5943531"/>
              <a:gd name="connsiteX1028" fmla="*/ 6651785 w 10228306"/>
              <a:gd name="connsiteY1028" fmla="*/ 3390568 h 5943531"/>
              <a:gd name="connsiteX1029" fmla="*/ 5513750 w 10228306"/>
              <a:gd name="connsiteY1029" fmla="*/ 3379454 h 5943531"/>
              <a:gd name="connsiteX1030" fmla="*/ 5867106 w 10228306"/>
              <a:gd name="connsiteY1030" fmla="*/ 3379454 h 5943531"/>
              <a:gd name="connsiteX1031" fmla="*/ 5867106 w 10228306"/>
              <a:gd name="connsiteY1031" fmla="*/ 3406601 h 5943531"/>
              <a:gd name="connsiteX1032" fmla="*/ 5790127 w 10228306"/>
              <a:gd name="connsiteY1032" fmla="*/ 3483578 h 5943531"/>
              <a:gd name="connsiteX1033" fmla="*/ 5637395 w 10228306"/>
              <a:gd name="connsiteY1033" fmla="*/ 3483578 h 5943531"/>
              <a:gd name="connsiteX1034" fmla="*/ 5637395 w 10228306"/>
              <a:gd name="connsiteY1034" fmla="*/ 3483976 h 5943531"/>
              <a:gd name="connsiteX1035" fmla="*/ 5284040 w 10228306"/>
              <a:gd name="connsiteY1035" fmla="*/ 3483976 h 5943531"/>
              <a:gd name="connsiteX1036" fmla="*/ 5284040 w 10228306"/>
              <a:gd name="connsiteY1036" fmla="*/ 3456829 h 5943531"/>
              <a:gd name="connsiteX1037" fmla="*/ 5361018 w 10228306"/>
              <a:gd name="connsiteY1037" fmla="*/ 3379852 h 5943531"/>
              <a:gd name="connsiteX1038" fmla="*/ 5513750 w 10228306"/>
              <a:gd name="connsiteY1038" fmla="*/ 3379852 h 5943531"/>
              <a:gd name="connsiteX1039" fmla="*/ 8043159 w 10228306"/>
              <a:gd name="connsiteY1039" fmla="*/ 3297238 h 5943531"/>
              <a:gd name="connsiteX1040" fmla="*/ 8081028 w 10228306"/>
              <a:gd name="connsiteY1040" fmla="*/ 3297238 h 5943531"/>
              <a:gd name="connsiteX1041" fmla="*/ 8081028 w 10228306"/>
              <a:gd name="connsiteY1041" fmla="*/ 3483401 h 5943531"/>
              <a:gd name="connsiteX1042" fmla="*/ 8078834 w 10228306"/>
              <a:gd name="connsiteY1042" fmla="*/ 3483401 h 5943531"/>
              <a:gd name="connsiteX1043" fmla="*/ 8078834 w 10228306"/>
              <a:gd name="connsiteY1043" fmla="*/ 3527253 h 5943531"/>
              <a:gd name="connsiteX1044" fmla="*/ 8028365 w 10228306"/>
              <a:gd name="connsiteY1044" fmla="*/ 3578996 h 5943531"/>
              <a:gd name="connsiteX1045" fmla="*/ 7990495 w 10228306"/>
              <a:gd name="connsiteY1045" fmla="*/ 3578996 h 5943531"/>
              <a:gd name="connsiteX1046" fmla="*/ 7990495 w 10228306"/>
              <a:gd name="connsiteY1046" fmla="*/ 3606106 h 5943531"/>
              <a:gd name="connsiteX1047" fmla="*/ 7913517 w 10228306"/>
              <a:gd name="connsiteY1047" fmla="*/ 3683085 h 5943531"/>
              <a:gd name="connsiteX1048" fmla="*/ 7391482 w 10228306"/>
              <a:gd name="connsiteY1048" fmla="*/ 3683085 h 5943531"/>
              <a:gd name="connsiteX1049" fmla="*/ 7391482 w 10228306"/>
              <a:gd name="connsiteY1049" fmla="*/ 3655939 h 5943531"/>
              <a:gd name="connsiteX1050" fmla="*/ 7468460 w 10228306"/>
              <a:gd name="connsiteY1050" fmla="*/ 3578961 h 5943531"/>
              <a:gd name="connsiteX1051" fmla="*/ 7667860 w 10228306"/>
              <a:gd name="connsiteY1051" fmla="*/ 3578961 h 5943531"/>
              <a:gd name="connsiteX1052" fmla="*/ 7990495 w 10228306"/>
              <a:gd name="connsiteY1052" fmla="*/ 3578961 h 5943531"/>
              <a:gd name="connsiteX1053" fmla="*/ 7990495 w 10228306"/>
              <a:gd name="connsiteY1053" fmla="*/ 3392832 h 5943531"/>
              <a:gd name="connsiteX1054" fmla="*/ 7992689 w 10228306"/>
              <a:gd name="connsiteY1054" fmla="*/ 3392832 h 5943531"/>
              <a:gd name="connsiteX1055" fmla="*/ 7992689 w 10228306"/>
              <a:gd name="connsiteY1055" fmla="*/ 3348982 h 5943531"/>
              <a:gd name="connsiteX1056" fmla="*/ 8043159 w 10228306"/>
              <a:gd name="connsiteY1056" fmla="*/ 3297238 h 5943531"/>
              <a:gd name="connsiteX1057" fmla="*/ 10185236 w 10228306"/>
              <a:gd name="connsiteY1057" fmla="*/ 3293518 h 5943531"/>
              <a:gd name="connsiteX1058" fmla="*/ 10228306 w 10228306"/>
              <a:gd name="connsiteY1058" fmla="*/ 3293518 h 5943531"/>
              <a:gd name="connsiteX1059" fmla="*/ 10228306 w 10228306"/>
              <a:gd name="connsiteY1059" fmla="*/ 3397642 h 5943531"/>
              <a:gd name="connsiteX1060" fmla="*/ 10108259 w 10228306"/>
              <a:gd name="connsiteY1060" fmla="*/ 3397642 h 5943531"/>
              <a:gd name="connsiteX1061" fmla="*/ 10108259 w 10228306"/>
              <a:gd name="connsiteY1061" fmla="*/ 3583805 h 5943531"/>
              <a:gd name="connsiteX1062" fmla="*/ 10106064 w 10228306"/>
              <a:gd name="connsiteY1062" fmla="*/ 3583805 h 5943531"/>
              <a:gd name="connsiteX1063" fmla="*/ 10106064 w 10228306"/>
              <a:gd name="connsiteY1063" fmla="*/ 3627655 h 5943531"/>
              <a:gd name="connsiteX1064" fmla="*/ 10055595 w 10228306"/>
              <a:gd name="connsiteY1064" fmla="*/ 3679399 h 5943531"/>
              <a:gd name="connsiteX1065" fmla="*/ 10017725 w 10228306"/>
              <a:gd name="connsiteY1065" fmla="*/ 3679399 h 5943531"/>
              <a:gd name="connsiteX1066" fmla="*/ 10017725 w 10228306"/>
              <a:gd name="connsiteY1066" fmla="*/ 3493236 h 5943531"/>
              <a:gd name="connsiteX1067" fmla="*/ 10019919 w 10228306"/>
              <a:gd name="connsiteY1067" fmla="*/ 3493236 h 5943531"/>
              <a:gd name="connsiteX1068" fmla="*/ 10019919 w 10228306"/>
              <a:gd name="connsiteY1068" fmla="*/ 3449384 h 5943531"/>
              <a:gd name="connsiteX1069" fmla="*/ 10070389 w 10228306"/>
              <a:gd name="connsiteY1069" fmla="*/ 3397642 h 5943531"/>
              <a:gd name="connsiteX1070" fmla="*/ 10108258 w 10228306"/>
              <a:gd name="connsiteY1070" fmla="*/ 3397642 h 5943531"/>
              <a:gd name="connsiteX1071" fmla="*/ 10108258 w 10228306"/>
              <a:gd name="connsiteY1071" fmla="*/ 3370497 h 5943531"/>
              <a:gd name="connsiteX1072" fmla="*/ 10185236 w 10228306"/>
              <a:gd name="connsiteY1072" fmla="*/ 3293518 h 5943531"/>
              <a:gd name="connsiteX1073" fmla="*/ 6947522 w 10228306"/>
              <a:gd name="connsiteY1073" fmla="*/ 3286126 h 5943531"/>
              <a:gd name="connsiteX1074" fmla="*/ 7300877 w 10228306"/>
              <a:gd name="connsiteY1074" fmla="*/ 3286126 h 5943531"/>
              <a:gd name="connsiteX1075" fmla="*/ 7300877 w 10228306"/>
              <a:gd name="connsiteY1075" fmla="*/ 3313273 h 5943531"/>
              <a:gd name="connsiteX1076" fmla="*/ 7223899 w 10228306"/>
              <a:gd name="connsiteY1076" fmla="*/ 3390250 h 5943531"/>
              <a:gd name="connsiteX1077" fmla="*/ 7043010 w 10228306"/>
              <a:gd name="connsiteY1077" fmla="*/ 3390250 h 5943531"/>
              <a:gd name="connsiteX1078" fmla="*/ 7043010 w 10228306"/>
              <a:gd name="connsiteY1078" fmla="*/ 3390532 h 5943531"/>
              <a:gd name="connsiteX1079" fmla="*/ 6689654 w 10228306"/>
              <a:gd name="connsiteY1079" fmla="*/ 3390532 h 5943531"/>
              <a:gd name="connsiteX1080" fmla="*/ 6689654 w 10228306"/>
              <a:gd name="connsiteY1080" fmla="*/ 3363387 h 5943531"/>
              <a:gd name="connsiteX1081" fmla="*/ 6766632 w 10228306"/>
              <a:gd name="connsiteY1081" fmla="*/ 3286408 h 5943531"/>
              <a:gd name="connsiteX1082" fmla="*/ 6947522 w 10228306"/>
              <a:gd name="connsiteY1082" fmla="*/ 3286408 h 5943531"/>
              <a:gd name="connsiteX1083" fmla="*/ 9368597 w 10228306"/>
              <a:gd name="connsiteY1083" fmla="*/ 3205148 h 5943531"/>
              <a:gd name="connsiteX1084" fmla="*/ 9406466 w 10228306"/>
              <a:gd name="connsiteY1084" fmla="*/ 3205148 h 5943531"/>
              <a:gd name="connsiteX1085" fmla="*/ 9406466 w 10228306"/>
              <a:gd name="connsiteY1085" fmla="*/ 3391312 h 5943531"/>
              <a:gd name="connsiteX1086" fmla="*/ 9404272 w 10228306"/>
              <a:gd name="connsiteY1086" fmla="*/ 3391312 h 5943531"/>
              <a:gd name="connsiteX1087" fmla="*/ 9404272 w 10228306"/>
              <a:gd name="connsiteY1087" fmla="*/ 3435162 h 5943531"/>
              <a:gd name="connsiteX1088" fmla="*/ 9353802 w 10228306"/>
              <a:gd name="connsiteY1088" fmla="*/ 3486905 h 5943531"/>
              <a:gd name="connsiteX1089" fmla="*/ 9315933 w 10228306"/>
              <a:gd name="connsiteY1089" fmla="*/ 3486905 h 5943531"/>
              <a:gd name="connsiteX1090" fmla="*/ 9315933 w 10228306"/>
              <a:gd name="connsiteY1090" fmla="*/ 3300743 h 5943531"/>
              <a:gd name="connsiteX1091" fmla="*/ 9318127 w 10228306"/>
              <a:gd name="connsiteY1091" fmla="*/ 3300743 h 5943531"/>
              <a:gd name="connsiteX1092" fmla="*/ 9318127 w 10228306"/>
              <a:gd name="connsiteY1092" fmla="*/ 3256891 h 5943531"/>
              <a:gd name="connsiteX1093" fmla="*/ 9368597 w 10228306"/>
              <a:gd name="connsiteY1093" fmla="*/ 3205148 h 5943531"/>
              <a:gd name="connsiteX1094" fmla="*/ 8158006 w 10228306"/>
              <a:gd name="connsiteY1094" fmla="*/ 3193114 h 5943531"/>
              <a:gd name="connsiteX1095" fmla="*/ 8357406 w 10228306"/>
              <a:gd name="connsiteY1095" fmla="*/ 3193114 h 5943531"/>
              <a:gd name="connsiteX1096" fmla="*/ 8369722 w 10228306"/>
              <a:gd name="connsiteY1096" fmla="*/ 3194034 h 5943531"/>
              <a:gd name="connsiteX1097" fmla="*/ 8583881 w 10228306"/>
              <a:gd name="connsiteY1097" fmla="*/ 3194034 h 5943531"/>
              <a:gd name="connsiteX1098" fmla="*/ 8583881 w 10228306"/>
              <a:gd name="connsiteY1098" fmla="*/ 3221180 h 5943531"/>
              <a:gd name="connsiteX1099" fmla="*/ 8506902 w 10228306"/>
              <a:gd name="connsiteY1099" fmla="*/ 3298158 h 5943531"/>
              <a:gd name="connsiteX1100" fmla="*/ 8307503 w 10228306"/>
              <a:gd name="connsiteY1100" fmla="*/ 3298158 h 5943531"/>
              <a:gd name="connsiteX1101" fmla="*/ 8295186 w 10228306"/>
              <a:gd name="connsiteY1101" fmla="*/ 3297238 h 5943531"/>
              <a:gd name="connsiteX1102" fmla="*/ 8081028 w 10228306"/>
              <a:gd name="connsiteY1102" fmla="*/ 3297238 h 5943531"/>
              <a:gd name="connsiteX1103" fmla="*/ 8081028 w 10228306"/>
              <a:gd name="connsiteY1103" fmla="*/ 3270092 h 5943531"/>
              <a:gd name="connsiteX1104" fmla="*/ 8158006 w 10228306"/>
              <a:gd name="connsiteY1104" fmla="*/ 3193114 h 5943531"/>
              <a:gd name="connsiteX1105" fmla="*/ 9664334 w 10228306"/>
              <a:gd name="connsiteY1105" fmla="*/ 3100741 h 5943531"/>
              <a:gd name="connsiteX1106" fmla="*/ 10017689 w 10228306"/>
              <a:gd name="connsiteY1106" fmla="*/ 3100741 h 5943531"/>
              <a:gd name="connsiteX1107" fmla="*/ 10017689 w 10228306"/>
              <a:gd name="connsiteY1107" fmla="*/ 3127887 h 5943531"/>
              <a:gd name="connsiteX1108" fmla="*/ 9940711 w 10228306"/>
              <a:gd name="connsiteY1108" fmla="*/ 3204865 h 5943531"/>
              <a:gd name="connsiteX1109" fmla="*/ 9759822 w 10228306"/>
              <a:gd name="connsiteY1109" fmla="*/ 3204865 h 5943531"/>
              <a:gd name="connsiteX1110" fmla="*/ 9759822 w 10228306"/>
              <a:gd name="connsiteY1110" fmla="*/ 3205148 h 5943531"/>
              <a:gd name="connsiteX1111" fmla="*/ 9406466 w 10228306"/>
              <a:gd name="connsiteY1111" fmla="*/ 3205148 h 5943531"/>
              <a:gd name="connsiteX1112" fmla="*/ 9406466 w 10228306"/>
              <a:gd name="connsiteY1112" fmla="*/ 3178002 h 5943531"/>
              <a:gd name="connsiteX1113" fmla="*/ 9483444 w 10228306"/>
              <a:gd name="connsiteY1113" fmla="*/ 3101024 h 5943531"/>
              <a:gd name="connsiteX1114" fmla="*/ 9664334 w 10228306"/>
              <a:gd name="connsiteY1114" fmla="*/ 3101024 h 5943531"/>
              <a:gd name="connsiteX1115" fmla="*/ 5919804 w 10228306"/>
              <a:gd name="connsiteY1115" fmla="*/ 3097697 h 5943531"/>
              <a:gd name="connsiteX1116" fmla="*/ 5957673 w 10228306"/>
              <a:gd name="connsiteY1116" fmla="*/ 3097697 h 5943531"/>
              <a:gd name="connsiteX1117" fmla="*/ 5957673 w 10228306"/>
              <a:gd name="connsiteY1117" fmla="*/ 3283861 h 5943531"/>
              <a:gd name="connsiteX1118" fmla="*/ 5955479 w 10228306"/>
              <a:gd name="connsiteY1118" fmla="*/ 3283861 h 5943531"/>
              <a:gd name="connsiteX1119" fmla="*/ 5955479 w 10228306"/>
              <a:gd name="connsiteY1119" fmla="*/ 3327711 h 5943531"/>
              <a:gd name="connsiteX1120" fmla="*/ 5905010 w 10228306"/>
              <a:gd name="connsiteY1120" fmla="*/ 3379454 h 5943531"/>
              <a:gd name="connsiteX1121" fmla="*/ 5867140 w 10228306"/>
              <a:gd name="connsiteY1121" fmla="*/ 3379454 h 5943531"/>
              <a:gd name="connsiteX1122" fmla="*/ 5867140 w 10228306"/>
              <a:gd name="connsiteY1122" fmla="*/ 3193291 h 5943531"/>
              <a:gd name="connsiteX1123" fmla="*/ 5869335 w 10228306"/>
              <a:gd name="connsiteY1123" fmla="*/ 3193291 h 5943531"/>
              <a:gd name="connsiteX1124" fmla="*/ 5869335 w 10228306"/>
              <a:gd name="connsiteY1124" fmla="*/ 3149440 h 5943531"/>
              <a:gd name="connsiteX1125" fmla="*/ 5919804 w 10228306"/>
              <a:gd name="connsiteY1125" fmla="*/ 3097697 h 5943531"/>
              <a:gd name="connsiteX1126" fmla="*/ 4671435 w 10228306"/>
              <a:gd name="connsiteY1126" fmla="*/ 3087016 h 5943531"/>
              <a:gd name="connsiteX1127" fmla="*/ 4870836 w 10228306"/>
              <a:gd name="connsiteY1127" fmla="*/ 3087016 h 5943531"/>
              <a:gd name="connsiteX1128" fmla="*/ 5193471 w 10228306"/>
              <a:gd name="connsiteY1128" fmla="*/ 3087016 h 5943531"/>
              <a:gd name="connsiteX1129" fmla="*/ 5193471 w 10228306"/>
              <a:gd name="connsiteY1129" fmla="*/ 3114162 h 5943531"/>
              <a:gd name="connsiteX1130" fmla="*/ 5116493 w 10228306"/>
              <a:gd name="connsiteY1130" fmla="*/ 3191140 h 5943531"/>
              <a:gd name="connsiteX1131" fmla="*/ 4594459 w 10228306"/>
              <a:gd name="connsiteY1131" fmla="*/ 3191140 h 5943531"/>
              <a:gd name="connsiteX1132" fmla="*/ 4594459 w 10228306"/>
              <a:gd name="connsiteY1132" fmla="*/ 3377303 h 5943531"/>
              <a:gd name="connsiteX1133" fmla="*/ 4592263 w 10228306"/>
              <a:gd name="connsiteY1133" fmla="*/ 3377303 h 5943531"/>
              <a:gd name="connsiteX1134" fmla="*/ 4592263 w 10228306"/>
              <a:gd name="connsiteY1134" fmla="*/ 3421153 h 5943531"/>
              <a:gd name="connsiteX1135" fmla="*/ 4541794 w 10228306"/>
              <a:gd name="connsiteY1135" fmla="*/ 3472896 h 5943531"/>
              <a:gd name="connsiteX1136" fmla="*/ 4503925 w 10228306"/>
              <a:gd name="connsiteY1136" fmla="*/ 3472896 h 5943531"/>
              <a:gd name="connsiteX1137" fmla="*/ 4503925 w 10228306"/>
              <a:gd name="connsiteY1137" fmla="*/ 3286734 h 5943531"/>
              <a:gd name="connsiteX1138" fmla="*/ 4506118 w 10228306"/>
              <a:gd name="connsiteY1138" fmla="*/ 3286734 h 5943531"/>
              <a:gd name="connsiteX1139" fmla="*/ 4506118 w 10228306"/>
              <a:gd name="connsiteY1139" fmla="*/ 3242882 h 5943531"/>
              <a:gd name="connsiteX1140" fmla="*/ 4556589 w 10228306"/>
              <a:gd name="connsiteY1140" fmla="*/ 3191139 h 5943531"/>
              <a:gd name="connsiteX1141" fmla="*/ 4594458 w 10228306"/>
              <a:gd name="connsiteY1141" fmla="*/ 3191139 h 5943531"/>
              <a:gd name="connsiteX1142" fmla="*/ 4594458 w 10228306"/>
              <a:gd name="connsiteY1142" fmla="*/ 3163994 h 5943531"/>
              <a:gd name="connsiteX1143" fmla="*/ 4671435 w 10228306"/>
              <a:gd name="connsiteY1143" fmla="*/ 3087016 h 5943531"/>
              <a:gd name="connsiteX1144" fmla="*/ 7353577 w 10228306"/>
              <a:gd name="connsiteY1144" fmla="*/ 3004368 h 5943531"/>
              <a:gd name="connsiteX1145" fmla="*/ 7391446 w 10228306"/>
              <a:gd name="connsiteY1145" fmla="*/ 3004368 h 5943531"/>
              <a:gd name="connsiteX1146" fmla="*/ 7391446 w 10228306"/>
              <a:gd name="connsiteY1146" fmla="*/ 3190531 h 5943531"/>
              <a:gd name="connsiteX1147" fmla="*/ 7389252 w 10228306"/>
              <a:gd name="connsiteY1147" fmla="*/ 3190531 h 5943531"/>
              <a:gd name="connsiteX1148" fmla="*/ 7389252 w 10228306"/>
              <a:gd name="connsiteY1148" fmla="*/ 3234382 h 5943531"/>
              <a:gd name="connsiteX1149" fmla="*/ 7338783 w 10228306"/>
              <a:gd name="connsiteY1149" fmla="*/ 3286126 h 5943531"/>
              <a:gd name="connsiteX1150" fmla="*/ 7300913 w 10228306"/>
              <a:gd name="connsiteY1150" fmla="*/ 3286126 h 5943531"/>
              <a:gd name="connsiteX1151" fmla="*/ 7300913 w 10228306"/>
              <a:gd name="connsiteY1151" fmla="*/ 3099962 h 5943531"/>
              <a:gd name="connsiteX1152" fmla="*/ 7303107 w 10228306"/>
              <a:gd name="connsiteY1152" fmla="*/ 3099962 h 5943531"/>
              <a:gd name="connsiteX1153" fmla="*/ 7303107 w 10228306"/>
              <a:gd name="connsiteY1153" fmla="*/ 3056113 h 5943531"/>
              <a:gd name="connsiteX1154" fmla="*/ 7353577 w 10228306"/>
              <a:gd name="connsiteY1154" fmla="*/ 3004368 h 5943531"/>
              <a:gd name="connsiteX1155" fmla="*/ 6034651 w 10228306"/>
              <a:gd name="connsiteY1155" fmla="*/ 2993573 h 5943531"/>
              <a:gd name="connsiteX1156" fmla="*/ 6234051 w 10228306"/>
              <a:gd name="connsiteY1156" fmla="*/ 2993573 h 5943531"/>
              <a:gd name="connsiteX1157" fmla="*/ 6245730 w 10228306"/>
              <a:gd name="connsiteY1157" fmla="*/ 2994422 h 5943531"/>
              <a:gd name="connsiteX1158" fmla="*/ 6245730 w 10228306"/>
              <a:gd name="connsiteY1158" fmla="*/ 2993573 h 5943531"/>
              <a:gd name="connsiteX1159" fmla="*/ 6599086 w 10228306"/>
              <a:gd name="connsiteY1159" fmla="*/ 2993573 h 5943531"/>
              <a:gd name="connsiteX1160" fmla="*/ 6599086 w 10228306"/>
              <a:gd name="connsiteY1160" fmla="*/ 3020719 h 5943531"/>
              <a:gd name="connsiteX1161" fmla="*/ 6522108 w 10228306"/>
              <a:gd name="connsiteY1161" fmla="*/ 3097697 h 5943531"/>
              <a:gd name="connsiteX1162" fmla="*/ 6322708 w 10228306"/>
              <a:gd name="connsiteY1162" fmla="*/ 3097697 h 5943531"/>
              <a:gd name="connsiteX1163" fmla="*/ 6311029 w 10228306"/>
              <a:gd name="connsiteY1163" fmla="*/ 3096847 h 5943531"/>
              <a:gd name="connsiteX1164" fmla="*/ 6311029 w 10228306"/>
              <a:gd name="connsiteY1164" fmla="*/ 3097697 h 5943531"/>
              <a:gd name="connsiteX1165" fmla="*/ 5957673 w 10228306"/>
              <a:gd name="connsiteY1165" fmla="*/ 3097697 h 5943531"/>
              <a:gd name="connsiteX1166" fmla="*/ 5957673 w 10228306"/>
              <a:gd name="connsiteY1166" fmla="*/ 3070552 h 5943531"/>
              <a:gd name="connsiteX1167" fmla="*/ 6034651 w 10228306"/>
              <a:gd name="connsiteY1167" fmla="*/ 2993573 h 5943531"/>
              <a:gd name="connsiteX1168" fmla="*/ 8636580 w 10228306"/>
              <a:gd name="connsiteY1168" fmla="*/ 2912277 h 5943531"/>
              <a:gd name="connsiteX1169" fmla="*/ 8674449 w 10228306"/>
              <a:gd name="connsiteY1169" fmla="*/ 2912277 h 5943531"/>
              <a:gd name="connsiteX1170" fmla="*/ 8674449 w 10228306"/>
              <a:gd name="connsiteY1170" fmla="*/ 3098440 h 5943531"/>
              <a:gd name="connsiteX1171" fmla="*/ 8672255 w 10228306"/>
              <a:gd name="connsiteY1171" fmla="*/ 3098440 h 5943531"/>
              <a:gd name="connsiteX1172" fmla="*/ 8672255 w 10228306"/>
              <a:gd name="connsiteY1172" fmla="*/ 3142292 h 5943531"/>
              <a:gd name="connsiteX1173" fmla="*/ 8621786 w 10228306"/>
              <a:gd name="connsiteY1173" fmla="*/ 3194034 h 5943531"/>
              <a:gd name="connsiteX1174" fmla="*/ 8583916 w 10228306"/>
              <a:gd name="connsiteY1174" fmla="*/ 3194034 h 5943531"/>
              <a:gd name="connsiteX1175" fmla="*/ 8583916 w 10228306"/>
              <a:gd name="connsiteY1175" fmla="*/ 3007871 h 5943531"/>
              <a:gd name="connsiteX1176" fmla="*/ 8586111 w 10228306"/>
              <a:gd name="connsiteY1176" fmla="*/ 3007871 h 5943531"/>
              <a:gd name="connsiteX1177" fmla="*/ 8586111 w 10228306"/>
              <a:gd name="connsiteY1177" fmla="*/ 2964020 h 5943531"/>
              <a:gd name="connsiteX1178" fmla="*/ 8636580 w 10228306"/>
              <a:gd name="connsiteY1178" fmla="*/ 2912277 h 5943531"/>
              <a:gd name="connsiteX1179" fmla="*/ 8751463 w 10228306"/>
              <a:gd name="connsiteY1179" fmla="*/ 2808154 h 5943531"/>
              <a:gd name="connsiteX1180" fmla="*/ 8950863 w 10228306"/>
              <a:gd name="connsiteY1180" fmla="*/ 2808154 h 5943531"/>
              <a:gd name="connsiteX1181" fmla="*/ 8962542 w 10228306"/>
              <a:gd name="connsiteY1181" fmla="*/ 2809003 h 5943531"/>
              <a:gd name="connsiteX1182" fmla="*/ 8962542 w 10228306"/>
              <a:gd name="connsiteY1182" fmla="*/ 2808154 h 5943531"/>
              <a:gd name="connsiteX1183" fmla="*/ 9315898 w 10228306"/>
              <a:gd name="connsiteY1183" fmla="*/ 2808154 h 5943531"/>
              <a:gd name="connsiteX1184" fmla="*/ 9315898 w 10228306"/>
              <a:gd name="connsiteY1184" fmla="*/ 2835299 h 5943531"/>
              <a:gd name="connsiteX1185" fmla="*/ 9238920 w 10228306"/>
              <a:gd name="connsiteY1185" fmla="*/ 2912277 h 5943531"/>
              <a:gd name="connsiteX1186" fmla="*/ 9039520 w 10228306"/>
              <a:gd name="connsiteY1186" fmla="*/ 2912277 h 5943531"/>
              <a:gd name="connsiteX1187" fmla="*/ 9027841 w 10228306"/>
              <a:gd name="connsiteY1187" fmla="*/ 2911428 h 5943531"/>
              <a:gd name="connsiteX1188" fmla="*/ 9027841 w 10228306"/>
              <a:gd name="connsiteY1188" fmla="*/ 2912277 h 5943531"/>
              <a:gd name="connsiteX1189" fmla="*/ 8674485 w 10228306"/>
              <a:gd name="connsiteY1189" fmla="*/ 2912277 h 5943531"/>
              <a:gd name="connsiteX1190" fmla="*/ 8674485 w 10228306"/>
              <a:gd name="connsiteY1190" fmla="*/ 2885131 h 5943531"/>
              <a:gd name="connsiteX1191" fmla="*/ 8751463 w 10228306"/>
              <a:gd name="connsiteY1191" fmla="*/ 2808154 h 5943531"/>
              <a:gd name="connsiteX1192" fmla="*/ 5246134 w 10228306"/>
              <a:gd name="connsiteY1192" fmla="*/ 2805259 h 5943531"/>
              <a:gd name="connsiteX1193" fmla="*/ 5284003 w 10228306"/>
              <a:gd name="connsiteY1193" fmla="*/ 2805259 h 5943531"/>
              <a:gd name="connsiteX1194" fmla="*/ 5284003 w 10228306"/>
              <a:gd name="connsiteY1194" fmla="*/ 2991422 h 5943531"/>
              <a:gd name="connsiteX1195" fmla="*/ 5281810 w 10228306"/>
              <a:gd name="connsiteY1195" fmla="*/ 2991422 h 5943531"/>
              <a:gd name="connsiteX1196" fmla="*/ 5281810 w 10228306"/>
              <a:gd name="connsiteY1196" fmla="*/ 3035272 h 5943531"/>
              <a:gd name="connsiteX1197" fmla="*/ 5231339 w 10228306"/>
              <a:gd name="connsiteY1197" fmla="*/ 3087015 h 5943531"/>
              <a:gd name="connsiteX1198" fmla="*/ 5193471 w 10228306"/>
              <a:gd name="connsiteY1198" fmla="*/ 3087015 h 5943531"/>
              <a:gd name="connsiteX1199" fmla="*/ 5193471 w 10228306"/>
              <a:gd name="connsiteY1199" fmla="*/ 2900853 h 5943531"/>
              <a:gd name="connsiteX1200" fmla="*/ 5195665 w 10228306"/>
              <a:gd name="connsiteY1200" fmla="*/ 2900853 h 5943531"/>
              <a:gd name="connsiteX1201" fmla="*/ 5195665 w 10228306"/>
              <a:gd name="connsiteY1201" fmla="*/ 2857001 h 5943531"/>
              <a:gd name="connsiteX1202" fmla="*/ 5246134 w 10228306"/>
              <a:gd name="connsiteY1202" fmla="*/ 2805259 h 5943531"/>
              <a:gd name="connsiteX1203" fmla="*/ 10185236 w 10228306"/>
              <a:gd name="connsiteY1203" fmla="*/ 2714859 h 5943531"/>
              <a:gd name="connsiteX1204" fmla="*/ 10228306 w 10228306"/>
              <a:gd name="connsiteY1204" fmla="*/ 2714859 h 5943531"/>
              <a:gd name="connsiteX1205" fmla="*/ 10228306 w 10228306"/>
              <a:gd name="connsiteY1205" fmla="*/ 2818985 h 5943531"/>
              <a:gd name="connsiteX1206" fmla="*/ 10108259 w 10228306"/>
              <a:gd name="connsiteY1206" fmla="*/ 2818985 h 5943531"/>
              <a:gd name="connsiteX1207" fmla="*/ 10108259 w 10228306"/>
              <a:gd name="connsiteY1207" fmla="*/ 3005146 h 5943531"/>
              <a:gd name="connsiteX1208" fmla="*/ 10106064 w 10228306"/>
              <a:gd name="connsiteY1208" fmla="*/ 3005146 h 5943531"/>
              <a:gd name="connsiteX1209" fmla="*/ 10106064 w 10228306"/>
              <a:gd name="connsiteY1209" fmla="*/ 3048998 h 5943531"/>
              <a:gd name="connsiteX1210" fmla="*/ 10055595 w 10228306"/>
              <a:gd name="connsiteY1210" fmla="*/ 3100740 h 5943531"/>
              <a:gd name="connsiteX1211" fmla="*/ 10017725 w 10228306"/>
              <a:gd name="connsiteY1211" fmla="*/ 3100740 h 5943531"/>
              <a:gd name="connsiteX1212" fmla="*/ 10017725 w 10228306"/>
              <a:gd name="connsiteY1212" fmla="*/ 2914577 h 5943531"/>
              <a:gd name="connsiteX1213" fmla="*/ 10019919 w 10228306"/>
              <a:gd name="connsiteY1213" fmla="*/ 2914577 h 5943531"/>
              <a:gd name="connsiteX1214" fmla="*/ 10019919 w 10228306"/>
              <a:gd name="connsiteY1214" fmla="*/ 2870726 h 5943531"/>
              <a:gd name="connsiteX1215" fmla="*/ 10070389 w 10228306"/>
              <a:gd name="connsiteY1215" fmla="*/ 2818985 h 5943531"/>
              <a:gd name="connsiteX1216" fmla="*/ 10108258 w 10228306"/>
              <a:gd name="connsiteY1216" fmla="*/ 2818985 h 5943531"/>
              <a:gd name="connsiteX1217" fmla="*/ 10108258 w 10228306"/>
              <a:gd name="connsiteY1217" fmla="*/ 2791838 h 5943531"/>
              <a:gd name="connsiteX1218" fmla="*/ 10185236 w 10228306"/>
              <a:gd name="connsiteY1218" fmla="*/ 2714859 h 5943531"/>
              <a:gd name="connsiteX1219" fmla="*/ 6651785 w 10228306"/>
              <a:gd name="connsiteY1219" fmla="*/ 2711851 h 5943531"/>
              <a:gd name="connsiteX1220" fmla="*/ 6689654 w 10228306"/>
              <a:gd name="connsiteY1220" fmla="*/ 2711851 h 5943531"/>
              <a:gd name="connsiteX1221" fmla="*/ 6689654 w 10228306"/>
              <a:gd name="connsiteY1221" fmla="*/ 2898014 h 5943531"/>
              <a:gd name="connsiteX1222" fmla="*/ 6687460 w 10228306"/>
              <a:gd name="connsiteY1222" fmla="*/ 2898014 h 5943531"/>
              <a:gd name="connsiteX1223" fmla="*/ 6687460 w 10228306"/>
              <a:gd name="connsiteY1223" fmla="*/ 2941865 h 5943531"/>
              <a:gd name="connsiteX1224" fmla="*/ 6636991 w 10228306"/>
              <a:gd name="connsiteY1224" fmla="*/ 2993609 h 5943531"/>
              <a:gd name="connsiteX1225" fmla="*/ 6599121 w 10228306"/>
              <a:gd name="connsiteY1225" fmla="*/ 2993609 h 5943531"/>
              <a:gd name="connsiteX1226" fmla="*/ 6599121 w 10228306"/>
              <a:gd name="connsiteY1226" fmla="*/ 2807445 h 5943531"/>
              <a:gd name="connsiteX1227" fmla="*/ 6601315 w 10228306"/>
              <a:gd name="connsiteY1227" fmla="*/ 2807445 h 5943531"/>
              <a:gd name="connsiteX1228" fmla="*/ 6601315 w 10228306"/>
              <a:gd name="connsiteY1228" fmla="*/ 2763594 h 5943531"/>
              <a:gd name="connsiteX1229" fmla="*/ 6651785 w 10228306"/>
              <a:gd name="connsiteY1229" fmla="*/ 2711851 h 5943531"/>
              <a:gd name="connsiteX1230" fmla="*/ 5513750 w 10228306"/>
              <a:gd name="connsiteY1230" fmla="*/ 2700739 h 5943531"/>
              <a:gd name="connsiteX1231" fmla="*/ 5867106 w 10228306"/>
              <a:gd name="connsiteY1231" fmla="*/ 2700739 h 5943531"/>
              <a:gd name="connsiteX1232" fmla="*/ 5867106 w 10228306"/>
              <a:gd name="connsiteY1232" fmla="*/ 2727884 h 5943531"/>
              <a:gd name="connsiteX1233" fmla="*/ 5790127 w 10228306"/>
              <a:gd name="connsiteY1233" fmla="*/ 2804863 h 5943531"/>
              <a:gd name="connsiteX1234" fmla="*/ 5637395 w 10228306"/>
              <a:gd name="connsiteY1234" fmla="*/ 2804863 h 5943531"/>
              <a:gd name="connsiteX1235" fmla="*/ 5637395 w 10228306"/>
              <a:gd name="connsiteY1235" fmla="*/ 2805259 h 5943531"/>
              <a:gd name="connsiteX1236" fmla="*/ 5284040 w 10228306"/>
              <a:gd name="connsiteY1236" fmla="*/ 2805259 h 5943531"/>
              <a:gd name="connsiteX1237" fmla="*/ 5284040 w 10228306"/>
              <a:gd name="connsiteY1237" fmla="*/ 2778113 h 5943531"/>
              <a:gd name="connsiteX1238" fmla="*/ 5361018 w 10228306"/>
              <a:gd name="connsiteY1238" fmla="*/ 2701135 h 5943531"/>
              <a:gd name="connsiteX1239" fmla="*/ 5513750 w 10228306"/>
              <a:gd name="connsiteY1239" fmla="*/ 2701135 h 5943531"/>
              <a:gd name="connsiteX1240" fmla="*/ 8043159 w 10228306"/>
              <a:gd name="connsiteY1240" fmla="*/ 2618522 h 5943531"/>
              <a:gd name="connsiteX1241" fmla="*/ 8081028 w 10228306"/>
              <a:gd name="connsiteY1241" fmla="*/ 2618522 h 5943531"/>
              <a:gd name="connsiteX1242" fmla="*/ 8081028 w 10228306"/>
              <a:gd name="connsiteY1242" fmla="*/ 2804686 h 5943531"/>
              <a:gd name="connsiteX1243" fmla="*/ 8078834 w 10228306"/>
              <a:gd name="connsiteY1243" fmla="*/ 2804686 h 5943531"/>
              <a:gd name="connsiteX1244" fmla="*/ 8078834 w 10228306"/>
              <a:gd name="connsiteY1244" fmla="*/ 2848538 h 5943531"/>
              <a:gd name="connsiteX1245" fmla="*/ 8028365 w 10228306"/>
              <a:gd name="connsiteY1245" fmla="*/ 2900279 h 5943531"/>
              <a:gd name="connsiteX1246" fmla="*/ 7990495 w 10228306"/>
              <a:gd name="connsiteY1246" fmla="*/ 2900279 h 5943531"/>
              <a:gd name="connsiteX1247" fmla="*/ 7990495 w 10228306"/>
              <a:gd name="connsiteY1247" fmla="*/ 2927390 h 5943531"/>
              <a:gd name="connsiteX1248" fmla="*/ 7913517 w 10228306"/>
              <a:gd name="connsiteY1248" fmla="*/ 3004368 h 5943531"/>
              <a:gd name="connsiteX1249" fmla="*/ 7391482 w 10228306"/>
              <a:gd name="connsiteY1249" fmla="*/ 3004368 h 5943531"/>
              <a:gd name="connsiteX1250" fmla="*/ 7391482 w 10228306"/>
              <a:gd name="connsiteY1250" fmla="*/ 2977222 h 5943531"/>
              <a:gd name="connsiteX1251" fmla="*/ 7468460 w 10228306"/>
              <a:gd name="connsiteY1251" fmla="*/ 2900245 h 5943531"/>
              <a:gd name="connsiteX1252" fmla="*/ 7667860 w 10228306"/>
              <a:gd name="connsiteY1252" fmla="*/ 2900245 h 5943531"/>
              <a:gd name="connsiteX1253" fmla="*/ 7990495 w 10228306"/>
              <a:gd name="connsiteY1253" fmla="*/ 2900245 h 5943531"/>
              <a:gd name="connsiteX1254" fmla="*/ 7990495 w 10228306"/>
              <a:gd name="connsiteY1254" fmla="*/ 2714117 h 5943531"/>
              <a:gd name="connsiteX1255" fmla="*/ 7992689 w 10228306"/>
              <a:gd name="connsiteY1255" fmla="*/ 2714117 h 5943531"/>
              <a:gd name="connsiteX1256" fmla="*/ 7992689 w 10228306"/>
              <a:gd name="connsiteY1256" fmla="*/ 2670265 h 5943531"/>
              <a:gd name="connsiteX1257" fmla="*/ 8043159 w 10228306"/>
              <a:gd name="connsiteY1257" fmla="*/ 2618522 h 5943531"/>
              <a:gd name="connsiteX1258" fmla="*/ 6947522 w 10228306"/>
              <a:gd name="connsiteY1258" fmla="*/ 2607444 h 5943531"/>
              <a:gd name="connsiteX1259" fmla="*/ 7300877 w 10228306"/>
              <a:gd name="connsiteY1259" fmla="*/ 2607444 h 5943531"/>
              <a:gd name="connsiteX1260" fmla="*/ 7300877 w 10228306"/>
              <a:gd name="connsiteY1260" fmla="*/ 2634590 h 5943531"/>
              <a:gd name="connsiteX1261" fmla="*/ 7223899 w 10228306"/>
              <a:gd name="connsiteY1261" fmla="*/ 2711568 h 5943531"/>
              <a:gd name="connsiteX1262" fmla="*/ 7043010 w 10228306"/>
              <a:gd name="connsiteY1262" fmla="*/ 2711568 h 5943531"/>
              <a:gd name="connsiteX1263" fmla="*/ 7043010 w 10228306"/>
              <a:gd name="connsiteY1263" fmla="*/ 2711851 h 5943531"/>
              <a:gd name="connsiteX1264" fmla="*/ 6689654 w 10228306"/>
              <a:gd name="connsiteY1264" fmla="*/ 2711851 h 5943531"/>
              <a:gd name="connsiteX1265" fmla="*/ 6689654 w 10228306"/>
              <a:gd name="connsiteY1265" fmla="*/ 2684705 h 5943531"/>
              <a:gd name="connsiteX1266" fmla="*/ 6766632 w 10228306"/>
              <a:gd name="connsiteY1266" fmla="*/ 2607727 h 5943531"/>
              <a:gd name="connsiteX1267" fmla="*/ 6947522 w 10228306"/>
              <a:gd name="connsiteY1267" fmla="*/ 2607727 h 5943531"/>
              <a:gd name="connsiteX1268" fmla="*/ 9368597 w 10228306"/>
              <a:gd name="connsiteY1268" fmla="*/ 2526431 h 5943531"/>
              <a:gd name="connsiteX1269" fmla="*/ 9406466 w 10228306"/>
              <a:gd name="connsiteY1269" fmla="*/ 2526431 h 5943531"/>
              <a:gd name="connsiteX1270" fmla="*/ 9406466 w 10228306"/>
              <a:gd name="connsiteY1270" fmla="*/ 2712595 h 5943531"/>
              <a:gd name="connsiteX1271" fmla="*/ 9404272 w 10228306"/>
              <a:gd name="connsiteY1271" fmla="*/ 2712595 h 5943531"/>
              <a:gd name="connsiteX1272" fmla="*/ 9404272 w 10228306"/>
              <a:gd name="connsiteY1272" fmla="*/ 2756446 h 5943531"/>
              <a:gd name="connsiteX1273" fmla="*/ 9353802 w 10228306"/>
              <a:gd name="connsiteY1273" fmla="*/ 2808188 h 5943531"/>
              <a:gd name="connsiteX1274" fmla="*/ 9315933 w 10228306"/>
              <a:gd name="connsiteY1274" fmla="*/ 2808188 h 5943531"/>
              <a:gd name="connsiteX1275" fmla="*/ 9315933 w 10228306"/>
              <a:gd name="connsiteY1275" fmla="*/ 2622026 h 5943531"/>
              <a:gd name="connsiteX1276" fmla="*/ 9318127 w 10228306"/>
              <a:gd name="connsiteY1276" fmla="*/ 2622026 h 5943531"/>
              <a:gd name="connsiteX1277" fmla="*/ 9318127 w 10228306"/>
              <a:gd name="connsiteY1277" fmla="*/ 2578174 h 5943531"/>
              <a:gd name="connsiteX1278" fmla="*/ 9368597 w 10228306"/>
              <a:gd name="connsiteY1278" fmla="*/ 2526431 h 5943531"/>
              <a:gd name="connsiteX1279" fmla="*/ 8158006 w 10228306"/>
              <a:gd name="connsiteY1279" fmla="*/ 2514398 h 5943531"/>
              <a:gd name="connsiteX1280" fmla="*/ 8357406 w 10228306"/>
              <a:gd name="connsiteY1280" fmla="*/ 2514398 h 5943531"/>
              <a:gd name="connsiteX1281" fmla="*/ 8369722 w 10228306"/>
              <a:gd name="connsiteY1281" fmla="*/ 2515318 h 5943531"/>
              <a:gd name="connsiteX1282" fmla="*/ 8583881 w 10228306"/>
              <a:gd name="connsiteY1282" fmla="*/ 2515318 h 5943531"/>
              <a:gd name="connsiteX1283" fmla="*/ 8583881 w 10228306"/>
              <a:gd name="connsiteY1283" fmla="*/ 2542466 h 5943531"/>
              <a:gd name="connsiteX1284" fmla="*/ 8506902 w 10228306"/>
              <a:gd name="connsiteY1284" fmla="*/ 2619443 h 5943531"/>
              <a:gd name="connsiteX1285" fmla="*/ 8307503 w 10228306"/>
              <a:gd name="connsiteY1285" fmla="*/ 2619443 h 5943531"/>
              <a:gd name="connsiteX1286" fmla="*/ 8295186 w 10228306"/>
              <a:gd name="connsiteY1286" fmla="*/ 2618522 h 5943531"/>
              <a:gd name="connsiteX1287" fmla="*/ 8081028 w 10228306"/>
              <a:gd name="connsiteY1287" fmla="*/ 2618522 h 5943531"/>
              <a:gd name="connsiteX1288" fmla="*/ 8081028 w 10228306"/>
              <a:gd name="connsiteY1288" fmla="*/ 2591376 h 5943531"/>
              <a:gd name="connsiteX1289" fmla="*/ 8158006 w 10228306"/>
              <a:gd name="connsiteY1289" fmla="*/ 2514398 h 5943531"/>
              <a:gd name="connsiteX1290" fmla="*/ 9664334 w 10228306"/>
              <a:gd name="connsiteY1290" fmla="*/ 2422025 h 5943531"/>
              <a:gd name="connsiteX1291" fmla="*/ 10017689 w 10228306"/>
              <a:gd name="connsiteY1291" fmla="*/ 2422025 h 5943531"/>
              <a:gd name="connsiteX1292" fmla="*/ 10017689 w 10228306"/>
              <a:gd name="connsiteY1292" fmla="*/ 2449170 h 5943531"/>
              <a:gd name="connsiteX1293" fmla="*/ 9940711 w 10228306"/>
              <a:gd name="connsiteY1293" fmla="*/ 2526149 h 5943531"/>
              <a:gd name="connsiteX1294" fmla="*/ 9759822 w 10228306"/>
              <a:gd name="connsiteY1294" fmla="*/ 2526149 h 5943531"/>
              <a:gd name="connsiteX1295" fmla="*/ 9759822 w 10228306"/>
              <a:gd name="connsiteY1295" fmla="*/ 2526431 h 5943531"/>
              <a:gd name="connsiteX1296" fmla="*/ 9406466 w 10228306"/>
              <a:gd name="connsiteY1296" fmla="*/ 2526431 h 5943531"/>
              <a:gd name="connsiteX1297" fmla="*/ 9406466 w 10228306"/>
              <a:gd name="connsiteY1297" fmla="*/ 2499285 h 5943531"/>
              <a:gd name="connsiteX1298" fmla="*/ 9483444 w 10228306"/>
              <a:gd name="connsiteY1298" fmla="*/ 2422308 h 5943531"/>
              <a:gd name="connsiteX1299" fmla="*/ 9664334 w 10228306"/>
              <a:gd name="connsiteY1299" fmla="*/ 2422308 h 5943531"/>
              <a:gd name="connsiteX1300" fmla="*/ 5919804 w 10228306"/>
              <a:gd name="connsiteY1300" fmla="*/ 2418981 h 5943531"/>
              <a:gd name="connsiteX1301" fmla="*/ 5957673 w 10228306"/>
              <a:gd name="connsiteY1301" fmla="*/ 2418981 h 5943531"/>
              <a:gd name="connsiteX1302" fmla="*/ 5957673 w 10228306"/>
              <a:gd name="connsiteY1302" fmla="*/ 2605144 h 5943531"/>
              <a:gd name="connsiteX1303" fmla="*/ 5955479 w 10228306"/>
              <a:gd name="connsiteY1303" fmla="*/ 2605144 h 5943531"/>
              <a:gd name="connsiteX1304" fmla="*/ 5955479 w 10228306"/>
              <a:gd name="connsiteY1304" fmla="*/ 2648996 h 5943531"/>
              <a:gd name="connsiteX1305" fmla="*/ 5905010 w 10228306"/>
              <a:gd name="connsiteY1305" fmla="*/ 2700739 h 5943531"/>
              <a:gd name="connsiteX1306" fmla="*/ 5867140 w 10228306"/>
              <a:gd name="connsiteY1306" fmla="*/ 2700739 h 5943531"/>
              <a:gd name="connsiteX1307" fmla="*/ 5867140 w 10228306"/>
              <a:gd name="connsiteY1307" fmla="*/ 2514575 h 5943531"/>
              <a:gd name="connsiteX1308" fmla="*/ 5869335 w 10228306"/>
              <a:gd name="connsiteY1308" fmla="*/ 2514575 h 5943531"/>
              <a:gd name="connsiteX1309" fmla="*/ 5869335 w 10228306"/>
              <a:gd name="connsiteY1309" fmla="*/ 2470724 h 5943531"/>
              <a:gd name="connsiteX1310" fmla="*/ 5919804 w 10228306"/>
              <a:gd name="connsiteY1310" fmla="*/ 2418981 h 5943531"/>
              <a:gd name="connsiteX1311" fmla="*/ 7353577 w 10228306"/>
              <a:gd name="connsiteY1311" fmla="*/ 2325687 h 5943531"/>
              <a:gd name="connsiteX1312" fmla="*/ 7391446 w 10228306"/>
              <a:gd name="connsiteY1312" fmla="*/ 2325687 h 5943531"/>
              <a:gd name="connsiteX1313" fmla="*/ 7391446 w 10228306"/>
              <a:gd name="connsiteY1313" fmla="*/ 2511850 h 5943531"/>
              <a:gd name="connsiteX1314" fmla="*/ 7389252 w 10228306"/>
              <a:gd name="connsiteY1314" fmla="*/ 2511850 h 5943531"/>
              <a:gd name="connsiteX1315" fmla="*/ 7389252 w 10228306"/>
              <a:gd name="connsiteY1315" fmla="*/ 2555702 h 5943531"/>
              <a:gd name="connsiteX1316" fmla="*/ 7338783 w 10228306"/>
              <a:gd name="connsiteY1316" fmla="*/ 2607444 h 5943531"/>
              <a:gd name="connsiteX1317" fmla="*/ 7300913 w 10228306"/>
              <a:gd name="connsiteY1317" fmla="*/ 2607444 h 5943531"/>
              <a:gd name="connsiteX1318" fmla="*/ 7300913 w 10228306"/>
              <a:gd name="connsiteY1318" fmla="*/ 2421281 h 5943531"/>
              <a:gd name="connsiteX1319" fmla="*/ 7303107 w 10228306"/>
              <a:gd name="connsiteY1319" fmla="*/ 2421281 h 5943531"/>
              <a:gd name="connsiteX1320" fmla="*/ 7303107 w 10228306"/>
              <a:gd name="connsiteY1320" fmla="*/ 2377430 h 5943531"/>
              <a:gd name="connsiteX1321" fmla="*/ 7353577 w 10228306"/>
              <a:gd name="connsiteY1321" fmla="*/ 2325687 h 5943531"/>
              <a:gd name="connsiteX1322" fmla="*/ 6034651 w 10228306"/>
              <a:gd name="connsiteY1322" fmla="*/ 2314857 h 5943531"/>
              <a:gd name="connsiteX1323" fmla="*/ 6234051 w 10228306"/>
              <a:gd name="connsiteY1323" fmla="*/ 2314857 h 5943531"/>
              <a:gd name="connsiteX1324" fmla="*/ 6245730 w 10228306"/>
              <a:gd name="connsiteY1324" fmla="*/ 2315706 h 5943531"/>
              <a:gd name="connsiteX1325" fmla="*/ 6245730 w 10228306"/>
              <a:gd name="connsiteY1325" fmla="*/ 2314857 h 5943531"/>
              <a:gd name="connsiteX1326" fmla="*/ 6599086 w 10228306"/>
              <a:gd name="connsiteY1326" fmla="*/ 2314857 h 5943531"/>
              <a:gd name="connsiteX1327" fmla="*/ 6599086 w 10228306"/>
              <a:gd name="connsiteY1327" fmla="*/ 2342003 h 5943531"/>
              <a:gd name="connsiteX1328" fmla="*/ 6522108 w 10228306"/>
              <a:gd name="connsiteY1328" fmla="*/ 2418981 h 5943531"/>
              <a:gd name="connsiteX1329" fmla="*/ 6322708 w 10228306"/>
              <a:gd name="connsiteY1329" fmla="*/ 2418981 h 5943531"/>
              <a:gd name="connsiteX1330" fmla="*/ 6311029 w 10228306"/>
              <a:gd name="connsiteY1330" fmla="*/ 2418131 h 5943531"/>
              <a:gd name="connsiteX1331" fmla="*/ 6311029 w 10228306"/>
              <a:gd name="connsiteY1331" fmla="*/ 2418981 h 5943531"/>
              <a:gd name="connsiteX1332" fmla="*/ 5957673 w 10228306"/>
              <a:gd name="connsiteY1332" fmla="*/ 2418981 h 5943531"/>
              <a:gd name="connsiteX1333" fmla="*/ 5957673 w 10228306"/>
              <a:gd name="connsiteY1333" fmla="*/ 2391835 h 5943531"/>
              <a:gd name="connsiteX1334" fmla="*/ 6034651 w 10228306"/>
              <a:gd name="connsiteY1334" fmla="*/ 2314857 h 5943531"/>
              <a:gd name="connsiteX1335" fmla="*/ 8636580 w 10228306"/>
              <a:gd name="connsiteY1335" fmla="*/ 2233598 h 5943531"/>
              <a:gd name="connsiteX1336" fmla="*/ 8674449 w 10228306"/>
              <a:gd name="connsiteY1336" fmla="*/ 2233598 h 5943531"/>
              <a:gd name="connsiteX1337" fmla="*/ 8674449 w 10228306"/>
              <a:gd name="connsiteY1337" fmla="*/ 2419759 h 5943531"/>
              <a:gd name="connsiteX1338" fmla="*/ 8672255 w 10228306"/>
              <a:gd name="connsiteY1338" fmla="*/ 2419759 h 5943531"/>
              <a:gd name="connsiteX1339" fmla="*/ 8672255 w 10228306"/>
              <a:gd name="connsiteY1339" fmla="*/ 2463610 h 5943531"/>
              <a:gd name="connsiteX1340" fmla="*/ 8621786 w 10228306"/>
              <a:gd name="connsiteY1340" fmla="*/ 2515353 h 5943531"/>
              <a:gd name="connsiteX1341" fmla="*/ 8583916 w 10228306"/>
              <a:gd name="connsiteY1341" fmla="*/ 2515353 h 5943531"/>
              <a:gd name="connsiteX1342" fmla="*/ 8583916 w 10228306"/>
              <a:gd name="connsiteY1342" fmla="*/ 2329190 h 5943531"/>
              <a:gd name="connsiteX1343" fmla="*/ 8586111 w 10228306"/>
              <a:gd name="connsiteY1343" fmla="*/ 2329190 h 5943531"/>
              <a:gd name="connsiteX1344" fmla="*/ 8586111 w 10228306"/>
              <a:gd name="connsiteY1344" fmla="*/ 2285339 h 5943531"/>
              <a:gd name="connsiteX1345" fmla="*/ 8636580 w 10228306"/>
              <a:gd name="connsiteY1345" fmla="*/ 2233598 h 5943531"/>
              <a:gd name="connsiteX1346" fmla="*/ 8751463 w 10228306"/>
              <a:gd name="connsiteY1346" fmla="*/ 2129437 h 5943531"/>
              <a:gd name="connsiteX1347" fmla="*/ 8950863 w 10228306"/>
              <a:gd name="connsiteY1347" fmla="*/ 2129437 h 5943531"/>
              <a:gd name="connsiteX1348" fmla="*/ 8962542 w 10228306"/>
              <a:gd name="connsiteY1348" fmla="*/ 2130287 h 5943531"/>
              <a:gd name="connsiteX1349" fmla="*/ 8962542 w 10228306"/>
              <a:gd name="connsiteY1349" fmla="*/ 2129437 h 5943531"/>
              <a:gd name="connsiteX1350" fmla="*/ 9315898 w 10228306"/>
              <a:gd name="connsiteY1350" fmla="*/ 2129437 h 5943531"/>
              <a:gd name="connsiteX1351" fmla="*/ 9315898 w 10228306"/>
              <a:gd name="connsiteY1351" fmla="*/ 2156584 h 5943531"/>
              <a:gd name="connsiteX1352" fmla="*/ 9238920 w 10228306"/>
              <a:gd name="connsiteY1352" fmla="*/ 2233561 h 5943531"/>
              <a:gd name="connsiteX1353" fmla="*/ 9039520 w 10228306"/>
              <a:gd name="connsiteY1353" fmla="*/ 2233561 h 5943531"/>
              <a:gd name="connsiteX1354" fmla="*/ 9027841 w 10228306"/>
              <a:gd name="connsiteY1354" fmla="*/ 2232712 h 5943531"/>
              <a:gd name="connsiteX1355" fmla="*/ 9027841 w 10228306"/>
              <a:gd name="connsiteY1355" fmla="*/ 2233561 h 5943531"/>
              <a:gd name="connsiteX1356" fmla="*/ 8674485 w 10228306"/>
              <a:gd name="connsiteY1356" fmla="*/ 2233561 h 5943531"/>
              <a:gd name="connsiteX1357" fmla="*/ 8674485 w 10228306"/>
              <a:gd name="connsiteY1357" fmla="*/ 2206415 h 5943531"/>
              <a:gd name="connsiteX1358" fmla="*/ 8751463 w 10228306"/>
              <a:gd name="connsiteY1358" fmla="*/ 2129437 h 5943531"/>
              <a:gd name="connsiteX1359" fmla="*/ 10185236 w 10228306"/>
              <a:gd name="connsiteY1359" fmla="*/ 2036143 h 5943531"/>
              <a:gd name="connsiteX1360" fmla="*/ 10228306 w 10228306"/>
              <a:gd name="connsiteY1360" fmla="*/ 2036143 h 5943531"/>
              <a:gd name="connsiteX1361" fmla="*/ 10228306 w 10228306"/>
              <a:gd name="connsiteY1361" fmla="*/ 2140267 h 5943531"/>
              <a:gd name="connsiteX1362" fmla="*/ 10108259 w 10228306"/>
              <a:gd name="connsiteY1362" fmla="*/ 2140267 h 5943531"/>
              <a:gd name="connsiteX1363" fmla="*/ 10108259 w 10228306"/>
              <a:gd name="connsiteY1363" fmla="*/ 2326430 h 5943531"/>
              <a:gd name="connsiteX1364" fmla="*/ 10106064 w 10228306"/>
              <a:gd name="connsiteY1364" fmla="*/ 2326430 h 5943531"/>
              <a:gd name="connsiteX1365" fmla="*/ 10106064 w 10228306"/>
              <a:gd name="connsiteY1365" fmla="*/ 2370281 h 5943531"/>
              <a:gd name="connsiteX1366" fmla="*/ 10055595 w 10228306"/>
              <a:gd name="connsiteY1366" fmla="*/ 2422025 h 5943531"/>
              <a:gd name="connsiteX1367" fmla="*/ 10017725 w 10228306"/>
              <a:gd name="connsiteY1367" fmla="*/ 2422025 h 5943531"/>
              <a:gd name="connsiteX1368" fmla="*/ 10017725 w 10228306"/>
              <a:gd name="connsiteY1368" fmla="*/ 2235861 h 5943531"/>
              <a:gd name="connsiteX1369" fmla="*/ 10019919 w 10228306"/>
              <a:gd name="connsiteY1369" fmla="*/ 2235861 h 5943531"/>
              <a:gd name="connsiteX1370" fmla="*/ 10019919 w 10228306"/>
              <a:gd name="connsiteY1370" fmla="*/ 2192010 h 5943531"/>
              <a:gd name="connsiteX1371" fmla="*/ 10070389 w 10228306"/>
              <a:gd name="connsiteY1371" fmla="*/ 2140267 h 5943531"/>
              <a:gd name="connsiteX1372" fmla="*/ 10108258 w 10228306"/>
              <a:gd name="connsiteY1372" fmla="*/ 2140267 h 5943531"/>
              <a:gd name="connsiteX1373" fmla="*/ 10108258 w 10228306"/>
              <a:gd name="connsiteY1373" fmla="*/ 2113121 h 5943531"/>
              <a:gd name="connsiteX1374" fmla="*/ 10185236 w 10228306"/>
              <a:gd name="connsiteY1374" fmla="*/ 2036143 h 5943531"/>
              <a:gd name="connsiteX1375" fmla="*/ 6651785 w 10228306"/>
              <a:gd name="connsiteY1375" fmla="*/ 2033135 h 5943531"/>
              <a:gd name="connsiteX1376" fmla="*/ 6689654 w 10228306"/>
              <a:gd name="connsiteY1376" fmla="*/ 2033135 h 5943531"/>
              <a:gd name="connsiteX1377" fmla="*/ 6689654 w 10228306"/>
              <a:gd name="connsiteY1377" fmla="*/ 2219299 h 5943531"/>
              <a:gd name="connsiteX1378" fmla="*/ 6687460 w 10228306"/>
              <a:gd name="connsiteY1378" fmla="*/ 2219299 h 5943531"/>
              <a:gd name="connsiteX1379" fmla="*/ 6687460 w 10228306"/>
              <a:gd name="connsiteY1379" fmla="*/ 2263151 h 5943531"/>
              <a:gd name="connsiteX1380" fmla="*/ 6636991 w 10228306"/>
              <a:gd name="connsiteY1380" fmla="*/ 2314892 h 5943531"/>
              <a:gd name="connsiteX1381" fmla="*/ 6599121 w 10228306"/>
              <a:gd name="connsiteY1381" fmla="*/ 2314892 h 5943531"/>
              <a:gd name="connsiteX1382" fmla="*/ 6599121 w 10228306"/>
              <a:gd name="connsiteY1382" fmla="*/ 2128730 h 5943531"/>
              <a:gd name="connsiteX1383" fmla="*/ 6601315 w 10228306"/>
              <a:gd name="connsiteY1383" fmla="*/ 2128730 h 5943531"/>
              <a:gd name="connsiteX1384" fmla="*/ 6601315 w 10228306"/>
              <a:gd name="connsiteY1384" fmla="*/ 2084878 h 5943531"/>
              <a:gd name="connsiteX1385" fmla="*/ 6651785 w 10228306"/>
              <a:gd name="connsiteY1385" fmla="*/ 2033135 h 5943531"/>
              <a:gd name="connsiteX1386" fmla="*/ 8043159 w 10228306"/>
              <a:gd name="connsiteY1386" fmla="*/ 1939807 h 5943531"/>
              <a:gd name="connsiteX1387" fmla="*/ 8081028 w 10228306"/>
              <a:gd name="connsiteY1387" fmla="*/ 1939807 h 5943531"/>
              <a:gd name="connsiteX1388" fmla="*/ 8081028 w 10228306"/>
              <a:gd name="connsiteY1388" fmla="*/ 2125969 h 5943531"/>
              <a:gd name="connsiteX1389" fmla="*/ 8078834 w 10228306"/>
              <a:gd name="connsiteY1389" fmla="*/ 2125969 h 5943531"/>
              <a:gd name="connsiteX1390" fmla="*/ 8078834 w 10228306"/>
              <a:gd name="connsiteY1390" fmla="*/ 2169820 h 5943531"/>
              <a:gd name="connsiteX1391" fmla="*/ 8028365 w 10228306"/>
              <a:gd name="connsiteY1391" fmla="*/ 2221563 h 5943531"/>
              <a:gd name="connsiteX1392" fmla="*/ 7990495 w 10228306"/>
              <a:gd name="connsiteY1392" fmla="*/ 2221563 h 5943531"/>
              <a:gd name="connsiteX1393" fmla="*/ 7990495 w 10228306"/>
              <a:gd name="connsiteY1393" fmla="*/ 2248673 h 5943531"/>
              <a:gd name="connsiteX1394" fmla="*/ 7913517 w 10228306"/>
              <a:gd name="connsiteY1394" fmla="*/ 2325652 h 5943531"/>
              <a:gd name="connsiteX1395" fmla="*/ 7391482 w 10228306"/>
              <a:gd name="connsiteY1395" fmla="*/ 2325652 h 5943531"/>
              <a:gd name="connsiteX1396" fmla="*/ 7391482 w 10228306"/>
              <a:gd name="connsiteY1396" fmla="*/ 2298505 h 5943531"/>
              <a:gd name="connsiteX1397" fmla="*/ 7468460 w 10228306"/>
              <a:gd name="connsiteY1397" fmla="*/ 2221527 h 5943531"/>
              <a:gd name="connsiteX1398" fmla="*/ 7667860 w 10228306"/>
              <a:gd name="connsiteY1398" fmla="*/ 2221527 h 5943531"/>
              <a:gd name="connsiteX1399" fmla="*/ 7990495 w 10228306"/>
              <a:gd name="connsiteY1399" fmla="*/ 2221527 h 5943531"/>
              <a:gd name="connsiteX1400" fmla="*/ 7990495 w 10228306"/>
              <a:gd name="connsiteY1400" fmla="*/ 2035400 h 5943531"/>
              <a:gd name="connsiteX1401" fmla="*/ 7992689 w 10228306"/>
              <a:gd name="connsiteY1401" fmla="*/ 2035400 h 5943531"/>
              <a:gd name="connsiteX1402" fmla="*/ 7992689 w 10228306"/>
              <a:gd name="connsiteY1402" fmla="*/ 1991550 h 5943531"/>
              <a:gd name="connsiteX1403" fmla="*/ 8043159 w 10228306"/>
              <a:gd name="connsiteY1403" fmla="*/ 1939807 h 5943531"/>
              <a:gd name="connsiteX1404" fmla="*/ 6947522 w 10228306"/>
              <a:gd name="connsiteY1404" fmla="*/ 1928729 h 5943531"/>
              <a:gd name="connsiteX1405" fmla="*/ 7300877 w 10228306"/>
              <a:gd name="connsiteY1405" fmla="*/ 1928729 h 5943531"/>
              <a:gd name="connsiteX1406" fmla="*/ 7300877 w 10228306"/>
              <a:gd name="connsiteY1406" fmla="*/ 1955876 h 5943531"/>
              <a:gd name="connsiteX1407" fmla="*/ 7223899 w 10228306"/>
              <a:gd name="connsiteY1407" fmla="*/ 2032853 h 5943531"/>
              <a:gd name="connsiteX1408" fmla="*/ 7043010 w 10228306"/>
              <a:gd name="connsiteY1408" fmla="*/ 2032853 h 5943531"/>
              <a:gd name="connsiteX1409" fmla="*/ 7043010 w 10228306"/>
              <a:gd name="connsiteY1409" fmla="*/ 2033135 h 5943531"/>
              <a:gd name="connsiteX1410" fmla="*/ 6689654 w 10228306"/>
              <a:gd name="connsiteY1410" fmla="*/ 2033135 h 5943531"/>
              <a:gd name="connsiteX1411" fmla="*/ 6689654 w 10228306"/>
              <a:gd name="connsiteY1411" fmla="*/ 2005989 h 5943531"/>
              <a:gd name="connsiteX1412" fmla="*/ 6766632 w 10228306"/>
              <a:gd name="connsiteY1412" fmla="*/ 1929011 h 5943531"/>
              <a:gd name="connsiteX1413" fmla="*/ 6947522 w 10228306"/>
              <a:gd name="connsiteY1413" fmla="*/ 1929011 h 5943531"/>
              <a:gd name="connsiteX1414" fmla="*/ 9368597 w 10228306"/>
              <a:gd name="connsiteY1414" fmla="*/ 1847715 h 5943531"/>
              <a:gd name="connsiteX1415" fmla="*/ 9406466 w 10228306"/>
              <a:gd name="connsiteY1415" fmla="*/ 1847715 h 5943531"/>
              <a:gd name="connsiteX1416" fmla="*/ 9406466 w 10228306"/>
              <a:gd name="connsiteY1416" fmla="*/ 2033878 h 5943531"/>
              <a:gd name="connsiteX1417" fmla="*/ 9404272 w 10228306"/>
              <a:gd name="connsiteY1417" fmla="*/ 2033878 h 5943531"/>
              <a:gd name="connsiteX1418" fmla="*/ 9404272 w 10228306"/>
              <a:gd name="connsiteY1418" fmla="*/ 2077729 h 5943531"/>
              <a:gd name="connsiteX1419" fmla="*/ 9353802 w 10228306"/>
              <a:gd name="connsiteY1419" fmla="*/ 2129472 h 5943531"/>
              <a:gd name="connsiteX1420" fmla="*/ 9315933 w 10228306"/>
              <a:gd name="connsiteY1420" fmla="*/ 2129472 h 5943531"/>
              <a:gd name="connsiteX1421" fmla="*/ 9315933 w 10228306"/>
              <a:gd name="connsiteY1421" fmla="*/ 1943309 h 5943531"/>
              <a:gd name="connsiteX1422" fmla="*/ 9318127 w 10228306"/>
              <a:gd name="connsiteY1422" fmla="*/ 1943309 h 5943531"/>
              <a:gd name="connsiteX1423" fmla="*/ 9318127 w 10228306"/>
              <a:gd name="connsiteY1423" fmla="*/ 1899458 h 5943531"/>
              <a:gd name="connsiteX1424" fmla="*/ 9368597 w 10228306"/>
              <a:gd name="connsiteY1424" fmla="*/ 1847715 h 5943531"/>
              <a:gd name="connsiteX1425" fmla="*/ 8158006 w 10228306"/>
              <a:gd name="connsiteY1425" fmla="*/ 1835683 h 5943531"/>
              <a:gd name="connsiteX1426" fmla="*/ 8357406 w 10228306"/>
              <a:gd name="connsiteY1426" fmla="*/ 1835683 h 5943531"/>
              <a:gd name="connsiteX1427" fmla="*/ 8369722 w 10228306"/>
              <a:gd name="connsiteY1427" fmla="*/ 1836602 h 5943531"/>
              <a:gd name="connsiteX1428" fmla="*/ 8583881 w 10228306"/>
              <a:gd name="connsiteY1428" fmla="*/ 1836602 h 5943531"/>
              <a:gd name="connsiteX1429" fmla="*/ 8583881 w 10228306"/>
              <a:gd name="connsiteY1429" fmla="*/ 1863748 h 5943531"/>
              <a:gd name="connsiteX1430" fmla="*/ 8506902 w 10228306"/>
              <a:gd name="connsiteY1430" fmla="*/ 1940727 h 5943531"/>
              <a:gd name="connsiteX1431" fmla="*/ 8307503 w 10228306"/>
              <a:gd name="connsiteY1431" fmla="*/ 1940727 h 5943531"/>
              <a:gd name="connsiteX1432" fmla="*/ 8295186 w 10228306"/>
              <a:gd name="connsiteY1432" fmla="*/ 1939807 h 5943531"/>
              <a:gd name="connsiteX1433" fmla="*/ 8081028 w 10228306"/>
              <a:gd name="connsiteY1433" fmla="*/ 1939807 h 5943531"/>
              <a:gd name="connsiteX1434" fmla="*/ 8081028 w 10228306"/>
              <a:gd name="connsiteY1434" fmla="*/ 1912660 h 5943531"/>
              <a:gd name="connsiteX1435" fmla="*/ 8158006 w 10228306"/>
              <a:gd name="connsiteY1435" fmla="*/ 1835683 h 5943531"/>
              <a:gd name="connsiteX1436" fmla="*/ 9664334 w 10228306"/>
              <a:gd name="connsiteY1436" fmla="*/ 1743308 h 5943531"/>
              <a:gd name="connsiteX1437" fmla="*/ 10017689 w 10228306"/>
              <a:gd name="connsiteY1437" fmla="*/ 1743308 h 5943531"/>
              <a:gd name="connsiteX1438" fmla="*/ 10017689 w 10228306"/>
              <a:gd name="connsiteY1438" fmla="*/ 1770454 h 5943531"/>
              <a:gd name="connsiteX1439" fmla="*/ 9940711 w 10228306"/>
              <a:gd name="connsiteY1439" fmla="*/ 1847432 h 5943531"/>
              <a:gd name="connsiteX1440" fmla="*/ 9759822 w 10228306"/>
              <a:gd name="connsiteY1440" fmla="*/ 1847432 h 5943531"/>
              <a:gd name="connsiteX1441" fmla="*/ 9759822 w 10228306"/>
              <a:gd name="connsiteY1441" fmla="*/ 1847715 h 5943531"/>
              <a:gd name="connsiteX1442" fmla="*/ 9406466 w 10228306"/>
              <a:gd name="connsiteY1442" fmla="*/ 1847715 h 5943531"/>
              <a:gd name="connsiteX1443" fmla="*/ 9406466 w 10228306"/>
              <a:gd name="connsiteY1443" fmla="*/ 1820569 h 5943531"/>
              <a:gd name="connsiteX1444" fmla="*/ 9483444 w 10228306"/>
              <a:gd name="connsiteY1444" fmla="*/ 1743592 h 5943531"/>
              <a:gd name="connsiteX1445" fmla="*/ 9664334 w 10228306"/>
              <a:gd name="connsiteY1445" fmla="*/ 1743592 h 5943531"/>
              <a:gd name="connsiteX1446" fmla="*/ 7353577 w 10228306"/>
              <a:gd name="connsiteY1446" fmla="*/ 1646971 h 5943531"/>
              <a:gd name="connsiteX1447" fmla="*/ 7391446 w 10228306"/>
              <a:gd name="connsiteY1447" fmla="*/ 1646971 h 5943531"/>
              <a:gd name="connsiteX1448" fmla="*/ 7391446 w 10228306"/>
              <a:gd name="connsiteY1448" fmla="*/ 1833134 h 5943531"/>
              <a:gd name="connsiteX1449" fmla="*/ 7389252 w 10228306"/>
              <a:gd name="connsiteY1449" fmla="*/ 1833134 h 5943531"/>
              <a:gd name="connsiteX1450" fmla="*/ 7389252 w 10228306"/>
              <a:gd name="connsiteY1450" fmla="*/ 1876985 h 5943531"/>
              <a:gd name="connsiteX1451" fmla="*/ 7338783 w 10228306"/>
              <a:gd name="connsiteY1451" fmla="*/ 1928729 h 5943531"/>
              <a:gd name="connsiteX1452" fmla="*/ 7300913 w 10228306"/>
              <a:gd name="connsiteY1452" fmla="*/ 1928729 h 5943531"/>
              <a:gd name="connsiteX1453" fmla="*/ 7300913 w 10228306"/>
              <a:gd name="connsiteY1453" fmla="*/ 1742565 h 5943531"/>
              <a:gd name="connsiteX1454" fmla="*/ 7303107 w 10228306"/>
              <a:gd name="connsiteY1454" fmla="*/ 1742565 h 5943531"/>
              <a:gd name="connsiteX1455" fmla="*/ 7303107 w 10228306"/>
              <a:gd name="connsiteY1455" fmla="*/ 1698714 h 5943531"/>
              <a:gd name="connsiteX1456" fmla="*/ 7353577 w 10228306"/>
              <a:gd name="connsiteY1456" fmla="*/ 1646971 h 5943531"/>
              <a:gd name="connsiteX1457" fmla="*/ 8636580 w 10228306"/>
              <a:gd name="connsiteY1457" fmla="*/ 1554880 h 5943531"/>
              <a:gd name="connsiteX1458" fmla="*/ 8674449 w 10228306"/>
              <a:gd name="connsiteY1458" fmla="*/ 1554880 h 5943531"/>
              <a:gd name="connsiteX1459" fmla="*/ 8674449 w 10228306"/>
              <a:gd name="connsiteY1459" fmla="*/ 1741044 h 5943531"/>
              <a:gd name="connsiteX1460" fmla="*/ 8672255 w 10228306"/>
              <a:gd name="connsiteY1460" fmla="*/ 1741044 h 5943531"/>
              <a:gd name="connsiteX1461" fmla="*/ 8672255 w 10228306"/>
              <a:gd name="connsiteY1461" fmla="*/ 1784894 h 5943531"/>
              <a:gd name="connsiteX1462" fmla="*/ 8621786 w 10228306"/>
              <a:gd name="connsiteY1462" fmla="*/ 1836638 h 5943531"/>
              <a:gd name="connsiteX1463" fmla="*/ 8583916 w 10228306"/>
              <a:gd name="connsiteY1463" fmla="*/ 1836638 h 5943531"/>
              <a:gd name="connsiteX1464" fmla="*/ 8583916 w 10228306"/>
              <a:gd name="connsiteY1464" fmla="*/ 1650474 h 5943531"/>
              <a:gd name="connsiteX1465" fmla="*/ 8586111 w 10228306"/>
              <a:gd name="connsiteY1465" fmla="*/ 1650474 h 5943531"/>
              <a:gd name="connsiteX1466" fmla="*/ 8586111 w 10228306"/>
              <a:gd name="connsiteY1466" fmla="*/ 1606623 h 5943531"/>
              <a:gd name="connsiteX1467" fmla="*/ 8636580 w 10228306"/>
              <a:gd name="connsiteY1467" fmla="*/ 1554880 h 5943531"/>
              <a:gd name="connsiteX1468" fmla="*/ 7468460 w 10228306"/>
              <a:gd name="connsiteY1468" fmla="*/ 1542847 h 5943531"/>
              <a:gd name="connsiteX1469" fmla="*/ 7667860 w 10228306"/>
              <a:gd name="connsiteY1469" fmla="*/ 1542847 h 5943531"/>
              <a:gd name="connsiteX1470" fmla="*/ 7990495 w 10228306"/>
              <a:gd name="connsiteY1470" fmla="*/ 1542847 h 5943531"/>
              <a:gd name="connsiteX1471" fmla="*/ 7990495 w 10228306"/>
              <a:gd name="connsiteY1471" fmla="*/ 1569994 h 5943531"/>
              <a:gd name="connsiteX1472" fmla="*/ 7913517 w 10228306"/>
              <a:gd name="connsiteY1472" fmla="*/ 1646971 h 5943531"/>
              <a:gd name="connsiteX1473" fmla="*/ 7391482 w 10228306"/>
              <a:gd name="connsiteY1473" fmla="*/ 1646971 h 5943531"/>
              <a:gd name="connsiteX1474" fmla="*/ 7391482 w 10228306"/>
              <a:gd name="connsiteY1474" fmla="*/ 1619825 h 5943531"/>
              <a:gd name="connsiteX1475" fmla="*/ 7468460 w 10228306"/>
              <a:gd name="connsiteY1475" fmla="*/ 1542847 h 5943531"/>
              <a:gd name="connsiteX1476" fmla="*/ 8751463 w 10228306"/>
              <a:gd name="connsiteY1476" fmla="*/ 1450722 h 5943531"/>
              <a:gd name="connsiteX1477" fmla="*/ 8950863 w 10228306"/>
              <a:gd name="connsiteY1477" fmla="*/ 1450722 h 5943531"/>
              <a:gd name="connsiteX1478" fmla="*/ 8962542 w 10228306"/>
              <a:gd name="connsiteY1478" fmla="*/ 1451571 h 5943531"/>
              <a:gd name="connsiteX1479" fmla="*/ 8962542 w 10228306"/>
              <a:gd name="connsiteY1479" fmla="*/ 1450722 h 5943531"/>
              <a:gd name="connsiteX1480" fmla="*/ 9315898 w 10228306"/>
              <a:gd name="connsiteY1480" fmla="*/ 1450722 h 5943531"/>
              <a:gd name="connsiteX1481" fmla="*/ 9315898 w 10228306"/>
              <a:gd name="connsiteY1481" fmla="*/ 1477868 h 5943531"/>
              <a:gd name="connsiteX1482" fmla="*/ 9238920 w 10228306"/>
              <a:gd name="connsiteY1482" fmla="*/ 1554846 h 5943531"/>
              <a:gd name="connsiteX1483" fmla="*/ 9039520 w 10228306"/>
              <a:gd name="connsiteY1483" fmla="*/ 1554846 h 5943531"/>
              <a:gd name="connsiteX1484" fmla="*/ 9027841 w 10228306"/>
              <a:gd name="connsiteY1484" fmla="*/ 1553997 h 5943531"/>
              <a:gd name="connsiteX1485" fmla="*/ 9027841 w 10228306"/>
              <a:gd name="connsiteY1485" fmla="*/ 1554846 h 5943531"/>
              <a:gd name="connsiteX1486" fmla="*/ 8674485 w 10228306"/>
              <a:gd name="connsiteY1486" fmla="*/ 1554846 h 5943531"/>
              <a:gd name="connsiteX1487" fmla="*/ 8674485 w 10228306"/>
              <a:gd name="connsiteY1487" fmla="*/ 1527701 h 5943531"/>
              <a:gd name="connsiteX1488" fmla="*/ 8751463 w 10228306"/>
              <a:gd name="connsiteY1488" fmla="*/ 1450722 h 5943531"/>
              <a:gd name="connsiteX1489" fmla="*/ 10185236 w 10228306"/>
              <a:gd name="connsiteY1489" fmla="*/ 1357428 h 5943531"/>
              <a:gd name="connsiteX1490" fmla="*/ 10228306 w 10228306"/>
              <a:gd name="connsiteY1490" fmla="*/ 1357428 h 5943531"/>
              <a:gd name="connsiteX1491" fmla="*/ 10228306 w 10228306"/>
              <a:gd name="connsiteY1491" fmla="*/ 1461552 h 5943531"/>
              <a:gd name="connsiteX1492" fmla="*/ 10108259 w 10228306"/>
              <a:gd name="connsiteY1492" fmla="*/ 1461552 h 5943531"/>
              <a:gd name="connsiteX1493" fmla="*/ 10108259 w 10228306"/>
              <a:gd name="connsiteY1493" fmla="*/ 1647715 h 5943531"/>
              <a:gd name="connsiteX1494" fmla="*/ 10106064 w 10228306"/>
              <a:gd name="connsiteY1494" fmla="*/ 1647715 h 5943531"/>
              <a:gd name="connsiteX1495" fmla="*/ 10106064 w 10228306"/>
              <a:gd name="connsiteY1495" fmla="*/ 1691567 h 5943531"/>
              <a:gd name="connsiteX1496" fmla="*/ 10055595 w 10228306"/>
              <a:gd name="connsiteY1496" fmla="*/ 1743309 h 5943531"/>
              <a:gd name="connsiteX1497" fmla="*/ 10017725 w 10228306"/>
              <a:gd name="connsiteY1497" fmla="*/ 1743309 h 5943531"/>
              <a:gd name="connsiteX1498" fmla="*/ 10017725 w 10228306"/>
              <a:gd name="connsiteY1498" fmla="*/ 1557146 h 5943531"/>
              <a:gd name="connsiteX1499" fmla="*/ 10019919 w 10228306"/>
              <a:gd name="connsiteY1499" fmla="*/ 1557146 h 5943531"/>
              <a:gd name="connsiteX1500" fmla="*/ 10019919 w 10228306"/>
              <a:gd name="connsiteY1500" fmla="*/ 1513296 h 5943531"/>
              <a:gd name="connsiteX1501" fmla="*/ 10070389 w 10228306"/>
              <a:gd name="connsiteY1501" fmla="*/ 1461552 h 5943531"/>
              <a:gd name="connsiteX1502" fmla="*/ 10108258 w 10228306"/>
              <a:gd name="connsiteY1502" fmla="*/ 1461552 h 5943531"/>
              <a:gd name="connsiteX1503" fmla="*/ 10108258 w 10228306"/>
              <a:gd name="connsiteY1503" fmla="*/ 1434407 h 5943531"/>
              <a:gd name="connsiteX1504" fmla="*/ 10185236 w 10228306"/>
              <a:gd name="connsiteY1504" fmla="*/ 1357428 h 5943531"/>
              <a:gd name="connsiteX1505" fmla="*/ 9368597 w 10228306"/>
              <a:gd name="connsiteY1505" fmla="*/ 1169000 h 5943531"/>
              <a:gd name="connsiteX1506" fmla="*/ 9406466 w 10228306"/>
              <a:gd name="connsiteY1506" fmla="*/ 1169000 h 5943531"/>
              <a:gd name="connsiteX1507" fmla="*/ 9406466 w 10228306"/>
              <a:gd name="connsiteY1507" fmla="*/ 1355163 h 5943531"/>
              <a:gd name="connsiteX1508" fmla="*/ 9404272 w 10228306"/>
              <a:gd name="connsiteY1508" fmla="*/ 1355163 h 5943531"/>
              <a:gd name="connsiteX1509" fmla="*/ 9404272 w 10228306"/>
              <a:gd name="connsiteY1509" fmla="*/ 1399014 h 5943531"/>
              <a:gd name="connsiteX1510" fmla="*/ 9353802 w 10228306"/>
              <a:gd name="connsiteY1510" fmla="*/ 1450757 h 5943531"/>
              <a:gd name="connsiteX1511" fmla="*/ 9315933 w 10228306"/>
              <a:gd name="connsiteY1511" fmla="*/ 1450757 h 5943531"/>
              <a:gd name="connsiteX1512" fmla="*/ 9315933 w 10228306"/>
              <a:gd name="connsiteY1512" fmla="*/ 1264595 h 5943531"/>
              <a:gd name="connsiteX1513" fmla="*/ 9318127 w 10228306"/>
              <a:gd name="connsiteY1513" fmla="*/ 1264595 h 5943531"/>
              <a:gd name="connsiteX1514" fmla="*/ 9318127 w 10228306"/>
              <a:gd name="connsiteY1514" fmla="*/ 1220743 h 5943531"/>
              <a:gd name="connsiteX1515" fmla="*/ 9368597 w 10228306"/>
              <a:gd name="connsiteY1515" fmla="*/ 1169000 h 5943531"/>
              <a:gd name="connsiteX1516" fmla="*/ 8158006 w 10228306"/>
              <a:gd name="connsiteY1516" fmla="*/ 1156967 h 5943531"/>
              <a:gd name="connsiteX1517" fmla="*/ 8357406 w 10228306"/>
              <a:gd name="connsiteY1517" fmla="*/ 1156967 h 5943531"/>
              <a:gd name="connsiteX1518" fmla="*/ 8369722 w 10228306"/>
              <a:gd name="connsiteY1518" fmla="*/ 1157887 h 5943531"/>
              <a:gd name="connsiteX1519" fmla="*/ 8583881 w 10228306"/>
              <a:gd name="connsiteY1519" fmla="*/ 1157887 h 5943531"/>
              <a:gd name="connsiteX1520" fmla="*/ 8583881 w 10228306"/>
              <a:gd name="connsiteY1520" fmla="*/ 1185033 h 5943531"/>
              <a:gd name="connsiteX1521" fmla="*/ 8506902 w 10228306"/>
              <a:gd name="connsiteY1521" fmla="*/ 1262012 h 5943531"/>
              <a:gd name="connsiteX1522" fmla="*/ 8307503 w 10228306"/>
              <a:gd name="connsiteY1522" fmla="*/ 1262012 h 5943531"/>
              <a:gd name="connsiteX1523" fmla="*/ 8295186 w 10228306"/>
              <a:gd name="connsiteY1523" fmla="*/ 1261091 h 5943531"/>
              <a:gd name="connsiteX1524" fmla="*/ 8081028 w 10228306"/>
              <a:gd name="connsiteY1524" fmla="*/ 1261091 h 5943531"/>
              <a:gd name="connsiteX1525" fmla="*/ 8081028 w 10228306"/>
              <a:gd name="connsiteY1525" fmla="*/ 1447253 h 5943531"/>
              <a:gd name="connsiteX1526" fmla="*/ 8078834 w 10228306"/>
              <a:gd name="connsiteY1526" fmla="*/ 1447253 h 5943531"/>
              <a:gd name="connsiteX1527" fmla="*/ 8078834 w 10228306"/>
              <a:gd name="connsiteY1527" fmla="*/ 1491104 h 5943531"/>
              <a:gd name="connsiteX1528" fmla="*/ 8028365 w 10228306"/>
              <a:gd name="connsiteY1528" fmla="*/ 1542847 h 5943531"/>
              <a:gd name="connsiteX1529" fmla="*/ 7990495 w 10228306"/>
              <a:gd name="connsiteY1529" fmla="*/ 1542847 h 5943531"/>
              <a:gd name="connsiteX1530" fmla="*/ 7990495 w 10228306"/>
              <a:gd name="connsiteY1530" fmla="*/ 1356684 h 5943531"/>
              <a:gd name="connsiteX1531" fmla="*/ 7992689 w 10228306"/>
              <a:gd name="connsiteY1531" fmla="*/ 1356684 h 5943531"/>
              <a:gd name="connsiteX1532" fmla="*/ 7992689 w 10228306"/>
              <a:gd name="connsiteY1532" fmla="*/ 1312834 h 5943531"/>
              <a:gd name="connsiteX1533" fmla="*/ 8043159 w 10228306"/>
              <a:gd name="connsiteY1533" fmla="*/ 1261090 h 5943531"/>
              <a:gd name="connsiteX1534" fmla="*/ 8081028 w 10228306"/>
              <a:gd name="connsiteY1534" fmla="*/ 1261090 h 5943531"/>
              <a:gd name="connsiteX1535" fmla="*/ 8081028 w 10228306"/>
              <a:gd name="connsiteY1535" fmla="*/ 1233945 h 5943531"/>
              <a:gd name="connsiteX1536" fmla="*/ 8158006 w 10228306"/>
              <a:gd name="connsiteY1536" fmla="*/ 1156967 h 5943531"/>
              <a:gd name="connsiteX1537" fmla="*/ 9664334 w 10228306"/>
              <a:gd name="connsiteY1537" fmla="*/ 1064593 h 5943531"/>
              <a:gd name="connsiteX1538" fmla="*/ 10017689 w 10228306"/>
              <a:gd name="connsiteY1538" fmla="*/ 1064593 h 5943531"/>
              <a:gd name="connsiteX1539" fmla="*/ 10017689 w 10228306"/>
              <a:gd name="connsiteY1539" fmla="*/ 1091739 h 5943531"/>
              <a:gd name="connsiteX1540" fmla="*/ 9940711 w 10228306"/>
              <a:gd name="connsiteY1540" fmla="*/ 1168717 h 5943531"/>
              <a:gd name="connsiteX1541" fmla="*/ 9759822 w 10228306"/>
              <a:gd name="connsiteY1541" fmla="*/ 1168717 h 5943531"/>
              <a:gd name="connsiteX1542" fmla="*/ 9759822 w 10228306"/>
              <a:gd name="connsiteY1542" fmla="*/ 1169000 h 5943531"/>
              <a:gd name="connsiteX1543" fmla="*/ 9406466 w 10228306"/>
              <a:gd name="connsiteY1543" fmla="*/ 1169000 h 5943531"/>
              <a:gd name="connsiteX1544" fmla="*/ 9406466 w 10228306"/>
              <a:gd name="connsiteY1544" fmla="*/ 1141854 h 5943531"/>
              <a:gd name="connsiteX1545" fmla="*/ 9483444 w 10228306"/>
              <a:gd name="connsiteY1545" fmla="*/ 1064876 h 5943531"/>
              <a:gd name="connsiteX1546" fmla="*/ 9664334 w 10228306"/>
              <a:gd name="connsiteY1546" fmla="*/ 1064876 h 5943531"/>
              <a:gd name="connsiteX1547" fmla="*/ 8636580 w 10228306"/>
              <a:gd name="connsiteY1547" fmla="*/ 876165 h 5943531"/>
              <a:gd name="connsiteX1548" fmla="*/ 8674449 w 10228306"/>
              <a:gd name="connsiteY1548" fmla="*/ 876165 h 5943531"/>
              <a:gd name="connsiteX1549" fmla="*/ 8674449 w 10228306"/>
              <a:gd name="connsiteY1549" fmla="*/ 1062328 h 5943531"/>
              <a:gd name="connsiteX1550" fmla="*/ 8672255 w 10228306"/>
              <a:gd name="connsiteY1550" fmla="*/ 1062328 h 5943531"/>
              <a:gd name="connsiteX1551" fmla="*/ 8672255 w 10228306"/>
              <a:gd name="connsiteY1551" fmla="*/ 1106179 h 5943531"/>
              <a:gd name="connsiteX1552" fmla="*/ 8621786 w 10228306"/>
              <a:gd name="connsiteY1552" fmla="*/ 1157922 h 5943531"/>
              <a:gd name="connsiteX1553" fmla="*/ 8583916 w 10228306"/>
              <a:gd name="connsiteY1553" fmla="*/ 1157922 h 5943531"/>
              <a:gd name="connsiteX1554" fmla="*/ 8583916 w 10228306"/>
              <a:gd name="connsiteY1554" fmla="*/ 971759 h 5943531"/>
              <a:gd name="connsiteX1555" fmla="*/ 8586111 w 10228306"/>
              <a:gd name="connsiteY1555" fmla="*/ 971759 h 5943531"/>
              <a:gd name="connsiteX1556" fmla="*/ 8586111 w 10228306"/>
              <a:gd name="connsiteY1556" fmla="*/ 927908 h 5943531"/>
              <a:gd name="connsiteX1557" fmla="*/ 8636580 w 10228306"/>
              <a:gd name="connsiteY1557" fmla="*/ 876165 h 5943531"/>
              <a:gd name="connsiteX1558" fmla="*/ 8751463 w 10228306"/>
              <a:gd name="connsiteY1558" fmla="*/ 772006 h 5943531"/>
              <a:gd name="connsiteX1559" fmla="*/ 8950863 w 10228306"/>
              <a:gd name="connsiteY1559" fmla="*/ 772006 h 5943531"/>
              <a:gd name="connsiteX1560" fmla="*/ 8962542 w 10228306"/>
              <a:gd name="connsiteY1560" fmla="*/ 772855 h 5943531"/>
              <a:gd name="connsiteX1561" fmla="*/ 8962542 w 10228306"/>
              <a:gd name="connsiteY1561" fmla="*/ 772006 h 5943531"/>
              <a:gd name="connsiteX1562" fmla="*/ 9315898 w 10228306"/>
              <a:gd name="connsiteY1562" fmla="*/ 772006 h 5943531"/>
              <a:gd name="connsiteX1563" fmla="*/ 9315898 w 10228306"/>
              <a:gd name="connsiteY1563" fmla="*/ 799152 h 5943531"/>
              <a:gd name="connsiteX1564" fmla="*/ 9238920 w 10228306"/>
              <a:gd name="connsiteY1564" fmla="*/ 876130 h 5943531"/>
              <a:gd name="connsiteX1565" fmla="*/ 9039520 w 10228306"/>
              <a:gd name="connsiteY1565" fmla="*/ 876130 h 5943531"/>
              <a:gd name="connsiteX1566" fmla="*/ 9027841 w 10228306"/>
              <a:gd name="connsiteY1566" fmla="*/ 875280 h 5943531"/>
              <a:gd name="connsiteX1567" fmla="*/ 9027841 w 10228306"/>
              <a:gd name="connsiteY1567" fmla="*/ 876130 h 5943531"/>
              <a:gd name="connsiteX1568" fmla="*/ 8674485 w 10228306"/>
              <a:gd name="connsiteY1568" fmla="*/ 876130 h 5943531"/>
              <a:gd name="connsiteX1569" fmla="*/ 8674485 w 10228306"/>
              <a:gd name="connsiteY1569" fmla="*/ 848984 h 5943531"/>
              <a:gd name="connsiteX1570" fmla="*/ 8751463 w 10228306"/>
              <a:gd name="connsiteY1570" fmla="*/ 772006 h 5943531"/>
              <a:gd name="connsiteX1571" fmla="*/ 10185236 w 10228306"/>
              <a:gd name="connsiteY1571" fmla="*/ 678712 h 5943531"/>
              <a:gd name="connsiteX1572" fmla="*/ 10228306 w 10228306"/>
              <a:gd name="connsiteY1572" fmla="*/ 678712 h 5943531"/>
              <a:gd name="connsiteX1573" fmla="*/ 10228306 w 10228306"/>
              <a:gd name="connsiteY1573" fmla="*/ 782836 h 5943531"/>
              <a:gd name="connsiteX1574" fmla="*/ 10108259 w 10228306"/>
              <a:gd name="connsiteY1574" fmla="*/ 782836 h 5943531"/>
              <a:gd name="connsiteX1575" fmla="*/ 10108259 w 10228306"/>
              <a:gd name="connsiteY1575" fmla="*/ 968999 h 5943531"/>
              <a:gd name="connsiteX1576" fmla="*/ 10106064 w 10228306"/>
              <a:gd name="connsiteY1576" fmla="*/ 968999 h 5943531"/>
              <a:gd name="connsiteX1577" fmla="*/ 10106064 w 10228306"/>
              <a:gd name="connsiteY1577" fmla="*/ 1012850 h 5943531"/>
              <a:gd name="connsiteX1578" fmla="*/ 10055595 w 10228306"/>
              <a:gd name="connsiteY1578" fmla="*/ 1064593 h 5943531"/>
              <a:gd name="connsiteX1579" fmla="*/ 10017725 w 10228306"/>
              <a:gd name="connsiteY1579" fmla="*/ 1064593 h 5943531"/>
              <a:gd name="connsiteX1580" fmla="*/ 10017725 w 10228306"/>
              <a:gd name="connsiteY1580" fmla="*/ 878430 h 5943531"/>
              <a:gd name="connsiteX1581" fmla="*/ 10019919 w 10228306"/>
              <a:gd name="connsiteY1581" fmla="*/ 878430 h 5943531"/>
              <a:gd name="connsiteX1582" fmla="*/ 10019919 w 10228306"/>
              <a:gd name="connsiteY1582" fmla="*/ 834579 h 5943531"/>
              <a:gd name="connsiteX1583" fmla="*/ 10070389 w 10228306"/>
              <a:gd name="connsiteY1583" fmla="*/ 782836 h 5943531"/>
              <a:gd name="connsiteX1584" fmla="*/ 10108258 w 10228306"/>
              <a:gd name="connsiteY1584" fmla="*/ 782836 h 5943531"/>
              <a:gd name="connsiteX1585" fmla="*/ 10108258 w 10228306"/>
              <a:gd name="connsiteY1585" fmla="*/ 755690 h 5943531"/>
              <a:gd name="connsiteX1586" fmla="*/ 10185236 w 10228306"/>
              <a:gd name="connsiteY1586" fmla="*/ 678712 h 5943531"/>
              <a:gd name="connsiteX1587" fmla="*/ 9368597 w 10228306"/>
              <a:gd name="connsiteY1587" fmla="*/ 490284 h 5943531"/>
              <a:gd name="connsiteX1588" fmla="*/ 9406466 w 10228306"/>
              <a:gd name="connsiteY1588" fmla="*/ 490284 h 5943531"/>
              <a:gd name="connsiteX1589" fmla="*/ 9406466 w 10228306"/>
              <a:gd name="connsiteY1589" fmla="*/ 676447 h 5943531"/>
              <a:gd name="connsiteX1590" fmla="*/ 9404272 w 10228306"/>
              <a:gd name="connsiteY1590" fmla="*/ 676447 h 5943531"/>
              <a:gd name="connsiteX1591" fmla="*/ 9404272 w 10228306"/>
              <a:gd name="connsiteY1591" fmla="*/ 720298 h 5943531"/>
              <a:gd name="connsiteX1592" fmla="*/ 9353802 w 10228306"/>
              <a:gd name="connsiteY1592" fmla="*/ 772041 h 5943531"/>
              <a:gd name="connsiteX1593" fmla="*/ 9315933 w 10228306"/>
              <a:gd name="connsiteY1593" fmla="*/ 772041 h 5943531"/>
              <a:gd name="connsiteX1594" fmla="*/ 9315933 w 10228306"/>
              <a:gd name="connsiteY1594" fmla="*/ 585878 h 5943531"/>
              <a:gd name="connsiteX1595" fmla="*/ 9318127 w 10228306"/>
              <a:gd name="connsiteY1595" fmla="*/ 585878 h 5943531"/>
              <a:gd name="connsiteX1596" fmla="*/ 9318127 w 10228306"/>
              <a:gd name="connsiteY1596" fmla="*/ 542027 h 5943531"/>
              <a:gd name="connsiteX1597" fmla="*/ 9368597 w 10228306"/>
              <a:gd name="connsiteY1597" fmla="*/ 490284 h 5943531"/>
              <a:gd name="connsiteX1598" fmla="*/ 9664334 w 10228306"/>
              <a:gd name="connsiteY1598" fmla="*/ 385877 h 5943531"/>
              <a:gd name="connsiteX1599" fmla="*/ 10017689 w 10228306"/>
              <a:gd name="connsiteY1599" fmla="*/ 385877 h 5943531"/>
              <a:gd name="connsiteX1600" fmla="*/ 10017689 w 10228306"/>
              <a:gd name="connsiteY1600" fmla="*/ 413023 h 5943531"/>
              <a:gd name="connsiteX1601" fmla="*/ 9940711 w 10228306"/>
              <a:gd name="connsiteY1601" fmla="*/ 490001 h 5943531"/>
              <a:gd name="connsiteX1602" fmla="*/ 9759822 w 10228306"/>
              <a:gd name="connsiteY1602" fmla="*/ 490001 h 5943531"/>
              <a:gd name="connsiteX1603" fmla="*/ 9759822 w 10228306"/>
              <a:gd name="connsiteY1603" fmla="*/ 490284 h 5943531"/>
              <a:gd name="connsiteX1604" fmla="*/ 9406466 w 10228306"/>
              <a:gd name="connsiteY1604" fmla="*/ 490284 h 5943531"/>
              <a:gd name="connsiteX1605" fmla="*/ 9406466 w 10228306"/>
              <a:gd name="connsiteY1605" fmla="*/ 463138 h 5943531"/>
              <a:gd name="connsiteX1606" fmla="*/ 9483444 w 10228306"/>
              <a:gd name="connsiteY1606" fmla="*/ 386160 h 5943531"/>
              <a:gd name="connsiteX1607" fmla="*/ 9664334 w 10228306"/>
              <a:gd name="connsiteY1607" fmla="*/ 386160 h 5943531"/>
              <a:gd name="connsiteX1608" fmla="*/ 10185236 w 10228306"/>
              <a:gd name="connsiteY1608" fmla="*/ 0 h 5943531"/>
              <a:gd name="connsiteX1609" fmla="*/ 10228306 w 10228306"/>
              <a:gd name="connsiteY1609" fmla="*/ 0 h 5943531"/>
              <a:gd name="connsiteX1610" fmla="*/ 10228306 w 10228306"/>
              <a:gd name="connsiteY1610" fmla="*/ 104123 h 5943531"/>
              <a:gd name="connsiteX1611" fmla="*/ 10108259 w 10228306"/>
              <a:gd name="connsiteY1611" fmla="*/ 104123 h 5943531"/>
              <a:gd name="connsiteX1612" fmla="*/ 10108259 w 10228306"/>
              <a:gd name="connsiteY1612" fmla="*/ 290282 h 5943531"/>
              <a:gd name="connsiteX1613" fmla="*/ 10106064 w 10228306"/>
              <a:gd name="connsiteY1613" fmla="*/ 290282 h 5943531"/>
              <a:gd name="connsiteX1614" fmla="*/ 10106064 w 10228306"/>
              <a:gd name="connsiteY1614" fmla="*/ 334133 h 5943531"/>
              <a:gd name="connsiteX1615" fmla="*/ 10055595 w 10228306"/>
              <a:gd name="connsiteY1615" fmla="*/ 385876 h 5943531"/>
              <a:gd name="connsiteX1616" fmla="*/ 10017725 w 10228306"/>
              <a:gd name="connsiteY1616" fmla="*/ 385876 h 5943531"/>
              <a:gd name="connsiteX1617" fmla="*/ 10017725 w 10228306"/>
              <a:gd name="connsiteY1617" fmla="*/ 199718 h 5943531"/>
              <a:gd name="connsiteX1618" fmla="*/ 10019919 w 10228306"/>
              <a:gd name="connsiteY1618" fmla="*/ 199718 h 5943531"/>
              <a:gd name="connsiteX1619" fmla="*/ 10019919 w 10228306"/>
              <a:gd name="connsiteY1619" fmla="*/ 155864 h 5943531"/>
              <a:gd name="connsiteX1620" fmla="*/ 10070389 w 10228306"/>
              <a:gd name="connsiteY1620" fmla="*/ 104120 h 5943531"/>
              <a:gd name="connsiteX1621" fmla="*/ 10108258 w 10228306"/>
              <a:gd name="connsiteY1621" fmla="*/ 104120 h 5943531"/>
              <a:gd name="connsiteX1622" fmla="*/ 10108258 w 10228306"/>
              <a:gd name="connsiteY1622" fmla="*/ 76978 h 5943531"/>
              <a:gd name="connsiteX1623" fmla="*/ 10185236 w 10228306"/>
              <a:gd name="connsiteY1623" fmla="*/ 0 h 5943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</a:cxnLst>
            <a:rect l="l" t="t" r="r" b="b"/>
            <a:pathLst>
              <a:path w="10228306" h="5943531">
                <a:moveTo>
                  <a:pt x="8043159" y="5912045"/>
                </a:moveTo>
                <a:lnTo>
                  <a:pt x="8081028" y="5912045"/>
                </a:lnTo>
                <a:lnTo>
                  <a:pt x="8081028" y="5943531"/>
                </a:lnTo>
                <a:lnTo>
                  <a:pt x="7996431" y="5943531"/>
                </a:lnTo>
                <a:lnTo>
                  <a:pt x="7996494" y="5943192"/>
                </a:lnTo>
                <a:cubicBezTo>
                  <a:pt x="8003886" y="5924468"/>
                  <a:pt x="8021393" y="5912045"/>
                  <a:pt x="8043159" y="5912045"/>
                </a:cubicBezTo>
                <a:close/>
                <a:moveTo>
                  <a:pt x="6947522" y="5900967"/>
                </a:moveTo>
                <a:lnTo>
                  <a:pt x="7300877" y="5900967"/>
                </a:lnTo>
                <a:lnTo>
                  <a:pt x="7300877" y="5928113"/>
                </a:lnTo>
                <a:lnTo>
                  <a:pt x="7298022" y="5943531"/>
                </a:lnTo>
                <a:lnTo>
                  <a:pt x="6697849" y="5943531"/>
                </a:lnTo>
                <a:lnTo>
                  <a:pt x="6711341" y="5922937"/>
                </a:lnTo>
                <a:cubicBezTo>
                  <a:pt x="6724984" y="5909293"/>
                  <a:pt x="6744229" y="5901250"/>
                  <a:pt x="6766632" y="5901250"/>
                </a:cubicBezTo>
                <a:lnTo>
                  <a:pt x="6947522" y="5901250"/>
                </a:lnTo>
                <a:close/>
                <a:moveTo>
                  <a:pt x="3237663" y="5895174"/>
                </a:moveTo>
                <a:lnTo>
                  <a:pt x="3437063" y="5895174"/>
                </a:lnTo>
                <a:cubicBezTo>
                  <a:pt x="3441061" y="5895174"/>
                  <a:pt x="3444955" y="5895528"/>
                  <a:pt x="3448742" y="5896024"/>
                </a:cubicBezTo>
                <a:lnTo>
                  <a:pt x="3448742" y="5895174"/>
                </a:lnTo>
                <a:lnTo>
                  <a:pt x="3802098" y="5895174"/>
                </a:lnTo>
                <a:lnTo>
                  <a:pt x="3802098" y="5922320"/>
                </a:lnTo>
                <a:lnTo>
                  <a:pt x="3798170" y="5943531"/>
                </a:lnTo>
                <a:lnTo>
                  <a:pt x="3165984" y="5943531"/>
                </a:lnTo>
                <a:lnTo>
                  <a:pt x="3166412" y="5941222"/>
                </a:lnTo>
                <a:cubicBezTo>
                  <a:pt x="3177560" y="5913271"/>
                  <a:pt x="3204058" y="5895174"/>
                  <a:pt x="3237663" y="5895174"/>
                </a:cubicBezTo>
                <a:close/>
                <a:moveTo>
                  <a:pt x="9368597" y="5819954"/>
                </a:moveTo>
                <a:lnTo>
                  <a:pt x="9406466" y="5819954"/>
                </a:lnTo>
                <a:lnTo>
                  <a:pt x="9406466" y="5943531"/>
                </a:lnTo>
                <a:lnTo>
                  <a:pt x="9315933" y="5943531"/>
                </a:lnTo>
                <a:lnTo>
                  <a:pt x="9315933" y="5915548"/>
                </a:lnTo>
                <a:lnTo>
                  <a:pt x="9318127" y="5915548"/>
                </a:lnTo>
                <a:lnTo>
                  <a:pt x="9318127" y="5871697"/>
                </a:lnTo>
                <a:cubicBezTo>
                  <a:pt x="9318127" y="5842039"/>
                  <a:pt x="9339575" y="5819954"/>
                  <a:pt x="9368597" y="5819954"/>
                </a:cubicBezTo>
                <a:close/>
                <a:moveTo>
                  <a:pt x="8158006" y="5807921"/>
                </a:moveTo>
                <a:lnTo>
                  <a:pt x="8357406" y="5807921"/>
                </a:lnTo>
                <a:cubicBezTo>
                  <a:pt x="8361653" y="5807921"/>
                  <a:pt x="8365723" y="5808275"/>
                  <a:pt x="8369722" y="5808841"/>
                </a:cubicBezTo>
                <a:lnTo>
                  <a:pt x="8583881" y="5808841"/>
                </a:lnTo>
                <a:lnTo>
                  <a:pt x="8583881" y="5835987"/>
                </a:lnTo>
                <a:cubicBezTo>
                  <a:pt x="8583881" y="5880794"/>
                  <a:pt x="8551709" y="5912965"/>
                  <a:pt x="8506902" y="5912965"/>
                </a:cubicBezTo>
                <a:lnTo>
                  <a:pt x="8307503" y="5912965"/>
                </a:lnTo>
                <a:cubicBezTo>
                  <a:pt x="8303256" y="5912965"/>
                  <a:pt x="8299186" y="5912611"/>
                  <a:pt x="8295186" y="5912045"/>
                </a:cubicBezTo>
                <a:lnTo>
                  <a:pt x="8081028" y="5912045"/>
                </a:lnTo>
                <a:lnTo>
                  <a:pt x="8081028" y="5884899"/>
                </a:lnTo>
                <a:cubicBezTo>
                  <a:pt x="8081028" y="5840093"/>
                  <a:pt x="8113199" y="5807921"/>
                  <a:pt x="8158006" y="5807921"/>
                </a:cubicBezTo>
                <a:close/>
                <a:moveTo>
                  <a:pt x="4671435" y="5801880"/>
                </a:moveTo>
                <a:lnTo>
                  <a:pt x="4870836" y="5801880"/>
                </a:lnTo>
                <a:lnTo>
                  <a:pt x="5193471" y="5801880"/>
                </a:lnTo>
                <a:lnTo>
                  <a:pt x="5193471" y="5829026"/>
                </a:lnTo>
                <a:cubicBezTo>
                  <a:pt x="5193471" y="5873832"/>
                  <a:pt x="5161299" y="5906004"/>
                  <a:pt x="5116493" y="5906004"/>
                </a:cubicBezTo>
                <a:lnTo>
                  <a:pt x="4594459" y="5906004"/>
                </a:lnTo>
                <a:lnTo>
                  <a:pt x="4594459" y="5943531"/>
                </a:lnTo>
                <a:lnTo>
                  <a:pt x="4508744" y="5943531"/>
                </a:lnTo>
                <a:lnTo>
                  <a:pt x="4509923" y="5937151"/>
                </a:lnTo>
                <a:cubicBezTo>
                  <a:pt x="4517316" y="5918427"/>
                  <a:pt x="4534822" y="5906004"/>
                  <a:pt x="4556589" y="5906004"/>
                </a:cubicBezTo>
                <a:lnTo>
                  <a:pt x="4594458" y="5906004"/>
                </a:lnTo>
                <a:lnTo>
                  <a:pt x="4594458" y="5878858"/>
                </a:lnTo>
                <a:cubicBezTo>
                  <a:pt x="4594458" y="5834052"/>
                  <a:pt x="4626628" y="5801880"/>
                  <a:pt x="4671435" y="5801880"/>
                </a:cubicBezTo>
                <a:close/>
                <a:moveTo>
                  <a:pt x="1137985" y="5798872"/>
                </a:moveTo>
                <a:lnTo>
                  <a:pt x="1175853" y="5798872"/>
                </a:lnTo>
                <a:lnTo>
                  <a:pt x="1175853" y="5943531"/>
                </a:lnTo>
                <a:lnTo>
                  <a:pt x="1085320" y="5943531"/>
                </a:lnTo>
                <a:lnTo>
                  <a:pt x="1085320" y="5894466"/>
                </a:lnTo>
                <a:lnTo>
                  <a:pt x="1087514" y="5894466"/>
                </a:lnTo>
                <a:lnTo>
                  <a:pt x="1087514" y="5850615"/>
                </a:lnTo>
                <a:cubicBezTo>
                  <a:pt x="1087514" y="5820957"/>
                  <a:pt x="1108962" y="5798872"/>
                  <a:pt x="1137985" y="5798872"/>
                </a:cubicBezTo>
                <a:close/>
                <a:moveTo>
                  <a:pt x="0" y="5787759"/>
                </a:moveTo>
                <a:lnTo>
                  <a:pt x="353351" y="5787759"/>
                </a:lnTo>
                <a:lnTo>
                  <a:pt x="353351" y="5814905"/>
                </a:lnTo>
                <a:cubicBezTo>
                  <a:pt x="353351" y="5859711"/>
                  <a:pt x="321179" y="5891883"/>
                  <a:pt x="276374" y="5891883"/>
                </a:cubicBezTo>
                <a:lnTo>
                  <a:pt x="76977" y="5891883"/>
                </a:lnTo>
                <a:cubicBezTo>
                  <a:pt x="32172" y="5891883"/>
                  <a:pt x="0" y="5859711"/>
                  <a:pt x="0" y="5814905"/>
                </a:cubicBezTo>
                <a:close/>
                <a:moveTo>
                  <a:pt x="9664334" y="5715547"/>
                </a:moveTo>
                <a:lnTo>
                  <a:pt x="10017689" y="5715547"/>
                </a:lnTo>
                <a:lnTo>
                  <a:pt x="10017689" y="5742693"/>
                </a:lnTo>
                <a:cubicBezTo>
                  <a:pt x="10017689" y="5787499"/>
                  <a:pt x="9985518" y="5819671"/>
                  <a:pt x="9940711" y="5819671"/>
                </a:cubicBezTo>
                <a:lnTo>
                  <a:pt x="9759822" y="5819671"/>
                </a:lnTo>
                <a:lnTo>
                  <a:pt x="9759822" y="5819954"/>
                </a:lnTo>
                <a:lnTo>
                  <a:pt x="9406466" y="5819954"/>
                </a:lnTo>
                <a:lnTo>
                  <a:pt x="9406466" y="5792808"/>
                </a:lnTo>
                <a:cubicBezTo>
                  <a:pt x="9406466" y="5748002"/>
                  <a:pt x="9438637" y="5715830"/>
                  <a:pt x="9483444" y="5715830"/>
                </a:cubicBezTo>
                <a:lnTo>
                  <a:pt x="9664334" y="5715830"/>
                </a:lnTo>
                <a:close/>
                <a:moveTo>
                  <a:pt x="5919804" y="5712504"/>
                </a:moveTo>
                <a:lnTo>
                  <a:pt x="5957673" y="5712504"/>
                </a:lnTo>
                <a:lnTo>
                  <a:pt x="5957673" y="5898667"/>
                </a:lnTo>
                <a:lnTo>
                  <a:pt x="5955479" y="5898667"/>
                </a:lnTo>
                <a:lnTo>
                  <a:pt x="5955479" y="5942518"/>
                </a:lnTo>
                <a:lnTo>
                  <a:pt x="5955292" y="5943531"/>
                </a:lnTo>
                <a:lnTo>
                  <a:pt x="5867140" y="5943531"/>
                </a:lnTo>
                <a:lnTo>
                  <a:pt x="5867140" y="5808098"/>
                </a:lnTo>
                <a:lnTo>
                  <a:pt x="5869335" y="5808098"/>
                </a:lnTo>
                <a:lnTo>
                  <a:pt x="5869335" y="5764247"/>
                </a:lnTo>
                <a:cubicBezTo>
                  <a:pt x="5869335" y="5734589"/>
                  <a:pt x="5890783" y="5712504"/>
                  <a:pt x="5919804" y="5712504"/>
                </a:cubicBezTo>
                <a:close/>
                <a:moveTo>
                  <a:pt x="2529359" y="5705543"/>
                </a:moveTo>
                <a:lnTo>
                  <a:pt x="2567228" y="5705543"/>
                </a:lnTo>
                <a:lnTo>
                  <a:pt x="2567228" y="5891706"/>
                </a:lnTo>
                <a:lnTo>
                  <a:pt x="2565034" y="5891706"/>
                </a:lnTo>
                <a:lnTo>
                  <a:pt x="2565034" y="5935557"/>
                </a:lnTo>
                <a:lnTo>
                  <a:pt x="2563561" y="5943531"/>
                </a:lnTo>
                <a:lnTo>
                  <a:pt x="2476694" y="5943531"/>
                </a:lnTo>
                <a:lnTo>
                  <a:pt x="2476694" y="5801137"/>
                </a:lnTo>
                <a:lnTo>
                  <a:pt x="2478889" y="5801137"/>
                </a:lnTo>
                <a:lnTo>
                  <a:pt x="2478889" y="5757286"/>
                </a:lnTo>
                <a:cubicBezTo>
                  <a:pt x="2478889" y="5727628"/>
                  <a:pt x="2500336" y="5705543"/>
                  <a:pt x="2529359" y="5705543"/>
                </a:cubicBezTo>
                <a:close/>
                <a:moveTo>
                  <a:pt x="1433721" y="5694465"/>
                </a:moveTo>
                <a:lnTo>
                  <a:pt x="1787076" y="5694465"/>
                </a:lnTo>
                <a:lnTo>
                  <a:pt x="1787076" y="5721611"/>
                </a:lnTo>
                <a:cubicBezTo>
                  <a:pt x="1787076" y="5766417"/>
                  <a:pt x="1754905" y="5798589"/>
                  <a:pt x="1710098" y="5798589"/>
                </a:cubicBezTo>
                <a:lnTo>
                  <a:pt x="1529209" y="5798589"/>
                </a:lnTo>
                <a:lnTo>
                  <a:pt x="1529209" y="5798872"/>
                </a:lnTo>
                <a:lnTo>
                  <a:pt x="1175853" y="5798872"/>
                </a:lnTo>
                <a:lnTo>
                  <a:pt x="1175853" y="5771726"/>
                </a:lnTo>
                <a:cubicBezTo>
                  <a:pt x="1175853" y="5726920"/>
                  <a:pt x="1208025" y="5694748"/>
                  <a:pt x="1252831" y="5694748"/>
                </a:cubicBezTo>
                <a:lnTo>
                  <a:pt x="1433721" y="5694748"/>
                </a:lnTo>
                <a:close/>
                <a:moveTo>
                  <a:pt x="7353577" y="5619210"/>
                </a:moveTo>
                <a:lnTo>
                  <a:pt x="7391446" y="5619210"/>
                </a:lnTo>
                <a:lnTo>
                  <a:pt x="7391446" y="5805373"/>
                </a:lnTo>
                <a:lnTo>
                  <a:pt x="7389252" y="5805373"/>
                </a:lnTo>
                <a:lnTo>
                  <a:pt x="7389252" y="5849224"/>
                </a:lnTo>
                <a:cubicBezTo>
                  <a:pt x="7389252" y="5878883"/>
                  <a:pt x="7367804" y="5900967"/>
                  <a:pt x="7338783" y="5900967"/>
                </a:cubicBezTo>
                <a:lnTo>
                  <a:pt x="7300913" y="5900967"/>
                </a:lnTo>
                <a:lnTo>
                  <a:pt x="7300913" y="5714804"/>
                </a:lnTo>
                <a:lnTo>
                  <a:pt x="7303107" y="5714804"/>
                </a:lnTo>
                <a:lnTo>
                  <a:pt x="7303107" y="5670953"/>
                </a:lnTo>
                <a:cubicBezTo>
                  <a:pt x="7303107" y="5641295"/>
                  <a:pt x="7324555" y="5619210"/>
                  <a:pt x="7353577" y="5619210"/>
                </a:cubicBezTo>
                <a:close/>
                <a:moveTo>
                  <a:pt x="3854797" y="5613452"/>
                </a:moveTo>
                <a:lnTo>
                  <a:pt x="3892666" y="5613452"/>
                </a:lnTo>
                <a:lnTo>
                  <a:pt x="3892666" y="5799615"/>
                </a:lnTo>
                <a:lnTo>
                  <a:pt x="3890472" y="5799615"/>
                </a:lnTo>
                <a:lnTo>
                  <a:pt x="3890472" y="5843466"/>
                </a:lnTo>
                <a:cubicBezTo>
                  <a:pt x="3890472" y="5873125"/>
                  <a:pt x="3869024" y="5895209"/>
                  <a:pt x="3840001" y="5895209"/>
                </a:cubicBezTo>
                <a:lnTo>
                  <a:pt x="3802132" y="5895209"/>
                </a:lnTo>
                <a:lnTo>
                  <a:pt x="3802132" y="5709046"/>
                </a:lnTo>
                <a:lnTo>
                  <a:pt x="3804327" y="5709046"/>
                </a:lnTo>
                <a:lnTo>
                  <a:pt x="3804327" y="5665195"/>
                </a:lnTo>
                <a:cubicBezTo>
                  <a:pt x="3804327" y="5635537"/>
                  <a:pt x="3825775" y="5613452"/>
                  <a:pt x="3854797" y="5613452"/>
                </a:cubicBezTo>
                <a:close/>
                <a:moveTo>
                  <a:pt x="6034651" y="5608380"/>
                </a:moveTo>
                <a:lnTo>
                  <a:pt x="6234051" y="5608380"/>
                </a:lnTo>
                <a:cubicBezTo>
                  <a:pt x="6238050" y="5608380"/>
                  <a:pt x="6241943" y="5608734"/>
                  <a:pt x="6245730" y="5609229"/>
                </a:cubicBezTo>
                <a:lnTo>
                  <a:pt x="6245730" y="5608380"/>
                </a:lnTo>
                <a:lnTo>
                  <a:pt x="6599086" y="5608380"/>
                </a:lnTo>
                <a:lnTo>
                  <a:pt x="6599086" y="5635526"/>
                </a:lnTo>
                <a:cubicBezTo>
                  <a:pt x="6599086" y="5680332"/>
                  <a:pt x="6566914" y="5712504"/>
                  <a:pt x="6522108" y="5712504"/>
                </a:cubicBezTo>
                <a:lnTo>
                  <a:pt x="6322708" y="5712504"/>
                </a:lnTo>
                <a:cubicBezTo>
                  <a:pt x="6318709" y="5712504"/>
                  <a:pt x="6314816" y="5712150"/>
                  <a:pt x="6311029" y="5711654"/>
                </a:cubicBezTo>
                <a:lnTo>
                  <a:pt x="6311029" y="5712504"/>
                </a:lnTo>
                <a:lnTo>
                  <a:pt x="5957673" y="5712504"/>
                </a:lnTo>
                <a:lnTo>
                  <a:pt x="5957673" y="5685358"/>
                </a:lnTo>
                <a:cubicBezTo>
                  <a:pt x="5957673" y="5640551"/>
                  <a:pt x="5989845" y="5608380"/>
                  <a:pt x="6034651" y="5608380"/>
                </a:cubicBezTo>
                <a:close/>
                <a:moveTo>
                  <a:pt x="2644206" y="5601419"/>
                </a:moveTo>
                <a:lnTo>
                  <a:pt x="2843605" y="5601419"/>
                </a:lnTo>
                <a:cubicBezTo>
                  <a:pt x="2847853" y="5601419"/>
                  <a:pt x="2851922" y="5601773"/>
                  <a:pt x="2855921" y="5602339"/>
                </a:cubicBezTo>
                <a:lnTo>
                  <a:pt x="3070081" y="5602339"/>
                </a:lnTo>
                <a:lnTo>
                  <a:pt x="3070081" y="5629485"/>
                </a:lnTo>
                <a:cubicBezTo>
                  <a:pt x="3070081" y="5674292"/>
                  <a:pt x="3037908" y="5706463"/>
                  <a:pt x="2993102" y="5706463"/>
                </a:cubicBezTo>
                <a:lnTo>
                  <a:pt x="2793702" y="5706463"/>
                </a:lnTo>
                <a:cubicBezTo>
                  <a:pt x="2789456" y="5706463"/>
                  <a:pt x="2785386" y="5706109"/>
                  <a:pt x="2781386" y="5705543"/>
                </a:cubicBezTo>
                <a:lnTo>
                  <a:pt x="2567228" y="5705543"/>
                </a:lnTo>
                <a:lnTo>
                  <a:pt x="2567228" y="5678397"/>
                </a:lnTo>
                <a:cubicBezTo>
                  <a:pt x="2567228" y="5633591"/>
                  <a:pt x="2599398" y="5601419"/>
                  <a:pt x="2644206" y="5601419"/>
                </a:cubicBezTo>
                <a:close/>
                <a:moveTo>
                  <a:pt x="8636580" y="5527119"/>
                </a:moveTo>
                <a:lnTo>
                  <a:pt x="8674449" y="5527119"/>
                </a:lnTo>
                <a:lnTo>
                  <a:pt x="8674449" y="5713282"/>
                </a:lnTo>
                <a:lnTo>
                  <a:pt x="8672255" y="5713282"/>
                </a:lnTo>
                <a:lnTo>
                  <a:pt x="8672255" y="5757133"/>
                </a:lnTo>
                <a:cubicBezTo>
                  <a:pt x="8672255" y="5786792"/>
                  <a:pt x="8650807" y="5808876"/>
                  <a:pt x="8621786" y="5808876"/>
                </a:cubicBezTo>
                <a:lnTo>
                  <a:pt x="8583916" y="5808876"/>
                </a:lnTo>
                <a:lnTo>
                  <a:pt x="8583916" y="5622713"/>
                </a:lnTo>
                <a:lnTo>
                  <a:pt x="8586111" y="5622713"/>
                </a:lnTo>
                <a:lnTo>
                  <a:pt x="8586111" y="5578862"/>
                </a:lnTo>
                <a:cubicBezTo>
                  <a:pt x="8586111" y="5549204"/>
                  <a:pt x="8607558" y="5527119"/>
                  <a:pt x="8636580" y="5527119"/>
                </a:cubicBezTo>
                <a:close/>
                <a:moveTo>
                  <a:pt x="5246134" y="5520123"/>
                </a:moveTo>
                <a:lnTo>
                  <a:pt x="5284003" y="5520123"/>
                </a:lnTo>
                <a:lnTo>
                  <a:pt x="5284003" y="5706286"/>
                </a:lnTo>
                <a:lnTo>
                  <a:pt x="5281810" y="5706286"/>
                </a:lnTo>
                <a:lnTo>
                  <a:pt x="5281810" y="5750137"/>
                </a:lnTo>
                <a:cubicBezTo>
                  <a:pt x="5281810" y="5779796"/>
                  <a:pt x="5260362" y="5801880"/>
                  <a:pt x="5231339" y="5801880"/>
                </a:cubicBezTo>
                <a:lnTo>
                  <a:pt x="5193471" y="5801880"/>
                </a:lnTo>
                <a:lnTo>
                  <a:pt x="5193471" y="5615717"/>
                </a:lnTo>
                <a:lnTo>
                  <a:pt x="5195665" y="5615717"/>
                </a:lnTo>
                <a:lnTo>
                  <a:pt x="5195665" y="5571866"/>
                </a:lnTo>
                <a:cubicBezTo>
                  <a:pt x="5195665" y="5542208"/>
                  <a:pt x="5217113" y="5520123"/>
                  <a:pt x="5246134" y="5520123"/>
                </a:cubicBezTo>
                <a:close/>
                <a:moveTo>
                  <a:pt x="4150533" y="5509045"/>
                </a:moveTo>
                <a:lnTo>
                  <a:pt x="4503888" y="5509045"/>
                </a:lnTo>
                <a:lnTo>
                  <a:pt x="4503888" y="5536191"/>
                </a:lnTo>
                <a:cubicBezTo>
                  <a:pt x="4503888" y="5580997"/>
                  <a:pt x="4471718" y="5613169"/>
                  <a:pt x="4426910" y="5613169"/>
                </a:cubicBezTo>
                <a:lnTo>
                  <a:pt x="4246021" y="5613169"/>
                </a:lnTo>
                <a:lnTo>
                  <a:pt x="4246021" y="5613452"/>
                </a:lnTo>
                <a:lnTo>
                  <a:pt x="3892666" y="5613452"/>
                </a:lnTo>
                <a:lnTo>
                  <a:pt x="3892666" y="5586306"/>
                </a:lnTo>
                <a:cubicBezTo>
                  <a:pt x="3892666" y="5541500"/>
                  <a:pt x="3924836" y="5509328"/>
                  <a:pt x="3969644" y="5509328"/>
                </a:cubicBezTo>
                <a:lnTo>
                  <a:pt x="4150533" y="5509328"/>
                </a:lnTo>
                <a:close/>
                <a:moveTo>
                  <a:pt x="406050" y="5506002"/>
                </a:moveTo>
                <a:lnTo>
                  <a:pt x="443918" y="5506002"/>
                </a:lnTo>
                <a:lnTo>
                  <a:pt x="443918" y="5692165"/>
                </a:lnTo>
                <a:lnTo>
                  <a:pt x="441723" y="5692165"/>
                </a:lnTo>
                <a:lnTo>
                  <a:pt x="441723" y="5736016"/>
                </a:lnTo>
                <a:cubicBezTo>
                  <a:pt x="441723" y="5765675"/>
                  <a:pt x="420276" y="5787759"/>
                  <a:pt x="391255" y="5787759"/>
                </a:cubicBezTo>
                <a:lnTo>
                  <a:pt x="353388" y="5787759"/>
                </a:lnTo>
                <a:lnTo>
                  <a:pt x="353388" y="5601596"/>
                </a:lnTo>
                <a:lnTo>
                  <a:pt x="355580" y="5601596"/>
                </a:lnTo>
                <a:lnTo>
                  <a:pt x="355580" y="5557745"/>
                </a:lnTo>
                <a:cubicBezTo>
                  <a:pt x="355580" y="5528087"/>
                  <a:pt x="377028" y="5506002"/>
                  <a:pt x="406050" y="5506002"/>
                </a:cubicBezTo>
                <a:close/>
                <a:moveTo>
                  <a:pt x="8751463" y="5422960"/>
                </a:moveTo>
                <a:lnTo>
                  <a:pt x="8950863" y="5422960"/>
                </a:lnTo>
                <a:cubicBezTo>
                  <a:pt x="8954862" y="5422960"/>
                  <a:pt x="8958755" y="5423314"/>
                  <a:pt x="8962542" y="5423809"/>
                </a:cubicBezTo>
                <a:lnTo>
                  <a:pt x="8962542" y="5422960"/>
                </a:lnTo>
                <a:lnTo>
                  <a:pt x="9315898" y="5422960"/>
                </a:lnTo>
                <a:lnTo>
                  <a:pt x="9315898" y="5450106"/>
                </a:lnTo>
                <a:cubicBezTo>
                  <a:pt x="9315898" y="5494912"/>
                  <a:pt x="9283726" y="5527084"/>
                  <a:pt x="9238920" y="5527084"/>
                </a:cubicBezTo>
                <a:lnTo>
                  <a:pt x="9039520" y="5527084"/>
                </a:lnTo>
                <a:cubicBezTo>
                  <a:pt x="9035521" y="5527084"/>
                  <a:pt x="9031628" y="5526730"/>
                  <a:pt x="9027841" y="5526234"/>
                </a:cubicBezTo>
                <a:lnTo>
                  <a:pt x="9027841" y="5527084"/>
                </a:lnTo>
                <a:lnTo>
                  <a:pt x="8674485" y="5527084"/>
                </a:lnTo>
                <a:lnTo>
                  <a:pt x="8674485" y="5499938"/>
                </a:lnTo>
                <a:cubicBezTo>
                  <a:pt x="8674485" y="5455131"/>
                  <a:pt x="8706657" y="5422960"/>
                  <a:pt x="8751463" y="5422960"/>
                </a:cubicBezTo>
                <a:close/>
                <a:moveTo>
                  <a:pt x="5513750" y="5415603"/>
                </a:moveTo>
                <a:lnTo>
                  <a:pt x="5867106" y="5415603"/>
                </a:lnTo>
                <a:lnTo>
                  <a:pt x="5867106" y="5442749"/>
                </a:lnTo>
                <a:cubicBezTo>
                  <a:pt x="5867106" y="5487556"/>
                  <a:pt x="5834933" y="5519727"/>
                  <a:pt x="5790127" y="5519727"/>
                </a:cubicBezTo>
                <a:lnTo>
                  <a:pt x="5637395" y="5519727"/>
                </a:lnTo>
                <a:lnTo>
                  <a:pt x="5637395" y="5520123"/>
                </a:lnTo>
                <a:lnTo>
                  <a:pt x="5284040" y="5520123"/>
                </a:lnTo>
                <a:lnTo>
                  <a:pt x="5284040" y="5492977"/>
                </a:lnTo>
                <a:cubicBezTo>
                  <a:pt x="5284040" y="5448170"/>
                  <a:pt x="5316210" y="5415999"/>
                  <a:pt x="5361018" y="5415999"/>
                </a:cubicBezTo>
                <a:lnTo>
                  <a:pt x="5513750" y="5415999"/>
                </a:lnTo>
                <a:close/>
                <a:moveTo>
                  <a:pt x="1839776" y="5412708"/>
                </a:moveTo>
                <a:lnTo>
                  <a:pt x="1877645" y="5412708"/>
                </a:lnTo>
                <a:lnTo>
                  <a:pt x="1877645" y="5598871"/>
                </a:lnTo>
                <a:lnTo>
                  <a:pt x="1875451" y="5598871"/>
                </a:lnTo>
                <a:lnTo>
                  <a:pt x="1875451" y="5642722"/>
                </a:lnTo>
                <a:cubicBezTo>
                  <a:pt x="1875451" y="5672381"/>
                  <a:pt x="1854003" y="5694465"/>
                  <a:pt x="1824982" y="5694465"/>
                </a:cubicBezTo>
                <a:lnTo>
                  <a:pt x="1787113" y="5694465"/>
                </a:lnTo>
                <a:lnTo>
                  <a:pt x="1787113" y="5508302"/>
                </a:lnTo>
                <a:lnTo>
                  <a:pt x="1789306" y="5508302"/>
                </a:lnTo>
                <a:lnTo>
                  <a:pt x="1789306" y="5464451"/>
                </a:lnTo>
                <a:cubicBezTo>
                  <a:pt x="1789306" y="5434793"/>
                  <a:pt x="1810754" y="5412708"/>
                  <a:pt x="1839776" y="5412708"/>
                </a:cubicBezTo>
                <a:close/>
                <a:moveTo>
                  <a:pt x="520850" y="5401878"/>
                </a:moveTo>
                <a:lnTo>
                  <a:pt x="720251" y="5401878"/>
                </a:lnTo>
                <a:cubicBezTo>
                  <a:pt x="724249" y="5401878"/>
                  <a:pt x="728142" y="5402232"/>
                  <a:pt x="731929" y="5402727"/>
                </a:cubicBezTo>
                <a:lnTo>
                  <a:pt x="731929" y="5401878"/>
                </a:lnTo>
                <a:lnTo>
                  <a:pt x="1085285" y="5401878"/>
                </a:lnTo>
                <a:lnTo>
                  <a:pt x="1085285" y="5429024"/>
                </a:lnTo>
                <a:cubicBezTo>
                  <a:pt x="1085285" y="5473830"/>
                  <a:pt x="1053113" y="5506002"/>
                  <a:pt x="1008308" y="5506002"/>
                </a:cubicBezTo>
                <a:lnTo>
                  <a:pt x="808907" y="5506002"/>
                </a:lnTo>
                <a:cubicBezTo>
                  <a:pt x="804908" y="5506002"/>
                  <a:pt x="801015" y="5505648"/>
                  <a:pt x="797228" y="5505152"/>
                </a:cubicBezTo>
                <a:lnTo>
                  <a:pt x="797228" y="5506002"/>
                </a:lnTo>
                <a:lnTo>
                  <a:pt x="443918" y="5506002"/>
                </a:lnTo>
                <a:lnTo>
                  <a:pt x="443918" y="5478856"/>
                </a:lnTo>
                <a:cubicBezTo>
                  <a:pt x="443918" y="5434049"/>
                  <a:pt x="476089" y="5401878"/>
                  <a:pt x="520850" y="5401878"/>
                </a:cubicBezTo>
                <a:close/>
                <a:moveTo>
                  <a:pt x="10185236" y="5329666"/>
                </a:moveTo>
                <a:lnTo>
                  <a:pt x="10228306" y="5329666"/>
                </a:lnTo>
                <a:lnTo>
                  <a:pt x="10228306" y="5433790"/>
                </a:lnTo>
                <a:lnTo>
                  <a:pt x="10108259" y="5433790"/>
                </a:lnTo>
                <a:lnTo>
                  <a:pt x="10108259" y="5619953"/>
                </a:lnTo>
                <a:lnTo>
                  <a:pt x="10106064" y="5619953"/>
                </a:lnTo>
                <a:lnTo>
                  <a:pt x="10106064" y="5663804"/>
                </a:lnTo>
                <a:cubicBezTo>
                  <a:pt x="10106064" y="5693463"/>
                  <a:pt x="10084616" y="5715547"/>
                  <a:pt x="10055595" y="5715547"/>
                </a:cubicBezTo>
                <a:lnTo>
                  <a:pt x="10017725" y="5715547"/>
                </a:lnTo>
                <a:lnTo>
                  <a:pt x="10017725" y="5529384"/>
                </a:lnTo>
                <a:lnTo>
                  <a:pt x="10019919" y="5529384"/>
                </a:lnTo>
                <a:lnTo>
                  <a:pt x="10019919" y="5485533"/>
                </a:lnTo>
                <a:cubicBezTo>
                  <a:pt x="10019919" y="5455875"/>
                  <a:pt x="10041367" y="5433790"/>
                  <a:pt x="10070389" y="5433790"/>
                </a:cubicBezTo>
                <a:lnTo>
                  <a:pt x="10108258" y="5433790"/>
                </a:lnTo>
                <a:lnTo>
                  <a:pt x="10108258" y="5406644"/>
                </a:lnTo>
                <a:cubicBezTo>
                  <a:pt x="10108258" y="5361837"/>
                  <a:pt x="10140429" y="5329666"/>
                  <a:pt x="10185236" y="5329666"/>
                </a:cubicBezTo>
                <a:close/>
                <a:moveTo>
                  <a:pt x="6651785" y="5326658"/>
                </a:moveTo>
                <a:lnTo>
                  <a:pt x="6689654" y="5326658"/>
                </a:lnTo>
                <a:lnTo>
                  <a:pt x="6689654" y="5512821"/>
                </a:lnTo>
                <a:lnTo>
                  <a:pt x="6687460" y="5512821"/>
                </a:lnTo>
                <a:lnTo>
                  <a:pt x="6687460" y="5556672"/>
                </a:lnTo>
                <a:cubicBezTo>
                  <a:pt x="6687460" y="5586331"/>
                  <a:pt x="6666012" y="5608415"/>
                  <a:pt x="6636991" y="5608415"/>
                </a:cubicBezTo>
                <a:lnTo>
                  <a:pt x="6599121" y="5608415"/>
                </a:lnTo>
                <a:lnTo>
                  <a:pt x="6599121" y="5422252"/>
                </a:lnTo>
                <a:lnTo>
                  <a:pt x="6601315" y="5422252"/>
                </a:lnTo>
                <a:lnTo>
                  <a:pt x="6601315" y="5378401"/>
                </a:lnTo>
                <a:cubicBezTo>
                  <a:pt x="6601315" y="5348743"/>
                  <a:pt x="6622763" y="5326658"/>
                  <a:pt x="6651785" y="5326658"/>
                </a:cubicBezTo>
                <a:close/>
                <a:moveTo>
                  <a:pt x="3122780" y="5320617"/>
                </a:moveTo>
                <a:lnTo>
                  <a:pt x="3160649" y="5320617"/>
                </a:lnTo>
                <a:lnTo>
                  <a:pt x="3160649" y="5506780"/>
                </a:lnTo>
                <a:lnTo>
                  <a:pt x="3158455" y="5506780"/>
                </a:lnTo>
                <a:lnTo>
                  <a:pt x="3158455" y="5550631"/>
                </a:lnTo>
                <a:cubicBezTo>
                  <a:pt x="3158455" y="5580290"/>
                  <a:pt x="3137007" y="5602374"/>
                  <a:pt x="3107986" y="5602374"/>
                </a:cubicBezTo>
                <a:lnTo>
                  <a:pt x="3070115" y="5602374"/>
                </a:lnTo>
                <a:lnTo>
                  <a:pt x="3070115" y="5416211"/>
                </a:lnTo>
                <a:lnTo>
                  <a:pt x="3072311" y="5416211"/>
                </a:lnTo>
                <a:lnTo>
                  <a:pt x="3072311" y="5372360"/>
                </a:lnTo>
                <a:cubicBezTo>
                  <a:pt x="3072311" y="5342702"/>
                  <a:pt x="3093757" y="5320617"/>
                  <a:pt x="3122780" y="5320617"/>
                </a:cubicBezTo>
                <a:close/>
                <a:moveTo>
                  <a:pt x="8043159" y="5233329"/>
                </a:moveTo>
                <a:lnTo>
                  <a:pt x="8081028" y="5233329"/>
                </a:lnTo>
                <a:lnTo>
                  <a:pt x="8081028" y="5419492"/>
                </a:lnTo>
                <a:lnTo>
                  <a:pt x="8078834" y="5419492"/>
                </a:lnTo>
                <a:lnTo>
                  <a:pt x="8078834" y="5463343"/>
                </a:lnTo>
                <a:cubicBezTo>
                  <a:pt x="8078834" y="5493002"/>
                  <a:pt x="8057386" y="5515086"/>
                  <a:pt x="8028365" y="5515086"/>
                </a:cubicBezTo>
                <a:lnTo>
                  <a:pt x="7990495" y="5515086"/>
                </a:lnTo>
                <a:lnTo>
                  <a:pt x="7990495" y="5542196"/>
                </a:lnTo>
                <a:cubicBezTo>
                  <a:pt x="7990495" y="5587002"/>
                  <a:pt x="7958324" y="5619174"/>
                  <a:pt x="7913517" y="5619174"/>
                </a:cubicBezTo>
                <a:lnTo>
                  <a:pt x="7391482" y="5619174"/>
                </a:lnTo>
                <a:lnTo>
                  <a:pt x="7391482" y="5592028"/>
                </a:lnTo>
                <a:cubicBezTo>
                  <a:pt x="7391482" y="5547222"/>
                  <a:pt x="7423654" y="5515050"/>
                  <a:pt x="7468460" y="5515050"/>
                </a:cubicBezTo>
                <a:lnTo>
                  <a:pt x="7667860" y="5515050"/>
                </a:lnTo>
                <a:lnTo>
                  <a:pt x="7990495" y="5515050"/>
                </a:lnTo>
                <a:lnTo>
                  <a:pt x="7990495" y="5328923"/>
                </a:lnTo>
                <a:lnTo>
                  <a:pt x="7992689" y="5328923"/>
                </a:lnTo>
                <a:lnTo>
                  <a:pt x="7992689" y="5285072"/>
                </a:lnTo>
                <a:cubicBezTo>
                  <a:pt x="7992689" y="5255414"/>
                  <a:pt x="8014137" y="5233329"/>
                  <a:pt x="8043159" y="5233329"/>
                </a:cubicBezTo>
                <a:close/>
                <a:moveTo>
                  <a:pt x="6947522" y="5222251"/>
                </a:moveTo>
                <a:lnTo>
                  <a:pt x="7300877" y="5222251"/>
                </a:lnTo>
                <a:lnTo>
                  <a:pt x="7300877" y="5249397"/>
                </a:lnTo>
                <a:cubicBezTo>
                  <a:pt x="7300877" y="5294203"/>
                  <a:pt x="7268706" y="5326375"/>
                  <a:pt x="7223899" y="5326375"/>
                </a:cubicBezTo>
                <a:lnTo>
                  <a:pt x="7043010" y="5326375"/>
                </a:lnTo>
                <a:lnTo>
                  <a:pt x="7043010" y="5326658"/>
                </a:lnTo>
                <a:lnTo>
                  <a:pt x="6689654" y="5326658"/>
                </a:lnTo>
                <a:lnTo>
                  <a:pt x="6689654" y="5299512"/>
                </a:lnTo>
                <a:cubicBezTo>
                  <a:pt x="6689654" y="5254706"/>
                  <a:pt x="6721826" y="5222534"/>
                  <a:pt x="6766632" y="5222534"/>
                </a:cubicBezTo>
                <a:lnTo>
                  <a:pt x="6947522" y="5222534"/>
                </a:lnTo>
                <a:close/>
                <a:moveTo>
                  <a:pt x="3237663" y="5216458"/>
                </a:moveTo>
                <a:lnTo>
                  <a:pt x="3437063" y="5216458"/>
                </a:lnTo>
                <a:cubicBezTo>
                  <a:pt x="3441061" y="5216458"/>
                  <a:pt x="3444955" y="5216812"/>
                  <a:pt x="3448742" y="5217307"/>
                </a:cubicBezTo>
                <a:lnTo>
                  <a:pt x="3448742" y="5216458"/>
                </a:lnTo>
                <a:lnTo>
                  <a:pt x="3802098" y="5216458"/>
                </a:lnTo>
                <a:lnTo>
                  <a:pt x="3802098" y="5243604"/>
                </a:lnTo>
                <a:cubicBezTo>
                  <a:pt x="3802098" y="5288410"/>
                  <a:pt x="3769925" y="5320582"/>
                  <a:pt x="3725120" y="5320582"/>
                </a:cubicBezTo>
                <a:lnTo>
                  <a:pt x="3525720" y="5320582"/>
                </a:lnTo>
                <a:cubicBezTo>
                  <a:pt x="3521720" y="5320582"/>
                  <a:pt x="3517828" y="5320228"/>
                  <a:pt x="3514041" y="5319732"/>
                </a:cubicBezTo>
                <a:lnTo>
                  <a:pt x="3514041" y="5320582"/>
                </a:lnTo>
                <a:lnTo>
                  <a:pt x="3160685" y="5320582"/>
                </a:lnTo>
                <a:lnTo>
                  <a:pt x="3160685" y="5293436"/>
                </a:lnTo>
                <a:cubicBezTo>
                  <a:pt x="3160685" y="5248629"/>
                  <a:pt x="3192856" y="5216458"/>
                  <a:pt x="3237663" y="5216458"/>
                </a:cubicBezTo>
                <a:close/>
                <a:moveTo>
                  <a:pt x="9368597" y="5141238"/>
                </a:moveTo>
                <a:lnTo>
                  <a:pt x="9406466" y="5141238"/>
                </a:lnTo>
                <a:lnTo>
                  <a:pt x="9406466" y="5327401"/>
                </a:lnTo>
                <a:lnTo>
                  <a:pt x="9404272" y="5327401"/>
                </a:lnTo>
                <a:lnTo>
                  <a:pt x="9404272" y="5371252"/>
                </a:lnTo>
                <a:cubicBezTo>
                  <a:pt x="9404272" y="5400911"/>
                  <a:pt x="9382824" y="5422995"/>
                  <a:pt x="9353802" y="5422995"/>
                </a:cubicBezTo>
                <a:lnTo>
                  <a:pt x="9315933" y="5422995"/>
                </a:lnTo>
                <a:lnTo>
                  <a:pt x="9315933" y="5236832"/>
                </a:lnTo>
                <a:lnTo>
                  <a:pt x="9318127" y="5236832"/>
                </a:lnTo>
                <a:lnTo>
                  <a:pt x="9318127" y="5192981"/>
                </a:lnTo>
                <a:cubicBezTo>
                  <a:pt x="9318127" y="5163323"/>
                  <a:pt x="9339575" y="5141238"/>
                  <a:pt x="9368597" y="5141238"/>
                </a:cubicBezTo>
                <a:close/>
                <a:moveTo>
                  <a:pt x="8158006" y="5129205"/>
                </a:moveTo>
                <a:lnTo>
                  <a:pt x="8357406" y="5129205"/>
                </a:lnTo>
                <a:cubicBezTo>
                  <a:pt x="8361653" y="5129205"/>
                  <a:pt x="8365723" y="5129559"/>
                  <a:pt x="8369722" y="5130125"/>
                </a:cubicBezTo>
                <a:lnTo>
                  <a:pt x="8583881" y="5130125"/>
                </a:lnTo>
                <a:lnTo>
                  <a:pt x="8583881" y="5157271"/>
                </a:lnTo>
                <a:cubicBezTo>
                  <a:pt x="8583881" y="5202077"/>
                  <a:pt x="8551709" y="5234249"/>
                  <a:pt x="8506902" y="5234249"/>
                </a:cubicBezTo>
                <a:lnTo>
                  <a:pt x="8307503" y="5234249"/>
                </a:lnTo>
                <a:cubicBezTo>
                  <a:pt x="8303256" y="5234249"/>
                  <a:pt x="8299186" y="5233895"/>
                  <a:pt x="8295186" y="5233329"/>
                </a:cubicBezTo>
                <a:lnTo>
                  <a:pt x="8081028" y="5233329"/>
                </a:lnTo>
                <a:lnTo>
                  <a:pt x="8081028" y="5206183"/>
                </a:lnTo>
                <a:cubicBezTo>
                  <a:pt x="8081028" y="5161376"/>
                  <a:pt x="8113199" y="5129205"/>
                  <a:pt x="8158006" y="5129205"/>
                </a:cubicBezTo>
                <a:close/>
                <a:moveTo>
                  <a:pt x="4671435" y="5123164"/>
                </a:moveTo>
                <a:lnTo>
                  <a:pt x="4870836" y="5123164"/>
                </a:lnTo>
                <a:lnTo>
                  <a:pt x="5193471" y="5123164"/>
                </a:lnTo>
                <a:lnTo>
                  <a:pt x="5193471" y="5150310"/>
                </a:lnTo>
                <a:cubicBezTo>
                  <a:pt x="5193471" y="5195116"/>
                  <a:pt x="5161299" y="5227288"/>
                  <a:pt x="5116493" y="5227288"/>
                </a:cubicBezTo>
                <a:lnTo>
                  <a:pt x="4594459" y="5227288"/>
                </a:lnTo>
                <a:lnTo>
                  <a:pt x="4594459" y="5413451"/>
                </a:lnTo>
                <a:lnTo>
                  <a:pt x="4592263" y="5413451"/>
                </a:lnTo>
                <a:lnTo>
                  <a:pt x="4592263" y="5457302"/>
                </a:lnTo>
                <a:cubicBezTo>
                  <a:pt x="4592263" y="5486961"/>
                  <a:pt x="4570815" y="5509045"/>
                  <a:pt x="4541794" y="5509045"/>
                </a:cubicBezTo>
                <a:lnTo>
                  <a:pt x="4503925" y="5509045"/>
                </a:lnTo>
                <a:lnTo>
                  <a:pt x="4503925" y="5322882"/>
                </a:lnTo>
                <a:lnTo>
                  <a:pt x="4506118" y="5322882"/>
                </a:lnTo>
                <a:lnTo>
                  <a:pt x="4506118" y="5279031"/>
                </a:lnTo>
                <a:cubicBezTo>
                  <a:pt x="4506118" y="5249373"/>
                  <a:pt x="4527566" y="5227288"/>
                  <a:pt x="4556589" y="5227288"/>
                </a:cubicBezTo>
                <a:lnTo>
                  <a:pt x="4594458" y="5227288"/>
                </a:lnTo>
                <a:lnTo>
                  <a:pt x="4594458" y="5200142"/>
                </a:lnTo>
                <a:cubicBezTo>
                  <a:pt x="4594458" y="5155335"/>
                  <a:pt x="4626628" y="5123164"/>
                  <a:pt x="4671435" y="5123164"/>
                </a:cubicBezTo>
                <a:close/>
                <a:moveTo>
                  <a:pt x="1137985" y="5120156"/>
                </a:moveTo>
                <a:lnTo>
                  <a:pt x="1175853" y="5120156"/>
                </a:lnTo>
                <a:lnTo>
                  <a:pt x="1175853" y="5306319"/>
                </a:lnTo>
                <a:lnTo>
                  <a:pt x="1173659" y="5306319"/>
                </a:lnTo>
                <a:lnTo>
                  <a:pt x="1173659" y="5350170"/>
                </a:lnTo>
                <a:cubicBezTo>
                  <a:pt x="1173659" y="5379829"/>
                  <a:pt x="1152211" y="5401913"/>
                  <a:pt x="1123190" y="5401913"/>
                </a:cubicBezTo>
                <a:lnTo>
                  <a:pt x="1085320" y="5401913"/>
                </a:lnTo>
                <a:lnTo>
                  <a:pt x="1085320" y="5215750"/>
                </a:lnTo>
                <a:lnTo>
                  <a:pt x="1087514" y="5215750"/>
                </a:lnTo>
                <a:lnTo>
                  <a:pt x="1087514" y="5171899"/>
                </a:lnTo>
                <a:cubicBezTo>
                  <a:pt x="1087514" y="5142241"/>
                  <a:pt x="1108962" y="5120156"/>
                  <a:pt x="1137985" y="5120156"/>
                </a:cubicBezTo>
                <a:close/>
                <a:moveTo>
                  <a:pt x="9664334" y="5036831"/>
                </a:moveTo>
                <a:lnTo>
                  <a:pt x="10017689" y="5036831"/>
                </a:lnTo>
                <a:lnTo>
                  <a:pt x="10017689" y="5063977"/>
                </a:lnTo>
                <a:cubicBezTo>
                  <a:pt x="10017689" y="5108783"/>
                  <a:pt x="9985518" y="5140955"/>
                  <a:pt x="9940711" y="5140955"/>
                </a:cubicBezTo>
                <a:lnTo>
                  <a:pt x="9759822" y="5140955"/>
                </a:lnTo>
                <a:lnTo>
                  <a:pt x="9759822" y="5141238"/>
                </a:lnTo>
                <a:lnTo>
                  <a:pt x="9406466" y="5141238"/>
                </a:lnTo>
                <a:lnTo>
                  <a:pt x="9406466" y="5114092"/>
                </a:lnTo>
                <a:cubicBezTo>
                  <a:pt x="9406466" y="5069286"/>
                  <a:pt x="9438637" y="5037114"/>
                  <a:pt x="9483444" y="5037114"/>
                </a:cubicBezTo>
                <a:lnTo>
                  <a:pt x="9664334" y="5037114"/>
                </a:lnTo>
                <a:close/>
                <a:moveTo>
                  <a:pt x="6034651" y="5029722"/>
                </a:moveTo>
                <a:lnTo>
                  <a:pt x="6234051" y="5029722"/>
                </a:lnTo>
                <a:cubicBezTo>
                  <a:pt x="6238050" y="5029722"/>
                  <a:pt x="6241943" y="5030076"/>
                  <a:pt x="6245730" y="5030571"/>
                </a:cubicBezTo>
                <a:lnTo>
                  <a:pt x="6245730" y="5029722"/>
                </a:lnTo>
                <a:lnTo>
                  <a:pt x="6599086" y="5029722"/>
                </a:lnTo>
                <a:lnTo>
                  <a:pt x="6599086" y="5056868"/>
                </a:lnTo>
                <a:cubicBezTo>
                  <a:pt x="6599086" y="5101674"/>
                  <a:pt x="6566914" y="5133846"/>
                  <a:pt x="6522108" y="5133846"/>
                </a:cubicBezTo>
                <a:lnTo>
                  <a:pt x="6322708" y="5133846"/>
                </a:lnTo>
                <a:cubicBezTo>
                  <a:pt x="6318709" y="5133846"/>
                  <a:pt x="6314816" y="5133492"/>
                  <a:pt x="6311029" y="5132996"/>
                </a:cubicBezTo>
                <a:lnTo>
                  <a:pt x="6311029" y="5133846"/>
                </a:lnTo>
                <a:lnTo>
                  <a:pt x="5957673" y="5133846"/>
                </a:lnTo>
                <a:lnTo>
                  <a:pt x="5957673" y="5320008"/>
                </a:lnTo>
                <a:lnTo>
                  <a:pt x="5955479" y="5320008"/>
                </a:lnTo>
                <a:lnTo>
                  <a:pt x="5955479" y="5363859"/>
                </a:lnTo>
                <a:cubicBezTo>
                  <a:pt x="5955479" y="5393518"/>
                  <a:pt x="5934031" y="5415602"/>
                  <a:pt x="5905010" y="5415602"/>
                </a:cubicBezTo>
                <a:lnTo>
                  <a:pt x="5867140" y="5415602"/>
                </a:lnTo>
                <a:lnTo>
                  <a:pt x="5867140" y="5229439"/>
                </a:lnTo>
                <a:lnTo>
                  <a:pt x="5869335" y="5229439"/>
                </a:lnTo>
                <a:lnTo>
                  <a:pt x="5869335" y="5185588"/>
                </a:lnTo>
                <a:cubicBezTo>
                  <a:pt x="5869335" y="5155930"/>
                  <a:pt x="5890783" y="5133845"/>
                  <a:pt x="5919804" y="5133845"/>
                </a:cubicBezTo>
                <a:lnTo>
                  <a:pt x="5957673" y="5133845"/>
                </a:lnTo>
                <a:lnTo>
                  <a:pt x="5957673" y="5106700"/>
                </a:lnTo>
                <a:cubicBezTo>
                  <a:pt x="5957673" y="5061893"/>
                  <a:pt x="5989845" y="5029722"/>
                  <a:pt x="6034651" y="5029722"/>
                </a:cubicBezTo>
                <a:close/>
                <a:moveTo>
                  <a:pt x="2529359" y="5026827"/>
                </a:moveTo>
                <a:lnTo>
                  <a:pt x="2567228" y="5026827"/>
                </a:lnTo>
                <a:lnTo>
                  <a:pt x="2567228" y="5212990"/>
                </a:lnTo>
                <a:lnTo>
                  <a:pt x="2565034" y="5212990"/>
                </a:lnTo>
                <a:lnTo>
                  <a:pt x="2565034" y="5256841"/>
                </a:lnTo>
                <a:cubicBezTo>
                  <a:pt x="2565034" y="5286500"/>
                  <a:pt x="2543586" y="5308584"/>
                  <a:pt x="2514564" y="5308584"/>
                </a:cubicBezTo>
                <a:lnTo>
                  <a:pt x="2476694" y="5308584"/>
                </a:lnTo>
                <a:lnTo>
                  <a:pt x="2476694" y="5335694"/>
                </a:lnTo>
                <a:cubicBezTo>
                  <a:pt x="2476694" y="5380500"/>
                  <a:pt x="2444524" y="5412672"/>
                  <a:pt x="2399716" y="5412672"/>
                </a:cubicBezTo>
                <a:lnTo>
                  <a:pt x="1877681" y="5412672"/>
                </a:lnTo>
                <a:lnTo>
                  <a:pt x="1877681" y="5385526"/>
                </a:lnTo>
                <a:cubicBezTo>
                  <a:pt x="1877681" y="5340720"/>
                  <a:pt x="1909853" y="5308548"/>
                  <a:pt x="1954659" y="5308548"/>
                </a:cubicBezTo>
                <a:lnTo>
                  <a:pt x="2154059" y="5308548"/>
                </a:lnTo>
                <a:lnTo>
                  <a:pt x="2476694" y="5308548"/>
                </a:lnTo>
                <a:lnTo>
                  <a:pt x="2476694" y="5122421"/>
                </a:lnTo>
                <a:lnTo>
                  <a:pt x="2478889" y="5122421"/>
                </a:lnTo>
                <a:lnTo>
                  <a:pt x="2478889" y="5078570"/>
                </a:lnTo>
                <a:cubicBezTo>
                  <a:pt x="2478889" y="5048912"/>
                  <a:pt x="2500336" y="5026827"/>
                  <a:pt x="2529359" y="5026827"/>
                </a:cubicBezTo>
                <a:close/>
                <a:moveTo>
                  <a:pt x="1433721" y="5015749"/>
                </a:moveTo>
                <a:lnTo>
                  <a:pt x="1787076" y="5015749"/>
                </a:lnTo>
                <a:lnTo>
                  <a:pt x="1787076" y="5042895"/>
                </a:lnTo>
                <a:cubicBezTo>
                  <a:pt x="1787076" y="5087701"/>
                  <a:pt x="1754905" y="5119873"/>
                  <a:pt x="1710098" y="5119873"/>
                </a:cubicBezTo>
                <a:lnTo>
                  <a:pt x="1529209" y="5119873"/>
                </a:lnTo>
                <a:lnTo>
                  <a:pt x="1529209" y="5120156"/>
                </a:lnTo>
                <a:lnTo>
                  <a:pt x="1175853" y="5120156"/>
                </a:lnTo>
                <a:lnTo>
                  <a:pt x="1175853" y="5093010"/>
                </a:lnTo>
                <a:cubicBezTo>
                  <a:pt x="1175853" y="5048204"/>
                  <a:pt x="1208025" y="5016032"/>
                  <a:pt x="1252831" y="5016032"/>
                </a:cubicBezTo>
                <a:lnTo>
                  <a:pt x="1433721" y="5016032"/>
                </a:lnTo>
                <a:close/>
                <a:moveTo>
                  <a:pt x="7353577" y="4940494"/>
                </a:moveTo>
                <a:lnTo>
                  <a:pt x="7391446" y="4940494"/>
                </a:lnTo>
                <a:lnTo>
                  <a:pt x="7391446" y="5126657"/>
                </a:lnTo>
                <a:lnTo>
                  <a:pt x="7389252" y="5126657"/>
                </a:lnTo>
                <a:lnTo>
                  <a:pt x="7389252" y="5170508"/>
                </a:lnTo>
                <a:cubicBezTo>
                  <a:pt x="7389252" y="5200167"/>
                  <a:pt x="7367804" y="5222251"/>
                  <a:pt x="7338783" y="5222251"/>
                </a:cubicBezTo>
                <a:lnTo>
                  <a:pt x="7300913" y="5222251"/>
                </a:lnTo>
                <a:lnTo>
                  <a:pt x="7300913" y="5036088"/>
                </a:lnTo>
                <a:lnTo>
                  <a:pt x="7303107" y="5036088"/>
                </a:lnTo>
                <a:lnTo>
                  <a:pt x="7303107" y="4992237"/>
                </a:lnTo>
                <a:cubicBezTo>
                  <a:pt x="7303107" y="4962579"/>
                  <a:pt x="7324555" y="4940494"/>
                  <a:pt x="7353577" y="4940494"/>
                </a:cubicBezTo>
                <a:close/>
                <a:moveTo>
                  <a:pt x="3854797" y="4934736"/>
                </a:moveTo>
                <a:lnTo>
                  <a:pt x="3892666" y="4934736"/>
                </a:lnTo>
                <a:lnTo>
                  <a:pt x="3892666" y="5120899"/>
                </a:lnTo>
                <a:lnTo>
                  <a:pt x="3890472" y="5120899"/>
                </a:lnTo>
                <a:lnTo>
                  <a:pt x="3890472" y="5164750"/>
                </a:lnTo>
                <a:cubicBezTo>
                  <a:pt x="3890472" y="5194409"/>
                  <a:pt x="3869024" y="5216493"/>
                  <a:pt x="3840001" y="5216493"/>
                </a:cubicBezTo>
                <a:lnTo>
                  <a:pt x="3802132" y="5216493"/>
                </a:lnTo>
                <a:lnTo>
                  <a:pt x="3802132" y="5030330"/>
                </a:lnTo>
                <a:lnTo>
                  <a:pt x="3804327" y="5030330"/>
                </a:lnTo>
                <a:lnTo>
                  <a:pt x="3804327" y="4986479"/>
                </a:lnTo>
                <a:cubicBezTo>
                  <a:pt x="3804327" y="4956821"/>
                  <a:pt x="3825775" y="4934736"/>
                  <a:pt x="3854797" y="4934736"/>
                </a:cubicBezTo>
                <a:close/>
                <a:moveTo>
                  <a:pt x="2644206" y="4922703"/>
                </a:moveTo>
                <a:lnTo>
                  <a:pt x="2843605" y="4922703"/>
                </a:lnTo>
                <a:cubicBezTo>
                  <a:pt x="2847853" y="4922703"/>
                  <a:pt x="2851922" y="4923057"/>
                  <a:pt x="2855921" y="4923623"/>
                </a:cubicBezTo>
                <a:lnTo>
                  <a:pt x="3070081" y="4923623"/>
                </a:lnTo>
                <a:lnTo>
                  <a:pt x="3070081" y="4950769"/>
                </a:lnTo>
                <a:cubicBezTo>
                  <a:pt x="3070081" y="4995575"/>
                  <a:pt x="3037908" y="5027747"/>
                  <a:pt x="2993102" y="5027747"/>
                </a:cubicBezTo>
                <a:lnTo>
                  <a:pt x="2793702" y="5027747"/>
                </a:lnTo>
                <a:cubicBezTo>
                  <a:pt x="2789456" y="5027747"/>
                  <a:pt x="2785386" y="5027393"/>
                  <a:pt x="2781386" y="5026827"/>
                </a:cubicBezTo>
                <a:lnTo>
                  <a:pt x="2567228" y="5026827"/>
                </a:lnTo>
                <a:lnTo>
                  <a:pt x="2567228" y="4999681"/>
                </a:lnTo>
                <a:cubicBezTo>
                  <a:pt x="2567228" y="4954874"/>
                  <a:pt x="2599398" y="4922703"/>
                  <a:pt x="2644206" y="4922703"/>
                </a:cubicBezTo>
                <a:close/>
                <a:moveTo>
                  <a:pt x="8636580" y="4848403"/>
                </a:moveTo>
                <a:lnTo>
                  <a:pt x="8674449" y="4848403"/>
                </a:lnTo>
                <a:lnTo>
                  <a:pt x="8674449" y="5034566"/>
                </a:lnTo>
                <a:lnTo>
                  <a:pt x="8672255" y="5034566"/>
                </a:lnTo>
                <a:lnTo>
                  <a:pt x="8672255" y="5078417"/>
                </a:lnTo>
                <a:cubicBezTo>
                  <a:pt x="8672255" y="5108076"/>
                  <a:pt x="8650807" y="5130160"/>
                  <a:pt x="8621786" y="5130160"/>
                </a:cubicBezTo>
                <a:lnTo>
                  <a:pt x="8583916" y="5130160"/>
                </a:lnTo>
                <a:lnTo>
                  <a:pt x="8583916" y="4943997"/>
                </a:lnTo>
                <a:lnTo>
                  <a:pt x="8586111" y="4943997"/>
                </a:lnTo>
                <a:lnTo>
                  <a:pt x="8586111" y="4900146"/>
                </a:lnTo>
                <a:cubicBezTo>
                  <a:pt x="8586111" y="4870488"/>
                  <a:pt x="8607558" y="4848403"/>
                  <a:pt x="8636580" y="4848403"/>
                </a:cubicBezTo>
                <a:close/>
                <a:moveTo>
                  <a:pt x="5246134" y="4841407"/>
                </a:moveTo>
                <a:lnTo>
                  <a:pt x="5284003" y="4841407"/>
                </a:lnTo>
                <a:lnTo>
                  <a:pt x="5284003" y="5027570"/>
                </a:lnTo>
                <a:lnTo>
                  <a:pt x="5281810" y="5027570"/>
                </a:lnTo>
                <a:lnTo>
                  <a:pt x="5281810" y="5071421"/>
                </a:lnTo>
                <a:cubicBezTo>
                  <a:pt x="5281810" y="5101080"/>
                  <a:pt x="5260362" y="5123164"/>
                  <a:pt x="5231339" y="5123164"/>
                </a:cubicBezTo>
                <a:lnTo>
                  <a:pt x="5193471" y="5123164"/>
                </a:lnTo>
                <a:lnTo>
                  <a:pt x="5193471" y="4937001"/>
                </a:lnTo>
                <a:lnTo>
                  <a:pt x="5195665" y="4937001"/>
                </a:lnTo>
                <a:lnTo>
                  <a:pt x="5195665" y="4893150"/>
                </a:lnTo>
                <a:cubicBezTo>
                  <a:pt x="5195665" y="4863492"/>
                  <a:pt x="5217113" y="4841407"/>
                  <a:pt x="5246134" y="4841407"/>
                </a:cubicBezTo>
                <a:close/>
                <a:moveTo>
                  <a:pt x="7468460" y="4836370"/>
                </a:moveTo>
                <a:lnTo>
                  <a:pt x="7667860" y="4836370"/>
                </a:lnTo>
                <a:lnTo>
                  <a:pt x="7990495" y="4836370"/>
                </a:lnTo>
                <a:lnTo>
                  <a:pt x="7990495" y="4863516"/>
                </a:lnTo>
                <a:cubicBezTo>
                  <a:pt x="7990495" y="4908322"/>
                  <a:pt x="7958324" y="4940494"/>
                  <a:pt x="7913517" y="4940494"/>
                </a:cubicBezTo>
                <a:lnTo>
                  <a:pt x="7391482" y="4940494"/>
                </a:lnTo>
                <a:lnTo>
                  <a:pt x="7391482" y="4913348"/>
                </a:lnTo>
                <a:cubicBezTo>
                  <a:pt x="7391482" y="4868541"/>
                  <a:pt x="7423654" y="4836370"/>
                  <a:pt x="7468460" y="4836370"/>
                </a:cubicBezTo>
                <a:close/>
                <a:moveTo>
                  <a:pt x="4150533" y="4830329"/>
                </a:moveTo>
                <a:lnTo>
                  <a:pt x="4503888" y="4830329"/>
                </a:lnTo>
                <a:lnTo>
                  <a:pt x="4503888" y="4857475"/>
                </a:lnTo>
                <a:cubicBezTo>
                  <a:pt x="4503888" y="4902281"/>
                  <a:pt x="4471718" y="4934453"/>
                  <a:pt x="4426910" y="4934453"/>
                </a:cubicBezTo>
                <a:lnTo>
                  <a:pt x="4246021" y="4934453"/>
                </a:lnTo>
                <a:lnTo>
                  <a:pt x="4246021" y="4934736"/>
                </a:lnTo>
                <a:lnTo>
                  <a:pt x="3892666" y="4934736"/>
                </a:lnTo>
                <a:lnTo>
                  <a:pt x="3892666" y="4907590"/>
                </a:lnTo>
                <a:cubicBezTo>
                  <a:pt x="3892666" y="4862784"/>
                  <a:pt x="3924836" y="4830612"/>
                  <a:pt x="3969644" y="4830612"/>
                </a:cubicBezTo>
                <a:lnTo>
                  <a:pt x="4150533" y="4830612"/>
                </a:lnTo>
                <a:close/>
                <a:moveTo>
                  <a:pt x="6651785" y="4748000"/>
                </a:moveTo>
                <a:lnTo>
                  <a:pt x="6689654" y="4748000"/>
                </a:lnTo>
                <a:lnTo>
                  <a:pt x="6689654" y="4934163"/>
                </a:lnTo>
                <a:lnTo>
                  <a:pt x="6687460" y="4934163"/>
                </a:lnTo>
                <a:lnTo>
                  <a:pt x="6687460" y="4978014"/>
                </a:lnTo>
                <a:cubicBezTo>
                  <a:pt x="6687460" y="5007673"/>
                  <a:pt x="6666012" y="5029758"/>
                  <a:pt x="6636991" y="5029758"/>
                </a:cubicBezTo>
                <a:lnTo>
                  <a:pt x="6599121" y="5029758"/>
                </a:lnTo>
                <a:lnTo>
                  <a:pt x="6599121" y="4843594"/>
                </a:lnTo>
                <a:lnTo>
                  <a:pt x="6601315" y="4843594"/>
                </a:lnTo>
                <a:lnTo>
                  <a:pt x="6601315" y="4799743"/>
                </a:lnTo>
                <a:cubicBezTo>
                  <a:pt x="6601315" y="4770085"/>
                  <a:pt x="6622763" y="4748000"/>
                  <a:pt x="6651785" y="4748000"/>
                </a:cubicBezTo>
                <a:close/>
                <a:moveTo>
                  <a:pt x="8751463" y="4744244"/>
                </a:moveTo>
                <a:lnTo>
                  <a:pt x="8950863" y="4744244"/>
                </a:lnTo>
                <a:cubicBezTo>
                  <a:pt x="8954862" y="4744244"/>
                  <a:pt x="8958755" y="4744598"/>
                  <a:pt x="8962542" y="4745093"/>
                </a:cubicBezTo>
                <a:lnTo>
                  <a:pt x="8962542" y="4744244"/>
                </a:lnTo>
                <a:lnTo>
                  <a:pt x="9315898" y="4744244"/>
                </a:lnTo>
                <a:lnTo>
                  <a:pt x="9315898" y="4771390"/>
                </a:lnTo>
                <a:cubicBezTo>
                  <a:pt x="9315898" y="4816196"/>
                  <a:pt x="9283726" y="4848368"/>
                  <a:pt x="9238920" y="4848368"/>
                </a:cubicBezTo>
                <a:lnTo>
                  <a:pt x="9039520" y="4848368"/>
                </a:lnTo>
                <a:cubicBezTo>
                  <a:pt x="9035521" y="4848368"/>
                  <a:pt x="9031628" y="4848014"/>
                  <a:pt x="9027841" y="4847518"/>
                </a:cubicBezTo>
                <a:lnTo>
                  <a:pt x="9027841" y="4848368"/>
                </a:lnTo>
                <a:lnTo>
                  <a:pt x="8674485" y="4848368"/>
                </a:lnTo>
                <a:lnTo>
                  <a:pt x="8674485" y="4821222"/>
                </a:lnTo>
                <a:cubicBezTo>
                  <a:pt x="8674485" y="4776416"/>
                  <a:pt x="8706657" y="4744244"/>
                  <a:pt x="8751463" y="4744244"/>
                </a:cubicBezTo>
                <a:close/>
                <a:moveTo>
                  <a:pt x="5513750" y="4736887"/>
                </a:moveTo>
                <a:lnTo>
                  <a:pt x="5867106" y="4736887"/>
                </a:lnTo>
                <a:lnTo>
                  <a:pt x="5867106" y="4764033"/>
                </a:lnTo>
                <a:cubicBezTo>
                  <a:pt x="5867106" y="4808839"/>
                  <a:pt x="5834933" y="4841011"/>
                  <a:pt x="5790127" y="4841011"/>
                </a:cubicBezTo>
                <a:lnTo>
                  <a:pt x="5637395" y="4841011"/>
                </a:lnTo>
                <a:lnTo>
                  <a:pt x="5637395" y="4841407"/>
                </a:lnTo>
                <a:lnTo>
                  <a:pt x="5284040" y="4841407"/>
                </a:lnTo>
                <a:lnTo>
                  <a:pt x="5284040" y="4814261"/>
                </a:lnTo>
                <a:cubicBezTo>
                  <a:pt x="5284040" y="4769455"/>
                  <a:pt x="5316210" y="4737283"/>
                  <a:pt x="5361018" y="4737283"/>
                </a:cubicBezTo>
                <a:lnTo>
                  <a:pt x="5513750" y="4737283"/>
                </a:lnTo>
                <a:close/>
                <a:moveTo>
                  <a:pt x="1839776" y="4733992"/>
                </a:moveTo>
                <a:lnTo>
                  <a:pt x="1877645" y="4733992"/>
                </a:lnTo>
                <a:lnTo>
                  <a:pt x="1877645" y="4920155"/>
                </a:lnTo>
                <a:lnTo>
                  <a:pt x="1875451" y="4920155"/>
                </a:lnTo>
                <a:lnTo>
                  <a:pt x="1875451" y="4964006"/>
                </a:lnTo>
                <a:cubicBezTo>
                  <a:pt x="1875451" y="4993665"/>
                  <a:pt x="1854003" y="5015749"/>
                  <a:pt x="1824982" y="5015749"/>
                </a:cubicBezTo>
                <a:lnTo>
                  <a:pt x="1787113" y="5015749"/>
                </a:lnTo>
                <a:lnTo>
                  <a:pt x="1787113" y="4829586"/>
                </a:lnTo>
                <a:lnTo>
                  <a:pt x="1789306" y="4829586"/>
                </a:lnTo>
                <a:lnTo>
                  <a:pt x="1789306" y="4785735"/>
                </a:lnTo>
                <a:cubicBezTo>
                  <a:pt x="1789306" y="4756077"/>
                  <a:pt x="1810754" y="4733992"/>
                  <a:pt x="1839776" y="4733992"/>
                </a:cubicBezTo>
                <a:close/>
                <a:moveTo>
                  <a:pt x="10185236" y="4650950"/>
                </a:moveTo>
                <a:lnTo>
                  <a:pt x="10228306" y="4650950"/>
                </a:lnTo>
                <a:lnTo>
                  <a:pt x="10228306" y="4755074"/>
                </a:lnTo>
                <a:lnTo>
                  <a:pt x="10108259" y="4755074"/>
                </a:lnTo>
                <a:lnTo>
                  <a:pt x="10108259" y="4941237"/>
                </a:lnTo>
                <a:lnTo>
                  <a:pt x="10106064" y="4941237"/>
                </a:lnTo>
                <a:lnTo>
                  <a:pt x="10106064" y="4985088"/>
                </a:lnTo>
                <a:cubicBezTo>
                  <a:pt x="10106064" y="5014747"/>
                  <a:pt x="10084616" y="5036831"/>
                  <a:pt x="10055595" y="5036831"/>
                </a:cubicBezTo>
                <a:lnTo>
                  <a:pt x="10017725" y="5036831"/>
                </a:lnTo>
                <a:lnTo>
                  <a:pt x="10017725" y="4850668"/>
                </a:lnTo>
                <a:lnTo>
                  <a:pt x="10019919" y="4850668"/>
                </a:lnTo>
                <a:lnTo>
                  <a:pt x="10019919" y="4806817"/>
                </a:lnTo>
                <a:cubicBezTo>
                  <a:pt x="10019919" y="4777159"/>
                  <a:pt x="10041367" y="4755074"/>
                  <a:pt x="10070389" y="4755074"/>
                </a:cubicBezTo>
                <a:lnTo>
                  <a:pt x="10108258" y="4755074"/>
                </a:lnTo>
                <a:lnTo>
                  <a:pt x="10108258" y="4727928"/>
                </a:lnTo>
                <a:cubicBezTo>
                  <a:pt x="10108258" y="4683121"/>
                  <a:pt x="10140429" y="4650950"/>
                  <a:pt x="10185236" y="4650950"/>
                </a:cubicBezTo>
                <a:close/>
                <a:moveTo>
                  <a:pt x="6947522" y="4643558"/>
                </a:moveTo>
                <a:lnTo>
                  <a:pt x="7300877" y="4643558"/>
                </a:lnTo>
                <a:lnTo>
                  <a:pt x="7300877" y="4670704"/>
                </a:lnTo>
                <a:cubicBezTo>
                  <a:pt x="7300877" y="4715510"/>
                  <a:pt x="7268706" y="4747682"/>
                  <a:pt x="7223899" y="4747682"/>
                </a:cubicBezTo>
                <a:lnTo>
                  <a:pt x="7043010" y="4747682"/>
                </a:lnTo>
                <a:lnTo>
                  <a:pt x="7043010" y="4747965"/>
                </a:lnTo>
                <a:lnTo>
                  <a:pt x="6689654" y="4747965"/>
                </a:lnTo>
                <a:lnTo>
                  <a:pt x="6689654" y="4720819"/>
                </a:lnTo>
                <a:cubicBezTo>
                  <a:pt x="6689654" y="4676012"/>
                  <a:pt x="6721826" y="4643841"/>
                  <a:pt x="6766632" y="4643841"/>
                </a:cubicBezTo>
                <a:lnTo>
                  <a:pt x="6947522" y="4643841"/>
                </a:lnTo>
                <a:close/>
                <a:moveTo>
                  <a:pt x="3122780" y="4641901"/>
                </a:moveTo>
                <a:lnTo>
                  <a:pt x="3160649" y="4641901"/>
                </a:lnTo>
                <a:lnTo>
                  <a:pt x="3160649" y="4828064"/>
                </a:lnTo>
                <a:lnTo>
                  <a:pt x="3158455" y="4828064"/>
                </a:lnTo>
                <a:lnTo>
                  <a:pt x="3158455" y="4871915"/>
                </a:lnTo>
                <a:cubicBezTo>
                  <a:pt x="3158455" y="4901574"/>
                  <a:pt x="3137007" y="4923658"/>
                  <a:pt x="3107986" y="4923658"/>
                </a:cubicBezTo>
                <a:lnTo>
                  <a:pt x="3070115" y="4923658"/>
                </a:lnTo>
                <a:lnTo>
                  <a:pt x="3070115" y="4737495"/>
                </a:lnTo>
                <a:lnTo>
                  <a:pt x="3072311" y="4737495"/>
                </a:lnTo>
                <a:lnTo>
                  <a:pt x="3072311" y="4693644"/>
                </a:lnTo>
                <a:cubicBezTo>
                  <a:pt x="3072311" y="4663986"/>
                  <a:pt x="3093757" y="4641901"/>
                  <a:pt x="3122780" y="4641901"/>
                </a:cubicBezTo>
                <a:close/>
                <a:moveTo>
                  <a:pt x="1954659" y="4629868"/>
                </a:moveTo>
                <a:lnTo>
                  <a:pt x="2154059" y="4629868"/>
                </a:lnTo>
                <a:lnTo>
                  <a:pt x="2476694" y="4629868"/>
                </a:lnTo>
                <a:lnTo>
                  <a:pt x="2476694" y="4657014"/>
                </a:lnTo>
                <a:cubicBezTo>
                  <a:pt x="2476694" y="4701820"/>
                  <a:pt x="2444524" y="4733992"/>
                  <a:pt x="2399716" y="4733992"/>
                </a:cubicBezTo>
                <a:lnTo>
                  <a:pt x="1877681" y="4733992"/>
                </a:lnTo>
                <a:lnTo>
                  <a:pt x="1877681" y="4706846"/>
                </a:lnTo>
                <a:cubicBezTo>
                  <a:pt x="1877681" y="4662039"/>
                  <a:pt x="1909853" y="4629868"/>
                  <a:pt x="1954659" y="4629868"/>
                </a:cubicBezTo>
                <a:close/>
                <a:moveTo>
                  <a:pt x="3237663" y="4537742"/>
                </a:moveTo>
                <a:lnTo>
                  <a:pt x="3437063" y="4537742"/>
                </a:lnTo>
                <a:cubicBezTo>
                  <a:pt x="3441061" y="4537742"/>
                  <a:pt x="3444955" y="4538096"/>
                  <a:pt x="3448742" y="4538591"/>
                </a:cubicBezTo>
                <a:lnTo>
                  <a:pt x="3448742" y="4537742"/>
                </a:lnTo>
                <a:lnTo>
                  <a:pt x="3802098" y="4537742"/>
                </a:lnTo>
                <a:lnTo>
                  <a:pt x="3802098" y="4564888"/>
                </a:lnTo>
                <a:cubicBezTo>
                  <a:pt x="3802098" y="4609694"/>
                  <a:pt x="3769925" y="4641866"/>
                  <a:pt x="3725120" y="4641866"/>
                </a:cubicBezTo>
                <a:lnTo>
                  <a:pt x="3525720" y="4641866"/>
                </a:lnTo>
                <a:cubicBezTo>
                  <a:pt x="3521720" y="4641866"/>
                  <a:pt x="3517828" y="4641512"/>
                  <a:pt x="3514041" y="4641016"/>
                </a:cubicBezTo>
                <a:lnTo>
                  <a:pt x="3514041" y="4641866"/>
                </a:lnTo>
                <a:lnTo>
                  <a:pt x="3160685" y="4641866"/>
                </a:lnTo>
                <a:lnTo>
                  <a:pt x="3160685" y="4614720"/>
                </a:lnTo>
                <a:cubicBezTo>
                  <a:pt x="3160685" y="4569914"/>
                  <a:pt x="3192856" y="4537742"/>
                  <a:pt x="3237663" y="4537742"/>
                </a:cubicBezTo>
                <a:close/>
                <a:moveTo>
                  <a:pt x="9368597" y="4462522"/>
                </a:moveTo>
                <a:lnTo>
                  <a:pt x="9406466" y="4462522"/>
                </a:lnTo>
                <a:lnTo>
                  <a:pt x="9406466" y="4648685"/>
                </a:lnTo>
                <a:lnTo>
                  <a:pt x="9404272" y="4648685"/>
                </a:lnTo>
                <a:lnTo>
                  <a:pt x="9404272" y="4692536"/>
                </a:lnTo>
                <a:cubicBezTo>
                  <a:pt x="9404272" y="4722195"/>
                  <a:pt x="9382824" y="4744279"/>
                  <a:pt x="9353802" y="4744279"/>
                </a:cubicBezTo>
                <a:lnTo>
                  <a:pt x="9315933" y="4744279"/>
                </a:lnTo>
                <a:lnTo>
                  <a:pt x="9315933" y="4558116"/>
                </a:lnTo>
                <a:lnTo>
                  <a:pt x="9318127" y="4558116"/>
                </a:lnTo>
                <a:lnTo>
                  <a:pt x="9318127" y="4514265"/>
                </a:lnTo>
                <a:cubicBezTo>
                  <a:pt x="9318127" y="4484607"/>
                  <a:pt x="9339575" y="4462522"/>
                  <a:pt x="9368597" y="4462522"/>
                </a:cubicBezTo>
                <a:close/>
                <a:moveTo>
                  <a:pt x="5919804" y="4455129"/>
                </a:moveTo>
                <a:lnTo>
                  <a:pt x="5957673" y="4455129"/>
                </a:lnTo>
                <a:lnTo>
                  <a:pt x="5957673" y="4641292"/>
                </a:lnTo>
                <a:lnTo>
                  <a:pt x="5955479" y="4641292"/>
                </a:lnTo>
                <a:lnTo>
                  <a:pt x="5955479" y="4685143"/>
                </a:lnTo>
                <a:cubicBezTo>
                  <a:pt x="5955479" y="4714802"/>
                  <a:pt x="5934031" y="4736887"/>
                  <a:pt x="5905010" y="4736887"/>
                </a:cubicBezTo>
                <a:lnTo>
                  <a:pt x="5867140" y="4736887"/>
                </a:lnTo>
                <a:lnTo>
                  <a:pt x="5867140" y="4550723"/>
                </a:lnTo>
                <a:lnTo>
                  <a:pt x="5869335" y="4550723"/>
                </a:lnTo>
                <a:lnTo>
                  <a:pt x="5869335" y="4506872"/>
                </a:lnTo>
                <a:cubicBezTo>
                  <a:pt x="5869335" y="4477214"/>
                  <a:pt x="5890783" y="4455129"/>
                  <a:pt x="5919804" y="4455129"/>
                </a:cubicBezTo>
                <a:close/>
                <a:moveTo>
                  <a:pt x="8158006" y="4450489"/>
                </a:moveTo>
                <a:lnTo>
                  <a:pt x="8357406" y="4450489"/>
                </a:lnTo>
                <a:cubicBezTo>
                  <a:pt x="8361653" y="4450489"/>
                  <a:pt x="8365723" y="4450843"/>
                  <a:pt x="8369722" y="4451410"/>
                </a:cubicBezTo>
                <a:lnTo>
                  <a:pt x="8583881" y="4451410"/>
                </a:lnTo>
                <a:lnTo>
                  <a:pt x="8583881" y="4478555"/>
                </a:lnTo>
                <a:cubicBezTo>
                  <a:pt x="8583881" y="4523362"/>
                  <a:pt x="8551709" y="4555533"/>
                  <a:pt x="8506902" y="4555533"/>
                </a:cubicBezTo>
                <a:lnTo>
                  <a:pt x="8307503" y="4555533"/>
                </a:lnTo>
                <a:cubicBezTo>
                  <a:pt x="8303256" y="4555533"/>
                  <a:pt x="8299186" y="4555179"/>
                  <a:pt x="8295186" y="4554613"/>
                </a:cubicBezTo>
                <a:lnTo>
                  <a:pt x="8081028" y="4554613"/>
                </a:lnTo>
                <a:lnTo>
                  <a:pt x="8081028" y="4740775"/>
                </a:lnTo>
                <a:lnTo>
                  <a:pt x="8078834" y="4740775"/>
                </a:lnTo>
                <a:lnTo>
                  <a:pt x="8078834" y="4784626"/>
                </a:lnTo>
                <a:cubicBezTo>
                  <a:pt x="8078834" y="4814284"/>
                  <a:pt x="8057386" y="4836369"/>
                  <a:pt x="8028365" y="4836369"/>
                </a:cubicBezTo>
                <a:lnTo>
                  <a:pt x="7990495" y="4836369"/>
                </a:lnTo>
                <a:lnTo>
                  <a:pt x="7990495" y="4650206"/>
                </a:lnTo>
                <a:lnTo>
                  <a:pt x="7992689" y="4650206"/>
                </a:lnTo>
                <a:lnTo>
                  <a:pt x="7992689" y="4606355"/>
                </a:lnTo>
                <a:cubicBezTo>
                  <a:pt x="7992689" y="4576697"/>
                  <a:pt x="8014137" y="4554612"/>
                  <a:pt x="8043159" y="4554612"/>
                </a:cubicBezTo>
                <a:lnTo>
                  <a:pt x="8081028" y="4554612"/>
                </a:lnTo>
                <a:lnTo>
                  <a:pt x="8081028" y="4527467"/>
                </a:lnTo>
                <a:cubicBezTo>
                  <a:pt x="8081028" y="4482660"/>
                  <a:pt x="8113199" y="4450489"/>
                  <a:pt x="8158006" y="4450489"/>
                </a:cubicBezTo>
                <a:close/>
                <a:moveTo>
                  <a:pt x="4671435" y="4444448"/>
                </a:moveTo>
                <a:lnTo>
                  <a:pt x="4870836" y="4444448"/>
                </a:lnTo>
                <a:lnTo>
                  <a:pt x="5193471" y="4444448"/>
                </a:lnTo>
                <a:lnTo>
                  <a:pt x="5193471" y="4471594"/>
                </a:lnTo>
                <a:cubicBezTo>
                  <a:pt x="5193471" y="4516400"/>
                  <a:pt x="5161299" y="4548572"/>
                  <a:pt x="5116493" y="4548572"/>
                </a:cubicBezTo>
                <a:lnTo>
                  <a:pt x="4594459" y="4548572"/>
                </a:lnTo>
                <a:lnTo>
                  <a:pt x="4594459" y="4734735"/>
                </a:lnTo>
                <a:lnTo>
                  <a:pt x="4592263" y="4734735"/>
                </a:lnTo>
                <a:lnTo>
                  <a:pt x="4592263" y="4778586"/>
                </a:lnTo>
                <a:cubicBezTo>
                  <a:pt x="4592263" y="4808245"/>
                  <a:pt x="4570815" y="4830329"/>
                  <a:pt x="4541794" y="4830329"/>
                </a:cubicBezTo>
                <a:lnTo>
                  <a:pt x="4503925" y="4830329"/>
                </a:lnTo>
                <a:lnTo>
                  <a:pt x="4503925" y="4644166"/>
                </a:lnTo>
                <a:lnTo>
                  <a:pt x="4506118" y="4644166"/>
                </a:lnTo>
                <a:lnTo>
                  <a:pt x="4506118" y="4600315"/>
                </a:lnTo>
                <a:cubicBezTo>
                  <a:pt x="4506118" y="4570657"/>
                  <a:pt x="4527566" y="4548572"/>
                  <a:pt x="4556589" y="4548572"/>
                </a:cubicBezTo>
                <a:lnTo>
                  <a:pt x="4594458" y="4548572"/>
                </a:lnTo>
                <a:lnTo>
                  <a:pt x="4594458" y="4521426"/>
                </a:lnTo>
                <a:cubicBezTo>
                  <a:pt x="4594458" y="4476619"/>
                  <a:pt x="4626628" y="4444448"/>
                  <a:pt x="4671435" y="4444448"/>
                </a:cubicBezTo>
                <a:close/>
                <a:moveTo>
                  <a:pt x="7353577" y="4361801"/>
                </a:moveTo>
                <a:lnTo>
                  <a:pt x="7391446" y="4361801"/>
                </a:lnTo>
                <a:lnTo>
                  <a:pt x="7391446" y="4547963"/>
                </a:lnTo>
                <a:lnTo>
                  <a:pt x="7389252" y="4547963"/>
                </a:lnTo>
                <a:lnTo>
                  <a:pt x="7389252" y="4591814"/>
                </a:lnTo>
                <a:cubicBezTo>
                  <a:pt x="7389252" y="4621473"/>
                  <a:pt x="7367804" y="4643558"/>
                  <a:pt x="7338783" y="4643558"/>
                </a:cubicBezTo>
                <a:lnTo>
                  <a:pt x="7300913" y="4643558"/>
                </a:lnTo>
                <a:lnTo>
                  <a:pt x="7300913" y="4457394"/>
                </a:lnTo>
                <a:lnTo>
                  <a:pt x="7303107" y="4457394"/>
                </a:lnTo>
                <a:lnTo>
                  <a:pt x="7303107" y="4413544"/>
                </a:lnTo>
                <a:cubicBezTo>
                  <a:pt x="7303107" y="4383885"/>
                  <a:pt x="7324555" y="4361801"/>
                  <a:pt x="7353577" y="4361801"/>
                </a:cubicBezTo>
                <a:close/>
                <a:moveTo>
                  <a:pt x="9664334" y="4358116"/>
                </a:moveTo>
                <a:lnTo>
                  <a:pt x="10017689" y="4358116"/>
                </a:lnTo>
                <a:lnTo>
                  <a:pt x="10017689" y="4385262"/>
                </a:lnTo>
                <a:cubicBezTo>
                  <a:pt x="10017689" y="4430067"/>
                  <a:pt x="9985518" y="4462239"/>
                  <a:pt x="9940711" y="4462239"/>
                </a:cubicBezTo>
                <a:lnTo>
                  <a:pt x="9759822" y="4462239"/>
                </a:lnTo>
                <a:lnTo>
                  <a:pt x="9759822" y="4462522"/>
                </a:lnTo>
                <a:lnTo>
                  <a:pt x="9406466" y="4462522"/>
                </a:lnTo>
                <a:lnTo>
                  <a:pt x="9406466" y="4435377"/>
                </a:lnTo>
                <a:cubicBezTo>
                  <a:pt x="9406466" y="4390570"/>
                  <a:pt x="9438637" y="4358398"/>
                  <a:pt x="9483444" y="4358398"/>
                </a:cubicBezTo>
                <a:lnTo>
                  <a:pt x="9664334" y="4358398"/>
                </a:lnTo>
                <a:close/>
                <a:moveTo>
                  <a:pt x="6034651" y="4351006"/>
                </a:moveTo>
                <a:lnTo>
                  <a:pt x="6234051" y="4351006"/>
                </a:lnTo>
                <a:cubicBezTo>
                  <a:pt x="6238050" y="4351006"/>
                  <a:pt x="6241943" y="4351359"/>
                  <a:pt x="6245730" y="4351855"/>
                </a:cubicBezTo>
                <a:lnTo>
                  <a:pt x="6245730" y="4351006"/>
                </a:lnTo>
                <a:lnTo>
                  <a:pt x="6599086" y="4351006"/>
                </a:lnTo>
                <a:lnTo>
                  <a:pt x="6599086" y="4378152"/>
                </a:lnTo>
                <a:cubicBezTo>
                  <a:pt x="6599086" y="4422957"/>
                  <a:pt x="6566914" y="4455129"/>
                  <a:pt x="6522108" y="4455129"/>
                </a:cubicBezTo>
                <a:lnTo>
                  <a:pt x="6322708" y="4455129"/>
                </a:lnTo>
                <a:cubicBezTo>
                  <a:pt x="6318709" y="4455129"/>
                  <a:pt x="6314816" y="4454775"/>
                  <a:pt x="6311029" y="4454279"/>
                </a:cubicBezTo>
                <a:lnTo>
                  <a:pt x="6311029" y="4455129"/>
                </a:lnTo>
                <a:lnTo>
                  <a:pt x="5957673" y="4455129"/>
                </a:lnTo>
                <a:lnTo>
                  <a:pt x="5957673" y="4427983"/>
                </a:lnTo>
                <a:cubicBezTo>
                  <a:pt x="5957673" y="4383176"/>
                  <a:pt x="5989845" y="4351006"/>
                  <a:pt x="6034651" y="4351006"/>
                </a:cubicBezTo>
                <a:close/>
                <a:moveTo>
                  <a:pt x="2529359" y="4348112"/>
                </a:moveTo>
                <a:lnTo>
                  <a:pt x="2567228" y="4348112"/>
                </a:lnTo>
                <a:lnTo>
                  <a:pt x="2567228" y="4534273"/>
                </a:lnTo>
                <a:lnTo>
                  <a:pt x="2565034" y="4534273"/>
                </a:lnTo>
                <a:lnTo>
                  <a:pt x="2565034" y="4578124"/>
                </a:lnTo>
                <a:cubicBezTo>
                  <a:pt x="2565034" y="4607782"/>
                  <a:pt x="2543586" y="4629867"/>
                  <a:pt x="2514564" y="4629867"/>
                </a:cubicBezTo>
                <a:lnTo>
                  <a:pt x="2476694" y="4629867"/>
                </a:lnTo>
                <a:lnTo>
                  <a:pt x="2476694" y="4443704"/>
                </a:lnTo>
                <a:lnTo>
                  <a:pt x="2478889" y="4443704"/>
                </a:lnTo>
                <a:lnTo>
                  <a:pt x="2478889" y="4399854"/>
                </a:lnTo>
                <a:cubicBezTo>
                  <a:pt x="2478889" y="4370196"/>
                  <a:pt x="2500336" y="4348112"/>
                  <a:pt x="2529359" y="4348112"/>
                </a:cubicBezTo>
                <a:close/>
                <a:moveTo>
                  <a:pt x="3854797" y="4256020"/>
                </a:moveTo>
                <a:lnTo>
                  <a:pt x="3892666" y="4256020"/>
                </a:lnTo>
                <a:lnTo>
                  <a:pt x="3892666" y="4442184"/>
                </a:lnTo>
                <a:lnTo>
                  <a:pt x="3890472" y="4442184"/>
                </a:lnTo>
                <a:lnTo>
                  <a:pt x="3890472" y="4486034"/>
                </a:lnTo>
                <a:cubicBezTo>
                  <a:pt x="3890472" y="4515693"/>
                  <a:pt x="3869024" y="4537777"/>
                  <a:pt x="3840001" y="4537777"/>
                </a:cubicBezTo>
                <a:lnTo>
                  <a:pt x="3802132" y="4537777"/>
                </a:lnTo>
                <a:lnTo>
                  <a:pt x="3802132" y="4351615"/>
                </a:lnTo>
                <a:lnTo>
                  <a:pt x="3804327" y="4351615"/>
                </a:lnTo>
                <a:lnTo>
                  <a:pt x="3804327" y="4307763"/>
                </a:lnTo>
                <a:cubicBezTo>
                  <a:pt x="3804327" y="4278107"/>
                  <a:pt x="3825775" y="4256020"/>
                  <a:pt x="3854797" y="4256020"/>
                </a:cubicBezTo>
                <a:close/>
                <a:moveTo>
                  <a:pt x="2644206" y="4243988"/>
                </a:moveTo>
                <a:lnTo>
                  <a:pt x="2843605" y="4243988"/>
                </a:lnTo>
                <a:cubicBezTo>
                  <a:pt x="2847853" y="4243988"/>
                  <a:pt x="2851922" y="4244341"/>
                  <a:pt x="2855921" y="4244908"/>
                </a:cubicBezTo>
                <a:lnTo>
                  <a:pt x="3070081" y="4244908"/>
                </a:lnTo>
                <a:lnTo>
                  <a:pt x="3070081" y="4272055"/>
                </a:lnTo>
                <a:cubicBezTo>
                  <a:pt x="3070081" y="4316860"/>
                  <a:pt x="3037908" y="4349032"/>
                  <a:pt x="2993102" y="4349032"/>
                </a:cubicBezTo>
                <a:lnTo>
                  <a:pt x="2793702" y="4349032"/>
                </a:lnTo>
                <a:cubicBezTo>
                  <a:pt x="2789456" y="4349032"/>
                  <a:pt x="2785386" y="4348679"/>
                  <a:pt x="2781386" y="4348112"/>
                </a:cubicBezTo>
                <a:lnTo>
                  <a:pt x="2567228" y="4348112"/>
                </a:lnTo>
                <a:lnTo>
                  <a:pt x="2567228" y="4320965"/>
                </a:lnTo>
                <a:cubicBezTo>
                  <a:pt x="2567228" y="4276160"/>
                  <a:pt x="2599398" y="4243988"/>
                  <a:pt x="2644206" y="4243988"/>
                </a:cubicBezTo>
                <a:close/>
                <a:moveTo>
                  <a:pt x="8636580" y="4169688"/>
                </a:moveTo>
                <a:lnTo>
                  <a:pt x="8674449" y="4169688"/>
                </a:lnTo>
                <a:lnTo>
                  <a:pt x="8674449" y="4355851"/>
                </a:lnTo>
                <a:lnTo>
                  <a:pt x="8672255" y="4355851"/>
                </a:lnTo>
                <a:lnTo>
                  <a:pt x="8672255" y="4399701"/>
                </a:lnTo>
                <a:cubicBezTo>
                  <a:pt x="8672255" y="4429360"/>
                  <a:pt x="8650807" y="4451444"/>
                  <a:pt x="8621786" y="4451444"/>
                </a:cubicBezTo>
                <a:lnTo>
                  <a:pt x="8583916" y="4451444"/>
                </a:lnTo>
                <a:lnTo>
                  <a:pt x="8583916" y="4265282"/>
                </a:lnTo>
                <a:lnTo>
                  <a:pt x="8586111" y="4265282"/>
                </a:lnTo>
                <a:lnTo>
                  <a:pt x="8586111" y="4221431"/>
                </a:lnTo>
                <a:cubicBezTo>
                  <a:pt x="8586111" y="4191773"/>
                  <a:pt x="8607558" y="4169688"/>
                  <a:pt x="8636580" y="4169688"/>
                </a:cubicBezTo>
                <a:close/>
                <a:moveTo>
                  <a:pt x="5246134" y="4162692"/>
                </a:moveTo>
                <a:lnTo>
                  <a:pt x="5284003" y="4162692"/>
                </a:lnTo>
                <a:lnTo>
                  <a:pt x="5284003" y="4348855"/>
                </a:lnTo>
                <a:lnTo>
                  <a:pt x="5281810" y="4348855"/>
                </a:lnTo>
                <a:lnTo>
                  <a:pt x="5281810" y="4392705"/>
                </a:lnTo>
                <a:cubicBezTo>
                  <a:pt x="5281810" y="4422365"/>
                  <a:pt x="5260362" y="4444448"/>
                  <a:pt x="5231339" y="4444448"/>
                </a:cubicBezTo>
                <a:lnTo>
                  <a:pt x="5193471" y="4444448"/>
                </a:lnTo>
                <a:lnTo>
                  <a:pt x="5193471" y="4258287"/>
                </a:lnTo>
                <a:lnTo>
                  <a:pt x="5195665" y="4258287"/>
                </a:lnTo>
                <a:lnTo>
                  <a:pt x="5195665" y="4214435"/>
                </a:lnTo>
                <a:cubicBezTo>
                  <a:pt x="5195665" y="4184776"/>
                  <a:pt x="5217113" y="4162692"/>
                  <a:pt x="5246134" y="4162692"/>
                </a:cubicBezTo>
                <a:close/>
                <a:moveTo>
                  <a:pt x="4150533" y="4151614"/>
                </a:moveTo>
                <a:lnTo>
                  <a:pt x="4503888" y="4151614"/>
                </a:lnTo>
                <a:lnTo>
                  <a:pt x="4503888" y="4178761"/>
                </a:lnTo>
                <a:cubicBezTo>
                  <a:pt x="4503888" y="4223567"/>
                  <a:pt x="4471718" y="4255738"/>
                  <a:pt x="4426910" y="4255738"/>
                </a:cubicBezTo>
                <a:lnTo>
                  <a:pt x="4246021" y="4255738"/>
                </a:lnTo>
                <a:lnTo>
                  <a:pt x="4246021" y="4256020"/>
                </a:lnTo>
                <a:lnTo>
                  <a:pt x="3892666" y="4256020"/>
                </a:lnTo>
                <a:lnTo>
                  <a:pt x="3892666" y="4228875"/>
                </a:lnTo>
                <a:cubicBezTo>
                  <a:pt x="3892666" y="4184069"/>
                  <a:pt x="3924836" y="4151897"/>
                  <a:pt x="3969644" y="4151897"/>
                </a:cubicBezTo>
                <a:lnTo>
                  <a:pt x="4150533" y="4151897"/>
                </a:lnTo>
                <a:close/>
                <a:moveTo>
                  <a:pt x="6651785" y="4069284"/>
                </a:moveTo>
                <a:lnTo>
                  <a:pt x="6689654" y="4069284"/>
                </a:lnTo>
                <a:lnTo>
                  <a:pt x="6689654" y="4255448"/>
                </a:lnTo>
                <a:lnTo>
                  <a:pt x="6687460" y="4255448"/>
                </a:lnTo>
                <a:lnTo>
                  <a:pt x="6687460" y="4299299"/>
                </a:lnTo>
                <a:cubicBezTo>
                  <a:pt x="6687460" y="4328958"/>
                  <a:pt x="6666012" y="4351042"/>
                  <a:pt x="6636991" y="4351042"/>
                </a:cubicBezTo>
                <a:lnTo>
                  <a:pt x="6599121" y="4351042"/>
                </a:lnTo>
                <a:lnTo>
                  <a:pt x="6599121" y="4164879"/>
                </a:lnTo>
                <a:lnTo>
                  <a:pt x="6601315" y="4164879"/>
                </a:lnTo>
                <a:lnTo>
                  <a:pt x="6601315" y="4121029"/>
                </a:lnTo>
                <a:cubicBezTo>
                  <a:pt x="6601315" y="4091369"/>
                  <a:pt x="6622763" y="4069284"/>
                  <a:pt x="6651785" y="4069284"/>
                </a:cubicBezTo>
                <a:close/>
                <a:moveTo>
                  <a:pt x="8751463" y="4065528"/>
                </a:moveTo>
                <a:lnTo>
                  <a:pt x="8950863" y="4065528"/>
                </a:lnTo>
                <a:cubicBezTo>
                  <a:pt x="8954862" y="4065528"/>
                  <a:pt x="8958755" y="4065883"/>
                  <a:pt x="8962542" y="4066377"/>
                </a:cubicBezTo>
                <a:lnTo>
                  <a:pt x="8962542" y="4065528"/>
                </a:lnTo>
                <a:lnTo>
                  <a:pt x="9315898" y="4065528"/>
                </a:lnTo>
                <a:lnTo>
                  <a:pt x="9315898" y="4092674"/>
                </a:lnTo>
                <a:cubicBezTo>
                  <a:pt x="9315898" y="4137481"/>
                  <a:pt x="9283726" y="4169653"/>
                  <a:pt x="9238920" y="4169653"/>
                </a:cubicBezTo>
                <a:lnTo>
                  <a:pt x="9039520" y="4169653"/>
                </a:lnTo>
                <a:cubicBezTo>
                  <a:pt x="9035521" y="4169653"/>
                  <a:pt x="9031628" y="4169298"/>
                  <a:pt x="9027841" y="4168802"/>
                </a:cubicBezTo>
                <a:lnTo>
                  <a:pt x="9027841" y="4169653"/>
                </a:lnTo>
                <a:lnTo>
                  <a:pt x="8674485" y="4169653"/>
                </a:lnTo>
                <a:lnTo>
                  <a:pt x="8674485" y="4142507"/>
                </a:lnTo>
                <a:cubicBezTo>
                  <a:pt x="8674485" y="4097700"/>
                  <a:pt x="8706657" y="4065528"/>
                  <a:pt x="8751463" y="4065528"/>
                </a:cubicBezTo>
                <a:close/>
                <a:moveTo>
                  <a:pt x="5513750" y="4058170"/>
                </a:moveTo>
                <a:lnTo>
                  <a:pt x="5867106" y="4058170"/>
                </a:lnTo>
                <a:lnTo>
                  <a:pt x="5867106" y="4085317"/>
                </a:lnTo>
                <a:cubicBezTo>
                  <a:pt x="5867106" y="4130123"/>
                  <a:pt x="5834933" y="4162294"/>
                  <a:pt x="5790127" y="4162294"/>
                </a:cubicBezTo>
                <a:lnTo>
                  <a:pt x="5637395" y="4162294"/>
                </a:lnTo>
                <a:lnTo>
                  <a:pt x="5637395" y="4162692"/>
                </a:lnTo>
                <a:lnTo>
                  <a:pt x="5284040" y="4162692"/>
                </a:lnTo>
                <a:lnTo>
                  <a:pt x="5284040" y="4135547"/>
                </a:lnTo>
                <a:cubicBezTo>
                  <a:pt x="5284040" y="4090738"/>
                  <a:pt x="5316210" y="4058568"/>
                  <a:pt x="5361018" y="4058568"/>
                </a:cubicBezTo>
                <a:lnTo>
                  <a:pt x="5513750" y="4058568"/>
                </a:lnTo>
                <a:close/>
                <a:moveTo>
                  <a:pt x="8043159" y="3975956"/>
                </a:moveTo>
                <a:lnTo>
                  <a:pt x="8081028" y="3975956"/>
                </a:lnTo>
                <a:lnTo>
                  <a:pt x="8081028" y="4162117"/>
                </a:lnTo>
                <a:lnTo>
                  <a:pt x="8078834" y="4162117"/>
                </a:lnTo>
                <a:lnTo>
                  <a:pt x="8078834" y="4205969"/>
                </a:lnTo>
                <a:cubicBezTo>
                  <a:pt x="8078834" y="4235627"/>
                  <a:pt x="8057386" y="4257711"/>
                  <a:pt x="8028365" y="4257711"/>
                </a:cubicBezTo>
                <a:lnTo>
                  <a:pt x="7990495" y="4257711"/>
                </a:lnTo>
                <a:lnTo>
                  <a:pt x="7990495" y="4284822"/>
                </a:lnTo>
                <a:cubicBezTo>
                  <a:pt x="7990495" y="4329628"/>
                  <a:pt x="7958324" y="4361801"/>
                  <a:pt x="7913517" y="4361801"/>
                </a:cubicBezTo>
                <a:lnTo>
                  <a:pt x="7391482" y="4361801"/>
                </a:lnTo>
                <a:lnTo>
                  <a:pt x="7391482" y="4334654"/>
                </a:lnTo>
                <a:cubicBezTo>
                  <a:pt x="7391482" y="4289847"/>
                  <a:pt x="7423654" y="4257677"/>
                  <a:pt x="7468460" y="4257677"/>
                </a:cubicBezTo>
                <a:lnTo>
                  <a:pt x="7667860" y="4257677"/>
                </a:lnTo>
                <a:lnTo>
                  <a:pt x="7990495" y="4257677"/>
                </a:lnTo>
                <a:lnTo>
                  <a:pt x="7990495" y="4071550"/>
                </a:lnTo>
                <a:lnTo>
                  <a:pt x="7992689" y="4071550"/>
                </a:lnTo>
                <a:lnTo>
                  <a:pt x="7992689" y="4027699"/>
                </a:lnTo>
                <a:cubicBezTo>
                  <a:pt x="7992689" y="3998040"/>
                  <a:pt x="8014137" y="3975956"/>
                  <a:pt x="8043159" y="3975956"/>
                </a:cubicBezTo>
                <a:close/>
                <a:moveTo>
                  <a:pt x="10185236" y="3972235"/>
                </a:moveTo>
                <a:lnTo>
                  <a:pt x="10228306" y="3972235"/>
                </a:lnTo>
                <a:lnTo>
                  <a:pt x="10228306" y="4076359"/>
                </a:lnTo>
                <a:lnTo>
                  <a:pt x="10108259" y="4076359"/>
                </a:lnTo>
                <a:lnTo>
                  <a:pt x="10108259" y="4262521"/>
                </a:lnTo>
                <a:lnTo>
                  <a:pt x="10106064" y="4262521"/>
                </a:lnTo>
                <a:lnTo>
                  <a:pt x="10106064" y="4306373"/>
                </a:lnTo>
                <a:cubicBezTo>
                  <a:pt x="10106064" y="4336031"/>
                  <a:pt x="10084616" y="4358116"/>
                  <a:pt x="10055595" y="4358116"/>
                </a:cubicBezTo>
                <a:lnTo>
                  <a:pt x="10017725" y="4358116"/>
                </a:lnTo>
                <a:lnTo>
                  <a:pt x="10017725" y="4171952"/>
                </a:lnTo>
                <a:lnTo>
                  <a:pt x="10019919" y="4171952"/>
                </a:lnTo>
                <a:lnTo>
                  <a:pt x="10019919" y="4128103"/>
                </a:lnTo>
                <a:cubicBezTo>
                  <a:pt x="10019919" y="4098444"/>
                  <a:pt x="10041367" y="4076359"/>
                  <a:pt x="10070389" y="4076359"/>
                </a:cubicBezTo>
                <a:lnTo>
                  <a:pt x="10108258" y="4076359"/>
                </a:lnTo>
                <a:lnTo>
                  <a:pt x="10108258" y="4049213"/>
                </a:lnTo>
                <a:cubicBezTo>
                  <a:pt x="10108258" y="4004408"/>
                  <a:pt x="10140429" y="3972235"/>
                  <a:pt x="10185236" y="3972235"/>
                </a:cubicBezTo>
                <a:close/>
                <a:moveTo>
                  <a:pt x="6947522" y="3964843"/>
                </a:moveTo>
                <a:lnTo>
                  <a:pt x="7300877" y="3964843"/>
                </a:lnTo>
                <a:lnTo>
                  <a:pt x="7300877" y="3991988"/>
                </a:lnTo>
                <a:cubicBezTo>
                  <a:pt x="7300877" y="4036795"/>
                  <a:pt x="7268706" y="4068965"/>
                  <a:pt x="7223899" y="4068965"/>
                </a:cubicBezTo>
                <a:lnTo>
                  <a:pt x="7043010" y="4068965"/>
                </a:lnTo>
                <a:lnTo>
                  <a:pt x="7043010" y="4069250"/>
                </a:lnTo>
                <a:lnTo>
                  <a:pt x="6689654" y="4069250"/>
                </a:lnTo>
                <a:lnTo>
                  <a:pt x="6689654" y="4042103"/>
                </a:lnTo>
                <a:cubicBezTo>
                  <a:pt x="6689654" y="3997296"/>
                  <a:pt x="6721826" y="3965126"/>
                  <a:pt x="6766632" y="3965126"/>
                </a:cubicBezTo>
                <a:lnTo>
                  <a:pt x="6947522" y="3965126"/>
                </a:lnTo>
                <a:close/>
                <a:moveTo>
                  <a:pt x="3122780" y="3963187"/>
                </a:moveTo>
                <a:lnTo>
                  <a:pt x="3160649" y="3963187"/>
                </a:lnTo>
                <a:lnTo>
                  <a:pt x="3160649" y="4149348"/>
                </a:lnTo>
                <a:lnTo>
                  <a:pt x="3158455" y="4149348"/>
                </a:lnTo>
                <a:lnTo>
                  <a:pt x="3158455" y="4193200"/>
                </a:lnTo>
                <a:cubicBezTo>
                  <a:pt x="3158455" y="4222858"/>
                  <a:pt x="3137007" y="4244943"/>
                  <a:pt x="3107986" y="4244943"/>
                </a:cubicBezTo>
                <a:lnTo>
                  <a:pt x="3070115" y="4244943"/>
                </a:lnTo>
                <a:lnTo>
                  <a:pt x="3070115" y="4058781"/>
                </a:lnTo>
                <a:lnTo>
                  <a:pt x="3072311" y="4058781"/>
                </a:lnTo>
                <a:lnTo>
                  <a:pt x="3072311" y="4014930"/>
                </a:lnTo>
                <a:cubicBezTo>
                  <a:pt x="3072311" y="3985271"/>
                  <a:pt x="3093757" y="3963187"/>
                  <a:pt x="3122780" y="3963187"/>
                </a:cubicBezTo>
                <a:close/>
                <a:moveTo>
                  <a:pt x="8158006" y="3871832"/>
                </a:moveTo>
                <a:lnTo>
                  <a:pt x="8357406" y="3871832"/>
                </a:lnTo>
                <a:cubicBezTo>
                  <a:pt x="8361653" y="3871832"/>
                  <a:pt x="8365723" y="3872185"/>
                  <a:pt x="8369722" y="3872752"/>
                </a:cubicBezTo>
                <a:lnTo>
                  <a:pt x="8583881" y="3872752"/>
                </a:lnTo>
                <a:lnTo>
                  <a:pt x="8583881" y="3899897"/>
                </a:lnTo>
                <a:cubicBezTo>
                  <a:pt x="8583881" y="3944704"/>
                  <a:pt x="8551709" y="3976876"/>
                  <a:pt x="8506902" y="3976876"/>
                </a:cubicBezTo>
                <a:lnTo>
                  <a:pt x="8307503" y="3976876"/>
                </a:lnTo>
                <a:cubicBezTo>
                  <a:pt x="8303256" y="3976876"/>
                  <a:pt x="8299186" y="3976520"/>
                  <a:pt x="8295186" y="3975956"/>
                </a:cubicBezTo>
                <a:lnTo>
                  <a:pt x="8081028" y="3975956"/>
                </a:lnTo>
                <a:lnTo>
                  <a:pt x="8081028" y="3948809"/>
                </a:lnTo>
                <a:cubicBezTo>
                  <a:pt x="8081028" y="3904002"/>
                  <a:pt x="8113199" y="3871832"/>
                  <a:pt x="8158006" y="3871832"/>
                </a:cubicBezTo>
                <a:close/>
                <a:moveTo>
                  <a:pt x="3237663" y="3859026"/>
                </a:moveTo>
                <a:lnTo>
                  <a:pt x="3437063" y="3859026"/>
                </a:lnTo>
                <a:cubicBezTo>
                  <a:pt x="3441061" y="3859026"/>
                  <a:pt x="3444955" y="3859382"/>
                  <a:pt x="3448742" y="3859876"/>
                </a:cubicBezTo>
                <a:lnTo>
                  <a:pt x="3448742" y="3859026"/>
                </a:lnTo>
                <a:lnTo>
                  <a:pt x="3802098" y="3859026"/>
                </a:lnTo>
                <a:lnTo>
                  <a:pt x="3802098" y="3886173"/>
                </a:lnTo>
                <a:cubicBezTo>
                  <a:pt x="3802098" y="3930980"/>
                  <a:pt x="3769925" y="3963150"/>
                  <a:pt x="3725120" y="3963150"/>
                </a:cubicBezTo>
                <a:lnTo>
                  <a:pt x="3525720" y="3963150"/>
                </a:lnTo>
                <a:cubicBezTo>
                  <a:pt x="3521720" y="3963150"/>
                  <a:pt x="3517828" y="3962797"/>
                  <a:pt x="3514041" y="3962301"/>
                </a:cubicBezTo>
                <a:lnTo>
                  <a:pt x="3514041" y="3963150"/>
                </a:lnTo>
                <a:lnTo>
                  <a:pt x="3160685" y="3963150"/>
                </a:lnTo>
                <a:lnTo>
                  <a:pt x="3160685" y="3936006"/>
                </a:lnTo>
                <a:cubicBezTo>
                  <a:pt x="3160685" y="3891198"/>
                  <a:pt x="3192856" y="3859026"/>
                  <a:pt x="3237663" y="3859026"/>
                </a:cubicBezTo>
                <a:close/>
                <a:moveTo>
                  <a:pt x="9368597" y="3783806"/>
                </a:moveTo>
                <a:lnTo>
                  <a:pt x="9406466" y="3783806"/>
                </a:lnTo>
                <a:lnTo>
                  <a:pt x="9406466" y="3969970"/>
                </a:lnTo>
                <a:lnTo>
                  <a:pt x="9404272" y="3969970"/>
                </a:lnTo>
                <a:lnTo>
                  <a:pt x="9404272" y="4013822"/>
                </a:lnTo>
                <a:cubicBezTo>
                  <a:pt x="9404272" y="4043480"/>
                  <a:pt x="9382824" y="4065564"/>
                  <a:pt x="9353802" y="4065564"/>
                </a:cubicBezTo>
                <a:lnTo>
                  <a:pt x="9315933" y="4065564"/>
                </a:lnTo>
                <a:lnTo>
                  <a:pt x="9315933" y="3879401"/>
                </a:lnTo>
                <a:lnTo>
                  <a:pt x="9318127" y="3879401"/>
                </a:lnTo>
                <a:lnTo>
                  <a:pt x="9318127" y="3835549"/>
                </a:lnTo>
                <a:cubicBezTo>
                  <a:pt x="9318127" y="3805893"/>
                  <a:pt x="9339575" y="3783806"/>
                  <a:pt x="9368597" y="3783806"/>
                </a:cubicBezTo>
                <a:close/>
                <a:moveTo>
                  <a:pt x="5919804" y="3776414"/>
                </a:moveTo>
                <a:lnTo>
                  <a:pt x="5957673" y="3776414"/>
                </a:lnTo>
                <a:lnTo>
                  <a:pt x="5957673" y="3962577"/>
                </a:lnTo>
                <a:lnTo>
                  <a:pt x="5955479" y="3962577"/>
                </a:lnTo>
                <a:lnTo>
                  <a:pt x="5955479" y="4006429"/>
                </a:lnTo>
                <a:cubicBezTo>
                  <a:pt x="5955479" y="4036088"/>
                  <a:pt x="5934031" y="4058170"/>
                  <a:pt x="5905010" y="4058170"/>
                </a:cubicBezTo>
                <a:lnTo>
                  <a:pt x="5867140" y="4058170"/>
                </a:lnTo>
                <a:lnTo>
                  <a:pt x="5867140" y="3872008"/>
                </a:lnTo>
                <a:lnTo>
                  <a:pt x="5869335" y="3872008"/>
                </a:lnTo>
                <a:lnTo>
                  <a:pt x="5869335" y="3828157"/>
                </a:lnTo>
                <a:cubicBezTo>
                  <a:pt x="5869335" y="3798500"/>
                  <a:pt x="5890783" y="3776414"/>
                  <a:pt x="5919804" y="3776414"/>
                </a:cubicBezTo>
                <a:close/>
                <a:moveTo>
                  <a:pt x="4671435" y="3765732"/>
                </a:moveTo>
                <a:lnTo>
                  <a:pt x="4870836" y="3765732"/>
                </a:lnTo>
                <a:lnTo>
                  <a:pt x="5193471" y="3765732"/>
                </a:lnTo>
                <a:lnTo>
                  <a:pt x="5193471" y="3792879"/>
                </a:lnTo>
                <a:cubicBezTo>
                  <a:pt x="5193471" y="3837686"/>
                  <a:pt x="5161299" y="3869856"/>
                  <a:pt x="5116493" y="3869856"/>
                </a:cubicBezTo>
                <a:lnTo>
                  <a:pt x="4594459" y="3869856"/>
                </a:lnTo>
                <a:lnTo>
                  <a:pt x="4594459" y="4056019"/>
                </a:lnTo>
                <a:lnTo>
                  <a:pt x="4592263" y="4056019"/>
                </a:lnTo>
                <a:lnTo>
                  <a:pt x="4592263" y="4099871"/>
                </a:lnTo>
                <a:cubicBezTo>
                  <a:pt x="4592263" y="4129530"/>
                  <a:pt x="4570815" y="4151614"/>
                  <a:pt x="4541794" y="4151614"/>
                </a:cubicBezTo>
                <a:lnTo>
                  <a:pt x="4503925" y="4151614"/>
                </a:lnTo>
                <a:lnTo>
                  <a:pt x="4503925" y="3965451"/>
                </a:lnTo>
                <a:lnTo>
                  <a:pt x="4506118" y="3965451"/>
                </a:lnTo>
                <a:lnTo>
                  <a:pt x="4506118" y="3921599"/>
                </a:lnTo>
                <a:cubicBezTo>
                  <a:pt x="4506118" y="3891943"/>
                  <a:pt x="4527566" y="3869856"/>
                  <a:pt x="4556589" y="3869856"/>
                </a:cubicBezTo>
                <a:lnTo>
                  <a:pt x="4594458" y="3869856"/>
                </a:lnTo>
                <a:lnTo>
                  <a:pt x="4594458" y="3842712"/>
                </a:lnTo>
                <a:cubicBezTo>
                  <a:pt x="4594458" y="3797905"/>
                  <a:pt x="4626628" y="3765732"/>
                  <a:pt x="4671435" y="3765732"/>
                </a:cubicBezTo>
                <a:close/>
                <a:moveTo>
                  <a:pt x="7353577" y="3683085"/>
                </a:moveTo>
                <a:lnTo>
                  <a:pt x="7391446" y="3683085"/>
                </a:lnTo>
                <a:lnTo>
                  <a:pt x="7391446" y="3869249"/>
                </a:lnTo>
                <a:lnTo>
                  <a:pt x="7389252" y="3869249"/>
                </a:lnTo>
                <a:lnTo>
                  <a:pt x="7389252" y="3913100"/>
                </a:lnTo>
                <a:cubicBezTo>
                  <a:pt x="7389252" y="3942759"/>
                  <a:pt x="7367804" y="3964843"/>
                  <a:pt x="7338783" y="3964843"/>
                </a:cubicBezTo>
                <a:lnTo>
                  <a:pt x="7300913" y="3964843"/>
                </a:lnTo>
                <a:lnTo>
                  <a:pt x="7300913" y="3778678"/>
                </a:lnTo>
                <a:lnTo>
                  <a:pt x="7303107" y="3778678"/>
                </a:lnTo>
                <a:lnTo>
                  <a:pt x="7303107" y="3734828"/>
                </a:lnTo>
                <a:cubicBezTo>
                  <a:pt x="7303107" y="3705170"/>
                  <a:pt x="7324555" y="3683085"/>
                  <a:pt x="7353577" y="3683085"/>
                </a:cubicBezTo>
                <a:close/>
                <a:moveTo>
                  <a:pt x="9664334" y="3679400"/>
                </a:moveTo>
                <a:lnTo>
                  <a:pt x="10017689" y="3679400"/>
                </a:lnTo>
                <a:lnTo>
                  <a:pt x="10017689" y="3706546"/>
                </a:lnTo>
                <a:cubicBezTo>
                  <a:pt x="10017689" y="3751351"/>
                  <a:pt x="9985518" y="3783524"/>
                  <a:pt x="9940711" y="3783524"/>
                </a:cubicBezTo>
                <a:lnTo>
                  <a:pt x="9759822" y="3783524"/>
                </a:lnTo>
                <a:lnTo>
                  <a:pt x="9759822" y="3783806"/>
                </a:lnTo>
                <a:lnTo>
                  <a:pt x="9406466" y="3783806"/>
                </a:lnTo>
                <a:lnTo>
                  <a:pt x="9406466" y="3756661"/>
                </a:lnTo>
                <a:cubicBezTo>
                  <a:pt x="9406466" y="3711855"/>
                  <a:pt x="9438637" y="3679682"/>
                  <a:pt x="9483444" y="3679682"/>
                </a:cubicBezTo>
                <a:lnTo>
                  <a:pt x="9664334" y="3679682"/>
                </a:lnTo>
                <a:close/>
                <a:moveTo>
                  <a:pt x="6034651" y="3672290"/>
                </a:moveTo>
                <a:lnTo>
                  <a:pt x="6234051" y="3672290"/>
                </a:lnTo>
                <a:cubicBezTo>
                  <a:pt x="6238050" y="3672290"/>
                  <a:pt x="6241943" y="3672644"/>
                  <a:pt x="6245730" y="3673139"/>
                </a:cubicBezTo>
                <a:lnTo>
                  <a:pt x="6245730" y="3672290"/>
                </a:lnTo>
                <a:lnTo>
                  <a:pt x="6599086" y="3672290"/>
                </a:lnTo>
                <a:lnTo>
                  <a:pt x="6599086" y="3699436"/>
                </a:lnTo>
                <a:cubicBezTo>
                  <a:pt x="6599086" y="3744241"/>
                  <a:pt x="6566914" y="3776414"/>
                  <a:pt x="6522108" y="3776414"/>
                </a:cubicBezTo>
                <a:lnTo>
                  <a:pt x="6322708" y="3776414"/>
                </a:lnTo>
                <a:cubicBezTo>
                  <a:pt x="6318709" y="3776414"/>
                  <a:pt x="6314816" y="3776060"/>
                  <a:pt x="6311029" y="3775564"/>
                </a:cubicBezTo>
                <a:lnTo>
                  <a:pt x="6311029" y="3776414"/>
                </a:lnTo>
                <a:lnTo>
                  <a:pt x="5957673" y="3776414"/>
                </a:lnTo>
                <a:lnTo>
                  <a:pt x="5957673" y="3749267"/>
                </a:lnTo>
                <a:cubicBezTo>
                  <a:pt x="5957673" y="3704460"/>
                  <a:pt x="5989845" y="3672290"/>
                  <a:pt x="6034651" y="3672290"/>
                </a:cubicBezTo>
                <a:close/>
                <a:moveTo>
                  <a:pt x="8636580" y="3590994"/>
                </a:moveTo>
                <a:lnTo>
                  <a:pt x="8674449" y="3590994"/>
                </a:lnTo>
                <a:lnTo>
                  <a:pt x="8674449" y="3777157"/>
                </a:lnTo>
                <a:lnTo>
                  <a:pt x="8672255" y="3777157"/>
                </a:lnTo>
                <a:lnTo>
                  <a:pt x="8672255" y="3821009"/>
                </a:lnTo>
                <a:cubicBezTo>
                  <a:pt x="8672255" y="3850668"/>
                  <a:pt x="8650807" y="3872752"/>
                  <a:pt x="8621786" y="3872752"/>
                </a:cubicBezTo>
                <a:lnTo>
                  <a:pt x="8583916" y="3872752"/>
                </a:lnTo>
                <a:lnTo>
                  <a:pt x="8583916" y="3686588"/>
                </a:lnTo>
                <a:lnTo>
                  <a:pt x="8586111" y="3686588"/>
                </a:lnTo>
                <a:lnTo>
                  <a:pt x="8586111" y="3642737"/>
                </a:lnTo>
                <a:cubicBezTo>
                  <a:pt x="8586111" y="3613079"/>
                  <a:pt x="8607558" y="3590994"/>
                  <a:pt x="8636580" y="3590994"/>
                </a:cubicBezTo>
                <a:close/>
                <a:moveTo>
                  <a:pt x="3854797" y="3577305"/>
                </a:moveTo>
                <a:lnTo>
                  <a:pt x="3892666" y="3577305"/>
                </a:lnTo>
                <a:lnTo>
                  <a:pt x="3892666" y="3763468"/>
                </a:lnTo>
                <a:lnTo>
                  <a:pt x="3890472" y="3763468"/>
                </a:lnTo>
                <a:lnTo>
                  <a:pt x="3890472" y="3807318"/>
                </a:lnTo>
                <a:cubicBezTo>
                  <a:pt x="3890472" y="3836978"/>
                  <a:pt x="3869024" y="3859061"/>
                  <a:pt x="3840001" y="3859061"/>
                </a:cubicBezTo>
                <a:lnTo>
                  <a:pt x="3802132" y="3859061"/>
                </a:lnTo>
                <a:lnTo>
                  <a:pt x="3802132" y="3672899"/>
                </a:lnTo>
                <a:lnTo>
                  <a:pt x="3804327" y="3672899"/>
                </a:lnTo>
                <a:lnTo>
                  <a:pt x="3804327" y="3629048"/>
                </a:lnTo>
                <a:cubicBezTo>
                  <a:pt x="3804327" y="3599389"/>
                  <a:pt x="3825775" y="3577305"/>
                  <a:pt x="3854797" y="3577305"/>
                </a:cubicBezTo>
                <a:close/>
                <a:moveTo>
                  <a:pt x="8751463" y="3486870"/>
                </a:moveTo>
                <a:lnTo>
                  <a:pt x="8950863" y="3486870"/>
                </a:lnTo>
                <a:cubicBezTo>
                  <a:pt x="8954862" y="3486870"/>
                  <a:pt x="8958755" y="3487224"/>
                  <a:pt x="8962542" y="3487719"/>
                </a:cubicBezTo>
                <a:lnTo>
                  <a:pt x="8962542" y="3486870"/>
                </a:lnTo>
                <a:lnTo>
                  <a:pt x="9315898" y="3486870"/>
                </a:lnTo>
                <a:lnTo>
                  <a:pt x="9315898" y="3514015"/>
                </a:lnTo>
                <a:cubicBezTo>
                  <a:pt x="9315898" y="3558822"/>
                  <a:pt x="9283726" y="3590994"/>
                  <a:pt x="9238920" y="3590994"/>
                </a:cubicBezTo>
                <a:lnTo>
                  <a:pt x="9039520" y="3590994"/>
                </a:lnTo>
                <a:cubicBezTo>
                  <a:pt x="9035521" y="3590994"/>
                  <a:pt x="9031628" y="3590640"/>
                  <a:pt x="9027841" y="3590145"/>
                </a:cubicBezTo>
                <a:lnTo>
                  <a:pt x="9027841" y="3590994"/>
                </a:lnTo>
                <a:lnTo>
                  <a:pt x="8674485" y="3590994"/>
                </a:lnTo>
                <a:lnTo>
                  <a:pt x="8674485" y="3563847"/>
                </a:lnTo>
                <a:cubicBezTo>
                  <a:pt x="8674485" y="3519040"/>
                  <a:pt x="8706657" y="3486870"/>
                  <a:pt x="8751463" y="3486870"/>
                </a:cubicBezTo>
                <a:close/>
                <a:moveTo>
                  <a:pt x="5246134" y="3483976"/>
                </a:moveTo>
                <a:lnTo>
                  <a:pt x="5284003" y="3483976"/>
                </a:lnTo>
                <a:lnTo>
                  <a:pt x="5284003" y="3670139"/>
                </a:lnTo>
                <a:lnTo>
                  <a:pt x="5281810" y="3670139"/>
                </a:lnTo>
                <a:lnTo>
                  <a:pt x="5281810" y="3713989"/>
                </a:lnTo>
                <a:cubicBezTo>
                  <a:pt x="5281810" y="3743648"/>
                  <a:pt x="5260362" y="3765732"/>
                  <a:pt x="5231339" y="3765732"/>
                </a:cubicBezTo>
                <a:lnTo>
                  <a:pt x="5193471" y="3765732"/>
                </a:lnTo>
                <a:lnTo>
                  <a:pt x="5193471" y="3579570"/>
                </a:lnTo>
                <a:lnTo>
                  <a:pt x="5195665" y="3579570"/>
                </a:lnTo>
                <a:lnTo>
                  <a:pt x="5195665" y="3535719"/>
                </a:lnTo>
                <a:cubicBezTo>
                  <a:pt x="5195665" y="3506061"/>
                  <a:pt x="5217113" y="3483976"/>
                  <a:pt x="5246134" y="3483976"/>
                </a:cubicBezTo>
                <a:close/>
                <a:moveTo>
                  <a:pt x="4150533" y="3472898"/>
                </a:moveTo>
                <a:lnTo>
                  <a:pt x="4503888" y="3472898"/>
                </a:lnTo>
                <a:lnTo>
                  <a:pt x="4503888" y="3500043"/>
                </a:lnTo>
                <a:cubicBezTo>
                  <a:pt x="4503888" y="3544850"/>
                  <a:pt x="4471718" y="3577022"/>
                  <a:pt x="4426910" y="3577022"/>
                </a:cubicBezTo>
                <a:lnTo>
                  <a:pt x="4246021" y="3577022"/>
                </a:lnTo>
                <a:lnTo>
                  <a:pt x="4246021" y="3577305"/>
                </a:lnTo>
                <a:lnTo>
                  <a:pt x="3892666" y="3577305"/>
                </a:lnTo>
                <a:lnTo>
                  <a:pt x="3892666" y="3550158"/>
                </a:lnTo>
                <a:cubicBezTo>
                  <a:pt x="3892666" y="3505353"/>
                  <a:pt x="3924836" y="3473181"/>
                  <a:pt x="3969644" y="3473181"/>
                </a:cubicBezTo>
                <a:lnTo>
                  <a:pt x="4150533" y="3473181"/>
                </a:lnTo>
                <a:close/>
                <a:moveTo>
                  <a:pt x="6651785" y="3390568"/>
                </a:moveTo>
                <a:lnTo>
                  <a:pt x="6689654" y="3390568"/>
                </a:lnTo>
                <a:lnTo>
                  <a:pt x="6689654" y="3576730"/>
                </a:lnTo>
                <a:lnTo>
                  <a:pt x="6687460" y="3576730"/>
                </a:lnTo>
                <a:lnTo>
                  <a:pt x="6687460" y="3620582"/>
                </a:lnTo>
                <a:cubicBezTo>
                  <a:pt x="6687460" y="3650240"/>
                  <a:pt x="6666012" y="3672324"/>
                  <a:pt x="6636991" y="3672324"/>
                </a:cubicBezTo>
                <a:lnTo>
                  <a:pt x="6599121" y="3672324"/>
                </a:lnTo>
                <a:lnTo>
                  <a:pt x="6599121" y="3486161"/>
                </a:lnTo>
                <a:lnTo>
                  <a:pt x="6601315" y="3486161"/>
                </a:lnTo>
                <a:lnTo>
                  <a:pt x="6601315" y="3442311"/>
                </a:lnTo>
                <a:cubicBezTo>
                  <a:pt x="6601315" y="3412653"/>
                  <a:pt x="6622763" y="3390568"/>
                  <a:pt x="6651785" y="3390568"/>
                </a:cubicBezTo>
                <a:close/>
                <a:moveTo>
                  <a:pt x="5513750" y="3379454"/>
                </a:moveTo>
                <a:lnTo>
                  <a:pt x="5867106" y="3379454"/>
                </a:lnTo>
                <a:lnTo>
                  <a:pt x="5867106" y="3406601"/>
                </a:lnTo>
                <a:cubicBezTo>
                  <a:pt x="5867106" y="3451407"/>
                  <a:pt x="5834933" y="3483578"/>
                  <a:pt x="5790127" y="3483578"/>
                </a:cubicBezTo>
                <a:lnTo>
                  <a:pt x="5637395" y="3483578"/>
                </a:lnTo>
                <a:lnTo>
                  <a:pt x="5637395" y="3483976"/>
                </a:lnTo>
                <a:lnTo>
                  <a:pt x="5284040" y="3483976"/>
                </a:lnTo>
                <a:lnTo>
                  <a:pt x="5284040" y="3456829"/>
                </a:lnTo>
                <a:cubicBezTo>
                  <a:pt x="5284040" y="3412022"/>
                  <a:pt x="5316210" y="3379852"/>
                  <a:pt x="5361018" y="3379852"/>
                </a:cubicBezTo>
                <a:lnTo>
                  <a:pt x="5513750" y="3379852"/>
                </a:lnTo>
                <a:close/>
                <a:moveTo>
                  <a:pt x="8043159" y="3297238"/>
                </a:moveTo>
                <a:lnTo>
                  <a:pt x="8081028" y="3297238"/>
                </a:lnTo>
                <a:lnTo>
                  <a:pt x="8081028" y="3483401"/>
                </a:lnTo>
                <a:lnTo>
                  <a:pt x="8078834" y="3483401"/>
                </a:lnTo>
                <a:lnTo>
                  <a:pt x="8078834" y="3527253"/>
                </a:lnTo>
                <a:cubicBezTo>
                  <a:pt x="8078834" y="3556912"/>
                  <a:pt x="8057386" y="3578996"/>
                  <a:pt x="8028365" y="3578996"/>
                </a:cubicBezTo>
                <a:lnTo>
                  <a:pt x="7990495" y="3578996"/>
                </a:lnTo>
                <a:lnTo>
                  <a:pt x="7990495" y="3606106"/>
                </a:lnTo>
                <a:cubicBezTo>
                  <a:pt x="7990495" y="3650913"/>
                  <a:pt x="7958324" y="3683085"/>
                  <a:pt x="7913517" y="3683085"/>
                </a:cubicBezTo>
                <a:lnTo>
                  <a:pt x="7391482" y="3683085"/>
                </a:lnTo>
                <a:lnTo>
                  <a:pt x="7391482" y="3655939"/>
                </a:lnTo>
                <a:cubicBezTo>
                  <a:pt x="7391482" y="3611132"/>
                  <a:pt x="7423654" y="3578961"/>
                  <a:pt x="7468460" y="3578961"/>
                </a:cubicBezTo>
                <a:lnTo>
                  <a:pt x="7667860" y="3578961"/>
                </a:lnTo>
                <a:lnTo>
                  <a:pt x="7990495" y="3578961"/>
                </a:lnTo>
                <a:lnTo>
                  <a:pt x="7990495" y="3392832"/>
                </a:lnTo>
                <a:lnTo>
                  <a:pt x="7992689" y="3392832"/>
                </a:lnTo>
                <a:lnTo>
                  <a:pt x="7992689" y="3348982"/>
                </a:lnTo>
                <a:cubicBezTo>
                  <a:pt x="7992689" y="3319324"/>
                  <a:pt x="8014137" y="3297238"/>
                  <a:pt x="8043159" y="3297238"/>
                </a:cubicBezTo>
                <a:close/>
                <a:moveTo>
                  <a:pt x="10185236" y="3293518"/>
                </a:moveTo>
                <a:lnTo>
                  <a:pt x="10228306" y="3293518"/>
                </a:lnTo>
                <a:lnTo>
                  <a:pt x="10228306" y="3397642"/>
                </a:lnTo>
                <a:lnTo>
                  <a:pt x="10108259" y="3397642"/>
                </a:lnTo>
                <a:lnTo>
                  <a:pt x="10108259" y="3583805"/>
                </a:lnTo>
                <a:lnTo>
                  <a:pt x="10106064" y="3583805"/>
                </a:lnTo>
                <a:lnTo>
                  <a:pt x="10106064" y="3627655"/>
                </a:lnTo>
                <a:cubicBezTo>
                  <a:pt x="10106064" y="3657315"/>
                  <a:pt x="10084616" y="3679399"/>
                  <a:pt x="10055595" y="3679399"/>
                </a:cubicBezTo>
                <a:lnTo>
                  <a:pt x="10017725" y="3679399"/>
                </a:lnTo>
                <a:lnTo>
                  <a:pt x="10017725" y="3493236"/>
                </a:lnTo>
                <a:lnTo>
                  <a:pt x="10019919" y="3493236"/>
                </a:lnTo>
                <a:lnTo>
                  <a:pt x="10019919" y="3449384"/>
                </a:lnTo>
                <a:cubicBezTo>
                  <a:pt x="10019919" y="3419726"/>
                  <a:pt x="10041367" y="3397642"/>
                  <a:pt x="10070389" y="3397642"/>
                </a:cubicBezTo>
                <a:lnTo>
                  <a:pt x="10108258" y="3397642"/>
                </a:lnTo>
                <a:lnTo>
                  <a:pt x="10108258" y="3370497"/>
                </a:lnTo>
                <a:cubicBezTo>
                  <a:pt x="10108258" y="3325690"/>
                  <a:pt x="10140429" y="3293518"/>
                  <a:pt x="10185236" y="3293518"/>
                </a:cubicBezTo>
                <a:close/>
                <a:moveTo>
                  <a:pt x="6947522" y="3286126"/>
                </a:moveTo>
                <a:lnTo>
                  <a:pt x="7300877" y="3286126"/>
                </a:lnTo>
                <a:lnTo>
                  <a:pt x="7300877" y="3313273"/>
                </a:lnTo>
                <a:cubicBezTo>
                  <a:pt x="7300877" y="3358077"/>
                  <a:pt x="7268706" y="3390250"/>
                  <a:pt x="7223899" y="3390250"/>
                </a:cubicBezTo>
                <a:lnTo>
                  <a:pt x="7043010" y="3390250"/>
                </a:lnTo>
                <a:lnTo>
                  <a:pt x="7043010" y="3390532"/>
                </a:lnTo>
                <a:lnTo>
                  <a:pt x="6689654" y="3390532"/>
                </a:lnTo>
                <a:lnTo>
                  <a:pt x="6689654" y="3363387"/>
                </a:lnTo>
                <a:cubicBezTo>
                  <a:pt x="6689654" y="3318580"/>
                  <a:pt x="6721826" y="3286408"/>
                  <a:pt x="6766632" y="3286408"/>
                </a:cubicBezTo>
                <a:lnTo>
                  <a:pt x="6947522" y="3286408"/>
                </a:lnTo>
                <a:close/>
                <a:moveTo>
                  <a:pt x="9368597" y="3205148"/>
                </a:moveTo>
                <a:lnTo>
                  <a:pt x="9406466" y="3205148"/>
                </a:lnTo>
                <a:lnTo>
                  <a:pt x="9406466" y="3391312"/>
                </a:lnTo>
                <a:lnTo>
                  <a:pt x="9404272" y="3391312"/>
                </a:lnTo>
                <a:lnTo>
                  <a:pt x="9404272" y="3435162"/>
                </a:lnTo>
                <a:cubicBezTo>
                  <a:pt x="9404272" y="3464821"/>
                  <a:pt x="9382824" y="3486905"/>
                  <a:pt x="9353802" y="3486905"/>
                </a:cubicBezTo>
                <a:lnTo>
                  <a:pt x="9315933" y="3486905"/>
                </a:lnTo>
                <a:lnTo>
                  <a:pt x="9315933" y="3300743"/>
                </a:lnTo>
                <a:lnTo>
                  <a:pt x="9318127" y="3300743"/>
                </a:lnTo>
                <a:lnTo>
                  <a:pt x="9318127" y="3256891"/>
                </a:lnTo>
                <a:cubicBezTo>
                  <a:pt x="9318127" y="3227233"/>
                  <a:pt x="9339575" y="3205148"/>
                  <a:pt x="9368597" y="3205148"/>
                </a:cubicBezTo>
                <a:close/>
                <a:moveTo>
                  <a:pt x="8158006" y="3193114"/>
                </a:moveTo>
                <a:lnTo>
                  <a:pt x="8357406" y="3193114"/>
                </a:lnTo>
                <a:cubicBezTo>
                  <a:pt x="8361653" y="3193114"/>
                  <a:pt x="8365723" y="3193468"/>
                  <a:pt x="8369722" y="3194034"/>
                </a:cubicBezTo>
                <a:lnTo>
                  <a:pt x="8583881" y="3194034"/>
                </a:lnTo>
                <a:lnTo>
                  <a:pt x="8583881" y="3221180"/>
                </a:lnTo>
                <a:cubicBezTo>
                  <a:pt x="8583881" y="3265986"/>
                  <a:pt x="8551709" y="3298158"/>
                  <a:pt x="8506902" y="3298158"/>
                </a:cubicBezTo>
                <a:lnTo>
                  <a:pt x="8307503" y="3298158"/>
                </a:lnTo>
                <a:cubicBezTo>
                  <a:pt x="8303256" y="3298158"/>
                  <a:pt x="8299186" y="3297805"/>
                  <a:pt x="8295186" y="3297238"/>
                </a:cubicBezTo>
                <a:lnTo>
                  <a:pt x="8081028" y="3297238"/>
                </a:lnTo>
                <a:lnTo>
                  <a:pt x="8081028" y="3270092"/>
                </a:lnTo>
                <a:cubicBezTo>
                  <a:pt x="8081028" y="3225286"/>
                  <a:pt x="8113199" y="3193114"/>
                  <a:pt x="8158006" y="3193114"/>
                </a:cubicBezTo>
                <a:close/>
                <a:moveTo>
                  <a:pt x="9664334" y="3100741"/>
                </a:moveTo>
                <a:lnTo>
                  <a:pt x="10017689" y="3100741"/>
                </a:lnTo>
                <a:lnTo>
                  <a:pt x="10017689" y="3127887"/>
                </a:lnTo>
                <a:cubicBezTo>
                  <a:pt x="10017689" y="3172693"/>
                  <a:pt x="9985518" y="3204865"/>
                  <a:pt x="9940711" y="3204865"/>
                </a:cubicBezTo>
                <a:lnTo>
                  <a:pt x="9759822" y="3204865"/>
                </a:lnTo>
                <a:lnTo>
                  <a:pt x="9759822" y="3205148"/>
                </a:lnTo>
                <a:lnTo>
                  <a:pt x="9406466" y="3205148"/>
                </a:lnTo>
                <a:lnTo>
                  <a:pt x="9406466" y="3178002"/>
                </a:lnTo>
                <a:cubicBezTo>
                  <a:pt x="9406466" y="3133196"/>
                  <a:pt x="9438637" y="3101024"/>
                  <a:pt x="9483444" y="3101024"/>
                </a:cubicBezTo>
                <a:lnTo>
                  <a:pt x="9664334" y="3101024"/>
                </a:lnTo>
                <a:close/>
                <a:moveTo>
                  <a:pt x="5919804" y="3097697"/>
                </a:moveTo>
                <a:lnTo>
                  <a:pt x="5957673" y="3097697"/>
                </a:lnTo>
                <a:lnTo>
                  <a:pt x="5957673" y="3283861"/>
                </a:lnTo>
                <a:lnTo>
                  <a:pt x="5955479" y="3283861"/>
                </a:lnTo>
                <a:lnTo>
                  <a:pt x="5955479" y="3327711"/>
                </a:lnTo>
                <a:cubicBezTo>
                  <a:pt x="5955479" y="3357370"/>
                  <a:pt x="5934031" y="3379454"/>
                  <a:pt x="5905010" y="3379454"/>
                </a:cubicBezTo>
                <a:lnTo>
                  <a:pt x="5867140" y="3379454"/>
                </a:lnTo>
                <a:lnTo>
                  <a:pt x="5867140" y="3193291"/>
                </a:lnTo>
                <a:lnTo>
                  <a:pt x="5869335" y="3193291"/>
                </a:lnTo>
                <a:lnTo>
                  <a:pt x="5869335" y="3149440"/>
                </a:lnTo>
                <a:cubicBezTo>
                  <a:pt x="5869335" y="3119783"/>
                  <a:pt x="5890783" y="3097697"/>
                  <a:pt x="5919804" y="3097697"/>
                </a:cubicBezTo>
                <a:close/>
                <a:moveTo>
                  <a:pt x="4671435" y="3087016"/>
                </a:moveTo>
                <a:lnTo>
                  <a:pt x="4870836" y="3087016"/>
                </a:lnTo>
                <a:lnTo>
                  <a:pt x="5193471" y="3087016"/>
                </a:lnTo>
                <a:lnTo>
                  <a:pt x="5193471" y="3114162"/>
                </a:lnTo>
                <a:cubicBezTo>
                  <a:pt x="5193471" y="3158968"/>
                  <a:pt x="5161299" y="3191140"/>
                  <a:pt x="5116493" y="3191140"/>
                </a:cubicBezTo>
                <a:lnTo>
                  <a:pt x="4594459" y="3191140"/>
                </a:lnTo>
                <a:lnTo>
                  <a:pt x="4594459" y="3377303"/>
                </a:lnTo>
                <a:lnTo>
                  <a:pt x="4592263" y="3377303"/>
                </a:lnTo>
                <a:lnTo>
                  <a:pt x="4592263" y="3421153"/>
                </a:lnTo>
                <a:cubicBezTo>
                  <a:pt x="4592263" y="3450812"/>
                  <a:pt x="4570815" y="3472896"/>
                  <a:pt x="4541794" y="3472896"/>
                </a:cubicBezTo>
                <a:lnTo>
                  <a:pt x="4503925" y="3472896"/>
                </a:lnTo>
                <a:lnTo>
                  <a:pt x="4503925" y="3286734"/>
                </a:lnTo>
                <a:lnTo>
                  <a:pt x="4506118" y="3286734"/>
                </a:lnTo>
                <a:lnTo>
                  <a:pt x="4506118" y="3242882"/>
                </a:lnTo>
                <a:cubicBezTo>
                  <a:pt x="4506118" y="3213225"/>
                  <a:pt x="4527566" y="3191139"/>
                  <a:pt x="4556589" y="3191139"/>
                </a:cubicBezTo>
                <a:lnTo>
                  <a:pt x="4594458" y="3191139"/>
                </a:lnTo>
                <a:lnTo>
                  <a:pt x="4594458" y="3163994"/>
                </a:lnTo>
                <a:cubicBezTo>
                  <a:pt x="4594458" y="3119188"/>
                  <a:pt x="4626628" y="3087016"/>
                  <a:pt x="4671435" y="3087016"/>
                </a:cubicBezTo>
                <a:close/>
                <a:moveTo>
                  <a:pt x="7353577" y="3004368"/>
                </a:moveTo>
                <a:lnTo>
                  <a:pt x="7391446" y="3004368"/>
                </a:lnTo>
                <a:lnTo>
                  <a:pt x="7391446" y="3190531"/>
                </a:lnTo>
                <a:lnTo>
                  <a:pt x="7389252" y="3190531"/>
                </a:lnTo>
                <a:lnTo>
                  <a:pt x="7389252" y="3234382"/>
                </a:lnTo>
                <a:cubicBezTo>
                  <a:pt x="7389252" y="3264041"/>
                  <a:pt x="7367804" y="3286126"/>
                  <a:pt x="7338783" y="3286126"/>
                </a:cubicBezTo>
                <a:lnTo>
                  <a:pt x="7300913" y="3286126"/>
                </a:lnTo>
                <a:lnTo>
                  <a:pt x="7300913" y="3099962"/>
                </a:lnTo>
                <a:lnTo>
                  <a:pt x="7303107" y="3099962"/>
                </a:lnTo>
                <a:lnTo>
                  <a:pt x="7303107" y="3056113"/>
                </a:lnTo>
                <a:cubicBezTo>
                  <a:pt x="7303107" y="3026453"/>
                  <a:pt x="7324555" y="3004368"/>
                  <a:pt x="7353577" y="3004368"/>
                </a:cubicBezTo>
                <a:close/>
                <a:moveTo>
                  <a:pt x="6034651" y="2993573"/>
                </a:moveTo>
                <a:lnTo>
                  <a:pt x="6234051" y="2993573"/>
                </a:lnTo>
                <a:cubicBezTo>
                  <a:pt x="6238050" y="2993573"/>
                  <a:pt x="6241943" y="2993927"/>
                  <a:pt x="6245730" y="2994422"/>
                </a:cubicBezTo>
                <a:lnTo>
                  <a:pt x="6245730" y="2993573"/>
                </a:lnTo>
                <a:lnTo>
                  <a:pt x="6599086" y="2993573"/>
                </a:lnTo>
                <a:lnTo>
                  <a:pt x="6599086" y="3020719"/>
                </a:lnTo>
                <a:cubicBezTo>
                  <a:pt x="6599086" y="3065526"/>
                  <a:pt x="6566914" y="3097697"/>
                  <a:pt x="6522108" y="3097697"/>
                </a:cubicBezTo>
                <a:lnTo>
                  <a:pt x="6322708" y="3097697"/>
                </a:lnTo>
                <a:cubicBezTo>
                  <a:pt x="6318709" y="3097697"/>
                  <a:pt x="6314816" y="3097343"/>
                  <a:pt x="6311029" y="3096847"/>
                </a:cubicBezTo>
                <a:lnTo>
                  <a:pt x="6311029" y="3097697"/>
                </a:lnTo>
                <a:lnTo>
                  <a:pt x="5957673" y="3097697"/>
                </a:lnTo>
                <a:lnTo>
                  <a:pt x="5957673" y="3070552"/>
                </a:lnTo>
                <a:cubicBezTo>
                  <a:pt x="5957673" y="3025745"/>
                  <a:pt x="5989845" y="2993573"/>
                  <a:pt x="6034651" y="2993573"/>
                </a:cubicBezTo>
                <a:close/>
                <a:moveTo>
                  <a:pt x="8636580" y="2912277"/>
                </a:moveTo>
                <a:lnTo>
                  <a:pt x="8674449" y="2912277"/>
                </a:lnTo>
                <a:lnTo>
                  <a:pt x="8674449" y="3098440"/>
                </a:lnTo>
                <a:lnTo>
                  <a:pt x="8672255" y="3098440"/>
                </a:lnTo>
                <a:lnTo>
                  <a:pt x="8672255" y="3142292"/>
                </a:lnTo>
                <a:cubicBezTo>
                  <a:pt x="8672255" y="3171950"/>
                  <a:pt x="8650807" y="3194034"/>
                  <a:pt x="8621786" y="3194034"/>
                </a:cubicBezTo>
                <a:lnTo>
                  <a:pt x="8583916" y="3194034"/>
                </a:lnTo>
                <a:lnTo>
                  <a:pt x="8583916" y="3007871"/>
                </a:lnTo>
                <a:lnTo>
                  <a:pt x="8586111" y="3007871"/>
                </a:lnTo>
                <a:lnTo>
                  <a:pt x="8586111" y="2964020"/>
                </a:lnTo>
                <a:cubicBezTo>
                  <a:pt x="8586111" y="2934362"/>
                  <a:pt x="8607558" y="2912277"/>
                  <a:pt x="8636580" y="2912277"/>
                </a:cubicBezTo>
                <a:close/>
                <a:moveTo>
                  <a:pt x="8751463" y="2808154"/>
                </a:moveTo>
                <a:lnTo>
                  <a:pt x="8950863" y="2808154"/>
                </a:lnTo>
                <a:cubicBezTo>
                  <a:pt x="8954862" y="2808154"/>
                  <a:pt x="8958755" y="2808507"/>
                  <a:pt x="8962542" y="2809003"/>
                </a:cubicBezTo>
                <a:lnTo>
                  <a:pt x="8962542" y="2808154"/>
                </a:lnTo>
                <a:lnTo>
                  <a:pt x="9315898" y="2808154"/>
                </a:lnTo>
                <a:lnTo>
                  <a:pt x="9315898" y="2835299"/>
                </a:lnTo>
                <a:cubicBezTo>
                  <a:pt x="9315898" y="2880105"/>
                  <a:pt x="9283726" y="2912277"/>
                  <a:pt x="9238920" y="2912277"/>
                </a:cubicBezTo>
                <a:lnTo>
                  <a:pt x="9039520" y="2912277"/>
                </a:lnTo>
                <a:cubicBezTo>
                  <a:pt x="9035521" y="2912277"/>
                  <a:pt x="9031628" y="2911923"/>
                  <a:pt x="9027841" y="2911428"/>
                </a:cubicBezTo>
                <a:lnTo>
                  <a:pt x="9027841" y="2912277"/>
                </a:lnTo>
                <a:lnTo>
                  <a:pt x="8674485" y="2912277"/>
                </a:lnTo>
                <a:lnTo>
                  <a:pt x="8674485" y="2885131"/>
                </a:lnTo>
                <a:cubicBezTo>
                  <a:pt x="8674485" y="2840325"/>
                  <a:pt x="8706657" y="2808154"/>
                  <a:pt x="8751463" y="2808154"/>
                </a:cubicBezTo>
                <a:close/>
                <a:moveTo>
                  <a:pt x="5246134" y="2805259"/>
                </a:moveTo>
                <a:lnTo>
                  <a:pt x="5284003" y="2805259"/>
                </a:lnTo>
                <a:lnTo>
                  <a:pt x="5284003" y="2991422"/>
                </a:lnTo>
                <a:lnTo>
                  <a:pt x="5281810" y="2991422"/>
                </a:lnTo>
                <a:lnTo>
                  <a:pt x="5281810" y="3035272"/>
                </a:lnTo>
                <a:cubicBezTo>
                  <a:pt x="5281810" y="3064931"/>
                  <a:pt x="5260362" y="3087015"/>
                  <a:pt x="5231339" y="3087015"/>
                </a:cubicBezTo>
                <a:lnTo>
                  <a:pt x="5193471" y="3087015"/>
                </a:lnTo>
                <a:lnTo>
                  <a:pt x="5193471" y="2900853"/>
                </a:lnTo>
                <a:lnTo>
                  <a:pt x="5195665" y="2900853"/>
                </a:lnTo>
                <a:lnTo>
                  <a:pt x="5195665" y="2857001"/>
                </a:lnTo>
                <a:cubicBezTo>
                  <a:pt x="5195665" y="2827343"/>
                  <a:pt x="5217113" y="2805259"/>
                  <a:pt x="5246134" y="2805259"/>
                </a:cubicBezTo>
                <a:close/>
                <a:moveTo>
                  <a:pt x="10185236" y="2714859"/>
                </a:moveTo>
                <a:lnTo>
                  <a:pt x="10228306" y="2714859"/>
                </a:lnTo>
                <a:lnTo>
                  <a:pt x="10228306" y="2818985"/>
                </a:lnTo>
                <a:lnTo>
                  <a:pt x="10108259" y="2818985"/>
                </a:lnTo>
                <a:lnTo>
                  <a:pt x="10108259" y="3005146"/>
                </a:lnTo>
                <a:lnTo>
                  <a:pt x="10106064" y="3005146"/>
                </a:lnTo>
                <a:lnTo>
                  <a:pt x="10106064" y="3048998"/>
                </a:lnTo>
                <a:cubicBezTo>
                  <a:pt x="10106064" y="3078656"/>
                  <a:pt x="10084616" y="3100740"/>
                  <a:pt x="10055595" y="3100740"/>
                </a:cubicBezTo>
                <a:lnTo>
                  <a:pt x="10017725" y="3100740"/>
                </a:lnTo>
                <a:lnTo>
                  <a:pt x="10017725" y="2914577"/>
                </a:lnTo>
                <a:lnTo>
                  <a:pt x="10019919" y="2914577"/>
                </a:lnTo>
                <a:lnTo>
                  <a:pt x="10019919" y="2870726"/>
                </a:lnTo>
                <a:cubicBezTo>
                  <a:pt x="10019919" y="2841068"/>
                  <a:pt x="10041367" y="2818985"/>
                  <a:pt x="10070389" y="2818985"/>
                </a:cubicBezTo>
                <a:lnTo>
                  <a:pt x="10108258" y="2818985"/>
                </a:lnTo>
                <a:lnTo>
                  <a:pt x="10108258" y="2791838"/>
                </a:lnTo>
                <a:cubicBezTo>
                  <a:pt x="10108258" y="2747031"/>
                  <a:pt x="10140429" y="2714859"/>
                  <a:pt x="10185236" y="2714859"/>
                </a:cubicBezTo>
                <a:close/>
                <a:moveTo>
                  <a:pt x="6651785" y="2711851"/>
                </a:moveTo>
                <a:lnTo>
                  <a:pt x="6689654" y="2711851"/>
                </a:lnTo>
                <a:lnTo>
                  <a:pt x="6689654" y="2898014"/>
                </a:lnTo>
                <a:lnTo>
                  <a:pt x="6687460" y="2898014"/>
                </a:lnTo>
                <a:lnTo>
                  <a:pt x="6687460" y="2941865"/>
                </a:lnTo>
                <a:cubicBezTo>
                  <a:pt x="6687460" y="2971525"/>
                  <a:pt x="6666012" y="2993609"/>
                  <a:pt x="6636991" y="2993609"/>
                </a:cubicBezTo>
                <a:lnTo>
                  <a:pt x="6599121" y="2993609"/>
                </a:lnTo>
                <a:lnTo>
                  <a:pt x="6599121" y="2807445"/>
                </a:lnTo>
                <a:lnTo>
                  <a:pt x="6601315" y="2807445"/>
                </a:lnTo>
                <a:lnTo>
                  <a:pt x="6601315" y="2763594"/>
                </a:lnTo>
                <a:cubicBezTo>
                  <a:pt x="6601315" y="2733936"/>
                  <a:pt x="6622763" y="2711851"/>
                  <a:pt x="6651785" y="2711851"/>
                </a:cubicBezTo>
                <a:close/>
                <a:moveTo>
                  <a:pt x="5513750" y="2700739"/>
                </a:moveTo>
                <a:lnTo>
                  <a:pt x="5867106" y="2700739"/>
                </a:lnTo>
                <a:lnTo>
                  <a:pt x="5867106" y="2727884"/>
                </a:lnTo>
                <a:cubicBezTo>
                  <a:pt x="5867106" y="2772690"/>
                  <a:pt x="5834933" y="2804863"/>
                  <a:pt x="5790127" y="2804863"/>
                </a:cubicBezTo>
                <a:lnTo>
                  <a:pt x="5637395" y="2804863"/>
                </a:lnTo>
                <a:lnTo>
                  <a:pt x="5637395" y="2805259"/>
                </a:lnTo>
                <a:lnTo>
                  <a:pt x="5284040" y="2805259"/>
                </a:lnTo>
                <a:lnTo>
                  <a:pt x="5284040" y="2778113"/>
                </a:lnTo>
                <a:cubicBezTo>
                  <a:pt x="5284040" y="2733307"/>
                  <a:pt x="5316210" y="2701135"/>
                  <a:pt x="5361018" y="2701135"/>
                </a:cubicBezTo>
                <a:lnTo>
                  <a:pt x="5513750" y="2701135"/>
                </a:lnTo>
                <a:close/>
                <a:moveTo>
                  <a:pt x="8043159" y="2618522"/>
                </a:moveTo>
                <a:lnTo>
                  <a:pt x="8081028" y="2618522"/>
                </a:lnTo>
                <a:lnTo>
                  <a:pt x="8081028" y="2804686"/>
                </a:lnTo>
                <a:lnTo>
                  <a:pt x="8078834" y="2804686"/>
                </a:lnTo>
                <a:lnTo>
                  <a:pt x="8078834" y="2848538"/>
                </a:lnTo>
                <a:cubicBezTo>
                  <a:pt x="8078834" y="2878196"/>
                  <a:pt x="8057386" y="2900279"/>
                  <a:pt x="8028365" y="2900279"/>
                </a:cubicBezTo>
                <a:lnTo>
                  <a:pt x="7990495" y="2900279"/>
                </a:lnTo>
                <a:lnTo>
                  <a:pt x="7990495" y="2927390"/>
                </a:lnTo>
                <a:cubicBezTo>
                  <a:pt x="7990495" y="2972196"/>
                  <a:pt x="7958324" y="3004368"/>
                  <a:pt x="7913517" y="3004368"/>
                </a:cubicBezTo>
                <a:lnTo>
                  <a:pt x="7391482" y="3004368"/>
                </a:lnTo>
                <a:lnTo>
                  <a:pt x="7391482" y="2977222"/>
                </a:lnTo>
                <a:cubicBezTo>
                  <a:pt x="7391482" y="2932416"/>
                  <a:pt x="7423654" y="2900245"/>
                  <a:pt x="7468460" y="2900245"/>
                </a:cubicBezTo>
                <a:lnTo>
                  <a:pt x="7667860" y="2900245"/>
                </a:lnTo>
                <a:lnTo>
                  <a:pt x="7990495" y="2900245"/>
                </a:lnTo>
                <a:lnTo>
                  <a:pt x="7990495" y="2714117"/>
                </a:lnTo>
                <a:lnTo>
                  <a:pt x="7992689" y="2714117"/>
                </a:lnTo>
                <a:lnTo>
                  <a:pt x="7992689" y="2670265"/>
                </a:lnTo>
                <a:cubicBezTo>
                  <a:pt x="7992689" y="2640607"/>
                  <a:pt x="8014137" y="2618522"/>
                  <a:pt x="8043159" y="2618522"/>
                </a:cubicBezTo>
                <a:close/>
                <a:moveTo>
                  <a:pt x="6947522" y="2607444"/>
                </a:moveTo>
                <a:lnTo>
                  <a:pt x="7300877" y="2607444"/>
                </a:lnTo>
                <a:lnTo>
                  <a:pt x="7300877" y="2634590"/>
                </a:lnTo>
                <a:cubicBezTo>
                  <a:pt x="7300877" y="2679397"/>
                  <a:pt x="7268706" y="2711568"/>
                  <a:pt x="7223899" y="2711568"/>
                </a:cubicBezTo>
                <a:lnTo>
                  <a:pt x="7043010" y="2711568"/>
                </a:lnTo>
                <a:lnTo>
                  <a:pt x="7043010" y="2711851"/>
                </a:lnTo>
                <a:lnTo>
                  <a:pt x="6689654" y="2711851"/>
                </a:lnTo>
                <a:lnTo>
                  <a:pt x="6689654" y="2684705"/>
                </a:lnTo>
                <a:cubicBezTo>
                  <a:pt x="6689654" y="2639899"/>
                  <a:pt x="6721826" y="2607727"/>
                  <a:pt x="6766632" y="2607727"/>
                </a:cubicBezTo>
                <a:lnTo>
                  <a:pt x="6947522" y="2607727"/>
                </a:lnTo>
                <a:close/>
                <a:moveTo>
                  <a:pt x="9368597" y="2526431"/>
                </a:moveTo>
                <a:lnTo>
                  <a:pt x="9406466" y="2526431"/>
                </a:lnTo>
                <a:lnTo>
                  <a:pt x="9406466" y="2712595"/>
                </a:lnTo>
                <a:lnTo>
                  <a:pt x="9404272" y="2712595"/>
                </a:lnTo>
                <a:lnTo>
                  <a:pt x="9404272" y="2756446"/>
                </a:lnTo>
                <a:cubicBezTo>
                  <a:pt x="9404272" y="2786104"/>
                  <a:pt x="9382824" y="2808188"/>
                  <a:pt x="9353802" y="2808188"/>
                </a:cubicBezTo>
                <a:lnTo>
                  <a:pt x="9315933" y="2808188"/>
                </a:lnTo>
                <a:lnTo>
                  <a:pt x="9315933" y="2622026"/>
                </a:lnTo>
                <a:lnTo>
                  <a:pt x="9318127" y="2622026"/>
                </a:lnTo>
                <a:lnTo>
                  <a:pt x="9318127" y="2578174"/>
                </a:lnTo>
                <a:cubicBezTo>
                  <a:pt x="9318127" y="2548518"/>
                  <a:pt x="9339575" y="2526431"/>
                  <a:pt x="9368597" y="2526431"/>
                </a:cubicBezTo>
                <a:close/>
                <a:moveTo>
                  <a:pt x="8158006" y="2514398"/>
                </a:moveTo>
                <a:lnTo>
                  <a:pt x="8357406" y="2514398"/>
                </a:lnTo>
                <a:cubicBezTo>
                  <a:pt x="8361653" y="2514398"/>
                  <a:pt x="8365723" y="2514752"/>
                  <a:pt x="8369722" y="2515318"/>
                </a:cubicBezTo>
                <a:lnTo>
                  <a:pt x="8583881" y="2515318"/>
                </a:lnTo>
                <a:lnTo>
                  <a:pt x="8583881" y="2542466"/>
                </a:lnTo>
                <a:cubicBezTo>
                  <a:pt x="8583881" y="2587271"/>
                  <a:pt x="8551709" y="2619443"/>
                  <a:pt x="8506902" y="2619443"/>
                </a:cubicBezTo>
                <a:lnTo>
                  <a:pt x="8307503" y="2619443"/>
                </a:lnTo>
                <a:cubicBezTo>
                  <a:pt x="8303256" y="2619443"/>
                  <a:pt x="8299186" y="2619089"/>
                  <a:pt x="8295186" y="2618522"/>
                </a:cubicBezTo>
                <a:lnTo>
                  <a:pt x="8081028" y="2618522"/>
                </a:lnTo>
                <a:lnTo>
                  <a:pt x="8081028" y="2591376"/>
                </a:lnTo>
                <a:cubicBezTo>
                  <a:pt x="8081028" y="2546570"/>
                  <a:pt x="8113199" y="2514398"/>
                  <a:pt x="8158006" y="2514398"/>
                </a:cubicBezTo>
                <a:close/>
                <a:moveTo>
                  <a:pt x="9664334" y="2422025"/>
                </a:moveTo>
                <a:lnTo>
                  <a:pt x="10017689" y="2422025"/>
                </a:lnTo>
                <a:lnTo>
                  <a:pt x="10017689" y="2449170"/>
                </a:lnTo>
                <a:cubicBezTo>
                  <a:pt x="10017689" y="2493976"/>
                  <a:pt x="9985518" y="2526149"/>
                  <a:pt x="9940711" y="2526149"/>
                </a:cubicBezTo>
                <a:lnTo>
                  <a:pt x="9759822" y="2526149"/>
                </a:lnTo>
                <a:lnTo>
                  <a:pt x="9759822" y="2526431"/>
                </a:lnTo>
                <a:lnTo>
                  <a:pt x="9406466" y="2526431"/>
                </a:lnTo>
                <a:lnTo>
                  <a:pt x="9406466" y="2499285"/>
                </a:lnTo>
                <a:cubicBezTo>
                  <a:pt x="9406466" y="2454480"/>
                  <a:pt x="9438637" y="2422308"/>
                  <a:pt x="9483444" y="2422308"/>
                </a:cubicBezTo>
                <a:lnTo>
                  <a:pt x="9664334" y="2422308"/>
                </a:lnTo>
                <a:close/>
                <a:moveTo>
                  <a:pt x="5919804" y="2418981"/>
                </a:moveTo>
                <a:lnTo>
                  <a:pt x="5957673" y="2418981"/>
                </a:lnTo>
                <a:lnTo>
                  <a:pt x="5957673" y="2605144"/>
                </a:lnTo>
                <a:lnTo>
                  <a:pt x="5955479" y="2605144"/>
                </a:lnTo>
                <a:lnTo>
                  <a:pt x="5955479" y="2648996"/>
                </a:lnTo>
                <a:cubicBezTo>
                  <a:pt x="5955479" y="2678654"/>
                  <a:pt x="5934031" y="2700739"/>
                  <a:pt x="5905010" y="2700739"/>
                </a:cubicBezTo>
                <a:lnTo>
                  <a:pt x="5867140" y="2700739"/>
                </a:lnTo>
                <a:lnTo>
                  <a:pt x="5867140" y="2514575"/>
                </a:lnTo>
                <a:lnTo>
                  <a:pt x="5869335" y="2514575"/>
                </a:lnTo>
                <a:lnTo>
                  <a:pt x="5869335" y="2470724"/>
                </a:lnTo>
                <a:cubicBezTo>
                  <a:pt x="5869335" y="2441066"/>
                  <a:pt x="5890783" y="2418981"/>
                  <a:pt x="5919804" y="2418981"/>
                </a:cubicBezTo>
                <a:close/>
                <a:moveTo>
                  <a:pt x="7353577" y="2325687"/>
                </a:moveTo>
                <a:lnTo>
                  <a:pt x="7391446" y="2325687"/>
                </a:lnTo>
                <a:lnTo>
                  <a:pt x="7391446" y="2511850"/>
                </a:lnTo>
                <a:lnTo>
                  <a:pt x="7389252" y="2511850"/>
                </a:lnTo>
                <a:lnTo>
                  <a:pt x="7389252" y="2555702"/>
                </a:lnTo>
                <a:cubicBezTo>
                  <a:pt x="7389252" y="2585360"/>
                  <a:pt x="7367804" y="2607444"/>
                  <a:pt x="7338783" y="2607444"/>
                </a:cubicBezTo>
                <a:lnTo>
                  <a:pt x="7300913" y="2607444"/>
                </a:lnTo>
                <a:lnTo>
                  <a:pt x="7300913" y="2421281"/>
                </a:lnTo>
                <a:lnTo>
                  <a:pt x="7303107" y="2421281"/>
                </a:lnTo>
                <a:lnTo>
                  <a:pt x="7303107" y="2377430"/>
                </a:lnTo>
                <a:cubicBezTo>
                  <a:pt x="7303107" y="2347772"/>
                  <a:pt x="7324555" y="2325687"/>
                  <a:pt x="7353577" y="2325687"/>
                </a:cubicBezTo>
                <a:close/>
                <a:moveTo>
                  <a:pt x="6034651" y="2314857"/>
                </a:moveTo>
                <a:lnTo>
                  <a:pt x="6234051" y="2314857"/>
                </a:lnTo>
                <a:cubicBezTo>
                  <a:pt x="6238050" y="2314857"/>
                  <a:pt x="6241943" y="2315211"/>
                  <a:pt x="6245730" y="2315706"/>
                </a:cubicBezTo>
                <a:lnTo>
                  <a:pt x="6245730" y="2314857"/>
                </a:lnTo>
                <a:lnTo>
                  <a:pt x="6599086" y="2314857"/>
                </a:lnTo>
                <a:lnTo>
                  <a:pt x="6599086" y="2342003"/>
                </a:lnTo>
                <a:cubicBezTo>
                  <a:pt x="6599086" y="2386809"/>
                  <a:pt x="6566914" y="2418981"/>
                  <a:pt x="6522108" y="2418981"/>
                </a:cubicBezTo>
                <a:lnTo>
                  <a:pt x="6322708" y="2418981"/>
                </a:lnTo>
                <a:cubicBezTo>
                  <a:pt x="6318709" y="2418981"/>
                  <a:pt x="6314816" y="2418627"/>
                  <a:pt x="6311029" y="2418131"/>
                </a:cubicBezTo>
                <a:lnTo>
                  <a:pt x="6311029" y="2418981"/>
                </a:lnTo>
                <a:lnTo>
                  <a:pt x="5957673" y="2418981"/>
                </a:lnTo>
                <a:lnTo>
                  <a:pt x="5957673" y="2391835"/>
                </a:lnTo>
                <a:cubicBezTo>
                  <a:pt x="5957673" y="2347028"/>
                  <a:pt x="5989845" y="2314857"/>
                  <a:pt x="6034651" y="2314857"/>
                </a:cubicBezTo>
                <a:close/>
                <a:moveTo>
                  <a:pt x="8636580" y="2233598"/>
                </a:moveTo>
                <a:lnTo>
                  <a:pt x="8674449" y="2233598"/>
                </a:lnTo>
                <a:lnTo>
                  <a:pt x="8674449" y="2419759"/>
                </a:lnTo>
                <a:lnTo>
                  <a:pt x="8672255" y="2419759"/>
                </a:lnTo>
                <a:lnTo>
                  <a:pt x="8672255" y="2463610"/>
                </a:lnTo>
                <a:cubicBezTo>
                  <a:pt x="8672255" y="2493269"/>
                  <a:pt x="8650807" y="2515353"/>
                  <a:pt x="8621786" y="2515353"/>
                </a:cubicBezTo>
                <a:lnTo>
                  <a:pt x="8583916" y="2515353"/>
                </a:lnTo>
                <a:lnTo>
                  <a:pt x="8583916" y="2329190"/>
                </a:lnTo>
                <a:lnTo>
                  <a:pt x="8586111" y="2329190"/>
                </a:lnTo>
                <a:lnTo>
                  <a:pt x="8586111" y="2285339"/>
                </a:lnTo>
                <a:cubicBezTo>
                  <a:pt x="8586111" y="2255682"/>
                  <a:pt x="8607558" y="2233598"/>
                  <a:pt x="8636580" y="2233598"/>
                </a:cubicBezTo>
                <a:close/>
                <a:moveTo>
                  <a:pt x="8751463" y="2129437"/>
                </a:moveTo>
                <a:lnTo>
                  <a:pt x="8950863" y="2129437"/>
                </a:lnTo>
                <a:cubicBezTo>
                  <a:pt x="8954862" y="2129437"/>
                  <a:pt x="8958755" y="2129791"/>
                  <a:pt x="8962542" y="2130287"/>
                </a:cubicBezTo>
                <a:lnTo>
                  <a:pt x="8962542" y="2129437"/>
                </a:lnTo>
                <a:lnTo>
                  <a:pt x="9315898" y="2129437"/>
                </a:lnTo>
                <a:lnTo>
                  <a:pt x="9315898" y="2156584"/>
                </a:lnTo>
                <a:cubicBezTo>
                  <a:pt x="9315898" y="2201389"/>
                  <a:pt x="9283726" y="2233561"/>
                  <a:pt x="9238920" y="2233561"/>
                </a:cubicBezTo>
                <a:lnTo>
                  <a:pt x="9039520" y="2233561"/>
                </a:lnTo>
                <a:cubicBezTo>
                  <a:pt x="9035521" y="2233561"/>
                  <a:pt x="9031628" y="2233207"/>
                  <a:pt x="9027841" y="2232712"/>
                </a:cubicBezTo>
                <a:lnTo>
                  <a:pt x="9027841" y="2233561"/>
                </a:lnTo>
                <a:lnTo>
                  <a:pt x="8674485" y="2233561"/>
                </a:lnTo>
                <a:lnTo>
                  <a:pt x="8674485" y="2206415"/>
                </a:lnTo>
                <a:cubicBezTo>
                  <a:pt x="8674485" y="2161608"/>
                  <a:pt x="8706657" y="2129437"/>
                  <a:pt x="8751463" y="2129437"/>
                </a:cubicBezTo>
                <a:close/>
                <a:moveTo>
                  <a:pt x="10185236" y="2036143"/>
                </a:moveTo>
                <a:lnTo>
                  <a:pt x="10228306" y="2036143"/>
                </a:lnTo>
                <a:lnTo>
                  <a:pt x="10228306" y="2140267"/>
                </a:lnTo>
                <a:lnTo>
                  <a:pt x="10108259" y="2140267"/>
                </a:lnTo>
                <a:lnTo>
                  <a:pt x="10108259" y="2326430"/>
                </a:lnTo>
                <a:lnTo>
                  <a:pt x="10106064" y="2326430"/>
                </a:lnTo>
                <a:lnTo>
                  <a:pt x="10106064" y="2370281"/>
                </a:lnTo>
                <a:cubicBezTo>
                  <a:pt x="10106064" y="2399941"/>
                  <a:pt x="10084616" y="2422025"/>
                  <a:pt x="10055595" y="2422025"/>
                </a:cubicBezTo>
                <a:lnTo>
                  <a:pt x="10017725" y="2422025"/>
                </a:lnTo>
                <a:lnTo>
                  <a:pt x="10017725" y="2235861"/>
                </a:lnTo>
                <a:lnTo>
                  <a:pt x="10019919" y="2235861"/>
                </a:lnTo>
                <a:lnTo>
                  <a:pt x="10019919" y="2192010"/>
                </a:lnTo>
                <a:cubicBezTo>
                  <a:pt x="10019919" y="2162352"/>
                  <a:pt x="10041367" y="2140267"/>
                  <a:pt x="10070389" y="2140267"/>
                </a:cubicBezTo>
                <a:lnTo>
                  <a:pt x="10108258" y="2140267"/>
                </a:lnTo>
                <a:lnTo>
                  <a:pt x="10108258" y="2113121"/>
                </a:lnTo>
                <a:cubicBezTo>
                  <a:pt x="10108258" y="2068314"/>
                  <a:pt x="10140429" y="2036143"/>
                  <a:pt x="10185236" y="2036143"/>
                </a:cubicBezTo>
                <a:close/>
                <a:moveTo>
                  <a:pt x="6651785" y="2033135"/>
                </a:moveTo>
                <a:lnTo>
                  <a:pt x="6689654" y="2033135"/>
                </a:lnTo>
                <a:lnTo>
                  <a:pt x="6689654" y="2219299"/>
                </a:lnTo>
                <a:lnTo>
                  <a:pt x="6687460" y="2219299"/>
                </a:lnTo>
                <a:lnTo>
                  <a:pt x="6687460" y="2263151"/>
                </a:lnTo>
                <a:cubicBezTo>
                  <a:pt x="6687460" y="2292808"/>
                  <a:pt x="6666012" y="2314892"/>
                  <a:pt x="6636991" y="2314892"/>
                </a:cubicBezTo>
                <a:lnTo>
                  <a:pt x="6599121" y="2314892"/>
                </a:lnTo>
                <a:lnTo>
                  <a:pt x="6599121" y="2128730"/>
                </a:lnTo>
                <a:lnTo>
                  <a:pt x="6601315" y="2128730"/>
                </a:lnTo>
                <a:lnTo>
                  <a:pt x="6601315" y="2084878"/>
                </a:lnTo>
                <a:cubicBezTo>
                  <a:pt x="6601315" y="2055220"/>
                  <a:pt x="6622763" y="2033135"/>
                  <a:pt x="6651785" y="2033135"/>
                </a:cubicBezTo>
                <a:close/>
                <a:moveTo>
                  <a:pt x="8043159" y="1939807"/>
                </a:moveTo>
                <a:lnTo>
                  <a:pt x="8081028" y="1939807"/>
                </a:lnTo>
                <a:lnTo>
                  <a:pt x="8081028" y="2125969"/>
                </a:lnTo>
                <a:lnTo>
                  <a:pt x="8078834" y="2125969"/>
                </a:lnTo>
                <a:lnTo>
                  <a:pt x="8078834" y="2169820"/>
                </a:lnTo>
                <a:cubicBezTo>
                  <a:pt x="8078834" y="2199479"/>
                  <a:pt x="8057386" y="2221563"/>
                  <a:pt x="8028365" y="2221563"/>
                </a:cubicBezTo>
                <a:lnTo>
                  <a:pt x="7990495" y="2221563"/>
                </a:lnTo>
                <a:lnTo>
                  <a:pt x="7990495" y="2248673"/>
                </a:lnTo>
                <a:cubicBezTo>
                  <a:pt x="7990495" y="2293479"/>
                  <a:pt x="7958324" y="2325652"/>
                  <a:pt x="7913517" y="2325652"/>
                </a:cubicBezTo>
                <a:lnTo>
                  <a:pt x="7391482" y="2325652"/>
                </a:lnTo>
                <a:lnTo>
                  <a:pt x="7391482" y="2298505"/>
                </a:lnTo>
                <a:cubicBezTo>
                  <a:pt x="7391482" y="2253699"/>
                  <a:pt x="7423654" y="2221527"/>
                  <a:pt x="7468460" y="2221527"/>
                </a:cubicBezTo>
                <a:lnTo>
                  <a:pt x="7667860" y="2221527"/>
                </a:lnTo>
                <a:lnTo>
                  <a:pt x="7990495" y="2221527"/>
                </a:lnTo>
                <a:lnTo>
                  <a:pt x="7990495" y="2035400"/>
                </a:lnTo>
                <a:lnTo>
                  <a:pt x="7992689" y="2035400"/>
                </a:lnTo>
                <a:lnTo>
                  <a:pt x="7992689" y="1991550"/>
                </a:lnTo>
                <a:cubicBezTo>
                  <a:pt x="7992689" y="1961891"/>
                  <a:pt x="8014137" y="1939807"/>
                  <a:pt x="8043159" y="1939807"/>
                </a:cubicBezTo>
                <a:close/>
                <a:moveTo>
                  <a:pt x="6947522" y="1928729"/>
                </a:moveTo>
                <a:lnTo>
                  <a:pt x="7300877" y="1928729"/>
                </a:lnTo>
                <a:lnTo>
                  <a:pt x="7300877" y="1955876"/>
                </a:lnTo>
                <a:cubicBezTo>
                  <a:pt x="7300877" y="2000680"/>
                  <a:pt x="7268706" y="2032853"/>
                  <a:pt x="7223899" y="2032853"/>
                </a:cubicBezTo>
                <a:lnTo>
                  <a:pt x="7043010" y="2032853"/>
                </a:lnTo>
                <a:lnTo>
                  <a:pt x="7043010" y="2033135"/>
                </a:lnTo>
                <a:lnTo>
                  <a:pt x="6689654" y="2033135"/>
                </a:lnTo>
                <a:lnTo>
                  <a:pt x="6689654" y="2005989"/>
                </a:lnTo>
                <a:cubicBezTo>
                  <a:pt x="6689654" y="1961184"/>
                  <a:pt x="6721826" y="1929011"/>
                  <a:pt x="6766632" y="1929011"/>
                </a:cubicBezTo>
                <a:lnTo>
                  <a:pt x="6947522" y="1929011"/>
                </a:lnTo>
                <a:close/>
                <a:moveTo>
                  <a:pt x="9368597" y="1847715"/>
                </a:moveTo>
                <a:lnTo>
                  <a:pt x="9406466" y="1847715"/>
                </a:lnTo>
                <a:lnTo>
                  <a:pt x="9406466" y="2033878"/>
                </a:lnTo>
                <a:lnTo>
                  <a:pt x="9404272" y="2033878"/>
                </a:lnTo>
                <a:lnTo>
                  <a:pt x="9404272" y="2077729"/>
                </a:lnTo>
                <a:cubicBezTo>
                  <a:pt x="9404272" y="2107388"/>
                  <a:pt x="9382824" y="2129472"/>
                  <a:pt x="9353802" y="2129472"/>
                </a:cubicBezTo>
                <a:lnTo>
                  <a:pt x="9315933" y="2129472"/>
                </a:lnTo>
                <a:lnTo>
                  <a:pt x="9315933" y="1943309"/>
                </a:lnTo>
                <a:lnTo>
                  <a:pt x="9318127" y="1943309"/>
                </a:lnTo>
                <a:lnTo>
                  <a:pt x="9318127" y="1899458"/>
                </a:lnTo>
                <a:cubicBezTo>
                  <a:pt x="9318127" y="1869800"/>
                  <a:pt x="9339575" y="1847715"/>
                  <a:pt x="9368597" y="1847715"/>
                </a:cubicBezTo>
                <a:close/>
                <a:moveTo>
                  <a:pt x="8158006" y="1835683"/>
                </a:moveTo>
                <a:lnTo>
                  <a:pt x="8357406" y="1835683"/>
                </a:lnTo>
                <a:cubicBezTo>
                  <a:pt x="8361653" y="1835683"/>
                  <a:pt x="8365723" y="1836036"/>
                  <a:pt x="8369722" y="1836602"/>
                </a:cubicBezTo>
                <a:lnTo>
                  <a:pt x="8583881" y="1836602"/>
                </a:lnTo>
                <a:lnTo>
                  <a:pt x="8583881" y="1863748"/>
                </a:lnTo>
                <a:cubicBezTo>
                  <a:pt x="8583881" y="1908555"/>
                  <a:pt x="8551709" y="1940727"/>
                  <a:pt x="8506902" y="1940727"/>
                </a:cubicBezTo>
                <a:lnTo>
                  <a:pt x="8307503" y="1940727"/>
                </a:lnTo>
                <a:cubicBezTo>
                  <a:pt x="8303256" y="1940727"/>
                  <a:pt x="8299186" y="1940372"/>
                  <a:pt x="8295186" y="1939807"/>
                </a:cubicBezTo>
                <a:lnTo>
                  <a:pt x="8081028" y="1939807"/>
                </a:lnTo>
                <a:lnTo>
                  <a:pt x="8081028" y="1912660"/>
                </a:lnTo>
                <a:cubicBezTo>
                  <a:pt x="8081028" y="1867853"/>
                  <a:pt x="8113199" y="1835683"/>
                  <a:pt x="8158006" y="1835683"/>
                </a:cubicBezTo>
                <a:close/>
                <a:moveTo>
                  <a:pt x="9664334" y="1743308"/>
                </a:moveTo>
                <a:lnTo>
                  <a:pt x="10017689" y="1743308"/>
                </a:lnTo>
                <a:lnTo>
                  <a:pt x="10017689" y="1770454"/>
                </a:lnTo>
                <a:cubicBezTo>
                  <a:pt x="10017689" y="1815260"/>
                  <a:pt x="9985518" y="1847432"/>
                  <a:pt x="9940711" y="1847432"/>
                </a:cubicBezTo>
                <a:lnTo>
                  <a:pt x="9759822" y="1847432"/>
                </a:lnTo>
                <a:lnTo>
                  <a:pt x="9759822" y="1847715"/>
                </a:lnTo>
                <a:lnTo>
                  <a:pt x="9406466" y="1847715"/>
                </a:lnTo>
                <a:lnTo>
                  <a:pt x="9406466" y="1820569"/>
                </a:lnTo>
                <a:cubicBezTo>
                  <a:pt x="9406466" y="1775763"/>
                  <a:pt x="9438637" y="1743592"/>
                  <a:pt x="9483444" y="1743592"/>
                </a:cubicBezTo>
                <a:lnTo>
                  <a:pt x="9664334" y="1743592"/>
                </a:lnTo>
                <a:close/>
                <a:moveTo>
                  <a:pt x="7353577" y="1646971"/>
                </a:moveTo>
                <a:lnTo>
                  <a:pt x="7391446" y="1646971"/>
                </a:lnTo>
                <a:lnTo>
                  <a:pt x="7391446" y="1833134"/>
                </a:lnTo>
                <a:lnTo>
                  <a:pt x="7389252" y="1833134"/>
                </a:lnTo>
                <a:lnTo>
                  <a:pt x="7389252" y="1876985"/>
                </a:lnTo>
                <a:cubicBezTo>
                  <a:pt x="7389252" y="1906645"/>
                  <a:pt x="7367804" y="1928729"/>
                  <a:pt x="7338783" y="1928729"/>
                </a:cubicBezTo>
                <a:lnTo>
                  <a:pt x="7300913" y="1928729"/>
                </a:lnTo>
                <a:lnTo>
                  <a:pt x="7300913" y="1742565"/>
                </a:lnTo>
                <a:lnTo>
                  <a:pt x="7303107" y="1742565"/>
                </a:lnTo>
                <a:lnTo>
                  <a:pt x="7303107" y="1698714"/>
                </a:lnTo>
                <a:cubicBezTo>
                  <a:pt x="7303107" y="1669057"/>
                  <a:pt x="7324555" y="1646971"/>
                  <a:pt x="7353577" y="1646971"/>
                </a:cubicBezTo>
                <a:close/>
                <a:moveTo>
                  <a:pt x="8636580" y="1554880"/>
                </a:moveTo>
                <a:lnTo>
                  <a:pt x="8674449" y="1554880"/>
                </a:lnTo>
                <a:lnTo>
                  <a:pt x="8674449" y="1741044"/>
                </a:lnTo>
                <a:lnTo>
                  <a:pt x="8672255" y="1741044"/>
                </a:lnTo>
                <a:lnTo>
                  <a:pt x="8672255" y="1784894"/>
                </a:lnTo>
                <a:cubicBezTo>
                  <a:pt x="8672255" y="1814553"/>
                  <a:pt x="8650807" y="1836638"/>
                  <a:pt x="8621786" y="1836638"/>
                </a:cubicBezTo>
                <a:lnTo>
                  <a:pt x="8583916" y="1836638"/>
                </a:lnTo>
                <a:lnTo>
                  <a:pt x="8583916" y="1650474"/>
                </a:lnTo>
                <a:lnTo>
                  <a:pt x="8586111" y="1650474"/>
                </a:lnTo>
                <a:lnTo>
                  <a:pt x="8586111" y="1606623"/>
                </a:lnTo>
                <a:cubicBezTo>
                  <a:pt x="8586111" y="1576965"/>
                  <a:pt x="8607558" y="1554880"/>
                  <a:pt x="8636580" y="1554880"/>
                </a:cubicBezTo>
                <a:close/>
                <a:moveTo>
                  <a:pt x="7468460" y="1542847"/>
                </a:moveTo>
                <a:lnTo>
                  <a:pt x="7667860" y="1542847"/>
                </a:lnTo>
                <a:lnTo>
                  <a:pt x="7990495" y="1542847"/>
                </a:lnTo>
                <a:lnTo>
                  <a:pt x="7990495" y="1569994"/>
                </a:lnTo>
                <a:cubicBezTo>
                  <a:pt x="7990495" y="1614799"/>
                  <a:pt x="7958324" y="1646971"/>
                  <a:pt x="7913517" y="1646971"/>
                </a:cubicBezTo>
                <a:lnTo>
                  <a:pt x="7391482" y="1646971"/>
                </a:lnTo>
                <a:lnTo>
                  <a:pt x="7391482" y="1619825"/>
                </a:lnTo>
                <a:cubicBezTo>
                  <a:pt x="7391482" y="1575019"/>
                  <a:pt x="7423654" y="1542847"/>
                  <a:pt x="7468460" y="1542847"/>
                </a:cubicBezTo>
                <a:close/>
                <a:moveTo>
                  <a:pt x="8751463" y="1450722"/>
                </a:moveTo>
                <a:lnTo>
                  <a:pt x="8950863" y="1450722"/>
                </a:lnTo>
                <a:cubicBezTo>
                  <a:pt x="8954862" y="1450722"/>
                  <a:pt x="8958755" y="1451076"/>
                  <a:pt x="8962542" y="1451571"/>
                </a:cubicBezTo>
                <a:lnTo>
                  <a:pt x="8962542" y="1450722"/>
                </a:lnTo>
                <a:lnTo>
                  <a:pt x="9315898" y="1450722"/>
                </a:lnTo>
                <a:lnTo>
                  <a:pt x="9315898" y="1477868"/>
                </a:lnTo>
                <a:cubicBezTo>
                  <a:pt x="9315898" y="1522674"/>
                  <a:pt x="9283726" y="1554846"/>
                  <a:pt x="9238920" y="1554846"/>
                </a:cubicBezTo>
                <a:lnTo>
                  <a:pt x="9039520" y="1554846"/>
                </a:lnTo>
                <a:cubicBezTo>
                  <a:pt x="9035521" y="1554846"/>
                  <a:pt x="9031628" y="1554492"/>
                  <a:pt x="9027841" y="1553997"/>
                </a:cubicBezTo>
                <a:lnTo>
                  <a:pt x="9027841" y="1554846"/>
                </a:lnTo>
                <a:lnTo>
                  <a:pt x="8674485" y="1554846"/>
                </a:lnTo>
                <a:lnTo>
                  <a:pt x="8674485" y="1527701"/>
                </a:lnTo>
                <a:cubicBezTo>
                  <a:pt x="8674485" y="1482894"/>
                  <a:pt x="8706657" y="1450722"/>
                  <a:pt x="8751463" y="1450722"/>
                </a:cubicBezTo>
                <a:close/>
                <a:moveTo>
                  <a:pt x="10185236" y="1357428"/>
                </a:moveTo>
                <a:lnTo>
                  <a:pt x="10228306" y="1357428"/>
                </a:lnTo>
                <a:lnTo>
                  <a:pt x="10228306" y="1461552"/>
                </a:lnTo>
                <a:lnTo>
                  <a:pt x="10108259" y="1461552"/>
                </a:lnTo>
                <a:lnTo>
                  <a:pt x="10108259" y="1647715"/>
                </a:lnTo>
                <a:lnTo>
                  <a:pt x="10106064" y="1647715"/>
                </a:lnTo>
                <a:lnTo>
                  <a:pt x="10106064" y="1691567"/>
                </a:lnTo>
                <a:cubicBezTo>
                  <a:pt x="10106064" y="1721226"/>
                  <a:pt x="10084616" y="1743309"/>
                  <a:pt x="10055595" y="1743309"/>
                </a:cubicBezTo>
                <a:lnTo>
                  <a:pt x="10017725" y="1743309"/>
                </a:lnTo>
                <a:lnTo>
                  <a:pt x="10017725" y="1557146"/>
                </a:lnTo>
                <a:lnTo>
                  <a:pt x="10019919" y="1557146"/>
                </a:lnTo>
                <a:lnTo>
                  <a:pt x="10019919" y="1513296"/>
                </a:lnTo>
                <a:cubicBezTo>
                  <a:pt x="10019919" y="1483638"/>
                  <a:pt x="10041367" y="1461552"/>
                  <a:pt x="10070389" y="1461552"/>
                </a:cubicBezTo>
                <a:lnTo>
                  <a:pt x="10108258" y="1461552"/>
                </a:lnTo>
                <a:lnTo>
                  <a:pt x="10108258" y="1434407"/>
                </a:lnTo>
                <a:cubicBezTo>
                  <a:pt x="10108258" y="1389600"/>
                  <a:pt x="10140429" y="1357428"/>
                  <a:pt x="10185236" y="1357428"/>
                </a:cubicBezTo>
                <a:close/>
                <a:moveTo>
                  <a:pt x="9368597" y="1169000"/>
                </a:moveTo>
                <a:lnTo>
                  <a:pt x="9406466" y="1169000"/>
                </a:lnTo>
                <a:lnTo>
                  <a:pt x="9406466" y="1355163"/>
                </a:lnTo>
                <a:lnTo>
                  <a:pt x="9404272" y="1355163"/>
                </a:lnTo>
                <a:lnTo>
                  <a:pt x="9404272" y="1399014"/>
                </a:lnTo>
                <a:cubicBezTo>
                  <a:pt x="9404272" y="1428673"/>
                  <a:pt x="9382824" y="1450757"/>
                  <a:pt x="9353802" y="1450757"/>
                </a:cubicBezTo>
                <a:lnTo>
                  <a:pt x="9315933" y="1450757"/>
                </a:lnTo>
                <a:lnTo>
                  <a:pt x="9315933" y="1264595"/>
                </a:lnTo>
                <a:lnTo>
                  <a:pt x="9318127" y="1264595"/>
                </a:lnTo>
                <a:lnTo>
                  <a:pt x="9318127" y="1220743"/>
                </a:lnTo>
                <a:cubicBezTo>
                  <a:pt x="9318127" y="1191085"/>
                  <a:pt x="9339575" y="1169000"/>
                  <a:pt x="9368597" y="1169000"/>
                </a:cubicBezTo>
                <a:close/>
                <a:moveTo>
                  <a:pt x="8158006" y="1156967"/>
                </a:moveTo>
                <a:lnTo>
                  <a:pt x="8357406" y="1156967"/>
                </a:lnTo>
                <a:cubicBezTo>
                  <a:pt x="8361653" y="1156967"/>
                  <a:pt x="8365723" y="1157321"/>
                  <a:pt x="8369722" y="1157887"/>
                </a:cubicBezTo>
                <a:lnTo>
                  <a:pt x="8583881" y="1157887"/>
                </a:lnTo>
                <a:lnTo>
                  <a:pt x="8583881" y="1185033"/>
                </a:lnTo>
                <a:cubicBezTo>
                  <a:pt x="8583881" y="1229840"/>
                  <a:pt x="8551709" y="1262012"/>
                  <a:pt x="8506902" y="1262012"/>
                </a:cubicBezTo>
                <a:lnTo>
                  <a:pt x="8307503" y="1262012"/>
                </a:lnTo>
                <a:cubicBezTo>
                  <a:pt x="8303256" y="1262012"/>
                  <a:pt x="8299186" y="1261657"/>
                  <a:pt x="8295186" y="1261091"/>
                </a:cubicBezTo>
                <a:lnTo>
                  <a:pt x="8081028" y="1261091"/>
                </a:lnTo>
                <a:lnTo>
                  <a:pt x="8081028" y="1447253"/>
                </a:lnTo>
                <a:lnTo>
                  <a:pt x="8078834" y="1447253"/>
                </a:lnTo>
                <a:lnTo>
                  <a:pt x="8078834" y="1491104"/>
                </a:lnTo>
                <a:cubicBezTo>
                  <a:pt x="8078834" y="1520762"/>
                  <a:pt x="8057386" y="1542847"/>
                  <a:pt x="8028365" y="1542847"/>
                </a:cubicBezTo>
                <a:lnTo>
                  <a:pt x="7990495" y="1542847"/>
                </a:lnTo>
                <a:lnTo>
                  <a:pt x="7990495" y="1356684"/>
                </a:lnTo>
                <a:lnTo>
                  <a:pt x="7992689" y="1356684"/>
                </a:lnTo>
                <a:lnTo>
                  <a:pt x="7992689" y="1312834"/>
                </a:lnTo>
                <a:cubicBezTo>
                  <a:pt x="7992689" y="1283175"/>
                  <a:pt x="8014137" y="1261090"/>
                  <a:pt x="8043159" y="1261090"/>
                </a:cubicBezTo>
                <a:lnTo>
                  <a:pt x="8081028" y="1261090"/>
                </a:lnTo>
                <a:lnTo>
                  <a:pt x="8081028" y="1233945"/>
                </a:lnTo>
                <a:cubicBezTo>
                  <a:pt x="8081028" y="1189138"/>
                  <a:pt x="8113199" y="1156967"/>
                  <a:pt x="8158006" y="1156967"/>
                </a:cubicBezTo>
                <a:close/>
                <a:moveTo>
                  <a:pt x="9664334" y="1064593"/>
                </a:moveTo>
                <a:lnTo>
                  <a:pt x="10017689" y="1064593"/>
                </a:lnTo>
                <a:lnTo>
                  <a:pt x="10017689" y="1091739"/>
                </a:lnTo>
                <a:cubicBezTo>
                  <a:pt x="10017689" y="1136545"/>
                  <a:pt x="9985518" y="1168717"/>
                  <a:pt x="9940711" y="1168717"/>
                </a:cubicBezTo>
                <a:lnTo>
                  <a:pt x="9759822" y="1168717"/>
                </a:lnTo>
                <a:lnTo>
                  <a:pt x="9759822" y="1169000"/>
                </a:lnTo>
                <a:lnTo>
                  <a:pt x="9406466" y="1169000"/>
                </a:lnTo>
                <a:lnTo>
                  <a:pt x="9406466" y="1141854"/>
                </a:lnTo>
                <a:cubicBezTo>
                  <a:pt x="9406466" y="1097048"/>
                  <a:pt x="9438637" y="1064876"/>
                  <a:pt x="9483444" y="1064876"/>
                </a:cubicBezTo>
                <a:lnTo>
                  <a:pt x="9664334" y="1064876"/>
                </a:lnTo>
                <a:close/>
                <a:moveTo>
                  <a:pt x="8636580" y="876165"/>
                </a:moveTo>
                <a:lnTo>
                  <a:pt x="8674449" y="876165"/>
                </a:lnTo>
                <a:lnTo>
                  <a:pt x="8674449" y="1062328"/>
                </a:lnTo>
                <a:lnTo>
                  <a:pt x="8672255" y="1062328"/>
                </a:lnTo>
                <a:lnTo>
                  <a:pt x="8672255" y="1106179"/>
                </a:lnTo>
                <a:cubicBezTo>
                  <a:pt x="8672255" y="1135838"/>
                  <a:pt x="8650807" y="1157922"/>
                  <a:pt x="8621786" y="1157922"/>
                </a:cubicBezTo>
                <a:lnTo>
                  <a:pt x="8583916" y="1157922"/>
                </a:lnTo>
                <a:lnTo>
                  <a:pt x="8583916" y="971759"/>
                </a:lnTo>
                <a:lnTo>
                  <a:pt x="8586111" y="971759"/>
                </a:lnTo>
                <a:lnTo>
                  <a:pt x="8586111" y="927908"/>
                </a:lnTo>
                <a:cubicBezTo>
                  <a:pt x="8586111" y="898250"/>
                  <a:pt x="8607558" y="876165"/>
                  <a:pt x="8636580" y="876165"/>
                </a:cubicBezTo>
                <a:close/>
                <a:moveTo>
                  <a:pt x="8751463" y="772006"/>
                </a:moveTo>
                <a:lnTo>
                  <a:pt x="8950863" y="772006"/>
                </a:lnTo>
                <a:cubicBezTo>
                  <a:pt x="8954862" y="772006"/>
                  <a:pt x="8958755" y="772360"/>
                  <a:pt x="8962542" y="772855"/>
                </a:cubicBezTo>
                <a:lnTo>
                  <a:pt x="8962542" y="772006"/>
                </a:lnTo>
                <a:lnTo>
                  <a:pt x="9315898" y="772006"/>
                </a:lnTo>
                <a:lnTo>
                  <a:pt x="9315898" y="799152"/>
                </a:lnTo>
                <a:cubicBezTo>
                  <a:pt x="9315898" y="843958"/>
                  <a:pt x="9283726" y="876130"/>
                  <a:pt x="9238920" y="876130"/>
                </a:cubicBezTo>
                <a:lnTo>
                  <a:pt x="9039520" y="876130"/>
                </a:lnTo>
                <a:cubicBezTo>
                  <a:pt x="9035521" y="876130"/>
                  <a:pt x="9031628" y="875776"/>
                  <a:pt x="9027841" y="875280"/>
                </a:cubicBezTo>
                <a:lnTo>
                  <a:pt x="9027841" y="876130"/>
                </a:lnTo>
                <a:lnTo>
                  <a:pt x="8674485" y="876130"/>
                </a:lnTo>
                <a:lnTo>
                  <a:pt x="8674485" y="848984"/>
                </a:lnTo>
                <a:cubicBezTo>
                  <a:pt x="8674485" y="804178"/>
                  <a:pt x="8706657" y="772006"/>
                  <a:pt x="8751463" y="772006"/>
                </a:cubicBezTo>
                <a:close/>
                <a:moveTo>
                  <a:pt x="10185236" y="678712"/>
                </a:moveTo>
                <a:lnTo>
                  <a:pt x="10228306" y="678712"/>
                </a:lnTo>
                <a:lnTo>
                  <a:pt x="10228306" y="782836"/>
                </a:lnTo>
                <a:lnTo>
                  <a:pt x="10108259" y="782836"/>
                </a:lnTo>
                <a:lnTo>
                  <a:pt x="10108259" y="968999"/>
                </a:lnTo>
                <a:lnTo>
                  <a:pt x="10106064" y="968999"/>
                </a:lnTo>
                <a:lnTo>
                  <a:pt x="10106064" y="1012850"/>
                </a:lnTo>
                <a:cubicBezTo>
                  <a:pt x="10106064" y="1042509"/>
                  <a:pt x="10084616" y="1064593"/>
                  <a:pt x="10055595" y="1064593"/>
                </a:cubicBezTo>
                <a:lnTo>
                  <a:pt x="10017725" y="1064593"/>
                </a:lnTo>
                <a:lnTo>
                  <a:pt x="10017725" y="878430"/>
                </a:lnTo>
                <a:lnTo>
                  <a:pt x="10019919" y="878430"/>
                </a:lnTo>
                <a:lnTo>
                  <a:pt x="10019919" y="834579"/>
                </a:lnTo>
                <a:cubicBezTo>
                  <a:pt x="10019919" y="804921"/>
                  <a:pt x="10041367" y="782836"/>
                  <a:pt x="10070389" y="782836"/>
                </a:cubicBezTo>
                <a:lnTo>
                  <a:pt x="10108258" y="782836"/>
                </a:lnTo>
                <a:lnTo>
                  <a:pt x="10108258" y="755690"/>
                </a:lnTo>
                <a:cubicBezTo>
                  <a:pt x="10108258" y="710884"/>
                  <a:pt x="10140429" y="678712"/>
                  <a:pt x="10185236" y="678712"/>
                </a:cubicBezTo>
                <a:close/>
                <a:moveTo>
                  <a:pt x="9368597" y="490284"/>
                </a:moveTo>
                <a:lnTo>
                  <a:pt x="9406466" y="490284"/>
                </a:lnTo>
                <a:lnTo>
                  <a:pt x="9406466" y="676447"/>
                </a:lnTo>
                <a:lnTo>
                  <a:pt x="9404272" y="676447"/>
                </a:lnTo>
                <a:lnTo>
                  <a:pt x="9404272" y="720298"/>
                </a:lnTo>
                <a:cubicBezTo>
                  <a:pt x="9404272" y="749957"/>
                  <a:pt x="9382824" y="772041"/>
                  <a:pt x="9353802" y="772041"/>
                </a:cubicBezTo>
                <a:lnTo>
                  <a:pt x="9315933" y="772041"/>
                </a:lnTo>
                <a:lnTo>
                  <a:pt x="9315933" y="585878"/>
                </a:lnTo>
                <a:lnTo>
                  <a:pt x="9318127" y="585878"/>
                </a:lnTo>
                <a:lnTo>
                  <a:pt x="9318127" y="542027"/>
                </a:lnTo>
                <a:cubicBezTo>
                  <a:pt x="9318127" y="512369"/>
                  <a:pt x="9339575" y="490284"/>
                  <a:pt x="9368597" y="490284"/>
                </a:cubicBezTo>
                <a:close/>
                <a:moveTo>
                  <a:pt x="9664334" y="385877"/>
                </a:moveTo>
                <a:lnTo>
                  <a:pt x="10017689" y="385877"/>
                </a:lnTo>
                <a:lnTo>
                  <a:pt x="10017689" y="413023"/>
                </a:lnTo>
                <a:cubicBezTo>
                  <a:pt x="10017689" y="457829"/>
                  <a:pt x="9985518" y="490001"/>
                  <a:pt x="9940711" y="490001"/>
                </a:cubicBezTo>
                <a:lnTo>
                  <a:pt x="9759822" y="490001"/>
                </a:lnTo>
                <a:lnTo>
                  <a:pt x="9759822" y="490284"/>
                </a:lnTo>
                <a:lnTo>
                  <a:pt x="9406466" y="490284"/>
                </a:lnTo>
                <a:lnTo>
                  <a:pt x="9406466" y="463138"/>
                </a:lnTo>
                <a:cubicBezTo>
                  <a:pt x="9406466" y="418332"/>
                  <a:pt x="9438637" y="386160"/>
                  <a:pt x="9483444" y="386160"/>
                </a:cubicBezTo>
                <a:lnTo>
                  <a:pt x="9664334" y="386160"/>
                </a:lnTo>
                <a:close/>
                <a:moveTo>
                  <a:pt x="10185236" y="0"/>
                </a:moveTo>
                <a:lnTo>
                  <a:pt x="10228306" y="0"/>
                </a:lnTo>
                <a:lnTo>
                  <a:pt x="10228306" y="104123"/>
                </a:lnTo>
                <a:lnTo>
                  <a:pt x="10108259" y="104123"/>
                </a:lnTo>
                <a:lnTo>
                  <a:pt x="10108259" y="290282"/>
                </a:lnTo>
                <a:lnTo>
                  <a:pt x="10106064" y="290282"/>
                </a:lnTo>
                <a:lnTo>
                  <a:pt x="10106064" y="334133"/>
                </a:lnTo>
                <a:cubicBezTo>
                  <a:pt x="10106064" y="363792"/>
                  <a:pt x="10084616" y="385876"/>
                  <a:pt x="10055595" y="385876"/>
                </a:cubicBezTo>
                <a:lnTo>
                  <a:pt x="10017725" y="385876"/>
                </a:lnTo>
                <a:lnTo>
                  <a:pt x="10017725" y="199718"/>
                </a:lnTo>
                <a:lnTo>
                  <a:pt x="10019919" y="199718"/>
                </a:lnTo>
                <a:lnTo>
                  <a:pt x="10019919" y="155864"/>
                </a:lnTo>
                <a:cubicBezTo>
                  <a:pt x="10019919" y="126207"/>
                  <a:pt x="10041367" y="104120"/>
                  <a:pt x="10070389" y="104120"/>
                </a:cubicBezTo>
                <a:lnTo>
                  <a:pt x="10108258" y="104120"/>
                </a:lnTo>
                <a:lnTo>
                  <a:pt x="10108258" y="76978"/>
                </a:lnTo>
                <a:cubicBezTo>
                  <a:pt x="10108258" y="32169"/>
                  <a:pt x="10140429" y="0"/>
                  <a:pt x="10185236" y="0"/>
                </a:cubicBezTo>
                <a:close/>
              </a:path>
            </a:pathLst>
          </a:custGeom>
          <a:solidFill>
            <a:schemeClr val="accent5"/>
          </a:solidFill>
          <a:ln w="19050" cap="flat">
            <a:solidFill>
              <a:schemeClr val="accent5"/>
            </a:solidFill>
            <a:prstDash val="solid"/>
            <a:miter/>
          </a:ln>
          <a:effectLst>
            <a:outerShdw dist="50800" dir="2700000" algn="ctr" rotWithShape="0">
              <a:schemeClr val="accent5">
                <a:lumMod val="75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endParaRPr lang="pt-BR"/>
          </a:p>
        </p:txBody>
      </p:sp>
      <p:sp>
        <p:nvSpPr>
          <p:cNvPr id="19" name="Title 13">
            <a:extLst>
              <a:ext uri="{FF2B5EF4-FFF2-40B4-BE49-F238E27FC236}">
                <a16:creationId xmlns:a16="http://schemas.microsoft.com/office/drawing/2014/main" id="{C81B67EE-7092-6762-7FD1-B038DCE2F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32591" y="1416964"/>
            <a:ext cx="3960000" cy="11443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Título</a:t>
            </a:r>
            <a:br>
              <a:rPr lang="en-US"/>
            </a:br>
            <a:r>
              <a:rPr lang="en-US"/>
              <a:t>do Slide</a:t>
            </a:r>
            <a:endParaRPr lang="pt-BR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0E4E6459-B8E5-E0E4-DB61-369FA5BA9EC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24327" y="2928548"/>
            <a:ext cx="3968264" cy="2559049"/>
          </a:xfrm>
        </p:spPr>
        <p:txBody>
          <a:bodyPr anchor="t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Conteúdo</a:t>
            </a:r>
            <a:r>
              <a:rPr lang="en-US"/>
              <a:t> do slide.</a:t>
            </a:r>
            <a:endParaRPr lang="pt-BR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7B0EE6B-6342-1959-D870-C48539682D53}"/>
              </a:ext>
            </a:extLst>
          </p:cNvPr>
          <p:cNvGrpSpPr/>
          <p:nvPr userDrawn="1"/>
        </p:nvGrpSpPr>
        <p:grpSpPr>
          <a:xfrm>
            <a:off x="-2407808" y="368300"/>
            <a:ext cx="2026808" cy="2884363"/>
            <a:chOff x="546268" y="516519"/>
            <a:chExt cx="4022484" cy="572441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C716CD3-B4DA-BDBA-91D0-29BA69989444}"/>
                </a:ext>
              </a:extLst>
            </p:cNvPr>
            <p:cNvGrpSpPr/>
            <p:nvPr userDrawn="1"/>
          </p:nvGrpSpPr>
          <p:grpSpPr>
            <a:xfrm>
              <a:off x="546268" y="649514"/>
              <a:ext cx="3727613" cy="5591424"/>
              <a:chOff x="390525" y="-2678908"/>
              <a:chExt cx="5705473" cy="8558213"/>
            </a:xfrm>
            <a:solidFill>
              <a:schemeClr val="accent1">
                <a:lumMod val="20000"/>
                <a:lumOff val="80000"/>
                <a:alpha val="10000"/>
              </a:schemeClr>
            </a:solidFill>
          </p:grpSpPr>
          <p:sp>
            <p:nvSpPr>
              <p:cNvPr id="23" name="Rectangle: Top Corners Rounded 22">
                <a:extLst>
                  <a:ext uri="{FF2B5EF4-FFF2-40B4-BE49-F238E27FC236}">
                    <a16:creationId xmlns:a16="http://schemas.microsoft.com/office/drawing/2014/main" id="{89ED09D6-1824-F3AA-1FE0-BCD2906DFDED}"/>
                  </a:ext>
                </a:extLst>
              </p:cNvPr>
              <p:cNvSpPr/>
              <p:nvPr userDrawn="1"/>
            </p:nvSpPr>
            <p:spPr>
              <a:xfrm rot="16200000">
                <a:off x="-1995090" y="-293293"/>
                <a:ext cx="6857206" cy="208597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: Top Corners Rounded 23">
                <a:extLst>
                  <a:ext uri="{FF2B5EF4-FFF2-40B4-BE49-F238E27FC236}">
                    <a16:creationId xmlns:a16="http://schemas.microsoft.com/office/drawing/2014/main" id="{BFB36588-E7A1-0495-CDCF-A3BE88C87852}"/>
                  </a:ext>
                </a:extLst>
              </p:cNvPr>
              <p:cNvSpPr/>
              <p:nvPr userDrawn="1"/>
            </p:nvSpPr>
            <p:spPr>
              <a:xfrm rot="10800000">
                <a:off x="2476499" y="4178296"/>
                <a:ext cx="3619499" cy="170100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D9554E1-136E-6671-9DB9-2EB15C7C2086}"/>
                </a:ext>
              </a:extLst>
            </p:cNvPr>
            <p:cNvGrpSpPr/>
            <p:nvPr userDrawn="1"/>
          </p:nvGrpSpPr>
          <p:grpSpPr>
            <a:xfrm>
              <a:off x="942967" y="516519"/>
              <a:ext cx="3625785" cy="5438683"/>
              <a:chOff x="390525" y="-2678908"/>
              <a:chExt cx="5705473" cy="8558213"/>
            </a:xfrm>
            <a:noFill/>
          </p:grpSpPr>
          <p:sp>
            <p:nvSpPr>
              <p:cNvPr id="26" name="Rectangle: Top Corners Rounded 25">
                <a:extLst>
                  <a:ext uri="{FF2B5EF4-FFF2-40B4-BE49-F238E27FC236}">
                    <a16:creationId xmlns:a16="http://schemas.microsoft.com/office/drawing/2014/main" id="{D97B1BE6-72F1-BC49-1058-352FE0B6E867}"/>
                  </a:ext>
                </a:extLst>
              </p:cNvPr>
              <p:cNvSpPr/>
              <p:nvPr userDrawn="1"/>
            </p:nvSpPr>
            <p:spPr>
              <a:xfrm rot="16200000">
                <a:off x="-1995090" y="-293293"/>
                <a:ext cx="6857206" cy="208597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: Top Corners Rounded 26">
                <a:extLst>
                  <a:ext uri="{FF2B5EF4-FFF2-40B4-BE49-F238E27FC236}">
                    <a16:creationId xmlns:a16="http://schemas.microsoft.com/office/drawing/2014/main" id="{B2FF739D-146E-9730-536B-BDBE54A6F341}"/>
                  </a:ext>
                </a:extLst>
              </p:cNvPr>
              <p:cNvSpPr/>
              <p:nvPr userDrawn="1"/>
            </p:nvSpPr>
            <p:spPr>
              <a:xfrm rot="10800000">
                <a:off x="2476499" y="4178296"/>
                <a:ext cx="3619499" cy="170100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B758D24-6FFC-1768-2CE7-F8A0C1622196}"/>
              </a:ext>
            </a:extLst>
          </p:cNvPr>
          <p:cNvGrpSpPr/>
          <p:nvPr userDrawn="1"/>
        </p:nvGrpSpPr>
        <p:grpSpPr>
          <a:xfrm>
            <a:off x="334963" y="6619765"/>
            <a:ext cx="650656" cy="115395"/>
            <a:chOff x="2253032" y="2641711"/>
            <a:chExt cx="8878256" cy="1574576"/>
          </a:xfrm>
          <a:solidFill>
            <a:schemeClr val="bg1"/>
          </a:solidFill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8EEF7F5-4000-4C77-C28D-EBA8A76218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53032" y="2641711"/>
              <a:ext cx="4679983" cy="1574574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BC58122C-08C0-4244-3031-1C7964161F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41164" y="2641713"/>
              <a:ext cx="3890124" cy="1574574"/>
            </a:xfrm>
            <a:prstGeom prst="rect">
              <a:avLst/>
            </a:prstGeom>
          </p:spPr>
        </p:pic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AA4EFA-FAA5-A2C8-3DC5-7EFC4F43524A}"/>
              </a:ext>
            </a:extLst>
          </p:cNvPr>
          <p:cNvSpPr/>
          <p:nvPr userDrawn="1"/>
        </p:nvSpPr>
        <p:spPr>
          <a:xfrm>
            <a:off x="-293575" y="1047735"/>
            <a:ext cx="779285" cy="2799447"/>
          </a:xfrm>
          <a:custGeom>
            <a:avLst/>
            <a:gdLst>
              <a:gd name="connsiteX0" fmla="*/ 447270 w 1364795"/>
              <a:gd name="connsiteY0" fmla="*/ 4794513 h 4902793"/>
              <a:gd name="connsiteX1" fmla="*/ 675481 w 1364795"/>
              <a:gd name="connsiteY1" fmla="*/ 4794513 h 4902793"/>
              <a:gd name="connsiteX2" fmla="*/ 675481 w 1364795"/>
              <a:gd name="connsiteY2" fmla="*/ 4840904 h 4902793"/>
              <a:gd name="connsiteX3" fmla="*/ 612031 w 1364795"/>
              <a:gd name="connsiteY3" fmla="*/ 4902793 h 4902793"/>
              <a:gd name="connsiteX4" fmla="*/ 510719 w 1364795"/>
              <a:gd name="connsiteY4" fmla="*/ 4902793 h 4902793"/>
              <a:gd name="connsiteX5" fmla="*/ 447270 w 1364795"/>
              <a:gd name="connsiteY5" fmla="*/ 4840904 h 4902793"/>
              <a:gd name="connsiteX6" fmla="*/ 127629 w 1364795"/>
              <a:gd name="connsiteY6" fmla="*/ 4482464 h 4902793"/>
              <a:gd name="connsiteX7" fmla="*/ 355840 w 1364795"/>
              <a:gd name="connsiteY7" fmla="*/ 4482464 h 4902793"/>
              <a:gd name="connsiteX8" fmla="*/ 355840 w 1364795"/>
              <a:gd name="connsiteY8" fmla="*/ 4528855 h 4902793"/>
              <a:gd name="connsiteX9" fmla="*/ 292389 w 1364795"/>
              <a:gd name="connsiteY9" fmla="*/ 4590744 h 4902793"/>
              <a:gd name="connsiteX10" fmla="*/ 191078 w 1364795"/>
              <a:gd name="connsiteY10" fmla="*/ 4590744 h 4902793"/>
              <a:gd name="connsiteX11" fmla="*/ 127629 w 1364795"/>
              <a:gd name="connsiteY11" fmla="*/ 4528855 h 4902793"/>
              <a:gd name="connsiteX12" fmla="*/ 675481 w 1364795"/>
              <a:gd name="connsiteY12" fmla="*/ 4102494 h 4902793"/>
              <a:gd name="connsiteX13" fmla="*/ 708765 w 1364795"/>
              <a:gd name="connsiteY13" fmla="*/ 4102494 h 4902793"/>
              <a:gd name="connsiteX14" fmla="*/ 708765 w 1364795"/>
              <a:gd name="connsiteY14" fmla="*/ 4102598 h 4902793"/>
              <a:gd name="connsiteX15" fmla="*/ 803108 w 1364795"/>
              <a:gd name="connsiteY15" fmla="*/ 4196941 h 4902793"/>
              <a:gd name="connsiteX16" fmla="*/ 803108 w 1364795"/>
              <a:gd name="connsiteY16" fmla="*/ 4441378 h 4902793"/>
              <a:gd name="connsiteX17" fmla="*/ 802795 w 1364795"/>
              <a:gd name="connsiteY17" fmla="*/ 4448555 h 4902793"/>
              <a:gd name="connsiteX18" fmla="*/ 803108 w 1364795"/>
              <a:gd name="connsiteY18" fmla="*/ 4455732 h 4902793"/>
              <a:gd name="connsiteX19" fmla="*/ 803108 w 1364795"/>
              <a:gd name="connsiteY19" fmla="*/ 4700170 h 4902793"/>
              <a:gd name="connsiteX20" fmla="*/ 708765 w 1364795"/>
              <a:gd name="connsiteY20" fmla="*/ 4794513 h 4902793"/>
              <a:gd name="connsiteX21" fmla="*/ 675481 w 1364795"/>
              <a:gd name="connsiteY21" fmla="*/ 4794513 h 4902793"/>
              <a:gd name="connsiteX22" fmla="*/ 510719 w 1364795"/>
              <a:gd name="connsiteY22" fmla="*/ 3994213 h 4902793"/>
              <a:gd name="connsiteX23" fmla="*/ 612031 w 1364795"/>
              <a:gd name="connsiteY23" fmla="*/ 3994213 h 4902793"/>
              <a:gd name="connsiteX24" fmla="*/ 675481 w 1364795"/>
              <a:gd name="connsiteY24" fmla="*/ 4056103 h 4902793"/>
              <a:gd name="connsiteX25" fmla="*/ 675481 w 1364795"/>
              <a:gd name="connsiteY25" fmla="*/ 4102493 h 4902793"/>
              <a:gd name="connsiteX26" fmla="*/ 447270 w 1364795"/>
              <a:gd name="connsiteY26" fmla="*/ 4102493 h 4902793"/>
              <a:gd name="connsiteX27" fmla="*/ 447270 w 1364795"/>
              <a:gd name="connsiteY27" fmla="*/ 4056103 h 4902793"/>
              <a:gd name="connsiteX28" fmla="*/ 510719 w 1364795"/>
              <a:gd name="connsiteY28" fmla="*/ 3994213 h 4902793"/>
              <a:gd name="connsiteX29" fmla="*/ 1237167 w 1364795"/>
              <a:gd name="connsiteY29" fmla="*/ 3790446 h 4902793"/>
              <a:gd name="connsiteX30" fmla="*/ 1270452 w 1364795"/>
              <a:gd name="connsiteY30" fmla="*/ 3790446 h 4902793"/>
              <a:gd name="connsiteX31" fmla="*/ 1270452 w 1364795"/>
              <a:gd name="connsiteY31" fmla="*/ 3790550 h 4902793"/>
              <a:gd name="connsiteX32" fmla="*/ 1364795 w 1364795"/>
              <a:gd name="connsiteY32" fmla="*/ 3884893 h 4902793"/>
              <a:gd name="connsiteX33" fmla="*/ 1364795 w 1364795"/>
              <a:gd name="connsiteY33" fmla="*/ 4129330 h 4902793"/>
              <a:gd name="connsiteX34" fmla="*/ 1364482 w 1364795"/>
              <a:gd name="connsiteY34" fmla="*/ 4136507 h 4902793"/>
              <a:gd name="connsiteX35" fmla="*/ 1364795 w 1364795"/>
              <a:gd name="connsiteY35" fmla="*/ 4143684 h 4902793"/>
              <a:gd name="connsiteX36" fmla="*/ 1364795 w 1364795"/>
              <a:gd name="connsiteY36" fmla="*/ 4388122 h 4902793"/>
              <a:gd name="connsiteX37" fmla="*/ 1270452 w 1364795"/>
              <a:gd name="connsiteY37" fmla="*/ 4482465 h 4902793"/>
              <a:gd name="connsiteX38" fmla="*/ 1237167 w 1364795"/>
              <a:gd name="connsiteY38" fmla="*/ 4482465 h 4902793"/>
              <a:gd name="connsiteX39" fmla="*/ 1237167 w 1364795"/>
              <a:gd name="connsiteY39" fmla="*/ 4528855 h 4902793"/>
              <a:gd name="connsiteX40" fmla="*/ 1173717 w 1364795"/>
              <a:gd name="connsiteY40" fmla="*/ 4590744 h 4902793"/>
              <a:gd name="connsiteX41" fmla="*/ 1072406 w 1364795"/>
              <a:gd name="connsiteY41" fmla="*/ 4590744 h 4902793"/>
              <a:gd name="connsiteX42" fmla="*/ 1008956 w 1364795"/>
              <a:gd name="connsiteY42" fmla="*/ 4528855 h 4902793"/>
              <a:gd name="connsiteX43" fmla="*/ 1008956 w 1364795"/>
              <a:gd name="connsiteY43" fmla="*/ 4482464 h 4902793"/>
              <a:gd name="connsiteX44" fmla="*/ 1237167 w 1364795"/>
              <a:gd name="connsiteY44" fmla="*/ 4482464 h 4902793"/>
              <a:gd name="connsiteX45" fmla="*/ 94343 w 1364795"/>
              <a:gd name="connsiteY45" fmla="*/ 3790446 h 4902793"/>
              <a:gd name="connsiteX46" fmla="*/ 127628 w 1364795"/>
              <a:gd name="connsiteY46" fmla="*/ 3790446 h 4902793"/>
              <a:gd name="connsiteX47" fmla="*/ 127628 w 1364795"/>
              <a:gd name="connsiteY47" fmla="*/ 4482465 h 4902793"/>
              <a:gd name="connsiteX48" fmla="*/ 94343 w 1364795"/>
              <a:gd name="connsiteY48" fmla="*/ 4482465 h 4902793"/>
              <a:gd name="connsiteX49" fmla="*/ 1 w 1364795"/>
              <a:gd name="connsiteY49" fmla="*/ 4388122 h 4902793"/>
              <a:gd name="connsiteX50" fmla="*/ 1 w 1364795"/>
              <a:gd name="connsiteY50" fmla="*/ 4143684 h 4902793"/>
              <a:gd name="connsiteX51" fmla="*/ 313 w 1364795"/>
              <a:gd name="connsiteY51" fmla="*/ 4136507 h 4902793"/>
              <a:gd name="connsiteX52" fmla="*/ 1 w 1364795"/>
              <a:gd name="connsiteY52" fmla="*/ 4129330 h 4902793"/>
              <a:gd name="connsiteX53" fmla="*/ 1 w 1364795"/>
              <a:gd name="connsiteY53" fmla="*/ 3884893 h 4902793"/>
              <a:gd name="connsiteX54" fmla="*/ 1 w 1364795"/>
              <a:gd name="connsiteY54" fmla="*/ 3884789 h 4902793"/>
              <a:gd name="connsiteX55" fmla="*/ 94343 w 1364795"/>
              <a:gd name="connsiteY55" fmla="*/ 3790446 h 4902793"/>
              <a:gd name="connsiteX56" fmla="*/ 1072406 w 1364795"/>
              <a:gd name="connsiteY56" fmla="*/ 3682165 h 4902793"/>
              <a:gd name="connsiteX57" fmla="*/ 1173717 w 1364795"/>
              <a:gd name="connsiteY57" fmla="*/ 3682165 h 4902793"/>
              <a:gd name="connsiteX58" fmla="*/ 1237167 w 1364795"/>
              <a:gd name="connsiteY58" fmla="*/ 3744055 h 4902793"/>
              <a:gd name="connsiteX59" fmla="*/ 1237167 w 1364795"/>
              <a:gd name="connsiteY59" fmla="*/ 3790445 h 4902793"/>
              <a:gd name="connsiteX60" fmla="*/ 1008956 w 1364795"/>
              <a:gd name="connsiteY60" fmla="*/ 3790445 h 4902793"/>
              <a:gd name="connsiteX61" fmla="*/ 1008956 w 1364795"/>
              <a:gd name="connsiteY61" fmla="*/ 3744055 h 4902793"/>
              <a:gd name="connsiteX62" fmla="*/ 1072406 w 1364795"/>
              <a:gd name="connsiteY62" fmla="*/ 3682165 h 4902793"/>
              <a:gd name="connsiteX63" fmla="*/ 191078 w 1364795"/>
              <a:gd name="connsiteY63" fmla="*/ 3682165 h 4902793"/>
              <a:gd name="connsiteX64" fmla="*/ 292389 w 1364795"/>
              <a:gd name="connsiteY64" fmla="*/ 3682165 h 4902793"/>
              <a:gd name="connsiteX65" fmla="*/ 355840 w 1364795"/>
              <a:gd name="connsiteY65" fmla="*/ 3744055 h 4902793"/>
              <a:gd name="connsiteX66" fmla="*/ 355840 w 1364795"/>
              <a:gd name="connsiteY66" fmla="*/ 3790445 h 4902793"/>
              <a:gd name="connsiteX67" fmla="*/ 127629 w 1364795"/>
              <a:gd name="connsiteY67" fmla="*/ 3790445 h 4902793"/>
              <a:gd name="connsiteX68" fmla="*/ 127629 w 1364795"/>
              <a:gd name="connsiteY68" fmla="*/ 3744055 h 4902793"/>
              <a:gd name="connsiteX69" fmla="*/ 191078 w 1364795"/>
              <a:gd name="connsiteY69" fmla="*/ 3682165 h 4902793"/>
              <a:gd name="connsiteX70" fmla="*/ 447269 w 1364795"/>
              <a:gd name="connsiteY70" fmla="*/ 3567124 h 4902793"/>
              <a:gd name="connsiteX71" fmla="*/ 675481 w 1364795"/>
              <a:gd name="connsiteY71" fmla="*/ 3567124 h 4902793"/>
              <a:gd name="connsiteX72" fmla="*/ 675481 w 1364795"/>
              <a:gd name="connsiteY72" fmla="*/ 3613515 h 4902793"/>
              <a:gd name="connsiteX73" fmla="*/ 612031 w 1364795"/>
              <a:gd name="connsiteY73" fmla="*/ 3675404 h 4902793"/>
              <a:gd name="connsiteX74" fmla="*/ 510719 w 1364795"/>
              <a:gd name="connsiteY74" fmla="*/ 3675404 h 4902793"/>
              <a:gd name="connsiteX75" fmla="*/ 447269 w 1364795"/>
              <a:gd name="connsiteY75" fmla="*/ 3613515 h 4902793"/>
              <a:gd name="connsiteX76" fmla="*/ 1008956 w 1364795"/>
              <a:gd name="connsiteY76" fmla="*/ 3255076 h 4902793"/>
              <a:gd name="connsiteX77" fmla="*/ 1237167 w 1364795"/>
              <a:gd name="connsiteY77" fmla="*/ 3255076 h 4902793"/>
              <a:gd name="connsiteX78" fmla="*/ 1237167 w 1364795"/>
              <a:gd name="connsiteY78" fmla="*/ 3301467 h 4902793"/>
              <a:gd name="connsiteX79" fmla="*/ 1173717 w 1364795"/>
              <a:gd name="connsiteY79" fmla="*/ 3363356 h 4902793"/>
              <a:gd name="connsiteX80" fmla="*/ 1072406 w 1364795"/>
              <a:gd name="connsiteY80" fmla="*/ 3363356 h 4902793"/>
              <a:gd name="connsiteX81" fmla="*/ 1008956 w 1364795"/>
              <a:gd name="connsiteY81" fmla="*/ 3301467 h 4902793"/>
              <a:gd name="connsiteX82" fmla="*/ 127628 w 1364795"/>
              <a:gd name="connsiteY82" fmla="*/ 3255076 h 4902793"/>
              <a:gd name="connsiteX83" fmla="*/ 355839 w 1364795"/>
              <a:gd name="connsiteY83" fmla="*/ 3255076 h 4902793"/>
              <a:gd name="connsiteX84" fmla="*/ 355839 w 1364795"/>
              <a:gd name="connsiteY84" fmla="*/ 3301467 h 4902793"/>
              <a:gd name="connsiteX85" fmla="*/ 292389 w 1364795"/>
              <a:gd name="connsiteY85" fmla="*/ 3363356 h 4902793"/>
              <a:gd name="connsiteX86" fmla="*/ 191078 w 1364795"/>
              <a:gd name="connsiteY86" fmla="*/ 3363356 h 4902793"/>
              <a:gd name="connsiteX87" fmla="*/ 127628 w 1364795"/>
              <a:gd name="connsiteY87" fmla="*/ 3301467 h 4902793"/>
              <a:gd name="connsiteX88" fmla="*/ 675481 w 1364795"/>
              <a:gd name="connsiteY88" fmla="*/ 2875105 h 4902793"/>
              <a:gd name="connsiteX89" fmla="*/ 708765 w 1364795"/>
              <a:gd name="connsiteY89" fmla="*/ 2875105 h 4902793"/>
              <a:gd name="connsiteX90" fmla="*/ 708765 w 1364795"/>
              <a:gd name="connsiteY90" fmla="*/ 2875209 h 4902793"/>
              <a:gd name="connsiteX91" fmla="*/ 803108 w 1364795"/>
              <a:gd name="connsiteY91" fmla="*/ 2969552 h 4902793"/>
              <a:gd name="connsiteX92" fmla="*/ 803108 w 1364795"/>
              <a:gd name="connsiteY92" fmla="*/ 3213989 h 4902793"/>
              <a:gd name="connsiteX93" fmla="*/ 802795 w 1364795"/>
              <a:gd name="connsiteY93" fmla="*/ 3221166 h 4902793"/>
              <a:gd name="connsiteX94" fmla="*/ 803108 w 1364795"/>
              <a:gd name="connsiteY94" fmla="*/ 3228343 h 4902793"/>
              <a:gd name="connsiteX95" fmla="*/ 803108 w 1364795"/>
              <a:gd name="connsiteY95" fmla="*/ 3472781 h 4902793"/>
              <a:gd name="connsiteX96" fmla="*/ 708765 w 1364795"/>
              <a:gd name="connsiteY96" fmla="*/ 3567124 h 4902793"/>
              <a:gd name="connsiteX97" fmla="*/ 675481 w 1364795"/>
              <a:gd name="connsiteY97" fmla="*/ 3567124 h 4902793"/>
              <a:gd name="connsiteX98" fmla="*/ 510719 w 1364795"/>
              <a:gd name="connsiteY98" fmla="*/ 2766826 h 4902793"/>
              <a:gd name="connsiteX99" fmla="*/ 612031 w 1364795"/>
              <a:gd name="connsiteY99" fmla="*/ 2766826 h 4902793"/>
              <a:gd name="connsiteX100" fmla="*/ 675481 w 1364795"/>
              <a:gd name="connsiteY100" fmla="*/ 2828716 h 4902793"/>
              <a:gd name="connsiteX101" fmla="*/ 675481 w 1364795"/>
              <a:gd name="connsiteY101" fmla="*/ 2875105 h 4902793"/>
              <a:gd name="connsiteX102" fmla="*/ 447269 w 1364795"/>
              <a:gd name="connsiteY102" fmla="*/ 2875105 h 4902793"/>
              <a:gd name="connsiteX103" fmla="*/ 447269 w 1364795"/>
              <a:gd name="connsiteY103" fmla="*/ 2828716 h 4902793"/>
              <a:gd name="connsiteX104" fmla="*/ 510719 w 1364795"/>
              <a:gd name="connsiteY104" fmla="*/ 2766826 h 4902793"/>
              <a:gd name="connsiteX105" fmla="*/ 94343 w 1364795"/>
              <a:gd name="connsiteY105" fmla="*/ 2563058 h 4902793"/>
              <a:gd name="connsiteX106" fmla="*/ 127628 w 1364795"/>
              <a:gd name="connsiteY106" fmla="*/ 2563058 h 4902793"/>
              <a:gd name="connsiteX107" fmla="*/ 127628 w 1364795"/>
              <a:gd name="connsiteY107" fmla="*/ 3255076 h 4902793"/>
              <a:gd name="connsiteX108" fmla="*/ 94343 w 1364795"/>
              <a:gd name="connsiteY108" fmla="*/ 3255076 h 4902793"/>
              <a:gd name="connsiteX109" fmla="*/ 0 w 1364795"/>
              <a:gd name="connsiteY109" fmla="*/ 3160733 h 4902793"/>
              <a:gd name="connsiteX110" fmla="*/ 0 w 1364795"/>
              <a:gd name="connsiteY110" fmla="*/ 2916295 h 4902793"/>
              <a:gd name="connsiteX111" fmla="*/ 313 w 1364795"/>
              <a:gd name="connsiteY111" fmla="*/ 2909118 h 4902793"/>
              <a:gd name="connsiteX112" fmla="*/ 0 w 1364795"/>
              <a:gd name="connsiteY112" fmla="*/ 2901941 h 4902793"/>
              <a:gd name="connsiteX113" fmla="*/ 0 w 1364795"/>
              <a:gd name="connsiteY113" fmla="*/ 2657504 h 4902793"/>
              <a:gd name="connsiteX114" fmla="*/ 0 w 1364795"/>
              <a:gd name="connsiteY114" fmla="*/ 2657401 h 4902793"/>
              <a:gd name="connsiteX115" fmla="*/ 94343 w 1364795"/>
              <a:gd name="connsiteY115" fmla="*/ 2563058 h 4902793"/>
              <a:gd name="connsiteX116" fmla="*/ 1237167 w 1364795"/>
              <a:gd name="connsiteY116" fmla="*/ 2563058 h 4902793"/>
              <a:gd name="connsiteX117" fmla="*/ 1270452 w 1364795"/>
              <a:gd name="connsiteY117" fmla="*/ 2563058 h 4902793"/>
              <a:gd name="connsiteX118" fmla="*/ 1270452 w 1364795"/>
              <a:gd name="connsiteY118" fmla="*/ 2563162 h 4902793"/>
              <a:gd name="connsiteX119" fmla="*/ 1364795 w 1364795"/>
              <a:gd name="connsiteY119" fmla="*/ 2657504 h 4902793"/>
              <a:gd name="connsiteX120" fmla="*/ 1364795 w 1364795"/>
              <a:gd name="connsiteY120" fmla="*/ 2901941 h 4902793"/>
              <a:gd name="connsiteX121" fmla="*/ 1364482 w 1364795"/>
              <a:gd name="connsiteY121" fmla="*/ 2909118 h 4902793"/>
              <a:gd name="connsiteX122" fmla="*/ 1364795 w 1364795"/>
              <a:gd name="connsiteY122" fmla="*/ 2916295 h 4902793"/>
              <a:gd name="connsiteX123" fmla="*/ 1364795 w 1364795"/>
              <a:gd name="connsiteY123" fmla="*/ 3160733 h 4902793"/>
              <a:gd name="connsiteX124" fmla="*/ 1270452 w 1364795"/>
              <a:gd name="connsiteY124" fmla="*/ 3255076 h 4902793"/>
              <a:gd name="connsiteX125" fmla="*/ 1237167 w 1364795"/>
              <a:gd name="connsiteY125" fmla="*/ 3255076 h 4902793"/>
              <a:gd name="connsiteX126" fmla="*/ 1072406 w 1364795"/>
              <a:gd name="connsiteY126" fmla="*/ 2454778 h 4902793"/>
              <a:gd name="connsiteX127" fmla="*/ 1173717 w 1364795"/>
              <a:gd name="connsiteY127" fmla="*/ 2454778 h 4902793"/>
              <a:gd name="connsiteX128" fmla="*/ 1237167 w 1364795"/>
              <a:gd name="connsiteY128" fmla="*/ 2516667 h 4902793"/>
              <a:gd name="connsiteX129" fmla="*/ 1237167 w 1364795"/>
              <a:gd name="connsiteY129" fmla="*/ 2563058 h 4902793"/>
              <a:gd name="connsiteX130" fmla="*/ 1008956 w 1364795"/>
              <a:gd name="connsiteY130" fmla="*/ 2563058 h 4902793"/>
              <a:gd name="connsiteX131" fmla="*/ 1008956 w 1364795"/>
              <a:gd name="connsiteY131" fmla="*/ 2516667 h 4902793"/>
              <a:gd name="connsiteX132" fmla="*/ 1072406 w 1364795"/>
              <a:gd name="connsiteY132" fmla="*/ 2454778 h 4902793"/>
              <a:gd name="connsiteX133" fmla="*/ 191078 w 1364795"/>
              <a:gd name="connsiteY133" fmla="*/ 2454778 h 4902793"/>
              <a:gd name="connsiteX134" fmla="*/ 292389 w 1364795"/>
              <a:gd name="connsiteY134" fmla="*/ 2454778 h 4902793"/>
              <a:gd name="connsiteX135" fmla="*/ 355839 w 1364795"/>
              <a:gd name="connsiteY135" fmla="*/ 2516667 h 4902793"/>
              <a:gd name="connsiteX136" fmla="*/ 355839 w 1364795"/>
              <a:gd name="connsiteY136" fmla="*/ 2563058 h 4902793"/>
              <a:gd name="connsiteX137" fmla="*/ 127628 w 1364795"/>
              <a:gd name="connsiteY137" fmla="*/ 2563058 h 4902793"/>
              <a:gd name="connsiteX138" fmla="*/ 127628 w 1364795"/>
              <a:gd name="connsiteY138" fmla="*/ 2516667 h 4902793"/>
              <a:gd name="connsiteX139" fmla="*/ 191078 w 1364795"/>
              <a:gd name="connsiteY139" fmla="*/ 2454778 h 4902793"/>
              <a:gd name="connsiteX140" fmla="*/ 127628 w 1364795"/>
              <a:gd name="connsiteY140" fmla="*/ 2027689 h 4902793"/>
              <a:gd name="connsiteX141" fmla="*/ 355839 w 1364795"/>
              <a:gd name="connsiteY141" fmla="*/ 2027689 h 4902793"/>
              <a:gd name="connsiteX142" fmla="*/ 355839 w 1364795"/>
              <a:gd name="connsiteY142" fmla="*/ 2074080 h 4902793"/>
              <a:gd name="connsiteX143" fmla="*/ 292389 w 1364795"/>
              <a:gd name="connsiteY143" fmla="*/ 2135969 h 4902793"/>
              <a:gd name="connsiteX144" fmla="*/ 191078 w 1364795"/>
              <a:gd name="connsiteY144" fmla="*/ 2135969 h 4902793"/>
              <a:gd name="connsiteX145" fmla="*/ 127628 w 1364795"/>
              <a:gd name="connsiteY145" fmla="*/ 2074080 h 4902793"/>
              <a:gd name="connsiteX146" fmla="*/ 675480 w 1364795"/>
              <a:gd name="connsiteY146" fmla="*/ 1647719 h 4902793"/>
              <a:gd name="connsiteX147" fmla="*/ 708765 w 1364795"/>
              <a:gd name="connsiteY147" fmla="*/ 1647719 h 4902793"/>
              <a:gd name="connsiteX148" fmla="*/ 708765 w 1364795"/>
              <a:gd name="connsiteY148" fmla="*/ 1647823 h 4902793"/>
              <a:gd name="connsiteX149" fmla="*/ 803108 w 1364795"/>
              <a:gd name="connsiteY149" fmla="*/ 1742166 h 4902793"/>
              <a:gd name="connsiteX150" fmla="*/ 803108 w 1364795"/>
              <a:gd name="connsiteY150" fmla="*/ 1986603 h 4902793"/>
              <a:gd name="connsiteX151" fmla="*/ 802795 w 1364795"/>
              <a:gd name="connsiteY151" fmla="*/ 1993780 h 4902793"/>
              <a:gd name="connsiteX152" fmla="*/ 803108 w 1364795"/>
              <a:gd name="connsiteY152" fmla="*/ 2000957 h 4902793"/>
              <a:gd name="connsiteX153" fmla="*/ 803108 w 1364795"/>
              <a:gd name="connsiteY153" fmla="*/ 2245395 h 4902793"/>
              <a:gd name="connsiteX154" fmla="*/ 708765 w 1364795"/>
              <a:gd name="connsiteY154" fmla="*/ 2339738 h 4902793"/>
              <a:gd name="connsiteX155" fmla="*/ 675480 w 1364795"/>
              <a:gd name="connsiteY155" fmla="*/ 2339738 h 4902793"/>
              <a:gd name="connsiteX156" fmla="*/ 675480 w 1364795"/>
              <a:gd name="connsiteY156" fmla="*/ 2386127 h 4902793"/>
              <a:gd name="connsiteX157" fmla="*/ 612031 w 1364795"/>
              <a:gd name="connsiteY157" fmla="*/ 2448016 h 4902793"/>
              <a:gd name="connsiteX158" fmla="*/ 510719 w 1364795"/>
              <a:gd name="connsiteY158" fmla="*/ 2448016 h 4902793"/>
              <a:gd name="connsiteX159" fmla="*/ 447269 w 1364795"/>
              <a:gd name="connsiteY159" fmla="*/ 2386127 h 4902793"/>
              <a:gd name="connsiteX160" fmla="*/ 447269 w 1364795"/>
              <a:gd name="connsiteY160" fmla="*/ 2339736 h 4902793"/>
              <a:gd name="connsiteX161" fmla="*/ 675480 w 1364795"/>
              <a:gd name="connsiteY161" fmla="*/ 2339736 h 4902793"/>
              <a:gd name="connsiteX162" fmla="*/ 510719 w 1364795"/>
              <a:gd name="connsiteY162" fmla="*/ 1539438 h 4902793"/>
              <a:gd name="connsiteX163" fmla="*/ 612031 w 1364795"/>
              <a:gd name="connsiteY163" fmla="*/ 1539438 h 4902793"/>
              <a:gd name="connsiteX164" fmla="*/ 675480 w 1364795"/>
              <a:gd name="connsiteY164" fmla="*/ 1601327 h 4902793"/>
              <a:gd name="connsiteX165" fmla="*/ 675480 w 1364795"/>
              <a:gd name="connsiteY165" fmla="*/ 1647718 h 4902793"/>
              <a:gd name="connsiteX166" fmla="*/ 447269 w 1364795"/>
              <a:gd name="connsiteY166" fmla="*/ 1647718 h 4902793"/>
              <a:gd name="connsiteX167" fmla="*/ 447269 w 1364795"/>
              <a:gd name="connsiteY167" fmla="*/ 1601327 h 4902793"/>
              <a:gd name="connsiteX168" fmla="*/ 510719 w 1364795"/>
              <a:gd name="connsiteY168" fmla="*/ 1539438 h 4902793"/>
              <a:gd name="connsiteX169" fmla="*/ 94343 w 1364795"/>
              <a:gd name="connsiteY169" fmla="*/ 1335671 h 4902793"/>
              <a:gd name="connsiteX170" fmla="*/ 127628 w 1364795"/>
              <a:gd name="connsiteY170" fmla="*/ 1335671 h 4902793"/>
              <a:gd name="connsiteX171" fmla="*/ 127628 w 1364795"/>
              <a:gd name="connsiteY171" fmla="*/ 2027690 h 4902793"/>
              <a:gd name="connsiteX172" fmla="*/ 94343 w 1364795"/>
              <a:gd name="connsiteY172" fmla="*/ 2027690 h 4902793"/>
              <a:gd name="connsiteX173" fmla="*/ 0 w 1364795"/>
              <a:gd name="connsiteY173" fmla="*/ 1933347 h 4902793"/>
              <a:gd name="connsiteX174" fmla="*/ 0 w 1364795"/>
              <a:gd name="connsiteY174" fmla="*/ 1688909 h 4902793"/>
              <a:gd name="connsiteX175" fmla="*/ 313 w 1364795"/>
              <a:gd name="connsiteY175" fmla="*/ 1681732 h 4902793"/>
              <a:gd name="connsiteX176" fmla="*/ 0 w 1364795"/>
              <a:gd name="connsiteY176" fmla="*/ 1674555 h 4902793"/>
              <a:gd name="connsiteX177" fmla="*/ 0 w 1364795"/>
              <a:gd name="connsiteY177" fmla="*/ 1430117 h 4902793"/>
              <a:gd name="connsiteX178" fmla="*/ 0 w 1364795"/>
              <a:gd name="connsiteY178" fmla="*/ 1430013 h 4902793"/>
              <a:gd name="connsiteX179" fmla="*/ 94343 w 1364795"/>
              <a:gd name="connsiteY179" fmla="*/ 1335671 h 4902793"/>
              <a:gd name="connsiteX180" fmla="*/ 1237167 w 1364795"/>
              <a:gd name="connsiteY180" fmla="*/ 1335671 h 4902793"/>
              <a:gd name="connsiteX181" fmla="*/ 1270452 w 1364795"/>
              <a:gd name="connsiteY181" fmla="*/ 1335671 h 4902793"/>
              <a:gd name="connsiteX182" fmla="*/ 1270452 w 1364795"/>
              <a:gd name="connsiteY182" fmla="*/ 1335775 h 4902793"/>
              <a:gd name="connsiteX183" fmla="*/ 1364795 w 1364795"/>
              <a:gd name="connsiteY183" fmla="*/ 1430117 h 4902793"/>
              <a:gd name="connsiteX184" fmla="*/ 1364795 w 1364795"/>
              <a:gd name="connsiteY184" fmla="*/ 1674555 h 4902793"/>
              <a:gd name="connsiteX185" fmla="*/ 1364482 w 1364795"/>
              <a:gd name="connsiteY185" fmla="*/ 1681732 h 4902793"/>
              <a:gd name="connsiteX186" fmla="*/ 1364795 w 1364795"/>
              <a:gd name="connsiteY186" fmla="*/ 1688909 h 4902793"/>
              <a:gd name="connsiteX187" fmla="*/ 1364795 w 1364795"/>
              <a:gd name="connsiteY187" fmla="*/ 1933347 h 4902793"/>
              <a:gd name="connsiteX188" fmla="*/ 1270452 w 1364795"/>
              <a:gd name="connsiteY188" fmla="*/ 2027690 h 4902793"/>
              <a:gd name="connsiteX189" fmla="*/ 1237167 w 1364795"/>
              <a:gd name="connsiteY189" fmla="*/ 2027690 h 4902793"/>
              <a:gd name="connsiteX190" fmla="*/ 1237167 w 1364795"/>
              <a:gd name="connsiteY190" fmla="*/ 2074080 h 4902793"/>
              <a:gd name="connsiteX191" fmla="*/ 1173717 w 1364795"/>
              <a:gd name="connsiteY191" fmla="*/ 2135969 h 4902793"/>
              <a:gd name="connsiteX192" fmla="*/ 1072406 w 1364795"/>
              <a:gd name="connsiteY192" fmla="*/ 2135969 h 4902793"/>
              <a:gd name="connsiteX193" fmla="*/ 1008956 w 1364795"/>
              <a:gd name="connsiteY193" fmla="*/ 2074080 h 4902793"/>
              <a:gd name="connsiteX194" fmla="*/ 1008956 w 1364795"/>
              <a:gd name="connsiteY194" fmla="*/ 2027689 h 4902793"/>
              <a:gd name="connsiteX195" fmla="*/ 1237167 w 1364795"/>
              <a:gd name="connsiteY195" fmla="*/ 2027689 h 4902793"/>
              <a:gd name="connsiteX196" fmla="*/ 191078 w 1364795"/>
              <a:gd name="connsiteY196" fmla="*/ 1227390 h 4902793"/>
              <a:gd name="connsiteX197" fmla="*/ 292389 w 1364795"/>
              <a:gd name="connsiteY197" fmla="*/ 1227390 h 4902793"/>
              <a:gd name="connsiteX198" fmla="*/ 355839 w 1364795"/>
              <a:gd name="connsiteY198" fmla="*/ 1289279 h 4902793"/>
              <a:gd name="connsiteX199" fmla="*/ 355839 w 1364795"/>
              <a:gd name="connsiteY199" fmla="*/ 1335670 h 4902793"/>
              <a:gd name="connsiteX200" fmla="*/ 127628 w 1364795"/>
              <a:gd name="connsiteY200" fmla="*/ 1335670 h 4902793"/>
              <a:gd name="connsiteX201" fmla="*/ 127628 w 1364795"/>
              <a:gd name="connsiteY201" fmla="*/ 1289279 h 4902793"/>
              <a:gd name="connsiteX202" fmla="*/ 191078 w 1364795"/>
              <a:gd name="connsiteY202" fmla="*/ 1227390 h 4902793"/>
              <a:gd name="connsiteX203" fmla="*/ 1072406 w 1364795"/>
              <a:gd name="connsiteY203" fmla="*/ 1227390 h 4902793"/>
              <a:gd name="connsiteX204" fmla="*/ 1173717 w 1364795"/>
              <a:gd name="connsiteY204" fmla="*/ 1227390 h 4902793"/>
              <a:gd name="connsiteX205" fmla="*/ 1237167 w 1364795"/>
              <a:gd name="connsiteY205" fmla="*/ 1289279 h 4902793"/>
              <a:gd name="connsiteX206" fmla="*/ 1237167 w 1364795"/>
              <a:gd name="connsiteY206" fmla="*/ 1335670 h 4902793"/>
              <a:gd name="connsiteX207" fmla="*/ 1008956 w 1364795"/>
              <a:gd name="connsiteY207" fmla="*/ 1335670 h 4902793"/>
              <a:gd name="connsiteX208" fmla="*/ 1008956 w 1364795"/>
              <a:gd name="connsiteY208" fmla="*/ 1289279 h 4902793"/>
              <a:gd name="connsiteX209" fmla="*/ 1072406 w 1364795"/>
              <a:gd name="connsiteY209" fmla="*/ 1227390 h 4902793"/>
              <a:gd name="connsiteX210" fmla="*/ 447269 w 1364795"/>
              <a:gd name="connsiteY210" fmla="*/ 1112347 h 4902793"/>
              <a:gd name="connsiteX211" fmla="*/ 675480 w 1364795"/>
              <a:gd name="connsiteY211" fmla="*/ 1112347 h 4902793"/>
              <a:gd name="connsiteX212" fmla="*/ 675480 w 1364795"/>
              <a:gd name="connsiteY212" fmla="*/ 1158738 h 4902793"/>
              <a:gd name="connsiteX213" fmla="*/ 612031 w 1364795"/>
              <a:gd name="connsiteY213" fmla="*/ 1220627 h 4902793"/>
              <a:gd name="connsiteX214" fmla="*/ 510719 w 1364795"/>
              <a:gd name="connsiteY214" fmla="*/ 1220627 h 4902793"/>
              <a:gd name="connsiteX215" fmla="*/ 447269 w 1364795"/>
              <a:gd name="connsiteY215" fmla="*/ 1158738 h 4902793"/>
              <a:gd name="connsiteX216" fmla="*/ 1008956 w 1364795"/>
              <a:gd name="connsiteY216" fmla="*/ 800301 h 4902793"/>
              <a:gd name="connsiteX217" fmla="*/ 1237167 w 1364795"/>
              <a:gd name="connsiteY217" fmla="*/ 800301 h 4902793"/>
              <a:gd name="connsiteX218" fmla="*/ 1237167 w 1364795"/>
              <a:gd name="connsiteY218" fmla="*/ 846692 h 4902793"/>
              <a:gd name="connsiteX219" fmla="*/ 1173717 w 1364795"/>
              <a:gd name="connsiteY219" fmla="*/ 908581 h 4902793"/>
              <a:gd name="connsiteX220" fmla="*/ 1072406 w 1364795"/>
              <a:gd name="connsiteY220" fmla="*/ 908581 h 4902793"/>
              <a:gd name="connsiteX221" fmla="*/ 1008956 w 1364795"/>
              <a:gd name="connsiteY221" fmla="*/ 846692 h 4902793"/>
              <a:gd name="connsiteX222" fmla="*/ 127628 w 1364795"/>
              <a:gd name="connsiteY222" fmla="*/ 800299 h 4902793"/>
              <a:gd name="connsiteX223" fmla="*/ 355839 w 1364795"/>
              <a:gd name="connsiteY223" fmla="*/ 800299 h 4902793"/>
              <a:gd name="connsiteX224" fmla="*/ 355839 w 1364795"/>
              <a:gd name="connsiteY224" fmla="*/ 846690 h 4902793"/>
              <a:gd name="connsiteX225" fmla="*/ 292389 w 1364795"/>
              <a:gd name="connsiteY225" fmla="*/ 908579 h 4902793"/>
              <a:gd name="connsiteX226" fmla="*/ 191078 w 1364795"/>
              <a:gd name="connsiteY226" fmla="*/ 908579 h 4902793"/>
              <a:gd name="connsiteX227" fmla="*/ 127628 w 1364795"/>
              <a:gd name="connsiteY227" fmla="*/ 846690 h 4902793"/>
              <a:gd name="connsiteX228" fmla="*/ 675480 w 1364795"/>
              <a:gd name="connsiteY228" fmla="*/ 420330 h 4902793"/>
              <a:gd name="connsiteX229" fmla="*/ 708765 w 1364795"/>
              <a:gd name="connsiteY229" fmla="*/ 420330 h 4902793"/>
              <a:gd name="connsiteX230" fmla="*/ 708765 w 1364795"/>
              <a:gd name="connsiteY230" fmla="*/ 420433 h 4902793"/>
              <a:gd name="connsiteX231" fmla="*/ 803108 w 1364795"/>
              <a:gd name="connsiteY231" fmla="*/ 514776 h 4902793"/>
              <a:gd name="connsiteX232" fmla="*/ 803108 w 1364795"/>
              <a:gd name="connsiteY232" fmla="*/ 759213 h 4902793"/>
              <a:gd name="connsiteX233" fmla="*/ 802795 w 1364795"/>
              <a:gd name="connsiteY233" fmla="*/ 766391 h 4902793"/>
              <a:gd name="connsiteX234" fmla="*/ 803108 w 1364795"/>
              <a:gd name="connsiteY234" fmla="*/ 773568 h 4902793"/>
              <a:gd name="connsiteX235" fmla="*/ 803108 w 1364795"/>
              <a:gd name="connsiteY235" fmla="*/ 1018006 h 4902793"/>
              <a:gd name="connsiteX236" fmla="*/ 708765 w 1364795"/>
              <a:gd name="connsiteY236" fmla="*/ 1112348 h 4902793"/>
              <a:gd name="connsiteX237" fmla="*/ 675480 w 1364795"/>
              <a:gd name="connsiteY237" fmla="*/ 1112348 h 4902793"/>
              <a:gd name="connsiteX238" fmla="*/ 510719 w 1364795"/>
              <a:gd name="connsiteY238" fmla="*/ 312049 h 4902793"/>
              <a:gd name="connsiteX239" fmla="*/ 612031 w 1364795"/>
              <a:gd name="connsiteY239" fmla="*/ 312049 h 4902793"/>
              <a:gd name="connsiteX240" fmla="*/ 675480 w 1364795"/>
              <a:gd name="connsiteY240" fmla="*/ 373938 h 4902793"/>
              <a:gd name="connsiteX241" fmla="*/ 675480 w 1364795"/>
              <a:gd name="connsiteY241" fmla="*/ 420328 h 4902793"/>
              <a:gd name="connsiteX242" fmla="*/ 447269 w 1364795"/>
              <a:gd name="connsiteY242" fmla="*/ 420328 h 4902793"/>
              <a:gd name="connsiteX243" fmla="*/ 447269 w 1364795"/>
              <a:gd name="connsiteY243" fmla="*/ 373938 h 4902793"/>
              <a:gd name="connsiteX244" fmla="*/ 510719 w 1364795"/>
              <a:gd name="connsiteY244" fmla="*/ 312049 h 4902793"/>
              <a:gd name="connsiteX245" fmla="*/ 1237167 w 1364795"/>
              <a:gd name="connsiteY245" fmla="*/ 108385 h 4902793"/>
              <a:gd name="connsiteX246" fmla="*/ 1270452 w 1364795"/>
              <a:gd name="connsiteY246" fmla="*/ 108385 h 4902793"/>
              <a:gd name="connsiteX247" fmla="*/ 1364795 w 1364795"/>
              <a:gd name="connsiteY247" fmla="*/ 202728 h 4902793"/>
              <a:gd name="connsiteX248" fmla="*/ 1364795 w 1364795"/>
              <a:gd name="connsiteY248" fmla="*/ 447165 h 4902793"/>
              <a:gd name="connsiteX249" fmla="*/ 1364482 w 1364795"/>
              <a:gd name="connsiteY249" fmla="*/ 454342 h 4902793"/>
              <a:gd name="connsiteX250" fmla="*/ 1364795 w 1364795"/>
              <a:gd name="connsiteY250" fmla="*/ 461519 h 4902793"/>
              <a:gd name="connsiteX251" fmla="*/ 1364795 w 1364795"/>
              <a:gd name="connsiteY251" fmla="*/ 705957 h 4902793"/>
              <a:gd name="connsiteX252" fmla="*/ 1270452 w 1364795"/>
              <a:gd name="connsiteY252" fmla="*/ 800299 h 4902793"/>
              <a:gd name="connsiteX253" fmla="*/ 1237167 w 1364795"/>
              <a:gd name="connsiteY253" fmla="*/ 800299 h 4902793"/>
              <a:gd name="connsiteX254" fmla="*/ 94342 w 1364795"/>
              <a:gd name="connsiteY254" fmla="*/ 108281 h 4902793"/>
              <a:gd name="connsiteX255" fmla="*/ 127628 w 1364795"/>
              <a:gd name="connsiteY255" fmla="*/ 108281 h 4902793"/>
              <a:gd name="connsiteX256" fmla="*/ 127628 w 1364795"/>
              <a:gd name="connsiteY256" fmla="*/ 800300 h 4902793"/>
              <a:gd name="connsiteX257" fmla="*/ 94342 w 1364795"/>
              <a:gd name="connsiteY257" fmla="*/ 800300 h 4902793"/>
              <a:gd name="connsiteX258" fmla="*/ 0 w 1364795"/>
              <a:gd name="connsiteY258" fmla="*/ 705957 h 4902793"/>
              <a:gd name="connsiteX259" fmla="*/ 0 w 1364795"/>
              <a:gd name="connsiteY259" fmla="*/ 461519 h 4902793"/>
              <a:gd name="connsiteX260" fmla="*/ 312 w 1364795"/>
              <a:gd name="connsiteY260" fmla="*/ 454342 h 4902793"/>
              <a:gd name="connsiteX261" fmla="*/ 0 w 1364795"/>
              <a:gd name="connsiteY261" fmla="*/ 447165 h 4902793"/>
              <a:gd name="connsiteX262" fmla="*/ 0 w 1364795"/>
              <a:gd name="connsiteY262" fmla="*/ 202728 h 4902793"/>
              <a:gd name="connsiteX263" fmla="*/ 0 w 1364795"/>
              <a:gd name="connsiteY263" fmla="*/ 202624 h 4902793"/>
              <a:gd name="connsiteX264" fmla="*/ 94342 w 1364795"/>
              <a:gd name="connsiteY264" fmla="*/ 108281 h 4902793"/>
              <a:gd name="connsiteX265" fmla="*/ 191078 w 1364795"/>
              <a:gd name="connsiteY265" fmla="*/ 0 h 4902793"/>
              <a:gd name="connsiteX266" fmla="*/ 292389 w 1364795"/>
              <a:gd name="connsiteY266" fmla="*/ 0 h 4902793"/>
              <a:gd name="connsiteX267" fmla="*/ 355839 w 1364795"/>
              <a:gd name="connsiteY267" fmla="*/ 61889 h 4902793"/>
              <a:gd name="connsiteX268" fmla="*/ 355839 w 1364795"/>
              <a:gd name="connsiteY268" fmla="*/ 108280 h 4902793"/>
              <a:gd name="connsiteX269" fmla="*/ 127628 w 1364795"/>
              <a:gd name="connsiteY269" fmla="*/ 108280 h 4902793"/>
              <a:gd name="connsiteX270" fmla="*/ 127628 w 1364795"/>
              <a:gd name="connsiteY270" fmla="*/ 61889 h 4902793"/>
              <a:gd name="connsiteX271" fmla="*/ 191078 w 1364795"/>
              <a:gd name="connsiteY271" fmla="*/ 0 h 4902793"/>
              <a:gd name="connsiteX272" fmla="*/ 1072406 w 1364795"/>
              <a:gd name="connsiteY272" fmla="*/ 0 h 4902793"/>
              <a:gd name="connsiteX273" fmla="*/ 1173717 w 1364795"/>
              <a:gd name="connsiteY273" fmla="*/ 0 h 4902793"/>
              <a:gd name="connsiteX274" fmla="*/ 1237167 w 1364795"/>
              <a:gd name="connsiteY274" fmla="*/ 61889 h 4902793"/>
              <a:gd name="connsiteX275" fmla="*/ 1237167 w 1364795"/>
              <a:gd name="connsiteY275" fmla="*/ 108280 h 4902793"/>
              <a:gd name="connsiteX276" fmla="*/ 1008956 w 1364795"/>
              <a:gd name="connsiteY276" fmla="*/ 108280 h 4902793"/>
              <a:gd name="connsiteX277" fmla="*/ 1008956 w 1364795"/>
              <a:gd name="connsiteY277" fmla="*/ 61889 h 4902793"/>
              <a:gd name="connsiteX278" fmla="*/ 1072406 w 1364795"/>
              <a:gd name="connsiteY278" fmla="*/ 0 h 490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364795" h="4902793">
                <a:moveTo>
                  <a:pt x="447270" y="4794513"/>
                </a:moveTo>
                <a:lnTo>
                  <a:pt x="675481" y="4794513"/>
                </a:lnTo>
                <a:lnTo>
                  <a:pt x="675481" y="4840904"/>
                </a:lnTo>
                <a:cubicBezTo>
                  <a:pt x="675481" y="4876477"/>
                  <a:pt x="648437" y="4902793"/>
                  <a:pt x="612031" y="4902793"/>
                </a:cubicBezTo>
                <a:lnTo>
                  <a:pt x="510719" y="4902793"/>
                </a:lnTo>
                <a:cubicBezTo>
                  <a:pt x="474313" y="4902793"/>
                  <a:pt x="447270" y="4876477"/>
                  <a:pt x="447270" y="4840904"/>
                </a:cubicBezTo>
                <a:close/>
                <a:moveTo>
                  <a:pt x="127629" y="4482464"/>
                </a:moveTo>
                <a:lnTo>
                  <a:pt x="355840" y="4482464"/>
                </a:lnTo>
                <a:lnTo>
                  <a:pt x="355840" y="4528855"/>
                </a:lnTo>
                <a:cubicBezTo>
                  <a:pt x="355840" y="4564428"/>
                  <a:pt x="328795" y="4590744"/>
                  <a:pt x="292389" y="4590744"/>
                </a:cubicBezTo>
                <a:lnTo>
                  <a:pt x="191078" y="4590744"/>
                </a:lnTo>
                <a:cubicBezTo>
                  <a:pt x="154672" y="4590744"/>
                  <a:pt x="127629" y="4564428"/>
                  <a:pt x="127629" y="4528855"/>
                </a:cubicBezTo>
                <a:close/>
                <a:moveTo>
                  <a:pt x="675481" y="4102494"/>
                </a:moveTo>
                <a:lnTo>
                  <a:pt x="708765" y="4102494"/>
                </a:lnTo>
                <a:lnTo>
                  <a:pt x="708765" y="4102598"/>
                </a:lnTo>
                <a:cubicBezTo>
                  <a:pt x="763685" y="4102598"/>
                  <a:pt x="803108" y="4142020"/>
                  <a:pt x="803108" y="4196941"/>
                </a:cubicBezTo>
                <a:lnTo>
                  <a:pt x="803108" y="4441378"/>
                </a:lnTo>
                <a:cubicBezTo>
                  <a:pt x="803108" y="4443875"/>
                  <a:pt x="802899" y="4446163"/>
                  <a:pt x="802795" y="4448555"/>
                </a:cubicBezTo>
                <a:cubicBezTo>
                  <a:pt x="802899" y="4450947"/>
                  <a:pt x="803108" y="4453340"/>
                  <a:pt x="803108" y="4455732"/>
                </a:cubicBezTo>
                <a:lnTo>
                  <a:pt x="803108" y="4700170"/>
                </a:lnTo>
                <a:cubicBezTo>
                  <a:pt x="803108" y="4755090"/>
                  <a:pt x="763685" y="4794513"/>
                  <a:pt x="708765" y="4794513"/>
                </a:cubicBezTo>
                <a:lnTo>
                  <a:pt x="675481" y="4794513"/>
                </a:lnTo>
                <a:close/>
                <a:moveTo>
                  <a:pt x="510719" y="3994213"/>
                </a:moveTo>
                <a:lnTo>
                  <a:pt x="612031" y="3994213"/>
                </a:lnTo>
                <a:cubicBezTo>
                  <a:pt x="648437" y="3994213"/>
                  <a:pt x="675481" y="4020529"/>
                  <a:pt x="675481" y="4056103"/>
                </a:cubicBezTo>
                <a:lnTo>
                  <a:pt x="675481" y="4102493"/>
                </a:lnTo>
                <a:lnTo>
                  <a:pt x="447270" y="4102493"/>
                </a:lnTo>
                <a:lnTo>
                  <a:pt x="447270" y="4056103"/>
                </a:lnTo>
                <a:cubicBezTo>
                  <a:pt x="447270" y="4020529"/>
                  <a:pt x="474313" y="3994213"/>
                  <a:pt x="510719" y="3994213"/>
                </a:cubicBezTo>
                <a:close/>
                <a:moveTo>
                  <a:pt x="1237167" y="3790446"/>
                </a:moveTo>
                <a:lnTo>
                  <a:pt x="1270452" y="3790446"/>
                </a:lnTo>
                <a:lnTo>
                  <a:pt x="1270452" y="3790550"/>
                </a:lnTo>
                <a:cubicBezTo>
                  <a:pt x="1325372" y="3790550"/>
                  <a:pt x="1364795" y="3829972"/>
                  <a:pt x="1364795" y="3884893"/>
                </a:cubicBezTo>
                <a:lnTo>
                  <a:pt x="1364795" y="4129330"/>
                </a:lnTo>
                <a:cubicBezTo>
                  <a:pt x="1364795" y="4131827"/>
                  <a:pt x="1364586" y="4134115"/>
                  <a:pt x="1364482" y="4136507"/>
                </a:cubicBezTo>
                <a:cubicBezTo>
                  <a:pt x="1364586" y="4138899"/>
                  <a:pt x="1364795" y="4141292"/>
                  <a:pt x="1364795" y="4143684"/>
                </a:cubicBezTo>
                <a:lnTo>
                  <a:pt x="1364795" y="4388122"/>
                </a:lnTo>
                <a:cubicBezTo>
                  <a:pt x="1364795" y="4443042"/>
                  <a:pt x="1325372" y="4482465"/>
                  <a:pt x="1270452" y="4482465"/>
                </a:cubicBezTo>
                <a:lnTo>
                  <a:pt x="1237167" y="4482465"/>
                </a:lnTo>
                <a:lnTo>
                  <a:pt x="1237167" y="4528855"/>
                </a:lnTo>
                <a:cubicBezTo>
                  <a:pt x="1237167" y="4564428"/>
                  <a:pt x="1210123" y="4590744"/>
                  <a:pt x="1173717" y="4590744"/>
                </a:cubicBezTo>
                <a:lnTo>
                  <a:pt x="1072406" y="4590744"/>
                </a:lnTo>
                <a:cubicBezTo>
                  <a:pt x="1036000" y="4590744"/>
                  <a:pt x="1008956" y="4564428"/>
                  <a:pt x="1008956" y="4528855"/>
                </a:cubicBezTo>
                <a:lnTo>
                  <a:pt x="1008956" y="4482464"/>
                </a:lnTo>
                <a:lnTo>
                  <a:pt x="1237167" y="4482464"/>
                </a:lnTo>
                <a:close/>
                <a:moveTo>
                  <a:pt x="94343" y="3790446"/>
                </a:moveTo>
                <a:lnTo>
                  <a:pt x="127628" y="3790446"/>
                </a:lnTo>
                <a:lnTo>
                  <a:pt x="127628" y="4482465"/>
                </a:lnTo>
                <a:lnTo>
                  <a:pt x="94343" y="4482465"/>
                </a:lnTo>
                <a:cubicBezTo>
                  <a:pt x="39422" y="4482465"/>
                  <a:pt x="1" y="4443042"/>
                  <a:pt x="1" y="4388122"/>
                </a:cubicBezTo>
                <a:lnTo>
                  <a:pt x="1" y="4143684"/>
                </a:lnTo>
                <a:cubicBezTo>
                  <a:pt x="1" y="4141188"/>
                  <a:pt x="209" y="4138899"/>
                  <a:pt x="313" y="4136507"/>
                </a:cubicBezTo>
                <a:cubicBezTo>
                  <a:pt x="209" y="4134115"/>
                  <a:pt x="1" y="4131722"/>
                  <a:pt x="1" y="4129330"/>
                </a:cubicBezTo>
                <a:lnTo>
                  <a:pt x="1" y="3884893"/>
                </a:lnTo>
                <a:lnTo>
                  <a:pt x="1" y="3884789"/>
                </a:lnTo>
                <a:cubicBezTo>
                  <a:pt x="1" y="3829868"/>
                  <a:pt x="39422" y="3790446"/>
                  <a:pt x="94343" y="3790446"/>
                </a:cubicBezTo>
                <a:close/>
                <a:moveTo>
                  <a:pt x="1072406" y="3682165"/>
                </a:moveTo>
                <a:lnTo>
                  <a:pt x="1173717" y="3682165"/>
                </a:lnTo>
                <a:cubicBezTo>
                  <a:pt x="1210123" y="3682165"/>
                  <a:pt x="1237167" y="3708481"/>
                  <a:pt x="1237167" y="3744055"/>
                </a:cubicBezTo>
                <a:lnTo>
                  <a:pt x="1237167" y="3790445"/>
                </a:lnTo>
                <a:lnTo>
                  <a:pt x="1008956" y="3790445"/>
                </a:lnTo>
                <a:lnTo>
                  <a:pt x="1008956" y="3744055"/>
                </a:lnTo>
                <a:cubicBezTo>
                  <a:pt x="1008956" y="3708481"/>
                  <a:pt x="1036000" y="3682165"/>
                  <a:pt x="1072406" y="3682165"/>
                </a:cubicBezTo>
                <a:close/>
                <a:moveTo>
                  <a:pt x="191078" y="3682165"/>
                </a:moveTo>
                <a:lnTo>
                  <a:pt x="292389" y="3682165"/>
                </a:lnTo>
                <a:cubicBezTo>
                  <a:pt x="328795" y="3682165"/>
                  <a:pt x="355840" y="3708481"/>
                  <a:pt x="355840" y="3744055"/>
                </a:cubicBezTo>
                <a:lnTo>
                  <a:pt x="355840" y="3790445"/>
                </a:lnTo>
                <a:lnTo>
                  <a:pt x="127629" y="3790445"/>
                </a:lnTo>
                <a:lnTo>
                  <a:pt x="127629" y="3744055"/>
                </a:lnTo>
                <a:cubicBezTo>
                  <a:pt x="127629" y="3708481"/>
                  <a:pt x="154672" y="3682165"/>
                  <a:pt x="191078" y="3682165"/>
                </a:cubicBezTo>
                <a:close/>
                <a:moveTo>
                  <a:pt x="447269" y="3567124"/>
                </a:moveTo>
                <a:lnTo>
                  <a:pt x="675481" y="3567124"/>
                </a:lnTo>
                <a:lnTo>
                  <a:pt x="675481" y="3613515"/>
                </a:lnTo>
                <a:cubicBezTo>
                  <a:pt x="675481" y="3649088"/>
                  <a:pt x="648437" y="3675404"/>
                  <a:pt x="612031" y="3675404"/>
                </a:cubicBezTo>
                <a:lnTo>
                  <a:pt x="510719" y="3675404"/>
                </a:lnTo>
                <a:cubicBezTo>
                  <a:pt x="474313" y="3675404"/>
                  <a:pt x="447269" y="3649088"/>
                  <a:pt x="447269" y="3613515"/>
                </a:cubicBezTo>
                <a:close/>
                <a:moveTo>
                  <a:pt x="1008956" y="3255076"/>
                </a:moveTo>
                <a:lnTo>
                  <a:pt x="1237167" y="3255076"/>
                </a:lnTo>
                <a:lnTo>
                  <a:pt x="1237167" y="3301467"/>
                </a:lnTo>
                <a:cubicBezTo>
                  <a:pt x="1237167" y="3337040"/>
                  <a:pt x="1210123" y="3363356"/>
                  <a:pt x="1173717" y="3363356"/>
                </a:cubicBezTo>
                <a:lnTo>
                  <a:pt x="1072406" y="3363356"/>
                </a:lnTo>
                <a:cubicBezTo>
                  <a:pt x="1036000" y="3363356"/>
                  <a:pt x="1008956" y="3337040"/>
                  <a:pt x="1008956" y="3301467"/>
                </a:cubicBezTo>
                <a:close/>
                <a:moveTo>
                  <a:pt x="127628" y="3255076"/>
                </a:moveTo>
                <a:lnTo>
                  <a:pt x="355839" y="3255076"/>
                </a:lnTo>
                <a:lnTo>
                  <a:pt x="355839" y="3301467"/>
                </a:lnTo>
                <a:cubicBezTo>
                  <a:pt x="355839" y="3337040"/>
                  <a:pt x="328795" y="3363356"/>
                  <a:pt x="292389" y="3363356"/>
                </a:cubicBezTo>
                <a:lnTo>
                  <a:pt x="191078" y="3363356"/>
                </a:lnTo>
                <a:cubicBezTo>
                  <a:pt x="154672" y="3363356"/>
                  <a:pt x="127628" y="3337040"/>
                  <a:pt x="127628" y="3301467"/>
                </a:cubicBezTo>
                <a:close/>
                <a:moveTo>
                  <a:pt x="675481" y="2875105"/>
                </a:moveTo>
                <a:lnTo>
                  <a:pt x="708765" y="2875105"/>
                </a:lnTo>
                <a:lnTo>
                  <a:pt x="708765" y="2875209"/>
                </a:lnTo>
                <a:cubicBezTo>
                  <a:pt x="763685" y="2875209"/>
                  <a:pt x="803108" y="2914631"/>
                  <a:pt x="803108" y="2969552"/>
                </a:cubicBezTo>
                <a:lnTo>
                  <a:pt x="803108" y="3213989"/>
                </a:lnTo>
                <a:cubicBezTo>
                  <a:pt x="803108" y="3216486"/>
                  <a:pt x="802899" y="3218774"/>
                  <a:pt x="802795" y="3221166"/>
                </a:cubicBezTo>
                <a:cubicBezTo>
                  <a:pt x="802899" y="3223558"/>
                  <a:pt x="803108" y="3225951"/>
                  <a:pt x="803108" y="3228343"/>
                </a:cubicBezTo>
                <a:lnTo>
                  <a:pt x="803108" y="3472781"/>
                </a:lnTo>
                <a:cubicBezTo>
                  <a:pt x="803108" y="3527701"/>
                  <a:pt x="763685" y="3567124"/>
                  <a:pt x="708765" y="3567124"/>
                </a:cubicBezTo>
                <a:lnTo>
                  <a:pt x="675481" y="3567124"/>
                </a:lnTo>
                <a:close/>
                <a:moveTo>
                  <a:pt x="510719" y="2766826"/>
                </a:moveTo>
                <a:lnTo>
                  <a:pt x="612031" y="2766826"/>
                </a:lnTo>
                <a:cubicBezTo>
                  <a:pt x="648437" y="2766826"/>
                  <a:pt x="675481" y="2793142"/>
                  <a:pt x="675481" y="2828716"/>
                </a:cubicBezTo>
                <a:lnTo>
                  <a:pt x="675481" y="2875105"/>
                </a:lnTo>
                <a:lnTo>
                  <a:pt x="447269" y="2875105"/>
                </a:lnTo>
                <a:lnTo>
                  <a:pt x="447269" y="2828716"/>
                </a:lnTo>
                <a:cubicBezTo>
                  <a:pt x="447269" y="2793142"/>
                  <a:pt x="474313" y="2766826"/>
                  <a:pt x="510719" y="2766826"/>
                </a:cubicBezTo>
                <a:close/>
                <a:moveTo>
                  <a:pt x="94343" y="2563058"/>
                </a:moveTo>
                <a:lnTo>
                  <a:pt x="127628" y="2563058"/>
                </a:lnTo>
                <a:lnTo>
                  <a:pt x="127628" y="3255076"/>
                </a:lnTo>
                <a:lnTo>
                  <a:pt x="94343" y="3255076"/>
                </a:lnTo>
                <a:cubicBezTo>
                  <a:pt x="39422" y="3255076"/>
                  <a:pt x="0" y="3215653"/>
                  <a:pt x="0" y="3160733"/>
                </a:cubicBezTo>
                <a:lnTo>
                  <a:pt x="0" y="2916295"/>
                </a:lnTo>
                <a:cubicBezTo>
                  <a:pt x="0" y="2913799"/>
                  <a:pt x="209" y="2911510"/>
                  <a:pt x="313" y="2909118"/>
                </a:cubicBezTo>
                <a:cubicBezTo>
                  <a:pt x="209" y="2906726"/>
                  <a:pt x="0" y="2904333"/>
                  <a:pt x="0" y="2901941"/>
                </a:cubicBezTo>
                <a:lnTo>
                  <a:pt x="0" y="2657504"/>
                </a:lnTo>
                <a:lnTo>
                  <a:pt x="0" y="2657401"/>
                </a:lnTo>
                <a:cubicBezTo>
                  <a:pt x="0" y="2602480"/>
                  <a:pt x="39422" y="2563058"/>
                  <a:pt x="94343" y="2563058"/>
                </a:cubicBezTo>
                <a:close/>
                <a:moveTo>
                  <a:pt x="1237167" y="2563058"/>
                </a:moveTo>
                <a:lnTo>
                  <a:pt x="1270452" y="2563058"/>
                </a:lnTo>
                <a:lnTo>
                  <a:pt x="1270452" y="2563162"/>
                </a:lnTo>
                <a:cubicBezTo>
                  <a:pt x="1325372" y="2563162"/>
                  <a:pt x="1364795" y="2602584"/>
                  <a:pt x="1364795" y="2657504"/>
                </a:cubicBezTo>
                <a:lnTo>
                  <a:pt x="1364795" y="2901941"/>
                </a:lnTo>
                <a:cubicBezTo>
                  <a:pt x="1364795" y="2904438"/>
                  <a:pt x="1364586" y="2906726"/>
                  <a:pt x="1364482" y="2909118"/>
                </a:cubicBezTo>
                <a:cubicBezTo>
                  <a:pt x="1364586" y="2911510"/>
                  <a:pt x="1364795" y="2913903"/>
                  <a:pt x="1364795" y="2916295"/>
                </a:cubicBezTo>
                <a:lnTo>
                  <a:pt x="1364795" y="3160733"/>
                </a:lnTo>
                <a:cubicBezTo>
                  <a:pt x="1364795" y="3215653"/>
                  <a:pt x="1325372" y="3255076"/>
                  <a:pt x="1270452" y="3255076"/>
                </a:cubicBezTo>
                <a:lnTo>
                  <a:pt x="1237167" y="3255076"/>
                </a:lnTo>
                <a:close/>
                <a:moveTo>
                  <a:pt x="1072406" y="2454778"/>
                </a:moveTo>
                <a:lnTo>
                  <a:pt x="1173717" y="2454778"/>
                </a:lnTo>
                <a:cubicBezTo>
                  <a:pt x="1210123" y="2454778"/>
                  <a:pt x="1237167" y="2481094"/>
                  <a:pt x="1237167" y="2516667"/>
                </a:cubicBezTo>
                <a:lnTo>
                  <a:pt x="1237167" y="2563058"/>
                </a:lnTo>
                <a:lnTo>
                  <a:pt x="1008956" y="2563058"/>
                </a:lnTo>
                <a:lnTo>
                  <a:pt x="1008956" y="2516667"/>
                </a:lnTo>
                <a:cubicBezTo>
                  <a:pt x="1008956" y="2481094"/>
                  <a:pt x="1036000" y="2454778"/>
                  <a:pt x="1072406" y="2454778"/>
                </a:cubicBezTo>
                <a:close/>
                <a:moveTo>
                  <a:pt x="191078" y="2454778"/>
                </a:moveTo>
                <a:lnTo>
                  <a:pt x="292389" y="2454778"/>
                </a:lnTo>
                <a:cubicBezTo>
                  <a:pt x="328795" y="2454778"/>
                  <a:pt x="355839" y="2481094"/>
                  <a:pt x="355839" y="2516667"/>
                </a:cubicBezTo>
                <a:lnTo>
                  <a:pt x="355839" y="2563058"/>
                </a:lnTo>
                <a:lnTo>
                  <a:pt x="127628" y="2563058"/>
                </a:lnTo>
                <a:lnTo>
                  <a:pt x="127628" y="2516667"/>
                </a:lnTo>
                <a:cubicBezTo>
                  <a:pt x="127628" y="2481094"/>
                  <a:pt x="154672" y="2454778"/>
                  <a:pt x="191078" y="2454778"/>
                </a:cubicBezTo>
                <a:close/>
                <a:moveTo>
                  <a:pt x="127628" y="2027689"/>
                </a:moveTo>
                <a:lnTo>
                  <a:pt x="355839" y="2027689"/>
                </a:lnTo>
                <a:lnTo>
                  <a:pt x="355839" y="2074080"/>
                </a:lnTo>
                <a:cubicBezTo>
                  <a:pt x="355839" y="2109653"/>
                  <a:pt x="328795" y="2135969"/>
                  <a:pt x="292389" y="2135969"/>
                </a:cubicBezTo>
                <a:lnTo>
                  <a:pt x="191078" y="2135969"/>
                </a:lnTo>
                <a:cubicBezTo>
                  <a:pt x="154672" y="2135969"/>
                  <a:pt x="127628" y="2109653"/>
                  <a:pt x="127628" y="2074080"/>
                </a:cubicBezTo>
                <a:close/>
                <a:moveTo>
                  <a:pt x="675480" y="1647719"/>
                </a:moveTo>
                <a:lnTo>
                  <a:pt x="708765" y="1647719"/>
                </a:lnTo>
                <a:lnTo>
                  <a:pt x="708765" y="1647823"/>
                </a:lnTo>
                <a:cubicBezTo>
                  <a:pt x="763685" y="1647823"/>
                  <a:pt x="803108" y="1687245"/>
                  <a:pt x="803108" y="1742166"/>
                </a:cubicBezTo>
                <a:lnTo>
                  <a:pt x="803108" y="1986603"/>
                </a:lnTo>
                <a:cubicBezTo>
                  <a:pt x="803108" y="1989099"/>
                  <a:pt x="802899" y="1991387"/>
                  <a:pt x="802795" y="1993780"/>
                </a:cubicBezTo>
                <a:cubicBezTo>
                  <a:pt x="802899" y="1996173"/>
                  <a:pt x="803108" y="1998565"/>
                  <a:pt x="803108" y="2000957"/>
                </a:cubicBezTo>
                <a:lnTo>
                  <a:pt x="803108" y="2245395"/>
                </a:lnTo>
                <a:cubicBezTo>
                  <a:pt x="803108" y="2300315"/>
                  <a:pt x="763685" y="2339738"/>
                  <a:pt x="708765" y="2339738"/>
                </a:cubicBezTo>
                <a:lnTo>
                  <a:pt x="675480" y="2339738"/>
                </a:lnTo>
                <a:lnTo>
                  <a:pt x="675480" y="2386127"/>
                </a:lnTo>
                <a:cubicBezTo>
                  <a:pt x="675480" y="2421700"/>
                  <a:pt x="648437" y="2448016"/>
                  <a:pt x="612031" y="2448016"/>
                </a:cubicBezTo>
                <a:lnTo>
                  <a:pt x="510719" y="2448016"/>
                </a:lnTo>
                <a:cubicBezTo>
                  <a:pt x="474313" y="2448016"/>
                  <a:pt x="447269" y="2421700"/>
                  <a:pt x="447269" y="2386127"/>
                </a:cubicBezTo>
                <a:lnTo>
                  <a:pt x="447269" y="2339736"/>
                </a:lnTo>
                <a:lnTo>
                  <a:pt x="675480" y="2339736"/>
                </a:lnTo>
                <a:close/>
                <a:moveTo>
                  <a:pt x="510719" y="1539438"/>
                </a:moveTo>
                <a:lnTo>
                  <a:pt x="612031" y="1539438"/>
                </a:lnTo>
                <a:cubicBezTo>
                  <a:pt x="648437" y="1539438"/>
                  <a:pt x="675480" y="1565754"/>
                  <a:pt x="675480" y="1601327"/>
                </a:cubicBezTo>
                <a:lnTo>
                  <a:pt x="675480" y="1647718"/>
                </a:lnTo>
                <a:lnTo>
                  <a:pt x="447269" y="1647718"/>
                </a:lnTo>
                <a:lnTo>
                  <a:pt x="447269" y="1601327"/>
                </a:lnTo>
                <a:cubicBezTo>
                  <a:pt x="447269" y="1565754"/>
                  <a:pt x="474313" y="1539438"/>
                  <a:pt x="510719" y="1539438"/>
                </a:cubicBezTo>
                <a:close/>
                <a:moveTo>
                  <a:pt x="94343" y="1335671"/>
                </a:moveTo>
                <a:lnTo>
                  <a:pt x="127628" y="1335671"/>
                </a:lnTo>
                <a:lnTo>
                  <a:pt x="127628" y="2027690"/>
                </a:lnTo>
                <a:lnTo>
                  <a:pt x="94343" y="2027690"/>
                </a:lnTo>
                <a:cubicBezTo>
                  <a:pt x="39422" y="2027690"/>
                  <a:pt x="0" y="1988267"/>
                  <a:pt x="0" y="1933347"/>
                </a:cubicBezTo>
                <a:lnTo>
                  <a:pt x="0" y="1688909"/>
                </a:lnTo>
                <a:cubicBezTo>
                  <a:pt x="0" y="1686413"/>
                  <a:pt x="209" y="1684124"/>
                  <a:pt x="313" y="1681732"/>
                </a:cubicBezTo>
                <a:cubicBezTo>
                  <a:pt x="209" y="1679339"/>
                  <a:pt x="0" y="1676947"/>
                  <a:pt x="0" y="1674555"/>
                </a:cubicBezTo>
                <a:lnTo>
                  <a:pt x="0" y="1430117"/>
                </a:lnTo>
                <a:lnTo>
                  <a:pt x="0" y="1430013"/>
                </a:lnTo>
                <a:cubicBezTo>
                  <a:pt x="0" y="1375093"/>
                  <a:pt x="39422" y="1335671"/>
                  <a:pt x="94343" y="1335671"/>
                </a:cubicBezTo>
                <a:close/>
                <a:moveTo>
                  <a:pt x="1237167" y="1335671"/>
                </a:moveTo>
                <a:lnTo>
                  <a:pt x="1270452" y="1335671"/>
                </a:lnTo>
                <a:lnTo>
                  <a:pt x="1270452" y="1335775"/>
                </a:lnTo>
                <a:cubicBezTo>
                  <a:pt x="1325372" y="1335775"/>
                  <a:pt x="1364795" y="1375196"/>
                  <a:pt x="1364795" y="1430117"/>
                </a:cubicBezTo>
                <a:lnTo>
                  <a:pt x="1364795" y="1674555"/>
                </a:lnTo>
                <a:cubicBezTo>
                  <a:pt x="1364795" y="1677051"/>
                  <a:pt x="1364586" y="1679339"/>
                  <a:pt x="1364482" y="1681732"/>
                </a:cubicBezTo>
                <a:cubicBezTo>
                  <a:pt x="1364586" y="1684124"/>
                  <a:pt x="1364795" y="1686517"/>
                  <a:pt x="1364795" y="1688909"/>
                </a:cubicBezTo>
                <a:lnTo>
                  <a:pt x="1364795" y="1933347"/>
                </a:lnTo>
                <a:cubicBezTo>
                  <a:pt x="1364795" y="1988267"/>
                  <a:pt x="1325372" y="2027690"/>
                  <a:pt x="1270452" y="2027690"/>
                </a:cubicBezTo>
                <a:lnTo>
                  <a:pt x="1237167" y="2027690"/>
                </a:lnTo>
                <a:lnTo>
                  <a:pt x="1237167" y="2074080"/>
                </a:lnTo>
                <a:cubicBezTo>
                  <a:pt x="1237167" y="2109653"/>
                  <a:pt x="1210123" y="2135969"/>
                  <a:pt x="1173717" y="2135969"/>
                </a:cubicBezTo>
                <a:lnTo>
                  <a:pt x="1072406" y="2135969"/>
                </a:lnTo>
                <a:cubicBezTo>
                  <a:pt x="1036000" y="2135969"/>
                  <a:pt x="1008956" y="2109653"/>
                  <a:pt x="1008956" y="2074080"/>
                </a:cubicBezTo>
                <a:lnTo>
                  <a:pt x="1008956" y="2027689"/>
                </a:lnTo>
                <a:lnTo>
                  <a:pt x="1237167" y="2027689"/>
                </a:lnTo>
                <a:close/>
                <a:moveTo>
                  <a:pt x="191078" y="1227390"/>
                </a:moveTo>
                <a:lnTo>
                  <a:pt x="292389" y="1227390"/>
                </a:lnTo>
                <a:cubicBezTo>
                  <a:pt x="328795" y="1227390"/>
                  <a:pt x="355839" y="1253706"/>
                  <a:pt x="355839" y="1289279"/>
                </a:cubicBezTo>
                <a:lnTo>
                  <a:pt x="355839" y="1335670"/>
                </a:lnTo>
                <a:lnTo>
                  <a:pt x="127628" y="1335670"/>
                </a:lnTo>
                <a:lnTo>
                  <a:pt x="127628" y="1289279"/>
                </a:lnTo>
                <a:cubicBezTo>
                  <a:pt x="127628" y="1253706"/>
                  <a:pt x="154672" y="1227390"/>
                  <a:pt x="191078" y="1227390"/>
                </a:cubicBezTo>
                <a:close/>
                <a:moveTo>
                  <a:pt x="1072406" y="1227390"/>
                </a:moveTo>
                <a:lnTo>
                  <a:pt x="1173717" y="1227390"/>
                </a:lnTo>
                <a:cubicBezTo>
                  <a:pt x="1210123" y="1227390"/>
                  <a:pt x="1237167" y="1253706"/>
                  <a:pt x="1237167" y="1289279"/>
                </a:cubicBezTo>
                <a:lnTo>
                  <a:pt x="1237167" y="1335670"/>
                </a:lnTo>
                <a:lnTo>
                  <a:pt x="1008956" y="1335670"/>
                </a:lnTo>
                <a:lnTo>
                  <a:pt x="1008956" y="1289279"/>
                </a:lnTo>
                <a:cubicBezTo>
                  <a:pt x="1008956" y="1253706"/>
                  <a:pt x="1036000" y="1227390"/>
                  <a:pt x="1072406" y="1227390"/>
                </a:cubicBezTo>
                <a:close/>
                <a:moveTo>
                  <a:pt x="447269" y="1112347"/>
                </a:moveTo>
                <a:lnTo>
                  <a:pt x="675480" y="1112347"/>
                </a:lnTo>
                <a:lnTo>
                  <a:pt x="675480" y="1158738"/>
                </a:lnTo>
                <a:cubicBezTo>
                  <a:pt x="675480" y="1194311"/>
                  <a:pt x="648436" y="1220627"/>
                  <a:pt x="612031" y="1220627"/>
                </a:cubicBezTo>
                <a:lnTo>
                  <a:pt x="510719" y="1220627"/>
                </a:lnTo>
                <a:cubicBezTo>
                  <a:pt x="474313" y="1220627"/>
                  <a:pt x="447269" y="1194311"/>
                  <a:pt x="447269" y="1158738"/>
                </a:cubicBezTo>
                <a:close/>
                <a:moveTo>
                  <a:pt x="1008956" y="800301"/>
                </a:moveTo>
                <a:lnTo>
                  <a:pt x="1237167" y="800301"/>
                </a:lnTo>
                <a:lnTo>
                  <a:pt x="1237167" y="846692"/>
                </a:lnTo>
                <a:cubicBezTo>
                  <a:pt x="1237167" y="882265"/>
                  <a:pt x="1210123" y="908581"/>
                  <a:pt x="1173717" y="908581"/>
                </a:cubicBezTo>
                <a:lnTo>
                  <a:pt x="1072406" y="908581"/>
                </a:lnTo>
                <a:cubicBezTo>
                  <a:pt x="1036000" y="908581"/>
                  <a:pt x="1008956" y="882265"/>
                  <a:pt x="1008956" y="846692"/>
                </a:cubicBezTo>
                <a:close/>
                <a:moveTo>
                  <a:pt x="127628" y="800299"/>
                </a:moveTo>
                <a:lnTo>
                  <a:pt x="355839" y="800299"/>
                </a:lnTo>
                <a:lnTo>
                  <a:pt x="355839" y="846690"/>
                </a:lnTo>
                <a:cubicBezTo>
                  <a:pt x="355839" y="882263"/>
                  <a:pt x="328795" y="908579"/>
                  <a:pt x="292389" y="908579"/>
                </a:cubicBezTo>
                <a:lnTo>
                  <a:pt x="191078" y="908579"/>
                </a:lnTo>
                <a:cubicBezTo>
                  <a:pt x="154672" y="908579"/>
                  <a:pt x="127628" y="882263"/>
                  <a:pt x="127628" y="846690"/>
                </a:cubicBezTo>
                <a:close/>
                <a:moveTo>
                  <a:pt x="675480" y="420330"/>
                </a:moveTo>
                <a:lnTo>
                  <a:pt x="708765" y="420330"/>
                </a:lnTo>
                <a:lnTo>
                  <a:pt x="708765" y="420433"/>
                </a:lnTo>
                <a:cubicBezTo>
                  <a:pt x="763685" y="420433"/>
                  <a:pt x="803108" y="459855"/>
                  <a:pt x="803108" y="514776"/>
                </a:cubicBezTo>
                <a:lnTo>
                  <a:pt x="803108" y="759213"/>
                </a:lnTo>
                <a:cubicBezTo>
                  <a:pt x="803108" y="761710"/>
                  <a:pt x="802899" y="763998"/>
                  <a:pt x="802795" y="766391"/>
                </a:cubicBezTo>
                <a:cubicBezTo>
                  <a:pt x="802899" y="768783"/>
                  <a:pt x="803108" y="771175"/>
                  <a:pt x="803108" y="773568"/>
                </a:cubicBezTo>
                <a:lnTo>
                  <a:pt x="803108" y="1018006"/>
                </a:lnTo>
                <a:cubicBezTo>
                  <a:pt x="803108" y="1072926"/>
                  <a:pt x="763685" y="1112348"/>
                  <a:pt x="708765" y="1112348"/>
                </a:cubicBezTo>
                <a:lnTo>
                  <a:pt x="675480" y="1112348"/>
                </a:lnTo>
                <a:close/>
                <a:moveTo>
                  <a:pt x="510719" y="312049"/>
                </a:moveTo>
                <a:lnTo>
                  <a:pt x="612031" y="312049"/>
                </a:lnTo>
                <a:cubicBezTo>
                  <a:pt x="648436" y="312049"/>
                  <a:pt x="675480" y="338364"/>
                  <a:pt x="675480" y="373938"/>
                </a:cubicBezTo>
                <a:lnTo>
                  <a:pt x="675480" y="420328"/>
                </a:lnTo>
                <a:lnTo>
                  <a:pt x="447269" y="420328"/>
                </a:lnTo>
                <a:lnTo>
                  <a:pt x="447269" y="373938"/>
                </a:lnTo>
                <a:cubicBezTo>
                  <a:pt x="447269" y="338364"/>
                  <a:pt x="474313" y="312049"/>
                  <a:pt x="510719" y="312049"/>
                </a:cubicBezTo>
                <a:close/>
                <a:moveTo>
                  <a:pt x="1237167" y="108385"/>
                </a:moveTo>
                <a:lnTo>
                  <a:pt x="1270452" y="108385"/>
                </a:lnTo>
                <a:cubicBezTo>
                  <a:pt x="1325372" y="108385"/>
                  <a:pt x="1364795" y="147807"/>
                  <a:pt x="1364795" y="202728"/>
                </a:cubicBezTo>
                <a:lnTo>
                  <a:pt x="1364795" y="447165"/>
                </a:lnTo>
                <a:cubicBezTo>
                  <a:pt x="1364795" y="449661"/>
                  <a:pt x="1364586" y="451950"/>
                  <a:pt x="1364482" y="454342"/>
                </a:cubicBezTo>
                <a:cubicBezTo>
                  <a:pt x="1364586" y="456734"/>
                  <a:pt x="1364795" y="459127"/>
                  <a:pt x="1364795" y="461519"/>
                </a:cubicBezTo>
                <a:lnTo>
                  <a:pt x="1364795" y="705957"/>
                </a:lnTo>
                <a:cubicBezTo>
                  <a:pt x="1364795" y="760877"/>
                  <a:pt x="1325372" y="800299"/>
                  <a:pt x="1270452" y="800299"/>
                </a:cubicBezTo>
                <a:lnTo>
                  <a:pt x="1237167" y="800299"/>
                </a:lnTo>
                <a:close/>
                <a:moveTo>
                  <a:pt x="94342" y="108281"/>
                </a:moveTo>
                <a:lnTo>
                  <a:pt x="127628" y="108281"/>
                </a:lnTo>
                <a:lnTo>
                  <a:pt x="127628" y="800300"/>
                </a:lnTo>
                <a:lnTo>
                  <a:pt x="94342" y="800300"/>
                </a:lnTo>
                <a:cubicBezTo>
                  <a:pt x="39422" y="800300"/>
                  <a:pt x="0" y="760877"/>
                  <a:pt x="0" y="705957"/>
                </a:cubicBezTo>
                <a:lnTo>
                  <a:pt x="0" y="461519"/>
                </a:lnTo>
                <a:cubicBezTo>
                  <a:pt x="0" y="459023"/>
                  <a:pt x="209" y="456735"/>
                  <a:pt x="312" y="454342"/>
                </a:cubicBezTo>
                <a:cubicBezTo>
                  <a:pt x="209" y="451950"/>
                  <a:pt x="0" y="449557"/>
                  <a:pt x="0" y="447165"/>
                </a:cubicBezTo>
                <a:lnTo>
                  <a:pt x="0" y="202728"/>
                </a:lnTo>
                <a:lnTo>
                  <a:pt x="0" y="202624"/>
                </a:lnTo>
                <a:cubicBezTo>
                  <a:pt x="0" y="147703"/>
                  <a:pt x="39422" y="108281"/>
                  <a:pt x="94342" y="108281"/>
                </a:cubicBezTo>
                <a:close/>
                <a:moveTo>
                  <a:pt x="191078" y="0"/>
                </a:moveTo>
                <a:lnTo>
                  <a:pt x="292389" y="0"/>
                </a:lnTo>
                <a:cubicBezTo>
                  <a:pt x="328795" y="0"/>
                  <a:pt x="355839" y="26316"/>
                  <a:pt x="355839" y="61889"/>
                </a:cubicBezTo>
                <a:lnTo>
                  <a:pt x="355839" y="108280"/>
                </a:lnTo>
                <a:lnTo>
                  <a:pt x="127628" y="108280"/>
                </a:lnTo>
                <a:lnTo>
                  <a:pt x="127628" y="61889"/>
                </a:lnTo>
                <a:cubicBezTo>
                  <a:pt x="127628" y="26316"/>
                  <a:pt x="154672" y="0"/>
                  <a:pt x="191078" y="0"/>
                </a:cubicBezTo>
                <a:close/>
                <a:moveTo>
                  <a:pt x="1072406" y="0"/>
                </a:moveTo>
                <a:lnTo>
                  <a:pt x="1173717" y="0"/>
                </a:lnTo>
                <a:cubicBezTo>
                  <a:pt x="1210123" y="0"/>
                  <a:pt x="1237167" y="26316"/>
                  <a:pt x="1237167" y="61889"/>
                </a:cubicBezTo>
                <a:lnTo>
                  <a:pt x="1237167" y="108280"/>
                </a:lnTo>
                <a:lnTo>
                  <a:pt x="1008956" y="108280"/>
                </a:lnTo>
                <a:lnTo>
                  <a:pt x="1008956" y="61889"/>
                </a:lnTo>
                <a:cubicBezTo>
                  <a:pt x="1008956" y="26316"/>
                  <a:pt x="1036000" y="0"/>
                  <a:pt x="1072406" y="0"/>
                </a:cubicBezTo>
                <a:close/>
              </a:path>
            </a:pathLst>
          </a:custGeom>
          <a:noFill/>
          <a:ln w="12700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78366D2-9EAD-320A-62A5-1D03E4DC8080}"/>
              </a:ext>
            </a:extLst>
          </p:cNvPr>
          <p:cNvCxnSpPr>
            <a:cxnSpLocks/>
          </p:cNvCxnSpPr>
          <p:nvPr userDrawn="1"/>
        </p:nvCxnSpPr>
        <p:spPr>
          <a:xfrm>
            <a:off x="985619" y="2716078"/>
            <a:ext cx="3675071" cy="0"/>
          </a:xfrm>
          <a:prstGeom prst="line">
            <a:avLst/>
          </a:prstGeom>
          <a:ln w="19050" cap="rnd">
            <a:solidFill>
              <a:schemeClr val="accent1">
                <a:lumMod val="60000"/>
                <a:lumOff val="40000"/>
                <a:alpha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98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n Vertical - Laranja">
    <p:bg>
      <p:bgPr>
        <a:gradFill>
          <a:gsLst>
            <a:gs pos="0">
              <a:schemeClr val="accent1"/>
            </a:gs>
            <a:gs pos="100000">
              <a:schemeClr val="accent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FA7DED48-0D31-886D-67B8-D6F945780949}"/>
              </a:ext>
            </a:extLst>
          </p:cNvPr>
          <p:cNvSpPr/>
          <p:nvPr userDrawn="1"/>
        </p:nvSpPr>
        <p:spPr>
          <a:xfrm>
            <a:off x="4564381" y="-22863"/>
            <a:ext cx="7659804" cy="6890231"/>
          </a:xfrm>
          <a:custGeom>
            <a:avLst/>
            <a:gdLst>
              <a:gd name="connsiteX0" fmla="*/ 6415118 w 7623973"/>
              <a:gd name="connsiteY0" fmla="*/ 6582773 h 6858000"/>
              <a:gd name="connsiteX1" fmla="*/ 6676245 w 7623973"/>
              <a:gd name="connsiteY1" fmla="*/ 6582773 h 6858000"/>
              <a:gd name="connsiteX2" fmla="*/ 6676245 w 7623973"/>
              <a:gd name="connsiteY2" fmla="*/ 6635856 h 6858000"/>
              <a:gd name="connsiteX3" fmla="*/ 6603644 w 7623973"/>
              <a:gd name="connsiteY3" fmla="*/ 6706672 h 6858000"/>
              <a:gd name="connsiteX4" fmla="*/ 6487719 w 7623973"/>
              <a:gd name="connsiteY4" fmla="*/ 6706672 h 6858000"/>
              <a:gd name="connsiteX5" fmla="*/ 6415118 w 7623973"/>
              <a:gd name="connsiteY5" fmla="*/ 6635856 h 6858000"/>
              <a:gd name="connsiteX6" fmla="*/ 5406671 w 7623973"/>
              <a:gd name="connsiteY6" fmla="*/ 6582773 h 6858000"/>
              <a:gd name="connsiteX7" fmla="*/ 5667798 w 7623973"/>
              <a:gd name="connsiteY7" fmla="*/ 6582773 h 6858000"/>
              <a:gd name="connsiteX8" fmla="*/ 5667798 w 7623973"/>
              <a:gd name="connsiteY8" fmla="*/ 6635856 h 6858000"/>
              <a:gd name="connsiteX9" fmla="*/ 5595196 w 7623973"/>
              <a:gd name="connsiteY9" fmla="*/ 6706672 h 6858000"/>
              <a:gd name="connsiteX10" fmla="*/ 5479272 w 7623973"/>
              <a:gd name="connsiteY10" fmla="*/ 6706672 h 6858000"/>
              <a:gd name="connsiteX11" fmla="*/ 5406671 w 7623973"/>
              <a:gd name="connsiteY11" fmla="*/ 6635856 h 6858000"/>
              <a:gd name="connsiteX12" fmla="*/ 4106151 w 7623973"/>
              <a:gd name="connsiteY12" fmla="*/ 6582773 h 6858000"/>
              <a:gd name="connsiteX13" fmla="*/ 4367278 w 7623973"/>
              <a:gd name="connsiteY13" fmla="*/ 6582773 h 6858000"/>
              <a:gd name="connsiteX14" fmla="*/ 4367278 w 7623973"/>
              <a:gd name="connsiteY14" fmla="*/ 6635856 h 6858000"/>
              <a:gd name="connsiteX15" fmla="*/ 4294676 w 7623973"/>
              <a:gd name="connsiteY15" fmla="*/ 6706672 h 6858000"/>
              <a:gd name="connsiteX16" fmla="*/ 4178752 w 7623973"/>
              <a:gd name="connsiteY16" fmla="*/ 6706672 h 6858000"/>
              <a:gd name="connsiteX17" fmla="*/ 4106151 w 7623973"/>
              <a:gd name="connsiteY17" fmla="*/ 6635856 h 6858000"/>
              <a:gd name="connsiteX18" fmla="*/ 1797185 w 7623973"/>
              <a:gd name="connsiteY18" fmla="*/ 6582773 h 6858000"/>
              <a:gd name="connsiteX19" fmla="*/ 2058311 w 7623973"/>
              <a:gd name="connsiteY19" fmla="*/ 6582773 h 6858000"/>
              <a:gd name="connsiteX20" fmla="*/ 2058311 w 7623973"/>
              <a:gd name="connsiteY20" fmla="*/ 6635856 h 6858000"/>
              <a:gd name="connsiteX21" fmla="*/ 1985711 w 7623973"/>
              <a:gd name="connsiteY21" fmla="*/ 6706672 h 6858000"/>
              <a:gd name="connsiteX22" fmla="*/ 1869786 w 7623973"/>
              <a:gd name="connsiteY22" fmla="*/ 6706672 h 6858000"/>
              <a:gd name="connsiteX23" fmla="*/ 1797185 w 7623973"/>
              <a:gd name="connsiteY23" fmla="*/ 6635856 h 6858000"/>
              <a:gd name="connsiteX24" fmla="*/ 788737 w 7623973"/>
              <a:gd name="connsiteY24" fmla="*/ 6582773 h 6858000"/>
              <a:gd name="connsiteX25" fmla="*/ 1049865 w 7623973"/>
              <a:gd name="connsiteY25" fmla="*/ 6582773 h 6858000"/>
              <a:gd name="connsiteX26" fmla="*/ 1049865 w 7623973"/>
              <a:gd name="connsiteY26" fmla="*/ 6635856 h 6858000"/>
              <a:gd name="connsiteX27" fmla="*/ 977262 w 7623973"/>
              <a:gd name="connsiteY27" fmla="*/ 6706672 h 6858000"/>
              <a:gd name="connsiteX28" fmla="*/ 861339 w 7623973"/>
              <a:gd name="connsiteY28" fmla="*/ 6706672 h 6858000"/>
              <a:gd name="connsiteX29" fmla="*/ 788737 w 7623973"/>
              <a:gd name="connsiteY29" fmla="*/ 6635856 h 6858000"/>
              <a:gd name="connsiteX30" fmla="*/ 7034850 w 7623973"/>
              <a:gd name="connsiteY30" fmla="*/ 6147997 h 6858000"/>
              <a:gd name="connsiteX31" fmla="*/ 7072936 w 7623973"/>
              <a:gd name="connsiteY31" fmla="*/ 6147997 h 6858000"/>
              <a:gd name="connsiteX32" fmla="*/ 7072936 w 7623973"/>
              <a:gd name="connsiteY32" fmla="*/ 6858000 h 6858000"/>
              <a:gd name="connsiteX33" fmla="*/ 6931734 w 7623973"/>
              <a:gd name="connsiteY33" fmla="*/ 6858000 h 6858000"/>
              <a:gd name="connsiteX34" fmla="*/ 6926899 w 7623973"/>
              <a:gd name="connsiteY34" fmla="*/ 6831880 h 6858000"/>
              <a:gd name="connsiteX35" fmla="*/ 6926899 w 7623973"/>
              <a:gd name="connsiteY35" fmla="*/ 6552185 h 6858000"/>
              <a:gd name="connsiteX36" fmla="*/ 6927257 w 7623973"/>
              <a:gd name="connsiteY36" fmla="*/ 6543973 h 6858000"/>
              <a:gd name="connsiteX37" fmla="*/ 6926899 w 7623973"/>
              <a:gd name="connsiteY37" fmla="*/ 6535760 h 6858000"/>
              <a:gd name="connsiteX38" fmla="*/ 6926899 w 7623973"/>
              <a:gd name="connsiteY38" fmla="*/ 6256066 h 6858000"/>
              <a:gd name="connsiteX39" fmla="*/ 6926899 w 7623973"/>
              <a:gd name="connsiteY39" fmla="*/ 6255947 h 6858000"/>
              <a:gd name="connsiteX40" fmla="*/ 7034850 w 7623973"/>
              <a:gd name="connsiteY40" fmla="*/ 6147997 h 6858000"/>
              <a:gd name="connsiteX41" fmla="*/ 6033544 w 7623973"/>
              <a:gd name="connsiteY41" fmla="*/ 6147997 h 6858000"/>
              <a:gd name="connsiteX42" fmla="*/ 6071630 w 7623973"/>
              <a:gd name="connsiteY42" fmla="*/ 6147997 h 6858000"/>
              <a:gd name="connsiteX43" fmla="*/ 6071630 w 7623973"/>
              <a:gd name="connsiteY43" fmla="*/ 6148116 h 6858000"/>
              <a:gd name="connsiteX44" fmla="*/ 6179580 w 7623973"/>
              <a:gd name="connsiteY44" fmla="*/ 6256066 h 6858000"/>
              <a:gd name="connsiteX45" fmla="*/ 6179580 w 7623973"/>
              <a:gd name="connsiteY45" fmla="*/ 6535760 h 6858000"/>
              <a:gd name="connsiteX46" fmla="*/ 6179223 w 7623973"/>
              <a:gd name="connsiteY46" fmla="*/ 6543973 h 6858000"/>
              <a:gd name="connsiteX47" fmla="*/ 6179580 w 7623973"/>
              <a:gd name="connsiteY47" fmla="*/ 6552185 h 6858000"/>
              <a:gd name="connsiteX48" fmla="*/ 6179580 w 7623973"/>
              <a:gd name="connsiteY48" fmla="*/ 6831880 h 6858000"/>
              <a:gd name="connsiteX49" fmla="*/ 6174745 w 7623973"/>
              <a:gd name="connsiteY49" fmla="*/ 6858000 h 6858000"/>
              <a:gd name="connsiteX50" fmla="*/ 6033544 w 7623973"/>
              <a:gd name="connsiteY50" fmla="*/ 6858000 h 6858000"/>
              <a:gd name="connsiteX51" fmla="*/ 4725883 w 7623973"/>
              <a:gd name="connsiteY51" fmla="*/ 6147997 h 6858000"/>
              <a:gd name="connsiteX52" fmla="*/ 4763969 w 7623973"/>
              <a:gd name="connsiteY52" fmla="*/ 6147997 h 6858000"/>
              <a:gd name="connsiteX53" fmla="*/ 4763969 w 7623973"/>
              <a:gd name="connsiteY53" fmla="*/ 6858000 h 6858000"/>
              <a:gd name="connsiteX54" fmla="*/ 4622767 w 7623973"/>
              <a:gd name="connsiteY54" fmla="*/ 6858000 h 6858000"/>
              <a:gd name="connsiteX55" fmla="*/ 4617932 w 7623973"/>
              <a:gd name="connsiteY55" fmla="*/ 6831880 h 6858000"/>
              <a:gd name="connsiteX56" fmla="*/ 4617932 w 7623973"/>
              <a:gd name="connsiteY56" fmla="*/ 6552185 h 6858000"/>
              <a:gd name="connsiteX57" fmla="*/ 4618289 w 7623973"/>
              <a:gd name="connsiteY57" fmla="*/ 6543973 h 6858000"/>
              <a:gd name="connsiteX58" fmla="*/ 4617932 w 7623973"/>
              <a:gd name="connsiteY58" fmla="*/ 6535760 h 6858000"/>
              <a:gd name="connsiteX59" fmla="*/ 4617932 w 7623973"/>
              <a:gd name="connsiteY59" fmla="*/ 6256066 h 6858000"/>
              <a:gd name="connsiteX60" fmla="*/ 4617932 w 7623973"/>
              <a:gd name="connsiteY60" fmla="*/ 6255947 h 6858000"/>
              <a:gd name="connsiteX61" fmla="*/ 4725883 w 7623973"/>
              <a:gd name="connsiteY61" fmla="*/ 6147997 h 6858000"/>
              <a:gd name="connsiteX62" fmla="*/ 3724576 w 7623973"/>
              <a:gd name="connsiteY62" fmla="*/ 6147997 h 6858000"/>
              <a:gd name="connsiteX63" fmla="*/ 3762663 w 7623973"/>
              <a:gd name="connsiteY63" fmla="*/ 6147997 h 6858000"/>
              <a:gd name="connsiteX64" fmla="*/ 3762663 w 7623973"/>
              <a:gd name="connsiteY64" fmla="*/ 6148116 h 6858000"/>
              <a:gd name="connsiteX65" fmla="*/ 3870612 w 7623973"/>
              <a:gd name="connsiteY65" fmla="*/ 6256066 h 6858000"/>
              <a:gd name="connsiteX66" fmla="*/ 3870612 w 7623973"/>
              <a:gd name="connsiteY66" fmla="*/ 6535760 h 6858000"/>
              <a:gd name="connsiteX67" fmla="*/ 3870256 w 7623973"/>
              <a:gd name="connsiteY67" fmla="*/ 6543973 h 6858000"/>
              <a:gd name="connsiteX68" fmla="*/ 3870612 w 7623973"/>
              <a:gd name="connsiteY68" fmla="*/ 6552185 h 6858000"/>
              <a:gd name="connsiteX69" fmla="*/ 3870612 w 7623973"/>
              <a:gd name="connsiteY69" fmla="*/ 6831880 h 6858000"/>
              <a:gd name="connsiteX70" fmla="*/ 3865777 w 7623973"/>
              <a:gd name="connsiteY70" fmla="*/ 6858000 h 6858000"/>
              <a:gd name="connsiteX71" fmla="*/ 3724576 w 7623973"/>
              <a:gd name="connsiteY71" fmla="*/ 6858000 h 6858000"/>
              <a:gd name="connsiteX72" fmla="*/ 2416917 w 7623973"/>
              <a:gd name="connsiteY72" fmla="*/ 6147997 h 6858000"/>
              <a:gd name="connsiteX73" fmla="*/ 2455003 w 7623973"/>
              <a:gd name="connsiteY73" fmla="*/ 6147997 h 6858000"/>
              <a:gd name="connsiteX74" fmla="*/ 2455003 w 7623973"/>
              <a:gd name="connsiteY74" fmla="*/ 6858000 h 6858000"/>
              <a:gd name="connsiteX75" fmla="*/ 2313802 w 7623973"/>
              <a:gd name="connsiteY75" fmla="*/ 6858000 h 6858000"/>
              <a:gd name="connsiteX76" fmla="*/ 2308967 w 7623973"/>
              <a:gd name="connsiteY76" fmla="*/ 6831880 h 6858000"/>
              <a:gd name="connsiteX77" fmla="*/ 2308967 w 7623973"/>
              <a:gd name="connsiteY77" fmla="*/ 6552185 h 6858000"/>
              <a:gd name="connsiteX78" fmla="*/ 2309323 w 7623973"/>
              <a:gd name="connsiteY78" fmla="*/ 6543973 h 6858000"/>
              <a:gd name="connsiteX79" fmla="*/ 2308967 w 7623973"/>
              <a:gd name="connsiteY79" fmla="*/ 6535760 h 6858000"/>
              <a:gd name="connsiteX80" fmla="*/ 2308967 w 7623973"/>
              <a:gd name="connsiteY80" fmla="*/ 6256066 h 6858000"/>
              <a:gd name="connsiteX81" fmla="*/ 2308967 w 7623973"/>
              <a:gd name="connsiteY81" fmla="*/ 6255947 h 6858000"/>
              <a:gd name="connsiteX82" fmla="*/ 2416917 w 7623973"/>
              <a:gd name="connsiteY82" fmla="*/ 6147997 h 6858000"/>
              <a:gd name="connsiteX83" fmla="*/ 1415610 w 7623973"/>
              <a:gd name="connsiteY83" fmla="*/ 6147997 h 6858000"/>
              <a:gd name="connsiteX84" fmla="*/ 1453696 w 7623973"/>
              <a:gd name="connsiteY84" fmla="*/ 6147997 h 6858000"/>
              <a:gd name="connsiteX85" fmla="*/ 1453696 w 7623973"/>
              <a:gd name="connsiteY85" fmla="*/ 6148116 h 6858000"/>
              <a:gd name="connsiteX86" fmla="*/ 1561646 w 7623973"/>
              <a:gd name="connsiteY86" fmla="*/ 6256066 h 6858000"/>
              <a:gd name="connsiteX87" fmla="*/ 1561646 w 7623973"/>
              <a:gd name="connsiteY87" fmla="*/ 6535760 h 6858000"/>
              <a:gd name="connsiteX88" fmla="*/ 1561289 w 7623973"/>
              <a:gd name="connsiteY88" fmla="*/ 6543973 h 6858000"/>
              <a:gd name="connsiteX89" fmla="*/ 1561646 w 7623973"/>
              <a:gd name="connsiteY89" fmla="*/ 6552185 h 6858000"/>
              <a:gd name="connsiteX90" fmla="*/ 1561646 w 7623973"/>
              <a:gd name="connsiteY90" fmla="*/ 6831880 h 6858000"/>
              <a:gd name="connsiteX91" fmla="*/ 1556811 w 7623973"/>
              <a:gd name="connsiteY91" fmla="*/ 6858000 h 6858000"/>
              <a:gd name="connsiteX92" fmla="*/ 1415610 w 7623973"/>
              <a:gd name="connsiteY92" fmla="*/ 6858000 h 6858000"/>
              <a:gd name="connsiteX93" fmla="*/ 7145537 w 7623973"/>
              <a:gd name="connsiteY93" fmla="*/ 6024098 h 6858000"/>
              <a:gd name="connsiteX94" fmla="*/ 7261461 w 7623973"/>
              <a:gd name="connsiteY94" fmla="*/ 6024098 h 6858000"/>
              <a:gd name="connsiteX95" fmla="*/ 7334063 w 7623973"/>
              <a:gd name="connsiteY95" fmla="*/ 6094915 h 6858000"/>
              <a:gd name="connsiteX96" fmla="*/ 7334063 w 7623973"/>
              <a:gd name="connsiteY96" fmla="*/ 6147997 h 6858000"/>
              <a:gd name="connsiteX97" fmla="*/ 7072936 w 7623973"/>
              <a:gd name="connsiteY97" fmla="*/ 6147997 h 6858000"/>
              <a:gd name="connsiteX98" fmla="*/ 7072936 w 7623973"/>
              <a:gd name="connsiteY98" fmla="*/ 6094915 h 6858000"/>
              <a:gd name="connsiteX99" fmla="*/ 7145537 w 7623973"/>
              <a:gd name="connsiteY99" fmla="*/ 6024098 h 6858000"/>
              <a:gd name="connsiteX100" fmla="*/ 5845017 w 7623973"/>
              <a:gd name="connsiteY100" fmla="*/ 6024098 h 6858000"/>
              <a:gd name="connsiteX101" fmla="*/ 5960941 w 7623973"/>
              <a:gd name="connsiteY101" fmla="*/ 6024098 h 6858000"/>
              <a:gd name="connsiteX102" fmla="*/ 6033542 w 7623973"/>
              <a:gd name="connsiteY102" fmla="*/ 6094915 h 6858000"/>
              <a:gd name="connsiteX103" fmla="*/ 6033542 w 7623973"/>
              <a:gd name="connsiteY103" fmla="*/ 6147997 h 6858000"/>
              <a:gd name="connsiteX104" fmla="*/ 5772416 w 7623973"/>
              <a:gd name="connsiteY104" fmla="*/ 6147997 h 6858000"/>
              <a:gd name="connsiteX105" fmla="*/ 5772416 w 7623973"/>
              <a:gd name="connsiteY105" fmla="*/ 6094915 h 6858000"/>
              <a:gd name="connsiteX106" fmla="*/ 5845017 w 7623973"/>
              <a:gd name="connsiteY106" fmla="*/ 6024098 h 6858000"/>
              <a:gd name="connsiteX107" fmla="*/ 4836570 w 7623973"/>
              <a:gd name="connsiteY107" fmla="*/ 6024098 h 6858000"/>
              <a:gd name="connsiteX108" fmla="*/ 4952494 w 7623973"/>
              <a:gd name="connsiteY108" fmla="*/ 6024098 h 6858000"/>
              <a:gd name="connsiteX109" fmla="*/ 5025096 w 7623973"/>
              <a:gd name="connsiteY109" fmla="*/ 6094915 h 6858000"/>
              <a:gd name="connsiteX110" fmla="*/ 5025096 w 7623973"/>
              <a:gd name="connsiteY110" fmla="*/ 6147997 h 6858000"/>
              <a:gd name="connsiteX111" fmla="*/ 4763969 w 7623973"/>
              <a:gd name="connsiteY111" fmla="*/ 6147997 h 6858000"/>
              <a:gd name="connsiteX112" fmla="*/ 4763969 w 7623973"/>
              <a:gd name="connsiteY112" fmla="*/ 6094915 h 6858000"/>
              <a:gd name="connsiteX113" fmla="*/ 4836570 w 7623973"/>
              <a:gd name="connsiteY113" fmla="*/ 6024098 h 6858000"/>
              <a:gd name="connsiteX114" fmla="*/ 3536050 w 7623973"/>
              <a:gd name="connsiteY114" fmla="*/ 6024098 h 6858000"/>
              <a:gd name="connsiteX115" fmla="*/ 3651974 w 7623973"/>
              <a:gd name="connsiteY115" fmla="*/ 6024098 h 6858000"/>
              <a:gd name="connsiteX116" fmla="*/ 3724576 w 7623973"/>
              <a:gd name="connsiteY116" fmla="*/ 6094915 h 6858000"/>
              <a:gd name="connsiteX117" fmla="*/ 3724576 w 7623973"/>
              <a:gd name="connsiteY117" fmla="*/ 6147997 h 6858000"/>
              <a:gd name="connsiteX118" fmla="*/ 3463449 w 7623973"/>
              <a:gd name="connsiteY118" fmla="*/ 6147997 h 6858000"/>
              <a:gd name="connsiteX119" fmla="*/ 3463449 w 7623973"/>
              <a:gd name="connsiteY119" fmla="*/ 6094915 h 6858000"/>
              <a:gd name="connsiteX120" fmla="*/ 3536050 w 7623973"/>
              <a:gd name="connsiteY120" fmla="*/ 6024098 h 6858000"/>
              <a:gd name="connsiteX121" fmla="*/ 2527604 w 7623973"/>
              <a:gd name="connsiteY121" fmla="*/ 6024098 h 6858000"/>
              <a:gd name="connsiteX122" fmla="*/ 2643529 w 7623973"/>
              <a:gd name="connsiteY122" fmla="*/ 6024098 h 6858000"/>
              <a:gd name="connsiteX123" fmla="*/ 2716129 w 7623973"/>
              <a:gd name="connsiteY123" fmla="*/ 6094915 h 6858000"/>
              <a:gd name="connsiteX124" fmla="*/ 2716129 w 7623973"/>
              <a:gd name="connsiteY124" fmla="*/ 6147997 h 6858000"/>
              <a:gd name="connsiteX125" fmla="*/ 2455003 w 7623973"/>
              <a:gd name="connsiteY125" fmla="*/ 6147997 h 6858000"/>
              <a:gd name="connsiteX126" fmla="*/ 2455003 w 7623973"/>
              <a:gd name="connsiteY126" fmla="*/ 6094915 h 6858000"/>
              <a:gd name="connsiteX127" fmla="*/ 2527604 w 7623973"/>
              <a:gd name="connsiteY127" fmla="*/ 6024098 h 6858000"/>
              <a:gd name="connsiteX128" fmla="*/ 1227084 w 7623973"/>
              <a:gd name="connsiteY128" fmla="*/ 6024098 h 6858000"/>
              <a:gd name="connsiteX129" fmla="*/ 1343008 w 7623973"/>
              <a:gd name="connsiteY129" fmla="*/ 6024098 h 6858000"/>
              <a:gd name="connsiteX130" fmla="*/ 1415610 w 7623973"/>
              <a:gd name="connsiteY130" fmla="*/ 6094915 h 6858000"/>
              <a:gd name="connsiteX131" fmla="*/ 1415610 w 7623973"/>
              <a:gd name="connsiteY131" fmla="*/ 6147997 h 6858000"/>
              <a:gd name="connsiteX132" fmla="*/ 1154483 w 7623973"/>
              <a:gd name="connsiteY132" fmla="*/ 6147997 h 6858000"/>
              <a:gd name="connsiteX133" fmla="*/ 1154483 w 7623973"/>
              <a:gd name="connsiteY133" fmla="*/ 6094915 h 6858000"/>
              <a:gd name="connsiteX134" fmla="*/ 1227084 w 7623973"/>
              <a:gd name="connsiteY134" fmla="*/ 6024098 h 6858000"/>
              <a:gd name="connsiteX135" fmla="*/ 218636 w 7623973"/>
              <a:gd name="connsiteY135" fmla="*/ 6024098 h 6858000"/>
              <a:gd name="connsiteX136" fmla="*/ 334561 w 7623973"/>
              <a:gd name="connsiteY136" fmla="*/ 6024098 h 6858000"/>
              <a:gd name="connsiteX137" fmla="*/ 407162 w 7623973"/>
              <a:gd name="connsiteY137" fmla="*/ 6094915 h 6858000"/>
              <a:gd name="connsiteX138" fmla="*/ 407162 w 7623973"/>
              <a:gd name="connsiteY138" fmla="*/ 6147997 h 6858000"/>
              <a:gd name="connsiteX139" fmla="*/ 146036 w 7623973"/>
              <a:gd name="connsiteY139" fmla="*/ 6147997 h 6858000"/>
              <a:gd name="connsiteX140" fmla="*/ 146036 w 7623973"/>
              <a:gd name="connsiteY140" fmla="*/ 6858000 h 6858000"/>
              <a:gd name="connsiteX141" fmla="*/ 4835 w 7623973"/>
              <a:gd name="connsiteY141" fmla="*/ 6858000 h 6858000"/>
              <a:gd name="connsiteX142" fmla="*/ 0 w 7623973"/>
              <a:gd name="connsiteY142" fmla="*/ 6831880 h 6858000"/>
              <a:gd name="connsiteX143" fmla="*/ 0 w 7623973"/>
              <a:gd name="connsiteY143" fmla="*/ 6552185 h 6858000"/>
              <a:gd name="connsiteX144" fmla="*/ 357 w 7623973"/>
              <a:gd name="connsiteY144" fmla="*/ 6543973 h 6858000"/>
              <a:gd name="connsiteX145" fmla="*/ 0 w 7623973"/>
              <a:gd name="connsiteY145" fmla="*/ 6535760 h 6858000"/>
              <a:gd name="connsiteX146" fmla="*/ 0 w 7623973"/>
              <a:gd name="connsiteY146" fmla="*/ 6256066 h 6858000"/>
              <a:gd name="connsiteX147" fmla="*/ 0 w 7623973"/>
              <a:gd name="connsiteY147" fmla="*/ 6255947 h 6858000"/>
              <a:gd name="connsiteX148" fmla="*/ 107950 w 7623973"/>
              <a:gd name="connsiteY148" fmla="*/ 6147997 h 6858000"/>
              <a:gd name="connsiteX149" fmla="*/ 146035 w 7623973"/>
              <a:gd name="connsiteY149" fmla="*/ 6147997 h 6858000"/>
              <a:gd name="connsiteX150" fmla="*/ 146035 w 7623973"/>
              <a:gd name="connsiteY150" fmla="*/ 6094915 h 6858000"/>
              <a:gd name="connsiteX151" fmla="*/ 218636 w 7623973"/>
              <a:gd name="connsiteY151" fmla="*/ 6024098 h 6858000"/>
              <a:gd name="connsiteX152" fmla="*/ 7623973 w 7623973"/>
              <a:gd name="connsiteY152" fmla="*/ 5805653 h 6858000"/>
              <a:gd name="connsiteX153" fmla="*/ 7623973 w 7623973"/>
              <a:gd name="connsiteY153" fmla="*/ 6568061 h 6858000"/>
              <a:gd name="connsiteX154" fmla="*/ 7600011 w 7623973"/>
              <a:gd name="connsiteY154" fmla="*/ 6552364 h 6858000"/>
              <a:gd name="connsiteX155" fmla="*/ 7569602 w 7623973"/>
              <a:gd name="connsiteY155" fmla="*/ 6474824 h 6858000"/>
              <a:gd name="connsiteX156" fmla="*/ 7569602 w 7623973"/>
              <a:gd name="connsiteY156" fmla="*/ 6195128 h 6858000"/>
              <a:gd name="connsiteX157" fmla="*/ 7569959 w 7623973"/>
              <a:gd name="connsiteY157" fmla="*/ 6186917 h 6858000"/>
              <a:gd name="connsiteX158" fmla="*/ 7569602 w 7623973"/>
              <a:gd name="connsiteY158" fmla="*/ 6178704 h 6858000"/>
              <a:gd name="connsiteX159" fmla="*/ 7569602 w 7623973"/>
              <a:gd name="connsiteY159" fmla="*/ 5899010 h 6858000"/>
              <a:gd name="connsiteX160" fmla="*/ 7569602 w 7623973"/>
              <a:gd name="connsiteY160" fmla="*/ 5898890 h 6858000"/>
              <a:gd name="connsiteX161" fmla="*/ 7600011 w 7623973"/>
              <a:gd name="connsiteY161" fmla="*/ 5821350 h 6858000"/>
              <a:gd name="connsiteX162" fmla="*/ 6676246 w 7623973"/>
              <a:gd name="connsiteY162" fmla="*/ 5790941 h 6858000"/>
              <a:gd name="connsiteX163" fmla="*/ 6714332 w 7623973"/>
              <a:gd name="connsiteY163" fmla="*/ 5790941 h 6858000"/>
              <a:gd name="connsiteX164" fmla="*/ 6714332 w 7623973"/>
              <a:gd name="connsiteY164" fmla="*/ 5791059 h 6858000"/>
              <a:gd name="connsiteX165" fmla="*/ 6822282 w 7623973"/>
              <a:gd name="connsiteY165" fmla="*/ 5899010 h 6858000"/>
              <a:gd name="connsiteX166" fmla="*/ 6822282 w 7623973"/>
              <a:gd name="connsiteY166" fmla="*/ 6178704 h 6858000"/>
              <a:gd name="connsiteX167" fmla="*/ 6821926 w 7623973"/>
              <a:gd name="connsiteY167" fmla="*/ 6186917 h 6858000"/>
              <a:gd name="connsiteX168" fmla="*/ 6822282 w 7623973"/>
              <a:gd name="connsiteY168" fmla="*/ 6195128 h 6858000"/>
              <a:gd name="connsiteX169" fmla="*/ 6822282 w 7623973"/>
              <a:gd name="connsiteY169" fmla="*/ 6474824 h 6858000"/>
              <a:gd name="connsiteX170" fmla="*/ 6714332 w 7623973"/>
              <a:gd name="connsiteY170" fmla="*/ 6582773 h 6858000"/>
              <a:gd name="connsiteX171" fmla="*/ 6676246 w 7623973"/>
              <a:gd name="connsiteY171" fmla="*/ 6582773 h 6858000"/>
              <a:gd name="connsiteX172" fmla="*/ 5368586 w 7623973"/>
              <a:gd name="connsiteY172" fmla="*/ 5790941 h 6858000"/>
              <a:gd name="connsiteX173" fmla="*/ 5406671 w 7623973"/>
              <a:gd name="connsiteY173" fmla="*/ 5790941 h 6858000"/>
              <a:gd name="connsiteX174" fmla="*/ 5406671 w 7623973"/>
              <a:gd name="connsiteY174" fmla="*/ 6582773 h 6858000"/>
              <a:gd name="connsiteX175" fmla="*/ 5368586 w 7623973"/>
              <a:gd name="connsiteY175" fmla="*/ 6582773 h 6858000"/>
              <a:gd name="connsiteX176" fmla="*/ 5260634 w 7623973"/>
              <a:gd name="connsiteY176" fmla="*/ 6474824 h 6858000"/>
              <a:gd name="connsiteX177" fmla="*/ 5260634 w 7623973"/>
              <a:gd name="connsiteY177" fmla="*/ 6195128 h 6858000"/>
              <a:gd name="connsiteX178" fmla="*/ 5260992 w 7623973"/>
              <a:gd name="connsiteY178" fmla="*/ 6186917 h 6858000"/>
              <a:gd name="connsiteX179" fmla="*/ 5260634 w 7623973"/>
              <a:gd name="connsiteY179" fmla="*/ 6178704 h 6858000"/>
              <a:gd name="connsiteX180" fmla="*/ 5260634 w 7623973"/>
              <a:gd name="connsiteY180" fmla="*/ 5899010 h 6858000"/>
              <a:gd name="connsiteX181" fmla="*/ 5260634 w 7623973"/>
              <a:gd name="connsiteY181" fmla="*/ 5898890 h 6858000"/>
              <a:gd name="connsiteX182" fmla="*/ 5368586 w 7623973"/>
              <a:gd name="connsiteY182" fmla="*/ 5790941 h 6858000"/>
              <a:gd name="connsiteX183" fmla="*/ 4367278 w 7623973"/>
              <a:gd name="connsiteY183" fmla="*/ 5790941 h 6858000"/>
              <a:gd name="connsiteX184" fmla="*/ 4405364 w 7623973"/>
              <a:gd name="connsiteY184" fmla="*/ 5790941 h 6858000"/>
              <a:gd name="connsiteX185" fmla="*/ 4405364 w 7623973"/>
              <a:gd name="connsiteY185" fmla="*/ 5791059 h 6858000"/>
              <a:gd name="connsiteX186" fmla="*/ 4513314 w 7623973"/>
              <a:gd name="connsiteY186" fmla="*/ 5899010 h 6858000"/>
              <a:gd name="connsiteX187" fmla="*/ 4513314 w 7623973"/>
              <a:gd name="connsiteY187" fmla="*/ 6178704 h 6858000"/>
              <a:gd name="connsiteX188" fmla="*/ 4512958 w 7623973"/>
              <a:gd name="connsiteY188" fmla="*/ 6186917 h 6858000"/>
              <a:gd name="connsiteX189" fmla="*/ 4513314 w 7623973"/>
              <a:gd name="connsiteY189" fmla="*/ 6195128 h 6858000"/>
              <a:gd name="connsiteX190" fmla="*/ 4513314 w 7623973"/>
              <a:gd name="connsiteY190" fmla="*/ 6474824 h 6858000"/>
              <a:gd name="connsiteX191" fmla="*/ 4405364 w 7623973"/>
              <a:gd name="connsiteY191" fmla="*/ 6582773 h 6858000"/>
              <a:gd name="connsiteX192" fmla="*/ 4367278 w 7623973"/>
              <a:gd name="connsiteY192" fmla="*/ 6582773 h 6858000"/>
              <a:gd name="connsiteX193" fmla="*/ 2058311 w 7623973"/>
              <a:gd name="connsiteY193" fmla="*/ 5790941 h 6858000"/>
              <a:gd name="connsiteX194" fmla="*/ 2096398 w 7623973"/>
              <a:gd name="connsiteY194" fmla="*/ 5790941 h 6858000"/>
              <a:gd name="connsiteX195" fmla="*/ 2096398 w 7623973"/>
              <a:gd name="connsiteY195" fmla="*/ 5791059 h 6858000"/>
              <a:gd name="connsiteX196" fmla="*/ 2204348 w 7623973"/>
              <a:gd name="connsiteY196" fmla="*/ 5899010 h 6858000"/>
              <a:gd name="connsiteX197" fmla="*/ 2204348 w 7623973"/>
              <a:gd name="connsiteY197" fmla="*/ 6178704 h 6858000"/>
              <a:gd name="connsiteX198" fmla="*/ 2203992 w 7623973"/>
              <a:gd name="connsiteY198" fmla="*/ 6186917 h 6858000"/>
              <a:gd name="connsiteX199" fmla="*/ 2204348 w 7623973"/>
              <a:gd name="connsiteY199" fmla="*/ 6195128 h 6858000"/>
              <a:gd name="connsiteX200" fmla="*/ 2204348 w 7623973"/>
              <a:gd name="connsiteY200" fmla="*/ 6474824 h 6858000"/>
              <a:gd name="connsiteX201" fmla="*/ 2096398 w 7623973"/>
              <a:gd name="connsiteY201" fmla="*/ 6582773 h 6858000"/>
              <a:gd name="connsiteX202" fmla="*/ 2058311 w 7623973"/>
              <a:gd name="connsiteY202" fmla="*/ 6582773 h 6858000"/>
              <a:gd name="connsiteX203" fmla="*/ 750652 w 7623973"/>
              <a:gd name="connsiteY203" fmla="*/ 5790941 h 6858000"/>
              <a:gd name="connsiteX204" fmla="*/ 788737 w 7623973"/>
              <a:gd name="connsiteY204" fmla="*/ 5790941 h 6858000"/>
              <a:gd name="connsiteX205" fmla="*/ 788737 w 7623973"/>
              <a:gd name="connsiteY205" fmla="*/ 6582773 h 6858000"/>
              <a:gd name="connsiteX206" fmla="*/ 750652 w 7623973"/>
              <a:gd name="connsiteY206" fmla="*/ 6582773 h 6858000"/>
              <a:gd name="connsiteX207" fmla="*/ 642701 w 7623973"/>
              <a:gd name="connsiteY207" fmla="*/ 6474824 h 6858000"/>
              <a:gd name="connsiteX208" fmla="*/ 642701 w 7623973"/>
              <a:gd name="connsiteY208" fmla="*/ 6195128 h 6858000"/>
              <a:gd name="connsiteX209" fmla="*/ 643058 w 7623973"/>
              <a:gd name="connsiteY209" fmla="*/ 6186917 h 6858000"/>
              <a:gd name="connsiteX210" fmla="*/ 642701 w 7623973"/>
              <a:gd name="connsiteY210" fmla="*/ 6178704 h 6858000"/>
              <a:gd name="connsiteX211" fmla="*/ 642701 w 7623973"/>
              <a:gd name="connsiteY211" fmla="*/ 5899010 h 6858000"/>
              <a:gd name="connsiteX212" fmla="*/ 642701 w 7623973"/>
              <a:gd name="connsiteY212" fmla="*/ 5898890 h 6858000"/>
              <a:gd name="connsiteX213" fmla="*/ 750652 w 7623973"/>
              <a:gd name="connsiteY213" fmla="*/ 5790941 h 6858000"/>
              <a:gd name="connsiteX214" fmla="*/ 6487719 w 7623973"/>
              <a:gd name="connsiteY214" fmla="*/ 5667042 h 6858000"/>
              <a:gd name="connsiteX215" fmla="*/ 6603644 w 7623973"/>
              <a:gd name="connsiteY215" fmla="*/ 5667042 h 6858000"/>
              <a:gd name="connsiteX216" fmla="*/ 6676245 w 7623973"/>
              <a:gd name="connsiteY216" fmla="*/ 5737859 h 6858000"/>
              <a:gd name="connsiteX217" fmla="*/ 6676245 w 7623973"/>
              <a:gd name="connsiteY217" fmla="*/ 5790941 h 6858000"/>
              <a:gd name="connsiteX218" fmla="*/ 6415118 w 7623973"/>
              <a:gd name="connsiteY218" fmla="*/ 5790941 h 6858000"/>
              <a:gd name="connsiteX219" fmla="*/ 6415118 w 7623973"/>
              <a:gd name="connsiteY219" fmla="*/ 5737859 h 6858000"/>
              <a:gd name="connsiteX220" fmla="*/ 6487719 w 7623973"/>
              <a:gd name="connsiteY220" fmla="*/ 5667042 h 6858000"/>
              <a:gd name="connsiteX221" fmla="*/ 5479272 w 7623973"/>
              <a:gd name="connsiteY221" fmla="*/ 5667042 h 6858000"/>
              <a:gd name="connsiteX222" fmla="*/ 5595196 w 7623973"/>
              <a:gd name="connsiteY222" fmla="*/ 5667042 h 6858000"/>
              <a:gd name="connsiteX223" fmla="*/ 5667798 w 7623973"/>
              <a:gd name="connsiteY223" fmla="*/ 5737859 h 6858000"/>
              <a:gd name="connsiteX224" fmla="*/ 5667798 w 7623973"/>
              <a:gd name="connsiteY224" fmla="*/ 5790941 h 6858000"/>
              <a:gd name="connsiteX225" fmla="*/ 5406671 w 7623973"/>
              <a:gd name="connsiteY225" fmla="*/ 5790941 h 6858000"/>
              <a:gd name="connsiteX226" fmla="*/ 5406671 w 7623973"/>
              <a:gd name="connsiteY226" fmla="*/ 5737859 h 6858000"/>
              <a:gd name="connsiteX227" fmla="*/ 5479272 w 7623973"/>
              <a:gd name="connsiteY227" fmla="*/ 5667042 h 6858000"/>
              <a:gd name="connsiteX228" fmla="*/ 4178752 w 7623973"/>
              <a:gd name="connsiteY228" fmla="*/ 5667042 h 6858000"/>
              <a:gd name="connsiteX229" fmla="*/ 4294676 w 7623973"/>
              <a:gd name="connsiteY229" fmla="*/ 5667042 h 6858000"/>
              <a:gd name="connsiteX230" fmla="*/ 4367278 w 7623973"/>
              <a:gd name="connsiteY230" fmla="*/ 5737859 h 6858000"/>
              <a:gd name="connsiteX231" fmla="*/ 4367278 w 7623973"/>
              <a:gd name="connsiteY231" fmla="*/ 5790941 h 6858000"/>
              <a:gd name="connsiteX232" fmla="*/ 4106151 w 7623973"/>
              <a:gd name="connsiteY232" fmla="*/ 5790941 h 6858000"/>
              <a:gd name="connsiteX233" fmla="*/ 4106151 w 7623973"/>
              <a:gd name="connsiteY233" fmla="*/ 5737859 h 6858000"/>
              <a:gd name="connsiteX234" fmla="*/ 4178752 w 7623973"/>
              <a:gd name="connsiteY234" fmla="*/ 5667042 h 6858000"/>
              <a:gd name="connsiteX235" fmla="*/ 3170306 w 7623973"/>
              <a:gd name="connsiteY235" fmla="*/ 5667042 h 6858000"/>
              <a:gd name="connsiteX236" fmla="*/ 3286230 w 7623973"/>
              <a:gd name="connsiteY236" fmla="*/ 5667042 h 6858000"/>
              <a:gd name="connsiteX237" fmla="*/ 3358831 w 7623973"/>
              <a:gd name="connsiteY237" fmla="*/ 5737859 h 6858000"/>
              <a:gd name="connsiteX238" fmla="*/ 3358831 w 7623973"/>
              <a:gd name="connsiteY238" fmla="*/ 5790941 h 6858000"/>
              <a:gd name="connsiteX239" fmla="*/ 3097704 w 7623973"/>
              <a:gd name="connsiteY239" fmla="*/ 5790941 h 6858000"/>
              <a:gd name="connsiteX240" fmla="*/ 3097704 w 7623973"/>
              <a:gd name="connsiteY240" fmla="*/ 6582773 h 6858000"/>
              <a:gd name="connsiteX241" fmla="*/ 3358831 w 7623973"/>
              <a:gd name="connsiteY241" fmla="*/ 6582773 h 6858000"/>
              <a:gd name="connsiteX242" fmla="*/ 3358831 w 7623973"/>
              <a:gd name="connsiteY242" fmla="*/ 6635856 h 6858000"/>
              <a:gd name="connsiteX243" fmla="*/ 3286230 w 7623973"/>
              <a:gd name="connsiteY243" fmla="*/ 6706672 h 6858000"/>
              <a:gd name="connsiteX244" fmla="*/ 3170306 w 7623973"/>
              <a:gd name="connsiteY244" fmla="*/ 6706672 h 6858000"/>
              <a:gd name="connsiteX245" fmla="*/ 3097704 w 7623973"/>
              <a:gd name="connsiteY245" fmla="*/ 6635856 h 6858000"/>
              <a:gd name="connsiteX246" fmla="*/ 3097704 w 7623973"/>
              <a:gd name="connsiteY246" fmla="*/ 6582773 h 6858000"/>
              <a:gd name="connsiteX247" fmla="*/ 3059619 w 7623973"/>
              <a:gd name="connsiteY247" fmla="*/ 6582773 h 6858000"/>
              <a:gd name="connsiteX248" fmla="*/ 2951669 w 7623973"/>
              <a:gd name="connsiteY248" fmla="*/ 6474824 h 6858000"/>
              <a:gd name="connsiteX249" fmla="*/ 2951669 w 7623973"/>
              <a:gd name="connsiteY249" fmla="*/ 6195128 h 6858000"/>
              <a:gd name="connsiteX250" fmla="*/ 2952026 w 7623973"/>
              <a:gd name="connsiteY250" fmla="*/ 6186917 h 6858000"/>
              <a:gd name="connsiteX251" fmla="*/ 2951669 w 7623973"/>
              <a:gd name="connsiteY251" fmla="*/ 6178704 h 6858000"/>
              <a:gd name="connsiteX252" fmla="*/ 2951669 w 7623973"/>
              <a:gd name="connsiteY252" fmla="*/ 5899010 h 6858000"/>
              <a:gd name="connsiteX253" fmla="*/ 2951669 w 7623973"/>
              <a:gd name="connsiteY253" fmla="*/ 5898890 h 6858000"/>
              <a:gd name="connsiteX254" fmla="*/ 3059619 w 7623973"/>
              <a:gd name="connsiteY254" fmla="*/ 5790941 h 6858000"/>
              <a:gd name="connsiteX255" fmla="*/ 3097704 w 7623973"/>
              <a:gd name="connsiteY255" fmla="*/ 5790941 h 6858000"/>
              <a:gd name="connsiteX256" fmla="*/ 3097704 w 7623973"/>
              <a:gd name="connsiteY256" fmla="*/ 5737859 h 6858000"/>
              <a:gd name="connsiteX257" fmla="*/ 3170306 w 7623973"/>
              <a:gd name="connsiteY257" fmla="*/ 5667042 h 6858000"/>
              <a:gd name="connsiteX258" fmla="*/ 1869786 w 7623973"/>
              <a:gd name="connsiteY258" fmla="*/ 5667042 h 6858000"/>
              <a:gd name="connsiteX259" fmla="*/ 1985711 w 7623973"/>
              <a:gd name="connsiteY259" fmla="*/ 5667042 h 6858000"/>
              <a:gd name="connsiteX260" fmla="*/ 2058311 w 7623973"/>
              <a:gd name="connsiteY260" fmla="*/ 5737859 h 6858000"/>
              <a:gd name="connsiteX261" fmla="*/ 2058311 w 7623973"/>
              <a:gd name="connsiteY261" fmla="*/ 5790941 h 6858000"/>
              <a:gd name="connsiteX262" fmla="*/ 1797185 w 7623973"/>
              <a:gd name="connsiteY262" fmla="*/ 5790941 h 6858000"/>
              <a:gd name="connsiteX263" fmla="*/ 1797185 w 7623973"/>
              <a:gd name="connsiteY263" fmla="*/ 5737859 h 6858000"/>
              <a:gd name="connsiteX264" fmla="*/ 1869786 w 7623973"/>
              <a:gd name="connsiteY264" fmla="*/ 5667042 h 6858000"/>
              <a:gd name="connsiteX265" fmla="*/ 861339 w 7623973"/>
              <a:gd name="connsiteY265" fmla="*/ 5667042 h 6858000"/>
              <a:gd name="connsiteX266" fmla="*/ 977262 w 7623973"/>
              <a:gd name="connsiteY266" fmla="*/ 5667042 h 6858000"/>
              <a:gd name="connsiteX267" fmla="*/ 1049865 w 7623973"/>
              <a:gd name="connsiteY267" fmla="*/ 5737859 h 6858000"/>
              <a:gd name="connsiteX268" fmla="*/ 1049865 w 7623973"/>
              <a:gd name="connsiteY268" fmla="*/ 5790941 h 6858000"/>
              <a:gd name="connsiteX269" fmla="*/ 788737 w 7623973"/>
              <a:gd name="connsiteY269" fmla="*/ 5790941 h 6858000"/>
              <a:gd name="connsiteX270" fmla="*/ 788737 w 7623973"/>
              <a:gd name="connsiteY270" fmla="*/ 5737859 h 6858000"/>
              <a:gd name="connsiteX271" fmla="*/ 861339 w 7623973"/>
              <a:gd name="connsiteY271" fmla="*/ 5667042 h 6858000"/>
              <a:gd name="connsiteX272" fmla="*/ 7317044 w 7623973"/>
              <a:gd name="connsiteY272" fmla="*/ 5232028 h 6858000"/>
              <a:gd name="connsiteX273" fmla="*/ 7578171 w 7623973"/>
              <a:gd name="connsiteY273" fmla="*/ 5232028 h 6858000"/>
              <a:gd name="connsiteX274" fmla="*/ 7578171 w 7623973"/>
              <a:gd name="connsiteY274" fmla="*/ 5285108 h 6858000"/>
              <a:gd name="connsiteX275" fmla="*/ 7505569 w 7623973"/>
              <a:gd name="connsiteY275" fmla="*/ 5355925 h 6858000"/>
              <a:gd name="connsiteX276" fmla="*/ 7389645 w 7623973"/>
              <a:gd name="connsiteY276" fmla="*/ 5355925 h 6858000"/>
              <a:gd name="connsiteX277" fmla="*/ 7317044 w 7623973"/>
              <a:gd name="connsiteY277" fmla="*/ 5285108 h 6858000"/>
              <a:gd name="connsiteX278" fmla="*/ 6308597 w 7623973"/>
              <a:gd name="connsiteY278" fmla="*/ 5232028 h 6858000"/>
              <a:gd name="connsiteX279" fmla="*/ 6569724 w 7623973"/>
              <a:gd name="connsiteY279" fmla="*/ 5232028 h 6858000"/>
              <a:gd name="connsiteX280" fmla="*/ 6569724 w 7623973"/>
              <a:gd name="connsiteY280" fmla="*/ 5285108 h 6858000"/>
              <a:gd name="connsiteX281" fmla="*/ 6497122 w 7623973"/>
              <a:gd name="connsiteY281" fmla="*/ 5355925 h 6858000"/>
              <a:gd name="connsiteX282" fmla="*/ 6381198 w 7623973"/>
              <a:gd name="connsiteY282" fmla="*/ 5355925 h 6858000"/>
              <a:gd name="connsiteX283" fmla="*/ 6308597 w 7623973"/>
              <a:gd name="connsiteY283" fmla="*/ 5285108 h 6858000"/>
              <a:gd name="connsiteX284" fmla="*/ 5008077 w 7623973"/>
              <a:gd name="connsiteY284" fmla="*/ 5232028 h 6858000"/>
              <a:gd name="connsiteX285" fmla="*/ 5269204 w 7623973"/>
              <a:gd name="connsiteY285" fmla="*/ 5232028 h 6858000"/>
              <a:gd name="connsiteX286" fmla="*/ 5269204 w 7623973"/>
              <a:gd name="connsiteY286" fmla="*/ 5285108 h 6858000"/>
              <a:gd name="connsiteX287" fmla="*/ 5196602 w 7623973"/>
              <a:gd name="connsiteY287" fmla="*/ 5355925 h 6858000"/>
              <a:gd name="connsiteX288" fmla="*/ 5080678 w 7623973"/>
              <a:gd name="connsiteY288" fmla="*/ 5355925 h 6858000"/>
              <a:gd name="connsiteX289" fmla="*/ 5008077 w 7623973"/>
              <a:gd name="connsiteY289" fmla="*/ 5285108 h 6858000"/>
              <a:gd name="connsiteX290" fmla="*/ 3999630 w 7623973"/>
              <a:gd name="connsiteY290" fmla="*/ 5232028 h 6858000"/>
              <a:gd name="connsiteX291" fmla="*/ 4260758 w 7623973"/>
              <a:gd name="connsiteY291" fmla="*/ 5232028 h 6858000"/>
              <a:gd name="connsiteX292" fmla="*/ 4260758 w 7623973"/>
              <a:gd name="connsiteY292" fmla="*/ 5285108 h 6858000"/>
              <a:gd name="connsiteX293" fmla="*/ 4188156 w 7623973"/>
              <a:gd name="connsiteY293" fmla="*/ 5355925 h 6858000"/>
              <a:gd name="connsiteX294" fmla="*/ 4072232 w 7623973"/>
              <a:gd name="connsiteY294" fmla="*/ 5355925 h 6858000"/>
              <a:gd name="connsiteX295" fmla="*/ 3999630 w 7623973"/>
              <a:gd name="connsiteY295" fmla="*/ 5285108 h 6858000"/>
              <a:gd name="connsiteX296" fmla="*/ 2699111 w 7623973"/>
              <a:gd name="connsiteY296" fmla="*/ 5232028 h 6858000"/>
              <a:gd name="connsiteX297" fmla="*/ 2960237 w 7623973"/>
              <a:gd name="connsiteY297" fmla="*/ 5232028 h 6858000"/>
              <a:gd name="connsiteX298" fmla="*/ 2960237 w 7623973"/>
              <a:gd name="connsiteY298" fmla="*/ 5285108 h 6858000"/>
              <a:gd name="connsiteX299" fmla="*/ 2887637 w 7623973"/>
              <a:gd name="connsiteY299" fmla="*/ 5355925 h 6858000"/>
              <a:gd name="connsiteX300" fmla="*/ 2771712 w 7623973"/>
              <a:gd name="connsiteY300" fmla="*/ 5355925 h 6858000"/>
              <a:gd name="connsiteX301" fmla="*/ 2699111 w 7623973"/>
              <a:gd name="connsiteY301" fmla="*/ 5285108 h 6858000"/>
              <a:gd name="connsiteX302" fmla="*/ 6951299 w 7623973"/>
              <a:gd name="connsiteY302" fmla="*/ 4874970 h 6858000"/>
              <a:gd name="connsiteX303" fmla="*/ 7212426 w 7623973"/>
              <a:gd name="connsiteY303" fmla="*/ 4874970 h 6858000"/>
              <a:gd name="connsiteX304" fmla="*/ 7212426 w 7623973"/>
              <a:gd name="connsiteY304" fmla="*/ 4928050 h 6858000"/>
              <a:gd name="connsiteX305" fmla="*/ 7139825 w 7623973"/>
              <a:gd name="connsiteY305" fmla="*/ 4998868 h 6858000"/>
              <a:gd name="connsiteX306" fmla="*/ 7023900 w 7623973"/>
              <a:gd name="connsiteY306" fmla="*/ 4998868 h 6858000"/>
              <a:gd name="connsiteX307" fmla="*/ 6951299 w 7623973"/>
              <a:gd name="connsiteY307" fmla="*/ 4928050 h 6858000"/>
              <a:gd name="connsiteX308" fmla="*/ 5650779 w 7623973"/>
              <a:gd name="connsiteY308" fmla="*/ 4874970 h 6858000"/>
              <a:gd name="connsiteX309" fmla="*/ 5911906 w 7623973"/>
              <a:gd name="connsiteY309" fmla="*/ 4874970 h 6858000"/>
              <a:gd name="connsiteX310" fmla="*/ 5911906 w 7623973"/>
              <a:gd name="connsiteY310" fmla="*/ 4928050 h 6858000"/>
              <a:gd name="connsiteX311" fmla="*/ 5839304 w 7623973"/>
              <a:gd name="connsiteY311" fmla="*/ 4998868 h 6858000"/>
              <a:gd name="connsiteX312" fmla="*/ 5723380 w 7623973"/>
              <a:gd name="connsiteY312" fmla="*/ 4998868 h 6858000"/>
              <a:gd name="connsiteX313" fmla="*/ 5650779 w 7623973"/>
              <a:gd name="connsiteY313" fmla="*/ 4928050 h 6858000"/>
              <a:gd name="connsiteX314" fmla="*/ 4642332 w 7623973"/>
              <a:gd name="connsiteY314" fmla="*/ 4874970 h 6858000"/>
              <a:gd name="connsiteX315" fmla="*/ 4903458 w 7623973"/>
              <a:gd name="connsiteY315" fmla="*/ 4874970 h 6858000"/>
              <a:gd name="connsiteX316" fmla="*/ 4903458 w 7623973"/>
              <a:gd name="connsiteY316" fmla="*/ 4928050 h 6858000"/>
              <a:gd name="connsiteX317" fmla="*/ 4830857 w 7623973"/>
              <a:gd name="connsiteY317" fmla="*/ 4998868 h 6858000"/>
              <a:gd name="connsiteX318" fmla="*/ 4714933 w 7623973"/>
              <a:gd name="connsiteY318" fmla="*/ 4998868 h 6858000"/>
              <a:gd name="connsiteX319" fmla="*/ 4642332 w 7623973"/>
              <a:gd name="connsiteY319" fmla="*/ 4928050 h 6858000"/>
              <a:gd name="connsiteX320" fmla="*/ 3341812 w 7623973"/>
              <a:gd name="connsiteY320" fmla="*/ 4874970 h 6858000"/>
              <a:gd name="connsiteX321" fmla="*/ 3602940 w 7623973"/>
              <a:gd name="connsiteY321" fmla="*/ 4874970 h 6858000"/>
              <a:gd name="connsiteX322" fmla="*/ 3602940 w 7623973"/>
              <a:gd name="connsiteY322" fmla="*/ 4928050 h 6858000"/>
              <a:gd name="connsiteX323" fmla="*/ 3530338 w 7623973"/>
              <a:gd name="connsiteY323" fmla="*/ 4998868 h 6858000"/>
              <a:gd name="connsiteX324" fmla="*/ 3414414 w 7623973"/>
              <a:gd name="connsiteY324" fmla="*/ 4998868 h 6858000"/>
              <a:gd name="connsiteX325" fmla="*/ 3341812 w 7623973"/>
              <a:gd name="connsiteY325" fmla="*/ 4928050 h 6858000"/>
              <a:gd name="connsiteX326" fmla="*/ 2333365 w 7623973"/>
              <a:gd name="connsiteY326" fmla="*/ 4874970 h 6858000"/>
              <a:gd name="connsiteX327" fmla="*/ 2594492 w 7623973"/>
              <a:gd name="connsiteY327" fmla="*/ 4874970 h 6858000"/>
              <a:gd name="connsiteX328" fmla="*/ 2594492 w 7623973"/>
              <a:gd name="connsiteY328" fmla="*/ 4928050 h 6858000"/>
              <a:gd name="connsiteX329" fmla="*/ 2521891 w 7623973"/>
              <a:gd name="connsiteY329" fmla="*/ 4998868 h 6858000"/>
              <a:gd name="connsiteX330" fmla="*/ 2405966 w 7623973"/>
              <a:gd name="connsiteY330" fmla="*/ 4998868 h 6858000"/>
              <a:gd name="connsiteX331" fmla="*/ 2333365 w 7623973"/>
              <a:gd name="connsiteY331" fmla="*/ 4928050 h 6858000"/>
              <a:gd name="connsiteX332" fmla="*/ 7578172 w 7623973"/>
              <a:gd name="connsiteY332" fmla="*/ 4440226 h 6858000"/>
              <a:gd name="connsiteX333" fmla="*/ 7616258 w 7623973"/>
              <a:gd name="connsiteY333" fmla="*/ 4440226 h 6858000"/>
              <a:gd name="connsiteX334" fmla="*/ 7616258 w 7623973"/>
              <a:gd name="connsiteY334" fmla="*/ 4440345 h 6858000"/>
              <a:gd name="connsiteX335" fmla="*/ 7623973 w 7623973"/>
              <a:gd name="connsiteY335" fmla="*/ 4441773 h 6858000"/>
              <a:gd name="connsiteX336" fmla="*/ 7623973 w 7623973"/>
              <a:gd name="connsiteY336" fmla="*/ 5230599 h 6858000"/>
              <a:gd name="connsiteX337" fmla="*/ 7616258 w 7623973"/>
              <a:gd name="connsiteY337" fmla="*/ 5232028 h 6858000"/>
              <a:gd name="connsiteX338" fmla="*/ 7578172 w 7623973"/>
              <a:gd name="connsiteY338" fmla="*/ 5232028 h 6858000"/>
              <a:gd name="connsiteX339" fmla="*/ 6270512 w 7623973"/>
              <a:gd name="connsiteY339" fmla="*/ 4440226 h 6858000"/>
              <a:gd name="connsiteX340" fmla="*/ 6308597 w 7623973"/>
              <a:gd name="connsiteY340" fmla="*/ 4440226 h 6858000"/>
              <a:gd name="connsiteX341" fmla="*/ 6308597 w 7623973"/>
              <a:gd name="connsiteY341" fmla="*/ 5232028 h 6858000"/>
              <a:gd name="connsiteX342" fmla="*/ 6270512 w 7623973"/>
              <a:gd name="connsiteY342" fmla="*/ 5232028 h 6858000"/>
              <a:gd name="connsiteX343" fmla="*/ 6162560 w 7623973"/>
              <a:gd name="connsiteY343" fmla="*/ 5124077 h 6858000"/>
              <a:gd name="connsiteX344" fmla="*/ 6162560 w 7623973"/>
              <a:gd name="connsiteY344" fmla="*/ 4844384 h 6858000"/>
              <a:gd name="connsiteX345" fmla="*/ 6162918 w 7623973"/>
              <a:gd name="connsiteY345" fmla="*/ 4836174 h 6858000"/>
              <a:gd name="connsiteX346" fmla="*/ 6162560 w 7623973"/>
              <a:gd name="connsiteY346" fmla="*/ 4827958 h 6858000"/>
              <a:gd name="connsiteX347" fmla="*/ 6162560 w 7623973"/>
              <a:gd name="connsiteY347" fmla="*/ 4548297 h 6858000"/>
              <a:gd name="connsiteX348" fmla="*/ 6162560 w 7623973"/>
              <a:gd name="connsiteY348" fmla="*/ 4548177 h 6858000"/>
              <a:gd name="connsiteX349" fmla="*/ 6270512 w 7623973"/>
              <a:gd name="connsiteY349" fmla="*/ 4440226 h 6858000"/>
              <a:gd name="connsiteX350" fmla="*/ 5269204 w 7623973"/>
              <a:gd name="connsiteY350" fmla="*/ 4440226 h 6858000"/>
              <a:gd name="connsiteX351" fmla="*/ 5307290 w 7623973"/>
              <a:gd name="connsiteY351" fmla="*/ 4440226 h 6858000"/>
              <a:gd name="connsiteX352" fmla="*/ 5307290 w 7623973"/>
              <a:gd name="connsiteY352" fmla="*/ 4440345 h 6858000"/>
              <a:gd name="connsiteX353" fmla="*/ 5415240 w 7623973"/>
              <a:gd name="connsiteY353" fmla="*/ 4548297 h 6858000"/>
              <a:gd name="connsiteX354" fmla="*/ 5415240 w 7623973"/>
              <a:gd name="connsiteY354" fmla="*/ 4827958 h 6858000"/>
              <a:gd name="connsiteX355" fmla="*/ 5414884 w 7623973"/>
              <a:gd name="connsiteY355" fmla="*/ 4836174 h 6858000"/>
              <a:gd name="connsiteX356" fmla="*/ 5415240 w 7623973"/>
              <a:gd name="connsiteY356" fmla="*/ 4844384 h 6858000"/>
              <a:gd name="connsiteX357" fmla="*/ 5415240 w 7623973"/>
              <a:gd name="connsiteY357" fmla="*/ 5124077 h 6858000"/>
              <a:gd name="connsiteX358" fmla="*/ 5307290 w 7623973"/>
              <a:gd name="connsiteY358" fmla="*/ 5232028 h 6858000"/>
              <a:gd name="connsiteX359" fmla="*/ 5269204 w 7623973"/>
              <a:gd name="connsiteY359" fmla="*/ 5232028 h 6858000"/>
              <a:gd name="connsiteX360" fmla="*/ 3961544 w 7623973"/>
              <a:gd name="connsiteY360" fmla="*/ 4440226 h 6858000"/>
              <a:gd name="connsiteX361" fmla="*/ 3999630 w 7623973"/>
              <a:gd name="connsiteY361" fmla="*/ 4440226 h 6858000"/>
              <a:gd name="connsiteX362" fmla="*/ 3999630 w 7623973"/>
              <a:gd name="connsiteY362" fmla="*/ 5232028 h 6858000"/>
              <a:gd name="connsiteX363" fmla="*/ 3961544 w 7623973"/>
              <a:gd name="connsiteY363" fmla="*/ 5232028 h 6858000"/>
              <a:gd name="connsiteX364" fmla="*/ 3853594 w 7623973"/>
              <a:gd name="connsiteY364" fmla="*/ 5124077 h 6858000"/>
              <a:gd name="connsiteX365" fmla="*/ 3853594 w 7623973"/>
              <a:gd name="connsiteY365" fmla="*/ 4844384 h 6858000"/>
              <a:gd name="connsiteX366" fmla="*/ 3853951 w 7623973"/>
              <a:gd name="connsiteY366" fmla="*/ 4836174 h 6858000"/>
              <a:gd name="connsiteX367" fmla="*/ 3853594 w 7623973"/>
              <a:gd name="connsiteY367" fmla="*/ 4827958 h 6858000"/>
              <a:gd name="connsiteX368" fmla="*/ 3853594 w 7623973"/>
              <a:gd name="connsiteY368" fmla="*/ 4548297 h 6858000"/>
              <a:gd name="connsiteX369" fmla="*/ 3853594 w 7623973"/>
              <a:gd name="connsiteY369" fmla="*/ 4548177 h 6858000"/>
              <a:gd name="connsiteX370" fmla="*/ 3961544 w 7623973"/>
              <a:gd name="connsiteY370" fmla="*/ 4440226 h 6858000"/>
              <a:gd name="connsiteX371" fmla="*/ 2960237 w 7623973"/>
              <a:gd name="connsiteY371" fmla="*/ 4440226 h 6858000"/>
              <a:gd name="connsiteX372" fmla="*/ 2998324 w 7623973"/>
              <a:gd name="connsiteY372" fmla="*/ 4440226 h 6858000"/>
              <a:gd name="connsiteX373" fmla="*/ 2998324 w 7623973"/>
              <a:gd name="connsiteY373" fmla="*/ 4440345 h 6858000"/>
              <a:gd name="connsiteX374" fmla="*/ 3106274 w 7623973"/>
              <a:gd name="connsiteY374" fmla="*/ 4548297 h 6858000"/>
              <a:gd name="connsiteX375" fmla="*/ 3106274 w 7623973"/>
              <a:gd name="connsiteY375" fmla="*/ 4827958 h 6858000"/>
              <a:gd name="connsiteX376" fmla="*/ 3105918 w 7623973"/>
              <a:gd name="connsiteY376" fmla="*/ 4836174 h 6858000"/>
              <a:gd name="connsiteX377" fmla="*/ 3106274 w 7623973"/>
              <a:gd name="connsiteY377" fmla="*/ 4844384 h 6858000"/>
              <a:gd name="connsiteX378" fmla="*/ 3106274 w 7623973"/>
              <a:gd name="connsiteY378" fmla="*/ 5124077 h 6858000"/>
              <a:gd name="connsiteX379" fmla="*/ 2998324 w 7623973"/>
              <a:gd name="connsiteY379" fmla="*/ 5232028 h 6858000"/>
              <a:gd name="connsiteX380" fmla="*/ 2960237 w 7623973"/>
              <a:gd name="connsiteY380" fmla="*/ 5232028 h 6858000"/>
              <a:gd name="connsiteX381" fmla="*/ 1652579 w 7623973"/>
              <a:gd name="connsiteY381" fmla="*/ 4440226 h 6858000"/>
              <a:gd name="connsiteX382" fmla="*/ 1690664 w 7623973"/>
              <a:gd name="connsiteY382" fmla="*/ 4440226 h 6858000"/>
              <a:gd name="connsiteX383" fmla="*/ 1690664 w 7623973"/>
              <a:gd name="connsiteY383" fmla="*/ 5232028 h 6858000"/>
              <a:gd name="connsiteX384" fmla="*/ 1951791 w 7623973"/>
              <a:gd name="connsiteY384" fmla="*/ 5232028 h 6858000"/>
              <a:gd name="connsiteX385" fmla="*/ 1951791 w 7623973"/>
              <a:gd name="connsiteY385" fmla="*/ 5285108 h 6858000"/>
              <a:gd name="connsiteX386" fmla="*/ 1879188 w 7623973"/>
              <a:gd name="connsiteY386" fmla="*/ 5355925 h 6858000"/>
              <a:gd name="connsiteX387" fmla="*/ 1763265 w 7623973"/>
              <a:gd name="connsiteY387" fmla="*/ 5355925 h 6858000"/>
              <a:gd name="connsiteX388" fmla="*/ 1690663 w 7623973"/>
              <a:gd name="connsiteY388" fmla="*/ 5285108 h 6858000"/>
              <a:gd name="connsiteX389" fmla="*/ 1690663 w 7623973"/>
              <a:gd name="connsiteY389" fmla="*/ 5232028 h 6858000"/>
              <a:gd name="connsiteX390" fmla="*/ 1652579 w 7623973"/>
              <a:gd name="connsiteY390" fmla="*/ 5232028 h 6858000"/>
              <a:gd name="connsiteX391" fmla="*/ 1544627 w 7623973"/>
              <a:gd name="connsiteY391" fmla="*/ 5124077 h 6858000"/>
              <a:gd name="connsiteX392" fmla="*/ 1544627 w 7623973"/>
              <a:gd name="connsiteY392" fmla="*/ 4844384 h 6858000"/>
              <a:gd name="connsiteX393" fmla="*/ 1544985 w 7623973"/>
              <a:gd name="connsiteY393" fmla="*/ 4836174 h 6858000"/>
              <a:gd name="connsiteX394" fmla="*/ 1544627 w 7623973"/>
              <a:gd name="connsiteY394" fmla="*/ 4827958 h 6858000"/>
              <a:gd name="connsiteX395" fmla="*/ 1544627 w 7623973"/>
              <a:gd name="connsiteY395" fmla="*/ 4548297 h 6858000"/>
              <a:gd name="connsiteX396" fmla="*/ 1544627 w 7623973"/>
              <a:gd name="connsiteY396" fmla="*/ 4548177 h 6858000"/>
              <a:gd name="connsiteX397" fmla="*/ 1652579 w 7623973"/>
              <a:gd name="connsiteY397" fmla="*/ 4440226 h 6858000"/>
              <a:gd name="connsiteX398" fmla="*/ 7389645 w 7623973"/>
              <a:gd name="connsiteY398" fmla="*/ 4316326 h 6858000"/>
              <a:gd name="connsiteX399" fmla="*/ 7505569 w 7623973"/>
              <a:gd name="connsiteY399" fmla="*/ 4316326 h 6858000"/>
              <a:gd name="connsiteX400" fmla="*/ 7578171 w 7623973"/>
              <a:gd name="connsiteY400" fmla="*/ 4387143 h 6858000"/>
              <a:gd name="connsiteX401" fmla="*/ 7578171 w 7623973"/>
              <a:gd name="connsiteY401" fmla="*/ 4440224 h 6858000"/>
              <a:gd name="connsiteX402" fmla="*/ 7317044 w 7623973"/>
              <a:gd name="connsiteY402" fmla="*/ 4440224 h 6858000"/>
              <a:gd name="connsiteX403" fmla="*/ 7317044 w 7623973"/>
              <a:gd name="connsiteY403" fmla="*/ 4387143 h 6858000"/>
              <a:gd name="connsiteX404" fmla="*/ 7389645 w 7623973"/>
              <a:gd name="connsiteY404" fmla="*/ 4316326 h 6858000"/>
              <a:gd name="connsiteX405" fmla="*/ 6381198 w 7623973"/>
              <a:gd name="connsiteY405" fmla="*/ 4316326 h 6858000"/>
              <a:gd name="connsiteX406" fmla="*/ 6497122 w 7623973"/>
              <a:gd name="connsiteY406" fmla="*/ 4316326 h 6858000"/>
              <a:gd name="connsiteX407" fmla="*/ 6569724 w 7623973"/>
              <a:gd name="connsiteY407" fmla="*/ 4387143 h 6858000"/>
              <a:gd name="connsiteX408" fmla="*/ 6569724 w 7623973"/>
              <a:gd name="connsiteY408" fmla="*/ 4440224 h 6858000"/>
              <a:gd name="connsiteX409" fmla="*/ 6308597 w 7623973"/>
              <a:gd name="connsiteY409" fmla="*/ 4440224 h 6858000"/>
              <a:gd name="connsiteX410" fmla="*/ 6308597 w 7623973"/>
              <a:gd name="connsiteY410" fmla="*/ 4387143 h 6858000"/>
              <a:gd name="connsiteX411" fmla="*/ 6381198 w 7623973"/>
              <a:gd name="connsiteY411" fmla="*/ 4316326 h 6858000"/>
              <a:gd name="connsiteX412" fmla="*/ 5080678 w 7623973"/>
              <a:gd name="connsiteY412" fmla="*/ 4316326 h 6858000"/>
              <a:gd name="connsiteX413" fmla="*/ 5196602 w 7623973"/>
              <a:gd name="connsiteY413" fmla="*/ 4316326 h 6858000"/>
              <a:gd name="connsiteX414" fmla="*/ 5269204 w 7623973"/>
              <a:gd name="connsiteY414" fmla="*/ 4387143 h 6858000"/>
              <a:gd name="connsiteX415" fmla="*/ 5269204 w 7623973"/>
              <a:gd name="connsiteY415" fmla="*/ 4440224 h 6858000"/>
              <a:gd name="connsiteX416" fmla="*/ 5008077 w 7623973"/>
              <a:gd name="connsiteY416" fmla="*/ 4440224 h 6858000"/>
              <a:gd name="connsiteX417" fmla="*/ 5008077 w 7623973"/>
              <a:gd name="connsiteY417" fmla="*/ 4387143 h 6858000"/>
              <a:gd name="connsiteX418" fmla="*/ 5080678 w 7623973"/>
              <a:gd name="connsiteY418" fmla="*/ 4316326 h 6858000"/>
              <a:gd name="connsiteX419" fmla="*/ 4072232 w 7623973"/>
              <a:gd name="connsiteY419" fmla="*/ 4316326 h 6858000"/>
              <a:gd name="connsiteX420" fmla="*/ 4188156 w 7623973"/>
              <a:gd name="connsiteY420" fmla="*/ 4316326 h 6858000"/>
              <a:gd name="connsiteX421" fmla="*/ 4260758 w 7623973"/>
              <a:gd name="connsiteY421" fmla="*/ 4387143 h 6858000"/>
              <a:gd name="connsiteX422" fmla="*/ 4260758 w 7623973"/>
              <a:gd name="connsiteY422" fmla="*/ 4440224 h 6858000"/>
              <a:gd name="connsiteX423" fmla="*/ 3999630 w 7623973"/>
              <a:gd name="connsiteY423" fmla="*/ 4440224 h 6858000"/>
              <a:gd name="connsiteX424" fmla="*/ 3999630 w 7623973"/>
              <a:gd name="connsiteY424" fmla="*/ 4387143 h 6858000"/>
              <a:gd name="connsiteX425" fmla="*/ 4072232 w 7623973"/>
              <a:gd name="connsiteY425" fmla="*/ 4316326 h 6858000"/>
              <a:gd name="connsiteX426" fmla="*/ 2771712 w 7623973"/>
              <a:gd name="connsiteY426" fmla="*/ 4316326 h 6858000"/>
              <a:gd name="connsiteX427" fmla="*/ 2887637 w 7623973"/>
              <a:gd name="connsiteY427" fmla="*/ 4316326 h 6858000"/>
              <a:gd name="connsiteX428" fmla="*/ 2960237 w 7623973"/>
              <a:gd name="connsiteY428" fmla="*/ 4387143 h 6858000"/>
              <a:gd name="connsiteX429" fmla="*/ 2960237 w 7623973"/>
              <a:gd name="connsiteY429" fmla="*/ 4440224 h 6858000"/>
              <a:gd name="connsiteX430" fmla="*/ 2699111 w 7623973"/>
              <a:gd name="connsiteY430" fmla="*/ 4440224 h 6858000"/>
              <a:gd name="connsiteX431" fmla="*/ 2699111 w 7623973"/>
              <a:gd name="connsiteY431" fmla="*/ 4387143 h 6858000"/>
              <a:gd name="connsiteX432" fmla="*/ 2771712 w 7623973"/>
              <a:gd name="connsiteY432" fmla="*/ 4316326 h 6858000"/>
              <a:gd name="connsiteX433" fmla="*/ 1763265 w 7623973"/>
              <a:gd name="connsiteY433" fmla="*/ 4316326 h 6858000"/>
              <a:gd name="connsiteX434" fmla="*/ 1879188 w 7623973"/>
              <a:gd name="connsiteY434" fmla="*/ 4316326 h 6858000"/>
              <a:gd name="connsiteX435" fmla="*/ 1951791 w 7623973"/>
              <a:gd name="connsiteY435" fmla="*/ 4387143 h 6858000"/>
              <a:gd name="connsiteX436" fmla="*/ 1951791 w 7623973"/>
              <a:gd name="connsiteY436" fmla="*/ 4440224 h 6858000"/>
              <a:gd name="connsiteX437" fmla="*/ 1690663 w 7623973"/>
              <a:gd name="connsiteY437" fmla="*/ 4440224 h 6858000"/>
              <a:gd name="connsiteX438" fmla="*/ 1690663 w 7623973"/>
              <a:gd name="connsiteY438" fmla="*/ 4387143 h 6858000"/>
              <a:gd name="connsiteX439" fmla="*/ 1763265 w 7623973"/>
              <a:gd name="connsiteY439" fmla="*/ 4316326 h 6858000"/>
              <a:gd name="connsiteX440" fmla="*/ 6913214 w 7623973"/>
              <a:gd name="connsiteY440" fmla="*/ 4083166 h 6858000"/>
              <a:gd name="connsiteX441" fmla="*/ 6951299 w 7623973"/>
              <a:gd name="connsiteY441" fmla="*/ 4083166 h 6858000"/>
              <a:gd name="connsiteX442" fmla="*/ 6951299 w 7623973"/>
              <a:gd name="connsiteY442" fmla="*/ 4874970 h 6858000"/>
              <a:gd name="connsiteX443" fmla="*/ 6913214 w 7623973"/>
              <a:gd name="connsiteY443" fmla="*/ 4874970 h 6858000"/>
              <a:gd name="connsiteX444" fmla="*/ 6805263 w 7623973"/>
              <a:gd name="connsiteY444" fmla="*/ 4767020 h 6858000"/>
              <a:gd name="connsiteX445" fmla="*/ 6805263 w 7623973"/>
              <a:gd name="connsiteY445" fmla="*/ 4487359 h 6858000"/>
              <a:gd name="connsiteX446" fmla="*/ 6805620 w 7623973"/>
              <a:gd name="connsiteY446" fmla="*/ 4479147 h 6858000"/>
              <a:gd name="connsiteX447" fmla="*/ 6805263 w 7623973"/>
              <a:gd name="connsiteY447" fmla="*/ 4470935 h 6858000"/>
              <a:gd name="connsiteX448" fmla="*/ 6805263 w 7623973"/>
              <a:gd name="connsiteY448" fmla="*/ 4191236 h 6858000"/>
              <a:gd name="connsiteX449" fmla="*/ 6805263 w 7623973"/>
              <a:gd name="connsiteY449" fmla="*/ 4191118 h 6858000"/>
              <a:gd name="connsiteX450" fmla="*/ 6913214 w 7623973"/>
              <a:gd name="connsiteY450" fmla="*/ 4083166 h 6858000"/>
              <a:gd name="connsiteX451" fmla="*/ 5911906 w 7623973"/>
              <a:gd name="connsiteY451" fmla="*/ 4083166 h 6858000"/>
              <a:gd name="connsiteX452" fmla="*/ 5949993 w 7623973"/>
              <a:gd name="connsiteY452" fmla="*/ 4083166 h 6858000"/>
              <a:gd name="connsiteX453" fmla="*/ 5949993 w 7623973"/>
              <a:gd name="connsiteY453" fmla="*/ 4083285 h 6858000"/>
              <a:gd name="connsiteX454" fmla="*/ 6057942 w 7623973"/>
              <a:gd name="connsiteY454" fmla="*/ 4191236 h 6858000"/>
              <a:gd name="connsiteX455" fmla="*/ 6057942 w 7623973"/>
              <a:gd name="connsiteY455" fmla="*/ 4470935 h 6858000"/>
              <a:gd name="connsiteX456" fmla="*/ 6057586 w 7623973"/>
              <a:gd name="connsiteY456" fmla="*/ 4479147 h 6858000"/>
              <a:gd name="connsiteX457" fmla="*/ 6057942 w 7623973"/>
              <a:gd name="connsiteY457" fmla="*/ 4487359 h 6858000"/>
              <a:gd name="connsiteX458" fmla="*/ 6057942 w 7623973"/>
              <a:gd name="connsiteY458" fmla="*/ 4767020 h 6858000"/>
              <a:gd name="connsiteX459" fmla="*/ 5949993 w 7623973"/>
              <a:gd name="connsiteY459" fmla="*/ 4874970 h 6858000"/>
              <a:gd name="connsiteX460" fmla="*/ 5911906 w 7623973"/>
              <a:gd name="connsiteY460" fmla="*/ 4874970 h 6858000"/>
              <a:gd name="connsiteX461" fmla="*/ 4604246 w 7623973"/>
              <a:gd name="connsiteY461" fmla="*/ 4083166 h 6858000"/>
              <a:gd name="connsiteX462" fmla="*/ 4642332 w 7623973"/>
              <a:gd name="connsiteY462" fmla="*/ 4083166 h 6858000"/>
              <a:gd name="connsiteX463" fmla="*/ 4642332 w 7623973"/>
              <a:gd name="connsiteY463" fmla="*/ 4874970 h 6858000"/>
              <a:gd name="connsiteX464" fmla="*/ 4604246 w 7623973"/>
              <a:gd name="connsiteY464" fmla="*/ 4874970 h 6858000"/>
              <a:gd name="connsiteX465" fmla="*/ 4496296 w 7623973"/>
              <a:gd name="connsiteY465" fmla="*/ 4767020 h 6858000"/>
              <a:gd name="connsiteX466" fmla="*/ 4496296 w 7623973"/>
              <a:gd name="connsiteY466" fmla="*/ 4487359 h 6858000"/>
              <a:gd name="connsiteX467" fmla="*/ 4496653 w 7623973"/>
              <a:gd name="connsiteY467" fmla="*/ 4479147 h 6858000"/>
              <a:gd name="connsiteX468" fmla="*/ 4496296 w 7623973"/>
              <a:gd name="connsiteY468" fmla="*/ 4470935 h 6858000"/>
              <a:gd name="connsiteX469" fmla="*/ 4496296 w 7623973"/>
              <a:gd name="connsiteY469" fmla="*/ 4191236 h 6858000"/>
              <a:gd name="connsiteX470" fmla="*/ 4496296 w 7623973"/>
              <a:gd name="connsiteY470" fmla="*/ 4191118 h 6858000"/>
              <a:gd name="connsiteX471" fmla="*/ 4604246 w 7623973"/>
              <a:gd name="connsiteY471" fmla="*/ 4083166 h 6858000"/>
              <a:gd name="connsiteX472" fmla="*/ 3602940 w 7623973"/>
              <a:gd name="connsiteY472" fmla="*/ 4083166 h 6858000"/>
              <a:gd name="connsiteX473" fmla="*/ 3641025 w 7623973"/>
              <a:gd name="connsiteY473" fmla="*/ 4083166 h 6858000"/>
              <a:gd name="connsiteX474" fmla="*/ 3641025 w 7623973"/>
              <a:gd name="connsiteY474" fmla="*/ 4083285 h 6858000"/>
              <a:gd name="connsiteX475" fmla="*/ 3748976 w 7623973"/>
              <a:gd name="connsiteY475" fmla="*/ 4191236 h 6858000"/>
              <a:gd name="connsiteX476" fmla="*/ 3748976 w 7623973"/>
              <a:gd name="connsiteY476" fmla="*/ 4470935 h 6858000"/>
              <a:gd name="connsiteX477" fmla="*/ 3748619 w 7623973"/>
              <a:gd name="connsiteY477" fmla="*/ 4479147 h 6858000"/>
              <a:gd name="connsiteX478" fmla="*/ 3748976 w 7623973"/>
              <a:gd name="connsiteY478" fmla="*/ 4487359 h 6858000"/>
              <a:gd name="connsiteX479" fmla="*/ 3748976 w 7623973"/>
              <a:gd name="connsiteY479" fmla="*/ 4767020 h 6858000"/>
              <a:gd name="connsiteX480" fmla="*/ 3641025 w 7623973"/>
              <a:gd name="connsiteY480" fmla="*/ 4874970 h 6858000"/>
              <a:gd name="connsiteX481" fmla="*/ 3602940 w 7623973"/>
              <a:gd name="connsiteY481" fmla="*/ 4874970 h 6858000"/>
              <a:gd name="connsiteX482" fmla="*/ 2295279 w 7623973"/>
              <a:gd name="connsiteY482" fmla="*/ 4083166 h 6858000"/>
              <a:gd name="connsiteX483" fmla="*/ 2333365 w 7623973"/>
              <a:gd name="connsiteY483" fmla="*/ 4083166 h 6858000"/>
              <a:gd name="connsiteX484" fmla="*/ 2333365 w 7623973"/>
              <a:gd name="connsiteY484" fmla="*/ 4874970 h 6858000"/>
              <a:gd name="connsiteX485" fmla="*/ 2295279 w 7623973"/>
              <a:gd name="connsiteY485" fmla="*/ 4874970 h 6858000"/>
              <a:gd name="connsiteX486" fmla="*/ 2187328 w 7623973"/>
              <a:gd name="connsiteY486" fmla="*/ 4767020 h 6858000"/>
              <a:gd name="connsiteX487" fmla="*/ 2187328 w 7623973"/>
              <a:gd name="connsiteY487" fmla="*/ 4487359 h 6858000"/>
              <a:gd name="connsiteX488" fmla="*/ 2187686 w 7623973"/>
              <a:gd name="connsiteY488" fmla="*/ 4479147 h 6858000"/>
              <a:gd name="connsiteX489" fmla="*/ 2187328 w 7623973"/>
              <a:gd name="connsiteY489" fmla="*/ 4470935 h 6858000"/>
              <a:gd name="connsiteX490" fmla="*/ 2187328 w 7623973"/>
              <a:gd name="connsiteY490" fmla="*/ 4191236 h 6858000"/>
              <a:gd name="connsiteX491" fmla="*/ 2187328 w 7623973"/>
              <a:gd name="connsiteY491" fmla="*/ 4191118 h 6858000"/>
              <a:gd name="connsiteX492" fmla="*/ 2295279 w 7623973"/>
              <a:gd name="connsiteY492" fmla="*/ 4083166 h 6858000"/>
              <a:gd name="connsiteX493" fmla="*/ 7023900 w 7623973"/>
              <a:gd name="connsiteY493" fmla="*/ 3959267 h 6858000"/>
              <a:gd name="connsiteX494" fmla="*/ 7139825 w 7623973"/>
              <a:gd name="connsiteY494" fmla="*/ 3959267 h 6858000"/>
              <a:gd name="connsiteX495" fmla="*/ 7212426 w 7623973"/>
              <a:gd name="connsiteY495" fmla="*/ 4030084 h 6858000"/>
              <a:gd name="connsiteX496" fmla="*/ 7212426 w 7623973"/>
              <a:gd name="connsiteY496" fmla="*/ 4083166 h 6858000"/>
              <a:gd name="connsiteX497" fmla="*/ 6951299 w 7623973"/>
              <a:gd name="connsiteY497" fmla="*/ 4083166 h 6858000"/>
              <a:gd name="connsiteX498" fmla="*/ 6951299 w 7623973"/>
              <a:gd name="connsiteY498" fmla="*/ 4030084 h 6858000"/>
              <a:gd name="connsiteX499" fmla="*/ 7023900 w 7623973"/>
              <a:gd name="connsiteY499" fmla="*/ 3959267 h 6858000"/>
              <a:gd name="connsiteX500" fmla="*/ 5723380 w 7623973"/>
              <a:gd name="connsiteY500" fmla="*/ 3959267 h 6858000"/>
              <a:gd name="connsiteX501" fmla="*/ 5839304 w 7623973"/>
              <a:gd name="connsiteY501" fmla="*/ 3959267 h 6858000"/>
              <a:gd name="connsiteX502" fmla="*/ 5911906 w 7623973"/>
              <a:gd name="connsiteY502" fmla="*/ 4030084 h 6858000"/>
              <a:gd name="connsiteX503" fmla="*/ 5911906 w 7623973"/>
              <a:gd name="connsiteY503" fmla="*/ 4083166 h 6858000"/>
              <a:gd name="connsiteX504" fmla="*/ 5650779 w 7623973"/>
              <a:gd name="connsiteY504" fmla="*/ 4083166 h 6858000"/>
              <a:gd name="connsiteX505" fmla="*/ 5650779 w 7623973"/>
              <a:gd name="connsiteY505" fmla="*/ 4030084 h 6858000"/>
              <a:gd name="connsiteX506" fmla="*/ 5723380 w 7623973"/>
              <a:gd name="connsiteY506" fmla="*/ 3959267 h 6858000"/>
              <a:gd name="connsiteX507" fmla="*/ 4714933 w 7623973"/>
              <a:gd name="connsiteY507" fmla="*/ 3959267 h 6858000"/>
              <a:gd name="connsiteX508" fmla="*/ 4830857 w 7623973"/>
              <a:gd name="connsiteY508" fmla="*/ 3959267 h 6858000"/>
              <a:gd name="connsiteX509" fmla="*/ 4903458 w 7623973"/>
              <a:gd name="connsiteY509" fmla="*/ 4030084 h 6858000"/>
              <a:gd name="connsiteX510" fmla="*/ 4903458 w 7623973"/>
              <a:gd name="connsiteY510" fmla="*/ 4083166 h 6858000"/>
              <a:gd name="connsiteX511" fmla="*/ 4642332 w 7623973"/>
              <a:gd name="connsiteY511" fmla="*/ 4083166 h 6858000"/>
              <a:gd name="connsiteX512" fmla="*/ 4642332 w 7623973"/>
              <a:gd name="connsiteY512" fmla="*/ 4030084 h 6858000"/>
              <a:gd name="connsiteX513" fmla="*/ 4714933 w 7623973"/>
              <a:gd name="connsiteY513" fmla="*/ 3959267 h 6858000"/>
              <a:gd name="connsiteX514" fmla="*/ 3414414 w 7623973"/>
              <a:gd name="connsiteY514" fmla="*/ 3959267 h 6858000"/>
              <a:gd name="connsiteX515" fmla="*/ 3530338 w 7623973"/>
              <a:gd name="connsiteY515" fmla="*/ 3959267 h 6858000"/>
              <a:gd name="connsiteX516" fmla="*/ 3602940 w 7623973"/>
              <a:gd name="connsiteY516" fmla="*/ 4030084 h 6858000"/>
              <a:gd name="connsiteX517" fmla="*/ 3602940 w 7623973"/>
              <a:gd name="connsiteY517" fmla="*/ 4083166 h 6858000"/>
              <a:gd name="connsiteX518" fmla="*/ 3341812 w 7623973"/>
              <a:gd name="connsiteY518" fmla="*/ 4083166 h 6858000"/>
              <a:gd name="connsiteX519" fmla="*/ 3341812 w 7623973"/>
              <a:gd name="connsiteY519" fmla="*/ 4030084 h 6858000"/>
              <a:gd name="connsiteX520" fmla="*/ 3414414 w 7623973"/>
              <a:gd name="connsiteY520" fmla="*/ 3959267 h 6858000"/>
              <a:gd name="connsiteX521" fmla="*/ 2405966 w 7623973"/>
              <a:gd name="connsiteY521" fmla="*/ 3959267 h 6858000"/>
              <a:gd name="connsiteX522" fmla="*/ 2521891 w 7623973"/>
              <a:gd name="connsiteY522" fmla="*/ 3959267 h 6858000"/>
              <a:gd name="connsiteX523" fmla="*/ 2594492 w 7623973"/>
              <a:gd name="connsiteY523" fmla="*/ 4030084 h 6858000"/>
              <a:gd name="connsiteX524" fmla="*/ 2594492 w 7623973"/>
              <a:gd name="connsiteY524" fmla="*/ 4083166 h 6858000"/>
              <a:gd name="connsiteX525" fmla="*/ 2333365 w 7623973"/>
              <a:gd name="connsiteY525" fmla="*/ 4083166 h 6858000"/>
              <a:gd name="connsiteX526" fmla="*/ 2333365 w 7623973"/>
              <a:gd name="connsiteY526" fmla="*/ 4030084 h 6858000"/>
              <a:gd name="connsiteX527" fmla="*/ 2405966 w 7623973"/>
              <a:gd name="connsiteY527" fmla="*/ 3959267 h 6858000"/>
              <a:gd name="connsiteX528" fmla="*/ 7317044 w 7623973"/>
              <a:gd name="connsiteY528" fmla="*/ 3827632 h 6858000"/>
              <a:gd name="connsiteX529" fmla="*/ 7578171 w 7623973"/>
              <a:gd name="connsiteY529" fmla="*/ 3827632 h 6858000"/>
              <a:gd name="connsiteX530" fmla="*/ 7578171 w 7623973"/>
              <a:gd name="connsiteY530" fmla="*/ 3880713 h 6858000"/>
              <a:gd name="connsiteX531" fmla="*/ 7505569 w 7623973"/>
              <a:gd name="connsiteY531" fmla="*/ 3951531 h 6858000"/>
              <a:gd name="connsiteX532" fmla="*/ 7389645 w 7623973"/>
              <a:gd name="connsiteY532" fmla="*/ 3951531 h 6858000"/>
              <a:gd name="connsiteX533" fmla="*/ 7317044 w 7623973"/>
              <a:gd name="connsiteY533" fmla="*/ 3880713 h 6858000"/>
              <a:gd name="connsiteX534" fmla="*/ 6308597 w 7623973"/>
              <a:gd name="connsiteY534" fmla="*/ 3827632 h 6858000"/>
              <a:gd name="connsiteX535" fmla="*/ 6569724 w 7623973"/>
              <a:gd name="connsiteY535" fmla="*/ 3827632 h 6858000"/>
              <a:gd name="connsiteX536" fmla="*/ 6569724 w 7623973"/>
              <a:gd name="connsiteY536" fmla="*/ 3880713 h 6858000"/>
              <a:gd name="connsiteX537" fmla="*/ 6497122 w 7623973"/>
              <a:gd name="connsiteY537" fmla="*/ 3951531 h 6858000"/>
              <a:gd name="connsiteX538" fmla="*/ 6381198 w 7623973"/>
              <a:gd name="connsiteY538" fmla="*/ 3951531 h 6858000"/>
              <a:gd name="connsiteX539" fmla="*/ 6308597 w 7623973"/>
              <a:gd name="connsiteY539" fmla="*/ 3880713 h 6858000"/>
              <a:gd name="connsiteX540" fmla="*/ 5008077 w 7623973"/>
              <a:gd name="connsiteY540" fmla="*/ 3827632 h 6858000"/>
              <a:gd name="connsiteX541" fmla="*/ 5269204 w 7623973"/>
              <a:gd name="connsiteY541" fmla="*/ 3827632 h 6858000"/>
              <a:gd name="connsiteX542" fmla="*/ 5269204 w 7623973"/>
              <a:gd name="connsiteY542" fmla="*/ 3880713 h 6858000"/>
              <a:gd name="connsiteX543" fmla="*/ 5196602 w 7623973"/>
              <a:gd name="connsiteY543" fmla="*/ 3951531 h 6858000"/>
              <a:gd name="connsiteX544" fmla="*/ 5080678 w 7623973"/>
              <a:gd name="connsiteY544" fmla="*/ 3951531 h 6858000"/>
              <a:gd name="connsiteX545" fmla="*/ 5008077 w 7623973"/>
              <a:gd name="connsiteY545" fmla="*/ 3880713 h 6858000"/>
              <a:gd name="connsiteX546" fmla="*/ 3999630 w 7623973"/>
              <a:gd name="connsiteY546" fmla="*/ 3827632 h 6858000"/>
              <a:gd name="connsiteX547" fmla="*/ 4260758 w 7623973"/>
              <a:gd name="connsiteY547" fmla="*/ 3827632 h 6858000"/>
              <a:gd name="connsiteX548" fmla="*/ 4260758 w 7623973"/>
              <a:gd name="connsiteY548" fmla="*/ 3880713 h 6858000"/>
              <a:gd name="connsiteX549" fmla="*/ 4188156 w 7623973"/>
              <a:gd name="connsiteY549" fmla="*/ 3951531 h 6858000"/>
              <a:gd name="connsiteX550" fmla="*/ 4072232 w 7623973"/>
              <a:gd name="connsiteY550" fmla="*/ 3951531 h 6858000"/>
              <a:gd name="connsiteX551" fmla="*/ 3999630 w 7623973"/>
              <a:gd name="connsiteY551" fmla="*/ 3880713 h 6858000"/>
              <a:gd name="connsiteX552" fmla="*/ 2699111 w 7623973"/>
              <a:gd name="connsiteY552" fmla="*/ 3827632 h 6858000"/>
              <a:gd name="connsiteX553" fmla="*/ 2960237 w 7623973"/>
              <a:gd name="connsiteY553" fmla="*/ 3827632 h 6858000"/>
              <a:gd name="connsiteX554" fmla="*/ 2960237 w 7623973"/>
              <a:gd name="connsiteY554" fmla="*/ 3880713 h 6858000"/>
              <a:gd name="connsiteX555" fmla="*/ 2887637 w 7623973"/>
              <a:gd name="connsiteY555" fmla="*/ 3951531 h 6858000"/>
              <a:gd name="connsiteX556" fmla="*/ 2771712 w 7623973"/>
              <a:gd name="connsiteY556" fmla="*/ 3951531 h 6858000"/>
              <a:gd name="connsiteX557" fmla="*/ 2699111 w 7623973"/>
              <a:gd name="connsiteY557" fmla="*/ 3880713 h 6858000"/>
              <a:gd name="connsiteX558" fmla="*/ 6951299 w 7623973"/>
              <a:gd name="connsiteY558" fmla="*/ 3470572 h 6858000"/>
              <a:gd name="connsiteX559" fmla="*/ 7212426 w 7623973"/>
              <a:gd name="connsiteY559" fmla="*/ 3470572 h 6858000"/>
              <a:gd name="connsiteX560" fmla="*/ 7212426 w 7623973"/>
              <a:gd name="connsiteY560" fmla="*/ 3523656 h 6858000"/>
              <a:gd name="connsiteX561" fmla="*/ 7139825 w 7623973"/>
              <a:gd name="connsiteY561" fmla="*/ 3594471 h 6858000"/>
              <a:gd name="connsiteX562" fmla="*/ 7023900 w 7623973"/>
              <a:gd name="connsiteY562" fmla="*/ 3594471 h 6858000"/>
              <a:gd name="connsiteX563" fmla="*/ 6951299 w 7623973"/>
              <a:gd name="connsiteY563" fmla="*/ 3523656 h 6858000"/>
              <a:gd name="connsiteX564" fmla="*/ 5650779 w 7623973"/>
              <a:gd name="connsiteY564" fmla="*/ 3470572 h 6858000"/>
              <a:gd name="connsiteX565" fmla="*/ 5911906 w 7623973"/>
              <a:gd name="connsiteY565" fmla="*/ 3470572 h 6858000"/>
              <a:gd name="connsiteX566" fmla="*/ 5911906 w 7623973"/>
              <a:gd name="connsiteY566" fmla="*/ 3523656 h 6858000"/>
              <a:gd name="connsiteX567" fmla="*/ 5839304 w 7623973"/>
              <a:gd name="connsiteY567" fmla="*/ 3594471 h 6858000"/>
              <a:gd name="connsiteX568" fmla="*/ 5723380 w 7623973"/>
              <a:gd name="connsiteY568" fmla="*/ 3594471 h 6858000"/>
              <a:gd name="connsiteX569" fmla="*/ 5650779 w 7623973"/>
              <a:gd name="connsiteY569" fmla="*/ 3523656 h 6858000"/>
              <a:gd name="connsiteX570" fmla="*/ 4642332 w 7623973"/>
              <a:gd name="connsiteY570" fmla="*/ 3470572 h 6858000"/>
              <a:gd name="connsiteX571" fmla="*/ 4903458 w 7623973"/>
              <a:gd name="connsiteY571" fmla="*/ 3470572 h 6858000"/>
              <a:gd name="connsiteX572" fmla="*/ 4903458 w 7623973"/>
              <a:gd name="connsiteY572" fmla="*/ 3523656 h 6858000"/>
              <a:gd name="connsiteX573" fmla="*/ 4830857 w 7623973"/>
              <a:gd name="connsiteY573" fmla="*/ 3594471 h 6858000"/>
              <a:gd name="connsiteX574" fmla="*/ 4714933 w 7623973"/>
              <a:gd name="connsiteY574" fmla="*/ 3594471 h 6858000"/>
              <a:gd name="connsiteX575" fmla="*/ 4642332 w 7623973"/>
              <a:gd name="connsiteY575" fmla="*/ 3523656 h 6858000"/>
              <a:gd name="connsiteX576" fmla="*/ 3341812 w 7623973"/>
              <a:gd name="connsiteY576" fmla="*/ 3470572 h 6858000"/>
              <a:gd name="connsiteX577" fmla="*/ 3602940 w 7623973"/>
              <a:gd name="connsiteY577" fmla="*/ 3470572 h 6858000"/>
              <a:gd name="connsiteX578" fmla="*/ 3602940 w 7623973"/>
              <a:gd name="connsiteY578" fmla="*/ 3523656 h 6858000"/>
              <a:gd name="connsiteX579" fmla="*/ 3530338 w 7623973"/>
              <a:gd name="connsiteY579" fmla="*/ 3594471 h 6858000"/>
              <a:gd name="connsiteX580" fmla="*/ 3414414 w 7623973"/>
              <a:gd name="connsiteY580" fmla="*/ 3594471 h 6858000"/>
              <a:gd name="connsiteX581" fmla="*/ 3341812 w 7623973"/>
              <a:gd name="connsiteY581" fmla="*/ 3523656 h 6858000"/>
              <a:gd name="connsiteX582" fmla="*/ 2333365 w 7623973"/>
              <a:gd name="connsiteY582" fmla="*/ 3470572 h 6858000"/>
              <a:gd name="connsiteX583" fmla="*/ 2594492 w 7623973"/>
              <a:gd name="connsiteY583" fmla="*/ 3470572 h 6858000"/>
              <a:gd name="connsiteX584" fmla="*/ 2594492 w 7623973"/>
              <a:gd name="connsiteY584" fmla="*/ 3523656 h 6858000"/>
              <a:gd name="connsiteX585" fmla="*/ 2521891 w 7623973"/>
              <a:gd name="connsiteY585" fmla="*/ 3594471 h 6858000"/>
              <a:gd name="connsiteX586" fmla="*/ 2405966 w 7623973"/>
              <a:gd name="connsiteY586" fmla="*/ 3594471 h 6858000"/>
              <a:gd name="connsiteX587" fmla="*/ 2333365 w 7623973"/>
              <a:gd name="connsiteY587" fmla="*/ 3523656 h 6858000"/>
              <a:gd name="connsiteX588" fmla="*/ 7578172 w 7623973"/>
              <a:gd name="connsiteY588" fmla="*/ 3035798 h 6858000"/>
              <a:gd name="connsiteX589" fmla="*/ 7616258 w 7623973"/>
              <a:gd name="connsiteY589" fmla="*/ 3035798 h 6858000"/>
              <a:gd name="connsiteX590" fmla="*/ 7616258 w 7623973"/>
              <a:gd name="connsiteY590" fmla="*/ 3035918 h 6858000"/>
              <a:gd name="connsiteX591" fmla="*/ 7623973 w 7623973"/>
              <a:gd name="connsiteY591" fmla="*/ 3037346 h 6858000"/>
              <a:gd name="connsiteX592" fmla="*/ 7623973 w 7623973"/>
              <a:gd name="connsiteY592" fmla="*/ 3826204 h 6858000"/>
              <a:gd name="connsiteX593" fmla="*/ 7616258 w 7623973"/>
              <a:gd name="connsiteY593" fmla="*/ 3827632 h 6858000"/>
              <a:gd name="connsiteX594" fmla="*/ 7578172 w 7623973"/>
              <a:gd name="connsiteY594" fmla="*/ 3827632 h 6858000"/>
              <a:gd name="connsiteX595" fmla="*/ 6270512 w 7623973"/>
              <a:gd name="connsiteY595" fmla="*/ 3035798 h 6858000"/>
              <a:gd name="connsiteX596" fmla="*/ 6308597 w 7623973"/>
              <a:gd name="connsiteY596" fmla="*/ 3035798 h 6858000"/>
              <a:gd name="connsiteX597" fmla="*/ 6308597 w 7623973"/>
              <a:gd name="connsiteY597" fmla="*/ 3827632 h 6858000"/>
              <a:gd name="connsiteX598" fmla="*/ 6270512 w 7623973"/>
              <a:gd name="connsiteY598" fmla="*/ 3827632 h 6858000"/>
              <a:gd name="connsiteX599" fmla="*/ 6162560 w 7623973"/>
              <a:gd name="connsiteY599" fmla="*/ 3719679 h 6858000"/>
              <a:gd name="connsiteX600" fmla="*/ 6162560 w 7623973"/>
              <a:gd name="connsiteY600" fmla="*/ 3439983 h 6858000"/>
              <a:gd name="connsiteX601" fmla="*/ 6162918 w 7623973"/>
              <a:gd name="connsiteY601" fmla="*/ 3431772 h 6858000"/>
              <a:gd name="connsiteX602" fmla="*/ 6162560 w 7623973"/>
              <a:gd name="connsiteY602" fmla="*/ 3423559 h 6858000"/>
              <a:gd name="connsiteX603" fmla="*/ 6162560 w 7623973"/>
              <a:gd name="connsiteY603" fmla="*/ 3143865 h 6858000"/>
              <a:gd name="connsiteX604" fmla="*/ 6162560 w 7623973"/>
              <a:gd name="connsiteY604" fmla="*/ 3143746 h 6858000"/>
              <a:gd name="connsiteX605" fmla="*/ 6270512 w 7623973"/>
              <a:gd name="connsiteY605" fmla="*/ 3035798 h 6858000"/>
              <a:gd name="connsiteX606" fmla="*/ 5269204 w 7623973"/>
              <a:gd name="connsiteY606" fmla="*/ 3035798 h 6858000"/>
              <a:gd name="connsiteX607" fmla="*/ 5307290 w 7623973"/>
              <a:gd name="connsiteY607" fmla="*/ 3035798 h 6858000"/>
              <a:gd name="connsiteX608" fmla="*/ 5307290 w 7623973"/>
              <a:gd name="connsiteY608" fmla="*/ 3035918 h 6858000"/>
              <a:gd name="connsiteX609" fmla="*/ 5415240 w 7623973"/>
              <a:gd name="connsiteY609" fmla="*/ 3143865 h 6858000"/>
              <a:gd name="connsiteX610" fmla="*/ 5415240 w 7623973"/>
              <a:gd name="connsiteY610" fmla="*/ 3423559 h 6858000"/>
              <a:gd name="connsiteX611" fmla="*/ 5414884 w 7623973"/>
              <a:gd name="connsiteY611" fmla="*/ 3431772 h 6858000"/>
              <a:gd name="connsiteX612" fmla="*/ 5415240 w 7623973"/>
              <a:gd name="connsiteY612" fmla="*/ 3439983 h 6858000"/>
              <a:gd name="connsiteX613" fmla="*/ 5415240 w 7623973"/>
              <a:gd name="connsiteY613" fmla="*/ 3719679 h 6858000"/>
              <a:gd name="connsiteX614" fmla="*/ 5307290 w 7623973"/>
              <a:gd name="connsiteY614" fmla="*/ 3827632 h 6858000"/>
              <a:gd name="connsiteX615" fmla="*/ 5269204 w 7623973"/>
              <a:gd name="connsiteY615" fmla="*/ 3827632 h 6858000"/>
              <a:gd name="connsiteX616" fmla="*/ 3961544 w 7623973"/>
              <a:gd name="connsiteY616" fmla="*/ 3035798 h 6858000"/>
              <a:gd name="connsiteX617" fmla="*/ 3999630 w 7623973"/>
              <a:gd name="connsiteY617" fmla="*/ 3035798 h 6858000"/>
              <a:gd name="connsiteX618" fmla="*/ 3999630 w 7623973"/>
              <a:gd name="connsiteY618" fmla="*/ 3827632 h 6858000"/>
              <a:gd name="connsiteX619" fmla="*/ 3961544 w 7623973"/>
              <a:gd name="connsiteY619" fmla="*/ 3827632 h 6858000"/>
              <a:gd name="connsiteX620" fmla="*/ 3853594 w 7623973"/>
              <a:gd name="connsiteY620" fmla="*/ 3719679 h 6858000"/>
              <a:gd name="connsiteX621" fmla="*/ 3853594 w 7623973"/>
              <a:gd name="connsiteY621" fmla="*/ 3439983 h 6858000"/>
              <a:gd name="connsiteX622" fmla="*/ 3853951 w 7623973"/>
              <a:gd name="connsiteY622" fmla="*/ 3431772 h 6858000"/>
              <a:gd name="connsiteX623" fmla="*/ 3853594 w 7623973"/>
              <a:gd name="connsiteY623" fmla="*/ 3423559 h 6858000"/>
              <a:gd name="connsiteX624" fmla="*/ 3853594 w 7623973"/>
              <a:gd name="connsiteY624" fmla="*/ 3143865 h 6858000"/>
              <a:gd name="connsiteX625" fmla="*/ 3853594 w 7623973"/>
              <a:gd name="connsiteY625" fmla="*/ 3143746 h 6858000"/>
              <a:gd name="connsiteX626" fmla="*/ 3961544 w 7623973"/>
              <a:gd name="connsiteY626" fmla="*/ 3035798 h 6858000"/>
              <a:gd name="connsiteX627" fmla="*/ 2960237 w 7623973"/>
              <a:gd name="connsiteY627" fmla="*/ 3035798 h 6858000"/>
              <a:gd name="connsiteX628" fmla="*/ 2998324 w 7623973"/>
              <a:gd name="connsiteY628" fmla="*/ 3035798 h 6858000"/>
              <a:gd name="connsiteX629" fmla="*/ 2998324 w 7623973"/>
              <a:gd name="connsiteY629" fmla="*/ 3035918 h 6858000"/>
              <a:gd name="connsiteX630" fmla="*/ 3106274 w 7623973"/>
              <a:gd name="connsiteY630" fmla="*/ 3143865 h 6858000"/>
              <a:gd name="connsiteX631" fmla="*/ 3106274 w 7623973"/>
              <a:gd name="connsiteY631" fmla="*/ 3423559 h 6858000"/>
              <a:gd name="connsiteX632" fmla="*/ 3105918 w 7623973"/>
              <a:gd name="connsiteY632" fmla="*/ 3431772 h 6858000"/>
              <a:gd name="connsiteX633" fmla="*/ 3106274 w 7623973"/>
              <a:gd name="connsiteY633" fmla="*/ 3439983 h 6858000"/>
              <a:gd name="connsiteX634" fmla="*/ 3106274 w 7623973"/>
              <a:gd name="connsiteY634" fmla="*/ 3719679 h 6858000"/>
              <a:gd name="connsiteX635" fmla="*/ 2998324 w 7623973"/>
              <a:gd name="connsiteY635" fmla="*/ 3827632 h 6858000"/>
              <a:gd name="connsiteX636" fmla="*/ 2960237 w 7623973"/>
              <a:gd name="connsiteY636" fmla="*/ 3827632 h 6858000"/>
              <a:gd name="connsiteX637" fmla="*/ 7389645 w 7623973"/>
              <a:gd name="connsiteY637" fmla="*/ 2911900 h 6858000"/>
              <a:gd name="connsiteX638" fmla="*/ 7505569 w 7623973"/>
              <a:gd name="connsiteY638" fmla="*/ 2911900 h 6858000"/>
              <a:gd name="connsiteX639" fmla="*/ 7578171 w 7623973"/>
              <a:gd name="connsiteY639" fmla="*/ 2982718 h 6858000"/>
              <a:gd name="connsiteX640" fmla="*/ 7578171 w 7623973"/>
              <a:gd name="connsiteY640" fmla="*/ 3035798 h 6858000"/>
              <a:gd name="connsiteX641" fmla="*/ 7317044 w 7623973"/>
              <a:gd name="connsiteY641" fmla="*/ 3035798 h 6858000"/>
              <a:gd name="connsiteX642" fmla="*/ 7317044 w 7623973"/>
              <a:gd name="connsiteY642" fmla="*/ 2982718 h 6858000"/>
              <a:gd name="connsiteX643" fmla="*/ 7389645 w 7623973"/>
              <a:gd name="connsiteY643" fmla="*/ 2911900 h 6858000"/>
              <a:gd name="connsiteX644" fmla="*/ 6381198 w 7623973"/>
              <a:gd name="connsiteY644" fmla="*/ 2911900 h 6858000"/>
              <a:gd name="connsiteX645" fmla="*/ 6497122 w 7623973"/>
              <a:gd name="connsiteY645" fmla="*/ 2911900 h 6858000"/>
              <a:gd name="connsiteX646" fmla="*/ 6569724 w 7623973"/>
              <a:gd name="connsiteY646" fmla="*/ 2982718 h 6858000"/>
              <a:gd name="connsiteX647" fmla="*/ 6569724 w 7623973"/>
              <a:gd name="connsiteY647" fmla="*/ 3035798 h 6858000"/>
              <a:gd name="connsiteX648" fmla="*/ 6308597 w 7623973"/>
              <a:gd name="connsiteY648" fmla="*/ 3035798 h 6858000"/>
              <a:gd name="connsiteX649" fmla="*/ 6308597 w 7623973"/>
              <a:gd name="connsiteY649" fmla="*/ 2982718 h 6858000"/>
              <a:gd name="connsiteX650" fmla="*/ 6381198 w 7623973"/>
              <a:gd name="connsiteY650" fmla="*/ 2911900 h 6858000"/>
              <a:gd name="connsiteX651" fmla="*/ 5080678 w 7623973"/>
              <a:gd name="connsiteY651" fmla="*/ 2911900 h 6858000"/>
              <a:gd name="connsiteX652" fmla="*/ 5196602 w 7623973"/>
              <a:gd name="connsiteY652" fmla="*/ 2911900 h 6858000"/>
              <a:gd name="connsiteX653" fmla="*/ 5269204 w 7623973"/>
              <a:gd name="connsiteY653" fmla="*/ 2982718 h 6858000"/>
              <a:gd name="connsiteX654" fmla="*/ 5269204 w 7623973"/>
              <a:gd name="connsiteY654" fmla="*/ 3035798 h 6858000"/>
              <a:gd name="connsiteX655" fmla="*/ 5008077 w 7623973"/>
              <a:gd name="connsiteY655" fmla="*/ 3035798 h 6858000"/>
              <a:gd name="connsiteX656" fmla="*/ 5008077 w 7623973"/>
              <a:gd name="connsiteY656" fmla="*/ 2982718 h 6858000"/>
              <a:gd name="connsiteX657" fmla="*/ 5080678 w 7623973"/>
              <a:gd name="connsiteY657" fmla="*/ 2911900 h 6858000"/>
              <a:gd name="connsiteX658" fmla="*/ 4072232 w 7623973"/>
              <a:gd name="connsiteY658" fmla="*/ 2911900 h 6858000"/>
              <a:gd name="connsiteX659" fmla="*/ 4188156 w 7623973"/>
              <a:gd name="connsiteY659" fmla="*/ 2911900 h 6858000"/>
              <a:gd name="connsiteX660" fmla="*/ 4260758 w 7623973"/>
              <a:gd name="connsiteY660" fmla="*/ 2982718 h 6858000"/>
              <a:gd name="connsiteX661" fmla="*/ 4260758 w 7623973"/>
              <a:gd name="connsiteY661" fmla="*/ 3035798 h 6858000"/>
              <a:gd name="connsiteX662" fmla="*/ 3999630 w 7623973"/>
              <a:gd name="connsiteY662" fmla="*/ 3035798 h 6858000"/>
              <a:gd name="connsiteX663" fmla="*/ 3999630 w 7623973"/>
              <a:gd name="connsiteY663" fmla="*/ 2982718 h 6858000"/>
              <a:gd name="connsiteX664" fmla="*/ 4072232 w 7623973"/>
              <a:gd name="connsiteY664" fmla="*/ 2911900 h 6858000"/>
              <a:gd name="connsiteX665" fmla="*/ 2771712 w 7623973"/>
              <a:gd name="connsiteY665" fmla="*/ 2911900 h 6858000"/>
              <a:gd name="connsiteX666" fmla="*/ 2887637 w 7623973"/>
              <a:gd name="connsiteY666" fmla="*/ 2911900 h 6858000"/>
              <a:gd name="connsiteX667" fmla="*/ 2960237 w 7623973"/>
              <a:gd name="connsiteY667" fmla="*/ 2982718 h 6858000"/>
              <a:gd name="connsiteX668" fmla="*/ 2960237 w 7623973"/>
              <a:gd name="connsiteY668" fmla="*/ 3035798 h 6858000"/>
              <a:gd name="connsiteX669" fmla="*/ 2699111 w 7623973"/>
              <a:gd name="connsiteY669" fmla="*/ 3035798 h 6858000"/>
              <a:gd name="connsiteX670" fmla="*/ 2699111 w 7623973"/>
              <a:gd name="connsiteY670" fmla="*/ 2982718 h 6858000"/>
              <a:gd name="connsiteX671" fmla="*/ 2771712 w 7623973"/>
              <a:gd name="connsiteY671" fmla="*/ 2911900 h 6858000"/>
              <a:gd name="connsiteX672" fmla="*/ 1763265 w 7623973"/>
              <a:gd name="connsiteY672" fmla="*/ 2911900 h 6858000"/>
              <a:gd name="connsiteX673" fmla="*/ 1879188 w 7623973"/>
              <a:gd name="connsiteY673" fmla="*/ 2911900 h 6858000"/>
              <a:gd name="connsiteX674" fmla="*/ 1951791 w 7623973"/>
              <a:gd name="connsiteY674" fmla="*/ 2982718 h 6858000"/>
              <a:gd name="connsiteX675" fmla="*/ 1951791 w 7623973"/>
              <a:gd name="connsiteY675" fmla="*/ 3035798 h 6858000"/>
              <a:gd name="connsiteX676" fmla="*/ 1690664 w 7623973"/>
              <a:gd name="connsiteY676" fmla="*/ 3035798 h 6858000"/>
              <a:gd name="connsiteX677" fmla="*/ 1690664 w 7623973"/>
              <a:gd name="connsiteY677" fmla="*/ 3827632 h 6858000"/>
              <a:gd name="connsiteX678" fmla="*/ 1951791 w 7623973"/>
              <a:gd name="connsiteY678" fmla="*/ 3827632 h 6858000"/>
              <a:gd name="connsiteX679" fmla="*/ 1951791 w 7623973"/>
              <a:gd name="connsiteY679" fmla="*/ 3880713 h 6858000"/>
              <a:gd name="connsiteX680" fmla="*/ 1879188 w 7623973"/>
              <a:gd name="connsiteY680" fmla="*/ 3951531 h 6858000"/>
              <a:gd name="connsiteX681" fmla="*/ 1763265 w 7623973"/>
              <a:gd name="connsiteY681" fmla="*/ 3951531 h 6858000"/>
              <a:gd name="connsiteX682" fmla="*/ 1690663 w 7623973"/>
              <a:gd name="connsiteY682" fmla="*/ 3880713 h 6858000"/>
              <a:gd name="connsiteX683" fmla="*/ 1690663 w 7623973"/>
              <a:gd name="connsiteY683" fmla="*/ 3827632 h 6858000"/>
              <a:gd name="connsiteX684" fmla="*/ 1652579 w 7623973"/>
              <a:gd name="connsiteY684" fmla="*/ 3827632 h 6858000"/>
              <a:gd name="connsiteX685" fmla="*/ 1544627 w 7623973"/>
              <a:gd name="connsiteY685" fmla="*/ 3719679 h 6858000"/>
              <a:gd name="connsiteX686" fmla="*/ 1544627 w 7623973"/>
              <a:gd name="connsiteY686" fmla="*/ 3439983 h 6858000"/>
              <a:gd name="connsiteX687" fmla="*/ 1544985 w 7623973"/>
              <a:gd name="connsiteY687" fmla="*/ 3431772 h 6858000"/>
              <a:gd name="connsiteX688" fmla="*/ 1544627 w 7623973"/>
              <a:gd name="connsiteY688" fmla="*/ 3423559 h 6858000"/>
              <a:gd name="connsiteX689" fmla="*/ 1544627 w 7623973"/>
              <a:gd name="connsiteY689" fmla="*/ 3143865 h 6858000"/>
              <a:gd name="connsiteX690" fmla="*/ 1544627 w 7623973"/>
              <a:gd name="connsiteY690" fmla="*/ 3143746 h 6858000"/>
              <a:gd name="connsiteX691" fmla="*/ 1652579 w 7623973"/>
              <a:gd name="connsiteY691" fmla="*/ 3035798 h 6858000"/>
              <a:gd name="connsiteX692" fmla="*/ 1690663 w 7623973"/>
              <a:gd name="connsiteY692" fmla="*/ 3035798 h 6858000"/>
              <a:gd name="connsiteX693" fmla="*/ 1690663 w 7623973"/>
              <a:gd name="connsiteY693" fmla="*/ 2982718 h 6858000"/>
              <a:gd name="connsiteX694" fmla="*/ 1763265 w 7623973"/>
              <a:gd name="connsiteY694" fmla="*/ 2911900 h 6858000"/>
              <a:gd name="connsiteX695" fmla="*/ 6913214 w 7623973"/>
              <a:gd name="connsiteY695" fmla="*/ 2678744 h 6858000"/>
              <a:gd name="connsiteX696" fmla="*/ 6951299 w 7623973"/>
              <a:gd name="connsiteY696" fmla="*/ 2678744 h 6858000"/>
              <a:gd name="connsiteX697" fmla="*/ 6951299 w 7623973"/>
              <a:gd name="connsiteY697" fmla="*/ 3470572 h 6858000"/>
              <a:gd name="connsiteX698" fmla="*/ 6913214 w 7623973"/>
              <a:gd name="connsiteY698" fmla="*/ 3470572 h 6858000"/>
              <a:gd name="connsiteX699" fmla="*/ 6805263 w 7623973"/>
              <a:gd name="connsiteY699" fmla="*/ 3362621 h 6858000"/>
              <a:gd name="connsiteX700" fmla="*/ 6805263 w 7623973"/>
              <a:gd name="connsiteY700" fmla="*/ 3082930 h 6858000"/>
              <a:gd name="connsiteX701" fmla="*/ 6805620 w 7623973"/>
              <a:gd name="connsiteY701" fmla="*/ 3074718 h 6858000"/>
              <a:gd name="connsiteX702" fmla="*/ 6805263 w 7623973"/>
              <a:gd name="connsiteY702" fmla="*/ 3066506 h 6858000"/>
              <a:gd name="connsiteX703" fmla="*/ 6805263 w 7623973"/>
              <a:gd name="connsiteY703" fmla="*/ 2786813 h 6858000"/>
              <a:gd name="connsiteX704" fmla="*/ 6805263 w 7623973"/>
              <a:gd name="connsiteY704" fmla="*/ 2786695 h 6858000"/>
              <a:gd name="connsiteX705" fmla="*/ 6913214 w 7623973"/>
              <a:gd name="connsiteY705" fmla="*/ 2678744 h 6858000"/>
              <a:gd name="connsiteX706" fmla="*/ 5911906 w 7623973"/>
              <a:gd name="connsiteY706" fmla="*/ 2678744 h 6858000"/>
              <a:gd name="connsiteX707" fmla="*/ 5949993 w 7623973"/>
              <a:gd name="connsiteY707" fmla="*/ 2678744 h 6858000"/>
              <a:gd name="connsiteX708" fmla="*/ 5949993 w 7623973"/>
              <a:gd name="connsiteY708" fmla="*/ 2678861 h 6858000"/>
              <a:gd name="connsiteX709" fmla="*/ 6057942 w 7623973"/>
              <a:gd name="connsiteY709" fmla="*/ 2786813 h 6858000"/>
              <a:gd name="connsiteX710" fmla="*/ 6057942 w 7623973"/>
              <a:gd name="connsiteY710" fmla="*/ 3066506 h 6858000"/>
              <a:gd name="connsiteX711" fmla="*/ 6057586 w 7623973"/>
              <a:gd name="connsiteY711" fmla="*/ 3074718 h 6858000"/>
              <a:gd name="connsiteX712" fmla="*/ 6057942 w 7623973"/>
              <a:gd name="connsiteY712" fmla="*/ 3082930 h 6858000"/>
              <a:gd name="connsiteX713" fmla="*/ 6057942 w 7623973"/>
              <a:gd name="connsiteY713" fmla="*/ 3362621 h 6858000"/>
              <a:gd name="connsiteX714" fmla="*/ 5949993 w 7623973"/>
              <a:gd name="connsiteY714" fmla="*/ 3470572 h 6858000"/>
              <a:gd name="connsiteX715" fmla="*/ 5911906 w 7623973"/>
              <a:gd name="connsiteY715" fmla="*/ 3470572 h 6858000"/>
              <a:gd name="connsiteX716" fmla="*/ 4604246 w 7623973"/>
              <a:gd name="connsiteY716" fmla="*/ 2678744 h 6858000"/>
              <a:gd name="connsiteX717" fmla="*/ 4642332 w 7623973"/>
              <a:gd name="connsiteY717" fmla="*/ 2678744 h 6858000"/>
              <a:gd name="connsiteX718" fmla="*/ 4642332 w 7623973"/>
              <a:gd name="connsiteY718" fmla="*/ 3470572 h 6858000"/>
              <a:gd name="connsiteX719" fmla="*/ 4604246 w 7623973"/>
              <a:gd name="connsiteY719" fmla="*/ 3470572 h 6858000"/>
              <a:gd name="connsiteX720" fmla="*/ 4496296 w 7623973"/>
              <a:gd name="connsiteY720" fmla="*/ 3362621 h 6858000"/>
              <a:gd name="connsiteX721" fmla="*/ 4496296 w 7623973"/>
              <a:gd name="connsiteY721" fmla="*/ 3082930 h 6858000"/>
              <a:gd name="connsiteX722" fmla="*/ 4496653 w 7623973"/>
              <a:gd name="connsiteY722" fmla="*/ 3074718 h 6858000"/>
              <a:gd name="connsiteX723" fmla="*/ 4496296 w 7623973"/>
              <a:gd name="connsiteY723" fmla="*/ 3066506 h 6858000"/>
              <a:gd name="connsiteX724" fmla="*/ 4496296 w 7623973"/>
              <a:gd name="connsiteY724" fmla="*/ 2786813 h 6858000"/>
              <a:gd name="connsiteX725" fmla="*/ 4496296 w 7623973"/>
              <a:gd name="connsiteY725" fmla="*/ 2786695 h 6858000"/>
              <a:gd name="connsiteX726" fmla="*/ 4604246 w 7623973"/>
              <a:gd name="connsiteY726" fmla="*/ 2678744 h 6858000"/>
              <a:gd name="connsiteX727" fmla="*/ 3602940 w 7623973"/>
              <a:gd name="connsiteY727" fmla="*/ 2678744 h 6858000"/>
              <a:gd name="connsiteX728" fmla="*/ 3641025 w 7623973"/>
              <a:gd name="connsiteY728" fmla="*/ 2678744 h 6858000"/>
              <a:gd name="connsiteX729" fmla="*/ 3641025 w 7623973"/>
              <a:gd name="connsiteY729" fmla="*/ 2678861 h 6858000"/>
              <a:gd name="connsiteX730" fmla="*/ 3748976 w 7623973"/>
              <a:gd name="connsiteY730" fmla="*/ 2786813 h 6858000"/>
              <a:gd name="connsiteX731" fmla="*/ 3748976 w 7623973"/>
              <a:gd name="connsiteY731" fmla="*/ 3066506 h 6858000"/>
              <a:gd name="connsiteX732" fmla="*/ 3748619 w 7623973"/>
              <a:gd name="connsiteY732" fmla="*/ 3074718 h 6858000"/>
              <a:gd name="connsiteX733" fmla="*/ 3748976 w 7623973"/>
              <a:gd name="connsiteY733" fmla="*/ 3082930 h 6858000"/>
              <a:gd name="connsiteX734" fmla="*/ 3748976 w 7623973"/>
              <a:gd name="connsiteY734" fmla="*/ 3362621 h 6858000"/>
              <a:gd name="connsiteX735" fmla="*/ 3641025 w 7623973"/>
              <a:gd name="connsiteY735" fmla="*/ 3470572 h 6858000"/>
              <a:gd name="connsiteX736" fmla="*/ 3602940 w 7623973"/>
              <a:gd name="connsiteY736" fmla="*/ 3470572 h 6858000"/>
              <a:gd name="connsiteX737" fmla="*/ 2295279 w 7623973"/>
              <a:gd name="connsiteY737" fmla="*/ 2678744 h 6858000"/>
              <a:gd name="connsiteX738" fmla="*/ 2333365 w 7623973"/>
              <a:gd name="connsiteY738" fmla="*/ 2678744 h 6858000"/>
              <a:gd name="connsiteX739" fmla="*/ 2333365 w 7623973"/>
              <a:gd name="connsiteY739" fmla="*/ 3470572 h 6858000"/>
              <a:gd name="connsiteX740" fmla="*/ 2295279 w 7623973"/>
              <a:gd name="connsiteY740" fmla="*/ 3470572 h 6858000"/>
              <a:gd name="connsiteX741" fmla="*/ 2187328 w 7623973"/>
              <a:gd name="connsiteY741" fmla="*/ 3362621 h 6858000"/>
              <a:gd name="connsiteX742" fmla="*/ 2187328 w 7623973"/>
              <a:gd name="connsiteY742" fmla="*/ 3082930 h 6858000"/>
              <a:gd name="connsiteX743" fmla="*/ 2187686 w 7623973"/>
              <a:gd name="connsiteY743" fmla="*/ 3074718 h 6858000"/>
              <a:gd name="connsiteX744" fmla="*/ 2187328 w 7623973"/>
              <a:gd name="connsiteY744" fmla="*/ 3066506 h 6858000"/>
              <a:gd name="connsiteX745" fmla="*/ 2187328 w 7623973"/>
              <a:gd name="connsiteY745" fmla="*/ 2786813 h 6858000"/>
              <a:gd name="connsiteX746" fmla="*/ 2187328 w 7623973"/>
              <a:gd name="connsiteY746" fmla="*/ 2786695 h 6858000"/>
              <a:gd name="connsiteX747" fmla="*/ 2295279 w 7623973"/>
              <a:gd name="connsiteY747" fmla="*/ 2678744 h 6858000"/>
              <a:gd name="connsiteX748" fmla="*/ 7023900 w 7623973"/>
              <a:gd name="connsiteY748" fmla="*/ 2554849 h 6858000"/>
              <a:gd name="connsiteX749" fmla="*/ 7139825 w 7623973"/>
              <a:gd name="connsiteY749" fmla="*/ 2554849 h 6858000"/>
              <a:gd name="connsiteX750" fmla="*/ 7212426 w 7623973"/>
              <a:gd name="connsiteY750" fmla="*/ 2625664 h 6858000"/>
              <a:gd name="connsiteX751" fmla="*/ 7212426 w 7623973"/>
              <a:gd name="connsiteY751" fmla="*/ 2678744 h 6858000"/>
              <a:gd name="connsiteX752" fmla="*/ 6951299 w 7623973"/>
              <a:gd name="connsiteY752" fmla="*/ 2678744 h 6858000"/>
              <a:gd name="connsiteX753" fmla="*/ 6951299 w 7623973"/>
              <a:gd name="connsiteY753" fmla="*/ 2625664 h 6858000"/>
              <a:gd name="connsiteX754" fmla="*/ 7023900 w 7623973"/>
              <a:gd name="connsiteY754" fmla="*/ 2554849 h 6858000"/>
              <a:gd name="connsiteX755" fmla="*/ 5723380 w 7623973"/>
              <a:gd name="connsiteY755" fmla="*/ 2554849 h 6858000"/>
              <a:gd name="connsiteX756" fmla="*/ 5839304 w 7623973"/>
              <a:gd name="connsiteY756" fmla="*/ 2554849 h 6858000"/>
              <a:gd name="connsiteX757" fmla="*/ 5911906 w 7623973"/>
              <a:gd name="connsiteY757" fmla="*/ 2625664 h 6858000"/>
              <a:gd name="connsiteX758" fmla="*/ 5911906 w 7623973"/>
              <a:gd name="connsiteY758" fmla="*/ 2678744 h 6858000"/>
              <a:gd name="connsiteX759" fmla="*/ 5650779 w 7623973"/>
              <a:gd name="connsiteY759" fmla="*/ 2678744 h 6858000"/>
              <a:gd name="connsiteX760" fmla="*/ 5650779 w 7623973"/>
              <a:gd name="connsiteY760" fmla="*/ 2625664 h 6858000"/>
              <a:gd name="connsiteX761" fmla="*/ 5723380 w 7623973"/>
              <a:gd name="connsiteY761" fmla="*/ 2554849 h 6858000"/>
              <a:gd name="connsiteX762" fmla="*/ 4714933 w 7623973"/>
              <a:gd name="connsiteY762" fmla="*/ 2554849 h 6858000"/>
              <a:gd name="connsiteX763" fmla="*/ 4830857 w 7623973"/>
              <a:gd name="connsiteY763" fmla="*/ 2554849 h 6858000"/>
              <a:gd name="connsiteX764" fmla="*/ 4903458 w 7623973"/>
              <a:gd name="connsiteY764" fmla="*/ 2625664 h 6858000"/>
              <a:gd name="connsiteX765" fmla="*/ 4903458 w 7623973"/>
              <a:gd name="connsiteY765" fmla="*/ 2678744 h 6858000"/>
              <a:gd name="connsiteX766" fmla="*/ 4642332 w 7623973"/>
              <a:gd name="connsiteY766" fmla="*/ 2678744 h 6858000"/>
              <a:gd name="connsiteX767" fmla="*/ 4642332 w 7623973"/>
              <a:gd name="connsiteY767" fmla="*/ 2625664 h 6858000"/>
              <a:gd name="connsiteX768" fmla="*/ 4714933 w 7623973"/>
              <a:gd name="connsiteY768" fmla="*/ 2554849 h 6858000"/>
              <a:gd name="connsiteX769" fmla="*/ 3414414 w 7623973"/>
              <a:gd name="connsiteY769" fmla="*/ 2554849 h 6858000"/>
              <a:gd name="connsiteX770" fmla="*/ 3530338 w 7623973"/>
              <a:gd name="connsiteY770" fmla="*/ 2554849 h 6858000"/>
              <a:gd name="connsiteX771" fmla="*/ 3602940 w 7623973"/>
              <a:gd name="connsiteY771" fmla="*/ 2625664 h 6858000"/>
              <a:gd name="connsiteX772" fmla="*/ 3602940 w 7623973"/>
              <a:gd name="connsiteY772" fmla="*/ 2678744 h 6858000"/>
              <a:gd name="connsiteX773" fmla="*/ 3341812 w 7623973"/>
              <a:gd name="connsiteY773" fmla="*/ 2678744 h 6858000"/>
              <a:gd name="connsiteX774" fmla="*/ 3341812 w 7623973"/>
              <a:gd name="connsiteY774" fmla="*/ 2625664 h 6858000"/>
              <a:gd name="connsiteX775" fmla="*/ 3414414 w 7623973"/>
              <a:gd name="connsiteY775" fmla="*/ 2554849 h 6858000"/>
              <a:gd name="connsiteX776" fmla="*/ 2405966 w 7623973"/>
              <a:gd name="connsiteY776" fmla="*/ 2554849 h 6858000"/>
              <a:gd name="connsiteX777" fmla="*/ 2521891 w 7623973"/>
              <a:gd name="connsiteY777" fmla="*/ 2554849 h 6858000"/>
              <a:gd name="connsiteX778" fmla="*/ 2594492 w 7623973"/>
              <a:gd name="connsiteY778" fmla="*/ 2625664 h 6858000"/>
              <a:gd name="connsiteX779" fmla="*/ 2594492 w 7623973"/>
              <a:gd name="connsiteY779" fmla="*/ 2678744 h 6858000"/>
              <a:gd name="connsiteX780" fmla="*/ 2333365 w 7623973"/>
              <a:gd name="connsiteY780" fmla="*/ 2678744 h 6858000"/>
              <a:gd name="connsiteX781" fmla="*/ 2333365 w 7623973"/>
              <a:gd name="connsiteY781" fmla="*/ 2625664 h 6858000"/>
              <a:gd name="connsiteX782" fmla="*/ 2405966 w 7623973"/>
              <a:gd name="connsiteY782" fmla="*/ 2554849 h 6858000"/>
              <a:gd name="connsiteX783" fmla="*/ 6308597 w 7623973"/>
              <a:gd name="connsiteY783" fmla="*/ 2423214 h 6858000"/>
              <a:gd name="connsiteX784" fmla="*/ 6569724 w 7623973"/>
              <a:gd name="connsiteY784" fmla="*/ 2423214 h 6858000"/>
              <a:gd name="connsiteX785" fmla="*/ 6569724 w 7623973"/>
              <a:gd name="connsiteY785" fmla="*/ 2476298 h 6858000"/>
              <a:gd name="connsiteX786" fmla="*/ 6497122 w 7623973"/>
              <a:gd name="connsiteY786" fmla="*/ 2547114 h 6858000"/>
              <a:gd name="connsiteX787" fmla="*/ 6381198 w 7623973"/>
              <a:gd name="connsiteY787" fmla="*/ 2547114 h 6858000"/>
              <a:gd name="connsiteX788" fmla="*/ 6308597 w 7623973"/>
              <a:gd name="connsiteY788" fmla="*/ 2476298 h 6858000"/>
              <a:gd name="connsiteX789" fmla="*/ 5008077 w 7623973"/>
              <a:gd name="connsiteY789" fmla="*/ 2423214 h 6858000"/>
              <a:gd name="connsiteX790" fmla="*/ 5269204 w 7623973"/>
              <a:gd name="connsiteY790" fmla="*/ 2423214 h 6858000"/>
              <a:gd name="connsiteX791" fmla="*/ 5269204 w 7623973"/>
              <a:gd name="connsiteY791" fmla="*/ 2476298 h 6858000"/>
              <a:gd name="connsiteX792" fmla="*/ 5196602 w 7623973"/>
              <a:gd name="connsiteY792" fmla="*/ 2547114 h 6858000"/>
              <a:gd name="connsiteX793" fmla="*/ 5080678 w 7623973"/>
              <a:gd name="connsiteY793" fmla="*/ 2547114 h 6858000"/>
              <a:gd name="connsiteX794" fmla="*/ 5008077 w 7623973"/>
              <a:gd name="connsiteY794" fmla="*/ 2476298 h 6858000"/>
              <a:gd name="connsiteX795" fmla="*/ 3999630 w 7623973"/>
              <a:gd name="connsiteY795" fmla="*/ 2423214 h 6858000"/>
              <a:gd name="connsiteX796" fmla="*/ 4260758 w 7623973"/>
              <a:gd name="connsiteY796" fmla="*/ 2423214 h 6858000"/>
              <a:gd name="connsiteX797" fmla="*/ 4260758 w 7623973"/>
              <a:gd name="connsiteY797" fmla="*/ 2476298 h 6858000"/>
              <a:gd name="connsiteX798" fmla="*/ 4188156 w 7623973"/>
              <a:gd name="connsiteY798" fmla="*/ 2547114 h 6858000"/>
              <a:gd name="connsiteX799" fmla="*/ 4072232 w 7623973"/>
              <a:gd name="connsiteY799" fmla="*/ 2547114 h 6858000"/>
              <a:gd name="connsiteX800" fmla="*/ 3999630 w 7623973"/>
              <a:gd name="connsiteY800" fmla="*/ 2476298 h 6858000"/>
              <a:gd name="connsiteX801" fmla="*/ 2699111 w 7623973"/>
              <a:gd name="connsiteY801" fmla="*/ 2423214 h 6858000"/>
              <a:gd name="connsiteX802" fmla="*/ 2960237 w 7623973"/>
              <a:gd name="connsiteY802" fmla="*/ 2423214 h 6858000"/>
              <a:gd name="connsiteX803" fmla="*/ 2960237 w 7623973"/>
              <a:gd name="connsiteY803" fmla="*/ 2476298 h 6858000"/>
              <a:gd name="connsiteX804" fmla="*/ 2887637 w 7623973"/>
              <a:gd name="connsiteY804" fmla="*/ 2547114 h 6858000"/>
              <a:gd name="connsiteX805" fmla="*/ 2771712 w 7623973"/>
              <a:gd name="connsiteY805" fmla="*/ 2547114 h 6858000"/>
              <a:gd name="connsiteX806" fmla="*/ 2699111 w 7623973"/>
              <a:gd name="connsiteY806" fmla="*/ 2476298 h 6858000"/>
              <a:gd name="connsiteX807" fmla="*/ 7317044 w 7623973"/>
              <a:gd name="connsiteY807" fmla="*/ 2423213 h 6858000"/>
              <a:gd name="connsiteX808" fmla="*/ 7578171 w 7623973"/>
              <a:gd name="connsiteY808" fmla="*/ 2423213 h 6858000"/>
              <a:gd name="connsiteX809" fmla="*/ 7578171 w 7623973"/>
              <a:gd name="connsiteY809" fmla="*/ 2476298 h 6858000"/>
              <a:gd name="connsiteX810" fmla="*/ 7505569 w 7623973"/>
              <a:gd name="connsiteY810" fmla="*/ 2547114 h 6858000"/>
              <a:gd name="connsiteX811" fmla="*/ 7389645 w 7623973"/>
              <a:gd name="connsiteY811" fmla="*/ 2547114 h 6858000"/>
              <a:gd name="connsiteX812" fmla="*/ 7317044 w 7623973"/>
              <a:gd name="connsiteY812" fmla="*/ 2476298 h 6858000"/>
              <a:gd name="connsiteX813" fmla="*/ 4642332 w 7623973"/>
              <a:gd name="connsiteY813" fmla="*/ 2066156 h 6858000"/>
              <a:gd name="connsiteX814" fmla="*/ 4903458 w 7623973"/>
              <a:gd name="connsiteY814" fmla="*/ 2066156 h 6858000"/>
              <a:gd name="connsiteX815" fmla="*/ 4903458 w 7623973"/>
              <a:gd name="connsiteY815" fmla="*/ 2119239 h 6858000"/>
              <a:gd name="connsiteX816" fmla="*/ 4830857 w 7623973"/>
              <a:gd name="connsiteY816" fmla="*/ 2190055 h 6858000"/>
              <a:gd name="connsiteX817" fmla="*/ 4714933 w 7623973"/>
              <a:gd name="connsiteY817" fmla="*/ 2190055 h 6858000"/>
              <a:gd name="connsiteX818" fmla="*/ 4642332 w 7623973"/>
              <a:gd name="connsiteY818" fmla="*/ 2119239 h 6858000"/>
              <a:gd name="connsiteX819" fmla="*/ 3341812 w 7623973"/>
              <a:gd name="connsiteY819" fmla="*/ 2066156 h 6858000"/>
              <a:gd name="connsiteX820" fmla="*/ 3602940 w 7623973"/>
              <a:gd name="connsiteY820" fmla="*/ 2066156 h 6858000"/>
              <a:gd name="connsiteX821" fmla="*/ 3602940 w 7623973"/>
              <a:gd name="connsiteY821" fmla="*/ 2119239 h 6858000"/>
              <a:gd name="connsiteX822" fmla="*/ 3530338 w 7623973"/>
              <a:gd name="connsiteY822" fmla="*/ 2190055 h 6858000"/>
              <a:gd name="connsiteX823" fmla="*/ 3414414 w 7623973"/>
              <a:gd name="connsiteY823" fmla="*/ 2190055 h 6858000"/>
              <a:gd name="connsiteX824" fmla="*/ 3341812 w 7623973"/>
              <a:gd name="connsiteY824" fmla="*/ 2119239 h 6858000"/>
              <a:gd name="connsiteX825" fmla="*/ 2333365 w 7623973"/>
              <a:gd name="connsiteY825" fmla="*/ 2066156 h 6858000"/>
              <a:gd name="connsiteX826" fmla="*/ 2594492 w 7623973"/>
              <a:gd name="connsiteY826" fmla="*/ 2066156 h 6858000"/>
              <a:gd name="connsiteX827" fmla="*/ 2594492 w 7623973"/>
              <a:gd name="connsiteY827" fmla="*/ 2119239 h 6858000"/>
              <a:gd name="connsiteX828" fmla="*/ 2521891 w 7623973"/>
              <a:gd name="connsiteY828" fmla="*/ 2190057 h 6858000"/>
              <a:gd name="connsiteX829" fmla="*/ 2405966 w 7623973"/>
              <a:gd name="connsiteY829" fmla="*/ 2190057 h 6858000"/>
              <a:gd name="connsiteX830" fmla="*/ 2333365 w 7623973"/>
              <a:gd name="connsiteY830" fmla="*/ 2119239 h 6858000"/>
              <a:gd name="connsiteX831" fmla="*/ 6951299 w 7623973"/>
              <a:gd name="connsiteY831" fmla="*/ 2066155 h 6858000"/>
              <a:gd name="connsiteX832" fmla="*/ 7212426 w 7623973"/>
              <a:gd name="connsiteY832" fmla="*/ 2066155 h 6858000"/>
              <a:gd name="connsiteX833" fmla="*/ 7212426 w 7623973"/>
              <a:gd name="connsiteY833" fmla="*/ 2119239 h 6858000"/>
              <a:gd name="connsiteX834" fmla="*/ 7139825 w 7623973"/>
              <a:gd name="connsiteY834" fmla="*/ 2190055 h 6858000"/>
              <a:gd name="connsiteX835" fmla="*/ 7023900 w 7623973"/>
              <a:gd name="connsiteY835" fmla="*/ 2190055 h 6858000"/>
              <a:gd name="connsiteX836" fmla="*/ 6951299 w 7623973"/>
              <a:gd name="connsiteY836" fmla="*/ 2119239 h 6858000"/>
              <a:gd name="connsiteX837" fmla="*/ 7578172 w 7623973"/>
              <a:gd name="connsiteY837" fmla="*/ 1631381 h 6858000"/>
              <a:gd name="connsiteX838" fmla="*/ 7616258 w 7623973"/>
              <a:gd name="connsiteY838" fmla="*/ 1631381 h 6858000"/>
              <a:gd name="connsiteX839" fmla="*/ 7616258 w 7623973"/>
              <a:gd name="connsiteY839" fmla="*/ 1631499 h 6858000"/>
              <a:gd name="connsiteX840" fmla="*/ 7623973 w 7623973"/>
              <a:gd name="connsiteY840" fmla="*/ 1632927 h 6858000"/>
              <a:gd name="connsiteX841" fmla="*/ 7623973 w 7623973"/>
              <a:gd name="connsiteY841" fmla="*/ 2421786 h 6858000"/>
              <a:gd name="connsiteX842" fmla="*/ 7616258 w 7623973"/>
              <a:gd name="connsiteY842" fmla="*/ 2423214 h 6858000"/>
              <a:gd name="connsiteX843" fmla="*/ 7578172 w 7623973"/>
              <a:gd name="connsiteY843" fmla="*/ 2423214 h 6858000"/>
              <a:gd name="connsiteX844" fmla="*/ 6270512 w 7623973"/>
              <a:gd name="connsiteY844" fmla="*/ 1631381 h 6858000"/>
              <a:gd name="connsiteX845" fmla="*/ 6308597 w 7623973"/>
              <a:gd name="connsiteY845" fmla="*/ 1631381 h 6858000"/>
              <a:gd name="connsiteX846" fmla="*/ 6308597 w 7623973"/>
              <a:gd name="connsiteY846" fmla="*/ 2423214 h 6858000"/>
              <a:gd name="connsiteX847" fmla="*/ 6270512 w 7623973"/>
              <a:gd name="connsiteY847" fmla="*/ 2423214 h 6858000"/>
              <a:gd name="connsiteX848" fmla="*/ 6162560 w 7623973"/>
              <a:gd name="connsiteY848" fmla="*/ 2315263 h 6858000"/>
              <a:gd name="connsiteX849" fmla="*/ 6162560 w 7623973"/>
              <a:gd name="connsiteY849" fmla="*/ 2035569 h 6858000"/>
              <a:gd name="connsiteX850" fmla="*/ 6162918 w 7623973"/>
              <a:gd name="connsiteY850" fmla="*/ 2027357 h 6858000"/>
              <a:gd name="connsiteX851" fmla="*/ 6162560 w 7623973"/>
              <a:gd name="connsiteY851" fmla="*/ 2019143 h 6858000"/>
              <a:gd name="connsiteX852" fmla="*/ 6162560 w 7623973"/>
              <a:gd name="connsiteY852" fmla="*/ 1739450 h 6858000"/>
              <a:gd name="connsiteX853" fmla="*/ 6162560 w 7623973"/>
              <a:gd name="connsiteY853" fmla="*/ 1739330 h 6858000"/>
              <a:gd name="connsiteX854" fmla="*/ 6270512 w 7623973"/>
              <a:gd name="connsiteY854" fmla="*/ 1631381 h 6858000"/>
              <a:gd name="connsiteX855" fmla="*/ 5269204 w 7623973"/>
              <a:gd name="connsiteY855" fmla="*/ 1631381 h 6858000"/>
              <a:gd name="connsiteX856" fmla="*/ 5307290 w 7623973"/>
              <a:gd name="connsiteY856" fmla="*/ 1631381 h 6858000"/>
              <a:gd name="connsiteX857" fmla="*/ 5307290 w 7623973"/>
              <a:gd name="connsiteY857" fmla="*/ 1631500 h 6858000"/>
              <a:gd name="connsiteX858" fmla="*/ 5415240 w 7623973"/>
              <a:gd name="connsiteY858" fmla="*/ 1739450 h 6858000"/>
              <a:gd name="connsiteX859" fmla="*/ 5415240 w 7623973"/>
              <a:gd name="connsiteY859" fmla="*/ 2019144 h 6858000"/>
              <a:gd name="connsiteX860" fmla="*/ 5414884 w 7623973"/>
              <a:gd name="connsiteY860" fmla="*/ 2027357 h 6858000"/>
              <a:gd name="connsiteX861" fmla="*/ 5415240 w 7623973"/>
              <a:gd name="connsiteY861" fmla="*/ 2035569 h 6858000"/>
              <a:gd name="connsiteX862" fmla="*/ 5415240 w 7623973"/>
              <a:gd name="connsiteY862" fmla="*/ 2315263 h 6858000"/>
              <a:gd name="connsiteX863" fmla="*/ 5307290 w 7623973"/>
              <a:gd name="connsiteY863" fmla="*/ 2423214 h 6858000"/>
              <a:gd name="connsiteX864" fmla="*/ 5269204 w 7623973"/>
              <a:gd name="connsiteY864" fmla="*/ 2423214 h 6858000"/>
              <a:gd name="connsiteX865" fmla="*/ 3961544 w 7623973"/>
              <a:gd name="connsiteY865" fmla="*/ 1631381 h 6858000"/>
              <a:gd name="connsiteX866" fmla="*/ 3999630 w 7623973"/>
              <a:gd name="connsiteY866" fmla="*/ 1631381 h 6858000"/>
              <a:gd name="connsiteX867" fmla="*/ 3999630 w 7623973"/>
              <a:gd name="connsiteY867" fmla="*/ 2423214 h 6858000"/>
              <a:gd name="connsiteX868" fmla="*/ 3961544 w 7623973"/>
              <a:gd name="connsiteY868" fmla="*/ 2423214 h 6858000"/>
              <a:gd name="connsiteX869" fmla="*/ 3853594 w 7623973"/>
              <a:gd name="connsiteY869" fmla="*/ 2315263 h 6858000"/>
              <a:gd name="connsiteX870" fmla="*/ 3853594 w 7623973"/>
              <a:gd name="connsiteY870" fmla="*/ 2035569 h 6858000"/>
              <a:gd name="connsiteX871" fmla="*/ 3853951 w 7623973"/>
              <a:gd name="connsiteY871" fmla="*/ 2027357 h 6858000"/>
              <a:gd name="connsiteX872" fmla="*/ 3853594 w 7623973"/>
              <a:gd name="connsiteY872" fmla="*/ 2019144 h 6858000"/>
              <a:gd name="connsiteX873" fmla="*/ 3853594 w 7623973"/>
              <a:gd name="connsiteY873" fmla="*/ 1739450 h 6858000"/>
              <a:gd name="connsiteX874" fmla="*/ 3853594 w 7623973"/>
              <a:gd name="connsiteY874" fmla="*/ 1739331 h 6858000"/>
              <a:gd name="connsiteX875" fmla="*/ 3961544 w 7623973"/>
              <a:gd name="connsiteY875" fmla="*/ 1631381 h 6858000"/>
              <a:gd name="connsiteX876" fmla="*/ 2960237 w 7623973"/>
              <a:gd name="connsiteY876" fmla="*/ 1631381 h 6858000"/>
              <a:gd name="connsiteX877" fmla="*/ 2998324 w 7623973"/>
              <a:gd name="connsiteY877" fmla="*/ 1631381 h 6858000"/>
              <a:gd name="connsiteX878" fmla="*/ 2998324 w 7623973"/>
              <a:gd name="connsiteY878" fmla="*/ 1631500 h 6858000"/>
              <a:gd name="connsiteX879" fmla="*/ 3106274 w 7623973"/>
              <a:gd name="connsiteY879" fmla="*/ 1739450 h 6858000"/>
              <a:gd name="connsiteX880" fmla="*/ 3106274 w 7623973"/>
              <a:gd name="connsiteY880" fmla="*/ 2019144 h 6858000"/>
              <a:gd name="connsiteX881" fmla="*/ 3105918 w 7623973"/>
              <a:gd name="connsiteY881" fmla="*/ 2027357 h 6858000"/>
              <a:gd name="connsiteX882" fmla="*/ 3106274 w 7623973"/>
              <a:gd name="connsiteY882" fmla="*/ 2035569 h 6858000"/>
              <a:gd name="connsiteX883" fmla="*/ 3106274 w 7623973"/>
              <a:gd name="connsiteY883" fmla="*/ 2315263 h 6858000"/>
              <a:gd name="connsiteX884" fmla="*/ 2998324 w 7623973"/>
              <a:gd name="connsiteY884" fmla="*/ 2423214 h 6858000"/>
              <a:gd name="connsiteX885" fmla="*/ 2960237 w 7623973"/>
              <a:gd name="connsiteY885" fmla="*/ 2423214 h 6858000"/>
              <a:gd name="connsiteX886" fmla="*/ 2771712 w 7623973"/>
              <a:gd name="connsiteY886" fmla="*/ 1507483 h 6858000"/>
              <a:gd name="connsiteX887" fmla="*/ 2887637 w 7623973"/>
              <a:gd name="connsiteY887" fmla="*/ 1507483 h 6858000"/>
              <a:gd name="connsiteX888" fmla="*/ 2960237 w 7623973"/>
              <a:gd name="connsiteY888" fmla="*/ 1578298 h 6858000"/>
              <a:gd name="connsiteX889" fmla="*/ 2960237 w 7623973"/>
              <a:gd name="connsiteY889" fmla="*/ 1631381 h 6858000"/>
              <a:gd name="connsiteX890" fmla="*/ 2699111 w 7623973"/>
              <a:gd name="connsiteY890" fmla="*/ 1631381 h 6858000"/>
              <a:gd name="connsiteX891" fmla="*/ 2699111 w 7623973"/>
              <a:gd name="connsiteY891" fmla="*/ 1578298 h 6858000"/>
              <a:gd name="connsiteX892" fmla="*/ 2771712 w 7623973"/>
              <a:gd name="connsiteY892" fmla="*/ 1507483 h 6858000"/>
              <a:gd name="connsiteX893" fmla="*/ 1763265 w 7623973"/>
              <a:gd name="connsiteY893" fmla="*/ 1507483 h 6858000"/>
              <a:gd name="connsiteX894" fmla="*/ 1879188 w 7623973"/>
              <a:gd name="connsiteY894" fmla="*/ 1507483 h 6858000"/>
              <a:gd name="connsiteX895" fmla="*/ 1951791 w 7623973"/>
              <a:gd name="connsiteY895" fmla="*/ 1578298 h 6858000"/>
              <a:gd name="connsiteX896" fmla="*/ 1951791 w 7623973"/>
              <a:gd name="connsiteY896" fmla="*/ 1631381 h 6858000"/>
              <a:gd name="connsiteX897" fmla="*/ 1690664 w 7623973"/>
              <a:gd name="connsiteY897" fmla="*/ 1631381 h 6858000"/>
              <a:gd name="connsiteX898" fmla="*/ 1690664 w 7623973"/>
              <a:gd name="connsiteY898" fmla="*/ 2423214 h 6858000"/>
              <a:gd name="connsiteX899" fmla="*/ 1951791 w 7623973"/>
              <a:gd name="connsiteY899" fmla="*/ 2423214 h 6858000"/>
              <a:gd name="connsiteX900" fmla="*/ 1951791 w 7623973"/>
              <a:gd name="connsiteY900" fmla="*/ 2476298 h 6858000"/>
              <a:gd name="connsiteX901" fmla="*/ 1879188 w 7623973"/>
              <a:gd name="connsiteY901" fmla="*/ 2547114 h 6858000"/>
              <a:gd name="connsiteX902" fmla="*/ 1763265 w 7623973"/>
              <a:gd name="connsiteY902" fmla="*/ 2547114 h 6858000"/>
              <a:gd name="connsiteX903" fmla="*/ 1690663 w 7623973"/>
              <a:gd name="connsiteY903" fmla="*/ 2476298 h 6858000"/>
              <a:gd name="connsiteX904" fmla="*/ 1690663 w 7623973"/>
              <a:gd name="connsiteY904" fmla="*/ 2423214 h 6858000"/>
              <a:gd name="connsiteX905" fmla="*/ 1652579 w 7623973"/>
              <a:gd name="connsiteY905" fmla="*/ 2423214 h 6858000"/>
              <a:gd name="connsiteX906" fmla="*/ 1544627 w 7623973"/>
              <a:gd name="connsiteY906" fmla="*/ 2315263 h 6858000"/>
              <a:gd name="connsiteX907" fmla="*/ 1544627 w 7623973"/>
              <a:gd name="connsiteY907" fmla="*/ 2035569 h 6858000"/>
              <a:gd name="connsiteX908" fmla="*/ 1544985 w 7623973"/>
              <a:gd name="connsiteY908" fmla="*/ 2027357 h 6858000"/>
              <a:gd name="connsiteX909" fmla="*/ 1544627 w 7623973"/>
              <a:gd name="connsiteY909" fmla="*/ 2019144 h 6858000"/>
              <a:gd name="connsiteX910" fmla="*/ 1544627 w 7623973"/>
              <a:gd name="connsiteY910" fmla="*/ 1739450 h 6858000"/>
              <a:gd name="connsiteX911" fmla="*/ 1544627 w 7623973"/>
              <a:gd name="connsiteY911" fmla="*/ 1739332 h 6858000"/>
              <a:gd name="connsiteX912" fmla="*/ 1652579 w 7623973"/>
              <a:gd name="connsiteY912" fmla="*/ 1631381 h 6858000"/>
              <a:gd name="connsiteX913" fmla="*/ 1690663 w 7623973"/>
              <a:gd name="connsiteY913" fmla="*/ 1631381 h 6858000"/>
              <a:gd name="connsiteX914" fmla="*/ 1690663 w 7623973"/>
              <a:gd name="connsiteY914" fmla="*/ 1578298 h 6858000"/>
              <a:gd name="connsiteX915" fmla="*/ 1763265 w 7623973"/>
              <a:gd name="connsiteY915" fmla="*/ 1507483 h 6858000"/>
              <a:gd name="connsiteX916" fmla="*/ 7389645 w 7623973"/>
              <a:gd name="connsiteY916" fmla="*/ 1507482 h 6858000"/>
              <a:gd name="connsiteX917" fmla="*/ 7505569 w 7623973"/>
              <a:gd name="connsiteY917" fmla="*/ 1507482 h 6858000"/>
              <a:gd name="connsiteX918" fmla="*/ 7578171 w 7623973"/>
              <a:gd name="connsiteY918" fmla="*/ 1578298 h 6858000"/>
              <a:gd name="connsiteX919" fmla="*/ 7578171 w 7623973"/>
              <a:gd name="connsiteY919" fmla="*/ 1631381 h 6858000"/>
              <a:gd name="connsiteX920" fmla="*/ 7317044 w 7623973"/>
              <a:gd name="connsiteY920" fmla="*/ 1631381 h 6858000"/>
              <a:gd name="connsiteX921" fmla="*/ 7317044 w 7623973"/>
              <a:gd name="connsiteY921" fmla="*/ 1578298 h 6858000"/>
              <a:gd name="connsiteX922" fmla="*/ 7389645 w 7623973"/>
              <a:gd name="connsiteY922" fmla="*/ 1507482 h 6858000"/>
              <a:gd name="connsiteX923" fmla="*/ 6381198 w 7623973"/>
              <a:gd name="connsiteY923" fmla="*/ 1507482 h 6858000"/>
              <a:gd name="connsiteX924" fmla="*/ 6497122 w 7623973"/>
              <a:gd name="connsiteY924" fmla="*/ 1507482 h 6858000"/>
              <a:gd name="connsiteX925" fmla="*/ 6569724 w 7623973"/>
              <a:gd name="connsiteY925" fmla="*/ 1578298 h 6858000"/>
              <a:gd name="connsiteX926" fmla="*/ 6569724 w 7623973"/>
              <a:gd name="connsiteY926" fmla="*/ 1631381 h 6858000"/>
              <a:gd name="connsiteX927" fmla="*/ 6308597 w 7623973"/>
              <a:gd name="connsiteY927" fmla="*/ 1631381 h 6858000"/>
              <a:gd name="connsiteX928" fmla="*/ 6308597 w 7623973"/>
              <a:gd name="connsiteY928" fmla="*/ 1578298 h 6858000"/>
              <a:gd name="connsiteX929" fmla="*/ 6381198 w 7623973"/>
              <a:gd name="connsiteY929" fmla="*/ 1507482 h 6858000"/>
              <a:gd name="connsiteX930" fmla="*/ 5080678 w 7623973"/>
              <a:gd name="connsiteY930" fmla="*/ 1507482 h 6858000"/>
              <a:gd name="connsiteX931" fmla="*/ 5196602 w 7623973"/>
              <a:gd name="connsiteY931" fmla="*/ 1507482 h 6858000"/>
              <a:gd name="connsiteX932" fmla="*/ 5269204 w 7623973"/>
              <a:gd name="connsiteY932" fmla="*/ 1578298 h 6858000"/>
              <a:gd name="connsiteX933" fmla="*/ 5269204 w 7623973"/>
              <a:gd name="connsiteY933" fmla="*/ 1631381 h 6858000"/>
              <a:gd name="connsiteX934" fmla="*/ 5008077 w 7623973"/>
              <a:gd name="connsiteY934" fmla="*/ 1631381 h 6858000"/>
              <a:gd name="connsiteX935" fmla="*/ 5008077 w 7623973"/>
              <a:gd name="connsiteY935" fmla="*/ 1578298 h 6858000"/>
              <a:gd name="connsiteX936" fmla="*/ 5080678 w 7623973"/>
              <a:gd name="connsiteY936" fmla="*/ 1507482 h 6858000"/>
              <a:gd name="connsiteX937" fmla="*/ 4072232 w 7623973"/>
              <a:gd name="connsiteY937" fmla="*/ 1507482 h 6858000"/>
              <a:gd name="connsiteX938" fmla="*/ 4188156 w 7623973"/>
              <a:gd name="connsiteY938" fmla="*/ 1507482 h 6858000"/>
              <a:gd name="connsiteX939" fmla="*/ 4260758 w 7623973"/>
              <a:gd name="connsiteY939" fmla="*/ 1578298 h 6858000"/>
              <a:gd name="connsiteX940" fmla="*/ 4260758 w 7623973"/>
              <a:gd name="connsiteY940" fmla="*/ 1631381 h 6858000"/>
              <a:gd name="connsiteX941" fmla="*/ 3999630 w 7623973"/>
              <a:gd name="connsiteY941" fmla="*/ 1631381 h 6858000"/>
              <a:gd name="connsiteX942" fmla="*/ 3999630 w 7623973"/>
              <a:gd name="connsiteY942" fmla="*/ 1578298 h 6858000"/>
              <a:gd name="connsiteX943" fmla="*/ 4072232 w 7623973"/>
              <a:gd name="connsiteY943" fmla="*/ 1507482 h 6858000"/>
              <a:gd name="connsiteX944" fmla="*/ 5911906 w 7623973"/>
              <a:gd name="connsiteY944" fmla="*/ 1274325 h 6858000"/>
              <a:gd name="connsiteX945" fmla="*/ 5949993 w 7623973"/>
              <a:gd name="connsiteY945" fmla="*/ 1274325 h 6858000"/>
              <a:gd name="connsiteX946" fmla="*/ 5949993 w 7623973"/>
              <a:gd name="connsiteY946" fmla="*/ 1274443 h 6858000"/>
              <a:gd name="connsiteX947" fmla="*/ 6057942 w 7623973"/>
              <a:gd name="connsiteY947" fmla="*/ 1382393 h 6858000"/>
              <a:gd name="connsiteX948" fmla="*/ 6057942 w 7623973"/>
              <a:gd name="connsiteY948" fmla="*/ 1662087 h 6858000"/>
              <a:gd name="connsiteX949" fmla="*/ 6057586 w 7623973"/>
              <a:gd name="connsiteY949" fmla="*/ 1670300 h 6858000"/>
              <a:gd name="connsiteX950" fmla="*/ 6057942 w 7623973"/>
              <a:gd name="connsiteY950" fmla="*/ 1678510 h 6858000"/>
              <a:gd name="connsiteX951" fmla="*/ 6057942 w 7623973"/>
              <a:gd name="connsiteY951" fmla="*/ 1958206 h 6858000"/>
              <a:gd name="connsiteX952" fmla="*/ 5949993 w 7623973"/>
              <a:gd name="connsiteY952" fmla="*/ 2066156 h 6858000"/>
              <a:gd name="connsiteX953" fmla="*/ 5911906 w 7623973"/>
              <a:gd name="connsiteY953" fmla="*/ 2066156 h 6858000"/>
              <a:gd name="connsiteX954" fmla="*/ 5911906 w 7623973"/>
              <a:gd name="connsiteY954" fmla="*/ 2119239 h 6858000"/>
              <a:gd name="connsiteX955" fmla="*/ 5839304 w 7623973"/>
              <a:gd name="connsiteY955" fmla="*/ 2190055 h 6858000"/>
              <a:gd name="connsiteX956" fmla="*/ 5723380 w 7623973"/>
              <a:gd name="connsiteY956" fmla="*/ 2190055 h 6858000"/>
              <a:gd name="connsiteX957" fmla="*/ 5650779 w 7623973"/>
              <a:gd name="connsiteY957" fmla="*/ 2119239 h 6858000"/>
              <a:gd name="connsiteX958" fmla="*/ 5650779 w 7623973"/>
              <a:gd name="connsiteY958" fmla="*/ 2066155 h 6858000"/>
              <a:gd name="connsiteX959" fmla="*/ 5911906 w 7623973"/>
              <a:gd name="connsiteY959" fmla="*/ 2066155 h 6858000"/>
              <a:gd name="connsiteX960" fmla="*/ 4604246 w 7623973"/>
              <a:gd name="connsiteY960" fmla="*/ 1274325 h 6858000"/>
              <a:gd name="connsiteX961" fmla="*/ 4642332 w 7623973"/>
              <a:gd name="connsiteY961" fmla="*/ 1274325 h 6858000"/>
              <a:gd name="connsiteX962" fmla="*/ 4642332 w 7623973"/>
              <a:gd name="connsiteY962" fmla="*/ 2066156 h 6858000"/>
              <a:gd name="connsiteX963" fmla="*/ 4604246 w 7623973"/>
              <a:gd name="connsiteY963" fmla="*/ 2066156 h 6858000"/>
              <a:gd name="connsiteX964" fmla="*/ 4496296 w 7623973"/>
              <a:gd name="connsiteY964" fmla="*/ 1958206 h 6858000"/>
              <a:gd name="connsiteX965" fmla="*/ 4496296 w 7623973"/>
              <a:gd name="connsiteY965" fmla="*/ 1678510 h 6858000"/>
              <a:gd name="connsiteX966" fmla="*/ 4496653 w 7623973"/>
              <a:gd name="connsiteY966" fmla="*/ 1670300 h 6858000"/>
              <a:gd name="connsiteX967" fmla="*/ 4496296 w 7623973"/>
              <a:gd name="connsiteY967" fmla="*/ 1662087 h 6858000"/>
              <a:gd name="connsiteX968" fmla="*/ 4496296 w 7623973"/>
              <a:gd name="connsiteY968" fmla="*/ 1382393 h 6858000"/>
              <a:gd name="connsiteX969" fmla="*/ 4496296 w 7623973"/>
              <a:gd name="connsiteY969" fmla="*/ 1382273 h 6858000"/>
              <a:gd name="connsiteX970" fmla="*/ 4604246 w 7623973"/>
              <a:gd name="connsiteY970" fmla="*/ 1274325 h 6858000"/>
              <a:gd name="connsiteX971" fmla="*/ 3602940 w 7623973"/>
              <a:gd name="connsiteY971" fmla="*/ 1274325 h 6858000"/>
              <a:gd name="connsiteX972" fmla="*/ 3641025 w 7623973"/>
              <a:gd name="connsiteY972" fmla="*/ 1274325 h 6858000"/>
              <a:gd name="connsiteX973" fmla="*/ 3641025 w 7623973"/>
              <a:gd name="connsiteY973" fmla="*/ 1274443 h 6858000"/>
              <a:gd name="connsiteX974" fmla="*/ 3748976 w 7623973"/>
              <a:gd name="connsiteY974" fmla="*/ 1382393 h 6858000"/>
              <a:gd name="connsiteX975" fmla="*/ 3748976 w 7623973"/>
              <a:gd name="connsiteY975" fmla="*/ 1662087 h 6858000"/>
              <a:gd name="connsiteX976" fmla="*/ 3748619 w 7623973"/>
              <a:gd name="connsiteY976" fmla="*/ 1670300 h 6858000"/>
              <a:gd name="connsiteX977" fmla="*/ 3748976 w 7623973"/>
              <a:gd name="connsiteY977" fmla="*/ 1678510 h 6858000"/>
              <a:gd name="connsiteX978" fmla="*/ 3748976 w 7623973"/>
              <a:gd name="connsiteY978" fmla="*/ 1958206 h 6858000"/>
              <a:gd name="connsiteX979" fmla="*/ 3641025 w 7623973"/>
              <a:gd name="connsiteY979" fmla="*/ 2066156 h 6858000"/>
              <a:gd name="connsiteX980" fmla="*/ 3602940 w 7623973"/>
              <a:gd name="connsiteY980" fmla="*/ 2066156 h 6858000"/>
              <a:gd name="connsiteX981" fmla="*/ 2295279 w 7623973"/>
              <a:gd name="connsiteY981" fmla="*/ 1274325 h 6858000"/>
              <a:gd name="connsiteX982" fmla="*/ 2333365 w 7623973"/>
              <a:gd name="connsiteY982" fmla="*/ 1274325 h 6858000"/>
              <a:gd name="connsiteX983" fmla="*/ 2333365 w 7623973"/>
              <a:gd name="connsiteY983" fmla="*/ 2066156 h 6858000"/>
              <a:gd name="connsiteX984" fmla="*/ 2295279 w 7623973"/>
              <a:gd name="connsiteY984" fmla="*/ 2066156 h 6858000"/>
              <a:gd name="connsiteX985" fmla="*/ 2187328 w 7623973"/>
              <a:gd name="connsiteY985" fmla="*/ 1958206 h 6858000"/>
              <a:gd name="connsiteX986" fmla="*/ 2187328 w 7623973"/>
              <a:gd name="connsiteY986" fmla="*/ 1678510 h 6858000"/>
              <a:gd name="connsiteX987" fmla="*/ 2187686 w 7623973"/>
              <a:gd name="connsiteY987" fmla="*/ 1670300 h 6858000"/>
              <a:gd name="connsiteX988" fmla="*/ 2187328 w 7623973"/>
              <a:gd name="connsiteY988" fmla="*/ 1662087 h 6858000"/>
              <a:gd name="connsiteX989" fmla="*/ 2187328 w 7623973"/>
              <a:gd name="connsiteY989" fmla="*/ 1382394 h 6858000"/>
              <a:gd name="connsiteX990" fmla="*/ 2187328 w 7623973"/>
              <a:gd name="connsiteY990" fmla="*/ 1382274 h 6858000"/>
              <a:gd name="connsiteX991" fmla="*/ 2295279 w 7623973"/>
              <a:gd name="connsiteY991" fmla="*/ 1274325 h 6858000"/>
              <a:gd name="connsiteX992" fmla="*/ 6913214 w 7623973"/>
              <a:gd name="connsiteY992" fmla="*/ 1274324 h 6858000"/>
              <a:gd name="connsiteX993" fmla="*/ 6951299 w 7623973"/>
              <a:gd name="connsiteY993" fmla="*/ 1274324 h 6858000"/>
              <a:gd name="connsiteX994" fmla="*/ 6951299 w 7623973"/>
              <a:gd name="connsiteY994" fmla="*/ 2066155 h 6858000"/>
              <a:gd name="connsiteX995" fmla="*/ 6913214 w 7623973"/>
              <a:gd name="connsiteY995" fmla="*/ 2066155 h 6858000"/>
              <a:gd name="connsiteX996" fmla="*/ 6805263 w 7623973"/>
              <a:gd name="connsiteY996" fmla="*/ 1958206 h 6858000"/>
              <a:gd name="connsiteX997" fmla="*/ 6805263 w 7623973"/>
              <a:gd name="connsiteY997" fmla="*/ 1678510 h 6858000"/>
              <a:gd name="connsiteX998" fmla="*/ 6805620 w 7623973"/>
              <a:gd name="connsiteY998" fmla="*/ 1670300 h 6858000"/>
              <a:gd name="connsiteX999" fmla="*/ 6805263 w 7623973"/>
              <a:gd name="connsiteY999" fmla="*/ 1662086 h 6858000"/>
              <a:gd name="connsiteX1000" fmla="*/ 6805263 w 7623973"/>
              <a:gd name="connsiteY1000" fmla="*/ 1382393 h 6858000"/>
              <a:gd name="connsiteX1001" fmla="*/ 6805263 w 7623973"/>
              <a:gd name="connsiteY1001" fmla="*/ 1382273 h 6858000"/>
              <a:gd name="connsiteX1002" fmla="*/ 6913214 w 7623973"/>
              <a:gd name="connsiteY1002" fmla="*/ 1274324 h 6858000"/>
              <a:gd name="connsiteX1003" fmla="*/ 7023900 w 7623973"/>
              <a:gd name="connsiteY1003" fmla="*/ 1150426 h 6858000"/>
              <a:gd name="connsiteX1004" fmla="*/ 7139825 w 7623973"/>
              <a:gd name="connsiteY1004" fmla="*/ 1150426 h 6858000"/>
              <a:gd name="connsiteX1005" fmla="*/ 7212426 w 7623973"/>
              <a:gd name="connsiteY1005" fmla="*/ 1221242 h 6858000"/>
              <a:gd name="connsiteX1006" fmla="*/ 7212426 w 7623973"/>
              <a:gd name="connsiteY1006" fmla="*/ 1274324 h 6858000"/>
              <a:gd name="connsiteX1007" fmla="*/ 6951299 w 7623973"/>
              <a:gd name="connsiteY1007" fmla="*/ 1274324 h 6858000"/>
              <a:gd name="connsiteX1008" fmla="*/ 6951299 w 7623973"/>
              <a:gd name="connsiteY1008" fmla="*/ 1221242 h 6858000"/>
              <a:gd name="connsiteX1009" fmla="*/ 7023900 w 7623973"/>
              <a:gd name="connsiteY1009" fmla="*/ 1150426 h 6858000"/>
              <a:gd name="connsiteX1010" fmla="*/ 5723380 w 7623973"/>
              <a:gd name="connsiteY1010" fmla="*/ 1150426 h 6858000"/>
              <a:gd name="connsiteX1011" fmla="*/ 5839304 w 7623973"/>
              <a:gd name="connsiteY1011" fmla="*/ 1150426 h 6858000"/>
              <a:gd name="connsiteX1012" fmla="*/ 5911906 w 7623973"/>
              <a:gd name="connsiteY1012" fmla="*/ 1221242 h 6858000"/>
              <a:gd name="connsiteX1013" fmla="*/ 5911906 w 7623973"/>
              <a:gd name="connsiteY1013" fmla="*/ 1274325 h 6858000"/>
              <a:gd name="connsiteX1014" fmla="*/ 5650779 w 7623973"/>
              <a:gd name="connsiteY1014" fmla="*/ 1274325 h 6858000"/>
              <a:gd name="connsiteX1015" fmla="*/ 5650779 w 7623973"/>
              <a:gd name="connsiteY1015" fmla="*/ 1221242 h 6858000"/>
              <a:gd name="connsiteX1016" fmla="*/ 5723380 w 7623973"/>
              <a:gd name="connsiteY1016" fmla="*/ 1150426 h 6858000"/>
              <a:gd name="connsiteX1017" fmla="*/ 4714933 w 7623973"/>
              <a:gd name="connsiteY1017" fmla="*/ 1150426 h 6858000"/>
              <a:gd name="connsiteX1018" fmla="*/ 4830857 w 7623973"/>
              <a:gd name="connsiteY1018" fmla="*/ 1150426 h 6858000"/>
              <a:gd name="connsiteX1019" fmla="*/ 4903458 w 7623973"/>
              <a:gd name="connsiteY1019" fmla="*/ 1221242 h 6858000"/>
              <a:gd name="connsiteX1020" fmla="*/ 4903458 w 7623973"/>
              <a:gd name="connsiteY1020" fmla="*/ 1274325 h 6858000"/>
              <a:gd name="connsiteX1021" fmla="*/ 4642332 w 7623973"/>
              <a:gd name="connsiteY1021" fmla="*/ 1274325 h 6858000"/>
              <a:gd name="connsiteX1022" fmla="*/ 4642332 w 7623973"/>
              <a:gd name="connsiteY1022" fmla="*/ 1221242 h 6858000"/>
              <a:gd name="connsiteX1023" fmla="*/ 4714933 w 7623973"/>
              <a:gd name="connsiteY1023" fmla="*/ 1150426 h 6858000"/>
              <a:gd name="connsiteX1024" fmla="*/ 3414414 w 7623973"/>
              <a:gd name="connsiteY1024" fmla="*/ 1150426 h 6858000"/>
              <a:gd name="connsiteX1025" fmla="*/ 3530338 w 7623973"/>
              <a:gd name="connsiteY1025" fmla="*/ 1150426 h 6858000"/>
              <a:gd name="connsiteX1026" fmla="*/ 3602940 w 7623973"/>
              <a:gd name="connsiteY1026" fmla="*/ 1221242 h 6858000"/>
              <a:gd name="connsiteX1027" fmla="*/ 3602940 w 7623973"/>
              <a:gd name="connsiteY1027" fmla="*/ 1274325 h 6858000"/>
              <a:gd name="connsiteX1028" fmla="*/ 3341812 w 7623973"/>
              <a:gd name="connsiteY1028" fmla="*/ 1274325 h 6858000"/>
              <a:gd name="connsiteX1029" fmla="*/ 3341812 w 7623973"/>
              <a:gd name="connsiteY1029" fmla="*/ 1221242 h 6858000"/>
              <a:gd name="connsiteX1030" fmla="*/ 3414414 w 7623973"/>
              <a:gd name="connsiteY1030" fmla="*/ 1150426 h 6858000"/>
              <a:gd name="connsiteX1031" fmla="*/ 2405966 w 7623973"/>
              <a:gd name="connsiteY1031" fmla="*/ 1150426 h 6858000"/>
              <a:gd name="connsiteX1032" fmla="*/ 2521891 w 7623973"/>
              <a:gd name="connsiteY1032" fmla="*/ 1150426 h 6858000"/>
              <a:gd name="connsiteX1033" fmla="*/ 2594492 w 7623973"/>
              <a:gd name="connsiteY1033" fmla="*/ 1221242 h 6858000"/>
              <a:gd name="connsiteX1034" fmla="*/ 2594492 w 7623973"/>
              <a:gd name="connsiteY1034" fmla="*/ 1274325 h 6858000"/>
              <a:gd name="connsiteX1035" fmla="*/ 2333365 w 7623973"/>
              <a:gd name="connsiteY1035" fmla="*/ 1274325 h 6858000"/>
              <a:gd name="connsiteX1036" fmla="*/ 2333365 w 7623973"/>
              <a:gd name="connsiteY1036" fmla="*/ 1221242 h 6858000"/>
              <a:gd name="connsiteX1037" fmla="*/ 2405966 w 7623973"/>
              <a:gd name="connsiteY1037" fmla="*/ 1150426 h 6858000"/>
              <a:gd name="connsiteX1038" fmla="*/ 7317044 w 7623973"/>
              <a:gd name="connsiteY1038" fmla="*/ 1018789 h 6858000"/>
              <a:gd name="connsiteX1039" fmla="*/ 7578171 w 7623973"/>
              <a:gd name="connsiteY1039" fmla="*/ 1018789 h 6858000"/>
              <a:gd name="connsiteX1040" fmla="*/ 7578171 w 7623973"/>
              <a:gd name="connsiteY1040" fmla="*/ 1071872 h 6858000"/>
              <a:gd name="connsiteX1041" fmla="*/ 7505569 w 7623973"/>
              <a:gd name="connsiteY1041" fmla="*/ 1142688 h 6858000"/>
              <a:gd name="connsiteX1042" fmla="*/ 7389645 w 7623973"/>
              <a:gd name="connsiteY1042" fmla="*/ 1142688 h 6858000"/>
              <a:gd name="connsiteX1043" fmla="*/ 7317044 w 7623973"/>
              <a:gd name="connsiteY1043" fmla="*/ 1071872 h 6858000"/>
              <a:gd name="connsiteX1044" fmla="*/ 3961544 w 7623973"/>
              <a:gd name="connsiteY1044" fmla="*/ 226961 h 6858000"/>
              <a:gd name="connsiteX1045" fmla="*/ 3999630 w 7623973"/>
              <a:gd name="connsiteY1045" fmla="*/ 226961 h 6858000"/>
              <a:gd name="connsiteX1046" fmla="*/ 3999630 w 7623973"/>
              <a:gd name="connsiteY1046" fmla="*/ 1018790 h 6858000"/>
              <a:gd name="connsiteX1047" fmla="*/ 4260758 w 7623973"/>
              <a:gd name="connsiteY1047" fmla="*/ 1018790 h 6858000"/>
              <a:gd name="connsiteX1048" fmla="*/ 4260758 w 7623973"/>
              <a:gd name="connsiteY1048" fmla="*/ 1071873 h 6858000"/>
              <a:gd name="connsiteX1049" fmla="*/ 4188156 w 7623973"/>
              <a:gd name="connsiteY1049" fmla="*/ 1142689 h 6858000"/>
              <a:gd name="connsiteX1050" fmla="*/ 4072232 w 7623973"/>
              <a:gd name="connsiteY1050" fmla="*/ 1142689 h 6858000"/>
              <a:gd name="connsiteX1051" fmla="*/ 3999630 w 7623973"/>
              <a:gd name="connsiteY1051" fmla="*/ 1071873 h 6858000"/>
              <a:gd name="connsiteX1052" fmla="*/ 3999630 w 7623973"/>
              <a:gd name="connsiteY1052" fmla="*/ 1018791 h 6858000"/>
              <a:gd name="connsiteX1053" fmla="*/ 3961544 w 7623973"/>
              <a:gd name="connsiteY1053" fmla="*/ 1018791 h 6858000"/>
              <a:gd name="connsiteX1054" fmla="*/ 3853594 w 7623973"/>
              <a:gd name="connsiteY1054" fmla="*/ 910841 h 6858000"/>
              <a:gd name="connsiteX1055" fmla="*/ 3853594 w 7623973"/>
              <a:gd name="connsiteY1055" fmla="*/ 631147 h 6858000"/>
              <a:gd name="connsiteX1056" fmla="*/ 3853951 w 7623973"/>
              <a:gd name="connsiteY1056" fmla="*/ 622936 h 6858000"/>
              <a:gd name="connsiteX1057" fmla="*/ 3853594 w 7623973"/>
              <a:gd name="connsiteY1057" fmla="*/ 614723 h 6858000"/>
              <a:gd name="connsiteX1058" fmla="*/ 3853594 w 7623973"/>
              <a:gd name="connsiteY1058" fmla="*/ 335029 h 6858000"/>
              <a:gd name="connsiteX1059" fmla="*/ 3853594 w 7623973"/>
              <a:gd name="connsiteY1059" fmla="*/ 334910 h 6858000"/>
              <a:gd name="connsiteX1060" fmla="*/ 3961544 w 7623973"/>
              <a:gd name="connsiteY1060" fmla="*/ 226961 h 6858000"/>
              <a:gd name="connsiteX1061" fmla="*/ 2960237 w 7623973"/>
              <a:gd name="connsiteY1061" fmla="*/ 226961 h 6858000"/>
              <a:gd name="connsiteX1062" fmla="*/ 2998324 w 7623973"/>
              <a:gd name="connsiteY1062" fmla="*/ 226961 h 6858000"/>
              <a:gd name="connsiteX1063" fmla="*/ 2998324 w 7623973"/>
              <a:gd name="connsiteY1063" fmla="*/ 227080 h 6858000"/>
              <a:gd name="connsiteX1064" fmla="*/ 3106274 w 7623973"/>
              <a:gd name="connsiteY1064" fmla="*/ 335029 h 6858000"/>
              <a:gd name="connsiteX1065" fmla="*/ 3106274 w 7623973"/>
              <a:gd name="connsiteY1065" fmla="*/ 614724 h 6858000"/>
              <a:gd name="connsiteX1066" fmla="*/ 3105918 w 7623973"/>
              <a:gd name="connsiteY1066" fmla="*/ 622937 h 6858000"/>
              <a:gd name="connsiteX1067" fmla="*/ 3106274 w 7623973"/>
              <a:gd name="connsiteY1067" fmla="*/ 631148 h 6858000"/>
              <a:gd name="connsiteX1068" fmla="*/ 3106274 w 7623973"/>
              <a:gd name="connsiteY1068" fmla="*/ 910842 h 6858000"/>
              <a:gd name="connsiteX1069" fmla="*/ 2998324 w 7623973"/>
              <a:gd name="connsiteY1069" fmla="*/ 1018791 h 6858000"/>
              <a:gd name="connsiteX1070" fmla="*/ 2960237 w 7623973"/>
              <a:gd name="connsiteY1070" fmla="*/ 1018791 h 6858000"/>
              <a:gd name="connsiteX1071" fmla="*/ 2960237 w 7623973"/>
              <a:gd name="connsiteY1071" fmla="*/ 1071873 h 6858000"/>
              <a:gd name="connsiteX1072" fmla="*/ 2887637 w 7623973"/>
              <a:gd name="connsiteY1072" fmla="*/ 1142689 h 6858000"/>
              <a:gd name="connsiteX1073" fmla="*/ 2771712 w 7623973"/>
              <a:gd name="connsiteY1073" fmla="*/ 1142689 h 6858000"/>
              <a:gd name="connsiteX1074" fmla="*/ 2699111 w 7623973"/>
              <a:gd name="connsiteY1074" fmla="*/ 1071873 h 6858000"/>
              <a:gd name="connsiteX1075" fmla="*/ 2699111 w 7623973"/>
              <a:gd name="connsiteY1075" fmla="*/ 1018790 h 6858000"/>
              <a:gd name="connsiteX1076" fmla="*/ 2960237 w 7623973"/>
              <a:gd name="connsiteY1076" fmla="*/ 1018790 h 6858000"/>
              <a:gd name="connsiteX1077" fmla="*/ 7578172 w 7623973"/>
              <a:gd name="connsiteY1077" fmla="*/ 226960 h 6858000"/>
              <a:gd name="connsiteX1078" fmla="*/ 7616258 w 7623973"/>
              <a:gd name="connsiteY1078" fmla="*/ 226960 h 6858000"/>
              <a:gd name="connsiteX1079" fmla="*/ 7616258 w 7623973"/>
              <a:gd name="connsiteY1079" fmla="*/ 227079 h 6858000"/>
              <a:gd name="connsiteX1080" fmla="*/ 7623973 w 7623973"/>
              <a:gd name="connsiteY1080" fmla="*/ 228507 h 6858000"/>
              <a:gd name="connsiteX1081" fmla="*/ 7623973 w 7623973"/>
              <a:gd name="connsiteY1081" fmla="*/ 1017362 h 6858000"/>
              <a:gd name="connsiteX1082" fmla="*/ 7616258 w 7623973"/>
              <a:gd name="connsiteY1082" fmla="*/ 1018790 h 6858000"/>
              <a:gd name="connsiteX1083" fmla="*/ 7578172 w 7623973"/>
              <a:gd name="connsiteY1083" fmla="*/ 1018790 h 6858000"/>
              <a:gd name="connsiteX1084" fmla="*/ 6270512 w 7623973"/>
              <a:gd name="connsiteY1084" fmla="*/ 226960 h 6858000"/>
              <a:gd name="connsiteX1085" fmla="*/ 6308597 w 7623973"/>
              <a:gd name="connsiteY1085" fmla="*/ 226960 h 6858000"/>
              <a:gd name="connsiteX1086" fmla="*/ 6308597 w 7623973"/>
              <a:gd name="connsiteY1086" fmla="*/ 1018790 h 6858000"/>
              <a:gd name="connsiteX1087" fmla="*/ 6569724 w 7623973"/>
              <a:gd name="connsiteY1087" fmla="*/ 1018790 h 6858000"/>
              <a:gd name="connsiteX1088" fmla="*/ 6569724 w 7623973"/>
              <a:gd name="connsiteY1088" fmla="*/ 1071872 h 6858000"/>
              <a:gd name="connsiteX1089" fmla="*/ 6497122 w 7623973"/>
              <a:gd name="connsiteY1089" fmla="*/ 1142688 h 6858000"/>
              <a:gd name="connsiteX1090" fmla="*/ 6381198 w 7623973"/>
              <a:gd name="connsiteY1090" fmla="*/ 1142688 h 6858000"/>
              <a:gd name="connsiteX1091" fmla="*/ 6308597 w 7623973"/>
              <a:gd name="connsiteY1091" fmla="*/ 1071872 h 6858000"/>
              <a:gd name="connsiteX1092" fmla="*/ 6308597 w 7623973"/>
              <a:gd name="connsiteY1092" fmla="*/ 1018791 h 6858000"/>
              <a:gd name="connsiteX1093" fmla="*/ 6270512 w 7623973"/>
              <a:gd name="connsiteY1093" fmla="*/ 1018791 h 6858000"/>
              <a:gd name="connsiteX1094" fmla="*/ 6162560 w 7623973"/>
              <a:gd name="connsiteY1094" fmla="*/ 910841 h 6858000"/>
              <a:gd name="connsiteX1095" fmla="*/ 6162560 w 7623973"/>
              <a:gd name="connsiteY1095" fmla="*/ 631147 h 6858000"/>
              <a:gd name="connsiteX1096" fmla="*/ 6162918 w 7623973"/>
              <a:gd name="connsiteY1096" fmla="*/ 622936 h 6858000"/>
              <a:gd name="connsiteX1097" fmla="*/ 6162560 w 7623973"/>
              <a:gd name="connsiteY1097" fmla="*/ 614723 h 6858000"/>
              <a:gd name="connsiteX1098" fmla="*/ 6162560 w 7623973"/>
              <a:gd name="connsiteY1098" fmla="*/ 335029 h 6858000"/>
              <a:gd name="connsiteX1099" fmla="*/ 6162560 w 7623973"/>
              <a:gd name="connsiteY1099" fmla="*/ 334910 h 6858000"/>
              <a:gd name="connsiteX1100" fmla="*/ 6270512 w 7623973"/>
              <a:gd name="connsiteY1100" fmla="*/ 226960 h 6858000"/>
              <a:gd name="connsiteX1101" fmla="*/ 5269204 w 7623973"/>
              <a:gd name="connsiteY1101" fmla="*/ 226960 h 6858000"/>
              <a:gd name="connsiteX1102" fmla="*/ 5307290 w 7623973"/>
              <a:gd name="connsiteY1102" fmla="*/ 226960 h 6858000"/>
              <a:gd name="connsiteX1103" fmla="*/ 5307290 w 7623973"/>
              <a:gd name="connsiteY1103" fmla="*/ 227079 h 6858000"/>
              <a:gd name="connsiteX1104" fmla="*/ 5415240 w 7623973"/>
              <a:gd name="connsiteY1104" fmla="*/ 335029 h 6858000"/>
              <a:gd name="connsiteX1105" fmla="*/ 5415240 w 7623973"/>
              <a:gd name="connsiteY1105" fmla="*/ 614723 h 6858000"/>
              <a:gd name="connsiteX1106" fmla="*/ 5414884 w 7623973"/>
              <a:gd name="connsiteY1106" fmla="*/ 622936 h 6858000"/>
              <a:gd name="connsiteX1107" fmla="*/ 5415240 w 7623973"/>
              <a:gd name="connsiteY1107" fmla="*/ 631147 h 6858000"/>
              <a:gd name="connsiteX1108" fmla="*/ 5415240 w 7623973"/>
              <a:gd name="connsiteY1108" fmla="*/ 910841 h 6858000"/>
              <a:gd name="connsiteX1109" fmla="*/ 5307290 w 7623973"/>
              <a:gd name="connsiteY1109" fmla="*/ 1018791 h 6858000"/>
              <a:gd name="connsiteX1110" fmla="*/ 5269204 w 7623973"/>
              <a:gd name="connsiteY1110" fmla="*/ 1018791 h 6858000"/>
              <a:gd name="connsiteX1111" fmla="*/ 5269204 w 7623973"/>
              <a:gd name="connsiteY1111" fmla="*/ 1071873 h 6858000"/>
              <a:gd name="connsiteX1112" fmla="*/ 5196602 w 7623973"/>
              <a:gd name="connsiteY1112" fmla="*/ 1142688 h 6858000"/>
              <a:gd name="connsiteX1113" fmla="*/ 5080678 w 7623973"/>
              <a:gd name="connsiteY1113" fmla="*/ 1142688 h 6858000"/>
              <a:gd name="connsiteX1114" fmla="*/ 5008077 w 7623973"/>
              <a:gd name="connsiteY1114" fmla="*/ 1071873 h 6858000"/>
              <a:gd name="connsiteX1115" fmla="*/ 5008077 w 7623973"/>
              <a:gd name="connsiteY1115" fmla="*/ 1018790 h 6858000"/>
              <a:gd name="connsiteX1116" fmla="*/ 5269204 w 7623973"/>
              <a:gd name="connsiteY1116" fmla="*/ 1018790 h 6858000"/>
              <a:gd name="connsiteX1117" fmla="*/ 6381198 w 7623973"/>
              <a:gd name="connsiteY1117" fmla="*/ 103063 h 6858000"/>
              <a:gd name="connsiteX1118" fmla="*/ 6497122 w 7623973"/>
              <a:gd name="connsiteY1118" fmla="*/ 103063 h 6858000"/>
              <a:gd name="connsiteX1119" fmla="*/ 6569724 w 7623973"/>
              <a:gd name="connsiteY1119" fmla="*/ 173878 h 6858000"/>
              <a:gd name="connsiteX1120" fmla="*/ 6569724 w 7623973"/>
              <a:gd name="connsiteY1120" fmla="*/ 226960 h 6858000"/>
              <a:gd name="connsiteX1121" fmla="*/ 6308597 w 7623973"/>
              <a:gd name="connsiteY1121" fmla="*/ 226960 h 6858000"/>
              <a:gd name="connsiteX1122" fmla="*/ 6308597 w 7623973"/>
              <a:gd name="connsiteY1122" fmla="*/ 173878 h 6858000"/>
              <a:gd name="connsiteX1123" fmla="*/ 6381198 w 7623973"/>
              <a:gd name="connsiteY1123" fmla="*/ 103063 h 6858000"/>
              <a:gd name="connsiteX1124" fmla="*/ 5080678 w 7623973"/>
              <a:gd name="connsiteY1124" fmla="*/ 103063 h 6858000"/>
              <a:gd name="connsiteX1125" fmla="*/ 5196602 w 7623973"/>
              <a:gd name="connsiteY1125" fmla="*/ 103063 h 6858000"/>
              <a:gd name="connsiteX1126" fmla="*/ 5269204 w 7623973"/>
              <a:gd name="connsiteY1126" fmla="*/ 173880 h 6858000"/>
              <a:gd name="connsiteX1127" fmla="*/ 5269204 w 7623973"/>
              <a:gd name="connsiteY1127" fmla="*/ 226960 h 6858000"/>
              <a:gd name="connsiteX1128" fmla="*/ 5008077 w 7623973"/>
              <a:gd name="connsiteY1128" fmla="*/ 226960 h 6858000"/>
              <a:gd name="connsiteX1129" fmla="*/ 5008077 w 7623973"/>
              <a:gd name="connsiteY1129" fmla="*/ 173880 h 6858000"/>
              <a:gd name="connsiteX1130" fmla="*/ 5080678 w 7623973"/>
              <a:gd name="connsiteY1130" fmla="*/ 103063 h 6858000"/>
              <a:gd name="connsiteX1131" fmla="*/ 4072232 w 7623973"/>
              <a:gd name="connsiteY1131" fmla="*/ 103063 h 6858000"/>
              <a:gd name="connsiteX1132" fmla="*/ 4188156 w 7623973"/>
              <a:gd name="connsiteY1132" fmla="*/ 103063 h 6858000"/>
              <a:gd name="connsiteX1133" fmla="*/ 4260758 w 7623973"/>
              <a:gd name="connsiteY1133" fmla="*/ 173880 h 6858000"/>
              <a:gd name="connsiteX1134" fmla="*/ 4260758 w 7623973"/>
              <a:gd name="connsiteY1134" fmla="*/ 226961 h 6858000"/>
              <a:gd name="connsiteX1135" fmla="*/ 3999630 w 7623973"/>
              <a:gd name="connsiteY1135" fmla="*/ 226961 h 6858000"/>
              <a:gd name="connsiteX1136" fmla="*/ 3999630 w 7623973"/>
              <a:gd name="connsiteY1136" fmla="*/ 173880 h 6858000"/>
              <a:gd name="connsiteX1137" fmla="*/ 4072232 w 7623973"/>
              <a:gd name="connsiteY1137" fmla="*/ 103063 h 6858000"/>
              <a:gd name="connsiteX1138" fmla="*/ 2771712 w 7623973"/>
              <a:gd name="connsiteY1138" fmla="*/ 103063 h 6858000"/>
              <a:gd name="connsiteX1139" fmla="*/ 2887637 w 7623973"/>
              <a:gd name="connsiteY1139" fmla="*/ 103063 h 6858000"/>
              <a:gd name="connsiteX1140" fmla="*/ 2960237 w 7623973"/>
              <a:gd name="connsiteY1140" fmla="*/ 173880 h 6858000"/>
              <a:gd name="connsiteX1141" fmla="*/ 2960237 w 7623973"/>
              <a:gd name="connsiteY1141" fmla="*/ 226961 h 6858000"/>
              <a:gd name="connsiteX1142" fmla="*/ 2699111 w 7623973"/>
              <a:gd name="connsiteY1142" fmla="*/ 226961 h 6858000"/>
              <a:gd name="connsiteX1143" fmla="*/ 2699111 w 7623973"/>
              <a:gd name="connsiteY1143" fmla="*/ 173880 h 6858000"/>
              <a:gd name="connsiteX1144" fmla="*/ 2771712 w 7623973"/>
              <a:gd name="connsiteY1144" fmla="*/ 103063 h 6858000"/>
              <a:gd name="connsiteX1145" fmla="*/ 1763265 w 7623973"/>
              <a:gd name="connsiteY1145" fmla="*/ 103063 h 6858000"/>
              <a:gd name="connsiteX1146" fmla="*/ 1879188 w 7623973"/>
              <a:gd name="connsiteY1146" fmla="*/ 103063 h 6858000"/>
              <a:gd name="connsiteX1147" fmla="*/ 1951791 w 7623973"/>
              <a:gd name="connsiteY1147" fmla="*/ 173880 h 6858000"/>
              <a:gd name="connsiteX1148" fmla="*/ 1951791 w 7623973"/>
              <a:gd name="connsiteY1148" fmla="*/ 226961 h 6858000"/>
              <a:gd name="connsiteX1149" fmla="*/ 1690664 w 7623973"/>
              <a:gd name="connsiteY1149" fmla="*/ 226961 h 6858000"/>
              <a:gd name="connsiteX1150" fmla="*/ 1690664 w 7623973"/>
              <a:gd name="connsiteY1150" fmla="*/ 1018791 h 6858000"/>
              <a:gd name="connsiteX1151" fmla="*/ 1951791 w 7623973"/>
              <a:gd name="connsiteY1151" fmla="*/ 1018791 h 6858000"/>
              <a:gd name="connsiteX1152" fmla="*/ 1951791 w 7623973"/>
              <a:gd name="connsiteY1152" fmla="*/ 1071873 h 6858000"/>
              <a:gd name="connsiteX1153" fmla="*/ 1879188 w 7623973"/>
              <a:gd name="connsiteY1153" fmla="*/ 1142689 h 6858000"/>
              <a:gd name="connsiteX1154" fmla="*/ 1763265 w 7623973"/>
              <a:gd name="connsiteY1154" fmla="*/ 1142689 h 6858000"/>
              <a:gd name="connsiteX1155" fmla="*/ 1690663 w 7623973"/>
              <a:gd name="connsiteY1155" fmla="*/ 1071873 h 6858000"/>
              <a:gd name="connsiteX1156" fmla="*/ 1690663 w 7623973"/>
              <a:gd name="connsiteY1156" fmla="*/ 1018791 h 6858000"/>
              <a:gd name="connsiteX1157" fmla="*/ 1652579 w 7623973"/>
              <a:gd name="connsiteY1157" fmla="*/ 1018791 h 6858000"/>
              <a:gd name="connsiteX1158" fmla="*/ 1544627 w 7623973"/>
              <a:gd name="connsiteY1158" fmla="*/ 910842 h 6858000"/>
              <a:gd name="connsiteX1159" fmla="*/ 1544627 w 7623973"/>
              <a:gd name="connsiteY1159" fmla="*/ 631148 h 6858000"/>
              <a:gd name="connsiteX1160" fmla="*/ 1544985 w 7623973"/>
              <a:gd name="connsiteY1160" fmla="*/ 622937 h 6858000"/>
              <a:gd name="connsiteX1161" fmla="*/ 1544627 w 7623973"/>
              <a:gd name="connsiteY1161" fmla="*/ 614724 h 6858000"/>
              <a:gd name="connsiteX1162" fmla="*/ 1544627 w 7623973"/>
              <a:gd name="connsiteY1162" fmla="*/ 335031 h 6858000"/>
              <a:gd name="connsiteX1163" fmla="*/ 1544627 w 7623973"/>
              <a:gd name="connsiteY1163" fmla="*/ 334911 h 6858000"/>
              <a:gd name="connsiteX1164" fmla="*/ 1652579 w 7623973"/>
              <a:gd name="connsiteY1164" fmla="*/ 226961 h 6858000"/>
              <a:gd name="connsiteX1165" fmla="*/ 1690663 w 7623973"/>
              <a:gd name="connsiteY1165" fmla="*/ 226961 h 6858000"/>
              <a:gd name="connsiteX1166" fmla="*/ 1690663 w 7623973"/>
              <a:gd name="connsiteY1166" fmla="*/ 173880 h 6858000"/>
              <a:gd name="connsiteX1167" fmla="*/ 1763265 w 7623973"/>
              <a:gd name="connsiteY1167" fmla="*/ 103063 h 6858000"/>
              <a:gd name="connsiteX1168" fmla="*/ 7389645 w 7623973"/>
              <a:gd name="connsiteY1168" fmla="*/ 103062 h 6858000"/>
              <a:gd name="connsiteX1169" fmla="*/ 7505569 w 7623973"/>
              <a:gd name="connsiteY1169" fmla="*/ 103062 h 6858000"/>
              <a:gd name="connsiteX1170" fmla="*/ 7578171 w 7623973"/>
              <a:gd name="connsiteY1170" fmla="*/ 173878 h 6858000"/>
              <a:gd name="connsiteX1171" fmla="*/ 7578171 w 7623973"/>
              <a:gd name="connsiteY1171" fmla="*/ 226960 h 6858000"/>
              <a:gd name="connsiteX1172" fmla="*/ 7317044 w 7623973"/>
              <a:gd name="connsiteY1172" fmla="*/ 226960 h 6858000"/>
              <a:gd name="connsiteX1173" fmla="*/ 7317044 w 7623973"/>
              <a:gd name="connsiteY1173" fmla="*/ 173878 h 6858000"/>
              <a:gd name="connsiteX1174" fmla="*/ 7389645 w 7623973"/>
              <a:gd name="connsiteY1174" fmla="*/ 103062 h 6858000"/>
              <a:gd name="connsiteX1175" fmla="*/ 6805263 w 7623973"/>
              <a:gd name="connsiteY1175" fmla="*/ 0 h 6858000"/>
              <a:gd name="connsiteX1176" fmla="*/ 6951299 w 7623973"/>
              <a:gd name="connsiteY1176" fmla="*/ 0 h 6858000"/>
              <a:gd name="connsiteX1177" fmla="*/ 6951299 w 7623973"/>
              <a:gd name="connsiteY1177" fmla="*/ 661732 h 6858000"/>
              <a:gd name="connsiteX1178" fmla="*/ 7212426 w 7623973"/>
              <a:gd name="connsiteY1178" fmla="*/ 661732 h 6858000"/>
              <a:gd name="connsiteX1179" fmla="*/ 7212426 w 7623973"/>
              <a:gd name="connsiteY1179" fmla="*/ 714815 h 6858000"/>
              <a:gd name="connsiteX1180" fmla="*/ 7139825 w 7623973"/>
              <a:gd name="connsiteY1180" fmla="*/ 785631 h 6858000"/>
              <a:gd name="connsiteX1181" fmla="*/ 7023900 w 7623973"/>
              <a:gd name="connsiteY1181" fmla="*/ 785631 h 6858000"/>
              <a:gd name="connsiteX1182" fmla="*/ 6951299 w 7623973"/>
              <a:gd name="connsiteY1182" fmla="*/ 714815 h 6858000"/>
              <a:gd name="connsiteX1183" fmla="*/ 6951299 w 7623973"/>
              <a:gd name="connsiteY1183" fmla="*/ 661734 h 6858000"/>
              <a:gd name="connsiteX1184" fmla="*/ 6913214 w 7623973"/>
              <a:gd name="connsiteY1184" fmla="*/ 661734 h 6858000"/>
              <a:gd name="connsiteX1185" fmla="*/ 6805263 w 7623973"/>
              <a:gd name="connsiteY1185" fmla="*/ 553784 h 6858000"/>
              <a:gd name="connsiteX1186" fmla="*/ 6805263 w 7623973"/>
              <a:gd name="connsiteY1186" fmla="*/ 274090 h 6858000"/>
              <a:gd name="connsiteX1187" fmla="*/ 6805620 w 7623973"/>
              <a:gd name="connsiteY1187" fmla="*/ 265878 h 6858000"/>
              <a:gd name="connsiteX1188" fmla="*/ 6805263 w 7623973"/>
              <a:gd name="connsiteY1188" fmla="*/ 257665 h 6858000"/>
              <a:gd name="connsiteX1189" fmla="*/ 5911906 w 7623973"/>
              <a:gd name="connsiteY1189" fmla="*/ 0 h 6858000"/>
              <a:gd name="connsiteX1190" fmla="*/ 6057942 w 7623973"/>
              <a:gd name="connsiteY1190" fmla="*/ 0 h 6858000"/>
              <a:gd name="connsiteX1191" fmla="*/ 6057942 w 7623973"/>
              <a:gd name="connsiteY1191" fmla="*/ 257665 h 6858000"/>
              <a:gd name="connsiteX1192" fmla="*/ 6057586 w 7623973"/>
              <a:gd name="connsiteY1192" fmla="*/ 265878 h 6858000"/>
              <a:gd name="connsiteX1193" fmla="*/ 6057942 w 7623973"/>
              <a:gd name="connsiteY1193" fmla="*/ 274090 h 6858000"/>
              <a:gd name="connsiteX1194" fmla="*/ 6057942 w 7623973"/>
              <a:gd name="connsiteY1194" fmla="*/ 553785 h 6858000"/>
              <a:gd name="connsiteX1195" fmla="*/ 5949993 w 7623973"/>
              <a:gd name="connsiteY1195" fmla="*/ 661734 h 6858000"/>
              <a:gd name="connsiteX1196" fmla="*/ 5911906 w 7623973"/>
              <a:gd name="connsiteY1196" fmla="*/ 661734 h 6858000"/>
              <a:gd name="connsiteX1197" fmla="*/ 5911906 w 7623973"/>
              <a:gd name="connsiteY1197" fmla="*/ 714815 h 6858000"/>
              <a:gd name="connsiteX1198" fmla="*/ 5839304 w 7623973"/>
              <a:gd name="connsiteY1198" fmla="*/ 785631 h 6858000"/>
              <a:gd name="connsiteX1199" fmla="*/ 5723380 w 7623973"/>
              <a:gd name="connsiteY1199" fmla="*/ 785631 h 6858000"/>
              <a:gd name="connsiteX1200" fmla="*/ 5650779 w 7623973"/>
              <a:gd name="connsiteY1200" fmla="*/ 714815 h 6858000"/>
              <a:gd name="connsiteX1201" fmla="*/ 5650779 w 7623973"/>
              <a:gd name="connsiteY1201" fmla="*/ 661732 h 6858000"/>
              <a:gd name="connsiteX1202" fmla="*/ 5911906 w 7623973"/>
              <a:gd name="connsiteY1202" fmla="*/ 661732 h 6858000"/>
              <a:gd name="connsiteX1203" fmla="*/ 4496296 w 7623973"/>
              <a:gd name="connsiteY1203" fmla="*/ 0 h 6858000"/>
              <a:gd name="connsiteX1204" fmla="*/ 4642332 w 7623973"/>
              <a:gd name="connsiteY1204" fmla="*/ 0 h 6858000"/>
              <a:gd name="connsiteX1205" fmla="*/ 4642332 w 7623973"/>
              <a:gd name="connsiteY1205" fmla="*/ 661732 h 6858000"/>
              <a:gd name="connsiteX1206" fmla="*/ 4903458 w 7623973"/>
              <a:gd name="connsiteY1206" fmla="*/ 661732 h 6858000"/>
              <a:gd name="connsiteX1207" fmla="*/ 4903458 w 7623973"/>
              <a:gd name="connsiteY1207" fmla="*/ 714815 h 6858000"/>
              <a:gd name="connsiteX1208" fmla="*/ 4830857 w 7623973"/>
              <a:gd name="connsiteY1208" fmla="*/ 785631 h 6858000"/>
              <a:gd name="connsiteX1209" fmla="*/ 4714933 w 7623973"/>
              <a:gd name="connsiteY1209" fmla="*/ 785631 h 6858000"/>
              <a:gd name="connsiteX1210" fmla="*/ 4642332 w 7623973"/>
              <a:gd name="connsiteY1210" fmla="*/ 714815 h 6858000"/>
              <a:gd name="connsiteX1211" fmla="*/ 4642332 w 7623973"/>
              <a:gd name="connsiteY1211" fmla="*/ 661734 h 6858000"/>
              <a:gd name="connsiteX1212" fmla="*/ 4604246 w 7623973"/>
              <a:gd name="connsiteY1212" fmla="*/ 661734 h 6858000"/>
              <a:gd name="connsiteX1213" fmla="*/ 4496296 w 7623973"/>
              <a:gd name="connsiteY1213" fmla="*/ 553785 h 6858000"/>
              <a:gd name="connsiteX1214" fmla="*/ 4496296 w 7623973"/>
              <a:gd name="connsiteY1214" fmla="*/ 274090 h 6858000"/>
              <a:gd name="connsiteX1215" fmla="*/ 4496653 w 7623973"/>
              <a:gd name="connsiteY1215" fmla="*/ 265878 h 6858000"/>
              <a:gd name="connsiteX1216" fmla="*/ 4496296 w 7623973"/>
              <a:gd name="connsiteY1216" fmla="*/ 257666 h 6858000"/>
              <a:gd name="connsiteX1217" fmla="*/ 3602940 w 7623973"/>
              <a:gd name="connsiteY1217" fmla="*/ 0 h 6858000"/>
              <a:gd name="connsiteX1218" fmla="*/ 3748976 w 7623973"/>
              <a:gd name="connsiteY1218" fmla="*/ 0 h 6858000"/>
              <a:gd name="connsiteX1219" fmla="*/ 3748976 w 7623973"/>
              <a:gd name="connsiteY1219" fmla="*/ 257666 h 6858000"/>
              <a:gd name="connsiteX1220" fmla="*/ 3748619 w 7623973"/>
              <a:gd name="connsiteY1220" fmla="*/ 265879 h 6858000"/>
              <a:gd name="connsiteX1221" fmla="*/ 3748976 w 7623973"/>
              <a:gd name="connsiteY1221" fmla="*/ 274091 h 6858000"/>
              <a:gd name="connsiteX1222" fmla="*/ 3748976 w 7623973"/>
              <a:gd name="connsiteY1222" fmla="*/ 553785 h 6858000"/>
              <a:gd name="connsiteX1223" fmla="*/ 3641025 w 7623973"/>
              <a:gd name="connsiteY1223" fmla="*/ 661735 h 6858000"/>
              <a:gd name="connsiteX1224" fmla="*/ 3602940 w 7623973"/>
              <a:gd name="connsiteY1224" fmla="*/ 661735 h 6858000"/>
              <a:gd name="connsiteX1225" fmla="*/ 3602940 w 7623973"/>
              <a:gd name="connsiteY1225" fmla="*/ 714815 h 6858000"/>
              <a:gd name="connsiteX1226" fmla="*/ 3530338 w 7623973"/>
              <a:gd name="connsiteY1226" fmla="*/ 785631 h 6858000"/>
              <a:gd name="connsiteX1227" fmla="*/ 3414414 w 7623973"/>
              <a:gd name="connsiteY1227" fmla="*/ 785631 h 6858000"/>
              <a:gd name="connsiteX1228" fmla="*/ 3341812 w 7623973"/>
              <a:gd name="connsiteY1228" fmla="*/ 714815 h 6858000"/>
              <a:gd name="connsiteX1229" fmla="*/ 3341812 w 7623973"/>
              <a:gd name="connsiteY1229" fmla="*/ 661734 h 6858000"/>
              <a:gd name="connsiteX1230" fmla="*/ 3602940 w 7623973"/>
              <a:gd name="connsiteY1230" fmla="*/ 661734 h 6858000"/>
              <a:gd name="connsiteX1231" fmla="*/ 2187328 w 7623973"/>
              <a:gd name="connsiteY1231" fmla="*/ 0 h 6858000"/>
              <a:gd name="connsiteX1232" fmla="*/ 2333365 w 7623973"/>
              <a:gd name="connsiteY1232" fmla="*/ 0 h 6858000"/>
              <a:gd name="connsiteX1233" fmla="*/ 2333365 w 7623973"/>
              <a:gd name="connsiteY1233" fmla="*/ 661734 h 6858000"/>
              <a:gd name="connsiteX1234" fmla="*/ 2594492 w 7623973"/>
              <a:gd name="connsiteY1234" fmla="*/ 661734 h 6858000"/>
              <a:gd name="connsiteX1235" fmla="*/ 2594492 w 7623973"/>
              <a:gd name="connsiteY1235" fmla="*/ 714817 h 6858000"/>
              <a:gd name="connsiteX1236" fmla="*/ 2521891 w 7623973"/>
              <a:gd name="connsiteY1236" fmla="*/ 785631 h 6858000"/>
              <a:gd name="connsiteX1237" fmla="*/ 2405966 w 7623973"/>
              <a:gd name="connsiteY1237" fmla="*/ 785631 h 6858000"/>
              <a:gd name="connsiteX1238" fmla="*/ 2333365 w 7623973"/>
              <a:gd name="connsiteY1238" fmla="*/ 714817 h 6858000"/>
              <a:gd name="connsiteX1239" fmla="*/ 2333365 w 7623973"/>
              <a:gd name="connsiteY1239" fmla="*/ 661735 h 6858000"/>
              <a:gd name="connsiteX1240" fmla="*/ 2295279 w 7623973"/>
              <a:gd name="connsiteY1240" fmla="*/ 661735 h 6858000"/>
              <a:gd name="connsiteX1241" fmla="*/ 2187328 w 7623973"/>
              <a:gd name="connsiteY1241" fmla="*/ 553785 h 6858000"/>
              <a:gd name="connsiteX1242" fmla="*/ 2187328 w 7623973"/>
              <a:gd name="connsiteY1242" fmla="*/ 274091 h 6858000"/>
              <a:gd name="connsiteX1243" fmla="*/ 2187686 w 7623973"/>
              <a:gd name="connsiteY1243" fmla="*/ 265879 h 6858000"/>
              <a:gd name="connsiteX1244" fmla="*/ 2187328 w 7623973"/>
              <a:gd name="connsiteY1244" fmla="*/ 2576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</a:cxnLst>
            <a:rect l="l" t="t" r="r" b="b"/>
            <a:pathLst>
              <a:path w="7623973" h="6858000">
                <a:moveTo>
                  <a:pt x="6415118" y="6582773"/>
                </a:moveTo>
                <a:lnTo>
                  <a:pt x="6676245" y="6582773"/>
                </a:lnTo>
                <a:lnTo>
                  <a:pt x="6676245" y="6635856"/>
                </a:lnTo>
                <a:cubicBezTo>
                  <a:pt x="6676245" y="6676560"/>
                  <a:pt x="6645300" y="6706672"/>
                  <a:pt x="6603644" y="6706672"/>
                </a:cubicBezTo>
                <a:lnTo>
                  <a:pt x="6487719" y="6706672"/>
                </a:lnTo>
                <a:cubicBezTo>
                  <a:pt x="6446062" y="6706672"/>
                  <a:pt x="6415118" y="6676560"/>
                  <a:pt x="6415118" y="6635856"/>
                </a:cubicBezTo>
                <a:close/>
                <a:moveTo>
                  <a:pt x="5406671" y="6582773"/>
                </a:moveTo>
                <a:lnTo>
                  <a:pt x="5667798" y="6582773"/>
                </a:lnTo>
                <a:lnTo>
                  <a:pt x="5667798" y="6635856"/>
                </a:lnTo>
                <a:cubicBezTo>
                  <a:pt x="5667798" y="6676560"/>
                  <a:pt x="5636854" y="6706672"/>
                  <a:pt x="5595196" y="6706672"/>
                </a:cubicBezTo>
                <a:lnTo>
                  <a:pt x="5479272" y="6706672"/>
                </a:lnTo>
                <a:cubicBezTo>
                  <a:pt x="5437616" y="6706672"/>
                  <a:pt x="5406671" y="6676560"/>
                  <a:pt x="5406671" y="6635856"/>
                </a:cubicBezTo>
                <a:close/>
                <a:moveTo>
                  <a:pt x="4106151" y="6582773"/>
                </a:moveTo>
                <a:lnTo>
                  <a:pt x="4367278" y="6582773"/>
                </a:lnTo>
                <a:lnTo>
                  <a:pt x="4367278" y="6635856"/>
                </a:lnTo>
                <a:cubicBezTo>
                  <a:pt x="4367278" y="6676560"/>
                  <a:pt x="4336334" y="6706672"/>
                  <a:pt x="4294676" y="6706672"/>
                </a:cubicBezTo>
                <a:lnTo>
                  <a:pt x="4178752" y="6706672"/>
                </a:lnTo>
                <a:cubicBezTo>
                  <a:pt x="4137096" y="6706672"/>
                  <a:pt x="4106151" y="6676560"/>
                  <a:pt x="4106151" y="6635856"/>
                </a:cubicBezTo>
                <a:close/>
                <a:moveTo>
                  <a:pt x="1797185" y="6582773"/>
                </a:moveTo>
                <a:lnTo>
                  <a:pt x="2058311" y="6582773"/>
                </a:lnTo>
                <a:lnTo>
                  <a:pt x="2058311" y="6635856"/>
                </a:lnTo>
                <a:cubicBezTo>
                  <a:pt x="2058311" y="6676560"/>
                  <a:pt x="2027368" y="6706672"/>
                  <a:pt x="1985711" y="6706672"/>
                </a:cubicBezTo>
                <a:lnTo>
                  <a:pt x="1869786" y="6706672"/>
                </a:lnTo>
                <a:cubicBezTo>
                  <a:pt x="1828129" y="6706672"/>
                  <a:pt x="1797185" y="6676560"/>
                  <a:pt x="1797185" y="6635856"/>
                </a:cubicBezTo>
                <a:close/>
                <a:moveTo>
                  <a:pt x="788737" y="6582773"/>
                </a:moveTo>
                <a:lnTo>
                  <a:pt x="1049865" y="6582773"/>
                </a:lnTo>
                <a:lnTo>
                  <a:pt x="1049865" y="6635856"/>
                </a:lnTo>
                <a:cubicBezTo>
                  <a:pt x="1049865" y="6676560"/>
                  <a:pt x="1018920" y="6706672"/>
                  <a:pt x="977262" y="6706672"/>
                </a:cubicBezTo>
                <a:lnTo>
                  <a:pt x="861339" y="6706672"/>
                </a:lnTo>
                <a:cubicBezTo>
                  <a:pt x="819682" y="6706672"/>
                  <a:pt x="788737" y="6676560"/>
                  <a:pt x="788737" y="6635856"/>
                </a:cubicBezTo>
                <a:close/>
                <a:moveTo>
                  <a:pt x="7034850" y="6147997"/>
                </a:moveTo>
                <a:lnTo>
                  <a:pt x="7072936" y="6147997"/>
                </a:lnTo>
                <a:lnTo>
                  <a:pt x="7072936" y="6858000"/>
                </a:lnTo>
                <a:lnTo>
                  <a:pt x="6931734" y="6858000"/>
                </a:lnTo>
                <a:lnTo>
                  <a:pt x="6926899" y="6831880"/>
                </a:lnTo>
                <a:lnTo>
                  <a:pt x="6926899" y="6552185"/>
                </a:lnTo>
                <a:cubicBezTo>
                  <a:pt x="6926899" y="6549329"/>
                  <a:pt x="6927138" y="6546711"/>
                  <a:pt x="6927257" y="6543973"/>
                </a:cubicBezTo>
                <a:cubicBezTo>
                  <a:pt x="6927138" y="6541236"/>
                  <a:pt x="6926899" y="6538498"/>
                  <a:pt x="6926899" y="6535760"/>
                </a:cubicBezTo>
                <a:lnTo>
                  <a:pt x="6926899" y="6256066"/>
                </a:lnTo>
                <a:lnTo>
                  <a:pt x="6926899" y="6255947"/>
                </a:lnTo>
                <a:cubicBezTo>
                  <a:pt x="6926899" y="6193105"/>
                  <a:pt x="6972008" y="6147997"/>
                  <a:pt x="7034850" y="6147997"/>
                </a:cubicBezTo>
                <a:close/>
                <a:moveTo>
                  <a:pt x="6033544" y="6147997"/>
                </a:moveTo>
                <a:lnTo>
                  <a:pt x="6071630" y="6147997"/>
                </a:lnTo>
                <a:lnTo>
                  <a:pt x="6071630" y="6148116"/>
                </a:lnTo>
                <a:cubicBezTo>
                  <a:pt x="6134472" y="6148116"/>
                  <a:pt x="6179580" y="6193224"/>
                  <a:pt x="6179580" y="6256066"/>
                </a:cubicBezTo>
                <a:lnTo>
                  <a:pt x="6179580" y="6535760"/>
                </a:lnTo>
                <a:cubicBezTo>
                  <a:pt x="6179580" y="6538617"/>
                  <a:pt x="6179342" y="6541236"/>
                  <a:pt x="6179223" y="6543973"/>
                </a:cubicBezTo>
                <a:cubicBezTo>
                  <a:pt x="6179342" y="6546711"/>
                  <a:pt x="6179580" y="6549447"/>
                  <a:pt x="6179580" y="6552185"/>
                </a:cubicBezTo>
                <a:lnTo>
                  <a:pt x="6179580" y="6831880"/>
                </a:lnTo>
                <a:lnTo>
                  <a:pt x="6174745" y="6858000"/>
                </a:lnTo>
                <a:lnTo>
                  <a:pt x="6033544" y="6858000"/>
                </a:lnTo>
                <a:close/>
                <a:moveTo>
                  <a:pt x="4725883" y="6147997"/>
                </a:moveTo>
                <a:lnTo>
                  <a:pt x="4763969" y="6147997"/>
                </a:lnTo>
                <a:lnTo>
                  <a:pt x="4763969" y="6858000"/>
                </a:lnTo>
                <a:lnTo>
                  <a:pt x="4622767" y="6858000"/>
                </a:lnTo>
                <a:lnTo>
                  <a:pt x="4617932" y="6831880"/>
                </a:lnTo>
                <a:lnTo>
                  <a:pt x="4617932" y="6552185"/>
                </a:lnTo>
                <a:cubicBezTo>
                  <a:pt x="4617932" y="6549329"/>
                  <a:pt x="4618170" y="6546711"/>
                  <a:pt x="4618289" y="6543973"/>
                </a:cubicBezTo>
                <a:cubicBezTo>
                  <a:pt x="4618170" y="6541236"/>
                  <a:pt x="4617932" y="6538498"/>
                  <a:pt x="4617932" y="6535760"/>
                </a:cubicBezTo>
                <a:lnTo>
                  <a:pt x="4617932" y="6256066"/>
                </a:lnTo>
                <a:lnTo>
                  <a:pt x="4617932" y="6255947"/>
                </a:lnTo>
                <a:cubicBezTo>
                  <a:pt x="4617932" y="6193105"/>
                  <a:pt x="4663041" y="6147997"/>
                  <a:pt x="4725883" y="6147997"/>
                </a:cubicBezTo>
                <a:close/>
                <a:moveTo>
                  <a:pt x="3724576" y="6147997"/>
                </a:moveTo>
                <a:lnTo>
                  <a:pt x="3762663" y="6147997"/>
                </a:lnTo>
                <a:lnTo>
                  <a:pt x="3762663" y="6148116"/>
                </a:lnTo>
                <a:cubicBezTo>
                  <a:pt x="3825504" y="6148116"/>
                  <a:pt x="3870612" y="6193224"/>
                  <a:pt x="3870612" y="6256066"/>
                </a:cubicBezTo>
                <a:lnTo>
                  <a:pt x="3870612" y="6535760"/>
                </a:lnTo>
                <a:cubicBezTo>
                  <a:pt x="3870612" y="6538617"/>
                  <a:pt x="3870374" y="6541236"/>
                  <a:pt x="3870256" y="6543973"/>
                </a:cubicBezTo>
                <a:cubicBezTo>
                  <a:pt x="3870374" y="6546711"/>
                  <a:pt x="3870612" y="6549447"/>
                  <a:pt x="3870612" y="6552185"/>
                </a:cubicBezTo>
                <a:lnTo>
                  <a:pt x="3870612" y="6831880"/>
                </a:lnTo>
                <a:lnTo>
                  <a:pt x="3865777" y="6858000"/>
                </a:lnTo>
                <a:lnTo>
                  <a:pt x="3724576" y="6858000"/>
                </a:lnTo>
                <a:close/>
                <a:moveTo>
                  <a:pt x="2416917" y="6147997"/>
                </a:moveTo>
                <a:lnTo>
                  <a:pt x="2455003" y="6147997"/>
                </a:lnTo>
                <a:lnTo>
                  <a:pt x="2455003" y="6858000"/>
                </a:lnTo>
                <a:lnTo>
                  <a:pt x="2313802" y="6858000"/>
                </a:lnTo>
                <a:lnTo>
                  <a:pt x="2308967" y="6831880"/>
                </a:lnTo>
                <a:lnTo>
                  <a:pt x="2308967" y="6552185"/>
                </a:lnTo>
                <a:cubicBezTo>
                  <a:pt x="2308967" y="6549329"/>
                  <a:pt x="2309204" y="6546711"/>
                  <a:pt x="2309323" y="6543973"/>
                </a:cubicBezTo>
                <a:cubicBezTo>
                  <a:pt x="2309204" y="6541236"/>
                  <a:pt x="2308967" y="6538498"/>
                  <a:pt x="2308967" y="6535760"/>
                </a:cubicBezTo>
                <a:lnTo>
                  <a:pt x="2308967" y="6256066"/>
                </a:lnTo>
                <a:lnTo>
                  <a:pt x="2308967" y="6255947"/>
                </a:lnTo>
                <a:cubicBezTo>
                  <a:pt x="2308967" y="6193105"/>
                  <a:pt x="2354075" y="6147997"/>
                  <a:pt x="2416917" y="6147997"/>
                </a:cubicBezTo>
                <a:close/>
                <a:moveTo>
                  <a:pt x="1415610" y="6147997"/>
                </a:moveTo>
                <a:lnTo>
                  <a:pt x="1453696" y="6147997"/>
                </a:lnTo>
                <a:lnTo>
                  <a:pt x="1453696" y="6148116"/>
                </a:lnTo>
                <a:cubicBezTo>
                  <a:pt x="1516537" y="6148116"/>
                  <a:pt x="1561646" y="6193224"/>
                  <a:pt x="1561646" y="6256066"/>
                </a:cubicBezTo>
                <a:lnTo>
                  <a:pt x="1561646" y="6535760"/>
                </a:lnTo>
                <a:cubicBezTo>
                  <a:pt x="1561646" y="6538617"/>
                  <a:pt x="1561408" y="6541236"/>
                  <a:pt x="1561289" y="6543973"/>
                </a:cubicBezTo>
                <a:cubicBezTo>
                  <a:pt x="1561408" y="6546711"/>
                  <a:pt x="1561646" y="6549447"/>
                  <a:pt x="1561646" y="6552185"/>
                </a:cubicBezTo>
                <a:lnTo>
                  <a:pt x="1561646" y="6831880"/>
                </a:lnTo>
                <a:lnTo>
                  <a:pt x="1556811" y="6858000"/>
                </a:lnTo>
                <a:lnTo>
                  <a:pt x="1415610" y="6858000"/>
                </a:lnTo>
                <a:close/>
                <a:moveTo>
                  <a:pt x="7145537" y="6024098"/>
                </a:moveTo>
                <a:lnTo>
                  <a:pt x="7261461" y="6024098"/>
                </a:lnTo>
                <a:cubicBezTo>
                  <a:pt x="7303118" y="6024098"/>
                  <a:pt x="7334063" y="6054210"/>
                  <a:pt x="7334063" y="6094915"/>
                </a:cubicBezTo>
                <a:lnTo>
                  <a:pt x="7334063" y="6147997"/>
                </a:lnTo>
                <a:lnTo>
                  <a:pt x="7072936" y="6147997"/>
                </a:lnTo>
                <a:lnTo>
                  <a:pt x="7072936" y="6094915"/>
                </a:lnTo>
                <a:cubicBezTo>
                  <a:pt x="7072936" y="6054210"/>
                  <a:pt x="7103880" y="6024098"/>
                  <a:pt x="7145537" y="6024098"/>
                </a:cubicBezTo>
                <a:close/>
                <a:moveTo>
                  <a:pt x="5845017" y="6024098"/>
                </a:moveTo>
                <a:lnTo>
                  <a:pt x="5960941" y="6024098"/>
                </a:lnTo>
                <a:cubicBezTo>
                  <a:pt x="6002598" y="6024098"/>
                  <a:pt x="6033542" y="6054210"/>
                  <a:pt x="6033542" y="6094915"/>
                </a:cubicBezTo>
                <a:lnTo>
                  <a:pt x="6033542" y="6147997"/>
                </a:lnTo>
                <a:lnTo>
                  <a:pt x="5772416" y="6147997"/>
                </a:lnTo>
                <a:lnTo>
                  <a:pt x="5772416" y="6094915"/>
                </a:lnTo>
                <a:cubicBezTo>
                  <a:pt x="5772416" y="6054210"/>
                  <a:pt x="5803360" y="6024098"/>
                  <a:pt x="5845017" y="6024098"/>
                </a:cubicBezTo>
                <a:close/>
                <a:moveTo>
                  <a:pt x="4836570" y="6024098"/>
                </a:moveTo>
                <a:lnTo>
                  <a:pt x="4952494" y="6024098"/>
                </a:lnTo>
                <a:cubicBezTo>
                  <a:pt x="4994152" y="6024098"/>
                  <a:pt x="5025096" y="6054210"/>
                  <a:pt x="5025096" y="6094915"/>
                </a:cubicBezTo>
                <a:lnTo>
                  <a:pt x="5025096" y="6147997"/>
                </a:lnTo>
                <a:lnTo>
                  <a:pt x="4763969" y="6147997"/>
                </a:lnTo>
                <a:lnTo>
                  <a:pt x="4763969" y="6094915"/>
                </a:lnTo>
                <a:cubicBezTo>
                  <a:pt x="4763969" y="6054210"/>
                  <a:pt x="4794914" y="6024098"/>
                  <a:pt x="4836570" y="6024098"/>
                </a:cubicBezTo>
                <a:close/>
                <a:moveTo>
                  <a:pt x="3536050" y="6024098"/>
                </a:moveTo>
                <a:lnTo>
                  <a:pt x="3651974" y="6024098"/>
                </a:lnTo>
                <a:cubicBezTo>
                  <a:pt x="3693632" y="6024098"/>
                  <a:pt x="3724576" y="6054210"/>
                  <a:pt x="3724576" y="6094915"/>
                </a:cubicBezTo>
                <a:lnTo>
                  <a:pt x="3724576" y="6147997"/>
                </a:lnTo>
                <a:lnTo>
                  <a:pt x="3463449" y="6147997"/>
                </a:lnTo>
                <a:lnTo>
                  <a:pt x="3463449" y="6094915"/>
                </a:lnTo>
                <a:cubicBezTo>
                  <a:pt x="3463449" y="6054210"/>
                  <a:pt x="3494394" y="6024098"/>
                  <a:pt x="3536050" y="6024098"/>
                </a:cubicBezTo>
                <a:close/>
                <a:moveTo>
                  <a:pt x="2527604" y="6024098"/>
                </a:moveTo>
                <a:lnTo>
                  <a:pt x="2643529" y="6024098"/>
                </a:lnTo>
                <a:cubicBezTo>
                  <a:pt x="2685186" y="6024098"/>
                  <a:pt x="2716129" y="6054210"/>
                  <a:pt x="2716129" y="6094915"/>
                </a:cubicBezTo>
                <a:lnTo>
                  <a:pt x="2716129" y="6147997"/>
                </a:lnTo>
                <a:lnTo>
                  <a:pt x="2455003" y="6147997"/>
                </a:lnTo>
                <a:lnTo>
                  <a:pt x="2455003" y="6094915"/>
                </a:lnTo>
                <a:cubicBezTo>
                  <a:pt x="2455003" y="6054210"/>
                  <a:pt x="2485947" y="6024098"/>
                  <a:pt x="2527604" y="6024098"/>
                </a:cubicBezTo>
                <a:close/>
                <a:moveTo>
                  <a:pt x="1227084" y="6024098"/>
                </a:moveTo>
                <a:lnTo>
                  <a:pt x="1343008" y="6024098"/>
                </a:lnTo>
                <a:cubicBezTo>
                  <a:pt x="1384666" y="6024098"/>
                  <a:pt x="1415610" y="6054210"/>
                  <a:pt x="1415610" y="6094915"/>
                </a:cubicBezTo>
                <a:lnTo>
                  <a:pt x="1415610" y="6147997"/>
                </a:lnTo>
                <a:lnTo>
                  <a:pt x="1154483" y="6147997"/>
                </a:lnTo>
                <a:lnTo>
                  <a:pt x="1154483" y="6094915"/>
                </a:lnTo>
                <a:cubicBezTo>
                  <a:pt x="1154483" y="6054210"/>
                  <a:pt x="1185428" y="6024098"/>
                  <a:pt x="1227084" y="6024098"/>
                </a:cubicBezTo>
                <a:close/>
                <a:moveTo>
                  <a:pt x="218636" y="6024098"/>
                </a:moveTo>
                <a:lnTo>
                  <a:pt x="334561" y="6024098"/>
                </a:lnTo>
                <a:cubicBezTo>
                  <a:pt x="376218" y="6024098"/>
                  <a:pt x="407162" y="6054210"/>
                  <a:pt x="407162" y="6094915"/>
                </a:cubicBezTo>
                <a:lnTo>
                  <a:pt x="407162" y="6147997"/>
                </a:lnTo>
                <a:lnTo>
                  <a:pt x="146036" y="6147997"/>
                </a:lnTo>
                <a:lnTo>
                  <a:pt x="146036" y="6858000"/>
                </a:lnTo>
                <a:lnTo>
                  <a:pt x="4835" y="6858000"/>
                </a:lnTo>
                <a:lnTo>
                  <a:pt x="0" y="6831880"/>
                </a:lnTo>
                <a:lnTo>
                  <a:pt x="0" y="6552185"/>
                </a:lnTo>
                <a:cubicBezTo>
                  <a:pt x="0" y="6549329"/>
                  <a:pt x="237" y="6546711"/>
                  <a:pt x="357" y="6543973"/>
                </a:cubicBezTo>
                <a:cubicBezTo>
                  <a:pt x="237" y="6541236"/>
                  <a:pt x="0" y="6538498"/>
                  <a:pt x="0" y="6535760"/>
                </a:cubicBezTo>
                <a:lnTo>
                  <a:pt x="0" y="6256066"/>
                </a:lnTo>
                <a:lnTo>
                  <a:pt x="0" y="6255947"/>
                </a:lnTo>
                <a:cubicBezTo>
                  <a:pt x="0" y="6193105"/>
                  <a:pt x="45108" y="6147997"/>
                  <a:pt x="107950" y="6147997"/>
                </a:cubicBezTo>
                <a:lnTo>
                  <a:pt x="146035" y="6147997"/>
                </a:lnTo>
                <a:lnTo>
                  <a:pt x="146035" y="6094915"/>
                </a:lnTo>
                <a:cubicBezTo>
                  <a:pt x="146035" y="6054210"/>
                  <a:pt x="176980" y="6024098"/>
                  <a:pt x="218636" y="6024098"/>
                </a:cubicBezTo>
                <a:close/>
                <a:moveTo>
                  <a:pt x="7623973" y="5805653"/>
                </a:moveTo>
                <a:lnTo>
                  <a:pt x="7623973" y="6568061"/>
                </a:lnTo>
                <a:lnTo>
                  <a:pt x="7600011" y="6552364"/>
                </a:lnTo>
                <a:cubicBezTo>
                  <a:pt x="7580879" y="6533232"/>
                  <a:pt x="7569602" y="6506244"/>
                  <a:pt x="7569602" y="6474824"/>
                </a:cubicBezTo>
                <a:lnTo>
                  <a:pt x="7569602" y="6195128"/>
                </a:lnTo>
                <a:cubicBezTo>
                  <a:pt x="7569602" y="6192272"/>
                  <a:pt x="7569840" y="6189654"/>
                  <a:pt x="7569959" y="6186917"/>
                </a:cubicBezTo>
                <a:cubicBezTo>
                  <a:pt x="7569840" y="6184179"/>
                  <a:pt x="7569602" y="6181442"/>
                  <a:pt x="7569602" y="6178704"/>
                </a:cubicBezTo>
                <a:lnTo>
                  <a:pt x="7569602" y="5899010"/>
                </a:lnTo>
                <a:lnTo>
                  <a:pt x="7569602" y="5898890"/>
                </a:lnTo>
                <a:cubicBezTo>
                  <a:pt x="7569602" y="5867470"/>
                  <a:pt x="7580879" y="5840482"/>
                  <a:pt x="7600011" y="5821350"/>
                </a:cubicBezTo>
                <a:close/>
                <a:moveTo>
                  <a:pt x="6676246" y="5790941"/>
                </a:moveTo>
                <a:lnTo>
                  <a:pt x="6714332" y="5790941"/>
                </a:lnTo>
                <a:lnTo>
                  <a:pt x="6714332" y="5791059"/>
                </a:lnTo>
                <a:cubicBezTo>
                  <a:pt x="6777174" y="5791059"/>
                  <a:pt x="6822282" y="5836168"/>
                  <a:pt x="6822282" y="5899010"/>
                </a:cubicBezTo>
                <a:lnTo>
                  <a:pt x="6822282" y="6178704"/>
                </a:lnTo>
                <a:cubicBezTo>
                  <a:pt x="6822282" y="6181560"/>
                  <a:pt x="6822044" y="6184179"/>
                  <a:pt x="6821926" y="6186917"/>
                </a:cubicBezTo>
                <a:cubicBezTo>
                  <a:pt x="6822044" y="6189654"/>
                  <a:pt x="6822282" y="6192391"/>
                  <a:pt x="6822282" y="6195128"/>
                </a:cubicBezTo>
                <a:lnTo>
                  <a:pt x="6822282" y="6474824"/>
                </a:lnTo>
                <a:cubicBezTo>
                  <a:pt x="6822282" y="6537665"/>
                  <a:pt x="6777174" y="6582773"/>
                  <a:pt x="6714332" y="6582773"/>
                </a:cubicBezTo>
                <a:lnTo>
                  <a:pt x="6676246" y="6582773"/>
                </a:lnTo>
                <a:close/>
                <a:moveTo>
                  <a:pt x="5368586" y="5790941"/>
                </a:moveTo>
                <a:lnTo>
                  <a:pt x="5406671" y="5790941"/>
                </a:lnTo>
                <a:lnTo>
                  <a:pt x="5406671" y="6582773"/>
                </a:lnTo>
                <a:lnTo>
                  <a:pt x="5368586" y="6582773"/>
                </a:lnTo>
                <a:cubicBezTo>
                  <a:pt x="5305743" y="6582773"/>
                  <a:pt x="5260634" y="6537665"/>
                  <a:pt x="5260634" y="6474824"/>
                </a:cubicBezTo>
                <a:lnTo>
                  <a:pt x="5260634" y="6195128"/>
                </a:lnTo>
                <a:cubicBezTo>
                  <a:pt x="5260634" y="6192272"/>
                  <a:pt x="5260873" y="6189654"/>
                  <a:pt x="5260992" y="6186917"/>
                </a:cubicBezTo>
                <a:cubicBezTo>
                  <a:pt x="5260873" y="6184179"/>
                  <a:pt x="5260634" y="6181442"/>
                  <a:pt x="5260634" y="6178704"/>
                </a:cubicBezTo>
                <a:lnTo>
                  <a:pt x="5260634" y="5899010"/>
                </a:lnTo>
                <a:lnTo>
                  <a:pt x="5260634" y="5898890"/>
                </a:lnTo>
                <a:cubicBezTo>
                  <a:pt x="5260634" y="5836049"/>
                  <a:pt x="5305743" y="5790941"/>
                  <a:pt x="5368586" y="5790941"/>
                </a:cubicBezTo>
                <a:close/>
                <a:moveTo>
                  <a:pt x="4367278" y="5790941"/>
                </a:moveTo>
                <a:lnTo>
                  <a:pt x="4405364" y="5790941"/>
                </a:lnTo>
                <a:lnTo>
                  <a:pt x="4405364" y="5791059"/>
                </a:lnTo>
                <a:cubicBezTo>
                  <a:pt x="4468206" y="5791059"/>
                  <a:pt x="4513314" y="5836168"/>
                  <a:pt x="4513314" y="5899010"/>
                </a:cubicBezTo>
                <a:lnTo>
                  <a:pt x="4513314" y="6178704"/>
                </a:lnTo>
                <a:cubicBezTo>
                  <a:pt x="4513314" y="6181560"/>
                  <a:pt x="4513076" y="6184179"/>
                  <a:pt x="4512958" y="6186917"/>
                </a:cubicBezTo>
                <a:cubicBezTo>
                  <a:pt x="4513076" y="6189654"/>
                  <a:pt x="4513314" y="6192391"/>
                  <a:pt x="4513314" y="6195128"/>
                </a:cubicBezTo>
                <a:lnTo>
                  <a:pt x="4513314" y="6474824"/>
                </a:lnTo>
                <a:cubicBezTo>
                  <a:pt x="4513314" y="6537665"/>
                  <a:pt x="4468206" y="6582773"/>
                  <a:pt x="4405364" y="6582773"/>
                </a:cubicBezTo>
                <a:lnTo>
                  <a:pt x="4367278" y="6582773"/>
                </a:lnTo>
                <a:close/>
                <a:moveTo>
                  <a:pt x="2058311" y="5790941"/>
                </a:moveTo>
                <a:lnTo>
                  <a:pt x="2096398" y="5790941"/>
                </a:lnTo>
                <a:lnTo>
                  <a:pt x="2096398" y="5791059"/>
                </a:lnTo>
                <a:cubicBezTo>
                  <a:pt x="2159240" y="5791059"/>
                  <a:pt x="2204348" y="5836168"/>
                  <a:pt x="2204348" y="5899010"/>
                </a:cubicBezTo>
                <a:lnTo>
                  <a:pt x="2204348" y="6178704"/>
                </a:lnTo>
                <a:cubicBezTo>
                  <a:pt x="2204348" y="6181560"/>
                  <a:pt x="2204110" y="6184179"/>
                  <a:pt x="2203992" y="6186917"/>
                </a:cubicBezTo>
                <a:cubicBezTo>
                  <a:pt x="2204110" y="6189654"/>
                  <a:pt x="2204348" y="6192391"/>
                  <a:pt x="2204348" y="6195128"/>
                </a:cubicBezTo>
                <a:lnTo>
                  <a:pt x="2204348" y="6474824"/>
                </a:lnTo>
                <a:cubicBezTo>
                  <a:pt x="2204348" y="6537665"/>
                  <a:pt x="2159240" y="6582773"/>
                  <a:pt x="2096398" y="6582773"/>
                </a:cubicBezTo>
                <a:lnTo>
                  <a:pt x="2058311" y="6582773"/>
                </a:lnTo>
                <a:close/>
                <a:moveTo>
                  <a:pt x="750652" y="5790941"/>
                </a:moveTo>
                <a:lnTo>
                  <a:pt x="788737" y="5790941"/>
                </a:lnTo>
                <a:lnTo>
                  <a:pt x="788737" y="6582773"/>
                </a:lnTo>
                <a:lnTo>
                  <a:pt x="750652" y="6582773"/>
                </a:lnTo>
                <a:cubicBezTo>
                  <a:pt x="687809" y="6582773"/>
                  <a:pt x="642701" y="6537665"/>
                  <a:pt x="642701" y="6474824"/>
                </a:cubicBezTo>
                <a:lnTo>
                  <a:pt x="642701" y="6195128"/>
                </a:lnTo>
                <a:cubicBezTo>
                  <a:pt x="642701" y="6192272"/>
                  <a:pt x="642939" y="6189654"/>
                  <a:pt x="643058" y="6186917"/>
                </a:cubicBezTo>
                <a:cubicBezTo>
                  <a:pt x="642939" y="6184179"/>
                  <a:pt x="642701" y="6181442"/>
                  <a:pt x="642701" y="6178704"/>
                </a:cubicBezTo>
                <a:lnTo>
                  <a:pt x="642701" y="5899010"/>
                </a:lnTo>
                <a:lnTo>
                  <a:pt x="642701" y="5898890"/>
                </a:lnTo>
                <a:cubicBezTo>
                  <a:pt x="642701" y="5836049"/>
                  <a:pt x="687809" y="5790941"/>
                  <a:pt x="750652" y="5790941"/>
                </a:cubicBezTo>
                <a:close/>
                <a:moveTo>
                  <a:pt x="6487719" y="5667042"/>
                </a:moveTo>
                <a:lnTo>
                  <a:pt x="6603644" y="5667042"/>
                </a:lnTo>
                <a:cubicBezTo>
                  <a:pt x="6645300" y="5667042"/>
                  <a:pt x="6676245" y="5697154"/>
                  <a:pt x="6676245" y="5737859"/>
                </a:cubicBezTo>
                <a:lnTo>
                  <a:pt x="6676245" y="5790941"/>
                </a:lnTo>
                <a:lnTo>
                  <a:pt x="6415118" y="5790941"/>
                </a:lnTo>
                <a:lnTo>
                  <a:pt x="6415118" y="5737859"/>
                </a:lnTo>
                <a:cubicBezTo>
                  <a:pt x="6415118" y="5697154"/>
                  <a:pt x="6446062" y="5667042"/>
                  <a:pt x="6487719" y="5667042"/>
                </a:cubicBezTo>
                <a:close/>
                <a:moveTo>
                  <a:pt x="5479272" y="5667042"/>
                </a:moveTo>
                <a:lnTo>
                  <a:pt x="5595196" y="5667042"/>
                </a:lnTo>
                <a:cubicBezTo>
                  <a:pt x="5636854" y="5667042"/>
                  <a:pt x="5667798" y="5697154"/>
                  <a:pt x="5667798" y="5737859"/>
                </a:cubicBezTo>
                <a:lnTo>
                  <a:pt x="5667798" y="5790941"/>
                </a:lnTo>
                <a:lnTo>
                  <a:pt x="5406671" y="5790941"/>
                </a:lnTo>
                <a:lnTo>
                  <a:pt x="5406671" y="5737859"/>
                </a:lnTo>
                <a:cubicBezTo>
                  <a:pt x="5406671" y="5697154"/>
                  <a:pt x="5437616" y="5667042"/>
                  <a:pt x="5479272" y="5667042"/>
                </a:cubicBezTo>
                <a:close/>
                <a:moveTo>
                  <a:pt x="4178752" y="5667042"/>
                </a:moveTo>
                <a:lnTo>
                  <a:pt x="4294676" y="5667042"/>
                </a:lnTo>
                <a:cubicBezTo>
                  <a:pt x="4336334" y="5667042"/>
                  <a:pt x="4367278" y="5697154"/>
                  <a:pt x="4367278" y="5737859"/>
                </a:cubicBezTo>
                <a:lnTo>
                  <a:pt x="4367278" y="5790941"/>
                </a:lnTo>
                <a:lnTo>
                  <a:pt x="4106151" y="5790941"/>
                </a:lnTo>
                <a:lnTo>
                  <a:pt x="4106151" y="5737859"/>
                </a:lnTo>
                <a:cubicBezTo>
                  <a:pt x="4106151" y="5697154"/>
                  <a:pt x="4137096" y="5667042"/>
                  <a:pt x="4178752" y="5667042"/>
                </a:cubicBezTo>
                <a:close/>
                <a:moveTo>
                  <a:pt x="3170306" y="5667042"/>
                </a:moveTo>
                <a:lnTo>
                  <a:pt x="3286230" y="5667042"/>
                </a:lnTo>
                <a:cubicBezTo>
                  <a:pt x="3327886" y="5667042"/>
                  <a:pt x="3358831" y="5697154"/>
                  <a:pt x="3358831" y="5737859"/>
                </a:cubicBezTo>
                <a:lnTo>
                  <a:pt x="3358831" y="5790941"/>
                </a:lnTo>
                <a:lnTo>
                  <a:pt x="3097704" y="5790941"/>
                </a:lnTo>
                <a:lnTo>
                  <a:pt x="3097704" y="6582773"/>
                </a:lnTo>
                <a:lnTo>
                  <a:pt x="3358831" y="6582773"/>
                </a:lnTo>
                <a:lnTo>
                  <a:pt x="3358831" y="6635856"/>
                </a:lnTo>
                <a:cubicBezTo>
                  <a:pt x="3358831" y="6676560"/>
                  <a:pt x="3327886" y="6706672"/>
                  <a:pt x="3286230" y="6706672"/>
                </a:cubicBezTo>
                <a:lnTo>
                  <a:pt x="3170306" y="6706672"/>
                </a:lnTo>
                <a:cubicBezTo>
                  <a:pt x="3128649" y="6706672"/>
                  <a:pt x="3097704" y="6676560"/>
                  <a:pt x="3097704" y="6635856"/>
                </a:cubicBezTo>
                <a:lnTo>
                  <a:pt x="3097704" y="6582773"/>
                </a:lnTo>
                <a:lnTo>
                  <a:pt x="3059619" y="6582773"/>
                </a:lnTo>
                <a:cubicBezTo>
                  <a:pt x="2996777" y="6582773"/>
                  <a:pt x="2951669" y="6537665"/>
                  <a:pt x="2951669" y="6474824"/>
                </a:cubicBezTo>
                <a:lnTo>
                  <a:pt x="2951669" y="6195128"/>
                </a:lnTo>
                <a:cubicBezTo>
                  <a:pt x="2951669" y="6192272"/>
                  <a:pt x="2951907" y="6189654"/>
                  <a:pt x="2952026" y="6186917"/>
                </a:cubicBezTo>
                <a:cubicBezTo>
                  <a:pt x="2951907" y="6184179"/>
                  <a:pt x="2951669" y="6181442"/>
                  <a:pt x="2951669" y="6178704"/>
                </a:cubicBezTo>
                <a:lnTo>
                  <a:pt x="2951669" y="5899010"/>
                </a:lnTo>
                <a:lnTo>
                  <a:pt x="2951669" y="5898890"/>
                </a:lnTo>
                <a:cubicBezTo>
                  <a:pt x="2951669" y="5836049"/>
                  <a:pt x="2996777" y="5790941"/>
                  <a:pt x="3059619" y="5790941"/>
                </a:cubicBezTo>
                <a:lnTo>
                  <a:pt x="3097704" y="5790941"/>
                </a:lnTo>
                <a:lnTo>
                  <a:pt x="3097704" y="5737859"/>
                </a:lnTo>
                <a:cubicBezTo>
                  <a:pt x="3097704" y="5697154"/>
                  <a:pt x="3128649" y="5667042"/>
                  <a:pt x="3170306" y="5667042"/>
                </a:cubicBezTo>
                <a:close/>
                <a:moveTo>
                  <a:pt x="1869786" y="5667042"/>
                </a:moveTo>
                <a:lnTo>
                  <a:pt x="1985711" y="5667042"/>
                </a:lnTo>
                <a:cubicBezTo>
                  <a:pt x="2027368" y="5667042"/>
                  <a:pt x="2058311" y="5697154"/>
                  <a:pt x="2058311" y="5737859"/>
                </a:cubicBezTo>
                <a:lnTo>
                  <a:pt x="2058311" y="5790941"/>
                </a:lnTo>
                <a:lnTo>
                  <a:pt x="1797185" y="5790941"/>
                </a:lnTo>
                <a:lnTo>
                  <a:pt x="1797185" y="5737859"/>
                </a:lnTo>
                <a:cubicBezTo>
                  <a:pt x="1797185" y="5697154"/>
                  <a:pt x="1828129" y="5667042"/>
                  <a:pt x="1869786" y="5667042"/>
                </a:cubicBezTo>
                <a:close/>
                <a:moveTo>
                  <a:pt x="861339" y="5667042"/>
                </a:moveTo>
                <a:lnTo>
                  <a:pt x="977262" y="5667042"/>
                </a:lnTo>
                <a:cubicBezTo>
                  <a:pt x="1018920" y="5667042"/>
                  <a:pt x="1049865" y="5697154"/>
                  <a:pt x="1049865" y="5737859"/>
                </a:cubicBezTo>
                <a:lnTo>
                  <a:pt x="1049865" y="5790941"/>
                </a:lnTo>
                <a:lnTo>
                  <a:pt x="788737" y="5790941"/>
                </a:lnTo>
                <a:lnTo>
                  <a:pt x="788737" y="5737859"/>
                </a:lnTo>
                <a:cubicBezTo>
                  <a:pt x="788737" y="5697154"/>
                  <a:pt x="819682" y="5667042"/>
                  <a:pt x="861339" y="5667042"/>
                </a:cubicBezTo>
                <a:close/>
                <a:moveTo>
                  <a:pt x="7317044" y="5232028"/>
                </a:moveTo>
                <a:lnTo>
                  <a:pt x="7578171" y="5232028"/>
                </a:lnTo>
                <a:lnTo>
                  <a:pt x="7578171" y="5285108"/>
                </a:lnTo>
                <a:cubicBezTo>
                  <a:pt x="7578171" y="5325813"/>
                  <a:pt x="7547226" y="5355925"/>
                  <a:pt x="7505569" y="5355925"/>
                </a:cubicBezTo>
                <a:lnTo>
                  <a:pt x="7389645" y="5355925"/>
                </a:lnTo>
                <a:cubicBezTo>
                  <a:pt x="7347989" y="5355925"/>
                  <a:pt x="7317044" y="5325813"/>
                  <a:pt x="7317044" y="5285108"/>
                </a:cubicBezTo>
                <a:close/>
                <a:moveTo>
                  <a:pt x="6308597" y="5232028"/>
                </a:moveTo>
                <a:lnTo>
                  <a:pt x="6569724" y="5232028"/>
                </a:lnTo>
                <a:lnTo>
                  <a:pt x="6569724" y="5285108"/>
                </a:lnTo>
                <a:cubicBezTo>
                  <a:pt x="6569724" y="5325813"/>
                  <a:pt x="6538780" y="5355925"/>
                  <a:pt x="6497122" y="5355925"/>
                </a:cubicBezTo>
                <a:lnTo>
                  <a:pt x="6381198" y="5355925"/>
                </a:lnTo>
                <a:cubicBezTo>
                  <a:pt x="6339542" y="5355925"/>
                  <a:pt x="6308597" y="5325813"/>
                  <a:pt x="6308597" y="5285108"/>
                </a:cubicBezTo>
                <a:close/>
                <a:moveTo>
                  <a:pt x="5008077" y="5232028"/>
                </a:moveTo>
                <a:lnTo>
                  <a:pt x="5269204" y="5232028"/>
                </a:lnTo>
                <a:lnTo>
                  <a:pt x="5269204" y="5285108"/>
                </a:lnTo>
                <a:cubicBezTo>
                  <a:pt x="5269204" y="5325813"/>
                  <a:pt x="5238260" y="5355925"/>
                  <a:pt x="5196602" y="5355925"/>
                </a:cubicBezTo>
                <a:lnTo>
                  <a:pt x="5080678" y="5355925"/>
                </a:lnTo>
                <a:cubicBezTo>
                  <a:pt x="5039022" y="5355925"/>
                  <a:pt x="5008077" y="5325813"/>
                  <a:pt x="5008077" y="5285108"/>
                </a:cubicBezTo>
                <a:close/>
                <a:moveTo>
                  <a:pt x="3999630" y="5232028"/>
                </a:moveTo>
                <a:lnTo>
                  <a:pt x="4260758" y="5232028"/>
                </a:lnTo>
                <a:lnTo>
                  <a:pt x="4260758" y="5285108"/>
                </a:lnTo>
                <a:cubicBezTo>
                  <a:pt x="4260758" y="5325813"/>
                  <a:pt x="4229813" y="5355925"/>
                  <a:pt x="4188156" y="5355925"/>
                </a:cubicBezTo>
                <a:lnTo>
                  <a:pt x="4072232" y="5355925"/>
                </a:lnTo>
                <a:cubicBezTo>
                  <a:pt x="4030576" y="5355925"/>
                  <a:pt x="3999630" y="5325813"/>
                  <a:pt x="3999630" y="5285108"/>
                </a:cubicBezTo>
                <a:close/>
                <a:moveTo>
                  <a:pt x="2699111" y="5232028"/>
                </a:moveTo>
                <a:lnTo>
                  <a:pt x="2960237" y="5232028"/>
                </a:lnTo>
                <a:lnTo>
                  <a:pt x="2960237" y="5285108"/>
                </a:lnTo>
                <a:cubicBezTo>
                  <a:pt x="2960237" y="5325813"/>
                  <a:pt x="2929293" y="5355925"/>
                  <a:pt x="2887637" y="5355925"/>
                </a:cubicBezTo>
                <a:lnTo>
                  <a:pt x="2771712" y="5355925"/>
                </a:lnTo>
                <a:cubicBezTo>
                  <a:pt x="2730055" y="5355925"/>
                  <a:pt x="2699111" y="5325813"/>
                  <a:pt x="2699111" y="5285108"/>
                </a:cubicBezTo>
                <a:close/>
                <a:moveTo>
                  <a:pt x="6951299" y="4874970"/>
                </a:moveTo>
                <a:lnTo>
                  <a:pt x="7212426" y="4874970"/>
                </a:lnTo>
                <a:lnTo>
                  <a:pt x="7212426" y="4928050"/>
                </a:lnTo>
                <a:cubicBezTo>
                  <a:pt x="7212426" y="4968756"/>
                  <a:pt x="7181482" y="4998868"/>
                  <a:pt x="7139825" y="4998868"/>
                </a:cubicBezTo>
                <a:lnTo>
                  <a:pt x="7023900" y="4998868"/>
                </a:lnTo>
                <a:cubicBezTo>
                  <a:pt x="6982244" y="4998868"/>
                  <a:pt x="6951299" y="4968756"/>
                  <a:pt x="6951299" y="4928050"/>
                </a:cubicBezTo>
                <a:close/>
                <a:moveTo>
                  <a:pt x="5650779" y="4874970"/>
                </a:moveTo>
                <a:lnTo>
                  <a:pt x="5911906" y="4874970"/>
                </a:lnTo>
                <a:lnTo>
                  <a:pt x="5911906" y="4928050"/>
                </a:lnTo>
                <a:cubicBezTo>
                  <a:pt x="5911906" y="4968756"/>
                  <a:pt x="5880962" y="4998868"/>
                  <a:pt x="5839304" y="4998868"/>
                </a:cubicBezTo>
                <a:lnTo>
                  <a:pt x="5723380" y="4998868"/>
                </a:lnTo>
                <a:cubicBezTo>
                  <a:pt x="5681724" y="4998868"/>
                  <a:pt x="5650779" y="4968756"/>
                  <a:pt x="5650779" y="4928050"/>
                </a:cubicBezTo>
                <a:close/>
                <a:moveTo>
                  <a:pt x="4642332" y="4874970"/>
                </a:moveTo>
                <a:lnTo>
                  <a:pt x="4903458" y="4874970"/>
                </a:lnTo>
                <a:lnTo>
                  <a:pt x="4903458" y="4928050"/>
                </a:lnTo>
                <a:cubicBezTo>
                  <a:pt x="4903458" y="4968756"/>
                  <a:pt x="4872514" y="4998868"/>
                  <a:pt x="4830857" y="4998868"/>
                </a:cubicBezTo>
                <a:lnTo>
                  <a:pt x="4714933" y="4998868"/>
                </a:lnTo>
                <a:cubicBezTo>
                  <a:pt x="4673276" y="4998868"/>
                  <a:pt x="4642332" y="4968756"/>
                  <a:pt x="4642332" y="4928050"/>
                </a:cubicBezTo>
                <a:close/>
                <a:moveTo>
                  <a:pt x="3341812" y="4874970"/>
                </a:moveTo>
                <a:lnTo>
                  <a:pt x="3602940" y="4874970"/>
                </a:lnTo>
                <a:lnTo>
                  <a:pt x="3602940" y="4928050"/>
                </a:lnTo>
                <a:cubicBezTo>
                  <a:pt x="3602940" y="4968756"/>
                  <a:pt x="3571995" y="4998868"/>
                  <a:pt x="3530338" y="4998868"/>
                </a:cubicBezTo>
                <a:lnTo>
                  <a:pt x="3414414" y="4998868"/>
                </a:lnTo>
                <a:cubicBezTo>
                  <a:pt x="3372758" y="4998868"/>
                  <a:pt x="3341812" y="4968756"/>
                  <a:pt x="3341812" y="4928050"/>
                </a:cubicBezTo>
                <a:close/>
                <a:moveTo>
                  <a:pt x="2333365" y="4874970"/>
                </a:moveTo>
                <a:lnTo>
                  <a:pt x="2594492" y="4874970"/>
                </a:lnTo>
                <a:lnTo>
                  <a:pt x="2594492" y="4928050"/>
                </a:lnTo>
                <a:cubicBezTo>
                  <a:pt x="2594492" y="4968756"/>
                  <a:pt x="2563549" y="4998868"/>
                  <a:pt x="2521891" y="4998868"/>
                </a:cubicBezTo>
                <a:lnTo>
                  <a:pt x="2405966" y="4998868"/>
                </a:lnTo>
                <a:cubicBezTo>
                  <a:pt x="2364310" y="4998868"/>
                  <a:pt x="2333365" y="4968756"/>
                  <a:pt x="2333365" y="4928050"/>
                </a:cubicBezTo>
                <a:close/>
                <a:moveTo>
                  <a:pt x="7578172" y="4440226"/>
                </a:moveTo>
                <a:lnTo>
                  <a:pt x="7616258" y="4440226"/>
                </a:lnTo>
                <a:lnTo>
                  <a:pt x="7616258" y="4440345"/>
                </a:lnTo>
                <a:lnTo>
                  <a:pt x="7623973" y="4441773"/>
                </a:lnTo>
                <a:lnTo>
                  <a:pt x="7623973" y="5230599"/>
                </a:lnTo>
                <a:lnTo>
                  <a:pt x="7616258" y="5232028"/>
                </a:lnTo>
                <a:lnTo>
                  <a:pt x="7578172" y="5232028"/>
                </a:lnTo>
                <a:close/>
                <a:moveTo>
                  <a:pt x="6270512" y="4440226"/>
                </a:moveTo>
                <a:lnTo>
                  <a:pt x="6308597" y="4440226"/>
                </a:lnTo>
                <a:lnTo>
                  <a:pt x="6308597" y="5232028"/>
                </a:lnTo>
                <a:lnTo>
                  <a:pt x="6270512" y="5232028"/>
                </a:lnTo>
                <a:cubicBezTo>
                  <a:pt x="6207669" y="5232028"/>
                  <a:pt x="6162560" y="5186919"/>
                  <a:pt x="6162560" y="5124077"/>
                </a:cubicBezTo>
                <a:lnTo>
                  <a:pt x="6162560" y="4844384"/>
                </a:lnTo>
                <a:cubicBezTo>
                  <a:pt x="6162560" y="4841528"/>
                  <a:pt x="6162799" y="4838910"/>
                  <a:pt x="6162918" y="4836174"/>
                </a:cubicBezTo>
                <a:cubicBezTo>
                  <a:pt x="6162799" y="4833435"/>
                  <a:pt x="6162560" y="4830694"/>
                  <a:pt x="6162560" y="4827958"/>
                </a:cubicBezTo>
                <a:lnTo>
                  <a:pt x="6162560" y="4548297"/>
                </a:lnTo>
                <a:lnTo>
                  <a:pt x="6162560" y="4548177"/>
                </a:lnTo>
                <a:cubicBezTo>
                  <a:pt x="6162560" y="4485335"/>
                  <a:pt x="6207669" y="4440226"/>
                  <a:pt x="6270512" y="4440226"/>
                </a:cubicBezTo>
                <a:close/>
                <a:moveTo>
                  <a:pt x="5269204" y="4440226"/>
                </a:moveTo>
                <a:lnTo>
                  <a:pt x="5307290" y="4440226"/>
                </a:lnTo>
                <a:lnTo>
                  <a:pt x="5307290" y="4440345"/>
                </a:lnTo>
                <a:cubicBezTo>
                  <a:pt x="5370132" y="4440345"/>
                  <a:pt x="5415240" y="4485453"/>
                  <a:pt x="5415240" y="4548297"/>
                </a:cubicBezTo>
                <a:lnTo>
                  <a:pt x="5415240" y="4827958"/>
                </a:lnTo>
                <a:cubicBezTo>
                  <a:pt x="5415240" y="4830814"/>
                  <a:pt x="5415002" y="4833435"/>
                  <a:pt x="5414884" y="4836174"/>
                </a:cubicBezTo>
                <a:cubicBezTo>
                  <a:pt x="5415002" y="4838910"/>
                  <a:pt x="5415240" y="4841647"/>
                  <a:pt x="5415240" y="4844384"/>
                </a:cubicBezTo>
                <a:lnTo>
                  <a:pt x="5415240" y="5124077"/>
                </a:lnTo>
                <a:cubicBezTo>
                  <a:pt x="5415240" y="5186919"/>
                  <a:pt x="5370132" y="5232028"/>
                  <a:pt x="5307290" y="5232028"/>
                </a:cubicBezTo>
                <a:lnTo>
                  <a:pt x="5269204" y="5232028"/>
                </a:lnTo>
                <a:close/>
                <a:moveTo>
                  <a:pt x="3961544" y="4440226"/>
                </a:moveTo>
                <a:lnTo>
                  <a:pt x="3999630" y="4440226"/>
                </a:lnTo>
                <a:lnTo>
                  <a:pt x="3999630" y="5232028"/>
                </a:lnTo>
                <a:lnTo>
                  <a:pt x="3961544" y="5232028"/>
                </a:lnTo>
                <a:cubicBezTo>
                  <a:pt x="3898702" y="5232028"/>
                  <a:pt x="3853594" y="5186919"/>
                  <a:pt x="3853594" y="5124077"/>
                </a:cubicBezTo>
                <a:lnTo>
                  <a:pt x="3853594" y="4844384"/>
                </a:lnTo>
                <a:cubicBezTo>
                  <a:pt x="3853594" y="4841528"/>
                  <a:pt x="3853832" y="4838910"/>
                  <a:pt x="3853951" y="4836174"/>
                </a:cubicBezTo>
                <a:cubicBezTo>
                  <a:pt x="3853832" y="4833435"/>
                  <a:pt x="3853594" y="4830694"/>
                  <a:pt x="3853594" y="4827958"/>
                </a:cubicBezTo>
                <a:lnTo>
                  <a:pt x="3853594" y="4548297"/>
                </a:lnTo>
                <a:lnTo>
                  <a:pt x="3853594" y="4548177"/>
                </a:lnTo>
                <a:cubicBezTo>
                  <a:pt x="3853594" y="4485335"/>
                  <a:pt x="3898702" y="4440226"/>
                  <a:pt x="3961544" y="4440226"/>
                </a:cubicBezTo>
                <a:close/>
                <a:moveTo>
                  <a:pt x="2960237" y="4440226"/>
                </a:moveTo>
                <a:lnTo>
                  <a:pt x="2998324" y="4440226"/>
                </a:lnTo>
                <a:lnTo>
                  <a:pt x="2998324" y="4440345"/>
                </a:lnTo>
                <a:cubicBezTo>
                  <a:pt x="3061166" y="4440345"/>
                  <a:pt x="3106274" y="4485453"/>
                  <a:pt x="3106274" y="4548297"/>
                </a:cubicBezTo>
                <a:lnTo>
                  <a:pt x="3106274" y="4827958"/>
                </a:lnTo>
                <a:cubicBezTo>
                  <a:pt x="3106274" y="4830814"/>
                  <a:pt x="3106036" y="4833435"/>
                  <a:pt x="3105918" y="4836174"/>
                </a:cubicBezTo>
                <a:cubicBezTo>
                  <a:pt x="3106036" y="4838910"/>
                  <a:pt x="3106274" y="4841647"/>
                  <a:pt x="3106274" y="4844384"/>
                </a:cubicBezTo>
                <a:lnTo>
                  <a:pt x="3106274" y="5124077"/>
                </a:lnTo>
                <a:cubicBezTo>
                  <a:pt x="3106274" y="5186919"/>
                  <a:pt x="3061166" y="5232028"/>
                  <a:pt x="2998324" y="5232028"/>
                </a:cubicBezTo>
                <a:lnTo>
                  <a:pt x="2960237" y="5232028"/>
                </a:lnTo>
                <a:close/>
                <a:moveTo>
                  <a:pt x="1652579" y="4440226"/>
                </a:moveTo>
                <a:lnTo>
                  <a:pt x="1690664" y="4440226"/>
                </a:lnTo>
                <a:lnTo>
                  <a:pt x="1690664" y="5232028"/>
                </a:lnTo>
                <a:lnTo>
                  <a:pt x="1951791" y="5232028"/>
                </a:lnTo>
                <a:lnTo>
                  <a:pt x="1951791" y="5285108"/>
                </a:lnTo>
                <a:cubicBezTo>
                  <a:pt x="1951791" y="5325813"/>
                  <a:pt x="1920846" y="5355925"/>
                  <a:pt x="1879188" y="5355925"/>
                </a:cubicBezTo>
                <a:lnTo>
                  <a:pt x="1763265" y="5355925"/>
                </a:lnTo>
                <a:cubicBezTo>
                  <a:pt x="1721609" y="5355925"/>
                  <a:pt x="1690663" y="5325813"/>
                  <a:pt x="1690663" y="5285108"/>
                </a:cubicBezTo>
                <a:lnTo>
                  <a:pt x="1690663" y="5232028"/>
                </a:lnTo>
                <a:lnTo>
                  <a:pt x="1652579" y="5232028"/>
                </a:lnTo>
                <a:cubicBezTo>
                  <a:pt x="1589736" y="5232028"/>
                  <a:pt x="1544627" y="5186919"/>
                  <a:pt x="1544627" y="5124077"/>
                </a:cubicBezTo>
                <a:lnTo>
                  <a:pt x="1544627" y="4844384"/>
                </a:lnTo>
                <a:cubicBezTo>
                  <a:pt x="1544627" y="4841528"/>
                  <a:pt x="1544866" y="4838910"/>
                  <a:pt x="1544985" y="4836174"/>
                </a:cubicBezTo>
                <a:cubicBezTo>
                  <a:pt x="1544866" y="4833435"/>
                  <a:pt x="1544627" y="4830694"/>
                  <a:pt x="1544627" y="4827958"/>
                </a:cubicBezTo>
                <a:lnTo>
                  <a:pt x="1544627" y="4548297"/>
                </a:lnTo>
                <a:lnTo>
                  <a:pt x="1544627" y="4548177"/>
                </a:lnTo>
                <a:cubicBezTo>
                  <a:pt x="1544627" y="4485335"/>
                  <a:pt x="1589736" y="4440226"/>
                  <a:pt x="1652579" y="4440226"/>
                </a:cubicBezTo>
                <a:close/>
                <a:moveTo>
                  <a:pt x="7389645" y="4316326"/>
                </a:moveTo>
                <a:lnTo>
                  <a:pt x="7505569" y="4316326"/>
                </a:lnTo>
                <a:cubicBezTo>
                  <a:pt x="7547226" y="4316326"/>
                  <a:pt x="7578171" y="4346439"/>
                  <a:pt x="7578171" y="4387143"/>
                </a:cubicBezTo>
                <a:lnTo>
                  <a:pt x="7578171" y="4440224"/>
                </a:lnTo>
                <a:lnTo>
                  <a:pt x="7317044" y="4440224"/>
                </a:lnTo>
                <a:lnTo>
                  <a:pt x="7317044" y="4387143"/>
                </a:lnTo>
                <a:cubicBezTo>
                  <a:pt x="7317044" y="4346439"/>
                  <a:pt x="7347989" y="4316326"/>
                  <a:pt x="7389645" y="4316326"/>
                </a:cubicBezTo>
                <a:close/>
                <a:moveTo>
                  <a:pt x="6381198" y="4316326"/>
                </a:moveTo>
                <a:lnTo>
                  <a:pt x="6497122" y="4316326"/>
                </a:lnTo>
                <a:cubicBezTo>
                  <a:pt x="6538780" y="4316326"/>
                  <a:pt x="6569724" y="4346439"/>
                  <a:pt x="6569724" y="4387143"/>
                </a:cubicBezTo>
                <a:lnTo>
                  <a:pt x="6569724" y="4440224"/>
                </a:lnTo>
                <a:lnTo>
                  <a:pt x="6308597" y="4440224"/>
                </a:lnTo>
                <a:lnTo>
                  <a:pt x="6308597" y="4387143"/>
                </a:lnTo>
                <a:cubicBezTo>
                  <a:pt x="6308597" y="4346439"/>
                  <a:pt x="6339542" y="4316326"/>
                  <a:pt x="6381198" y="4316326"/>
                </a:cubicBezTo>
                <a:close/>
                <a:moveTo>
                  <a:pt x="5080678" y="4316326"/>
                </a:moveTo>
                <a:lnTo>
                  <a:pt x="5196602" y="4316326"/>
                </a:lnTo>
                <a:cubicBezTo>
                  <a:pt x="5238260" y="4316326"/>
                  <a:pt x="5269204" y="4346439"/>
                  <a:pt x="5269204" y="4387143"/>
                </a:cubicBezTo>
                <a:lnTo>
                  <a:pt x="5269204" y="4440224"/>
                </a:lnTo>
                <a:lnTo>
                  <a:pt x="5008077" y="4440224"/>
                </a:lnTo>
                <a:lnTo>
                  <a:pt x="5008077" y="4387143"/>
                </a:lnTo>
                <a:cubicBezTo>
                  <a:pt x="5008077" y="4346439"/>
                  <a:pt x="5039022" y="4316326"/>
                  <a:pt x="5080678" y="4316326"/>
                </a:cubicBezTo>
                <a:close/>
                <a:moveTo>
                  <a:pt x="4072232" y="4316326"/>
                </a:moveTo>
                <a:lnTo>
                  <a:pt x="4188156" y="4316326"/>
                </a:lnTo>
                <a:cubicBezTo>
                  <a:pt x="4229813" y="4316326"/>
                  <a:pt x="4260758" y="4346439"/>
                  <a:pt x="4260758" y="4387143"/>
                </a:cubicBezTo>
                <a:lnTo>
                  <a:pt x="4260758" y="4440224"/>
                </a:lnTo>
                <a:lnTo>
                  <a:pt x="3999630" y="4440224"/>
                </a:lnTo>
                <a:lnTo>
                  <a:pt x="3999630" y="4387143"/>
                </a:lnTo>
                <a:cubicBezTo>
                  <a:pt x="3999630" y="4346439"/>
                  <a:pt x="4030576" y="4316326"/>
                  <a:pt x="4072232" y="4316326"/>
                </a:cubicBezTo>
                <a:close/>
                <a:moveTo>
                  <a:pt x="2771712" y="4316326"/>
                </a:moveTo>
                <a:lnTo>
                  <a:pt x="2887637" y="4316326"/>
                </a:lnTo>
                <a:cubicBezTo>
                  <a:pt x="2929293" y="4316326"/>
                  <a:pt x="2960237" y="4346439"/>
                  <a:pt x="2960237" y="4387143"/>
                </a:cubicBezTo>
                <a:lnTo>
                  <a:pt x="2960237" y="4440224"/>
                </a:lnTo>
                <a:lnTo>
                  <a:pt x="2699111" y="4440224"/>
                </a:lnTo>
                <a:lnTo>
                  <a:pt x="2699111" y="4387143"/>
                </a:lnTo>
                <a:cubicBezTo>
                  <a:pt x="2699111" y="4346439"/>
                  <a:pt x="2730055" y="4316326"/>
                  <a:pt x="2771712" y="4316326"/>
                </a:cubicBezTo>
                <a:close/>
                <a:moveTo>
                  <a:pt x="1763265" y="4316326"/>
                </a:moveTo>
                <a:lnTo>
                  <a:pt x="1879188" y="4316326"/>
                </a:lnTo>
                <a:cubicBezTo>
                  <a:pt x="1920846" y="4316326"/>
                  <a:pt x="1951791" y="4346439"/>
                  <a:pt x="1951791" y="4387143"/>
                </a:cubicBezTo>
                <a:lnTo>
                  <a:pt x="1951791" y="4440224"/>
                </a:lnTo>
                <a:lnTo>
                  <a:pt x="1690663" y="4440224"/>
                </a:lnTo>
                <a:lnTo>
                  <a:pt x="1690663" y="4387143"/>
                </a:lnTo>
                <a:cubicBezTo>
                  <a:pt x="1690663" y="4346439"/>
                  <a:pt x="1721609" y="4316326"/>
                  <a:pt x="1763265" y="4316326"/>
                </a:cubicBezTo>
                <a:close/>
                <a:moveTo>
                  <a:pt x="6913214" y="4083166"/>
                </a:moveTo>
                <a:lnTo>
                  <a:pt x="6951299" y="4083166"/>
                </a:lnTo>
                <a:lnTo>
                  <a:pt x="6951299" y="4874970"/>
                </a:lnTo>
                <a:lnTo>
                  <a:pt x="6913214" y="4874970"/>
                </a:lnTo>
                <a:cubicBezTo>
                  <a:pt x="6850371" y="4874970"/>
                  <a:pt x="6805263" y="4829861"/>
                  <a:pt x="6805263" y="4767020"/>
                </a:cubicBezTo>
                <a:lnTo>
                  <a:pt x="6805263" y="4487359"/>
                </a:lnTo>
                <a:cubicBezTo>
                  <a:pt x="6805263" y="4484500"/>
                  <a:pt x="6805501" y="4481883"/>
                  <a:pt x="6805620" y="4479147"/>
                </a:cubicBezTo>
                <a:cubicBezTo>
                  <a:pt x="6805501" y="4476409"/>
                  <a:pt x="6805263" y="4473672"/>
                  <a:pt x="6805263" y="4470935"/>
                </a:cubicBezTo>
                <a:lnTo>
                  <a:pt x="6805263" y="4191236"/>
                </a:lnTo>
                <a:lnTo>
                  <a:pt x="6805263" y="4191118"/>
                </a:lnTo>
                <a:cubicBezTo>
                  <a:pt x="6805263" y="4128274"/>
                  <a:pt x="6850371" y="4083166"/>
                  <a:pt x="6913214" y="4083166"/>
                </a:cubicBezTo>
                <a:close/>
                <a:moveTo>
                  <a:pt x="5911906" y="4083166"/>
                </a:moveTo>
                <a:lnTo>
                  <a:pt x="5949993" y="4083166"/>
                </a:lnTo>
                <a:lnTo>
                  <a:pt x="5949993" y="4083285"/>
                </a:lnTo>
                <a:cubicBezTo>
                  <a:pt x="6012834" y="4083285"/>
                  <a:pt x="6057942" y="4128393"/>
                  <a:pt x="6057942" y="4191236"/>
                </a:cubicBezTo>
                <a:lnTo>
                  <a:pt x="6057942" y="4470935"/>
                </a:lnTo>
                <a:cubicBezTo>
                  <a:pt x="6057942" y="4473789"/>
                  <a:pt x="6057704" y="4476409"/>
                  <a:pt x="6057586" y="4479147"/>
                </a:cubicBezTo>
                <a:cubicBezTo>
                  <a:pt x="6057704" y="4481883"/>
                  <a:pt x="6057942" y="4484622"/>
                  <a:pt x="6057942" y="4487359"/>
                </a:cubicBezTo>
                <a:lnTo>
                  <a:pt x="6057942" y="4767020"/>
                </a:lnTo>
                <a:cubicBezTo>
                  <a:pt x="6057942" y="4829861"/>
                  <a:pt x="6012834" y="4874970"/>
                  <a:pt x="5949993" y="4874970"/>
                </a:cubicBezTo>
                <a:lnTo>
                  <a:pt x="5911906" y="4874970"/>
                </a:lnTo>
                <a:close/>
                <a:moveTo>
                  <a:pt x="4604246" y="4083166"/>
                </a:moveTo>
                <a:lnTo>
                  <a:pt x="4642332" y="4083166"/>
                </a:lnTo>
                <a:lnTo>
                  <a:pt x="4642332" y="4874970"/>
                </a:lnTo>
                <a:lnTo>
                  <a:pt x="4604246" y="4874970"/>
                </a:lnTo>
                <a:cubicBezTo>
                  <a:pt x="4541404" y="4874970"/>
                  <a:pt x="4496296" y="4829861"/>
                  <a:pt x="4496296" y="4767020"/>
                </a:cubicBezTo>
                <a:lnTo>
                  <a:pt x="4496296" y="4487359"/>
                </a:lnTo>
                <a:cubicBezTo>
                  <a:pt x="4496296" y="4484500"/>
                  <a:pt x="4496534" y="4481883"/>
                  <a:pt x="4496653" y="4479147"/>
                </a:cubicBezTo>
                <a:cubicBezTo>
                  <a:pt x="4496534" y="4476409"/>
                  <a:pt x="4496296" y="4473672"/>
                  <a:pt x="4496296" y="4470935"/>
                </a:cubicBezTo>
                <a:lnTo>
                  <a:pt x="4496296" y="4191236"/>
                </a:lnTo>
                <a:lnTo>
                  <a:pt x="4496296" y="4191118"/>
                </a:lnTo>
                <a:cubicBezTo>
                  <a:pt x="4496296" y="4128274"/>
                  <a:pt x="4541404" y="4083166"/>
                  <a:pt x="4604246" y="4083166"/>
                </a:cubicBezTo>
                <a:close/>
                <a:moveTo>
                  <a:pt x="3602940" y="4083166"/>
                </a:moveTo>
                <a:lnTo>
                  <a:pt x="3641025" y="4083166"/>
                </a:lnTo>
                <a:lnTo>
                  <a:pt x="3641025" y="4083285"/>
                </a:lnTo>
                <a:cubicBezTo>
                  <a:pt x="3703867" y="4083285"/>
                  <a:pt x="3748976" y="4128393"/>
                  <a:pt x="3748976" y="4191236"/>
                </a:cubicBezTo>
                <a:lnTo>
                  <a:pt x="3748976" y="4470935"/>
                </a:lnTo>
                <a:cubicBezTo>
                  <a:pt x="3748976" y="4473789"/>
                  <a:pt x="3748738" y="4476409"/>
                  <a:pt x="3748619" y="4479147"/>
                </a:cubicBezTo>
                <a:cubicBezTo>
                  <a:pt x="3748738" y="4481883"/>
                  <a:pt x="3748976" y="4484622"/>
                  <a:pt x="3748976" y="4487359"/>
                </a:cubicBezTo>
                <a:lnTo>
                  <a:pt x="3748976" y="4767020"/>
                </a:lnTo>
                <a:cubicBezTo>
                  <a:pt x="3748976" y="4829861"/>
                  <a:pt x="3703867" y="4874970"/>
                  <a:pt x="3641025" y="4874970"/>
                </a:cubicBezTo>
                <a:lnTo>
                  <a:pt x="3602940" y="4874970"/>
                </a:lnTo>
                <a:close/>
                <a:moveTo>
                  <a:pt x="2295279" y="4083166"/>
                </a:moveTo>
                <a:lnTo>
                  <a:pt x="2333365" y="4083166"/>
                </a:lnTo>
                <a:lnTo>
                  <a:pt x="2333365" y="4874970"/>
                </a:lnTo>
                <a:lnTo>
                  <a:pt x="2295279" y="4874970"/>
                </a:lnTo>
                <a:cubicBezTo>
                  <a:pt x="2232437" y="4874970"/>
                  <a:pt x="2187328" y="4829861"/>
                  <a:pt x="2187328" y="4767020"/>
                </a:cubicBezTo>
                <a:lnTo>
                  <a:pt x="2187328" y="4487359"/>
                </a:lnTo>
                <a:cubicBezTo>
                  <a:pt x="2187328" y="4484500"/>
                  <a:pt x="2187567" y="4481883"/>
                  <a:pt x="2187686" y="4479147"/>
                </a:cubicBezTo>
                <a:cubicBezTo>
                  <a:pt x="2187567" y="4476409"/>
                  <a:pt x="2187328" y="4473672"/>
                  <a:pt x="2187328" y="4470935"/>
                </a:cubicBezTo>
                <a:lnTo>
                  <a:pt x="2187328" y="4191236"/>
                </a:lnTo>
                <a:lnTo>
                  <a:pt x="2187328" y="4191118"/>
                </a:lnTo>
                <a:cubicBezTo>
                  <a:pt x="2187328" y="4128274"/>
                  <a:pt x="2232437" y="4083166"/>
                  <a:pt x="2295279" y="4083166"/>
                </a:cubicBezTo>
                <a:close/>
                <a:moveTo>
                  <a:pt x="7023900" y="3959267"/>
                </a:moveTo>
                <a:lnTo>
                  <a:pt x="7139825" y="3959267"/>
                </a:lnTo>
                <a:cubicBezTo>
                  <a:pt x="7181482" y="3959267"/>
                  <a:pt x="7212426" y="3989379"/>
                  <a:pt x="7212426" y="4030084"/>
                </a:cubicBezTo>
                <a:lnTo>
                  <a:pt x="7212426" y="4083166"/>
                </a:lnTo>
                <a:lnTo>
                  <a:pt x="6951299" y="4083166"/>
                </a:lnTo>
                <a:lnTo>
                  <a:pt x="6951299" y="4030084"/>
                </a:lnTo>
                <a:cubicBezTo>
                  <a:pt x="6951299" y="3989379"/>
                  <a:pt x="6982244" y="3959267"/>
                  <a:pt x="7023900" y="3959267"/>
                </a:cubicBezTo>
                <a:close/>
                <a:moveTo>
                  <a:pt x="5723380" y="3959267"/>
                </a:moveTo>
                <a:lnTo>
                  <a:pt x="5839304" y="3959267"/>
                </a:lnTo>
                <a:cubicBezTo>
                  <a:pt x="5880962" y="3959267"/>
                  <a:pt x="5911906" y="3989379"/>
                  <a:pt x="5911906" y="4030084"/>
                </a:cubicBezTo>
                <a:lnTo>
                  <a:pt x="5911906" y="4083166"/>
                </a:lnTo>
                <a:lnTo>
                  <a:pt x="5650779" y="4083166"/>
                </a:lnTo>
                <a:lnTo>
                  <a:pt x="5650779" y="4030084"/>
                </a:lnTo>
                <a:cubicBezTo>
                  <a:pt x="5650779" y="3989379"/>
                  <a:pt x="5681724" y="3959267"/>
                  <a:pt x="5723380" y="3959267"/>
                </a:cubicBezTo>
                <a:close/>
                <a:moveTo>
                  <a:pt x="4714933" y="3959267"/>
                </a:moveTo>
                <a:lnTo>
                  <a:pt x="4830857" y="3959267"/>
                </a:lnTo>
                <a:cubicBezTo>
                  <a:pt x="4872514" y="3959267"/>
                  <a:pt x="4903458" y="3989379"/>
                  <a:pt x="4903458" y="4030084"/>
                </a:cubicBezTo>
                <a:lnTo>
                  <a:pt x="4903458" y="4083166"/>
                </a:lnTo>
                <a:lnTo>
                  <a:pt x="4642332" y="4083166"/>
                </a:lnTo>
                <a:lnTo>
                  <a:pt x="4642332" y="4030084"/>
                </a:lnTo>
                <a:cubicBezTo>
                  <a:pt x="4642332" y="3989379"/>
                  <a:pt x="4673276" y="3959267"/>
                  <a:pt x="4714933" y="3959267"/>
                </a:cubicBezTo>
                <a:close/>
                <a:moveTo>
                  <a:pt x="3414414" y="3959267"/>
                </a:moveTo>
                <a:lnTo>
                  <a:pt x="3530338" y="3959267"/>
                </a:lnTo>
                <a:cubicBezTo>
                  <a:pt x="3571995" y="3959267"/>
                  <a:pt x="3602940" y="3989379"/>
                  <a:pt x="3602940" y="4030084"/>
                </a:cubicBezTo>
                <a:lnTo>
                  <a:pt x="3602940" y="4083166"/>
                </a:lnTo>
                <a:lnTo>
                  <a:pt x="3341812" y="4083166"/>
                </a:lnTo>
                <a:lnTo>
                  <a:pt x="3341812" y="4030084"/>
                </a:lnTo>
                <a:cubicBezTo>
                  <a:pt x="3341812" y="3989379"/>
                  <a:pt x="3372758" y="3959267"/>
                  <a:pt x="3414414" y="3959267"/>
                </a:cubicBezTo>
                <a:close/>
                <a:moveTo>
                  <a:pt x="2405966" y="3959267"/>
                </a:moveTo>
                <a:lnTo>
                  <a:pt x="2521891" y="3959267"/>
                </a:lnTo>
                <a:cubicBezTo>
                  <a:pt x="2563549" y="3959267"/>
                  <a:pt x="2594492" y="3989379"/>
                  <a:pt x="2594492" y="4030084"/>
                </a:cubicBezTo>
                <a:lnTo>
                  <a:pt x="2594492" y="4083166"/>
                </a:lnTo>
                <a:lnTo>
                  <a:pt x="2333365" y="4083166"/>
                </a:lnTo>
                <a:lnTo>
                  <a:pt x="2333365" y="4030084"/>
                </a:lnTo>
                <a:cubicBezTo>
                  <a:pt x="2333365" y="3989379"/>
                  <a:pt x="2364310" y="3959267"/>
                  <a:pt x="2405966" y="3959267"/>
                </a:cubicBezTo>
                <a:close/>
                <a:moveTo>
                  <a:pt x="7317044" y="3827632"/>
                </a:moveTo>
                <a:lnTo>
                  <a:pt x="7578171" y="3827632"/>
                </a:lnTo>
                <a:lnTo>
                  <a:pt x="7578171" y="3880713"/>
                </a:lnTo>
                <a:cubicBezTo>
                  <a:pt x="7578171" y="3921419"/>
                  <a:pt x="7547226" y="3951531"/>
                  <a:pt x="7505569" y="3951531"/>
                </a:cubicBezTo>
                <a:lnTo>
                  <a:pt x="7389645" y="3951531"/>
                </a:lnTo>
                <a:cubicBezTo>
                  <a:pt x="7347989" y="3951531"/>
                  <a:pt x="7317044" y="3921419"/>
                  <a:pt x="7317044" y="3880713"/>
                </a:cubicBezTo>
                <a:close/>
                <a:moveTo>
                  <a:pt x="6308597" y="3827632"/>
                </a:moveTo>
                <a:lnTo>
                  <a:pt x="6569724" y="3827632"/>
                </a:lnTo>
                <a:lnTo>
                  <a:pt x="6569724" y="3880713"/>
                </a:lnTo>
                <a:cubicBezTo>
                  <a:pt x="6569724" y="3921419"/>
                  <a:pt x="6538780" y="3951531"/>
                  <a:pt x="6497122" y="3951531"/>
                </a:cubicBezTo>
                <a:lnTo>
                  <a:pt x="6381198" y="3951531"/>
                </a:lnTo>
                <a:cubicBezTo>
                  <a:pt x="6339542" y="3951531"/>
                  <a:pt x="6308597" y="3921419"/>
                  <a:pt x="6308597" y="3880713"/>
                </a:cubicBezTo>
                <a:close/>
                <a:moveTo>
                  <a:pt x="5008077" y="3827632"/>
                </a:moveTo>
                <a:lnTo>
                  <a:pt x="5269204" y="3827632"/>
                </a:lnTo>
                <a:lnTo>
                  <a:pt x="5269204" y="3880713"/>
                </a:lnTo>
                <a:cubicBezTo>
                  <a:pt x="5269204" y="3921419"/>
                  <a:pt x="5238260" y="3951531"/>
                  <a:pt x="5196602" y="3951531"/>
                </a:cubicBezTo>
                <a:lnTo>
                  <a:pt x="5080678" y="3951531"/>
                </a:lnTo>
                <a:cubicBezTo>
                  <a:pt x="5039022" y="3951531"/>
                  <a:pt x="5008077" y="3921419"/>
                  <a:pt x="5008077" y="3880713"/>
                </a:cubicBezTo>
                <a:close/>
                <a:moveTo>
                  <a:pt x="3999630" y="3827632"/>
                </a:moveTo>
                <a:lnTo>
                  <a:pt x="4260758" y="3827632"/>
                </a:lnTo>
                <a:lnTo>
                  <a:pt x="4260758" y="3880713"/>
                </a:lnTo>
                <a:cubicBezTo>
                  <a:pt x="4260758" y="3921419"/>
                  <a:pt x="4229813" y="3951531"/>
                  <a:pt x="4188156" y="3951531"/>
                </a:cubicBezTo>
                <a:lnTo>
                  <a:pt x="4072232" y="3951531"/>
                </a:lnTo>
                <a:cubicBezTo>
                  <a:pt x="4030576" y="3951531"/>
                  <a:pt x="3999630" y="3921419"/>
                  <a:pt x="3999630" y="3880713"/>
                </a:cubicBezTo>
                <a:close/>
                <a:moveTo>
                  <a:pt x="2699111" y="3827632"/>
                </a:moveTo>
                <a:lnTo>
                  <a:pt x="2960237" y="3827632"/>
                </a:lnTo>
                <a:lnTo>
                  <a:pt x="2960237" y="3880713"/>
                </a:lnTo>
                <a:cubicBezTo>
                  <a:pt x="2960237" y="3921419"/>
                  <a:pt x="2929293" y="3951531"/>
                  <a:pt x="2887637" y="3951531"/>
                </a:cubicBezTo>
                <a:lnTo>
                  <a:pt x="2771712" y="3951531"/>
                </a:lnTo>
                <a:cubicBezTo>
                  <a:pt x="2730055" y="3951531"/>
                  <a:pt x="2699111" y="3921419"/>
                  <a:pt x="2699111" y="3880713"/>
                </a:cubicBezTo>
                <a:close/>
                <a:moveTo>
                  <a:pt x="6951299" y="3470572"/>
                </a:moveTo>
                <a:lnTo>
                  <a:pt x="7212426" y="3470572"/>
                </a:lnTo>
                <a:lnTo>
                  <a:pt x="7212426" y="3523656"/>
                </a:lnTo>
                <a:cubicBezTo>
                  <a:pt x="7212426" y="3564359"/>
                  <a:pt x="7181482" y="3594471"/>
                  <a:pt x="7139825" y="3594471"/>
                </a:cubicBezTo>
                <a:lnTo>
                  <a:pt x="7023900" y="3594471"/>
                </a:lnTo>
                <a:cubicBezTo>
                  <a:pt x="6982244" y="3594471"/>
                  <a:pt x="6951299" y="3564359"/>
                  <a:pt x="6951299" y="3523656"/>
                </a:cubicBezTo>
                <a:close/>
                <a:moveTo>
                  <a:pt x="5650779" y="3470572"/>
                </a:moveTo>
                <a:lnTo>
                  <a:pt x="5911906" y="3470572"/>
                </a:lnTo>
                <a:lnTo>
                  <a:pt x="5911906" y="3523656"/>
                </a:lnTo>
                <a:cubicBezTo>
                  <a:pt x="5911906" y="3564359"/>
                  <a:pt x="5880962" y="3594471"/>
                  <a:pt x="5839304" y="3594471"/>
                </a:cubicBezTo>
                <a:lnTo>
                  <a:pt x="5723380" y="3594471"/>
                </a:lnTo>
                <a:cubicBezTo>
                  <a:pt x="5681724" y="3594471"/>
                  <a:pt x="5650779" y="3564359"/>
                  <a:pt x="5650779" y="3523656"/>
                </a:cubicBezTo>
                <a:close/>
                <a:moveTo>
                  <a:pt x="4642332" y="3470572"/>
                </a:moveTo>
                <a:lnTo>
                  <a:pt x="4903458" y="3470572"/>
                </a:lnTo>
                <a:lnTo>
                  <a:pt x="4903458" y="3523656"/>
                </a:lnTo>
                <a:cubicBezTo>
                  <a:pt x="4903458" y="3564359"/>
                  <a:pt x="4872514" y="3594471"/>
                  <a:pt x="4830857" y="3594471"/>
                </a:cubicBezTo>
                <a:lnTo>
                  <a:pt x="4714933" y="3594471"/>
                </a:lnTo>
                <a:cubicBezTo>
                  <a:pt x="4673276" y="3594471"/>
                  <a:pt x="4642332" y="3564359"/>
                  <a:pt x="4642332" y="3523656"/>
                </a:cubicBezTo>
                <a:close/>
                <a:moveTo>
                  <a:pt x="3341812" y="3470572"/>
                </a:moveTo>
                <a:lnTo>
                  <a:pt x="3602940" y="3470572"/>
                </a:lnTo>
                <a:lnTo>
                  <a:pt x="3602940" y="3523656"/>
                </a:lnTo>
                <a:cubicBezTo>
                  <a:pt x="3602940" y="3564359"/>
                  <a:pt x="3571995" y="3594471"/>
                  <a:pt x="3530338" y="3594471"/>
                </a:cubicBezTo>
                <a:lnTo>
                  <a:pt x="3414414" y="3594471"/>
                </a:lnTo>
                <a:cubicBezTo>
                  <a:pt x="3372758" y="3594471"/>
                  <a:pt x="3341812" y="3564359"/>
                  <a:pt x="3341812" y="3523656"/>
                </a:cubicBezTo>
                <a:close/>
                <a:moveTo>
                  <a:pt x="2333365" y="3470572"/>
                </a:moveTo>
                <a:lnTo>
                  <a:pt x="2594492" y="3470572"/>
                </a:lnTo>
                <a:lnTo>
                  <a:pt x="2594492" y="3523656"/>
                </a:lnTo>
                <a:cubicBezTo>
                  <a:pt x="2594492" y="3564359"/>
                  <a:pt x="2563549" y="3594471"/>
                  <a:pt x="2521891" y="3594471"/>
                </a:cubicBezTo>
                <a:lnTo>
                  <a:pt x="2405966" y="3594471"/>
                </a:lnTo>
                <a:cubicBezTo>
                  <a:pt x="2364310" y="3594471"/>
                  <a:pt x="2333365" y="3564359"/>
                  <a:pt x="2333365" y="3523656"/>
                </a:cubicBezTo>
                <a:close/>
                <a:moveTo>
                  <a:pt x="7578172" y="3035798"/>
                </a:moveTo>
                <a:lnTo>
                  <a:pt x="7616258" y="3035798"/>
                </a:lnTo>
                <a:lnTo>
                  <a:pt x="7616258" y="3035918"/>
                </a:lnTo>
                <a:lnTo>
                  <a:pt x="7623973" y="3037346"/>
                </a:lnTo>
                <a:lnTo>
                  <a:pt x="7623973" y="3826204"/>
                </a:lnTo>
                <a:lnTo>
                  <a:pt x="7616258" y="3827632"/>
                </a:lnTo>
                <a:lnTo>
                  <a:pt x="7578172" y="3827632"/>
                </a:lnTo>
                <a:close/>
                <a:moveTo>
                  <a:pt x="6270512" y="3035798"/>
                </a:moveTo>
                <a:lnTo>
                  <a:pt x="6308597" y="3035798"/>
                </a:lnTo>
                <a:lnTo>
                  <a:pt x="6308597" y="3827632"/>
                </a:lnTo>
                <a:lnTo>
                  <a:pt x="6270512" y="3827632"/>
                </a:lnTo>
                <a:cubicBezTo>
                  <a:pt x="6207669" y="3827632"/>
                  <a:pt x="6162560" y="3782523"/>
                  <a:pt x="6162560" y="3719679"/>
                </a:cubicBezTo>
                <a:lnTo>
                  <a:pt x="6162560" y="3439983"/>
                </a:lnTo>
                <a:cubicBezTo>
                  <a:pt x="6162560" y="3437128"/>
                  <a:pt x="6162799" y="3434508"/>
                  <a:pt x="6162918" y="3431772"/>
                </a:cubicBezTo>
                <a:cubicBezTo>
                  <a:pt x="6162799" y="3429034"/>
                  <a:pt x="6162560" y="3426297"/>
                  <a:pt x="6162560" y="3423559"/>
                </a:cubicBezTo>
                <a:lnTo>
                  <a:pt x="6162560" y="3143865"/>
                </a:lnTo>
                <a:lnTo>
                  <a:pt x="6162560" y="3143746"/>
                </a:lnTo>
                <a:cubicBezTo>
                  <a:pt x="6162560" y="3080907"/>
                  <a:pt x="6207669" y="3035798"/>
                  <a:pt x="6270512" y="3035798"/>
                </a:cubicBezTo>
                <a:close/>
                <a:moveTo>
                  <a:pt x="5269204" y="3035798"/>
                </a:moveTo>
                <a:lnTo>
                  <a:pt x="5307290" y="3035798"/>
                </a:lnTo>
                <a:lnTo>
                  <a:pt x="5307290" y="3035918"/>
                </a:lnTo>
                <a:cubicBezTo>
                  <a:pt x="5370132" y="3035918"/>
                  <a:pt x="5415240" y="3081026"/>
                  <a:pt x="5415240" y="3143865"/>
                </a:cubicBezTo>
                <a:lnTo>
                  <a:pt x="5415240" y="3423559"/>
                </a:lnTo>
                <a:cubicBezTo>
                  <a:pt x="5415240" y="3426415"/>
                  <a:pt x="5415002" y="3429034"/>
                  <a:pt x="5414884" y="3431772"/>
                </a:cubicBezTo>
                <a:cubicBezTo>
                  <a:pt x="5415002" y="3434508"/>
                  <a:pt x="5415240" y="3437248"/>
                  <a:pt x="5415240" y="3439983"/>
                </a:cubicBezTo>
                <a:lnTo>
                  <a:pt x="5415240" y="3719679"/>
                </a:lnTo>
                <a:cubicBezTo>
                  <a:pt x="5415240" y="3782523"/>
                  <a:pt x="5370132" y="3827632"/>
                  <a:pt x="5307290" y="3827632"/>
                </a:cubicBezTo>
                <a:lnTo>
                  <a:pt x="5269204" y="3827632"/>
                </a:lnTo>
                <a:close/>
                <a:moveTo>
                  <a:pt x="3961544" y="3035798"/>
                </a:moveTo>
                <a:lnTo>
                  <a:pt x="3999630" y="3035798"/>
                </a:lnTo>
                <a:lnTo>
                  <a:pt x="3999630" y="3827632"/>
                </a:lnTo>
                <a:lnTo>
                  <a:pt x="3961544" y="3827632"/>
                </a:lnTo>
                <a:cubicBezTo>
                  <a:pt x="3898702" y="3827632"/>
                  <a:pt x="3853594" y="3782523"/>
                  <a:pt x="3853594" y="3719679"/>
                </a:cubicBezTo>
                <a:lnTo>
                  <a:pt x="3853594" y="3439983"/>
                </a:lnTo>
                <a:cubicBezTo>
                  <a:pt x="3853594" y="3437128"/>
                  <a:pt x="3853832" y="3434508"/>
                  <a:pt x="3853951" y="3431772"/>
                </a:cubicBezTo>
                <a:cubicBezTo>
                  <a:pt x="3853832" y="3429034"/>
                  <a:pt x="3853594" y="3426297"/>
                  <a:pt x="3853594" y="3423559"/>
                </a:cubicBezTo>
                <a:lnTo>
                  <a:pt x="3853594" y="3143865"/>
                </a:lnTo>
                <a:lnTo>
                  <a:pt x="3853594" y="3143746"/>
                </a:lnTo>
                <a:cubicBezTo>
                  <a:pt x="3853594" y="3080907"/>
                  <a:pt x="3898702" y="3035798"/>
                  <a:pt x="3961544" y="3035798"/>
                </a:cubicBezTo>
                <a:close/>
                <a:moveTo>
                  <a:pt x="2960237" y="3035798"/>
                </a:moveTo>
                <a:lnTo>
                  <a:pt x="2998324" y="3035798"/>
                </a:lnTo>
                <a:lnTo>
                  <a:pt x="2998324" y="3035918"/>
                </a:lnTo>
                <a:cubicBezTo>
                  <a:pt x="3061166" y="3035918"/>
                  <a:pt x="3106274" y="3081026"/>
                  <a:pt x="3106274" y="3143865"/>
                </a:cubicBezTo>
                <a:lnTo>
                  <a:pt x="3106274" y="3423559"/>
                </a:lnTo>
                <a:cubicBezTo>
                  <a:pt x="3106274" y="3426415"/>
                  <a:pt x="3106036" y="3429034"/>
                  <a:pt x="3105918" y="3431772"/>
                </a:cubicBezTo>
                <a:cubicBezTo>
                  <a:pt x="3106036" y="3434508"/>
                  <a:pt x="3106274" y="3437248"/>
                  <a:pt x="3106274" y="3439983"/>
                </a:cubicBezTo>
                <a:lnTo>
                  <a:pt x="3106274" y="3719679"/>
                </a:lnTo>
                <a:cubicBezTo>
                  <a:pt x="3106274" y="3782523"/>
                  <a:pt x="3061166" y="3827632"/>
                  <a:pt x="2998324" y="3827632"/>
                </a:cubicBezTo>
                <a:lnTo>
                  <a:pt x="2960237" y="3827632"/>
                </a:lnTo>
                <a:close/>
                <a:moveTo>
                  <a:pt x="7389645" y="2911900"/>
                </a:moveTo>
                <a:lnTo>
                  <a:pt x="7505569" y="2911900"/>
                </a:lnTo>
                <a:cubicBezTo>
                  <a:pt x="7547226" y="2911900"/>
                  <a:pt x="7578171" y="2942014"/>
                  <a:pt x="7578171" y="2982718"/>
                </a:cubicBezTo>
                <a:lnTo>
                  <a:pt x="7578171" y="3035798"/>
                </a:lnTo>
                <a:lnTo>
                  <a:pt x="7317044" y="3035798"/>
                </a:lnTo>
                <a:lnTo>
                  <a:pt x="7317044" y="2982718"/>
                </a:lnTo>
                <a:cubicBezTo>
                  <a:pt x="7317044" y="2942014"/>
                  <a:pt x="7347989" y="2911900"/>
                  <a:pt x="7389645" y="2911900"/>
                </a:cubicBezTo>
                <a:close/>
                <a:moveTo>
                  <a:pt x="6381198" y="2911900"/>
                </a:moveTo>
                <a:lnTo>
                  <a:pt x="6497122" y="2911900"/>
                </a:lnTo>
                <a:cubicBezTo>
                  <a:pt x="6538780" y="2911900"/>
                  <a:pt x="6569724" y="2942014"/>
                  <a:pt x="6569724" y="2982718"/>
                </a:cubicBezTo>
                <a:lnTo>
                  <a:pt x="6569724" y="3035798"/>
                </a:lnTo>
                <a:lnTo>
                  <a:pt x="6308597" y="3035798"/>
                </a:lnTo>
                <a:lnTo>
                  <a:pt x="6308597" y="2982718"/>
                </a:lnTo>
                <a:cubicBezTo>
                  <a:pt x="6308597" y="2942014"/>
                  <a:pt x="6339542" y="2911900"/>
                  <a:pt x="6381198" y="2911900"/>
                </a:cubicBezTo>
                <a:close/>
                <a:moveTo>
                  <a:pt x="5080678" y="2911900"/>
                </a:moveTo>
                <a:lnTo>
                  <a:pt x="5196602" y="2911900"/>
                </a:lnTo>
                <a:cubicBezTo>
                  <a:pt x="5238260" y="2911900"/>
                  <a:pt x="5269204" y="2942014"/>
                  <a:pt x="5269204" y="2982718"/>
                </a:cubicBezTo>
                <a:lnTo>
                  <a:pt x="5269204" y="3035798"/>
                </a:lnTo>
                <a:lnTo>
                  <a:pt x="5008077" y="3035798"/>
                </a:lnTo>
                <a:lnTo>
                  <a:pt x="5008077" y="2982718"/>
                </a:lnTo>
                <a:cubicBezTo>
                  <a:pt x="5008077" y="2942014"/>
                  <a:pt x="5039022" y="2911900"/>
                  <a:pt x="5080678" y="2911900"/>
                </a:cubicBezTo>
                <a:close/>
                <a:moveTo>
                  <a:pt x="4072232" y="2911900"/>
                </a:moveTo>
                <a:lnTo>
                  <a:pt x="4188156" y="2911900"/>
                </a:lnTo>
                <a:cubicBezTo>
                  <a:pt x="4229813" y="2911900"/>
                  <a:pt x="4260758" y="2942014"/>
                  <a:pt x="4260758" y="2982718"/>
                </a:cubicBezTo>
                <a:lnTo>
                  <a:pt x="4260758" y="3035798"/>
                </a:lnTo>
                <a:lnTo>
                  <a:pt x="3999630" y="3035798"/>
                </a:lnTo>
                <a:lnTo>
                  <a:pt x="3999630" y="2982718"/>
                </a:lnTo>
                <a:cubicBezTo>
                  <a:pt x="3999630" y="2942014"/>
                  <a:pt x="4030576" y="2911900"/>
                  <a:pt x="4072232" y="2911900"/>
                </a:cubicBezTo>
                <a:close/>
                <a:moveTo>
                  <a:pt x="2771712" y="2911900"/>
                </a:moveTo>
                <a:lnTo>
                  <a:pt x="2887637" y="2911900"/>
                </a:lnTo>
                <a:cubicBezTo>
                  <a:pt x="2929293" y="2911900"/>
                  <a:pt x="2960237" y="2942014"/>
                  <a:pt x="2960237" y="2982718"/>
                </a:cubicBezTo>
                <a:lnTo>
                  <a:pt x="2960237" y="3035798"/>
                </a:lnTo>
                <a:lnTo>
                  <a:pt x="2699111" y="3035798"/>
                </a:lnTo>
                <a:lnTo>
                  <a:pt x="2699111" y="2982718"/>
                </a:lnTo>
                <a:cubicBezTo>
                  <a:pt x="2699111" y="2942014"/>
                  <a:pt x="2730055" y="2911900"/>
                  <a:pt x="2771712" y="2911900"/>
                </a:cubicBezTo>
                <a:close/>
                <a:moveTo>
                  <a:pt x="1763265" y="2911900"/>
                </a:moveTo>
                <a:lnTo>
                  <a:pt x="1879188" y="2911900"/>
                </a:lnTo>
                <a:cubicBezTo>
                  <a:pt x="1920846" y="2911900"/>
                  <a:pt x="1951791" y="2942014"/>
                  <a:pt x="1951791" y="2982718"/>
                </a:cubicBezTo>
                <a:lnTo>
                  <a:pt x="1951791" y="3035798"/>
                </a:lnTo>
                <a:lnTo>
                  <a:pt x="1690664" y="3035798"/>
                </a:lnTo>
                <a:lnTo>
                  <a:pt x="1690664" y="3827632"/>
                </a:lnTo>
                <a:lnTo>
                  <a:pt x="1951791" y="3827632"/>
                </a:lnTo>
                <a:lnTo>
                  <a:pt x="1951791" y="3880713"/>
                </a:lnTo>
                <a:cubicBezTo>
                  <a:pt x="1951791" y="3921419"/>
                  <a:pt x="1920846" y="3951531"/>
                  <a:pt x="1879188" y="3951531"/>
                </a:cubicBezTo>
                <a:lnTo>
                  <a:pt x="1763265" y="3951531"/>
                </a:lnTo>
                <a:cubicBezTo>
                  <a:pt x="1721609" y="3951531"/>
                  <a:pt x="1690663" y="3921419"/>
                  <a:pt x="1690663" y="3880713"/>
                </a:cubicBezTo>
                <a:lnTo>
                  <a:pt x="1690663" y="3827632"/>
                </a:lnTo>
                <a:lnTo>
                  <a:pt x="1652579" y="3827632"/>
                </a:lnTo>
                <a:cubicBezTo>
                  <a:pt x="1589736" y="3827632"/>
                  <a:pt x="1544627" y="3782523"/>
                  <a:pt x="1544627" y="3719679"/>
                </a:cubicBezTo>
                <a:lnTo>
                  <a:pt x="1544627" y="3439983"/>
                </a:lnTo>
                <a:cubicBezTo>
                  <a:pt x="1544627" y="3437128"/>
                  <a:pt x="1544866" y="3434508"/>
                  <a:pt x="1544985" y="3431772"/>
                </a:cubicBezTo>
                <a:cubicBezTo>
                  <a:pt x="1544866" y="3429034"/>
                  <a:pt x="1544627" y="3426297"/>
                  <a:pt x="1544627" y="3423559"/>
                </a:cubicBezTo>
                <a:lnTo>
                  <a:pt x="1544627" y="3143865"/>
                </a:lnTo>
                <a:lnTo>
                  <a:pt x="1544627" y="3143746"/>
                </a:lnTo>
                <a:cubicBezTo>
                  <a:pt x="1544627" y="3080907"/>
                  <a:pt x="1589736" y="3035798"/>
                  <a:pt x="1652579" y="3035798"/>
                </a:cubicBezTo>
                <a:lnTo>
                  <a:pt x="1690663" y="3035798"/>
                </a:lnTo>
                <a:lnTo>
                  <a:pt x="1690663" y="2982718"/>
                </a:lnTo>
                <a:cubicBezTo>
                  <a:pt x="1690663" y="2942014"/>
                  <a:pt x="1721609" y="2911900"/>
                  <a:pt x="1763265" y="2911900"/>
                </a:cubicBezTo>
                <a:close/>
                <a:moveTo>
                  <a:pt x="6913214" y="2678744"/>
                </a:moveTo>
                <a:lnTo>
                  <a:pt x="6951299" y="2678744"/>
                </a:lnTo>
                <a:lnTo>
                  <a:pt x="6951299" y="3470572"/>
                </a:lnTo>
                <a:lnTo>
                  <a:pt x="6913214" y="3470572"/>
                </a:lnTo>
                <a:cubicBezTo>
                  <a:pt x="6850371" y="3470572"/>
                  <a:pt x="6805263" y="3425463"/>
                  <a:pt x="6805263" y="3362621"/>
                </a:cubicBezTo>
                <a:lnTo>
                  <a:pt x="6805263" y="3082930"/>
                </a:lnTo>
                <a:cubicBezTo>
                  <a:pt x="6805263" y="3080073"/>
                  <a:pt x="6805501" y="3077457"/>
                  <a:pt x="6805620" y="3074718"/>
                </a:cubicBezTo>
                <a:cubicBezTo>
                  <a:pt x="6805501" y="3071982"/>
                  <a:pt x="6805263" y="3069244"/>
                  <a:pt x="6805263" y="3066506"/>
                </a:cubicBezTo>
                <a:lnTo>
                  <a:pt x="6805263" y="2786813"/>
                </a:lnTo>
                <a:lnTo>
                  <a:pt x="6805263" y="2786695"/>
                </a:lnTo>
                <a:cubicBezTo>
                  <a:pt x="6805263" y="2723855"/>
                  <a:pt x="6850371" y="2678744"/>
                  <a:pt x="6913214" y="2678744"/>
                </a:cubicBezTo>
                <a:close/>
                <a:moveTo>
                  <a:pt x="5911906" y="2678744"/>
                </a:moveTo>
                <a:lnTo>
                  <a:pt x="5949993" y="2678744"/>
                </a:lnTo>
                <a:lnTo>
                  <a:pt x="5949993" y="2678861"/>
                </a:lnTo>
                <a:cubicBezTo>
                  <a:pt x="6012834" y="2678861"/>
                  <a:pt x="6057942" y="2723976"/>
                  <a:pt x="6057942" y="2786813"/>
                </a:cubicBezTo>
                <a:lnTo>
                  <a:pt x="6057942" y="3066506"/>
                </a:lnTo>
                <a:cubicBezTo>
                  <a:pt x="6057942" y="3069363"/>
                  <a:pt x="6057704" y="3071982"/>
                  <a:pt x="6057586" y="3074718"/>
                </a:cubicBezTo>
                <a:cubicBezTo>
                  <a:pt x="6057704" y="3077457"/>
                  <a:pt x="6057942" y="3080193"/>
                  <a:pt x="6057942" y="3082930"/>
                </a:cubicBezTo>
                <a:lnTo>
                  <a:pt x="6057942" y="3362621"/>
                </a:lnTo>
                <a:cubicBezTo>
                  <a:pt x="6057942" y="3425463"/>
                  <a:pt x="6012834" y="3470572"/>
                  <a:pt x="5949993" y="3470572"/>
                </a:cubicBezTo>
                <a:lnTo>
                  <a:pt x="5911906" y="3470572"/>
                </a:lnTo>
                <a:close/>
                <a:moveTo>
                  <a:pt x="4604246" y="2678744"/>
                </a:moveTo>
                <a:lnTo>
                  <a:pt x="4642332" y="2678744"/>
                </a:lnTo>
                <a:lnTo>
                  <a:pt x="4642332" y="3470572"/>
                </a:lnTo>
                <a:lnTo>
                  <a:pt x="4604246" y="3470572"/>
                </a:lnTo>
                <a:cubicBezTo>
                  <a:pt x="4541404" y="3470572"/>
                  <a:pt x="4496296" y="3425463"/>
                  <a:pt x="4496296" y="3362621"/>
                </a:cubicBezTo>
                <a:lnTo>
                  <a:pt x="4496296" y="3082930"/>
                </a:lnTo>
                <a:cubicBezTo>
                  <a:pt x="4496296" y="3080073"/>
                  <a:pt x="4496534" y="3077457"/>
                  <a:pt x="4496653" y="3074718"/>
                </a:cubicBezTo>
                <a:cubicBezTo>
                  <a:pt x="4496534" y="3071982"/>
                  <a:pt x="4496296" y="3069244"/>
                  <a:pt x="4496296" y="3066506"/>
                </a:cubicBezTo>
                <a:lnTo>
                  <a:pt x="4496296" y="2786813"/>
                </a:lnTo>
                <a:lnTo>
                  <a:pt x="4496296" y="2786695"/>
                </a:lnTo>
                <a:cubicBezTo>
                  <a:pt x="4496296" y="2723855"/>
                  <a:pt x="4541404" y="2678744"/>
                  <a:pt x="4604246" y="2678744"/>
                </a:cubicBezTo>
                <a:close/>
                <a:moveTo>
                  <a:pt x="3602940" y="2678744"/>
                </a:moveTo>
                <a:lnTo>
                  <a:pt x="3641025" y="2678744"/>
                </a:lnTo>
                <a:lnTo>
                  <a:pt x="3641025" y="2678861"/>
                </a:lnTo>
                <a:cubicBezTo>
                  <a:pt x="3703867" y="2678861"/>
                  <a:pt x="3748976" y="2723976"/>
                  <a:pt x="3748976" y="2786813"/>
                </a:cubicBezTo>
                <a:lnTo>
                  <a:pt x="3748976" y="3066506"/>
                </a:lnTo>
                <a:cubicBezTo>
                  <a:pt x="3748976" y="3069363"/>
                  <a:pt x="3748738" y="3071982"/>
                  <a:pt x="3748619" y="3074718"/>
                </a:cubicBezTo>
                <a:cubicBezTo>
                  <a:pt x="3748738" y="3077457"/>
                  <a:pt x="3748976" y="3080193"/>
                  <a:pt x="3748976" y="3082930"/>
                </a:cubicBezTo>
                <a:lnTo>
                  <a:pt x="3748976" y="3362621"/>
                </a:lnTo>
                <a:cubicBezTo>
                  <a:pt x="3748976" y="3425463"/>
                  <a:pt x="3703867" y="3470572"/>
                  <a:pt x="3641025" y="3470572"/>
                </a:cubicBezTo>
                <a:lnTo>
                  <a:pt x="3602940" y="3470572"/>
                </a:lnTo>
                <a:close/>
                <a:moveTo>
                  <a:pt x="2295279" y="2678744"/>
                </a:moveTo>
                <a:lnTo>
                  <a:pt x="2333365" y="2678744"/>
                </a:lnTo>
                <a:lnTo>
                  <a:pt x="2333365" y="3470572"/>
                </a:lnTo>
                <a:lnTo>
                  <a:pt x="2295279" y="3470572"/>
                </a:lnTo>
                <a:cubicBezTo>
                  <a:pt x="2232437" y="3470572"/>
                  <a:pt x="2187328" y="3425463"/>
                  <a:pt x="2187328" y="3362621"/>
                </a:cubicBezTo>
                <a:lnTo>
                  <a:pt x="2187328" y="3082930"/>
                </a:lnTo>
                <a:cubicBezTo>
                  <a:pt x="2187328" y="3080073"/>
                  <a:pt x="2187567" y="3077457"/>
                  <a:pt x="2187686" y="3074718"/>
                </a:cubicBezTo>
                <a:cubicBezTo>
                  <a:pt x="2187567" y="3071982"/>
                  <a:pt x="2187328" y="3069244"/>
                  <a:pt x="2187328" y="3066506"/>
                </a:cubicBezTo>
                <a:lnTo>
                  <a:pt x="2187328" y="2786813"/>
                </a:lnTo>
                <a:lnTo>
                  <a:pt x="2187328" y="2786695"/>
                </a:lnTo>
                <a:cubicBezTo>
                  <a:pt x="2187328" y="2723855"/>
                  <a:pt x="2232437" y="2678744"/>
                  <a:pt x="2295279" y="2678744"/>
                </a:cubicBezTo>
                <a:close/>
                <a:moveTo>
                  <a:pt x="7023900" y="2554849"/>
                </a:moveTo>
                <a:lnTo>
                  <a:pt x="7139825" y="2554849"/>
                </a:lnTo>
                <a:cubicBezTo>
                  <a:pt x="7181482" y="2554849"/>
                  <a:pt x="7212426" y="2584960"/>
                  <a:pt x="7212426" y="2625664"/>
                </a:cubicBezTo>
                <a:lnTo>
                  <a:pt x="7212426" y="2678744"/>
                </a:lnTo>
                <a:lnTo>
                  <a:pt x="6951299" y="2678744"/>
                </a:lnTo>
                <a:lnTo>
                  <a:pt x="6951299" y="2625664"/>
                </a:lnTo>
                <a:cubicBezTo>
                  <a:pt x="6951299" y="2584960"/>
                  <a:pt x="6982244" y="2554849"/>
                  <a:pt x="7023900" y="2554849"/>
                </a:cubicBezTo>
                <a:close/>
                <a:moveTo>
                  <a:pt x="5723380" y="2554849"/>
                </a:moveTo>
                <a:lnTo>
                  <a:pt x="5839304" y="2554849"/>
                </a:lnTo>
                <a:cubicBezTo>
                  <a:pt x="5880962" y="2554849"/>
                  <a:pt x="5911906" y="2584960"/>
                  <a:pt x="5911906" y="2625664"/>
                </a:cubicBezTo>
                <a:lnTo>
                  <a:pt x="5911906" y="2678744"/>
                </a:lnTo>
                <a:lnTo>
                  <a:pt x="5650779" y="2678744"/>
                </a:lnTo>
                <a:lnTo>
                  <a:pt x="5650779" y="2625664"/>
                </a:lnTo>
                <a:cubicBezTo>
                  <a:pt x="5650779" y="2584960"/>
                  <a:pt x="5681724" y="2554849"/>
                  <a:pt x="5723380" y="2554849"/>
                </a:cubicBezTo>
                <a:close/>
                <a:moveTo>
                  <a:pt x="4714933" y="2554849"/>
                </a:moveTo>
                <a:lnTo>
                  <a:pt x="4830857" y="2554849"/>
                </a:lnTo>
                <a:cubicBezTo>
                  <a:pt x="4872514" y="2554849"/>
                  <a:pt x="4903458" y="2584960"/>
                  <a:pt x="4903458" y="2625664"/>
                </a:cubicBezTo>
                <a:lnTo>
                  <a:pt x="4903458" y="2678744"/>
                </a:lnTo>
                <a:lnTo>
                  <a:pt x="4642332" y="2678744"/>
                </a:lnTo>
                <a:lnTo>
                  <a:pt x="4642332" y="2625664"/>
                </a:lnTo>
                <a:cubicBezTo>
                  <a:pt x="4642332" y="2584960"/>
                  <a:pt x="4673276" y="2554849"/>
                  <a:pt x="4714933" y="2554849"/>
                </a:cubicBezTo>
                <a:close/>
                <a:moveTo>
                  <a:pt x="3414414" y="2554849"/>
                </a:moveTo>
                <a:lnTo>
                  <a:pt x="3530338" y="2554849"/>
                </a:lnTo>
                <a:cubicBezTo>
                  <a:pt x="3571995" y="2554849"/>
                  <a:pt x="3602940" y="2584960"/>
                  <a:pt x="3602940" y="2625664"/>
                </a:cubicBezTo>
                <a:lnTo>
                  <a:pt x="3602940" y="2678744"/>
                </a:lnTo>
                <a:lnTo>
                  <a:pt x="3341812" y="2678744"/>
                </a:lnTo>
                <a:lnTo>
                  <a:pt x="3341812" y="2625664"/>
                </a:lnTo>
                <a:cubicBezTo>
                  <a:pt x="3341812" y="2584960"/>
                  <a:pt x="3372758" y="2554849"/>
                  <a:pt x="3414414" y="2554849"/>
                </a:cubicBezTo>
                <a:close/>
                <a:moveTo>
                  <a:pt x="2405966" y="2554849"/>
                </a:moveTo>
                <a:lnTo>
                  <a:pt x="2521891" y="2554849"/>
                </a:lnTo>
                <a:cubicBezTo>
                  <a:pt x="2563549" y="2554849"/>
                  <a:pt x="2594492" y="2584960"/>
                  <a:pt x="2594492" y="2625664"/>
                </a:cubicBezTo>
                <a:lnTo>
                  <a:pt x="2594492" y="2678744"/>
                </a:lnTo>
                <a:lnTo>
                  <a:pt x="2333365" y="2678744"/>
                </a:lnTo>
                <a:lnTo>
                  <a:pt x="2333365" y="2625664"/>
                </a:lnTo>
                <a:cubicBezTo>
                  <a:pt x="2333365" y="2584960"/>
                  <a:pt x="2364310" y="2554849"/>
                  <a:pt x="2405966" y="2554849"/>
                </a:cubicBezTo>
                <a:close/>
                <a:moveTo>
                  <a:pt x="6308597" y="2423214"/>
                </a:moveTo>
                <a:lnTo>
                  <a:pt x="6569724" y="2423214"/>
                </a:lnTo>
                <a:lnTo>
                  <a:pt x="6569724" y="2476298"/>
                </a:lnTo>
                <a:cubicBezTo>
                  <a:pt x="6569724" y="2517002"/>
                  <a:pt x="6538780" y="2547114"/>
                  <a:pt x="6497122" y="2547114"/>
                </a:cubicBezTo>
                <a:lnTo>
                  <a:pt x="6381198" y="2547114"/>
                </a:lnTo>
                <a:cubicBezTo>
                  <a:pt x="6339542" y="2547114"/>
                  <a:pt x="6308597" y="2517002"/>
                  <a:pt x="6308597" y="2476298"/>
                </a:cubicBezTo>
                <a:close/>
                <a:moveTo>
                  <a:pt x="5008077" y="2423214"/>
                </a:moveTo>
                <a:lnTo>
                  <a:pt x="5269204" y="2423214"/>
                </a:lnTo>
                <a:lnTo>
                  <a:pt x="5269204" y="2476298"/>
                </a:lnTo>
                <a:cubicBezTo>
                  <a:pt x="5269204" y="2517002"/>
                  <a:pt x="5238260" y="2547114"/>
                  <a:pt x="5196602" y="2547114"/>
                </a:cubicBezTo>
                <a:lnTo>
                  <a:pt x="5080678" y="2547114"/>
                </a:lnTo>
                <a:cubicBezTo>
                  <a:pt x="5039022" y="2547114"/>
                  <a:pt x="5008077" y="2517002"/>
                  <a:pt x="5008077" y="2476298"/>
                </a:cubicBezTo>
                <a:close/>
                <a:moveTo>
                  <a:pt x="3999630" y="2423214"/>
                </a:moveTo>
                <a:lnTo>
                  <a:pt x="4260758" y="2423214"/>
                </a:lnTo>
                <a:lnTo>
                  <a:pt x="4260758" y="2476298"/>
                </a:lnTo>
                <a:cubicBezTo>
                  <a:pt x="4260758" y="2517002"/>
                  <a:pt x="4229813" y="2547114"/>
                  <a:pt x="4188156" y="2547114"/>
                </a:cubicBezTo>
                <a:lnTo>
                  <a:pt x="4072232" y="2547114"/>
                </a:lnTo>
                <a:cubicBezTo>
                  <a:pt x="4030576" y="2547114"/>
                  <a:pt x="3999630" y="2517002"/>
                  <a:pt x="3999630" y="2476298"/>
                </a:cubicBezTo>
                <a:close/>
                <a:moveTo>
                  <a:pt x="2699111" y="2423214"/>
                </a:moveTo>
                <a:lnTo>
                  <a:pt x="2960237" y="2423214"/>
                </a:lnTo>
                <a:lnTo>
                  <a:pt x="2960237" y="2476298"/>
                </a:lnTo>
                <a:cubicBezTo>
                  <a:pt x="2960237" y="2517002"/>
                  <a:pt x="2929293" y="2547114"/>
                  <a:pt x="2887637" y="2547114"/>
                </a:cubicBezTo>
                <a:lnTo>
                  <a:pt x="2771712" y="2547114"/>
                </a:lnTo>
                <a:cubicBezTo>
                  <a:pt x="2730055" y="2547114"/>
                  <a:pt x="2699111" y="2517002"/>
                  <a:pt x="2699111" y="2476298"/>
                </a:cubicBezTo>
                <a:close/>
                <a:moveTo>
                  <a:pt x="7317044" y="2423213"/>
                </a:moveTo>
                <a:lnTo>
                  <a:pt x="7578171" y="2423213"/>
                </a:lnTo>
                <a:lnTo>
                  <a:pt x="7578171" y="2476298"/>
                </a:lnTo>
                <a:cubicBezTo>
                  <a:pt x="7578171" y="2517002"/>
                  <a:pt x="7547226" y="2547114"/>
                  <a:pt x="7505569" y="2547114"/>
                </a:cubicBezTo>
                <a:lnTo>
                  <a:pt x="7389645" y="2547114"/>
                </a:lnTo>
                <a:cubicBezTo>
                  <a:pt x="7347989" y="2547114"/>
                  <a:pt x="7317044" y="2517002"/>
                  <a:pt x="7317044" y="2476298"/>
                </a:cubicBezTo>
                <a:close/>
                <a:moveTo>
                  <a:pt x="4642332" y="2066156"/>
                </a:moveTo>
                <a:lnTo>
                  <a:pt x="4903458" y="2066156"/>
                </a:lnTo>
                <a:lnTo>
                  <a:pt x="4903458" y="2119239"/>
                </a:lnTo>
                <a:cubicBezTo>
                  <a:pt x="4903458" y="2159943"/>
                  <a:pt x="4872514" y="2190055"/>
                  <a:pt x="4830857" y="2190055"/>
                </a:cubicBezTo>
                <a:lnTo>
                  <a:pt x="4714933" y="2190055"/>
                </a:lnTo>
                <a:cubicBezTo>
                  <a:pt x="4673276" y="2190055"/>
                  <a:pt x="4642332" y="2159943"/>
                  <a:pt x="4642332" y="2119239"/>
                </a:cubicBezTo>
                <a:close/>
                <a:moveTo>
                  <a:pt x="3341812" y="2066156"/>
                </a:moveTo>
                <a:lnTo>
                  <a:pt x="3602940" y="2066156"/>
                </a:lnTo>
                <a:lnTo>
                  <a:pt x="3602940" y="2119239"/>
                </a:lnTo>
                <a:cubicBezTo>
                  <a:pt x="3602940" y="2159943"/>
                  <a:pt x="3571995" y="2190055"/>
                  <a:pt x="3530338" y="2190055"/>
                </a:cubicBezTo>
                <a:lnTo>
                  <a:pt x="3414414" y="2190055"/>
                </a:lnTo>
                <a:cubicBezTo>
                  <a:pt x="3372758" y="2190055"/>
                  <a:pt x="3341812" y="2159943"/>
                  <a:pt x="3341812" y="2119239"/>
                </a:cubicBezTo>
                <a:close/>
                <a:moveTo>
                  <a:pt x="2333365" y="2066156"/>
                </a:moveTo>
                <a:lnTo>
                  <a:pt x="2594492" y="2066156"/>
                </a:lnTo>
                <a:lnTo>
                  <a:pt x="2594492" y="2119239"/>
                </a:lnTo>
                <a:cubicBezTo>
                  <a:pt x="2594492" y="2159944"/>
                  <a:pt x="2563549" y="2190057"/>
                  <a:pt x="2521891" y="2190057"/>
                </a:cubicBezTo>
                <a:lnTo>
                  <a:pt x="2405966" y="2190057"/>
                </a:lnTo>
                <a:cubicBezTo>
                  <a:pt x="2364310" y="2190057"/>
                  <a:pt x="2333365" y="2159944"/>
                  <a:pt x="2333365" y="2119239"/>
                </a:cubicBezTo>
                <a:close/>
                <a:moveTo>
                  <a:pt x="6951299" y="2066155"/>
                </a:moveTo>
                <a:lnTo>
                  <a:pt x="7212426" y="2066155"/>
                </a:lnTo>
                <a:lnTo>
                  <a:pt x="7212426" y="2119239"/>
                </a:lnTo>
                <a:cubicBezTo>
                  <a:pt x="7212426" y="2159943"/>
                  <a:pt x="7181482" y="2190055"/>
                  <a:pt x="7139825" y="2190055"/>
                </a:cubicBezTo>
                <a:lnTo>
                  <a:pt x="7023900" y="2190055"/>
                </a:lnTo>
                <a:cubicBezTo>
                  <a:pt x="6982244" y="2190055"/>
                  <a:pt x="6951299" y="2159943"/>
                  <a:pt x="6951299" y="2119239"/>
                </a:cubicBezTo>
                <a:close/>
                <a:moveTo>
                  <a:pt x="7578172" y="1631381"/>
                </a:moveTo>
                <a:lnTo>
                  <a:pt x="7616258" y="1631381"/>
                </a:lnTo>
                <a:lnTo>
                  <a:pt x="7616258" y="1631499"/>
                </a:lnTo>
                <a:lnTo>
                  <a:pt x="7623973" y="1632927"/>
                </a:lnTo>
                <a:lnTo>
                  <a:pt x="7623973" y="2421786"/>
                </a:lnTo>
                <a:lnTo>
                  <a:pt x="7616258" y="2423214"/>
                </a:lnTo>
                <a:lnTo>
                  <a:pt x="7578172" y="2423214"/>
                </a:lnTo>
                <a:close/>
                <a:moveTo>
                  <a:pt x="6270512" y="1631381"/>
                </a:moveTo>
                <a:lnTo>
                  <a:pt x="6308597" y="1631381"/>
                </a:lnTo>
                <a:lnTo>
                  <a:pt x="6308597" y="2423214"/>
                </a:lnTo>
                <a:lnTo>
                  <a:pt x="6270512" y="2423214"/>
                </a:lnTo>
                <a:cubicBezTo>
                  <a:pt x="6207669" y="2423214"/>
                  <a:pt x="6162560" y="2378107"/>
                  <a:pt x="6162560" y="2315263"/>
                </a:cubicBezTo>
                <a:lnTo>
                  <a:pt x="6162560" y="2035569"/>
                </a:lnTo>
                <a:cubicBezTo>
                  <a:pt x="6162560" y="2032713"/>
                  <a:pt x="6162799" y="2030095"/>
                  <a:pt x="6162918" y="2027357"/>
                </a:cubicBezTo>
                <a:cubicBezTo>
                  <a:pt x="6162799" y="2024619"/>
                  <a:pt x="6162560" y="2021881"/>
                  <a:pt x="6162560" y="2019143"/>
                </a:cubicBezTo>
                <a:lnTo>
                  <a:pt x="6162560" y="1739450"/>
                </a:lnTo>
                <a:lnTo>
                  <a:pt x="6162560" y="1739330"/>
                </a:lnTo>
                <a:cubicBezTo>
                  <a:pt x="6162560" y="1676490"/>
                  <a:pt x="6207669" y="1631381"/>
                  <a:pt x="6270512" y="1631381"/>
                </a:cubicBezTo>
                <a:close/>
                <a:moveTo>
                  <a:pt x="5269204" y="1631381"/>
                </a:moveTo>
                <a:lnTo>
                  <a:pt x="5307290" y="1631381"/>
                </a:lnTo>
                <a:lnTo>
                  <a:pt x="5307290" y="1631500"/>
                </a:lnTo>
                <a:cubicBezTo>
                  <a:pt x="5370132" y="1631500"/>
                  <a:pt x="5415240" y="1676608"/>
                  <a:pt x="5415240" y="1739450"/>
                </a:cubicBezTo>
                <a:lnTo>
                  <a:pt x="5415240" y="2019144"/>
                </a:lnTo>
                <a:cubicBezTo>
                  <a:pt x="5415240" y="2022001"/>
                  <a:pt x="5415002" y="2024620"/>
                  <a:pt x="5414884" y="2027357"/>
                </a:cubicBezTo>
                <a:cubicBezTo>
                  <a:pt x="5415002" y="2030095"/>
                  <a:pt x="5415240" y="2032831"/>
                  <a:pt x="5415240" y="2035569"/>
                </a:cubicBezTo>
                <a:lnTo>
                  <a:pt x="5415240" y="2315263"/>
                </a:lnTo>
                <a:cubicBezTo>
                  <a:pt x="5415240" y="2378107"/>
                  <a:pt x="5370132" y="2423214"/>
                  <a:pt x="5307290" y="2423214"/>
                </a:cubicBezTo>
                <a:lnTo>
                  <a:pt x="5269204" y="2423214"/>
                </a:lnTo>
                <a:close/>
                <a:moveTo>
                  <a:pt x="3961544" y="1631381"/>
                </a:moveTo>
                <a:lnTo>
                  <a:pt x="3999630" y="1631381"/>
                </a:lnTo>
                <a:lnTo>
                  <a:pt x="3999630" y="2423214"/>
                </a:lnTo>
                <a:lnTo>
                  <a:pt x="3961544" y="2423214"/>
                </a:lnTo>
                <a:cubicBezTo>
                  <a:pt x="3898702" y="2423214"/>
                  <a:pt x="3853594" y="2378107"/>
                  <a:pt x="3853594" y="2315263"/>
                </a:cubicBezTo>
                <a:lnTo>
                  <a:pt x="3853594" y="2035569"/>
                </a:lnTo>
                <a:cubicBezTo>
                  <a:pt x="3853594" y="2032713"/>
                  <a:pt x="3853832" y="2030095"/>
                  <a:pt x="3853951" y="2027357"/>
                </a:cubicBezTo>
                <a:cubicBezTo>
                  <a:pt x="3853832" y="2024620"/>
                  <a:pt x="3853594" y="2021881"/>
                  <a:pt x="3853594" y="2019144"/>
                </a:cubicBezTo>
                <a:lnTo>
                  <a:pt x="3853594" y="1739450"/>
                </a:lnTo>
                <a:lnTo>
                  <a:pt x="3853594" y="1739331"/>
                </a:lnTo>
                <a:cubicBezTo>
                  <a:pt x="3853594" y="1676490"/>
                  <a:pt x="3898702" y="1631381"/>
                  <a:pt x="3961544" y="1631381"/>
                </a:cubicBezTo>
                <a:close/>
                <a:moveTo>
                  <a:pt x="2960237" y="1631381"/>
                </a:moveTo>
                <a:lnTo>
                  <a:pt x="2998324" y="1631381"/>
                </a:lnTo>
                <a:lnTo>
                  <a:pt x="2998324" y="1631500"/>
                </a:lnTo>
                <a:cubicBezTo>
                  <a:pt x="3061166" y="1631500"/>
                  <a:pt x="3106274" y="1676608"/>
                  <a:pt x="3106274" y="1739450"/>
                </a:cubicBezTo>
                <a:lnTo>
                  <a:pt x="3106274" y="2019144"/>
                </a:lnTo>
                <a:cubicBezTo>
                  <a:pt x="3106274" y="2022001"/>
                  <a:pt x="3106036" y="2024620"/>
                  <a:pt x="3105918" y="2027357"/>
                </a:cubicBezTo>
                <a:cubicBezTo>
                  <a:pt x="3106036" y="2030095"/>
                  <a:pt x="3106274" y="2032831"/>
                  <a:pt x="3106274" y="2035569"/>
                </a:cubicBezTo>
                <a:lnTo>
                  <a:pt x="3106274" y="2315263"/>
                </a:lnTo>
                <a:cubicBezTo>
                  <a:pt x="3106274" y="2378107"/>
                  <a:pt x="3061166" y="2423214"/>
                  <a:pt x="2998324" y="2423214"/>
                </a:cubicBezTo>
                <a:lnTo>
                  <a:pt x="2960237" y="2423214"/>
                </a:lnTo>
                <a:close/>
                <a:moveTo>
                  <a:pt x="2771712" y="1507483"/>
                </a:moveTo>
                <a:lnTo>
                  <a:pt x="2887637" y="1507483"/>
                </a:lnTo>
                <a:cubicBezTo>
                  <a:pt x="2929293" y="1507483"/>
                  <a:pt x="2960237" y="1537596"/>
                  <a:pt x="2960237" y="1578298"/>
                </a:cubicBezTo>
                <a:lnTo>
                  <a:pt x="2960237" y="1631381"/>
                </a:lnTo>
                <a:lnTo>
                  <a:pt x="2699111" y="1631381"/>
                </a:lnTo>
                <a:lnTo>
                  <a:pt x="2699111" y="1578298"/>
                </a:lnTo>
                <a:cubicBezTo>
                  <a:pt x="2699111" y="1537596"/>
                  <a:pt x="2730055" y="1507483"/>
                  <a:pt x="2771712" y="1507483"/>
                </a:cubicBezTo>
                <a:close/>
                <a:moveTo>
                  <a:pt x="1763265" y="1507483"/>
                </a:moveTo>
                <a:lnTo>
                  <a:pt x="1879188" y="1507483"/>
                </a:lnTo>
                <a:cubicBezTo>
                  <a:pt x="1920846" y="1507483"/>
                  <a:pt x="1951791" y="1537596"/>
                  <a:pt x="1951791" y="1578298"/>
                </a:cubicBezTo>
                <a:lnTo>
                  <a:pt x="1951791" y="1631381"/>
                </a:lnTo>
                <a:lnTo>
                  <a:pt x="1690664" y="1631381"/>
                </a:lnTo>
                <a:lnTo>
                  <a:pt x="1690664" y="2423214"/>
                </a:lnTo>
                <a:lnTo>
                  <a:pt x="1951791" y="2423214"/>
                </a:lnTo>
                <a:lnTo>
                  <a:pt x="1951791" y="2476298"/>
                </a:lnTo>
                <a:cubicBezTo>
                  <a:pt x="1951791" y="2517002"/>
                  <a:pt x="1920846" y="2547114"/>
                  <a:pt x="1879188" y="2547114"/>
                </a:cubicBezTo>
                <a:lnTo>
                  <a:pt x="1763265" y="2547114"/>
                </a:lnTo>
                <a:cubicBezTo>
                  <a:pt x="1721609" y="2547114"/>
                  <a:pt x="1690663" y="2517002"/>
                  <a:pt x="1690663" y="2476298"/>
                </a:cubicBezTo>
                <a:lnTo>
                  <a:pt x="1690663" y="2423214"/>
                </a:lnTo>
                <a:lnTo>
                  <a:pt x="1652579" y="2423214"/>
                </a:lnTo>
                <a:cubicBezTo>
                  <a:pt x="1589736" y="2423214"/>
                  <a:pt x="1544627" y="2378107"/>
                  <a:pt x="1544627" y="2315263"/>
                </a:cubicBezTo>
                <a:lnTo>
                  <a:pt x="1544627" y="2035569"/>
                </a:lnTo>
                <a:cubicBezTo>
                  <a:pt x="1544627" y="2032713"/>
                  <a:pt x="1544866" y="2030095"/>
                  <a:pt x="1544985" y="2027357"/>
                </a:cubicBezTo>
                <a:cubicBezTo>
                  <a:pt x="1544866" y="2024620"/>
                  <a:pt x="1544627" y="2021881"/>
                  <a:pt x="1544627" y="2019144"/>
                </a:cubicBezTo>
                <a:lnTo>
                  <a:pt x="1544627" y="1739450"/>
                </a:lnTo>
                <a:lnTo>
                  <a:pt x="1544627" y="1739332"/>
                </a:lnTo>
                <a:cubicBezTo>
                  <a:pt x="1544627" y="1676490"/>
                  <a:pt x="1589736" y="1631381"/>
                  <a:pt x="1652579" y="1631381"/>
                </a:cubicBezTo>
                <a:lnTo>
                  <a:pt x="1690663" y="1631381"/>
                </a:lnTo>
                <a:lnTo>
                  <a:pt x="1690663" y="1578298"/>
                </a:lnTo>
                <a:cubicBezTo>
                  <a:pt x="1690663" y="1537596"/>
                  <a:pt x="1721609" y="1507483"/>
                  <a:pt x="1763265" y="1507483"/>
                </a:cubicBezTo>
                <a:close/>
                <a:moveTo>
                  <a:pt x="7389645" y="1507482"/>
                </a:moveTo>
                <a:lnTo>
                  <a:pt x="7505569" y="1507482"/>
                </a:lnTo>
                <a:cubicBezTo>
                  <a:pt x="7547226" y="1507482"/>
                  <a:pt x="7578171" y="1537595"/>
                  <a:pt x="7578171" y="1578298"/>
                </a:cubicBezTo>
                <a:lnTo>
                  <a:pt x="7578171" y="1631381"/>
                </a:lnTo>
                <a:lnTo>
                  <a:pt x="7317044" y="1631381"/>
                </a:lnTo>
                <a:lnTo>
                  <a:pt x="7317044" y="1578298"/>
                </a:lnTo>
                <a:cubicBezTo>
                  <a:pt x="7317044" y="1537595"/>
                  <a:pt x="7347989" y="1507482"/>
                  <a:pt x="7389645" y="1507482"/>
                </a:cubicBezTo>
                <a:close/>
                <a:moveTo>
                  <a:pt x="6381198" y="1507482"/>
                </a:moveTo>
                <a:lnTo>
                  <a:pt x="6497122" y="1507482"/>
                </a:lnTo>
                <a:cubicBezTo>
                  <a:pt x="6538780" y="1507482"/>
                  <a:pt x="6569724" y="1537595"/>
                  <a:pt x="6569724" y="1578298"/>
                </a:cubicBezTo>
                <a:lnTo>
                  <a:pt x="6569724" y="1631381"/>
                </a:lnTo>
                <a:lnTo>
                  <a:pt x="6308597" y="1631381"/>
                </a:lnTo>
                <a:lnTo>
                  <a:pt x="6308597" y="1578298"/>
                </a:lnTo>
                <a:cubicBezTo>
                  <a:pt x="6308597" y="1537595"/>
                  <a:pt x="6339542" y="1507482"/>
                  <a:pt x="6381198" y="1507482"/>
                </a:cubicBezTo>
                <a:close/>
                <a:moveTo>
                  <a:pt x="5080678" y="1507482"/>
                </a:moveTo>
                <a:lnTo>
                  <a:pt x="5196602" y="1507482"/>
                </a:lnTo>
                <a:cubicBezTo>
                  <a:pt x="5238260" y="1507482"/>
                  <a:pt x="5269204" y="1537595"/>
                  <a:pt x="5269204" y="1578298"/>
                </a:cubicBezTo>
                <a:lnTo>
                  <a:pt x="5269204" y="1631381"/>
                </a:lnTo>
                <a:lnTo>
                  <a:pt x="5008077" y="1631381"/>
                </a:lnTo>
                <a:lnTo>
                  <a:pt x="5008077" y="1578298"/>
                </a:lnTo>
                <a:cubicBezTo>
                  <a:pt x="5008077" y="1537595"/>
                  <a:pt x="5039022" y="1507482"/>
                  <a:pt x="5080678" y="1507482"/>
                </a:cubicBezTo>
                <a:close/>
                <a:moveTo>
                  <a:pt x="4072232" y="1507482"/>
                </a:moveTo>
                <a:lnTo>
                  <a:pt x="4188156" y="1507482"/>
                </a:lnTo>
                <a:cubicBezTo>
                  <a:pt x="4229813" y="1507482"/>
                  <a:pt x="4260758" y="1537596"/>
                  <a:pt x="4260758" y="1578298"/>
                </a:cubicBezTo>
                <a:lnTo>
                  <a:pt x="4260758" y="1631381"/>
                </a:lnTo>
                <a:lnTo>
                  <a:pt x="3999630" y="1631381"/>
                </a:lnTo>
                <a:lnTo>
                  <a:pt x="3999630" y="1578298"/>
                </a:lnTo>
                <a:cubicBezTo>
                  <a:pt x="3999630" y="1537596"/>
                  <a:pt x="4030576" y="1507482"/>
                  <a:pt x="4072232" y="1507482"/>
                </a:cubicBezTo>
                <a:close/>
                <a:moveTo>
                  <a:pt x="5911906" y="1274325"/>
                </a:moveTo>
                <a:lnTo>
                  <a:pt x="5949993" y="1274325"/>
                </a:lnTo>
                <a:lnTo>
                  <a:pt x="5949993" y="1274443"/>
                </a:lnTo>
                <a:cubicBezTo>
                  <a:pt x="6012834" y="1274443"/>
                  <a:pt x="6057942" y="1319550"/>
                  <a:pt x="6057942" y="1382393"/>
                </a:cubicBezTo>
                <a:lnTo>
                  <a:pt x="6057942" y="1662087"/>
                </a:lnTo>
                <a:cubicBezTo>
                  <a:pt x="6057942" y="1664943"/>
                  <a:pt x="6057704" y="1667562"/>
                  <a:pt x="6057586" y="1670300"/>
                </a:cubicBezTo>
                <a:cubicBezTo>
                  <a:pt x="6057704" y="1673037"/>
                  <a:pt x="6057942" y="1675773"/>
                  <a:pt x="6057942" y="1678510"/>
                </a:cubicBezTo>
                <a:lnTo>
                  <a:pt x="6057942" y="1958206"/>
                </a:lnTo>
                <a:cubicBezTo>
                  <a:pt x="6057942" y="2021048"/>
                  <a:pt x="6012834" y="2066156"/>
                  <a:pt x="5949993" y="2066156"/>
                </a:cubicBezTo>
                <a:lnTo>
                  <a:pt x="5911906" y="2066156"/>
                </a:lnTo>
                <a:lnTo>
                  <a:pt x="5911906" y="2119239"/>
                </a:lnTo>
                <a:cubicBezTo>
                  <a:pt x="5911906" y="2159943"/>
                  <a:pt x="5880962" y="2190055"/>
                  <a:pt x="5839304" y="2190055"/>
                </a:cubicBezTo>
                <a:lnTo>
                  <a:pt x="5723380" y="2190055"/>
                </a:lnTo>
                <a:cubicBezTo>
                  <a:pt x="5681724" y="2190055"/>
                  <a:pt x="5650779" y="2159943"/>
                  <a:pt x="5650779" y="2119239"/>
                </a:cubicBezTo>
                <a:lnTo>
                  <a:pt x="5650779" y="2066155"/>
                </a:lnTo>
                <a:lnTo>
                  <a:pt x="5911906" y="2066155"/>
                </a:lnTo>
                <a:close/>
                <a:moveTo>
                  <a:pt x="4604246" y="1274325"/>
                </a:moveTo>
                <a:lnTo>
                  <a:pt x="4642332" y="1274325"/>
                </a:lnTo>
                <a:lnTo>
                  <a:pt x="4642332" y="2066156"/>
                </a:lnTo>
                <a:lnTo>
                  <a:pt x="4604246" y="2066156"/>
                </a:lnTo>
                <a:cubicBezTo>
                  <a:pt x="4541404" y="2066156"/>
                  <a:pt x="4496296" y="2021048"/>
                  <a:pt x="4496296" y="1958206"/>
                </a:cubicBezTo>
                <a:lnTo>
                  <a:pt x="4496296" y="1678510"/>
                </a:lnTo>
                <a:cubicBezTo>
                  <a:pt x="4496296" y="1675655"/>
                  <a:pt x="4496534" y="1673037"/>
                  <a:pt x="4496653" y="1670300"/>
                </a:cubicBezTo>
                <a:cubicBezTo>
                  <a:pt x="4496534" y="1667562"/>
                  <a:pt x="4496296" y="1664825"/>
                  <a:pt x="4496296" y="1662087"/>
                </a:cubicBezTo>
                <a:lnTo>
                  <a:pt x="4496296" y="1382393"/>
                </a:lnTo>
                <a:lnTo>
                  <a:pt x="4496296" y="1382273"/>
                </a:lnTo>
                <a:cubicBezTo>
                  <a:pt x="4496296" y="1319433"/>
                  <a:pt x="4541404" y="1274325"/>
                  <a:pt x="4604246" y="1274325"/>
                </a:cubicBezTo>
                <a:close/>
                <a:moveTo>
                  <a:pt x="3602940" y="1274325"/>
                </a:moveTo>
                <a:lnTo>
                  <a:pt x="3641025" y="1274325"/>
                </a:lnTo>
                <a:lnTo>
                  <a:pt x="3641025" y="1274443"/>
                </a:lnTo>
                <a:cubicBezTo>
                  <a:pt x="3703867" y="1274443"/>
                  <a:pt x="3748976" y="1319552"/>
                  <a:pt x="3748976" y="1382393"/>
                </a:cubicBezTo>
                <a:lnTo>
                  <a:pt x="3748976" y="1662087"/>
                </a:lnTo>
                <a:cubicBezTo>
                  <a:pt x="3748976" y="1664943"/>
                  <a:pt x="3748738" y="1667562"/>
                  <a:pt x="3748619" y="1670300"/>
                </a:cubicBezTo>
                <a:cubicBezTo>
                  <a:pt x="3748738" y="1673037"/>
                  <a:pt x="3748976" y="1675773"/>
                  <a:pt x="3748976" y="1678510"/>
                </a:cubicBezTo>
                <a:lnTo>
                  <a:pt x="3748976" y="1958206"/>
                </a:lnTo>
                <a:cubicBezTo>
                  <a:pt x="3748976" y="2021048"/>
                  <a:pt x="3703867" y="2066156"/>
                  <a:pt x="3641025" y="2066156"/>
                </a:cubicBezTo>
                <a:lnTo>
                  <a:pt x="3602940" y="2066156"/>
                </a:lnTo>
                <a:close/>
                <a:moveTo>
                  <a:pt x="2295279" y="1274325"/>
                </a:moveTo>
                <a:lnTo>
                  <a:pt x="2333365" y="1274325"/>
                </a:lnTo>
                <a:lnTo>
                  <a:pt x="2333365" y="2066156"/>
                </a:lnTo>
                <a:lnTo>
                  <a:pt x="2295279" y="2066156"/>
                </a:lnTo>
                <a:cubicBezTo>
                  <a:pt x="2232437" y="2066156"/>
                  <a:pt x="2187328" y="2021049"/>
                  <a:pt x="2187328" y="1958206"/>
                </a:cubicBezTo>
                <a:lnTo>
                  <a:pt x="2187328" y="1678510"/>
                </a:lnTo>
                <a:cubicBezTo>
                  <a:pt x="2187328" y="1675655"/>
                  <a:pt x="2187567" y="1673037"/>
                  <a:pt x="2187686" y="1670300"/>
                </a:cubicBezTo>
                <a:cubicBezTo>
                  <a:pt x="2187567" y="1667562"/>
                  <a:pt x="2187328" y="1664825"/>
                  <a:pt x="2187328" y="1662087"/>
                </a:cubicBezTo>
                <a:lnTo>
                  <a:pt x="2187328" y="1382394"/>
                </a:lnTo>
                <a:lnTo>
                  <a:pt x="2187328" y="1382274"/>
                </a:lnTo>
                <a:cubicBezTo>
                  <a:pt x="2187328" y="1319433"/>
                  <a:pt x="2232437" y="1274325"/>
                  <a:pt x="2295279" y="1274325"/>
                </a:cubicBezTo>
                <a:close/>
                <a:moveTo>
                  <a:pt x="6913214" y="1274324"/>
                </a:moveTo>
                <a:lnTo>
                  <a:pt x="6951299" y="1274324"/>
                </a:lnTo>
                <a:lnTo>
                  <a:pt x="6951299" y="2066155"/>
                </a:lnTo>
                <a:lnTo>
                  <a:pt x="6913214" y="2066155"/>
                </a:lnTo>
                <a:cubicBezTo>
                  <a:pt x="6850371" y="2066155"/>
                  <a:pt x="6805263" y="2021048"/>
                  <a:pt x="6805263" y="1958206"/>
                </a:cubicBezTo>
                <a:lnTo>
                  <a:pt x="6805263" y="1678510"/>
                </a:lnTo>
                <a:cubicBezTo>
                  <a:pt x="6805263" y="1675654"/>
                  <a:pt x="6805501" y="1673037"/>
                  <a:pt x="6805620" y="1670300"/>
                </a:cubicBezTo>
                <a:cubicBezTo>
                  <a:pt x="6805501" y="1667562"/>
                  <a:pt x="6805263" y="1664825"/>
                  <a:pt x="6805263" y="1662086"/>
                </a:cubicBezTo>
                <a:lnTo>
                  <a:pt x="6805263" y="1382393"/>
                </a:lnTo>
                <a:lnTo>
                  <a:pt x="6805263" y="1382273"/>
                </a:lnTo>
                <a:cubicBezTo>
                  <a:pt x="6805263" y="1319432"/>
                  <a:pt x="6850371" y="1274324"/>
                  <a:pt x="6913214" y="1274324"/>
                </a:cubicBezTo>
                <a:close/>
                <a:moveTo>
                  <a:pt x="7023900" y="1150426"/>
                </a:moveTo>
                <a:lnTo>
                  <a:pt x="7139825" y="1150426"/>
                </a:lnTo>
                <a:cubicBezTo>
                  <a:pt x="7181482" y="1150426"/>
                  <a:pt x="7212426" y="1180537"/>
                  <a:pt x="7212426" y="1221242"/>
                </a:cubicBezTo>
                <a:lnTo>
                  <a:pt x="7212426" y="1274324"/>
                </a:lnTo>
                <a:lnTo>
                  <a:pt x="6951299" y="1274324"/>
                </a:lnTo>
                <a:lnTo>
                  <a:pt x="6951299" y="1221242"/>
                </a:lnTo>
                <a:cubicBezTo>
                  <a:pt x="6951299" y="1180537"/>
                  <a:pt x="6982244" y="1150426"/>
                  <a:pt x="7023900" y="1150426"/>
                </a:cubicBezTo>
                <a:close/>
                <a:moveTo>
                  <a:pt x="5723380" y="1150426"/>
                </a:moveTo>
                <a:lnTo>
                  <a:pt x="5839304" y="1150426"/>
                </a:lnTo>
                <a:cubicBezTo>
                  <a:pt x="5880962" y="1150426"/>
                  <a:pt x="5911906" y="1180538"/>
                  <a:pt x="5911906" y="1221242"/>
                </a:cubicBezTo>
                <a:lnTo>
                  <a:pt x="5911906" y="1274325"/>
                </a:lnTo>
                <a:lnTo>
                  <a:pt x="5650779" y="1274325"/>
                </a:lnTo>
                <a:lnTo>
                  <a:pt x="5650779" y="1221242"/>
                </a:lnTo>
                <a:cubicBezTo>
                  <a:pt x="5650779" y="1180538"/>
                  <a:pt x="5681724" y="1150426"/>
                  <a:pt x="5723380" y="1150426"/>
                </a:cubicBezTo>
                <a:close/>
                <a:moveTo>
                  <a:pt x="4714933" y="1150426"/>
                </a:moveTo>
                <a:lnTo>
                  <a:pt x="4830857" y="1150426"/>
                </a:lnTo>
                <a:cubicBezTo>
                  <a:pt x="4872514" y="1150426"/>
                  <a:pt x="4903458" y="1180538"/>
                  <a:pt x="4903458" y="1221242"/>
                </a:cubicBezTo>
                <a:lnTo>
                  <a:pt x="4903458" y="1274325"/>
                </a:lnTo>
                <a:lnTo>
                  <a:pt x="4642332" y="1274325"/>
                </a:lnTo>
                <a:lnTo>
                  <a:pt x="4642332" y="1221242"/>
                </a:lnTo>
                <a:cubicBezTo>
                  <a:pt x="4642332" y="1180538"/>
                  <a:pt x="4673276" y="1150426"/>
                  <a:pt x="4714933" y="1150426"/>
                </a:cubicBezTo>
                <a:close/>
                <a:moveTo>
                  <a:pt x="3414414" y="1150426"/>
                </a:moveTo>
                <a:lnTo>
                  <a:pt x="3530338" y="1150426"/>
                </a:lnTo>
                <a:cubicBezTo>
                  <a:pt x="3571995" y="1150426"/>
                  <a:pt x="3602940" y="1180538"/>
                  <a:pt x="3602940" y="1221242"/>
                </a:cubicBezTo>
                <a:lnTo>
                  <a:pt x="3602940" y="1274325"/>
                </a:lnTo>
                <a:lnTo>
                  <a:pt x="3341812" y="1274325"/>
                </a:lnTo>
                <a:lnTo>
                  <a:pt x="3341812" y="1221242"/>
                </a:lnTo>
                <a:cubicBezTo>
                  <a:pt x="3341812" y="1180538"/>
                  <a:pt x="3372758" y="1150426"/>
                  <a:pt x="3414414" y="1150426"/>
                </a:cubicBezTo>
                <a:close/>
                <a:moveTo>
                  <a:pt x="2405966" y="1150426"/>
                </a:moveTo>
                <a:lnTo>
                  <a:pt x="2521891" y="1150426"/>
                </a:lnTo>
                <a:cubicBezTo>
                  <a:pt x="2563549" y="1150426"/>
                  <a:pt x="2594492" y="1180538"/>
                  <a:pt x="2594492" y="1221242"/>
                </a:cubicBezTo>
                <a:lnTo>
                  <a:pt x="2594492" y="1274325"/>
                </a:lnTo>
                <a:lnTo>
                  <a:pt x="2333365" y="1274325"/>
                </a:lnTo>
                <a:lnTo>
                  <a:pt x="2333365" y="1221242"/>
                </a:lnTo>
                <a:cubicBezTo>
                  <a:pt x="2333365" y="1180538"/>
                  <a:pt x="2364310" y="1150426"/>
                  <a:pt x="2405966" y="1150426"/>
                </a:cubicBezTo>
                <a:close/>
                <a:moveTo>
                  <a:pt x="7317044" y="1018789"/>
                </a:moveTo>
                <a:lnTo>
                  <a:pt x="7578171" y="1018789"/>
                </a:lnTo>
                <a:lnTo>
                  <a:pt x="7578171" y="1071872"/>
                </a:lnTo>
                <a:cubicBezTo>
                  <a:pt x="7578171" y="1112575"/>
                  <a:pt x="7547226" y="1142688"/>
                  <a:pt x="7505569" y="1142688"/>
                </a:cubicBezTo>
                <a:lnTo>
                  <a:pt x="7389645" y="1142688"/>
                </a:lnTo>
                <a:cubicBezTo>
                  <a:pt x="7347989" y="1142688"/>
                  <a:pt x="7317044" y="1112575"/>
                  <a:pt x="7317044" y="1071872"/>
                </a:cubicBezTo>
                <a:close/>
                <a:moveTo>
                  <a:pt x="3961544" y="226961"/>
                </a:moveTo>
                <a:lnTo>
                  <a:pt x="3999630" y="226961"/>
                </a:lnTo>
                <a:lnTo>
                  <a:pt x="3999630" y="1018790"/>
                </a:lnTo>
                <a:lnTo>
                  <a:pt x="4260758" y="1018790"/>
                </a:lnTo>
                <a:lnTo>
                  <a:pt x="4260758" y="1071873"/>
                </a:lnTo>
                <a:cubicBezTo>
                  <a:pt x="4260758" y="1112576"/>
                  <a:pt x="4229813" y="1142689"/>
                  <a:pt x="4188156" y="1142689"/>
                </a:cubicBezTo>
                <a:lnTo>
                  <a:pt x="4072232" y="1142689"/>
                </a:lnTo>
                <a:cubicBezTo>
                  <a:pt x="4030576" y="1142689"/>
                  <a:pt x="3999630" y="1112576"/>
                  <a:pt x="3999630" y="1071873"/>
                </a:cubicBezTo>
                <a:lnTo>
                  <a:pt x="3999630" y="1018791"/>
                </a:lnTo>
                <a:lnTo>
                  <a:pt x="3961544" y="1018791"/>
                </a:lnTo>
                <a:cubicBezTo>
                  <a:pt x="3898702" y="1018791"/>
                  <a:pt x="3853594" y="973683"/>
                  <a:pt x="3853594" y="910841"/>
                </a:cubicBezTo>
                <a:lnTo>
                  <a:pt x="3853594" y="631147"/>
                </a:lnTo>
                <a:cubicBezTo>
                  <a:pt x="3853594" y="628291"/>
                  <a:pt x="3853832" y="625673"/>
                  <a:pt x="3853951" y="622936"/>
                </a:cubicBezTo>
                <a:cubicBezTo>
                  <a:pt x="3853832" y="620198"/>
                  <a:pt x="3853594" y="617460"/>
                  <a:pt x="3853594" y="614723"/>
                </a:cubicBezTo>
                <a:lnTo>
                  <a:pt x="3853594" y="335029"/>
                </a:lnTo>
                <a:lnTo>
                  <a:pt x="3853594" y="334910"/>
                </a:lnTo>
                <a:cubicBezTo>
                  <a:pt x="3853594" y="272069"/>
                  <a:pt x="3898702" y="226961"/>
                  <a:pt x="3961544" y="226961"/>
                </a:cubicBezTo>
                <a:close/>
                <a:moveTo>
                  <a:pt x="2960237" y="226961"/>
                </a:moveTo>
                <a:lnTo>
                  <a:pt x="2998324" y="226961"/>
                </a:lnTo>
                <a:lnTo>
                  <a:pt x="2998324" y="227080"/>
                </a:lnTo>
                <a:cubicBezTo>
                  <a:pt x="3061166" y="227080"/>
                  <a:pt x="3106274" y="272188"/>
                  <a:pt x="3106274" y="335029"/>
                </a:cubicBezTo>
                <a:lnTo>
                  <a:pt x="3106274" y="614724"/>
                </a:lnTo>
                <a:cubicBezTo>
                  <a:pt x="3106274" y="617580"/>
                  <a:pt x="3106036" y="620198"/>
                  <a:pt x="3105918" y="622937"/>
                </a:cubicBezTo>
                <a:cubicBezTo>
                  <a:pt x="3106036" y="625674"/>
                  <a:pt x="3106274" y="628411"/>
                  <a:pt x="3106274" y="631148"/>
                </a:cubicBezTo>
                <a:lnTo>
                  <a:pt x="3106274" y="910842"/>
                </a:lnTo>
                <a:cubicBezTo>
                  <a:pt x="3106274" y="973683"/>
                  <a:pt x="3061166" y="1018791"/>
                  <a:pt x="2998324" y="1018791"/>
                </a:cubicBezTo>
                <a:lnTo>
                  <a:pt x="2960237" y="1018791"/>
                </a:lnTo>
                <a:lnTo>
                  <a:pt x="2960237" y="1071873"/>
                </a:lnTo>
                <a:cubicBezTo>
                  <a:pt x="2960237" y="1112576"/>
                  <a:pt x="2929293" y="1142689"/>
                  <a:pt x="2887637" y="1142689"/>
                </a:cubicBezTo>
                <a:lnTo>
                  <a:pt x="2771712" y="1142689"/>
                </a:lnTo>
                <a:cubicBezTo>
                  <a:pt x="2730055" y="1142689"/>
                  <a:pt x="2699111" y="1112576"/>
                  <a:pt x="2699111" y="1071873"/>
                </a:cubicBezTo>
                <a:lnTo>
                  <a:pt x="2699111" y="1018790"/>
                </a:lnTo>
                <a:lnTo>
                  <a:pt x="2960237" y="1018790"/>
                </a:lnTo>
                <a:close/>
                <a:moveTo>
                  <a:pt x="7578172" y="226960"/>
                </a:moveTo>
                <a:lnTo>
                  <a:pt x="7616258" y="226960"/>
                </a:lnTo>
                <a:lnTo>
                  <a:pt x="7616258" y="227079"/>
                </a:lnTo>
                <a:lnTo>
                  <a:pt x="7623973" y="228507"/>
                </a:lnTo>
                <a:lnTo>
                  <a:pt x="7623973" y="1017362"/>
                </a:lnTo>
                <a:lnTo>
                  <a:pt x="7616258" y="1018790"/>
                </a:lnTo>
                <a:lnTo>
                  <a:pt x="7578172" y="1018790"/>
                </a:lnTo>
                <a:close/>
                <a:moveTo>
                  <a:pt x="6270512" y="226960"/>
                </a:moveTo>
                <a:lnTo>
                  <a:pt x="6308597" y="226960"/>
                </a:lnTo>
                <a:lnTo>
                  <a:pt x="6308597" y="1018790"/>
                </a:lnTo>
                <a:lnTo>
                  <a:pt x="6569724" y="1018790"/>
                </a:lnTo>
                <a:lnTo>
                  <a:pt x="6569724" y="1071872"/>
                </a:lnTo>
                <a:cubicBezTo>
                  <a:pt x="6569724" y="1112575"/>
                  <a:pt x="6538780" y="1142688"/>
                  <a:pt x="6497122" y="1142688"/>
                </a:cubicBezTo>
                <a:lnTo>
                  <a:pt x="6381198" y="1142688"/>
                </a:lnTo>
                <a:cubicBezTo>
                  <a:pt x="6339542" y="1142688"/>
                  <a:pt x="6308597" y="1112575"/>
                  <a:pt x="6308597" y="1071872"/>
                </a:cubicBezTo>
                <a:lnTo>
                  <a:pt x="6308597" y="1018791"/>
                </a:lnTo>
                <a:lnTo>
                  <a:pt x="6270512" y="1018791"/>
                </a:lnTo>
                <a:cubicBezTo>
                  <a:pt x="6207669" y="1018791"/>
                  <a:pt x="6162560" y="973683"/>
                  <a:pt x="6162560" y="910841"/>
                </a:cubicBezTo>
                <a:lnTo>
                  <a:pt x="6162560" y="631147"/>
                </a:lnTo>
                <a:cubicBezTo>
                  <a:pt x="6162560" y="628291"/>
                  <a:pt x="6162799" y="625673"/>
                  <a:pt x="6162918" y="622936"/>
                </a:cubicBezTo>
                <a:cubicBezTo>
                  <a:pt x="6162799" y="620198"/>
                  <a:pt x="6162560" y="617460"/>
                  <a:pt x="6162560" y="614723"/>
                </a:cubicBezTo>
                <a:lnTo>
                  <a:pt x="6162560" y="335029"/>
                </a:lnTo>
                <a:lnTo>
                  <a:pt x="6162560" y="334910"/>
                </a:lnTo>
                <a:cubicBezTo>
                  <a:pt x="6162560" y="272069"/>
                  <a:pt x="6207669" y="226960"/>
                  <a:pt x="6270512" y="226960"/>
                </a:cubicBezTo>
                <a:close/>
                <a:moveTo>
                  <a:pt x="5269204" y="226960"/>
                </a:moveTo>
                <a:lnTo>
                  <a:pt x="5307290" y="226960"/>
                </a:lnTo>
                <a:lnTo>
                  <a:pt x="5307290" y="227079"/>
                </a:lnTo>
                <a:cubicBezTo>
                  <a:pt x="5370132" y="227079"/>
                  <a:pt x="5415240" y="272187"/>
                  <a:pt x="5415240" y="335029"/>
                </a:cubicBezTo>
                <a:lnTo>
                  <a:pt x="5415240" y="614723"/>
                </a:lnTo>
                <a:cubicBezTo>
                  <a:pt x="5415240" y="617579"/>
                  <a:pt x="5415002" y="620198"/>
                  <a:pt x="5414884" y="622936"/>
                </a:cubicBezTo>
                <a:cubicBezTo>
                  <a:pt x="5415002" y="625673"/>
                  <a:pt x="5415240" y="628409"/>
                  <a:pt x="5415240" y="631147"/>
                </a:cubicBezTo>
                <a:lnTo>
                  <a:pt x="5415240" y="910841"/>
                </a:lnTo>
                <a:cubicBezTo>
                  <a:pt x="5415240" y="973683"/>
                  <a:pt x="5370132" y="1018791"/>
                  <a:pt x="5307290" y="1018791"/>
                </a:cubicBezTo>
                <a:lnTo>
                  <a:pt x="5269204" y="1018791"/>
                </a:lnTo>
                <a:lnTo>
                  <a:pt x="5269204" y="1071873"/>
                </a:lnTo>
                <a:cubicBezTo>
                  <a:pt x="5269204" y="1112575"/>
                  <a:pt x="5238260" y="1142688"/>
                  <a:pt x="5196602" y="1142688"/>
                </a:cubicBezTo>
                <a:lnTo>
                  <a:pt x="5080678" y="1142688"/>
                </a:lnTo>
                <a:cubicBezTo>
                  <a:pt x="5039022" y="1142688"/>
                  <a:pt x="5008077" y="1112575"/>
                  <a:pt x="5008077" y="1071873"/>
                </a:cubicBezTo>
                <a:lnTo>
                  <a:pt x="5008077" y="1018790"/>
                </a:lnTo>
                <a:lnTo>
                  <a:pt x="5269204" y="1018790"/>
                </a:lnTo>
                <a:close/>
                <a:moveTo>
                  <a:pt x="6381198" y="103063"/>
                </a:moveTo>
                <a:lnTo>
                  <a:pt x="6497122" y="103063"/>
                </a:lnTo>
                <a:cubicBezTo>
                  <a:pt x="6538780" y="103063"/>
                  <a:pt x="6569724" y="133174"/>
                  <a:pt x="6569724" y="173878"/>
                </a:cubicBezTo>
                <a:lnTo>
                  <a:pt x="6569724" y="226960"/>
                </a:lnTo>
                <a:lnTo>
                  <a:pt x="6308597" y="226960"/>
                </a:lnTo>
                <a:lnTo>
                  <a:pt x="6308597" y="173878"/>
                </a:lnTo>
                <a:cubicBezTo>
                  <a:pt x="6308597" y="133174"/>
                  <a:pt x="6339542" y="103063"/>
                  <a:pt x="6381198" y="103063"/>
                </a:cubicBezTo>
                <a:close/>
                <a:moveTo>
                  <a:pt x="5080678" y="103063"/>
                </a:moveTo>
                <a:lnTo>
                  <a:pt x="5196602" y="103063"/>
                </a:lnTo>
                <a:cubicBezTo>
                  <a:pt x="5238260" y="103063"/>
                  <a:pt x="5269204" y="133175"/>
                  <a:pt x="5269204" y="173880"/>
                </a:cubicBezTo>
                <a:lnTo>
                  <a:pt x="5269204" y="226960"/>
                </a:lnTo>
                <a:lnTo>
                  <a:pt x="5008077" y="226960"/>
                </a:lnTo>
                <a:lnTo>
                  <a:pt x="5008077" y="173880"/>
                </a:lnTo>
                <a:cubicBezTo>
                  <a:pt x="5008077" y="133175"/>
                  <a:pt x="5039022" y="103063"/>
                  <a:pt x="5080678" y="103063"/>
                </a:cubicBezTo>
                <a:close/>
                <a:moveTo>
                  <a:pt x="4072232" y="103063"/>
                </a:moveTo>
                <a:lnTo>
                  <a:pt x="4188156" y="103063"/>
                </a:lnTo>
                <a:cubicBezTo>
                  <a:pt x="4229813" y="103063"/>
                  <a:pt x="4260758" y="133175"/>
                  <a:pt x="4260758" y="173880"/>
                </a:cubicBezTo>
                <a:lnTo>
                  <a:pt x="4260758" y="226961"/>
                </a:lnTo>
                <a:lnTo>
                  <a:pt x="3999630" y="226961"/>
                </a:lnTo>
                <a:lnTo>
                  <a:pt x="3999630" y="173880"/>
                </a:lnTo>
                <a:cubicBezTo>
                  <a:pt x="3999630" y="133175"/>
                  <a:pt x="4030576" y="103063"/>
                  <a:pt x="4072232" y="103063"/>
                </a:cubicBezTo>
                <a:close/>
                <a:moveTo>
                  <a:pt x="2771712" y="103063"/>
                </a:moveTo>
                <a:lnTo>
                  <a:pt x="2887637" y="103063"/>
                </a:lnTo>
                <a:cubicBezTo>
                  <a:pt x="2929293" y="103063"/>
                  <a:pt x="2960237" y="133175"/>
                  <a:pt x="2960237" y="173880"/>
                </a:cubicBezTo>
                <a:lnTo>
                  <a:pt x="2960237" y="226961"/>
                </a:lnTo>
                <a:lnTo>
                  <a:pt x="2699111" y="226961"/>
                </a:lnTo>
                <a:lnTo>
                  <a:pt x="2699111" y="173880"/>
                </a:lnTo>
                <a:cubicBezTo>
                  <a:pt x="2699111" y="133175"/>
                  <a:pt x="2730055" y="103063"/>
                  <a:pt x="2771712" y="103063"/>
                </a:cubicBezTo>
                <a:close/>
                <a:moveTo>
                  <a:pt x="1763265" y="103063"/>
                </a:moveTo>
                <a:lnTo>
                  <a:pt x="1879188" y="103063"/>
                </a:lnTo>
                <a:cubicBezTo>
                  <a:pt x="1920846" y="103063"/>
                  <a:pt x="1951791" y="133175"/>
                  <a:pt x="1951791" y="173880"/>
                </a:cubicBezTo>
                <a:lnTo>
                  <a:pt x="1951791" y="226961"/>
                </a:lnTo>
                <a:lnTo>
                  <a:pt x="1690664" y="226961"/>
                </a:lnTo>
                <a:lnTo>
                  <a:pt x="1690664" y="1018791"/>
                </a:lnTo>
                <a:lnTo>
                  <a:pt x="1951791" y="1018791"/>
                </a:lnTo>
                <a:lnTo>
                  <a:pt x="1951791" y="1071873"/>
                </a:lnTo>
                <a:cubicBezTo>
                  <a:pt x="1951791" y="1112576"/>
                  <a:pt x="1920846" y="1142689"/>
                  <a:pt x="1879188" y="1142689"/>
                </a:cubicBezTo>
                <a:lnTo>
                  <a:pt x="1763265" y="1142689"/>
                </a:lnTo>
                <a:cubicBezTo>
                  <a:pt x="1721609" y="1142689"/>
                  <a:pt x="1690663" y="1112576"/>
                  <a:pt x="1690663" y="1071873"/>
                </a:cubicBezTo>
                <a:lnTo>
                  <a:pt x="1690663" y="1018791"/>
                </a:lnTo>
                <a:lnTo>
                  <a:pt x="1652579" y="1018791"/>
                </a:lnTo>
                <a:cubicBezTo>
                  <a:pt x="1589736" y="1018791"/>
                  <a:pt x="1544627" y="973684"/>
                  <a:pt x="1544627" y="910842"/>
                </a:cubicBezTo>
                <a:lnTo>
                  <a:pt x="1544627" y="631148"/>
                </a:lnTo>
                <a:cubicBezTo>
                  <a:pt x="1544627" y="628292"/>
                  <a:pt x="1544866" y="625674"/>
                  <a:pt x="1544985" y="622937"/>
                </a:cubicBezTo>
                <a:cubicBezTo>
                  <a:pt x="1544866" y="620199"/>
                  <a:pt x="1544627" y="617461"/>
                  <a:pt x="1544627" y="614724"/>
                </a:cubicBezTo>
                <a:lnTo>
                  <a:pt x="1544627" y="335031"/>
                </a:lnTo>
                <a:lnTo>
                  <a:pt x="1544627" y="334911"/>
                </a:lnTo>
                <a:cubicBezTo>
                  <a:pt x="1544627" y="272070"/>
                  <a:pt x="1589736" y="226961"/>
                  <a:pt x="1652579" y="226961"/>
                </a:cubicBezTo>
                <a:lnTo>
                  <a:pt x="1690663" y="226961"/>
                </a:lnTo>
                <a:lnTo>
                  <a:pt x="1690663" y="173880"/>
                </a:lnTo>
                <a:cubicBezTo>
                  <a:pt x="1690663" y="133175"/>
                  <a:pt x="1721609" y="103063"/>
                  <a:pt x="1763265" y="103063"/>
                </a:cubicBezTo>
                <a:close/>
                <a:moveTo>
                  <a:pt x="7389645" y="103062"/>
                </a:moveTo>
                <a:lnTo>
                  <a:pt x="7505569" y="103062"/>
                </a:lnTo>
                <a:cubicBezTo>
                  <a:pt x="7547226" y="103062"/>
                  <a:pt x="7578171" y="133174"/>
                  <a:pt x="7578171" y="173878"/>
                </a:cubicBezTo>
                <a:lnTo>
                  <a:pt x="7578171" y="226960"/>
                </a:lnTo>
                <a:lnTo>
                  <a:pt x="7317044" y="226960"/>
                </a:lnTo>
                <a:lnTo>
                  <a:pt x="7317044" y="173878"/>
                </a:lnTo>
                <a:cubicBezTo>
                  <a:pt x="7317044" y="133174"/>
                  <a:pt x="7347989" y="103062"/>
                  <a:pt x="7389645" y="103062"/>
                </a:cubicBezTo>
                <a:close/>
                <a:moveTo>
                  <a:pt x="6805263" y="0"/>
                </a:moveTo>
                <a:lnTo>
                  <a:pt x="6951299" y="0"/>
                </a:lnTo>
                <a:lnTo>
                  <a:pt x="6951299" y="661732"/>
                </a:lnTo>
                <a:lnTo>
                  <a:pt x="7212426" y="661732"/>
                </a:lnTo>
                <a:lnTo>
                  <a:pt x="7212426" y="714815"/>
                </a:lnTo>
                <a:cubicBezTo>
                  <a:pt x="7212426" y="755519"/>
                  <a:pt x="7181482" y="785631"/>
                  <a:pt x="7139825" y="785631"/>
                </a:cubicBezTo>
                <a:lnTo>
                  <a:pt x="7023900" y="785631"/>
                </a:lnTo>
                <a:cubicBezTo>
                  <a:pt x="6982244" y="785631"/>
                  <a:pt x="6951299" y="755519"/>
                  <a:pt x="6951299" y="714815"/>
                </a:cubicBezTo>
                <a:lnTo>
                  <a:pt x="6951299" y="661734"/>
                </a:lnTo>
                <a:lnTo>
                  <a:pt x="6913214" y="661734"/>
                </a:lnTo>
                <a:cubicBezTo>
                  <a:pt x="6850371" y="661734"/>
                  <a:pt x="6805263" y="616625"/>
                  <a:pt x="6805263" y="553784"/>
                </a:cubicBezTo>
                <a:lnTo>
                  <a:pt x="6805263" y="274090"/>
                </a:lnTo>
                <a:cubicBezTo>
                  <a:pt x="6805263" y="271233"/>
                  <a:pt x="6805501" y="268616"/>
                  <a:pt x="6805620" y="265878"/>
                </a:cubicBezTo>
                <a:cubicBezTo>
                  <a:pt x="6805501" y="263141"/>
                  <a:pt x="6805263" y="260403"/>
                  <a:pt x="6805263" y="257665"/>
                </a:cubicBezTo>
                <a:close/>
                <a:moveTo>
                  <a:pt x="5911906" y="0"/>
                </a:moveTo>
                <a:lnTo>
                  <a:pt x="6057942" y="0"/>
                </a:lnTo>
                <a:lnTo>
                  <a:pt x="6057942" y="257665"/>
                </a:lnTo>
                <a:cubicBezTo>
                  <a:pt x="6057942" y="260522"/>
                  <a:pt x="6057704" y="263141"/>
                  <a:pt x="6057586" y="265878"/>
                </a:cubicBezTo>
                <a:cubicBezTo>
                  <a:pt x="6057704" y="268616"/>
                  <a:pt x="6057942" y="271352"/>
                  <a:pt x="6057942" y="274090"/>
                </a:cubicBezTo>
                <a:lnTo>
                  <a:pt x="6057942" y="553785"/>
                </a:lnTo>
                <a:cubicBezTo>
                  <a:pt x="6057942" y="616625"/>
                  <a:pt x="6012834" y="661734"/>
                  <a:pt x="5949993" y="661734"/>
                </a:cubicBezTo>
                <a:lnTo>
                  <a:pt x="5911906" y="661734"/>
                </a:lnTo>
                <a:lnTo>
                  <a:pt x="5911906" y="714815"/>
                </a:lnTo>
                <a:cubicBezTo>
                  <a:pt x="5911906" y="755519"/>
                  <a:pt x="5880962" y="785631"/>
                  <a:pt x="5839304" y="785631"/>
                </a:cubicBezTo>
                <a:lnTo>
                  <a:pt x="5723380" y="785631"/>
                </a:lnTo>
                <a:cubicBezTo>
                  <a:pt x="5681724" y="785631"/>
                  <a:pt x="5650779" y="755519"/>
                  <a:pt x="5650779" y="714815"/>
                </a:cubicBezTo>
                <a:lnTo>
                  <a:pt x="5650779" y="661732"/>
                </a:lnTo>
                <a:lnTo>
                  <a:pt x="5911906" y="661732"/>
                </a:lnTo>
                <a:close/>
                <a:moveTo>
                  <a:pt x="4496296" y="0"/>
                </a:moveTo>
                <a:lnTo>
                  <a:pt x="4642332" y="0"/>
                </a:lnTo>
                <a:lnTo>
                  <a:pt x="4642332" y="661732"/>
                </a:lnTo>
                <a:lnTo>
                  <a:pt x="4903458" y="661732"/>
                </a:lnTo>
                <a:lnTo>
                  <a:pt x="4903458" y="714815"/>
                </a:lnTo>
                <a:cubicBezTo>
                  <a:pt x="4903458" y="755519"/>
                  <a:pt x="4872514" y="785631"/>
                  <a:pt x="4830857" y="785631"/>
                </a:cubicBezTo>
                <a:lnTo>
                  <a:pt x="4714933" y="785631"/>
                </a:lnTo>
                <a:cubicBezTo>
                  <a:pt x="4673276" y="785631"/>
                  <a:pt x="4642332" y="755519"/>
                  <a:pt x="4642332" y="714815"/>
                </a:cubicBezTo>
                <a:lnTo>
                  <a:pt x="4642332" y="661734"/>
                </a:lnTo>
                <a:lnTo>
                  <a:pt x="4604246" y="661734"/>
                </a:lnTo>
                <a:cubicBezTo>
                  <a:pt x="4541404" y="661734"/>
                  <a:pt x="4496296" y="616625"/>
                  <a:pt x="4496296" y="553785"/>
                </a:cubicBezTo>
                <a:lnTo>
                  <a:pt x="4496296" y="274090"/>
                </a:lnTo>
                <a:cubicBezTo>
                  <a:pt x="4496296" y="271233"/>
                  <a:pt x="4496534" y="268617"/>
                  <a:pt x="4496653" y="265878"/>
                </a:cubicBezTo>
                <a:cubicBezTo>
                  <a:pt x="4496534" y="263141"/>
                  <a:pt x="4496296" y="260403"/>
                  <a:pt x="4496296" y="257666"/>
                </a:cubicBezTo>
                <a:close/>
                <a:moveTo>
                  <a:pt x="3602940" y="0"/>
                </a:moveTo>
                <a:lnTo>
                  <a:pt x="3748976" y="0"/>
                </a:lnTo>
                <a:lnTo>
                  <a:pt x="3748976" y="257666"/>
                </a:lnTo>
                <a:cubicBezTo>
                  <a:pt x="3748976" y="260522"/>
                  <a:pt x="3748738" y="263141"/>
                  <a:pt x="3748619" y="265879"/>
                </a:cubicBezTo>
                <a:cubicBezTo>
                  <a:pt x="3748738" y="268617"/>
                  <a:pt x="3748976" y="271353"/>
                  <a:pt x="3748976" y="274091"/>
                </a:cubicBezTo>
                <a:lnTo>
                  <a:pt x="3748976" y="553785"/>
                </a:lnTo>
                <a:cubicBezTo>
                  <a:pt x="3748976" y="616626"/>
                  <a:pt x="3703867" y="661735"/>
                  <a:pt x="3641025" y="661735"/>
                </a:cubicBezTo>
                <a:lnTo>
                  <a:pt x="3602940" y="661735"/>
                </a:lnTo>
                <a:lnTo>
                  <a:pt x="3602940" y="714815"/>
                </a:lnTo>
                <a:cubicBezTo>
                  <a:pt x="3602940" y="755519"/>
                  <a:pt x="3571995" y="785631"/>
                  <a:pt x="3530338" y="785631"/>
                </a:cubicBezTo>
                <a:lnTo>
                  <a:pt x="3414414" y="785631"/>
                </a:lnTo>
                <a:cubicBezTo>
                  <a:pt x="3372758" y="785631"/>
                  <a:pt x="3341812" y="755519"/>
                  <a:pt x="3341812" y="714815"/>
                </a:cubicBezTo>
                <a:lnTo>
                  <a:pt x="3341812" y="661734"/>
                </a:lnTo>
                <a:lnTo>
                  <a:pt x="3602940" y="661734"/>
                </a:lnTo>
                <a:close/>
                <a:moveTo>
                  <a:pt x="2187328" y="0"/>
                </a:moveTo>
                <a:lnTo>
                  <a:pt x="2333365" y="0"/>
                </a:lnTo>
                <a:lnTo>
                  <a:pt x="2333365" y="661734"/>
                </a:lnTo>
                <a:lnTo>
                  <a:pt x="2594492" y="661734"/>
                </a:lnTo>
                <a:lnTo>
                  <a:pt x="2594492" y="714817"/>
                </a:lnTo>
                <a:cubicBezTo>
                  <a:pt x="2594492" y="755520"/>
                  <a:pt x="2563549" y="785631"/>
                  <a:pt x="2521891" y="785631"/>
                </a:cubicBezTo>
                <a:lnTo>
                  <a:pt x="2405966" y="785631"/>
                </a:lnTo>
                <a:cubicBezTo>
                  <a:pt x="2364310" y="785631"/>
                  <a:pt x="2333365" y="755520"/>
                  <a:pt x="2333365" y="714817"/>
                </a:cubicBezTo>
                <a:lnTo>
                  <a:pt x="2333365" y="661735"/>
                </a:lnTo>
                <a:lnTo>
                  <a:pt x="2295279" y="661735"/>
                </a:lnTo>
                <a:cubicBezTo>
                  <a:pt x="2232437" y="661735"/>
                  <a:pt x="2187328" y="616626"/>
                  <a:pt x="2187328" y="553785"/>
                </a:cubicBezTo>
                <a:lnTo>
                  <a:pt x="2187328" y="274091"/>
                </a:lnTo>
                <a:cubicBezTo>
                  <a:pt x="2187328" y="271235"/>
                  <a:pt x="2187567" y="268617"/>
                  <a:pt x="2187686" y="265879"/>
                </a:cubicBezTo>
                <a:cubicBezTo>
                  <a:pt x="2187567" y="263141"/>
                  <a:pt x="2187328" y="260404"/>
                  <a:pt x="2187328" y="257666"/>
                </a:cubicBezTo>
                <a:close/>
              </a:path>
            </a:pathLst>
          </a:custGeom>
          <a:noFill/>
          <a:ln w="12700" cap="flat">
            <a:solidFill>
              <a:schemeClr val="accent5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6A61FE49-1DD6-5137-F123-A403FDB37A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87" y="1416964"/>
            <a:ext cx="3960000" cy="11443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Título</a:t>
            </a:r>
            <a:br>
              <a:rPr lang="en-US"/>
            </a:br>
            <a:r>
              <a:rPr lang="en-US"/>
              <a:t>do Slide</a:t>
            </a:r>
            <a:endParaRPr lang="pt-BR"/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FFDDC741-F47E-77C2-3798-A6ECF20524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223" y="3104514"/>
            <a:ext cx="3968264" cy="2559049"/>
          </a:xfrm>
        </p:spPr>
        <p:txBody>
          <a:bodyPr anchor="t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Conteúdo em texto corrido ou lista para esta área.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31A1AB2-4CB1-DD47-A5BC-B734F5ABD0CC}"/>
              </a:ext>
            </a:extLst>
          </p:cNvPr>
          <p:cNvCxnSpPr>
            <a:cxnSpLocks/>
          </p:cNvCxnSpPr>
          <p:nvPr userDrawn="1"/>
        </p:nvCxnSpPr>
        <p:spPr>
          <a:xfrm flipH="1">
            <a:off x="577222" y="2868549"/>
            <a:ext cx="360362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Single Corner Rounded 20">
            <a:extLst>
              <a:ext uri="{FF2B5EF4-FFF2-40B4-BE49-F238E27FC236}">
                <a16:creationId xmlns:a16="http://schemas.microsoft.com/office/drawing/2014/main" id="{7A3CA5A8-BAFB-196F-A97C-8868588B83DA}"/>
              </a:ext>
            </a:extLst>
          </p:cNvPr>
          <p:cNvSpPr/>
          <p:nvPr userDrawn="1"/>
        </p:nvSpPr>
        <p:spPr>
          <a:xfrm>
            <a:off x="5322834" y="2813802"/>
            <a:ext cx="6011916" cy="2246397"/>
          </a:xfrm>
          <a:prstGeom prst="round1Rect">
            <a:avLst/>
          </a:prstGeom>
          <a:solidFill>
            <a:schemeClr val="bg2"/>
          </a:solidFill>
          <a:ln>
            <a:noFill/>
          </a:ln>
          <a:effectLst>
            <a:outerShdw blurRad="381000" dist="38100" dir="8100000" algn="tr" rotWithShape="0">
              <a:schemeClr val="accent5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Single Corner Rounded 22">
            <a:extLst>
              <a:ext uri="{FF2B5EF4-FFF2-40B4-BE49-F238E27FC236}">
                <a16:creationId xmlns:a16="http://schemas.microsoft.com/office/drawing/2014/main" id="{5A1BE658-69DB-276C-220E-EBAC94442077}"/>
              </a:ext>
            </a:extLst>
          </p:cNvPr>
          <p:cNvSpPr/>
          <p:nvPr userDrawn="1"/>
        </p:nvSpPr>
        <p:spPr>
          <a:xfrm>
            <a:off x="5170434" y="2661402"/>
            <a:ext cx="6011916" cy="2246397"/>
          </a:xfrm>
          <a:prstGeom prst="round1Rect">
            <a:avLst/>
          </a:prstGeom>
          <a:solidFill>
            <a:schemeClr val="bg2"/>
          </a:solidFill>
          <a:ln>
            <a:noFill/>
          </a:ln>
          <a:effectLst>
            <a:outerShdw blurRad="381000" dist="38100" dir="8100000" algn="tr" rotWithShape="0">
              <a:schemeClr val="accent5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Single Corner Rounded 33">
            <a:extLst>
              <a:ext uri="{FF2B5EF4-FFF2-40B4-BE49-F238E27FC236}">
                <a16:creationId xmlns:a16="http://schemas.microsoft.com/office/drawing/2014/main" id="{D51359AB-2E0B-33BD-F343-8CD1616898B6}"/>
              </a:ext>
            </a:extLst>
          </p:cNvPr>
          <p:cNvSpPr/>
          <p:nvPr userDrawn="1"/>
        </p:nvSpPr>
        <p:spPr>
          <a:xfrm>
            <a:off x="5018034" y="2509002"/>
            <a:ext cx="6011916" cy="2246397"/>
          </a:xfrm>
          <a:prstGeom prst="round1Rect">
            <a:avLst/>
          </a:prstGeom>
          <a:solidFill>
            <a:schemeClr val="bg2"/>
          </a:solidFill>
          <a:ln>
            <a:noFill/>
          </a:ln>
          <a:effectLst>
            <a:outerShdw blurRad="381000" dist="38100" dir="8100000" algn="tr" rotWithShape="0">
              <a:schemeClr val="accent5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87924DE-BCC6-460E-7E0B-8F20BB0290E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17719" y="786963"/>
            <a:ext cx="3291937" cy="5032811"/>
          </a:xfrm>
          <a:prstGeom prst="round1Rect">
            <a:avLst>
              <a:gd name="adj" fmla="val 20353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outerShdw blurRad="381000" dist="38100" dir="8100000" algn="tr" rotWithShape="0">
              <a:schemeClr val="accent5">
                <a:lumMod val="50000"/>
                <a:alpha val="4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r>
              <a:rPr lang="pt-BR"/>
              <a:t>Imagem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84B47E4C-1C2F-71F9-5A8C-F49D1FA307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09656" y="2868613"/>
            <a:ext cx="2420294" cy="1655762"/>
          </a:xfrm>
        </p:spPr>
        <p:txBody>
          <a:bodyPr anchor="ctr">
            <a:normAutofit/>
          </a:bodyPr>
          <a:lstStyle>
            <a:lvl1pPr>
              <a:defRPr sz="18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/>
              <a:t>Legenda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descrição</a:t>
            </a:r>
            <a:r>
              <a:rPr lang="en-US"/>
              <a:t> </a:t>
            </a:r>
            <a:r>
              <a:rPr lang="en-US" err="1"/>
              <a:t>complementar</a:t>
            </a:r>
            <a:r>
              <a:rPr lang="en-US"/>
              <a:t> à </a:t>
            </a:r>
            <a:r>
              <a:rPr lang="en-US" err="1"/>
              <a:t>imagem</a:t>
            </a:r>
            <a:r>
              <a:rPr lang="en-US"/>
              <a:t> (</a:t>
            </a:r>
            <a:r>
              <a:rPr lang="en-US" err="1"/>
              <a:t>opcional</a:t>
            </a:r>
            <a:r>
              <a:rPr lang="en-US"/>
              <a:t>)</a:t>
            </a:r>
            <a:endParaRPr lang="pt-BR"/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433F428C-91CB-505B-6931-8757567165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5886" y="5581649"/>
            <a:ext cx="1615922" cy="41384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/>
          </a:solidFill>
          <a:effectLst>
            <a:outerShdw blurRad="381000" dist="203200" dir="11340000" algn="ctr" rotWithShape="0">
              <a:schemeClr val="accent5">
                <a:lumMod val="50000"/>
                <a:alpha val="35000"/>
              </a:schemeClr>
            </a:outerShdw>
          </a:effectLst>
        </p:spPr>
        <p:txBody>
          <a:bodyPr wrap="square" tIns="36000" bIns="36000">
            <a:sp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Texto</a:t>
            </a:r>
            <a:r>
              <a:rPr lang="en-US"/>
              <a:t> Extra</a:t>
            </a:r>
            <a:endParaRPr lang="pt-BR"/>
          </a:p>
        </p:txBody>
      </p:sp>
      <p:sp>
        <p:nvSpPr>
          <p:cNvPr id="39" name="Date Placeholder 38">
            <a:extLst>
              <a:ext uri="{FF2B5EF4-FFF2-40B4-BE49-F238E27FC236}">
                <a16:creationId xmlns:a16="http://schemas.microsoft.com/office/drawing/2014/main" id="{0F7E48DD-4349-80F7-ECC0-B2BCAFD6A11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b="1">
                <a:solidFill>
                  <a:schemeClr val="accent5">
                    <a:lumMod val="50000"/>
                    <a:alpha val="50000"/>
                  </a:schemeClr>
                </a:solidFill>
              </a:defRPr>
            </a:lvl1pPr>
          </a:lstStyle>
          <a:p>
            <a:fld id="{8B7496A1-EE12-4EB4-8FD2-AF3758B5ADDE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40" name="Footer Placeholder 39">
            <a:extLst>
              <a:ext uri="{FF2B5EF4-FFF2-40B4-BE49-F238E27FC236}">
                <a16:creationId xmlns:a16="http://schemas.microsoft.com/office/drawing/2014/main" id="{D965571F-A458-EC8D-F437-688DB1800C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1">
                <a:solidFill>
                  <a:schemeClr val="accent5">
                    <a:lumMod val="50000"/>
                    <a:alpha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CF0BBBE7-E955-7BAC-27BB-B1E37D9E3B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1">
                <a:solidFill>
                  <a:schemeClr val="accent5">
                    <a:lumMod val="50000"/>
                    <a:alpha val="50000"/>
                  </a:schemeClr>
                </a:solidFill>
              </a:defRPr>
            </a:lvl1pPr>
          </a:lstStyle>
          <a:p>
            <a:fld id="{27493172-120F-4643-9290-A15216323884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1A001C0-D319-781D-E16B-23A4B8483957}"/>
              </a:ext>
            </a:extLst>
          </p:cNvPr>
          <p:cNvGrpSpPr/>
          <p:nvPr userDrawn="1"/>
        </p:nvGrpSpPr>
        <p:grpSpPr>
          <a:xfrm>
            <a:off x="334963" y="6619765"/>
            <a:ext cx="650656" cy="115395"/>
            <a:chOff x="2253032" y="2641711"/>
            <a:chExt cx="8878256" cy="1574576"/>
          </a:xfrm>
          <a:solidFill>
            <a:schemeClr val="bg1"/>
          </a:solidFill>
        </p:grpSpPr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DD0D7EDE-654C-14F0-AACD-83C3CBA8D4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53032" y="2641711"/>
              <a:ext cx="4679983" cy="1574574"/>
            </a:xfrm>
            <a:prstGeom prst="rect">
              <a:avLst/>
            </a:prstGeom>
          </p:spPr>
        </p:pic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B5D5048E-8897-8AFC-B796-967BE645FE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41164" y="2641713"/>
              <a:ext cx="3890124" cy="1574574"/>
            </a:xfrm>
            <a:prstGeom prst="rect">
              <a:avLst/>
            </a:prstGeom>
          </p:spPr>
        </p:pic>
      </p:grp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1A552AEC-F4DD-B06F-55B9-9A8F020DA481}"/>
              </a:ext>
            </a:extLst>
          </p:cNvPr>
          <p:cNvSpPr/>
          <p:nvPr userDrawn="1"/>
        </p:nvSpPr>
        <p:spPr>
          <a:xfrm>
            <a:off x="-293574" y="1216329"/>
            <a:ext cx="682398" cy="2451397"/>
          </a:xfrm>
          <a:custGeom>
            <a:avLst/>
            <a:gdLst>
              <a:gd name="connsiteX0" fmla="*/ 447270 w 1364795"/>
              <a:gd name="connsiteY0" fmla="*/ 4794513 h 4902793"/>
              <a:gd name="connsiteX1" fmla="*/ 675481 w 1364795"/>
              <a:gd name="connsiteY1" fmla="*/ 4794513 h 4902793"/>
              <a:gd name="connsiteX2" fmla="*/ 675481 w 1364795"/>
              <a:gd name="connsiteY2" fmla="*/ 4840904 h 4902793"/>
              <a:gd name="connsiteX3" fmla="*/ 612031 w 1364795"/>
              <a:gd name="connsiteY3" fmla="*/ 4902793 h 4902793"/>
              <a:gd name="connsiteX4" fmla="*/ 510719 w 1364795"/>
              <a:gd name="connsiteY4" fmla="*/ 4902793 h 4902793"/>
              <a:gd name="connsiteX5" fmla="*/ 447270 w 1364795"/>
              <a:gd name="connsiteY5" fmla="*/ 4840904 h 4902793"/>
              <a:gd name="connsiteX6" fmla="*/ 127629 w 1364795"/>
              <a:gd name="connsiteY6" fmla="*/ 4482464 h 4902793"/>
              <a:gd name="connsiteX7" fmla="*/ 355840 w 1364795"/>
              <a:gd name="connsiteY7" fmla="*/ 4482464 h 4902793"/>
              <a:gd name="connsiteX8" fmla="*/ 355840 w 1364795"/>
              <a:gd name="connsiteY8" fmla="*/ 4528855 h 4902793"/>
              <a:gd name="connsiteX9" fmla="*/ 292389 w 1364795"/>
              <a:gd name="connsiteY9" fmla="*/ 4590744 h 4902793"/>
              <a:gd name="connsiteX10" fmla="*/ 191078 w 1364795"/>
              <a:gd name="connsiteY10" fmla="*/ 4590744 h 4902793"/>
              <a:gd name="connsiteX11" fmla="*/ 127629 w 1364795"/>
              <a:gd name="connsiteY11" fmla="*/ 4528855 h 4902793"/>
              <a:gd name="connsiteX12" fmla="*/ 675481 w 1364795"/>
              <a:gd name="connsiteY12" fmla="*/ 4102494 h 4902793"/>
              <a:gd name="connsiteX13" fmla="*/ 708765 w 1364795"/>
              <a:gd name="connsiteY13" fmla="*/ 4102494 h 4902793"/>
              <a:gd name="connsiteX14" fmla="*/ 708765 w 1364795"/>
              <a:gd name="connsiteY14" fmla="*/ 4102598 h 4902793"/>
              <a:gd name="connsiteX15" fmla="*/ 803108 w 1364795"/>
              <a:gd name="connsiteY15" fmla="*/ 4196941 h 4902793"/>
              <a:gd name="connsiteX16" fmla="*/ 803108 w 1364795"/>
              <a:gd name="connsiteY16" fmla="*/ 4441378 h 4902793"/>
              <a:gd name="connsiteX17" fmla="*/ 802795 w 1364795"/>
              <a:gd name="connsiteY17" fmla="*/ 4448555 h 4902793"/>
              <a:gd name="connsiteX18" fmla="*/ 803108 w 1364795"/>
              <a:gd name="connsiteY18" fmla="*/ 4455732 h 4902793"/>
              <a:gd name="connsiteX19" fmla="*/ 803108 w 1364795"/>
              <a:gd name="connsiteY19" fmla="*/ 4700170 h 4902793"/>
              <a:gd name="connsiteX20" fmla="*/ 708765 w 1364795"/>
              <a:gd name="connsiteY20" fmla="*/ 4794513 h 4902793"/>
              <a:gd name="connsiteX21" fmla="*/ 675481 w 1364795"/>
              <a:gd name="connsiteY21" fmla="*/ 4794513 h 4902793"/>
              <a:gd name="connsiteX22" fmla="*/ 510719 w 1364795"/>
              <a:gd name="connsiteY22" fmla="*/ 3994213 h 4902793"/>
              <a:gd name="connsiteX23" fmla="*/ 612031 w 1364795"/>
              <a:gd name="connsiteY23" fmla="*/ 3994213 h 4902793"/>
              <a:gd name="connsiteX24" fmla="*/ 675481 w 1364795"/>
              <a:gd name="connsiteY24" fmla="*/ 4056103 h 4902793"/>
              <a:gd name="connsiteX25" fmla="*/ 675481 w 1364795"/>
              <a:gd name="connsiteY25" fmla="*/ 4102493 h 4902793"/>
              <a:gd name="connsiteX26" fmla="*/ 447270 w 1364795"/>
              <a:gd name="connsiteY26" fmla="*/ 4102493 h 4902793"/>
              <a:gd name="connsiteX27" fmla="*/ 447270 w 1364795"/>
              <a:gd name="connsiteY27" fmla="*/ 4056103 h 4902793"/>
              <a:gd name="connsiteX28" fmla="*/ 510719 w 1364795"/>
              <a:gd name="connsiteY28" fmla="*/ 3994213 h 4902793"/>
              <a:gd name="connsiteX29" fmla="*/ 1237167 w 1364795"/>
              <a:gd name="connsiteY29" fmla="*/ 3790446 h 4902793"/>
              <a:gd name="connsiteX30" fmla="*/ 1270452 w 1364795"/>
              <a:gd name="connsiteY30" fmla="*/ 3790446 h 4902793"/>
              <a:gd name="connsiteX31" fmla="*/ 1270452 w 1364795"/>
              <a:gd name="connsiteY31" fmla="*/ 3790550 h 4902793"/>
              <a:gd name="connsiteX32" fmla="*/ 1364795 w 1364795"/>
              <a:gd name="connsiteY32" fmla="*/ 3884893 h 4902793"/>
              <a:gd name="connsiteX33" fmla="*/ 1364795 w 1364795"/>
              <a:gd name="connsiteY33" fmla="*/ 4129330 h 4902793"/>
              <a:gd name="connsiteX34" fmla="*/ 1364482 w 1364795"/>
              <a:gd name="connsiteY34" fmla="*/ 4136507 h 4902793"/>
              <a:gd name="connsiteX35" fmla="*/ 1364795 w 1364795"/>
              <a:gd name="connsiteY35" fmla="*/ 4143684 h 4902793"/>
              <a:gd name="connsiteX36" fmla="*/ 1364795 w 1364795"/>
              <a:gd name="connsiteY36" fmla="*/ 4388122 h 4902793"/>
              <a:gd name="connsiteX37" fmla="*/ 1270452 w 1364795"/>
              <a:gd name="connsiteY37" fmla="*/ 4482465 h 4902793"/>
              <a:gd name="connsiteX38" fmla="*/ 1237167 w 1364795"/>
              <a:gd name="connsiteY38" fmla="*/ 4482465 h 4902793"/>
              <a:gd name="connsiteX39" fmla="*/ 1237167 w 1364795"/>
              <a:gd name="connsiteY39" fmla="*/ 4528855 h 4902793"/>
              <a:gd name="connsiteX40" fmla="*/ 1173717 w 1364795"/>
              <a:gd name="connsiteY40" fmla="*/ 4590744 h 4902793"/>
              <a:gd name="connsiteX41" fmla="*/ 1072406 w 1364795"/>
              <a:gd name="connsiteY41" fmla="*/ 4590744 h 4902793"/>
              <a:gd name="connsiteX42" fmla="*/ 1008956 w 1364795"/>
              <a:gd name="connsiteY42" fmla="*/ 4528855 h 4902793"/>
              <a:gd name="connsiteX43" fmla="*/ 1008956 w 1364795"/>
              <a:gd name="connsiteY43" fmla="*/ 4482464 h 4902793"/>
              <a:gd name="connsiteX44" fmla="*/ 1237167 w 1364795"/>
              <a:gd name="connsiteY44" fmla="*/ 4482464 h 4902793"/>
              <a:gd name="connsiteX45" fmla="*/ 94343 w 1364795"/>
              <a:gd name="connsiteY45" fmla="*/ 3790446 h 4902793"/>
              <a:gd name="connsiteX46" fmla="*/ 127628 w 1364795"/>
              <a:gd name="connsiteY46" fmla="*/ 3790446 h 4902793"/>
              <a:gd name="connsiteX47" fmla="*/ 127628 w 1364795"/>
              <a:gd name="connsiteY47" fmla="*/ 4482465 h 4902793"/>
              <a:gd name="connsiteX48" fmla="*/ 94343 w 1364795"/>
              <a:gd name="connsiteY48" fmla="*/ 4482465 h 4902793"/>
              <a:gd name="connsiteX49" fmla="*/ 1 w 1364795"/>
              <a:gd name="connsiteY49" fmla="*/ 4388122 h 4902793"/>
              <a:gd name="connsiteX50" fmla="*/ 1 w 1364795"/>
              <a:gd name="connsiteY50" fmla="*/ 4143684 h 4902793"/>
              <a:gd name="connsiteX51" fmla="*/ 313 w 1364795"/>
              <a:gd name="connsiteY51" fmla="*/ 4136507 h 4902793"/>
              <a:gd name="connsiteX52" fmla="*/ 1 w 1364795"/>
              <a:gd name="connsiteY52" fmla="*/ 4129330 h 4902793"/>
              <a:gd name="connsiteX53" fmla="*/ 1 w 1364795"/>
              <a:gd name="connsiteY53" fmla="*/ 3884893 h 4902793"/>
              <a:gd name="connsiteX54" fmla="*/ 1 w 1364795"/>
              <a:gd name="connsiteY54" fmla="*/ 3884789 h 4902793"/>
              <a:gd name="connsiteX55" fmla="*/ 94343 w 1364795"/>
              <a:gd name="connsiteY55" fmla="*/ 3790446 h 4902793"/>
              <a:gd name="connsiteX56" fmla="*/ 1072406 w 1364795"/>
              <a:gd name="connsiteY56" fmla="*/ 3682165 h 4902793"/>
              <a:gd name="connsiteX57" fmla="*/ 1173717 w 1364795"/>
              <a:gd name="connsiteY57" fmla="*/ 3682165 h 4902793"/>
              <a:gd name="connsiteX58" fmla="*/ 1237167 w 1364795"/>
              <a:gd name="connsiteY58" fmla="*/ 3744055 h 4902793"/>
              <a:gd name="connsiteX59" fmla="*/ 1237167 w 1364795"/>
              <a:gd name="connsiteY59" fmla="*/ 3790445 h 4902793"/>
              <a:gd name="connsiteX60" fmla="*/ 1008956 w 1364795"/>
              <a:gd name="connsiteY60" fmla="*/ 3790445 h 4902793"/>
              <a:gd name="connsiteX61" fmla="*/ 1008956 w 1364795"/>
              <a:gd name="connsiteY61" fmla="*/ 3744055 h 4902793"/>
              <a:gd name="connsiteX62" fmla="*/ 1072406 w 1364795"/>
              <a:gd name="connsiteY62" fmla="*/ 3682165 h 4902793"/>
              <a:gd name="connsiteX63" fmla="*/ 191078 w 1364795"/>
              <a:gd name="connsiteY63" fmla="*/ 3682165 h 4902793"/>
              <a:gd name="connsiteX64" fmla="*/ 292389 w 1364795"/>
              <a:gd name="connsiteY64" fmla="*/ 3682165 h 4902793"/>
              <a:gd name="connsiteX65" fmla="*/ 355840 w 1364795"/>
              <a:gd name="connsiteY65" fmla="*/ 3744055 h 4902793"/>
              <a:gd name="connsiteX66" fmla="*/ 355840 w 1364795"/>
              <a:gd name="connsiteY66" fmla="*/ 3790445 h 4902793"/>
              <a:gd name="connsiteX67" fmla="*/ 127629 w 1364795"/>
              <a:gd name="connsiteY67" fmla="*/ 3790445 h 4902793"/>
              <a:gd name="connsiteX68" fmla="*/ 127629 w 1364795"/>
              <a:gd name="connsiteY68" fmla="*/ 3744055 h 4902793"/>
              <a:gd name="connsiteX69" fmla="*/ 191078 w 1364795"/>
              <a:gd name="connsiteY69" fmla="*/ 3682165 h 4902793"/>
              <a:gd name="connsiteX70" fmla="*/ 447269 w 1364795"/>
              <a:gd name="connsiteY70" fmla="*/ 3567124 h 4902793"/>
              <a:gd name="connsiteX71" fmla="*/ 675481 w 1364795"/>
              <a:gd name="connsiteY71" fmla="*/ 3567124 h 4902793"/>
              <a:gd name="connsiteX72" fmla="*/ 675481 w 1364795"/>
              <a:gd name="connsiteY72" fmla="*/ 3613515 h 4902793"/>
              <a:gd name="connsiteX73" fmla="*/ 612031 w 1364795"/>
              <a:gd name="connsiteY73" fmla="*/ 3675404 h 4902793"/>
              <a:gd name="connsiteX74" fmla="*/ 510719 w 1364795"/>
              <a:gd name="connsiteY74" fmla="*/ 3675404 h 4902793"/>
              <a:gd name="connsiteX75" fmla="*/ 447269 w 1364795"/>
              <a:gd name="connsiteY75" fmla="*/ 3613515 h 4902793"/>
              <a:gd name="connsiteX76" fmla="*/ 1008956 w 1364795"/>
              <a:gd name="connsiteY76" fmla="*/ 3255076 h 4902793"/>
              <a:gd name="connsiteX77" fmla="*/ 1237167 w 1364795"/>
              <a:gd name="connsiteY77" fmla="*/ 3255076 h 4902793"/>
              <a:gd name="connsiteX78" fmla="*/ 1237167 w 1364795"/>
              <a:gd name="connsiteY78" fmla="*/ 3301467 h 4902793"/>
              <a:gd name="connsiteX79" fmla="*/ 1173717 w 1364795"/>
              <a:gd name="connsiteY79" fmla="*/ 3363356 h 4902793"/>
              <a:gd name="connsiteX80" fmla="*/ 1072406 w 1364795"/>
              <a:gd name="connsiteY80" fmla="*/ 3363356 h 4902793"/>
              <a:gd name="connsiteX81" fmla="*/ 1008956 w 1364795"/>
              <a:gd name="connsiteY81" fmla="*/ 3301467 h 4902793"/>
              <a:gd name="connsiteX82" fmla="*/ 127628 w 1364795"/>
              <a:gd name="connsiteY82" fmla="*/ 3255076 h 4902793"/>
              <a:gd name="connsiteX83" fmla="*/ 355839 w 1364795"/>
              <a:gd name="connsiteY83" fmla="*/ 3255076 h 4902793"/>
              <a:gd name="connsiteX84" fmla="*/ 355839 w 1364795"/>
              <a:gd name="connsiteY84" fmla="*/ 3301467 h 4902793"/>
              <a:gd name="connsiteX85" fmla="*/ 292389 w 1364795"/>
              <a:gd name="connsiteY85" fmla="*/ 3363356 h 4902793"/>
              <a:gd name="connsiteX86" fmla="*/ 191078 w 1364795"/>
              <a:gd name="connsiteY86" fmla="*/ 3363356 h 4902793"/>
              <a:gd name="connsiteX87" fmla="*/ 127628 w 1364795"/>
              <a:gd name="connsiteY87" fmla="*/ 3301467 h 4902793"/>
              <a:gd name="connsiteX88" fmla="*/ 675481 w 1364795"/>
              <a:gd name="connsiteY88" fmla="*/ 2875105 h 4902793"/>
              <a:gd name="connsiteX89" fmla="*/ 708765 w 1364795"/>
              <a:gd name="connsiteY89" fmla="*/ 2875105 h 4902793"/>
              <a:gd name="connsiteX90" fmla="*/ 708765 w 1364795"/>
              <a:gd name="connsiteY90" fmla="*/ 2875209 h 4902793"/>
              <a:gd name="connsiteX91" fmla="*/ 803108 w 1364795"/>
              <a:gd name="connsiteY91" fmla="*/ 2969552 h 4902793"/>
              <a:gd name="connsiteX92" fmla="*/ 803108 w 1364795"/>
              <a:gd name="connsiteY92" fmla="*/ 3213989 h 4902793"/>
              <a:gd name="connsiteX93" fmla="*/ 802795 w 1364795"/>
              <a:gd name="connsiteY93" fmla="*/ 3221166 h 4902793"/>
              <a:gd name="connsiteX94" fmla="*/ 803108 w 1364795"/>
              <a:gd name="connsiteY94" fmla="*/ 3228343 h 4902793"/>
              <a:gd name="connsiteX95" fmla="*/ 803108 w 1364795"/>
              <a:gd name="connsiteY95" fmla="*/ 3472781 h 4902793"/>
              <a:gd name="connsiteX96" fmla="*/ 708765 w 1364795"/>
              <a:gd name="connsiteY96" fmla="*/ 3567124 h 4902793"/>
              <a:gd name="connsiteX97" fmla="*/ 675481 w 1364795"/>
              <a:gd name="connsiteY97" fmla="*/ 3567124 h 4902793"/>
              <a:gd name="connsiteX98" fmla="*/ 510719 w 1364795"/>
              <a:gd name="connsiteY98" fmla="*/ 2766826 h 4902793"/>
              <a:gd name="connsiteX99" fmla="*/ 612031 w 1364795"/>
              <a:gd name="connsiteY99" fmla="*/ 2766826 h 4902793"/>
              <a:gd name="connsiteX100" fmla="*/ 675481 w 1364795"/>
              <a:gd name="connsiteY100" fmla="*/ 2828716 h 4902793"/>
              <a:gd name="connsiteX101" fmla="*/ 675481 w 1364795"/>
              <a:gd name="connsiteY101" fmla="*/ 2875105 h 4902793"/>
              <a:gd name="connsiteX102" fmla="*/ 447269 w 1364795"/>
              <a:gd name="connsiteY102" fmla="*/ 2875105 h 4902793"/>
              <a:gd name="connsiteX103" fmla="*/ 447269 w 1364795"/>
              <a:gd name="connsiteY103" fmla="*/ 2828716 h 4902793"/>
              <a:gd name="connsiteX104" fmla="*/ 510719 w 1364795"/>
              <a:gd name="connsiteY104" fmla="*/ 2766826 h 4902793"/>
              <a:gd name="connsiteX105" fmla="*/ 94343 w 1364795"/>
              <a:gd name="connsiteY105" fmla="*/ 2563058 h 4902793"/>
              <a:gd name="connsiteX106" fmla="*/ 127628 w 1364795"/>
              <a:gd name="connsiteY106" fmla="*/ 2563058 h 4902793"/>
              <a:gd name="connsiteX107" fmla="*/ 127628 w 1364795"/>
              <a:gd name="connsiteY107" fmla="*/ 3255076 h 4902793"/>
              <a:gd name="connsiteX108" fmla="*/ 94343 w 1364795"/>
              <a:gd name="connsiteY108" fmla="*/ 3255076 h 4902793"/>
              <a:gd name="connsiteX109" fmla="*/ 0 w 1364795"/>
              <a:gd name="connsiteY109" fmla="*/ 3160733 h 4902793"/>
              <a:gd name="connsiteX110" fmla="*/ 0 w 1364795"/>
              <a:gd name="connsiteY110" fmla="*/ 2916295 h 4902793"/>
              <a:gd name="connsiteX111" fmla="*/ 313 w 1364795"/>
              <a:gd name="connsiteY111" fmla="*/ 2909118 h 4902793"/>
              <a:gd name="connsiteX112" fmla="*/ 0 w 1364795"/>
              <a:gd name="connsiteY112" fmla="*/ 2901941 h 4902793"/>
              <a:gd name="connsiteX113" fmla="*/ 0 w 1364795"/>
              <a:gd name="connsiteY113" fmla="*/ 2657504 h 4902793"/>
              <a:gd name="connsiteX114" fmla="*/ 0 w 1364795"/>
              <a:gd name="connsiteY114" fmla="*/ 2657401 h 4902793"/>
              <a:gd name="connsiteX115" fmla="*/ 94343 w 1364795"/>
              <a:gd name="connsiteY115" fmla="*/ 2563058 h 4902793"/>
              <a:gd name="connsiteX116" fmla="*/ 1237167 w 1364795"/>
              <a:gd name="connsiteY116" fmla="*/ 2563058 h 4902793"/>
              <a:gd name="connsiteX117" fmla="*/ 1270452 w 1364795"/>
              <a:gd name="connsiteY117" fmla="*/ 2563058 h 4902793"/>
              <a:gd name="connsiteX118" fmla="*/ 1270452 w 1364795"/>
              <a:gd name="connsiteY118" fmla="*/ 2563162 h 4902793"/>
              <a:gd name="connsiteX119" fmla="*/ 1364795 w 1364795"/>
              <a:gd name="connsiteY119" fmla="*/ 2657504 h 4902793"/>
              <a:gd name="connsiteX120" fmla="*/ 1364795 w 1364795"/>
              <a:gd name="connsiteY120" fmla="*/ 2901941 h 4902793"/>
              <a:gd name="connsiteX121" fmla="*/ 1364482 w 1364795"/>
              <a:gd name="connsiteY121" fmla="*/ 2909118 h 4902793"/>
              <a:gd name="connsiteX122" fmla="*/ 1364795 w 1364795"/>
              <a:gd name="connsiteY122" fmla="*/ 2916295 h 4902793"/>
              <a:gd name="connsiteX123" fmla="*/ 1364795 w 1364795"/>
              <a:gd name="connsiteY123" fmla="*/ 3160733 h 4902793"/>
              <a:gd name="connsiteX124" fmla="*/ 1270452 w 1364795"/>
              <a:gd name="connsiteY124" fmla="*/ 3255076 h 4902793"/>
              <a:gd name="connsiteX125" fmla="*/ 1237167 w 1364795"/>
              <a:gd name="connsiteY125" fmla="*/ 3255076 h 4902793"/>
              <a:gd name="connsiteX126" fmla="*/ 1072406 w 1364795"/>
              <a:gd name="connsiteY126" fmla="*/ 2454778 h 4902793"/>
              <a:gd name="connsiteX127" fmla="*/ 1173717 w 1364795"/>
              <a:gd name="connsiteY127" fmla="*/ 2454778 h 4902793"/>
              <a:gd name="connsiteX128" fmla="*/ 1237167 w 1364795"/>
              <a:gd name="connsiteY128" fmla="*/ 2516667 h 4902793"/>
              <a:gd name="connsiteX129" fmla="*/ 1237167 w 1364795"/>
              <a:gd name="connsiteY129" fmla="*/ 2563058 h 4902793"/>
              <a:gd name="connsiteX130" fmla="*/ 1008956 w 1364795"/>
              <a:gd name="connsiteY130" fmla="*/ 2563058 h 4902793"/>
              <a:gd name="connsiteX131" fmla="*/ 1008956 w 1364795"/>
              <a:gd name="connsiteY131" fmla="*/ 2516667 h 4902793"/>
              <a:gd name="connsiteX132" fmla="*/ 1072406 w 1364795"/>
              <a:gd name="connsiteY132" fmla="*/ 2454778 h 4902793"/>
              <a:gd name="connsiteX133" fmla="*/ 191078 w 1364795"/>
              <a:gd name="connsiteY133" fmla="*/ 2454778 h 4902793"/>
              <a:gd name="connsiteX134" fmla="*/ 292389 w 1364795"/>
              <a:gd name="connsiteY134" fmla="*/ 2454778 h 4902793"/>
              <a:gd name="connsiteX135" fmla="*/ 355839 w 1364795"/>
              <a:gd name="connsiteY135" fmla="*/ 2516667 h 4902793"/>
              <a:gd name="connsiteX136" fmla="*/ 355839 w 1364795"/>
              <a:gd name="connsiteY136" fmla="*/ 2563058 h 4902793"/>
              <a:gd name="connsiteX137" fmla="*/ 127628 w 1364795"/>
              <a:gd name="connsiteY137" fmla="*/ 2563058 h 4902793"/>
              <a:gd name="connsiteX138" fmla="*/ 127628 w 1364795"/>
              <a:gd name="connsiteY138" fmla="*/ 2516667 h 4902793"/>
              <a:gd name="connsiteX139" fmla="*/ 191078 w 1364795"/>
              <a:gd name="connsiteY139" fmla="*/ 2454778 h 4902793"/>
              <a:gd name="connsiteX140" fmla="*/ 127628 w 1364795"/>
              <a:gd name="connsiteY140" fmla="*/ 2027689 h 4902793"/>
              <a:gd name="connsiteX141" fmla="*/ 355839 w 1364795"/>
              <a:gd name="connsiteY141" fmla="*/ 2027689 h 4902793"/>
              <a:gd name="connsiteX142" fmla="*/ 355839 w 1364795"/>
              <a:gd name="connsiteY142" fmla="*/ 2074080 h 4902793"/>
              <a:gd name="connsiteX143" fmla="*/ 292389 w 1364795"/>
              <a:gd name="connsiteY143" fmla="*/ 2135969 h 4902793"/>
              <a:gd name="connsiteX144" fmla="*/ 191078 w 1364795"/>
              <a:gd name="connsiteY144" fmla="*/ 2135969 h 4902793"/>
              <a:gd name="connsiteX145" fmla="*/ 127628 w 1364795"/>
              <a:gd name="connsiteY145" fmla="*/ 2074080 h 4902793"/>
              <a:gd name="connsiteX146" fmla="*/ 675480 w 1364795"/>
              <a:gd name="connsiteY146" fmla="*/ 1647719 h 4902793"/>
              <a:gd name="connsiteX147" fmla="*/ 708765 w 1364795"/>
              <a:gd name="connsiteY147" fmla="*/ 1647719 h 4902793"/>
              <a:gd name="connsiteX148" fmla="*/ 708765 w 1364795"/>
              <a:gd name="connsiteY148" fmla="*/ 1647823 h 4902793"/>
              <a:gd name="connsiteX149" fmla="*/ 803108 w 1364795"/>
              <a:gd name="connsiteY149" fmla="*/ 1742166 h 4902793"/>
              <a:gd name="connsiteX150" fmla="*/ 803108 w 1364795"/>
              <a:gd name="connsiteY150" fmla="*/ 1986603 h 4902793"/>
              <a:gd name="connsiteX151" fmla="*/ 802795 w 1364795"/>
              <a:gd name="connsiteY151" fmla="*/ 1993780 h 4902793"/>
              <a:gd name="connsiteX152" fmla="*/ 803108 w 1364795"/>
              <a:gd name="connsiteY152" fmla="*/ 2000957 h 4902793"/>
              <a:gd name="connsiteX153" fmla="*/ 803108 w 1364795"/>
              <a:gd name="connsiteY153" fmla="*/ 2245395 h 4902793"/>
              <a:gd name="connsiteX154" fmla="*/ 708765 w 1364795"/>
              <a:gd name="connsiteY154" fmla="*/ 2339738 h 4902793"/>
              <a:gd name="connsiteX155" fmla="*/ 675480 w 1364795"/>
              <a:gd name="connsiteY155" fmla="*/ 2339738 h 4902793"/>
              <a:gd name="connsiteX156" fmla="*/ 675480 w 1364795"/>
              <a:gd name="connsiteY156" fmla="*/ 2386127 h 4902793"/>
              <a:gd name="connsiteX157" fmla="*/ 612031 w 1364795"/>
              <a:gd name="connsiteY157" fmla="*/ 2448016 h 4902793"/>
              <a:gd name="connsiteX158" fmla="*/ 510719 w 1364795"/>
              <a:gd name="connsiteY158" fmla="*/ 2448016 h 4902793"/>
              <a:gd name="connsiteX159" fmla="*/ 447269 w 1364795"/>
              <a:gd name="connsiteY159" fmla="*/ 2386127 h 4902793"/>
              <a:gd name="connsiteX160" fmla="*/ 447269 w 1364795"/>
              <a:gd name="connsiteY160" fmla="*/ 2339736 h 4902793"/>
              <a:gd name="connsiteX161" fmla="*/ 675480 w 1364795"/>
              <a:gd name="connsiteY161" fmla="*/ 2339736 h 4902793"/>
              <a:gd name="connsiteX162" fmla="*/ 510719 w 1364795"/>
              <a:gd name="connsiteY162" fmla="*/ 1539438 h 4902793"/>
              <a:gd name="connsiteX163" fmla="*/ 612031 w 1364795"/>
              <a:gd name="connsiteY163" fmla="*/ 1539438 h 4902793"/>
              <a:gd name="connsiteX164" fmla="*/ 675480 w 1364795"/>
              <a:gd name="connsiteY164" fmla="*/ 1601327 h 4902793"/>
              <a:gd name="connsiteX165" fmla="*/ 675480 w 1364795"/>
              <a:gd name="connsiteY165" fmla="*/ 1647718 h 4902793"/>
              <a:gd name="connsiteX166" fmla="*/ 447269 w 1364795"/>
              <a:gd name="connsiteY166" fmla="*/ 1647718 h 4902793"/>
              <a:gd name="connsiteX167" fmla="*/ 447269 w 1364795"/>
              <a:gd name="connsiteY167" fmla="*/ 1601327 h 4902793"/>
              <a:gd name="connsiteX168" fmla="*/ 510719 w 1364795"/>
              <a:gd name="connsiteY168" fmla="*/ 1539438 h 4902793"/>
              <a:gd name="connsiteX169" fmla="*/ 94343 w 1364795"/>
              <a:gd name="connsiteY169" fmla="*/ 1335671 h 4902793"/>
              <a:gd name="connsiteX170" fmla="*/ 127628 w 1364795"/>
              <a:gd name="connsiteY170" fmla="*/ 1335671 h 4902793"/>
              <a:gd name="connsiteX171" fmla="*/ 127628 w 1364795"/>
              <a:gd name="connsiteY171" fmla="*/ 2027690 h 4902793"/>
              <a:gd name="connsiteX172" fmla="*/ 94343 w 1364795"/>
              <a:gd name="connsiteY172" fmla="*/ 2027690 h 4902793"/>
              <a:gd name="connsiteX173" fmla="*/ 0 w 1364795"/>
              <a:gd name="connsiteY173" fmla="*/ 1933347 h 4902793"/>
              <a:gd name="connsiteX174" fmla="*/ 0 w 1364795"/>
              <a:gd name="connsiteY174" fmla="*/ 1688909 h 4902793"/>
              <a:gd name="connsiteX175" fmla="*/ 313 w 1364795"/>
              <a:gd name="connsiteY175" fmla="*/ 1681732 h 4902793"/>
              <a:gd name="connsiteX176" fmla="*/ 0 w 1364795"/>
              <a:gd name="connsiteY176" fmla="*/ 1674555 h 4902793"/>
              <a:gd name="connsiteX177" fmla="*/ 0 w 1364795"/>
              <a:gd name="connsiteY177" fmla="*/ 1430117 h 4902793"/>
              <a:gd name="connsiteX178" fmla="*/ 0 w 1364795"/>
              <a:gd name="connsiteY178" fmla="*/ 1430013 h 4902793"/>
              <a:gd name="connsiteX179" fmla="*/ 94343 w 1364795"/>
              <a:gd name="connsiteY179" fmla="*/ 1335671 h 4902793"/>
              <a:gd name="connsiteX180" fmla="*/ 1237167 w 1364795"/>
              <a:gd name="connsiteY180" fmla="*/ 1335671 h 4902793"/>
              <a:gd name="connsiteX181" fmla="*/ 1270452 w 1364795"/>
              <a:gd name="connsiteY181" fmla="*/ 1335671 h 4902793"/>
              <a:gd name="connsiteX182" fmla="*/ 1270452 w 1364795"/>
              <a:gd name="connsiteY182" fmla="*/ 1335775 h 4902793"/>
              <a:gd name="connsiteX183" fmla="*/ 1364795 w 1364795"/>
              <a:gd name="connsiteY183" fmla="*/ 1430117 h 4902793"/>
              <a:gd name="connsiteX184" fmla="*/ 1364795 w 1364795"/>
              <a:gd name="connsiteY184" fmla="*/ 1674555 h 4902793"/>
              <a:gd name="connsiteX185" fmla="*/ 1364482 w 1364795"/>
              <a:gd name="connsiteY185" fmla="*/ 1681732 h 4902793"/>
              <a:gd name="connsiteX186" fmla="*/ 1364795 w 1364795"/>
              <a:gd name="connsiteY186" fmla="*/ 1688909 h 4902793"/>
              <a:gd name="connsiteX187" fmla="*/ 1364795 w 1364795"/>
              <a:gd name="connsiteY187" fmla="*/ 1933347 h 4902793"/>
              <a:gd name="connsiteX188" fmla="*/ 1270452 w 1364795"/>
              <a:gd name="connsiteY188" fmla="*/ 2027690 h 4902793"/>
              <a:gd name="connsiteX189" fmla="*/ 1237167 w 1364795"/>
              <a:gd name="connsiteY189" fmla="*/ 2027690 h 4902793"/>
              <a:gd name="connsiteX190" fmla="*/ 1237167 w 1364795"/>
              <a:gd name="connsiteY190" fmla="*/ 2074080 h 4902793"/>
              <a:gd name="connsiteX191" fmla="*/ 1173717 w 1364795"/>
              <a:gd name="connsiteY191" fmla="*/ 2135969 h 4902793"/>
              <a:gd name="connsiteX192" fmla="*/ 1072406 w 1364795"/>
              <a:gd name="connsiteY192" fmla="*/ 2135969 h 4902793"/>
              <a:gd name="connsiteX193" fmla="*/ 1008956 w 1364795"/>
              <a:gd name="connsiteY193" fmla="*/ 2074080 h 4902793"/>
              <a:gd name="connsiteX194" fmla="*/ 1008956 w 1364795"/>
              <a:gd name="connsiteY194" fmla="*/ 2027689 h 4902793"/>
              <a:gd name="connsiteX195" fmla="*/ 1237167 w 1364795"/>
              <a:gd name="connsiteY195" fmla="*/ 2027689 h 4902793"/>
              <a:gd name="connsiteX196" fmla="*/ 191078 w 1364795"/>
              <a:gd name="connsiteY196" fmla="*/ 1227390 h 4902793"/>
              <a:gd name="connsiteX197" fmla="*/ 292389 w 1364795"/>
              <a:gd name="connsiteY197" fmla="*/ 1227390 h 4902793"/>
              <a:gd name="connsiteX198" fmla="*/ 355839 w 1364795"/>
              <a:gd name="connsiteY198" fmla="*/ 1289279 h 4902793"/>
              <a:gd name="connsiteX199" fmla="*/ 355839 w 1364795"/>
              <a:gd name="connsiteY199" fmla="*/ 1335670 h 4902793"/>
              <a:gd name="connsiteX200" fmla="*/ 127628 w 1364795"/>
              <a:gd name="connsiteY200" fmla="*/ 1335670 h 4902793"/>
              <a:gd name="connsiteX201" fmla="*/ 127628 w 1364795"/>
              <a:gd name="connsiteY201" fmla="*/ 1289279 h 4902793"/>
              <a:gd name="connsiteX202" fmla="*/ 191078 w 1364795"/>
              <a:gd name="connsiteY202" fmla="*/ 1227390 h 4902793"/>
              <a:gd name="connsiteX203" fmla="*/ 1072406 w 1364795"/>
              <a:gd name="connsiteY203" fmla="*/ 1227390 h 4902793"/>
              <a:gd name="connsiteX204" fmla="*/ 1173717 w 1364795"/>
              <a:gd name="connsiteY204" fmla="*/ 1227390 h 4902793"/>
              <a:gd name="connsiteX205" fmla="*/ 1237167 w 1364795"/>
              <a:gd name="connsiteY205" fmla="*/ 1289279 h 4902793"/>
              <a:gd name="connsiteX206" fmla="*/ 1237167 w 1364795"/>
              <a:gd name="connsiteY206" fmla="*/ 1335670 h 4902793"/>
              <a:gd name="connsiteX207" fmla="*/ 1008956 w 1364795"/>
              <a:gd name="connsiteY207" fmla="*/ 1335670 h 4902793"/>
              <a:gd name="connsiteX208" fmla="*/ 1008956 w 1364795"/>
              <a:gd name="connsiteY208" fmla="*/ 1289279 h 4902793"/>
              <a:gd name="connsiteX209" fmla="*/ 1072406 w 1364795"/>
              <a:gd name="connsiteY209" fmla="*/ 1227390 h 4902793"/>
              <a:gd name="connsiteX210" fmla="*/ 447269 w 1364795"/>
              <a:gd name="connsiteY210" fmla="*/ 1112347 h 4902793"/>
              <a:gd name="connsiteX211" fmla="*/ 675480 w 1364795"/>
              <a:gd name="connsiteY211" fmla="*/ 1112347 h 4902793"/>
              <a:gd name="connsiteX212" fmla="*/ 675480 w 1364795"/>
              <a:gd name="connsiteY212" fmla="*/ 1158738 h 4902793"/>
              <a:gd name="connsiteX213" fmla="*/ 612031 w 1364795"/>
              <a:gd name="connsiteY213" fmla="*/ 1220627 h 4902793"/>
              <a:gd name="connsiteX214" fmla="*/ 510719 w 1364795"/>
              <a:gd name="connsiteY214" fmla="*/ 1220627 h 4902793"/>
              <a:gd name="connsiteX215" fmla="*/ 447269 w 1364795"/>
              <a:gd name="connsiteY215" fmla="*/ 1158738 h 4902793"/>
              <a:gd name="connsiteX216" fmla="*/ 1008956 w 1364795"/>
              <a:gd name="connsiteY216" fmla="*/ 800301 h 4902793"/>
              <a:gd name="connsiteX217" fmla="*/ 1237167 w 1364795"/>
              <a:gd name="connsiteY217" fmla="*/ 800301 h 4902793"/>
              <a:gd name="connsiteX218" fmla="*/ 1237167 w 1364795"/>
              <a:gd name="connsiteY218" fmla="*/ 846692 h 4902793"/>
              <a:gd name="connsiteX219" fmla="*/ 1173717 w 1364795"/>
              <a:gd name="connsiteY219" fmla="*/ 908581 h 4902793"/>
              <a:gd name="connsiteX220" fmla="*/ 1072406 w 1364795"/>
              <a:gd name="connsiteY220" fmla="*/ 908581 h 4902793"/>
              <a:gd name="connsiteX221" fmla="*/ 1008956 w 1364795"/>
              <a:gd name="connsiteY221" fmla="*/ 846692 h 4902793"/>
              <a:gd name="connsiteX222" fmla="*/ 127628 w 1364795"/>
              <a:gd name="connsiteY222" fmla="*/ 800299 h 4902793"/>
              <a:gd name="connsiteX223" fmla="*/ 355839 w 1364795"/>
              <a:gd name="connsiteY223" fmla="*/ 800299 h 4902793"/>
              <a:gd name="connsiteX224" fmla="*/ 355839 w 1364795"/>
              <a:gd name="connsiteY224" fmla="*/ 846690 h 4902793"/>
              <a:gd name="connsiteX225" fmla="*/ 292389 w 1364795"/>
              <a:gd name="connsiteY225" fmla="*/ 908579 h 4902793"/>
              <a:gd name="connsiteX226" fmla="*/ 191078 w 1364795"/>
              <a:gd name="connsiteY226" fmla="*/ 908579 h 4902793"/>
              <a:gd name="connsiteX227" fmla="*/ 127628 w 1364795"/>
              <a:gd name="connsiteY227" fmla="*/ 846690 h 4902793"/>
              <a:gd name="connsiteX228" fmla="*/ 675480 w 1364795"/>
              <a:gd name="connsiteY228" fmla="*/ 420330 h 4902793"/>
              <a:gd name="connsiteX229" fmla="*/ 708765 w 1364795"/>
              <a:gd name="connsiteY229" fmla="*/ 420330 h 4902793"/>
              <a:gd name="connsiteX230" fmla="*/ 708765 w 1364795"/>
              <a:gd name="connsiteY230" fmla="*/ 420433 h 4902793"/>
              <a:gd name="connsiteX231" fmla="*/ 803108 w 1364795"/>
              <a:gd name="connsiteY231" fmla="*/ 514776 h 4902793"/>
              <a:gd name="connsiteX232" fmla="*/ 803108 w 1364795"/>
              <a:gd name="connsiteY232" fmla="*/ 759213 h 4902793"/>
              <a:gd name="connsiteX233" fmla="*/ 802795 w 1364795"/>
              <a:gd name="connsiteY233" fmla="*/ 766391 h 4902793"/>
              <a:gd name="connsiteX234" fmla="*/ 803108 w 1364795"/>
              <a:gd name="connsiteY234" fmla="*/ 773568 h 4902793"/>
              <a:gd name="connsiteX235" fmla="*/ 803108 w 1364795"/>
              <a:gd name="connsiteY235" fmla="*/ 1018006 h 4902793"/>
              <a:gd name="connsiteX236" fmla="*/ 708765 w 1364795"/>
              <a:gd name="connsiteY236" fmla="*/ 1112348 h 4902793"/>
              <a:gd name="connsiteX237" fmla="*/ 675480 w 1364795"/>
              <a:gd name="connsiteY237" fmla="*/ 1112348 h 4902793"/>
              <a:gd name="connsiteX238" fmla="*/ 510719 w 1364795"/>
              <a:gd name="connsiteY238" fmla="*/ 312049 h 4902793"/>
              <a:gd name="connsiteX239" fmla="*/ 612031 w 1364795"/>
              <a:gd name="connsiteY239" fmla="*/ 312049 h 4902793"/>
              <a:gd name="connsiteX240" fmla="*/ 675480 w 1364795"/>
              <a:gd name="connsiteY240" fmla="*/ 373938 h 4902793"/>
              <a:gd name="connsiteX241" fmla="*/ 675480 w 1364795"/>
              <a:gd name="connsiteY241" fmla="*/ 420328 h 4902793"/>
              <a:gd name="connsiteX242" fmla="*/ 447269 w 1364795"/>
              <a:gd name="connsiteY242" fmla="*/ 420328 h 4902793"/>
              <a:gd name="connsiteX243" fmla="*/ 447269 w 1364795"/>
              <a:gd name="connsiteY243" fmla="*/ 373938 h 4902793"/>
              <a:gd name="connsiteX244" fmla="*/ 510719 w 1364795"/>
              <a:gd name="connsiteY244" fmla="*/ 312049 h 4902793"/>
              <a:gd name="connsiteX245" fmla="*/ 1237167 w 1364795"/>
              <a:gd name="connsiteY245" fmla="*/ 108385 h 4902793"/>
              <a:gd name="connsiteX246" fmla="*/ 1270452 w 1364795"/>
              <a:gd name="connsiteY246" fmla="*/ 108385 h 4902793"/>
              <a:gd name="connsiteX247" fmla="*/ 1364795 w 1364795"/>
              <a:gd name="connsiteY247" fmla="*/ 202728 h 4902793"/>
              <a:gd name="connsiteX248" fmla="*/ 1364795 w 1364795"/>
              <a:gd name="connsiteY248" fmla="*/ 447165 h 4902793"/>
              <a:gd name="connsiteX249" fmla="*/ 1364482 w 1364795"/>
              <a:gd name="connsiteY249" fmla="*/ 454342 h 4902793"/>
              <a:gd name="connsiteX250" fmla="*/ 1364795 w 1364795"/>
              <a:gd name="connsiteY250" fmla="*/ 461519 h 4902793"/>
              <a:gd name="connsiteX251" fmla="*/ 1364795 w 1364795"/>
              <a:gd name="connsiteY251" fmla="*/ 705957 h 4902793"/>
              <a:gd name="connsiteX252" fmla="*/ 1270452 w 1364795"/>
              <a:gd name="connsiteY252" fmla="*/ 800299 h 4902793"/>
              <a:gd name="connsiteX253" fmla="*/ 1237167 w 1364795"/>
              <a:gd name="connsiteY253" fmla="*/ 800299 h 4902793"/>
              <a:gd name="connsiteX254" fmla="*/ 94342 w 1364795"/>
              <a:gd name="connsiteY254" fmla="*/ 108281 h 4902793"/>
              <a:gd name="connsiteX255" fmla="*/ 127628 w 1364795"/>
              <a:gd name="connsiteY255" fmla="*/ 108281 h 4902793"/>
              <a:gd name="connsiteX256" fmla="*/ 127628 w 1364795"/>
              <a:gd name="connsiteY256" fmla="*/ 800300 h 4902793"/>
              <a:gd name="connsiteX257" fmla="*/ 94342 w 1364795"/>
              <a:gd name="connsiteY257" fmla="*/ 800300 h 4902793"/>
              <a:gd name="connsiteX258" fmla="*/ 0 w 1364795"/>
              <a:gd name="connsiteY258" fmla="*/ 705957 h 4902793"/>
              <a:gd name="connsiteX259" fmla="*/ 0 w 1364795"/>
              <a:gd name="connsiteY259" fmla="*/ 461519 h 4902793"/>
              <a:gd name="connsiteX260" fmla="*/ 312 w 1364795"/>
              <a:gd name="connsiteY260" fmla="*/ 454342 h 4902793"/>
              <a:gd name="connsiteX261" fmla="*/ 0 w 1364795"/>
              <a:gd name="connsiteY261" fmla="*/ 447165 h 4902793"/>
              <a:gd name="connsiteX262" fmla="*/ 0 w 1364795"/>
              <a:gd name="connsiteY262" fmla="*/ 202728 h 4902793"/>
              <a:gd name="connsiteX263" fmla="*/ 0 w 1364795"/>
              <a:gd name="connsiteY263" fmla="*/ 202624 h 4902793"/>
              <a:gd name="connsiteX264" fmla="*/ 94342 w 1364795"/>
              <a:gd name="connsiteY264" fmla="*/ 108281 h 4902793"/>
              <a:gd name="connsiteX265" fmla="*/ 191078 w 1364795"/>
              <a:gd name="connsiteY265" fmla="*/ 0 h 4902793"/>
              <a:gd name="connsiteX266" fmla="*/ 292389 w 1364795"/>
              <a:gd name="connsiteY266" fmla="*/ 0 h 4902793"/>
              <a:gd name="connsiteX267" fmla="*/ 355839 w 1364795"/>
              <a:gd name="connsiteY267" fmla="*/ 61889 h 4902793"/>
              <a:gd name="connsiteX268" fmla="*/ 355839 w 1364795"/>
              <a:gd name="connsiteY268" fmla="*/ 108280 h 4902793"/>
              <a:gd name="connsiteX269" fmla="*/ 127628 w 1364795"/>
              <a:gd name="connsiteY269" fmla="*/ 108280 h 4902793"/>
              <a:gd name="connsiteX270" fmla="*/ 127628 w 1364795"/>
              <a:gd name="connsiteY270" fmla="*/ 61889 h 4902793"/>
              <a:gd name="connsiteX271" fmla="*/ 191078 w 1364795"/>
              <a:gd name="connsiteY271" fmla="*/ 0 h 4902793"/>
              <a:gd name="connsiteX272" fmla="*/ 1072406 w 1364795"/>
              <a:gd name="connsiteY272" fmla="*/ 0 h 4902793"/>
              <a:gd name="connsiteX273" fmla="*/ 1173717 w 1364795"/>
              <a:gd name="connsiteY273" fmla="*/ 0 h 4902793"/>
              <a:gd name="connsiteX274" fmla="*/ 1237167 w 1364795"/>
              <a:gd name="connsiteY274" fmla="*/ 61889 h 4902793"/>
              <a:gd name="connsiteX275" fmla="*/ 1237167 w 1364795"/>
              <a:gd name="connsiteY275" fmla="*/ 108280 h 4902793"/>
              <a:gd name="connsiteX276" fmla="*/ 1008956 w 1364795"/>
              <a:gd name="connsiteY276" fmla="*/ 108280 h 4902793"/>
              <a:gd name="connsiteX277" fmla="*/ 1008956 w 1364795"/>
              <a:gd name="connsiteY277" fmla="*/ 61889 h 4902793"/>
              <a:gd name="connsiteX278" fmla="*/ 1072406 w 1364795"/>
              <a:gd name="connsiteY278" fmla="*/ 0 h 490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364795" h="4902793">
                <a:moveTo>
                  <a:pt x="447270" y="4794513"/>
                </a:moveTo>
                <a:lnTo>
                  <a:pt x="675481" y="4794513"/>
                </a:lnTo>
                <a:lnTo>
                  <a:pt x="675481" y="4840904"/>
                </a:lnTo>
                <a:cubicBezTo>
                  <a:pt x="675481" y="4876477"/>
                  <a:pt x="648437" y="4902793"/>
                  <a:pt x="612031" y="4902793"/>
                </a:cubicBezTo>
                <a:lnTo>
                  <a:pt x="510719" y="4902793"/>
                </a:lnTo>
                <a:cubicBezTo>
                  <a:pt x="474313" y="4902793"/>
                  <a:pt x="447270" y="4876477"/>
                  <a:pt x="447270" y="4840904"/>
                </a:cubicBezTo>
                <a:close/>
                <a:moveTo>
                  <a:pt x="127629" y="4482464"/>
                </a:moveTo>
                <a:lnTo>
                  <a:pt x="355840" y="4482464"/>
                </a:lnTo>
                <a:lnTo>
                  <a:pt x="355840" y="4528855"/>
                </a:lnTo>
                <a:cubicBezTo>
                  <a:pt x="355840" y="4564428"/>
                  <a:pt x="328795" y="4590744"/>
                  <a:pt x="292389" y="4590744"/>
                </a:cubicBezTo>
                <a:lnTo>
                  <a:pt x="191078" y="4590744"/>
                </a:lnTo>
                <a:cubicBezTo>
                  <a:pt x="154672" y="4590744"/>
                  <a:pt x="127629" y="4564428"/>
                  <a:pt x="127629" y="4528855"/>
                </a:cubicBezTo>
                <a:close/>
                <a:moveTo>
                  <a:pt x="675481" y="4102494"/>
                </a:moveTo>
                <a:lnTo>
                  <a:pt x="708765" y="4102494"/>
                </a:lnTo>
                <a:lnTo>
                  <a:pt x="708765" y="4102598"/>
                </a:lnTo>
                <a:cubicBezTo>
                  <a:pt x="763685" y="4102598"/>
                  <a:pt x="803108" y="4142020"/>
                  <a:pt x="803108" y="4196941"/>
                </a:cubicBezTo>
                <a:lnTo>
                  <a:pt x="803108" y="4441378"/>
                </a:lnTo>
                <a:cubicBezTo>
                  <a:pt x="803108" y="4443875"/>
                  <a:pt x="802899" y="4446163"/>
                  <a:pt x="802795" y="4448555"/>
                </a:cubicBezTo>
                <a:cubicBezTo>
                  <a:pt x="802899" y="4450947"/>
                  <a:pt x="803108" y="4453340"/>
                  <a:pt x="803108" y="4455732"/>
                </a:cubicBezTo>
                <a:lnTo>
                  <a:pt x="803108" y="4700170"/>
                </a:lnTo>
                <a:cubicBezTo>
                  <a:pt x="803108" y="4755090"/>
                  <a:pt x="763685" y="4794513"/>
                  <a:pt x="708765" y="4794513"/>
                </a:cubicBezTo>
                <a:lnTo>
                  <a:pt x="675481" y="4794513"/>
                </a:lnTo>
                <a:close/>
                <a:moveTo>
                  <a:pt x="510719" y="3994213"/>
                </a:moveTo>
                <a:lnTo>
                  <a:pt x="612031" y="3994213"/>
                </a:lnTo>
                <a:cubicBezTo>
                  <a:pt x="648437" y="3994213"/>
                  <a:pt x="675481" y="4020529"/>
                  <a:pt x="675481" y="4056103"/>
                </a:cubicBezTo>
                <a:lnTo>
                  <a:pt x="675481" y="4102493"/>
                </a:lnTo>
                <a:lnTo>
                  <a:pt x="447270" y="4102493"/>
                </a:lnTo>
                <a:lnTo>
                  <a:pt x="447270" y="4056103"/>
                </a:lnTo>
                <a:cubicBezTo>
                  <a:pt x="447270" y="4020529"/>
                  <a:pt x="474313" y="3994213"/>
                  <a:pt x="510719" y="3994213"/>
                </a:cubicBezTo>
                <a:close/>
                <a:moveTo>
                  <a:pt x="1237167" y="3790446"/>
                </a:moveTo>
                <a:lnTo>
                  <a:pt x="1270452" y="3790446"/>
                </a:lnTo>
                <a:lnTo>
                  <a:pt x="1270452" y="3790550"/>
                </a:lnTo>
                <a:cubicBezTo>
                  <a:pt x="1325372" y="3790550"/>
                  <a:pt x="1364795" y="3829972"/>
                  <a:pt x="1364795" y="3884893"/>
                </a:cubicBezTo>
                <a:lnTo>
                  <a:pt x="1364795" y="4129330"/>
                </a:lnTo>
                <a:cubicBezTo>
                  <a:pt x="1364795" y="4131827"/>
                  <a:pt x="1364586" y="4134115"/>
                  <a:pt x="1364482" y="4136507"/>
                </a:cubicBezTo>
                <a:cubicBezTo>
                  <a:pt x="1364586" y="4138899"/>
                  <a:pt x="1364795" y="4141292"/>
                  <a:pt x="1364795" y="4143684"/>
                </a:cubicBezTo>
                <a:lnTo>
                  <a:pt x="1364795" y="4388122"/>
                </a:lnTo>
                <a:cubicBezTo>
                  <a:pt x="1364795" y="4443042"/>
                  <a:pt x="1325372" y="4482465"/>
                  <a:pt x="1270452" y="4482465"/>
                </a:cubicBezTo>
                <a:lnTo>
                  <a:pt x="1237167" y="4482465"/>
                </a:lnTo>
                <a:lnTo>
                  <a:pt x="1237167" y="4528855"/>
                </a:lnTo>
                <a:cubicBezTo>
                  <a:pt x="1237167" y="4564428"/>
                  <a:pt x="1210123" y="4590744"/>
                  <a:pt x="1173717" y="4590744"/>
                </a:cubicBezTo>
                <a:lnTo>
                  <a:pt x="1072406" y="4590744"/>
                </a:lnTo>
                <a:cubicBezTo>
                  <a:pt x="1036000" y="4590744"/>
                  <a:pt x="1008956" y="4564428"/>
                  <a:pt x="1008956" y="4528855"/>
                </a:cubicBezTo>
                <a:lnTo>
                  <a:pt x="1008956" y="4482464"/>
                </a:lnTo>
                <a:lnTo>
                  <a:pt x="1237167" y="4482464"/>
                </a:lnTo>
                <a:close/>
                <a:moveTo>
                  <a:pt x="94343" y="3790446"/>
                </a:moveTo>
                <a:lnTo>
                  <a:pt x="127628" y="3790446"/>
                </a:lnTo>
                <a:lnTo>
                  <a:pt x="127628" y="4482465"/>
                </a:lnTo>
                <a:lnTo>
                  <a:pt x="94343" y="4482465"/>
                </a:lnTo>
                <a:cubicBezTo>
                  <a:pt x="39422" y="4482465"/>
                  <a:pt x="1" y="4443042"/>
                  <a:pt x="1" y="4388122"/>
                </a:cubicBezTo>
                <a:lnTo>
                  <a:pt x="1" y="4143684"/>
                </a:lnTo>
                <a:cubicBezTo>
                  <a:pt x="1" y="4141188"/>
                  <a:pt x="209" y="4138899"/>
                  <a:pt x="313" y="4136507"/>
                </a:cubicBezTo>
                <a:cubicBezTo>
                  <a:pt x="209" y="4134115"/>
                  <a:pt x="1" y="4131722"/>
                  <a:pt x="1" y="4129330"/>
                </a:cubicBezTo>
                <a:lnTo>
                  <a:pt x="1" y="3884893"/>
                </a:lnTo>
                <a:lnTo>
                  <a:pt x="1" y="3884789"/>
                </a:lnTo>
                <a:cubicBezTo>
                  <a:pt x="1" y="3829868"/>
                  <a:pt x="39422" y="3790446"/>
                  <a:pt x="94343" y="3790446"/>
                </a:cubicBezTo>
                <a:close/>
                <a:moveTo>
                  <a:pt x="1072406" y="3682165"/>
                </a:moveTo>
                <a:lnTo>
                  <a:pt x="1173717" y="3682165"/>
                </a:lnTo>
                <a:cubicBezTo>
                  <a:pt x="1210123" y="3682165"/>
                  <a:pt x="1237167" y="3708481"/>
                  <a:pt x="1237167" y="3744055"/>
                </a:cubicBezTo>
                <a:lnTo>
                  <a:pt x="1237167" y="3790445"/>
                </a:lnTo>
                <a:lnTo>
                  <a:pt x="1008956" y="3790445"/>
                </a:lnTo>
                <a:lnTo>
                  <a:pt x="1008956" y="3744055"/>
                </a:lnTo>
                <a:cubicBezTo>
                  <a:pt x="1008956" y="3708481"/>
                  <a:pt x="1036000" y="3682165"/>
                  <a:pt x="1072406" y="3682165"/>
                </a:cubicBezTo>
                <a:close/>
                <a:moveTo>
                  <a:pt x="191078" y="3682165"/>
                </a:moveTo>
                <a:lnTo>
                  <a:pt x="292389" y="3682165"/>
                </a:lnTo>
                <a:cubicBezTo>
                  <a:pt x="328795" y="3682165"/>
                  <a:pt x="355840" y="3708481"/>
                  <a:pt x="355840" y="3744055"/>
                </a:cubicBezTo>
                <a:lnTo>
                  <a:pt x="355840" y="3790445"/>
                </a:lnTo>
                <a:lnTo>
                  <a:pt x="127629" y="3790445"/>
                </a:lnTo>
                <a:lnTo>
                  <a:pt x="127629" y="3744055"/>
                </a:lnTo>
                <a:cubicBezTo>
                  <a:pt x="127629" y="3708481"/>
                  <a:pt x="154672" y="3682165"/>
                  <a:pt x="191078" y="3682165"/>
                </a:cubicBezTo>
                <a:close/>
                <a:moveTo>
                  <a:pt x="447269" y="3567124"/>
                </a:moveTo>
                <a:lnTo>
                  <a:pt x="675481" y="3567124"/>
                </a:lnTo>
                <a:lnTo>
                  <a:pt x="675481" y="3613515"/>
                </a:lnTo>
                <a:cubicBezTo>
                  <a:pt x="675481" y="3649088"/>
                  <a:pt x="648437" y="3675404"/>
                  <a:pt x="612031" y="3675404"/>
                </a:cubicBezTo>
                <a:lnTo>
                  <a:pt x="510719" y="3675404"/>
                </a:lnTo>
                <a:cubicBezTo>
                  <a:pt x="474313" y="3675404"/>
                  <a:pt x="447269" y="3649088"/>
                  <a:pt x="447269" y="3613515"/>
                </a:cubicBezTo>
                <a:close/>
                <a:moveTo>
                  <a:pt x="1008956" y="3255076"/>
                </a:moveTo>
                <a:lnTo>
                  <a:pt x="1237167" y="3255076"/>
                </a:lnTo>
                <a:lnTo>
                  <a:pt x="1237167" y="3301467"/>
                </a:lnTo>
                <a:cubicBezTo>
                  <a:pt x="1237167" y="3337040"/>
                  <a:pt x="1210123" y="3363356"/>
                  <a:pt x="1173717" y="3363356"/>
                </a:cubicBezTo>
                <a:lnTo>
                  <a:pt x="1072406" y="3363356"/>
                </a:lnTo>
                <a:cubicBezTo>
                  <a:pt x="1036000" y="3363356"/>
                  <a:pt x="1008956" y="3337040"/>
                  <a:pt x="1008956" y="3301467"/>
                </a:cubicBezTo>
                <a:close/>
                <a:moveTo>
                  <a:pt x="127628" y="3255076"/>
                </a:moveTo>
                <a:lnTo>
                  <a:pt x="355839" y="3255076"/>
                </a:lnTo>
                <a:lnTo>
                  <a:pt x="355839" y="3301467"/>
                </a:lnTo>
                <a:cubicBezTo>
                  <a:pt x="355839" y="3337040"/>
                  <a:pt x="328795" y="3363356"/>
                  <a:pt x="292389" y="3363356"/>
                </a:cubicBezTo>
                <a:lnTo>
                  <a:pt x="191078" y="3363356"/>
                </a:lnTo>
                <a:cubicBezTo>
                  <a:pt x="154672" y="3363356"/>
                  <a:pt x="127628" y="3337040"/>
                  <a:pt x="127628" y="3301467"/>
                </a:cubicBezTo>
                <a:close/>
                <a:moveTo>
                  <a:pt x="675481" y="2875105"/>
                </a:moveTo>
                <a:lnTo>
                  <a:pt x="708765" y="2875105"/>
                </a:lnTo>
                <a:lnTo>
                  <a:pt x="708765" y="2875209"/>
                </a:lnTo>
                <a:cubicBezTo>
                  <a:pt x="763685" y="2875209"/>
                  <a:pt x="803108" y="2914631"/>
                  <a:pt x="803108" y="2969552"/>
                </a:cubicBezTo>
                <a:lnTo>
                  <a:pt x="803108" y="3213989"/>
                </a:lnTo>
                <a:cubicBezTo>
                  <a:pt x="803108" y="3216486"/>
                  <a:pt x="802899" y="3218774"/>
                  <a:pt x="802795" y="3221166"/>
                </a:cubicBezTo>
                <a:cubicBezTo>
                  <a:pt x="802899" y="3223558"/>
                  <a:pt x="803108" y="3225951"/>
                  <a:pt x="803108" y="3228343"/>
                </a:cubicBezTo>
                <a:lnTo>
                  <a:pt x="803108" y="3472781"/>
                </a:lnTo>
                <a:cubicBezTo>
                  <a:pt x="803108" y="3527701"/>
                  <a:pt x="763685" y="3567124"/>
                  <a:pt x="708765" y="3567124"/>
                </a:cubicBezTo>
                <a:lnTo>
                  <a:pt x="675481" y="3567124"/>
                </a:lnTo>
                <a:close/>
                <a:moveTo>
                  <a:pt x="510719" y="2766826"/>
                </a:moveTo>
                <a:lnTo>
                  <a:pt x="612031" y="2766826"/>
                </a:lnTo>
                <a:cubicBezTo>
                  <a:pt x="648437" y="2766826"/>
                  <a:pt x="675481" y="2793142"/>
                  <a:pt x="675481" y="2828716"/>
                </a:cubicBezTo>
                <a:lnTo>
                  <a:pt x="675481" y="2875105"/>
                </a:lnTo>
                <a:lnTo>
                  <a:pt x="447269" y="2875105"/>
                </a:lnTo>
                <a:lnTo>
                  <a:pt x="447269" y="2828716"/>
                </a:lnTo>
                <a:cubicBezTo>
                  <a:pt x="447269" y="2793142"/>
                  <a:pt x="474313" y="2766826"/>
                  <a:pt x="510719" y="2766826"/>
                </a:cubicBezTo>
                <a:close/>
                <a:moveTo>
                  <a:pt x="94343" y="2563058"/>
                </a:moveTo>
                <a:lnTo>
                  <a:pt x="127628" y="2563058"/>
                </a:lnTo>
                <a:lnTo>
                  <a:pt x="127628" y="3255076"/>
                </a:lnTo>
                <a:lnTo>
                  <a:pt x="94343" y="3255076"/>
                </a:lnTo>
                <a:cubicBezTo>
                  <a:pt x="39422" y="3255076"/>
                  <a:pt x="0" y="3215653"/>
                  <a:pt x="0" y="3160733"/>
                </a:cubicBezTo>
                <a:lnTo>
                  <a:pt x="0" y="2916295"/>
                </a:lnTo>
                <a:cubicBezTo>
                  <a:pt x="0" y="2913799"/>
                  <a:pt x="209" y="2911510"/>
                  <a:pt x="313" y="2909118"/>
                </a:cubicBezTo>
                <a:cubicBezTo>
                  <a:pt x="209" y="2906726"/>
                  <a:pt x="0" y="2904333"/>
                  <a:pt x="0" y="2901941"/>
                </a:cubicBezTo>
                <a:lnTo>
                  <a:pt x="0" y="2657504"/>
                </a:lnTo>
                <a:lnTo>
                  <a:pt x="0" y="2657401"/>
                </a:lnTo>
                <a:cubicBezTo>
                  <a:pt x="0" y="2602480"/>
                  <a:pt x="39422" y="2563058"/>
                  <a:pt x="94343" y="2563058"/>
                </a:cubicBezTo>
                <a:close/>
                <a:moveTo>
                  <a:pt x="1237167" y="2563058"/>
                </a:moveTo>
                <a:lnTo>
                  <a:pt x="1270452" y="2563058"/>
                </a:lnTo>
                <a:lnTo>
                  <a:pt x="1270452" y="2563162"/>
                </a:lnTo>
                <a:cubicBezTo>
                  <a:pt x="1325372" y="2563162"/>
                  <a:pt x="1364795" y="2602584"/>
                  <a:pt x="1364795" y="2657504"/>
                </a:cubicBezTo>
                <a:lnTo>
                  <a:pt x="1364795" y="2901941"/>
                </a:lnTo>
                <a:cubicBezTo>
                  <a:pt x="1364795" y="2904438"/>
                  <a:pt x="1364586" y="2906726"/>
                  <a:pt x="1364482" y="2909118"/>
                </a:cubicBezTo>
                <a:cubicBezTo>
                  <a:pt x="1364586" y="2911510"/>
                  <a:pt x="1364795" y="2913903"/>
                  <a:pt x="1364795" y="2916295"/>
                </a:cubicBezTo>
                <a:lnTo>
                  <a:pt x="1364795" y="3160733"/>
                </a:lnTo>
                <a:cubicBezTo>
                  <a:pt x="1364795" y="3215653"/>
                  <a:pt x="1325372" y="3255076"/>
                  <a:pt x="1270452" y="3255076"/>
                </a:cubicBezTo>
                <a:lnTo>
                  <a:pt x="1237167" y="3255076"/>
                </a:lnTo>
                <a:close/>
                <a:moveTo>
                  <a:pt x="1072406" y="2454778"/>
                </a:moveTo>
                <a:lnTo>
                  <a:pt x="1173717" y="2454778"/>
                </a:lnTo>
                <a:cubicBezTo>
                  <a:pt x="1210123" y="2454778"/>
                  <a:pt x="1237167" y="2481094"/>
                  <a:pt x="1237167" y="2516667"/>
                </a:cubicBezTo>
                <a:lnTo>
                  <a:pt x="1237167" y="2563058"/>
                </a:lnTo>
                <a:lnTo>
                  <a:pt x="1008956" y="2563058"/>
                </a:lnTo>
                <a:lnTo>
                  <a:pt x="1008956" y="2516667"/>
                </a:lnTo>
                <a:cubicBezTo>
                  <a:pt x="1008956" y="2481094"/>
                  <a:pt x="1036000" y="2454778"/>
                  <a:pt x="1072406" y="2454778"/>
                </a:cubicBezTo>
                <a:close/>
                <a:moveTo>
                  <a:pt x="191078" y="2454778"/>
                </a:moveTo>
                <a:lnTo>
                  <a:pt x="292389" y="2454778"/>
                </a:lnTo>
                <a:cubicBezTo>
                  <a:pt x="328795" y="2454778"/>
                  <a:pt x="355839" y="2481094"/>
                  <a:pt x="355839" y="2516667"/>
                </a:cubicBezTo>
                <a:lnTo>
                  <a:pt x="355839" y="2563058"/>
                </a:lnTo>
                <a:lnTo>
                  <a:pt x="127628" y="2563058"/>
                </a:lnTo>
                <a:lnTo>
                  <a:pt x="127628" y="2516667"/>
                </a:lnTo>
                <a:cubicBezTo>
                  <a:pt x="127628" y="2481094"/>
                  <a:pt x="154672" y="2454778"/>
                  <a:pt x="191078" y="2454778"/>
                </a:cubicBezTo>
                <a:close/>
                <a:moveTo>
                  <a:pt x="127628" y="2027689"/>
                </a:moveTo>
                <a:lnTo>
                  <a:pt x="355839" y="2027689"/>
                </a:lnTo>
                <a:lnTo>
                  <a:pt x="355839" y="2074080"/>
                </a:lnTo>
                <a:cubicBezTo>
                  <a:pt x="355839" y="2109653"/>
                  <a:pt x="328795" y="2135969"/>
                  <a:pt x="292389" y="2135969"/>
                </a:cubicBezTo>
                <a:lnTo>
                  <a:pt x="191078" y="2135969"/>
                </a:lnTo>
                <a:cubicBezTo>
                  <a:pt x="154672" y="2135969"/>
                  <a:pt x="127628" y="2109653"/>
                  <a:pt x="127628" y="2074080"/>
                </a:cubicBezTo>
                <a:close/>
                <a:moveTo>
                  <a:pt x="675480" y="1647719"/>
                </a:moveTo>
                <a:lnTo>
                  <a:pt x="708765" y="1647719"/>
                </a:lnTo>
                <a:lnTo>
                  <a:pt x="708765" y="1647823"/>
                </a:lnTo>
                <a:cubicBezTo>
                  <a:pt x="763685" y="1647823"/>
                  <a:pt x="803108" y="1687245"/>
                  <a:pt x="803108" y="1742166"/>
                </a:cubicBezTo>
                <a:lnTo>
                  <a:pt x="803108" y="1986603"/>
                </a:lnTo>
                <a:cubicBezTo>
                  <a:pt x="803108" y="1989099"/>
                  <a:pt x="802899" y="1991387"/>
                  <a:pt x="802795" y="1993780"/>
                </a:cubicBezTo>
                <a:cubicBezTo>
                  <a:pt x="802899" y="1996173"/>
                  <a:pt x="803108" y="1998565"/>
                  <a:pt x="803108" y="2000957"/>
                </a:cubicBezTo>
                <a:lnTo>
                  <a:pt x="803108" y="2245395"/>
                </a:lnTo>
                <a:cubicBezTo>
                  <a:pt x="803108" y="2300315"/>
                  <a:pt x="763685" y="2339738"/>
                  <a:pt x="708765" y="2339738"/>
                </a:cubicBezTo>
                <a:lnTo>
                  <a:pt x="675480" y="2339738"/>
                </a:lnTo>
                <a:lnTo>
                  <a:pt x="675480" y="2386127"/>
                </a:lnTo>
                <a:cubicBezTo>
                  <a:pt x="675480" y="2421700"/>
                  <a:pt x="648437" y="2448016"/>
                  <a:pt x="612031" y="2448016"/>
                </a:cubicBezTo>
                <a:lnTo>
                  <a:pt x="510719" y="2448016"/>
                </a:lnTo>
                <a:cubicBezTo>
                  <a:pt x="474313" y="2448016"/>
                  <a:pt x="447269" y="2421700"/>
                  <a:pt x="447269" y="2386127"/>
                </a:cubicBezTo>
                <a:lnTo>
                  <a:pt x="447269" y="2339736"/>
                </a:lnTo>
                <a:lnTo>
                  <a:pt x="675480" y="2339736"/>
                </a:lnTo>
                <a:close/>
                <a:moveTo>
                  <a:pt x="510719" y="1539438"/>
                </a:moveTo>
                <a:lnTo>
                  <a:pt x="612031" y="1539438"/>
                </a:lnTo>
                <a:cubicBezTo>
                  <a:pt x="648437" y="1539438"/>
                  <a:pt x="675480" y="1565754"/>
                  <a:pt x="675480" y="1601327"/>
                </a:cubicBezTo>
                <a:lnTo>
                  <a:pt x="675480" y="1647718"/>
                </a:lnTo>
                <a:lnTo>
                  <a:pt x="447269" y="1647718"/>
                </a:lnTo>
                <a:lnTo>
                  <a:pt x="447269" y="1601327"/>
                </a:lnTo>
                <a:cubicBezTo>
                  <a:pt x="447269" y="1565754"/>
                  <a:pt x="474313" y="1539438"/>
                  <a:pt x="510719" y="1539438"/>
                </a:cubicBezTo>
                <a:close/>
                <a:moveTo>
                  <a:pt x="94343" y="1335671"/>
                </a:moveTo>
                <a:lnTo>
                  <a:pt x="127628" y="1335671"/>
                </a:lnTo>
                <a:lnTo>
                  <a:pt x="127628" y="2027690"/>
                </a:lnTo>
                <a:lnTo>
                  <a:pt x="94343" y="2027690"/>
                </a:lnTo>
                <a:cubicBezTo>
                  <a:pt x="39422" y="2027690"/>
                  <a:pt x="0" y="1988267"/>
                  <a:pt x="0" y="1933347"/>
                </a:cubicBezTo>
                <a:lnTo>
                  <a:pt x="0" y="1688909"/>
                </a:lnTo>
                <a:cubicBezTo>
                  <a:pt x="0" y="1686413"/>
                  <a:pt x="209" y="1684124"/>
                  <a:pt x="313" y="1681732"/>
                </a:cubicBezTo>
                <a:cubicBezTo>
                  <a:pt x="209" y="1679339"/>
                  <a:pt x="0" y="1676947"/>
                  <a:pt x="0" y="1674555"/>
                </a:cubicBezTo>
                <a:lnTo>
                  <a:pt x="0" y="1430117"/>
                </a:lnTo>
                <a:lnTo>
                  <a:pt x="0" y="1430013"/>
                </a:lnTo>
                <a:cubicBezTo>
                  <a:pt x="0" y="1375093"/>
                  <a:pt x="39422" y="1335671"/>
                  <a:pt x="94343" y="1335671"/>
                </a:cubicBezTo>
                <a:close/>
                <a:moveTo>
                  <a:pt x="1237167" y="1335671"/>
                </a:moveTo>
                <a:lnTo>
                  <a:pt x="1270452" y="1335671"/>
                </a:lnTo>
                <a:lnTo>
                  <a:pt x="1270452" y="1335775"/>
                </a:lnTo>
                <a:cubicBezTo>
                  <a:pt x="1325372" y="1335775"/>
                  <a:pt x="1364795" y="1375196"/>
                  <a:pt x="1364795" y="1430117"/>
                </a:cubicBezTo>
                <a:lnTo>
                  <a:pt x="1364795" y="1674555"/>
                </a:lnTo>
                <a:cubicBezTo>
                  <a:pt x="1364795" y="1677051"/>
                  <a:pt x="1364586" y="1679339"/>
                  <a:pt x="1364482" y="1681732"/>
                </a:cubicBezTo>
                <a:cubicBezTo>
                  <a:pt x="1364586" y="1684124"/>
                  <a:pt x="1364795" y="1686517"/>
                  <a:pt x="1364795" y="1688909"/>
                </a:cubicBezTo>
                <a:lnTo>
                  <a:pt x="1364795" y="1933347"/>
                </a:lnTo>
                <a:cubicBezTo>
                  <a:pt x="1364795" y="1988267"/>
                  <a:pt x="1325372" y="2027690"/>
                  <a:pt x="1270452" y="2027690"/>
                </a:cubicBezTo>
                <a:lnTo>
                  <a:pt x="1237167" y="2027690"/>
                </a:lnTo>
                <a:lnTo>
                  <a:pt x="1237167" y="2074080"/>
                </a:lnTo>
                <a:cubicBezTo>
                  <a:pt x="1237167" y="2109653"/>
                  <a:pt x="1210123" y="2135969"/>
                  <a:pt x="1173717" y="2135969"/>
                </a:cubicBezTo>
                <a:lnTo>
                  <a:pt x="1072406" y="2135969"/>
                </a:lnTo>
                <a:cubicBezTo>
                  <a:pt x="1036000" y="2135969"/>
                  <a:pt x="1008956" y="2109653"/>
                  <a:pt x="1008956" y="2074080"/>
                </a:cubicBezTo>
                <a:lnTo>
                  <a:pt x="1008956" y="2027689"/>
                </a:lnTo>
                <a:lnTo>
                  <a:pt x="1237167" y="2027689"/>
                </a:lnTo>
                <a:close/>
                <a:moveTo>
                  <a:pt x="191078" y="1227390"/>
                </a:moveTo>
                <a:lnTo>
                  <a:pt x="292389" y="1227390"/>
                </a:lnTo>
                <a:cubicBezTo>
                  <a:pt x="328795" y="1227390"/>
                  <a:pt x="355839" y="1253706"/>
                  <a:pt x="355839" y="1289279"/>
                </a:cubicBezTo>
                <a:lnTo>
                  <a:pt x="355839" y="1335670"/>
                </a:lnTo>
                <a:lnTo>
                  <a:pt x="127628" y="1335670"/>
                </a:lnTo>
                <a:lnTo>
                  <a:pt x="127628" y="1289279"/>
                </a:lnTo>
                <a:cubicBezTo>
                  <a:pt x="127628" y="1253706"/>
                  <a:pt x="154672" y="1227390"/>
                  <a:pt x="191078" y="1227390"/>
                </a:cubicBezTo>
                <a:close/>
                <a:moveTo>
                  <a:pt x="1072406" y="1227390"/>
                </a:moveTo>
                <a:lnTo>
                  <a:pt x="1173717" y="1227390"/>
                </a:lnTo>
                <a:cubicBezTo>
                  <a:pt x="1210123" y="1227390"/>
                  <a:pt x="1237167" y="1253706"/>
                  <a:pt x="1237167" y="1289279"/>
                </a:cubicBezTo>
                <a:lnTo>
                  <a:pt x="1237167" y="1335670"/>
                </a:lnTo>
                <a:lnTo>
                  <a:pt x="1008956" y="1335670"/>
                </a:lnTo>
                <a:lnTo>
                  <a:pt x="1008956" y="1289279"/>
                </a:lnTo>
                <a:cubicBezTo>
                  <a:pt x="1008956" y="1253706"/>
                  <a:pt x="1036000" y="1227390"/>
                  <a:pt x="1072406" y="1227390"/>
                </a:cubicBezTo>
                <a:close/>
                <a:moveTo>
                  <a:pt x="447269" y="1112347"/>
                </a:moveTo>
                <a:lnTo>
                  <a:pt x="675480" y="1112347"/>
                </a:lnTo>
                <a:lnTo>
                  <a:pt x="675480" y="1158738"/>
                </a:lnTo>
                <a:cubicBezTo>
                  <a:pt x="675480" y="1194311"/>
                  <a:pt x="648436" y="1220627"/>
                  <a:pt x="612031" y="1220627"/>
                </a:cubicBezTo>
                <a:lnTo>
                  <a:pt x="510719" y="1220627"/>
                </a:lnTo>
                <a:cubicBezTo>
                  <a:pt x="474313" y="1220627"/>
                  <a:pt x="447269" y="1194311"/>
                  <a:pt x="447269" y="1158738"/>
                </a:cubicBezTo>
                <a:close/>
                <a:moveTo>
                  <a:pt x="1008956" y="800301"/>
                </a:moveTo>
                <a:lnTo>
                  <a:pt x="1237167" y="800301"/>
                </a:lnTo>
                <a:lnTo>
                  <a:pt x="1237167" y="846692"/>
                </a:lnTo>
                <a:cubicBezTo>
                  <a:pt x="1237167" y="882265"/>
                  <a:pt x="1210123" y="908581"/>
                  <a:pt x="1173717" y="908581"/>
                </a:cubicBezTo>
                <a:lnTo>
                  <a:pt x="1072406" y="908581"/>
                </a:lnTo>
                <a:cubicBezTo>
                  <a:pt x="1036000" y="908581"/>
                  <a:pt x="1008956" y="882265"/>
                  <a:pt x="1008956" y="846692"/>
                </a:cubicBezTo>
                <a:close/>
                <a:moveTo>
                  <a:pt x="127628" y="800299"/>
                </a:moveTo>
                <a:lnTo>
                  <a:pt x="355839" y="800299"/>
                </a:lnTo>
                <a:lnTo>
                  <a:pt x="355839" y="846690"/>
                </a:lnTo>
                <a:cubicBezTo>
                  <a:pt x="355839" y="882263"/>
                  <a:pt x="328795" y="908579"/>
                  <a:pt x="292389" y="908579"/>
                </a:cubicBezTo>
                <a:lnTo>
                  <a:pt x="191078" y="908579"/>
                </a:lnTo>
                <a:cubicBezTo>
                  <a:pt x="154672" y="908579"/>
                  <a:pt x="127628" y="882263"/>
                  <a:pt x="127628" y="846690"/>
                </a:cubicBezTo>
                <a:close/>
                <a:moveTo>
                  <a:pt x="675480" y="420330"/>
                </a:moveTo>
                <a:lnTo>
                  <a:pt x="708765" y="420330"/>
                </a:lnTo>
                <a:lnTo>
                  <a:pt x="708765" y="420433"/>
                </a:lnTo>
                <a:cubicBezTo>
                  <a:pt x="763685" y="420433"/>
                  <a:pt x="803108" y="459855"/>
                  <a:pt x="803108" y="514776"/>
                </a:cubicBezTo>
                <a:lnTo>
                  <a:pt x="803108" y="759213"/>
                </a:lnTo>
                <a:cubicBezTo>
                  <a:pt x="803108" y="761710"/>
                  <a:pt x="802899" y="763998"/>
                  <a:pt x="802795" y="766391"/>
                </a:cubicBezTo>
                <a:cubicBezTo>
                  <a:pt x="802899" y="768783"/>
                  <a:pt x="803108" y="771175"/>
                  <a:pt x="803108" y="773568"/>
                </a:cubicBezTo>
                <a:lnTo>
                  <a:pt x="803108" y="1018006"/>
                </a:lnTo>
                <a:cubicBezTo>
                  <a:pt x="803108" y="1072926"/>
                  <a:pt x="763685" y="1112348"/>
                  <a:pt x="708765" y="1112348"/>
                </a:cubicBezTo>
                <a:lnTo>
                  <a:pt x="675480" y="1112348"/>
                </a:lnTo>
                <a:close/>
                <a:moveTo>
                  <a:pt x="510719" y="312049"/>
                </a:moveTo>
                <a:lnTo>
                  <a:pt x="612031" y="312049"/>
                </a:lnTo>
                <a:cubicBezTo>
                  <a:pt x="648436" y="312049"/>
                  <a:pt x="675480" y="338364"/>
                  <a:pt x="675480" y="373938"/>
                </a:cubicBezTo>
                <a:lnTo>
                  <a:pt x="675480" y="420328"/>
                </a:lnTo>
                <a:lnTo>
                  <a:pt x="447269" y="420328"/>
                </a:lnTo>
                <a:lnTo>
                  <a:pt x="447269" y="373938"/>
                </a:lnTo>
                <a:cubicBezTo>
                  <a:pt x="447269" y="338364"/>
                  <a:pt x="474313" y="312049"/>
                  <a:pt x="510719" y="312049"/>
                </a:cubicBezTo>
                <a:close/>
                <a:moveTo>
                  <a:pt x="1237167" y="108385"/>
                </a:moveTo>
                <a:lnTo>
                  <a:pt x="1270452" y="108385"/>
                </a:lnTo>
                <a:cubicBezTo>
                  <a:pt x="1325372" y="108385"/>
                  <a:pt x="1364795" y="147807"/>
                  <a:pt x="1364795" y="202728"/>
                </a:cubicBezTo>
                <a:lnTo>
                  <a:pt x="1364795" y="447165"/>
                </a:lnTo>
                <a:cubicBezTo>
                  <a:pt x="1364795" y="449661"/>
                  <a:pt x="1364586" y="451950"/>
                  <a:pt x="1364482" y="454342"/>
                </a:cubicBezTo>
                <a:cubicBezTo>
                  <a:pt x="1364586" y="456734"/>
                  <a:pt x="1364795" y="459127"/>
                  <a:pt x="1364795" y="461519"/>
                </a:cubicBezTo>
                <a:lnTo>
                  <a:pt x="1364795" y="705957"/>
                </a:lnTo>
                <a:cubicBezTo>
                  <a:pt x="1364795" y="760877"/>
                  <a:pt x="1325372" y="800299"/>
                  <a:pt x="1270452" y="800299"/>
                </a:cubicBezTo>
                <a:lnTo>
                  <a:pt x="1237167" y="800299"/>
                </a:lnTo>
                <a:close/>
                <a:moveTo>
                  <a:pt x="94342" y="108281"/>
                </a:moveTo>
                <a:lnTo>
                  <a:pt x="127628" y="108281"/>
                </a:lnTo>
                <a:lnTo>
                  <a:pt x="127628" y="800300"/>
                </a:lnTo>
                <a:lnTo>
                  <a:pt x="94342" y="800300"/>
                </a:lnTo>
                <a:cubicBezTo>
                  <a:pt x="39422" y="800300"/>
                  <a:pt x="0" y="760877"/>
                  <a:pt x="0" y="705957"/>
                </a:cubicBezTo>
                <a:lnTo>
                  <a:pt x="0" y="461519"/>
                </a:lnTo>
                <a:cubicBezTo>
                  <a:pt x="0" y="459023"/>
                  <a:pt x="209" y="456735"/>
                  <a:pt x="312" y="454342"/>
                </a:cubicBezTo>
                <a:cubicBezTo>
                  <a:pt x="209" y="451950"/>
                  <a:pt x="0" y="449557"/>
                  <a:pt x="0" y="447165"/>
                </a:cubicBezTo>
                <a:lnTo>
                  <a:pt x="0" y="202728"/>
                </a:lnTo>
                <a:lnTo>
                  <a:pt x="0" y="202624"/>
                </a:lnTo>
                <a:cubicBezTo>
                  <a:pt x="0" y="147703"/>
                  <a:pt x="39422" y="108281"/>
                  <a:pt x="94342" y="108281"/>
                </a:cubicBezTo>
                <a:close/>
                <a:moveTo>
                  <a:pt x="191078" y="0"/>
                </a:moveTo>
                <a:lnTo>
                  <a:pt x="292389" y="0"/>
                </a:lnTo>
                <a:cubicBezTo>
                  <a:pt x="328795" y="0"/>
                  <a:pt x="355839" y="26316"/>
                  <a:pt x="355839" y="61889"/>
                </a:cubicBezTo>
                <a:lnTo>
                  <a:pt x="355839" y="108280"/>
                </a:lnTo>
                <a:lnTo>
                  <a:pt x="127628" y="108280"/>
                </a:lnTo>
                <a:lnTo>
                  <a:pt x="127628" y="61889"/>
                </a:lnTo>
                <a:cubicBezTo>
                  <a:pt x="127628" y="26316"/>
                  <a:pt x="154672" y="0"/>
                  <a:pt x="191078" y="0"/>
                </a:cubicBezTo>
                <a:close/>
                <a:moveTo>
                  <a:pt x="1072406" y="0"/>
                </a:moveTo>
                <a:lnTo>
                  <a:pt x="1173717" y="0"/>
                </a:lnTo>
                <a:cubicBezTo>
                  <a:pt x="1210123" y="0"/>
                  <a:pt x="1237167" y="26316"/>
                  <a:pt x="1237167" y="61889"/>
                </a:cubicBezTo>
                <a:lnTo>
                  <a:pt x="1237167" y="108280"/>
                </a:lnTo>
                <a:lnTo>
                  <a:pt x="1008956" y="108280"/>
                </a:lnTo>
                <a:lnTo>
                  <a:pt x="1008956" y="61889"/>
                </a:lnTo>
                <a:cubicBezTo>
                  <a:pt x="1008956" y="26316"/>
                  <a:pt x="1036000" y="0"/>
                  <a:pt x="1072406" y="0"/>
                </a:cubicBezTo>
                <a:close/>
              </a:path>
            </a:pathLst>
          </a:custGeom>
          <a:noFill/>
          <a:ln w="12700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140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údo Destro">
    <p:bg>
      <p:bgPr>
        <a:gradFill>
          <a:gsLst>
            <a:gs pos="0">
              <a:schemeClr val="accent1"/>
            </a:gs>
            <a:gs pos="100000">
              <a:schemeClr val="accent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84C8FD4-E7CB-C3A1-AA84-548188E9B501}"/>
              </a:ext>
            </a:extLst>
          </p:cNvPr>
          <p:cNvSpPr/>
          <p:nvPr userDrawn="1"/>
        </p:nvSpPr>
        <p:spPr>
          <a:xfrm>
            <a:off x="5058449" y="-2"/>
            <a:ext cx="7133550" cy="6858000"/>
          </a:xfrm>
          <a:custGeom>
            <a:avLst/>
            <a:gdLst>
              <a:gd name="connsiteX0" fmla="*/ 6587086 w 7133550"/>
              <a:gd name="connsiteY0" fmla="*/ 6664875 h 6858000"/>
              <a:gd name="connsiteX1" fmla="*/ 6624664 w 7133550"/>
              <a:gd name="connsiteY1" fmla="*/ 6664875 h 6858000"/>
              <a:gd name="connsiteX2" fmla="*/ 6624664 w 7133550"/>
              <a:gd name="connsiteY2" fmla="*/ 6664992 h 6858000"/>
              <a:gd name="connsiteX3" fmla="*/ 6731172 w 7133550"/>
              <a:gd name="connsiteY3" fmla="*/ 6771501 h 6858000"/>
              <a:gd name="connsiteX4" fmla="*/ 6731172 w 7133550"/>
              <a:gd name="connsiteY4" fmla="*/ 6858000 h 6858000"/>
              <a:gd name="connsiteX5" fmla="*/ 6587086 w 7133550"/>
              <a:gd name="connsiteY5" fmla="*/ 6858000 h 6858000"/>
              <a:gd name="connsiteX6" fmla="*/ 5296889 w 7133550"/>
              <a:gd name="connsiteY6" fmla="*/ 6664875 h 6858000"/>
              <a:gd name="connsiteX7" fmla="*/ 5334466 w 7133550"/>
              <a:gd name="connsiteY7" fmla="*/ 6664875 h 6858000"/>
              <a:gd name="connsiteX8" fmla="*/ 5334466 w 7133550"/>
              <a:gd name="connsiteY8" fmla="*/ 6858000 h 6858000"/>
              <a:gd name="connsiteX9" fmla="*/ 5190380 w 7133550"/>
              <a:gd name="connsiteY9" fmla="*/ 6858000 h 6858000"/>
              <a:gd name="connsiteX10" fmla="*/ 5190380 w 7133550"/>
              <a:gd name="connsiteY10" fmla="*/ 6771501 h 6858000"/>
              <a:gd name="connsiteX11" fmla="*/ 5190380 w 7133550"/>
              <a:gd name="connsiteY11" fmla="*/ 6771383 h 6858000"/>
              <a:gd name="connsiteX12" fmla="*/ 5296889 w 7133550"/>
              <a:gd name="connsiteY12" fmla="*/ 6664875 h 6858000"/>
              <a:gd name="connsiteX13" fmla="*/ 4308954 w 7133550"/>
              <a:gd name="connsiteY13" fmla="*/ 6664875 h 6858000"/>
              <a:gd name="connsiteX14" fmla="*/ 4346532 w 7133550"/>
              <a:gd name="connsiteY14" fmla="*/ 6664875 h 6858000"/>
              <a:gd name="connsiteX15" fmla="*/ 4346532 w 7133550"/>
              <a:gd name="connsiteY15" fmla="*/ 6664992 h 6858000"/>
              <a:gd name="connsiteX16" fmla="*/ 4453040 w 7133550"/>
              <a:gd name="connsiteY16" fmla="*/ 6771501 h 6858000"/>
              <a:gd name="connsiteX17" fmla="*/ 4453040 w 7133550"/>
              <a:gd name="connsiteY17" fmla="*/ 6858000 h 6858000"/>
              <a:gd name="connsiteX18" fmla="*/ 4308954 w 7133550"/>
              <a:gd name="connsiteY18" fmla="*/ 6858000 h 6858000"/>
              <a:gd name="connsiteX19" fmla="*/ 2030823 w 7133550"/>
              <a:gd name="connsiteY19" fmla="*/ 6664875 h 6858000"/>
              <a:gd name="connsiteX20" fmla="*/ 2068401 w 7133550"/>
              <a:gd name="connsiteY20" fmla="*/ 6664875 h 6858000"/>
              <a:gd name="connsiteX21" fmla="*/ 2068401 w 7133550"/>
              <a:gd name="connsiteY21" fmla="*/ 6664992 h 6858000"/>
              <a:gd name="connsiteX22" fmla="*/ 2174909 w 7133550"/>
              <a:gd name="connsiteY22" fmla="*/ 6771501 h 6858000"/>
              <a:gd name="connsiteX23" fmla="*/ 2174909 w 7133550"/>
              <a:gd name="connsiteY23" fmla="*/ 6858000 h 6858000"/>
              <a:gd name="connsiteX24" fmla="*/ 2030823 w 7133550"/>
              <a:gd name="connsiteY24" fmla="*/ 6858000 h 6858000"/>
              <a:gd name="connsiteX25" fmla="*/ 740626 w 7133550"/>
              <a:gd name="connsiteY25" fmla="*/ 6664875 h 6858000"/>
              <a:gd name="connsiteX26" fmla="*/ 778204 w 7133550"/>
              <a:gd name="connsiteY26" fmla="*/ 6664875 h 6858000"/>
              <a:gd name="connsiteX27" fmla="*/ 778204 w 7133550"/>
              <a:gd name="connsiteY27" fmla="*/ 6858000 h 6858000"/>
              <a:gd name="connsiteX28" fmla="*/ 634118 w 7133550"/>
              <a:gd name="connsiteY28" fmla="*/ 6858000 h 6858000"/>
              <a:gd name="connsiteX29" fmla="*/ 634118 w 7133550"/>
              <a:gd name="connsiteY29" fmla="*/ 6771501 h 6858000"/>
              <a:gd name="connsiteX30" fmla="*/ 634118 w 7133550"/>
              <a:gd name="connsiteY30" fmla="*/ 6771383 h 6858000"/>
              <a:gd name="connsiteX31" fmla="*/ 740626 w 7133550"/>
              <a:gd name="connsiteY31" fmla="*/ 6664875 h 6858000"/>
              <a:gd name="connsiteX32" fmla="*/ 6401077 w 7133550"/>
              <a:gd name="connsiteY32" fmla="*/ 6542631 h 6858000"/>
              <a:gd name="connsiteX33" fmla="*/ 6515454 w 7133550"/>
              <a:gd name="connsiteY33" fmla="*/ 6542631 h 6858000"/>
              <a:gd name="connsiteX34" fmla="*/ 6587085 w 7133550"/>
              <a:gd name="connsiteY34" fmla="*/ 6612501 h 6858000"/>
              <a:gd name="connsiteX35" fmla="*/ 6587085 w 7133550"/>
              <a:gd name="connsiteY35" fmla="*/ 6664875 h 6858000"/>
              <a:gd name="connsiteX36" fmla="*/ 6329445 w 7133550"/>
              <a:gd name="connsiteY36" fmla="*/ 6664875 h 6858000"/>
              <a:gd name="connsiteX37" fmla="*/ 6329445 w 7133550"/>
              <a:gd name="connsiteY37" fmla="*/ 6612501 h 6858000"/>
              <a:gd name="connsiteX38" fmla="*/ 6401077 w 7133550"/>
              <a:gd name="connsiteY38" fmla="*/ 6542631 h 6858000"/>
              <a:gd name="connsiteX39" fmla="*/ 5406098 w 7133550"/>
              <a:gd name="connsiteY39" fmla="*/ 6542631 h 6858000"/>
              <a:gd name="connsiteX40" fmla="*/ 5520474 w 7133550"/>
              <a:gd name="connsiteY40" fmla="*/ 6542631 h 6858000"/>
              <a:gd name="connsiteX41" fmla="*/ 5592106 w 7133550"/>
              <a:gd name="connsiteY41" fmla="*/ 6612501 h 6858000"/>
              <a:gd name="connsiteX42" fmla="*/ 5592106 w 7133550"/>
              <a:gd name="connsiteY42" fmla="*/ 6664875 h 6858000"/>
              <a:gd name="connsiteX43" fmla="*/ 5334466 w 7133550"/>
              <a:gd name="connsiteY43" fmla="*/ 6664875 h 6858000"/>
              <a:gd name="connsiteX44" fmla="*/ 5334466 w 7133550"/>
              <a:gd name="connsiteY44" fmla="*/ 6612501 h 6858000"/>
              <a:gd name="connsiteX45" fmla="*/ 5406098 w 7133550"/>
              <a:gd name="connsiteY45" fmla="*/ 6542631 h 6858000"/>
              <a:gd name="connsiteX46" fmla="*/ 4122946 w 7133550"/>
              <a:gd name="connsiteY46" fmla="*/ 6542631 h 6858000"/>
              <a:gd name="connsiteX47" fmla="*/ 4237322 w 7133550"/>
              <a:gd name="connsiteY47" fmla="*/ 6542631 h 6858000"/>
              <a:gd name="connsiteX48" fmla="*/ 4308954 w 7133550"/>
              <a:gd name="connsiteY48" fmla="*/ 6612501 h 6858000"/>
              <a:gd name="connsiteX49" fmla="*/ 4308954 w 7133550"/>
              <a:gd name="connsiteY49" fmla="*/ 6664875 h 6858000"/>
              <a:gd name="connsiteX50" fmla="*/ 4051314 w 7133550"/>
              <a:gd name="connsiteY50" fmla="*/ 6664875 h 6858000"/>
              <a:gd name="connsiteX51" fmla="*/ 4051314 w 7133550"/>
              <a:gd name="connsiteY51" fmla="*/ 6612501 h 6858000"/>
              <a:gd name="connsiteX52" fmla="*/ 4122946 w 7133550"/>
              <a:gd name="connsiteY52" fmla="*/ 6542631 h 6858000"/>
              <a:gd name="connsiteX53" fmla="*/ 3127966 w 7133550"/>
              <a:gd name="connsiteY53" fmla="*/ 6542631 h 6858000"/>
              <a:gd name="connsiteX54" fmla="*/ 3242342 w 7133550"/>
              <a:gd name="connsiteY54" fmla="*/ 6542631 h 6858000"/>
              <a:gd name="connsiteX55" fmla="*/ 3313974 w 7133550"/>
              <a:gd name="connsiteY55" fmla="*/ 6612501 h 6858000"/>
              <a:gd name="connsiteX56" fmla="*/ 3313974 w 7133550"/>
              <a:gd name="connsiteY56" fmla="*/ 6664875 h 6858000"/>
              <a:gd name="connsiteX57" fmla="*/ 3056335 w 7133550"/>
              <a:gd name="connsiteY57" fmla="*/ 6664875 h 6858000"/>
              <a:gd name="connsiteX58" fmla="*/ 3056335 w 7133550"/>
              <a:gd name="connsiteY58" fmla="*/ 6858000 h 6858000"/>
              <a:gd name="connsiteX59" fmla="*/ 2912249 w 7133550"/>
              <a:gd name="connsiteY59" fmla="*/ 6858000 h 6858000"/>
              <a:gd name="connsiteX60" fmla="*/ 2912249 w 7133550"/>
              <a:gd name="connsiteY60" fmla="*/ 6771501 h 6858000"/>
              <a:gd name="connsiteX61" fmla="*/ 2912249 w 7133550"/>
              <a:gd name="connsiteY61" fmla="*/ 6771383 h 6858000"/>
              <a:gd name="connsiteX62" fmla="*/ 3018758 w 7133550"/>
              <a:gd name="connsiteY62" fmla="*/ 6664875 h 6858000"/>
              <a:gd name="connsiteX63" fmla="*/ 3056334 w 7133550"/>
              <a:gd name="connsiteY63" fmla="*/ 6664875 h 6858000"/>
              <a:gd name="connsiteX64" fmla="*/ 3056334 w 7133550"/>
              <a:gd name="connsiteY64" fmla="*/ 6612501 h 6858000"/>
              <a:gd name="connsiteX65" fmla="*/ 3127966 w 7133550"/>
              <a:gd name="connsiteY65" fmla="*/ 6542631 h 6858000"/>
              <a:gd name="connsiteX66" fmla="*/ 1844815 w 7133550"/>
              <a:gd name="connsiteY66" fmla="*/ 6542631 h 6858000"/>
              <a:gd name="connsiteX67" fmla="*/ 1959191 w 7133550"/>
              <a:gd name="connsiteY67" fmla="*/ 6542631 h 6858000"/>
              <a:gd name="connsiteX68" fmla="*/ 2030823 w 7133550"/>
              <a:gd name="connsiteY68" fmla="*/ 6612501 h 6858000"/>
              <a:gd name="connsiteX69" fmla="*/ 2030823 w 7133550"/>
              <a:gd name="connsiteY69" fmla="*/ 6664875 h 6858000"/>
              <a:gd name="connsiteX70" fmla="*/ 1773184 w 7133550"/>
              <a:gd name="connsiteY70" fmla="*/ 6664875 h 6858000"/>
              <a:gd name="connsiteX71" fmla="*/ 1773184 w 7133550"/>
              <a:gd name="connsiteY71" fmla="*/ 6612501 h 6858000"/>
              <a:gd name="connsiteX72" fmla="*/ 1844815 w 7133550"/>
              <a:gd name="connsiteY72" fmla="*/ 6542631 h 6858000"/>
              <a:gd name="connsiteX73" fmla="*/ 849836 w 7133550"/>
              <a:gd name="connsiteY73" fmla="*/ 6542631 h 6858000"/>
              <a:gd name="connsiteX74" fmla="*/ 964212 w 7133550"/>
              <a:gd name="connsiteY74" fmla="*/ 6542631 h 6858000"/>
              <a:gd name="connsiteX75" fmla="*/ 1035844 w 7133550"/>
              <a:gd name="connsiteY75" fmla="*/ 6612501 h 6858000"/>
              <a:gd name="connsiteX76" fmla="*/ 1035844 w 7133550"/>
              <a:gd name="connsiteY76" fmla="*/ 6664875 h 6858000"/>
              <a:gd name="connsiteX77" fmla="*/ 778204 w 7133550"/>
              <a:gd name="connsiteY77" fmla="*/ 6664875 h 6858000"/>
              <a:gd name="connsiteX78" fmla="*/ 778204 w 7133550"/>
              <a:gd name="connsiteY78" fmla="*/ 6612501 h 6858000"/>
              <a:gd name="connsiteX79" fmla="*/ 849836 w 7133550"/>
              <a:gd name="connsiteY79" fmla="*/ 6542631 h 6858000"/>
              <a:gd name="connsiteX80" fmla="*/ 6978478 w 7133550"/>
              <a:gd name="connsiteY80" fmla="*/ 6412754 h 6858000"/>
              <a:gd name="connsiteX81" fmla="*/ 7133550 w 7133550"/>
              <a:gd name="connsiteY81" fmla="*/ 6412754 h 6858000"/>
              <a:gd name="connsiteX82" fmla="*/ 7133550 w 7133550"/>
              <a:gd name="connsiteY82" fmla="*/ 6534998 h 6858000"/>
              <a:gd name="connsiteX83" fmla="*/ 7050110 w 7133550"/>
              <a:gd name="connsiteY83" fmla="*/ 6534998 h 6858000"/>
              <a:gd name="connsiteX84" fmla="*/ 6978478 w 7133550"/>
              <a:gd name="connsiteY84" fmla="*/ 6465128 h 6858000"/>
              <a:gd name="connsiteX85" fmla="*/ 5695326 w 7133550"/>
              <a:gd name="connsiteY85" fmla="*/ 6412754 h 6858000"/>
              <a:gd name="connsiteX86" fmla="*/ 5952966 w 7133550"/>
              <a:gd name="connsiteY86" fmla="*/ 6412754 h 6858000"/>
              <a:gd name="connsiteX87" fmla="*/ 5952966 w 7133550"/>
              <a:gd name="connsiteY87" fmla="*/ 6465128 h 6858000"/>
              <a:gd name="connsiteX88" fmla="*/ 5881334 w 7133550"/>
              <a:gd name="connsiteY88" fmla="*/ 6534998 h 6858000"/>
              <a:gd name="connsiteX89" fmla="*/ 5766958 w 7133550"/>
              <a:gd name="connsiteY89" fmla="*/ 6534998 h 6858000"/>
              <a:gd name="connsiteX90" fmla="*/ 5695326 w 7133550"/>
              <a:gd name="connsiteY90" fmla="*/ 6465128 h 6858000"/>
              <a:gd name="connsiteX91" fmla="*/ 4700347 w 7133550"/>
              <a:gd name="connsiteY91" fmla="*/ 6412754 h 6858000"/>
              <a:gd name="connsiteX92" fmla="*/ 4957987 w 7133550"/>
              <a:gd name="connsiteY92" fmla="*/ 6412754 h 6858000"/>
              <a:gd name="connsiteX93" fmla="*/ 4957987 w 7133550"/>
              <a:gd name="connsiteY93" fmla="*/ 6465128 h 6858000"/>
              <a:gd name="connsiteX94" fmla="*/ 4886355 w 7133550"/>
              <a:gd name="connsiteY94" fmla="*/ 6534998 h 6858000"/>
              <a:gd name="connsiteX95" fmla="*/ 4771979 w 7133550"/>
              <a:gd name="connsiteY95" fmla="*/ 6534998 h 6858000"/>
              <a:gd name="connsiteX96" fmla="*/ 4700347 w 7133550"/>
              <a:gd name="connsiteY96" fmla="*/ 6465128 h 6858000"/>
              <a:gd name="connsiteX97" fmla="*/ 3417195 w 7133550"/>
              <a:gd name="connsiteY97" fmla="*/ 6412754 h 6858000"/>
              <a:gd name="connsiteX98" fmla="*/ 3674835 w 7133550"/>
              <a:gd name="connsiteY98" fmla="*/ 6412754 h 6858000"/>
              <a:gd name="connsiteX99" fmla="*/ 3674835 w 7133550"/>
              <a:gd name="connsiteY99" fmla="*/ 6465128 h 6858000"/>
              <a:gd name="connsiteX100" fmla="*/ 3603203 w 7133550"/>
              <a:gd name="connsiteY100" fmla="*/ 6534998 h 6858000"/>
              <a:gd name="connsiteX101" fmla="*/ 3488827 w 7133550"/>
              <a:gd name="connsiteY101" fmla="*/ 6534998 h 6858000"/>
              <a:gd name="connsiteX102" fmla="*/ 3417195 w 7133550"/>
              <a:gd name="connsiteY102" fmla="*/ 6465128 h 6858000"/>
              <a:gd name="connsiteX103" fmla="*/ 2422217 w 7133550"/>
              <a:gd name="connsiteY103" fmla="*/ 6412754 h 6858000"/>
              <a:gd name="connsiteX104" fmla="*/ 2679856 w 7133550"/>
              <a:gd name="connsiteY104" fmla="*/ 6412754 h 6858000"/>
              <a:gd name="connsiteX105" fmla="*/ 2679856 w 7133550"/>
              <a:gd name="connsiteY105" fmla="*/ 6465128 h 6858000"/>
              <a:gd name="connsiteX106" fmla="*/ 2608225 w 7133550"/>
              <a:gd name="connsiteY106" fmla="*/ 6534998 h 6858000"/>
              <a:gd name="connsiteX107" fmla="*/ 2493849 w 7133550"/>
              <a:gd name="connsiteY107" fmla="*/ 6534998 h 6858000"/>
              <a:gd name="connsiteX108" fmla="*/ 2422217 w 7133550"/>
              <a:gd name="connsiteY108" fmla="*/ 6465128 h 6858000"/>
              <a:gd name="connsiteX109" fmla="*/ 1139064 w 7133550"/>
              <a:gd name="connsiteY109" fmla="*/ 6412754 h 6858000"/>
              <a:gd name="connsiteX110" fmla="*/ 1396705 w 7133550"/>
              <a:gd name="connsiteY110" fmla="*/ 6412754 h 6858000"/>
              <a:gd name="connsiteX111" fmla="*/ 1396705 w 7133550"/>
              <a:gd name="connsiteY111" fmla="*/ 6465128 h 6858000"/>
              <a:gd name="connsiteX112" fmla="*/ 1325072 w 7133550"/>
              <a:gd name="connsiteY112" fmla="*/ 6534998 h 6858000"/>
              <a:gd name="connsiteX113" fmla="*/ 1210697 w 7133550"/>
              <a:gd name="connsiteY113" fmla="*/ 6534998 h 6858000"/>
              <a:gd name="connsiteX114" fmla="*/ 1139064 w 7133550"/>
              <a:gd name="connsiteY114" fmla="*/ 6465128 h 6858000"/>
              <a:gd name="connsiteX115" fmla="*/ 6329445 w 7133550"/>
              <a:gd name="connsiteY115" fmla="*/ 6060466 h 6858000"/>
              <a:gd name="connsiteX116" fmla="*/ 6587085 w 7133550"/>
              <a:gd name="connsiteY116" fmla="*/ 6060466 h 6858000"/>
              <a:gd name="connsiteX117" fmla="*/ 6587085 w 7133550"/>
              <a:gd name="connsiteY117" fmla="*/ 6112840 h 6858000"/>
              <a:gd name="connsiteX118" fmla="*/ 6515454 w 7133550"/>
              <a:gd name="connsiteY118" fmla="*/ 6182710 h 6858000"/>
              <a:gd name="connsiteX119" fmla="*/ 6401077 w 7133550"/>
              <a:gd name="connsiteY119" fmla="*/ 6182710 h 6858000"/>
              <a:gd name="connsiteX120" fmla="*/ 6329445 w 7133550"/>
              <a:gd name="connsiteY120" fmla="*/ 6112840 h 6858000"/>
              <a:gd name="connsiteX121" fmla="*/ 5334466 w 7133550"/>
              <a:gd name="connsiteY121" fmla="*/ 6060466 h 6858000"/>
              <a:gd name="connsiteX122" fmla="*/ 5592106 w 7133550"/>
              <a:gd name="connsiteY122" fmla="*/ 6060466 h 6858000"/>
              <a:gd name="connsiteX123" fmla="*/ 5592106 w 7133550"/>
              <a:gd name="connsiteY123" fmla="*/ 6112840 h 6858000"/>
              <a:gd name="connsiteX124" fmla="*/ 5520474 w 7133550"/>
              <a:gd name="connsiteY124" fmla="*/ 6182710 h 6858000"/>
              <a:gd name="connsiteX125" fmla="*/ 5406098 w 7133550"/>
              <a:gd name="connsiteY125" fmla="*/ 6182710 h 6858000"/>
              <a:gd name="connsiteX126" fmla="*/ 5334466 w 7133550"/>
              <a:gd name="connsiteY126" fmla="*/ 6112840 h 6858000"/>
              <a:gd name="connsiteX127" fmla="*/ 4051314 w 7133550"/>
              <a:gd name="connsiteY127" fmla="*/ 6060466 h 6858000"/>
              <a:gd name="connsiteX128" fmla="*/ 4308954 w 7133550"/>
              <a:gd name="connsiteY128" fmla="*/ 6060466 h 6858000"/>
              <a:gd name="connsiteX129" fmla="*/ 4308954 w 7133550"/>
              <a:gd name="connsiteY129" fmla="*/ 6112840 h 6858000"/>
              <a:gd name="connsiteX130" fmla="*/ 4237322 w 7133550"/>
              <a:gd name="connsiteY130" fmla="*/ 6182710 h 6858000"/>
              <a:gd name="connsiteX131" fmla="*/ 4122946 w 7133550"/>
              <a:gd name="connsiteY131" fmla="*/ 6182710 h 6858000"/>
              <a:gd name="connsiteX132" fmla="*/ 4051314 w 7133550"/>
              <a:gd name="connsiteY132" fmla="*/ 6112840 h 6858000"/>
              <a:gd name="connsiteX133" fmla="*/ 1773184 w 7133550"/>
              <a:gd name="connsiteY133" fmla="*/ 6060466 h 6858000"/>
              <a:gd name="connsiteX134" fmla="*/ 2030823 w 7133550"/>
              <a:gd name="connsiteY134" fmla="*/ 6060466 h 6858000"/>
              <a:gd name="connsiteX135" fmla="*/ 2030823 w 7133550"/>
              <a:gd name="connsiteY135" fmla="*/ 6112840 h 6858000"/>
              <a:gd name="connsiteX136" fmla="*/ 1959191 w 7133550"/>
              <a:gd name="connsiteY136" fmla="*/ 6182710 h 6858000"/>
              <a:gd name="connsiteX137" fmla="*/ 1844815 w 7133550"/>
              <a:gd name="connsiteY137" fmla="*/ 6182710 h 6858000"/>
              <a:gd name="connsiteX138" fmla="*/ 1773184 w 7133550"/>
              <a:gd name="connsiteY138" fmla="*/ 6112840 h 6858000"/>
              <a:gd name="connsiteX139" fmla="*/ 778204 w 7133550"/>
              <a:gd name="connsiteY139" fmla="*/ 6060466 h 6858000"/>
              <a:gd name="connsiteX140" fmla="*/ 1035844 w 7133550"/>
              <a:gd name="connsiteY140" fmla="*/ 6060466 h 6858000"/>
              <a:gd name="connsiteX141" fmla="*/ 1035844 w 7133550"/>
              <a:gd name="connsiteY141" fmla="*/ 6112840 h 6858000"/>
              <a:gd name="connsiteX142" fmla="*/ 964212 w 7133550"/>
              <a:gd name="connsiteY142" fmla="*/ 6182710 h 6858000"/>
              <a:gd name="connsiteX143" fmla="*/ 849836 w 7133550"/>
              <a:gd name="connsiteY143" fmla="*/ 6182710 h 6858000"/>
              <a:gd name="connsiteX144" fmla="*/ 778204 w 7133550"/>
              <a:gd name="connsiteY144" fmla="*/ 6112840 h 6858000"/>
              <a:gd name="connsiteX145" fmla="*/ 6940901 w 7133550"/>
              <a:gd name="connsiteY145" fmla="*/ 5631496 h 6858000"/>
              <a:gd name="connsiteX146" fmla="*/ 6978478 w 7133550"/>
              <a:gd name="connsiteY146" fmla="*/ 5631496 h 6858000"/>
              <a:gd name="connsiteX147" fmla="*/ 6978478 w 7133550"/>
              <a:gd name="connsiteY147" fmla="*/ 6412754 h 6858000"/>
              <a:gd name="connsiteX148" fmla="*/ 6940901 w 7133550"/>
              <a:gd name="connsiteY148" fmla="*/ 6412754 h 6858000"/>
              <a:gd name="connsiteX149" fmla="*/ 6834392 w 7133550"/>
              <a:gd name="connsiteY149" fmla="*/ 6306246 h 6858000"/>
              <a:gd name="connsiteX150" fmla="*/ 6834392 w 7133550"/>
              <a:gd name="connsiteY150" fmla="*/ 6030286 h 6858000"/>
              <a:gd name="connsiteX151" fmla="*/ 6834745 w 7133550"/>
              <a:gd name="connsiteY151" fmla="*/ 6022184 h 6858000"/>
              <a:gd name="connsiteX152" fmla="*/ 6834392 w 7133550"/>
              <a:gd name="connsiteY152" fmla="*/ 6014081 h 6858000"/>
              <a:gd name="connsiteX153" fmla="*/ 6834392 w 7133550"/>
              <a:gd name="connsiteY153" fmla="*/ 5738122 h 6858000"/>
              <a:gd name="connsiteX154" fmla="*/ 6834392 w 7133550"/>
              <a:gd name="connsiteY154" fmla="*/ 5738004 h 6858000"/>
              <a:gd name="connsiteX155" fmla="*/ 6940901 w 7133550"/>
              <a:gd name="connsiteY155" fmla="*/ 5631496 h 6858000"/>
              <a:gd name="connsiteX156" fmla="*/ 5952967 w 7133550"/>
              <a:gd name="connsiteY156" fmla="*/ 5631496 h 6858000"/>
              <a:gd name="connsiteX157" fmla="*/ 5990545 w 7133550"/>
              <a:gd name="connsiteY157" fmla="*/ 5631496 h 6858000"/>
              <a:gd name="connsiteX158" fmla="*/ 5990545 w 7133550"/>
              <a:gd name="connsiteY158" fmla="*/ 5631613 h 6858000"/>
              <a:gd name="connsiteX159" fmla="*/ 6097053 w 7133550"/>
              <a:gd name="connsiteY159" fmla="*/ 5738122 h 6858000"/>
              <a:gd name="connsiteX160" fmla="*/ 6097053 w 7133550"/>
              <a:gd name="connsiteY160" fmla="*/ 6014081 h 6858000"/>
              <a:gd name="connsiteX161" fmla="*/ 6096701 w 7133550"/>
              <a:gd name="connsiteY161" fmla="*/ 6022184 h 6858000"/>
              <a:gd name="connsiteX162" fmla="*/ 6097053 w 7133550"/>
              <a:gd name="connsiteY162" fmla="*/ 6030286 h 6858000"/>
              <a:gd name="connsiteX163" fmla="*/ 6097053 w 7133550"/>
              <a:gd name="connsiteY163" fmla="*/ 6306246 h 6858000"/>
              <a:gd name="connsiteX164" fmla="*/ 5990545 w 7133550"/>
              <a:gd name="connsiteY164" fmla="*/ 6412754 h 6858000"/>
              <a:gd name="connsiteX165" fmla="*/ 5952967 w 7133550"/>
              <a:gd name="connsiteY165" fmla="*/ 6412754 h 6858000"/>
              <a:gd name="connsiteX166" fmla="*/ 4662770 w 7133550"/>
              <a:gd name="connsiteY166" fmla="*/ 5631496 h 6858000"/>
              <a:gd name="connsiteX167" fmla="*/ 4700347 w 7133550"/>
              <a:gd name="connsiteY167" fmla="*/ 5631496 h 6858000"/>
              <a:gd name="connsiteX168" fmla="*/ 4700347 w 7133550"/>
              <a:gd name="connsiteY168" fmla="*/ 6412754 h 6858000"/>
              <a:gd name="connsiteX169" fmla="*/ 4662770 w 7133550"/>
              <a:gd name="connsiteY169" fmla="*/ 6412754 h 6858000"/>
              <a:gd name="connsiteX170" fmla="*/ 4556261 w 7133550"/>
              <a:gd name="connsiteY170" fmla="*/ 6306246 h 6858000"/>
              <a:gd name="connsiteX171" fmla="*/ 4556261 w 7133550"/>
              <a:gd name="connsiteY171" fmla="*/ 6030286 h 6858000"/>
              <a:gd name="connsiteX172" fmla="*/ 4556613 w 7133550"/>
              <a:gd name="connsiteY172" fmla="*/ 6022184 h 6858000"/>
              <a:gd name="connsiteX173" fmla="*/ 4556261 w 7133550"/>
              <a:gd name="connsiteY173" fmla="*/ 6014081 h 6858000"/>
              <a:gd name="connsiteX174" fmla="*/ 4556261 w 7133550"/>
              <a:gd name="connsiteY174" fmla="*/ 5738122 h 6858000"/>
              <a:gd name="connsiteX175" fmla="*/ 4556261 w 7133550"/>
              <a:gd name="connsiteY175" fmla="*/ 5738004 h 6858000"/>
              <a:gd name="connsiteX176" fmla="*/ 4662770 w 7133550"/>
              <a:gd name="connsiteY176" fmla="*/ 5631496 h 6858000"/>
              <a:gd name="connsiteX177" fmla="*/ 3674835 w 7133550"/>
              <a:gd name="connsiteY177" fmla="*/ 5631496 h 6858000"/>
              <a:gd name="connsiteX178" fmla="*/ 3712413 w 7133550"/>
              <a:gd name="connsiteY178" fmla="*/ 5631496 h 6858000"/>
              <a:gd name="connsiteX179" fmla="*/ 3712413 w 7133550"/>
              <a:gd name="connsiteY179" fmla="*/ 5631613 h 6858000"/>
              <a:gd name="connsiteX180" fmla="*/ 3818921 w 7133550"/>
              <a:gd name="connsiteY180" fmla="*/ 5738122 h 6858000"/>
              <a:gd name="connsiteX181" fmla="*/ 3818921 w 7133550"/>
              <a:gd name="connsiteY181" fmla="*/ 6014081 h 6858000"/>
              <a:gd name="connsiteX182" fmla="*/ 3818569 w 7133550"/>
              <a:gd name="connsiteY182" fmla="*/ 6022184 h 6858000"/>
              <a:gd name="connsiteX183" fmla="*/ 3818921 w 7133550"/>
              <a:gd name="connsiteY183" fmla="*/ 6030286 h 6858000"/>
              <a:gd name="connsiteX184" fmla="*/ 3818921 w 7133550"/>
              <a:gd name="connsiteY184" fmla="*/ 6306246 h 6858000"/>
              <a:gd name="connsiteX185" fmla="*/ 3712413 w 7133550"/>
              <a:gd name="connsiteY185" fmla="*/ 6412754 h 6858000"/>
              <a:gd name="connsiteX186" fmla="*/ 3674835 w 7133550"/>
              <a:gd name="connsiteY186" fmla="*/ 6412754 h 6858000"/>
              <a:gd name="connsiteX187" fmla="*/ 2384640 w 7133550"/>
              <a:gd name="connsiteY187" fmla="*/ 5631496 h 6858000"/>
              <a:gd name="connsiteX188" fmla="*/ 2422217 w 7133550"/>
              <a:gd name="connsiteY188" fmla="*/ 5631496 h 6858000"/>
              <a:gd name="connsiteX189" fmla="*/ 2422217 w 7133550"/>
              <a:gd name="connsiteY189" fmla="*/ 6412754 h 6858000"/>
              <a:gd name="connsiteX190" fmla="*/ 2384640 w 7133550"/>
              <a:gd name="connsiteY190" fmla="*/ 6412754 h 6858000"/>
              <a:gd name="connsiteX191" fmla="*/ 2278131 w 7133550"/>
              <a:gd name="connsiteY191" fmla="*/ 6306246 h 6858000"/>
              <a:gd name="connsiteX192" fmla="*/ 2278131 w 7133550"/>
              <a:gd name="connsiteY192" fmla="*/ 6030286 h 6858000"/>
              <a:gd name="connsiteX193" fmla="*/ 2278482 w 7133550"/>
              <a:gd name="connsiteY193" fmla="*/ 6022184 h 6858000"/>
              <a:gd name="connsiteX194" fmla="*/ 2278131 w 7133550"/>
              <a:gd name="connsiteY194" fmla="*/ 6014081 h 6858000"/>
              <a:gd name="connsiteX195" fmla="*/ 2278131 w 7133550"/>
              <a:gd name="connsiteY195" fmla="*/ 5738122 h 6858000"/>
              <a:gd name="connsiteX196" fmla="*/ 2278131 w 7133550"/>
              <a:gd name="connsiteY196" fmla="*/ 5738004 h 6858000"/>
              <a:gd name="connsiteX197" fmla="*/ 2384640 w 7133550"/>
              <a:gd name="connsiteY197" fmla="*/ 5631496 h 6858000"/>
              <a:gd name="connsiteX198" fmla="*/ 1396705 w 7133550"/>
              <a:gd name="connsiteY198" fmla="*/ 5631496 h 6858000"/>
              <a:gd name="connsiteX199" fmla="*/ 1434282 w 7133550"/>
              <a:gd name="connsiteY199" fmla="*/ 5631496 h 6858000"/>
              <a:gd name="connsiteX200" fmla="*/ 1434282 w 7133550"/>
              <a:gd name="connsiteY200" fmla="*/ 5631613 h 6858000"/>
              <a:gd name="connsiteX201" fmla="*/ 1540791 w 7133550"/>
              <a:gd name="connsiteY201" fmla="*/ 5738122 h 6858000"/>
              <a:gd name="connsiteX202" fmla="*/ 1540791 w 7133550"/>
              <a:gd name="connsiteY202" fmla="*/ 6014081 h 6858000"/>
              <a:gd name="connsiteX203" fmla="*/ 1540439 w 7133550"/>
              <a:gd name="connsiteY203" fmla="*/ 6022184 h 6858000"/>
              <a:gd name="connsiteX204" fmla="*/ 1540791 w 7133550"/>
              <a:gd name="connsiteY204" fmla="*/ 6030286 h 6858000"/>
              <a:gd name="connsiteX205" fmla="*/ 1540791 w 7133550"/>
              <a:gd name="connsiteY205" fmla="*/ 6306246 h 6858000"/>
              <a:gd name="connsiteX206" fmla="*/ 1434282 w 7133550"/>
              <a:gd name="connsiteY206" fmla="*/ 6412754 h 6858000"/>
              <a:gd name="connsiteX207" fmla="*/ 1396705 w 7133550"/>
              <a:gd name="connsiteY207" fmla="*/ 6412754 h 6858000"/>
              <a:gd name="connsiteX208" fmla="*/ 7050110 w 7133550"/>
              <a:gd name="connsiteY208" fmla="*/ 5509252 h 6858000"/>
              <a:gd name="connsiteX209" fmla="*/ 7133550 w 7133550"/>
              <a:gd name="connsiteY209" fmla="*/ 5509252 h 6858000"/>
              <a:gd name="connsiteX210" fmla="*/ 7133550 w 7133550"/>
              <a:gd name="connsiteY210" fmla="*/ 5631496 h 6858000"/>
              <a:gd name="connsiteX211" fmla="*/ 6978478 w 7133550"/>
              <a:gd name="connsiteY211" fmla="*/ 5631496 h 6858000"/>
              <a:gd name="connsiteX212" fmla="*/ 6978478 w 7133550"/>
              <a:gd name="connsiteY212" fmla="*/ 5579123 h 6858000"/>
              <a:gd name="connsiteX213" fmla="*/ 7050110 w 7133550"/>
              <a:gd name="connsiteY213" fmla="*/ 5509252 h 6858000"/>
              <a:gd name="connsiteX214" fmla="*/ 5766958 w 7133550"/>
              <a:gd name="connsiteY214" fmla="*/ 5509252 h 6858000"/>
              <a:gd name="connsiteX215" fmla="*/ 5881334 w 7133550"/>
              <a:gd name="connsiteY215" fmla="*/ 5509252 h 6858000"/>
              <a:gd name="connsiteX216" fmla="*/ 5952966 w 7133550"/>
              <a:gd name="connsiteY216" fmla="*/ 5579123 h 6858000"/>
              <a:gd name="connsiteX217" fmla="*/ 5952966 w 7133550"/>
              <a:gd name="connsiteY217" fmla="*/ 5631496 h 6858000"/>
              <a:gd name="connsiteX218" fmla="*/ 5695326 w 7133550"/>
              <a:gd name="connsiteY218" fmla="*/ 5631496 h 6858000"/>
              <a:gd name="connsiteX219" fmla="*/ 5695326 w 7133550"/>
              <a:gd name="connsiteY219" fmla="*/ 5579123 h 6858000"/>
              <a:gd name="connsiteX220" fmla="*/ 5766958 w 7133550"/>
              <a:gd name="connsiteY220" fmla="*/ 5509252 h 6858000"/>
              <a:gd name="connsiteX221" fmla="*/ 4771979 w 7133550"/>
              <a:gd name="connsiteY221" fmla="*/ 5509252 h 6858000"/>
              <a:gd name="connsiteX222" fmla="*/ 4886355 w 7133550"/>
              <a:gd name="connsiteY222" fmla="*/ 5509252 h 6858000"/>
              <a:gd name="connsiteX223" fmla="*/ 4957987 w 7133550"/>
              <a:gd name="connsiteY223" fmla="*/ 5579123 h 6858000"/>
              <a:gd name="connsiteX224" fmla="*/ 4957987 w 7133550"/>
              <a:gd name="connsiteY224" fmla="*/ 5631496 h 6858000"/>
              <a:gd name="connsiteX225" fmla="*/ 4700347 w 7133550"/>
              <a:gd name="connsiteY225" fmla="*/ 5631496 h 6858000"/>
              <a:gd name="connsiteX226" fmla="*/ 4700347 w 7133550"/>
              <a:gd name="connsiteY226" fmla="*/ 5579123 h 6858000"/>
              <a:gd name="connsiteX227" fmla="*/ 4771979 w 7133550"/>
              <a:gd name="connsiteY227" fmla="*/ 5509252 h 6858000"/>
              <a:gd name="connsiteX228" fmla="*/ 3488827 w 7133550"/>
              <a:gd name="connsiteY228" fmla="*/ 5509252 h 6858000"/>
              <a:gd name="connsiteX229" fmla="*/ 3603203 w 7133550"/>
              <a:gd name="connsiteY229" fmla="*/ 5509252 h 6858000"/>
              <a:gd name="connsiteX230" fmla="*/ 3674835 w 7133550"/>
              <a:gd name="connsiteY230" fmla="*/ 5579123 h 6858000"/>
              <a:gd name="connsiteX231" fmla="*/ 3674835 w 7133550"/>
              <a:gd name="connsiteY231" fmla="*/ 5631496 h 6858000"/>
              <a:gd name="connsiteX232" fmla="*/ 3417195 w 7133550"/>
              <a:gd name="connsiteY232" fmla="*/ 5631496 h 6858000"/>
              <a:gd name="connsiteX233" fmla="*/ 3417195 w 7133550"/>
              <a:gd name="connsiteY233" fmla="*/ 5579123 h 6858000"/>
              <a:gd name="connsiteX234" fmla="*/ 3488827 w 7133550"/>
              <a:gd name="connsiteY234" fmla="*/ 5509252 h 6858000"/>
              <a:gd name="connsiteX235" fmla="*/ 2493849 w 7133550"/>
              <a:gd name="connsiteY235" fmla="*/ 5509252 h 6858000"/>
              <a:gd name="connsiteX236" fmla="*/ 2608225 w 7133550"/>
              <a:gd name="connsiteY236" fmla="*/ 5509252 h 6858000"/>
              <a:gd name="connsiteX237" fmla="*/ 2679856 w 7133550"/>
              <a:gd name="connsiteY237" fmla="*/ 5579123 h 6858000"/>
              <a:gd name="connsiteX238" fmla="*/ 2679856 w 7133550"/>
              <a:gd name="connsiteY238" fmla="*/ 5631496 h 6858000"/>
              <a:gd name="connsiteX239" fmla="*/ 2422217 w 7133550"/>
              <a:gd name="connsiteY239" fmla="*/ 5631496 h 6858000"/>
              <a:gd name="connsiteX240" fmla="*/ 2422217 w 7133550"/>
              <a:gd name="connsiteY240" fmla="*/ 5579123 h 6858000"/>
              <a:gd name="connsiteX241" fmla="*/ 2493849 w 7133550"/>
              <a:gd name="connsiteY241" fmla="*/ 5509252 h 6858000"/>
              <a:gd name="connsiteX242" fmla="*/ 1210697 w 7133550"/>
              <a:gd name="connsiteY242" fmla="*/ 5509252 h 6858000"/>
              <a:gd name="connsiteX243" fmla="*/ 1325072 w 7133550"/>
              <a:gd name="connsiteY243" fmla="*/ 5509252 h 6858000"/>
              <a:gd name="connsiteX244" fmla="*/ 1396705 w 7133550"/>
              <a:gd name="connsiteY244" fmla="*/ 5579123 h 6858000"/>
              <a:gd name="connsiteX245" fmla="*/ 1396705 w 7133550"/>
              <a:gd name="connsiteY245" fmla="*/ 5631496 h 6858000"/>
              <a:gd name="connsiteX246" fmla="*/ 1139064 w 7133550"/>
              <a:gd name="connsiteY246" fmla="*/ 5631496 h 6858000"/>
              <a:gd name="connsiteX247" fmla="*/ 1139064 w 7133550"/>
              <a:gd name="connsiteY247" fmla="*/ 5579123 h 6858000"/>
              <a:gd name="connsiteX248" fmla="*/ 1210697 w 7133550"/>
              <a:gd name="connsiteY248" fmla="*/ 5509252 h 6858000"/>
              <a:gd name="connsiteX249" fmla="*/ 215716 w 7133550"/>
              <a:gd name="connsiteY249" fmla="*/ 5509252 h 6858000"/>
              <a:gd name="connsiteX250" fmla="*/ 330093 w 7133550"/>
              <a:gd name="connsiteY250" fmla="*/ 5509252 h 6858000"/>
              <a:gd name="connsiteX251" fmla="*/ 401724 w 7133550"/>
              <a:gd name="connsiteY251" fmla="*/ 5579123 h 6858000"/>
              <a:gd name="connsiteX252" fmla="*/ 401724 w 7133550"/>
              <a:gd name="connsiteY252" fmla="*/ 5631496 h 6858000"/>
              <a:gd name="connsiteX253" fmla="*/ 144086 w 7133550"/>
              <a:gd name="connsiteY253" fmla="*/ 5631496 h 6858000"/>
              <a:gd name="connsiteX254" fmla="*/ 144086 w 7133550"/>
              <a:gd name="connsiteY254" fmla="*/ 6412754 h 6858000"/>
              <a:gd name="connsiteX255" fmla="*/ 401724 w 7133550"/>
              <a:gd name="connsiteY255" fmla="*/ 6412754 h 6858000"/>
              <a:gd name="connsiteX256" fmla="*/ 401724 w 7133550"/>
              <a:gd name="connsiteY256" fmla="*/ 6465128 h 6858000"/>
              <a:gd name="connsiteX257" fmla="*/ 330093 w 7133550"/>
              <a:gd name="connsiteY257" fmla="*/ 6534998 h 6858000"/>
              <a:gd name="connsiteX258" fmla="*/ 215716 w 7133550"/>
              <a:gd name="connsiteY258" fmla="*/ 6534998 h 6858000"/>
              <a:gd name="connsiteX259" fmla="*/ 144085 w 7133550"/>
              <a:gd name="connsiteY259" fmla="*/ 6465128 h 6858000"/>
              <a:gd name="connsiteX260" fmla="*/ 144085 w 7133550"/>
              <a:gd name="connsiteY260" fmla="*/ 6412754 h 6858000"/>
              <a:gd name="connsiteX261" fmla="*/ 106509 w 7133550"/>
              <a:gd name="connsiteY261" fmla="*/ 6412754 h 6858000"/>
              <a:gd name="connsiteX262" fmla="*/ 0 w 7133550"/>
              <a:gd name="connsiteY262" fmla="*/ 6306246 h 6858000"/>
              <a:gd name="connsiteX263" fmla="*/ 0 w 7133550"/>
              <a:gd name="connsiteY263" fmla="*/ 6030286 h 6858000"/>
              <a:gd name="connsiteX264" fmla="*/ 351 w 7133550"/>
              <a:gd name="connsiteY264" fmla="*/ 6022184 h 6858000"/>
              <a:gd name="connsiteX265" fmla="*/ 0 w 7133550"/>
              <a:gd name="connsiteY265" fmla="*/ 6014081 h 6858000"/>
              <a:gd name="connsiteX266" fmla="*/ 0 w 7133550"/>
              <a:gd name="connsiteY266" fmla="*/ 5738122 h 6858000"/>
              <a:gd name="connsiteX267" fmla="*/ 0 w 7133550"/>
              <a:gd name="connsiteY267" fmla="*/ 5738004 h 6858000"/>
              <a:gd name="connsiteX268" fmla="*/ 106509 w 7133550"/>
              <a:gd name="connsiteY268" fmla="*/ 5631496 h 6858000"/>
              <a:gd name="connsiteX269" fmla="*/ 144085 w 7133550"/>
              <a:gd name="connsiteY269" fmla="*/ 5631496 h 6858000"/>
              <a:gd name="connsiteX270" fmla="*/ 144085 w 7133550"/>
              <a:gd name="connsiteY270" fmla="*/ 5579123 h 6858000"/>
              <a:gd name="connsiteX271" fmla="*/ 215716 w 7133550"/>
              <a:gd name="connsiteY271" fmla="*/ 5509252 h 6858000"/>
              <a:gd name="connsiteX272" fmla="*/ 6587086 w 7133550"/>
              <a:gd name="connsiteY272" fmla="*/ 5279209 h 6858000"/>
              <a:gd name="connsiteX273" fmla="*/ 6624664 w 7133550"/>
              <a:gd name="connsiteY273" fmla="*/ 5279209 h 6858000"/>
              <a:gd name="connsiteX274" fmla="*/ 6624664 w 7133550"/>
              <a:gd name="connsiteY274" fmla="*/ 5279325 h 6858000"/>
              <a:gd name="connsiteX275" fmla="*/ 6731172 w 7133550"/>
              <a:gd name="connsiteY275" fmla="*/ 5385834 h 6858000"/>
              <a:gd name="connsiteX276" fmla="*/ 6731172 w 7133550"/>
              <a:gd name="connsiteY276" fmla="*/ 5661793 h 6858000"/>
              <a:gd name="connsiteX277" fmla="*/ 6730820 w 7133550"/>
              <a:gd name="connsiteY277" fmla="*/ 5669896 h 6858000"/>
              <a:gd name="connsiteX278" fmla="*/ 6731172 w 7133550"/>
              <a:gd name="connsiteY278" fmla="*/ 5677998 h 6858000"/>
              <a:gd name="connsiteX279" fmla="*/ 6731172 w 7133550"/>
              <a:gd name="connsiteY279" fmla="*/ 5953958 h 6858000"/>
              <a:gd name="connsiteX280" fmla="*/ 6624664 w 7133550"/>
              <a:gd name="connsiteY280" fmla="*/ 6060466 h 6858000"/>
              <a:gd name="connsiteX281" fmla="*/ 6587086 w 7133550"/>
              <a:gd name="connsiteY281" fmla="*/ 6060466 h 6858000"/>
              <a:gd name="connsiteX282" fmla="*/ 5296889 w 7133550"/>
              <a:gd name="connsiteY282" fmla="*/ 5279209 h 6858000"/>
              <a:gd name="connsiteX283" fmla="*/ 5334466 w 7133550"/>
              <a:gd name="connsiteY283" fmla="*/ 5279209 h 6858000"/>
              <a:gd name="connsiteX284" fmla="*/ 5334466 w 7133550"/>
              <a:gd name="connsiteY284" fmla="*/ 6060466 h 6858000"/>
              <a:gd name="connsiteX285" fmla="*/ 5296889 w 7133550"/>
              <a:gd name="connsiteY285" fmla="*/ 6060466 h 6858000"/>
              <a:gd name="connsiteX286" fmla="*/ 5190380 w 7133550"/>
              <a:gd name="connsiteY286" fmla="*/ 5953958 h 6858000"/>
              <a:gd name="connsiteX287" fmla="*/ 5190380 w 7133550"/>
              <a:gd name="connsiteY287" fmla="*/ 5677998 h 6858000"/>
              <a:gd name="connsiteX288" fmla="*/ 5190732 w 7133550"/>
              <a:gd name="connsiteY288" fmla="*/ 5669896 h 6858000"/>
              <a:gd name="connsiteX289" fmla="*/ 5190380 w 7133550"/>
              <a:gd name="connsiteY289" fmla="*/ 5661793 h 6858000"/>
              <a:gd name="connsiteX290" fmla="*/ 5190380 w 7133550"/>
              <a:gd name="connsiteY290" fmla="*/ 5385834 h 6858000"/>
              <a:gd name="connsiteX291" fmla="*/ 5190380 w 7133550"/>
              <a:gd name="connsiteY291" fmla="*/ 5385716 h 6858000"/>
              <a:gd name="connsiteX292" fmla="*/ 5296889 w 7133550"/>
              <a:gd name="connsiteY292" fmla="*/ 5279209 h 6858000"/>
              <a:gd name="connsiteX293" fmla="*/ 4308954 w 7133550"/>
              <a:gd name="connsiteY293" fmla="*/ 5279209 h 6858000"/>
              <a:gd name="connsiteX294" fmla="*/ 4346532 w 7133550"/>
              <a:gd name="connsiteY294" fmla="*/ 5279209 h 6858000"/>
              <a:gd name="connsiteX295" fmla="*/ 4346532 w 7133550"/>
              <a:gd name="connsiteY295" fmla="*/ 5279325 h 6858000"/>
              <a:gd name="connsiteX296" fmla="*/ 4453040 w 7133550"/>
              <a:gd name="connsiteY296" fmla="*/ 5385834 h 6858000"/>
              <a:gd name="connsiteX297" fmla="*/ 4453040 w 7133550"/>
              <a:gd name="connsiteY297" fmla="*/ 5661793 h 6858000"/>
              <a:gd name="connsiteX298" fmla="*/ 4452688 w 7133550"/>
              <a:gd name="connsiteY298" fmla="*/ 5669896 h 6858000"/>
              <a:gd name="connsiteX299" fmla="*/ 4453040 w 7133550"/>
              <a:gd name="connsiteY299" fmla="*/ 5677998 h 6858000"/>
              <a:gd name="connsiteX300" fmla="*/ 4453040 w 7133550"/>
              <a:gd name="connsiteY300" fmla="*/ 5953958 h 6858000"/>
              <a:gd name="connsiteX301" fmla="*/ 4346532 w 7133550"/>
              <a:gd name="connsiteY301" fmla="*/ 6060466 h 6858000"/>
              <a:gd name="connsiteX302" fmla="*/ 4308954 w 7133550"/>
              <a:gd name="connsiteY302" fmla="*/ 6060466 h 6858000"/>
              <a:gd name="connsiteX303" fmla="*/ 2030823 w 7133550"/>
              <a:gd name="connsiteY303" fmla="*/ 5279209 h 6858000"/>
              <a:gd name="connsiteX304" fmla="*/ 2068401 w 7133550"/>
              <a:gd name="connsiteY304" fmla="*/ 5279209 h 6858000"/>
              <a:gd name="connsiteX305" fmla="*/ 2068401 w 7133550"/>
              <a:gd name="connsiteY305" fmla="*/ 5279325 h 6858000"/>
              <a:gd name="connsiteX306" fmla="*/ 2174909 w 7133550"/>
              <a:gd name="connsiteY306" fmla="*/ 5385834 h 6858000"/>
              <a:gd name="connsiteX307" fmla="*/ 2174909 w 7133550"/>
              <a:gd name="connsiteY307" fmla="*/ 5661793 h 6858000"/>
              <a:gd name="connsiteX308" fmla="*/ 2174558 w 7133550"/>
              <a:gd name="connsiteY308" fmla="*/ 5669896 h 6858000"/>
              <a:gd name="connsiteX309" fmla="*/ 2174909 w 7133550"/>
              <a:gd name="connsiteY309" fmla="*/ 5677998 h 6858000"/>
              <a:gd name="connsiteX310" fmla="*/ 2174909 w 7133550"/>
              <a:gd name="connsiteY310" fmla="*/ 5953958 h 6858000"/>
              <a:gd name="connsiteX311" fmla="*/ 2068401 w 7133550"/>
              <a:gd name="connsiteY311" fmla="*/ 6060466 h 6858000"/>
              <a:gd name="connsiteX312" fmla="*/ 2030823 w 7133550"/>
              <a:gd name="connsiteY312" fmla="*/ 6060466 h 6858000"/>
              <a:gd name="connsiteX313" fmla="*/ 740626 w 7133550"/>
              <a:gd name="connsiteY313" fmla="*/ 5279209 h 6858000"/>
              <a:gd name="connsiteX314" fmla="*/ 778204 w 7133550"/>
              <a:gd name="connsiteY314" fmla="*/ 5279209 h 6858000"/>
              <a:gd name="connsiteX315" fmla="*/ 778204 w 7133550"/>
              <a:gd name="connsiteY315" fmla="*/ 6060466 h 6858000"/>
              <a:gd name="connsiteX316" fmla="*/ 740626 w 7133550"/>
              <a:gd name="connsiteY316" fmla="*/ 6060466 h 6858000"/>
              <a:gd name="connsiteX317" fmla="*/ 634118 w 7133550"/>
              <a:gd name="connsiteY317" fmla="*/ 5953958 h 6858000"/>
              <a:gd name="connsiteX318" fmla="*/ 634118 w 7133550"/>
              <a:gd name="connsiteY318" fmla="*/ 5677998 h 6858000"/>
              <a:gd name="connsiteX319" fmla="*/ 634469 w 7133550"/>
              <a:gd name="connsiteY319" fmla="*/ 5669896 h 6858000"/>
              <a:gd name="connsiteX320" fmla="*/ 634118 w 7133550"/>
              <a:gd name="connsiteY320" fmla="*/ 5661793 h 6858000"/>
              <a:gd name="connsiteX321" fmla="*/ 634118 w 7133550"/>
              <a:gd name="connsiteY321" fmla="*/ 5385834 h 6858000"/>
              <a:gd name="connsiteX322" fmla="*/ 634118 w 7133550"/>
              <a:gd name="connsiteY322" fmla="*/ 5385716 h 6858000"/>
              <a:gd name="connsiteX323" fmla="*/ 740626 w 7133550"/>
              <a:gd name="connsiteY323" fmla="*/ 5279209 h 6858000"/>
              <a:gd name="connsiteX324" fmla="*/ 6401077 w 7133550"/>
              <a:gd name="connsiteY324" fmla="*/ 5156965 h 6858000"/>
              <a:gd name="connsiteX325" fmla="*/ 6515454 w 7133550"/>
              <a:gd name="connsiteY325" fmla="*/ 5156965 h 6858000"/>
              <a:gd name="connsiteX326" fmla="*/ 6587085 w 7133550"/>
              <a:gd name="connsiteY326" fmla="*/ 5226836 h 6858000"/>
              <a:gd name="connsiteX327" fmla="*/ 6587085 w 7133550"/>
              <a:gd name="connsiteY327" fmla="*/ 5279209 h 6858000"/>
              <a:gd name="connsiteX328" fmla="*/ 6329445 w 7133550"/>
              <a:gd name="connsiteY328" fmla="*/ 5279209 h 6858000"/>
              <a:gd name="connsiteX329" fmla="*/ 6329445 w 7133550"/>
              <a:gd name="connsiteY329" fmla="*/ 5226836 h 6858000"/>
              <a:gd name="connsiteX330" fmla="*/ 6401077 w 7133550"/>
              <a:gd name="connsiteY330" fmla="*/ 5156965 h 6858000"/>
              <a:gd name="connsiteX331" fmla="*/ 5406098 w 7133550"/>
              <a:gd name="connsiteY331" fmla="*/ 5156965 h 6858000"/>
              <a:gd name="connsiteX332" fmla="*/ 5520474 w 7133550"/>
              <a:gd name="connsiteY332" fmla="*/ 5156965 h 6858000"/>
              <a:gd name="connsiteX333" fmla="*/ 5592106 w 7133550"/>
              <a:gd name="connsiteY333" fmla="*/ 5226836 h 6858000"/>
              <a:gd name="connsiteX334" fmla="*/ 5592106 w 7133550"/>
              <a:gd name="connsiteY334" fmla="*/ 5279209 h 6858000"/>
              <a:gd name="connsiteX335" fmla="*/ 5334466 w 7133550"/>
              <a:gd name="connsiteY335" fmla="*/ 5279209 h 6858000"/>
              <a:gd name="connsiteX336" fmla="*/ 5334466 w 7133550"/>
              <a:gd name="connsiteY336" fmla="*/ 5226836 h 6858000"/>
              <a:gd name="connsiteX337" fmla="*/ 5406098 w 7133550"/>
              <a:gd name="connsiteY337" fmla="*/ 5156965 h 6858000"/>
              <a:gd name="connsiteX338" fmla="*/ 4122946 w 7133550"/>
              <a:gd name="connsiteY338" fmla="*/ 5156965 h 6858000"/>
              <a:gd name="connsiteX339" fmla="*/ 4237322 w 7133550"/>
              <a:gd name="connsiteY339" fmla="*/ 5156965 h 6858000"/>
              <a:gd name="connsiteX340" fmla="*/ 4308954 w 7133550"/>
              <a:gd name="connsiteY340" fmla="*/ 5226836 h 6858000"/>
              <a:gd name="connsiteX341" fmla="*/ 4308954 w 7133550"/>
              <a:gd name="connsiteY341" fmla="*/ 5279209 h 6858000"/>
              <a:gd name="connsiteX342" fmla="*/ 4051314 w 7133550"/>
              <a:gd name="connsiteY342" fmla="*/ 5279209 h 6858000"/>
              <a:gd name="connsiteX343" fmla="*/ 4051314 w 7133550"/>
              <a:gd name="connsiteY343" fmla="*/ 5226836 h 6858000"/>
              <a:gd name="connsiteX344" fmla="*/ 4122946 w 7133550"/>
              <a:gd name="connsiteY344" fmla="*/ 5156965 h 6858000"/>
              <a:gd name="connsiteX345" fmla="*/ 3127966 w 7133550"/>
              <a:gd name="connsiteY345" fmla="*/ 5156965 h 6858000"/>
              <a:gd name="connsiteX346" fmla="*/ 3242342 w 7133550"/>
              <a:gd name="connsiteY346" fmla="*/ 5156965 h 6858000"/>
              <a:gd name="connsiteX347" fmla="*/ 3313974 w 7133550"/>
              <a:gd name="connsiteY347" fmla="*/ 5226836 h 6858000"/>
              <a:gd name="connsiteX348" fmla="*/ 3313974 w 7133550"/>
              <a:gd name="connsiteY348" fmla="*/ 5279209 h 6858000"/>
              <a:gd name="connsiteX349" fmla="*/ 3056335 w 7133550"/>
              <a:gd name="connsiteY349" fmla="*/ 5279209 h 6858000"/>
              <a:gd name="connsiteX350" fmla="*/ 3056335 w 7133550"/>
              <a:gd name="connsiteY350" fmla="*/ 6060466 h 6858000"/>
              <a:gd name="connsiteX351" fmla="*/ 3313974 w 7133550"/>
              <a:gd name="connsiteY351" fmla="*/ 6060466 h 6858000"/>
              <a:gd name="connsiteX352" fmla="*/ 3313974 w 7133550"/>
              <a:gd name="connsiteY352" fmla="*/ 6112840 h 6858000"/>
              <a:gd name="connsiteX353" fmla="*/ 3242342 w 7133550"/>
              <a:gd name="connsiteY353" fmla="*/ 6182710 h 6858000"/>
              <a:gd name="connsiteX354" fmla="*/ 3127966 w 7133550"/>
              <a:gd name="connsiteY354" fmla="*/ 6182710 h 6858000"/>
              <a:gd name="connsiteX355" fmla="*/ 3056334 w 7133550"/>
              <a:gd name="connsiteY355" fmla="*/ 6112840 h 6858000"/>
              <a:gd name="connsiteX356" fmla="*/ 3056334 w 7133550"/>
              <a:gd name="connsiteY356" fmla="*/ 6060466 h 6858000"/>
              <a:gd name="connsiteX357" fmla="*/ 3018758 w 7133550"/>
              <a:gd name="connsiteY357" fmla="*/ 6060466 h 6858000"/>
              <a:gd name="connsiteX358" fmla="*/ 2912249 w 7133550"/>
              <a:gd name="connsiteY358" fmla="*/ 5953958 h 6858000"/>
              <a:gd name="connsiteX359" fmla="*/ 2912249 w 7133550"/>
              <a:gd name="connsiteY359" fmla="*/ 5677998 h 6858000"/>
              <a:gd name="connsiteX360" fmla="*/ 2912601 w 7133550"/>
              <a:gd name="connsiteY360" fmla="*/ 5669896 h 6858000"/>
              <a:gd name="connsiteX361" fmla="*/ 2912249 w 7133550"/>
              <a:gd name="connsiteY361" fmla="*/ 5661793 h 6858000"/>
              <a:gd name="connsiteX362" fmla="*/ 2912249 w 7133550"/>
              <a:gd name="connsiteY362" fmla="*/ 5385834 h 6858000"/>
              <a:gd name="connsiteX363" fmla="*/ 2912249 w 7133550"/>
              <a:gd name="connsiteY363" fmla="*/ 5385716 h 6858000"/>
              <a:gd name="connsiteX364" fmla="*/ 3018758 w 7133550"/>
              <a:gd name="connsiteY364" fmla="*/ 5279209 h 6858000"/>
              <a:gd name="connsiteX365" fmla="*/ 3056334 w 7133550"/>
              <a:gd name="connsiteY365" fmla="*/ 5279209 h 6858000"/>
              <a:gd name="connsiteX366" fmla="*/ 3056334 w 7133550"/>
              <a:gd name="connsiteY366" fmla="*/ 5226836 h 6858000"/>
              <a:gd name="connsiteX367" fmla="*/ 3127966 w 7133550"/>
              <a:gd name="connsiteY367" fmla="*/ 5156965 h 6858000"/>
              <a:gd name="connsiteX368" fmla="*/ 1844815 w 7133550"/>
              <a:gd name="connsiteY368" fmla="*/ 5156965 h 6858000"/>
              <a:gd name="connsiteX369" fmla="*/ 1959191 w 7133550"/>
              <a:gd name="connsiteY369" fmla="*/ 5156965 h 6858000"/>
              <a:gd name="connsiteX370" fmla="*/ 2030823 w 7133550"/>
              <a:gd name="connsiteY370" fmla="*/ 5226836 h 6858000"/>
              <a:gd name="connsiteX371" fmla="*/ 2030823 w 7133550"/>
              <a:gd name="connsiteY371" fmla="*/ 5279209 h 6858000"/>
              <a:gd name="connsiteX372" fmla="*/ 1773184 w 7133550"/>
              <a:gd name="connsiteY372" fmla="*/ 5279209 h 6858000"/>
              <a:gd name="connsiteX373" fmla="*/ 1773184 w 7133550"/>
              <a:gd name="connsiteY373" fmla="*/ 5226836 h 6858000"/>
              <a:gd name="connsiteX374" fmla="*/ 1844815 w 7133550"/>
              <a:gd name="connsiteY374" fmla="*/ 5156965 h 6858000"/>
              <a:gd name="connsiteX375" fmla="*/ 849836 w 7133550"/>
              <a:gd name="connsiteY375" fmla="*/ 5156965 h 6858000"/>
              <a:gd name="connsiteX376" fmla="*/ 964212 w 7133550"/>
              <a:gd name="connsiteY376" fmla="*/ 5156965 h 6858000"/>
              <a:gd name="connsiteX377" fmla="*/ 1035844 w 7133550"/>
              <a:gd name="connsiteY377" fmla="*/ 5226836 h 6858000"/>
              <a:gd name="connsiteX378" fmla="*/ 1035844 w 7133550"/>
              <a:gd name="connsiteY378" fmla="*/ 5279209 h 6858000"/>
              <a:gd name="connsiteX379" fmla="*/ 778204 w 7133550"/>
              <a:gd name="connsiteY379" fmla="*/ 5279209 h 6858000"/>
              <a:gd name="connsiteX380" fmla="*/ 778204 w 7133550"/>
              <a:gd name="connsiteY380" fmla="*/ 5226836 h 6858000"/>
              <a:gd name="connsiteX381" fmla="*/ 849836 w 7133550"/>
              <a:gd name="connsiteY381" fmla="*/ 5156965 h 6858000"/>
              <a:gd name="connsiteX382" fmla="*/ 6224347 w 7133550"/>
              <a:gd name="connsiteY382" fmla="*/ 4727760 h 6858000"/>
              <a:gd name="connsiteX383" fmla="*/ 6481987 w 7133550"/>
              <a:gd name="connsiteY383" fmla="*/ 4727760 h 6858000"/>
              <a:gd name="connsiteX384" fmla="*/ 6481987 w 7133550"/>
              <a:gd name="connsiteY384" fmla="*/ 4780130 h 6858000"/>
              <a:gd name="connsiteX385" fmla="*/ 6410355 w 7133550"/>
              <a:gd name="connsiteY385" fmla="*/ 4850003 h 6858000"/>
              <a:gd name="connsiteX386" fmla="*/ 6295979 w 7133550"/>
              <a:gd name="connsiteY386" fmla="*/ 4850003 h 6858000"/>
              <a:gd name="connsiteX387" fmla="*/ 6224347 w 7133550"/>
              <a:gd name="connsiteY387" fmla="*/ 4780130 h 6858000"/>
              <a:gd name="connsiteX388" fmla="*/ 4941195 w 7133550"/>
              <a:gd name="connsiteY388" fmla="*/ 4727760 h 6858000"/>
              <a:gd name="connsiteX389" fmla="*/ 5198835 w 7133550"/>
              <a:gd name="connsiteY389" fmla="*/ 4727760 h 6858000"/>
              <a:gd name="connsiteX390" fmla="*/ 5198835 w 7133550"/>
              <a:gd name="connsiteY390" fmla="*/ 4780130 h 6858000"/>
              <a:gd name="connsiteX391" fmla="*/ 5127203 w 7133550"/>
              <a:gd name="connsiteY391" fmla="*/ 4850003 h 6858000"/>
              <a:gd name="connsiteX392" fmla="*/ 5012827 w 7133550"/>
              <a:gd name="connsiteY392" fmla="*/ 4850003 h 6858000"/>
              <a:gd name="connsiteX393" fmla="*/ 4941195 w 7133550"/>
              <a:gd name="connsiteY393" fmla="*/ 4780130 h 6858000"/>
              <a:gd name="connsiteX394" fmla="*/ 3946216 w 7133550"/>
              <a:gd name="connsiteY394" fmla="*/ 4727760 h 6858000"/>
              <a:gd name="connsiteX395" fmla="*/ 4203856 w 7133550"/>
              <a:gd name="connsiteY395" fmla="*/ 4727760 h 6858000"/>
              <a:gd name="connsiteX396" fmla="*/ 4203856 w 7133550"/>
              <a:gd name="connsiteY396" fmla="*/ 4780130 h 6858000"/>
              <a:gd name="connsiteX397" fmla="*/ 4132224 w 7133550"/>
              <a:gd name="connsiteY397" fmla="*/ 4850003 h 6858000"/>
              <a:gd name="connsiteX398" fmla="*/ 4017848 w 7133550"/>
              <a:gd name="connsiteY398" fmla="*/ 4850003 h 6858000"/>
              <a:gd name="connsiteX399" fmla="*/ 3946216 w 7133550"/>
              <a:gd name="connsiteY399" fmla="*/ 4780130 h 6858000"/>
              <a:gd name="connsiteX400" fmla="*/ 2663065 w 7133550"/>
              <a:gd name="connsiteY400" fmla="*/ 4727760 h 6858000"/>
              <a:gd name="connsiteX401" fmla="*/ 2920704 w 7133550"/>
              <a:gd name="connsiteY401" fmla="*/ 4727760 h 6858000"/>
              <a:gd name="connsiteX402" fmla="*/ 2920704 w 7133550"/>
              <a:gd name="connsiteY402" fmla="*/ 4780130 h 6858000"/>
              <a:gd name="connsiteX403" fmla="*/ 2849072 w 7133550"/>
              <a:gd name="connsiteY403" fmla="*/ 4850003 h 6858000"/>
              <a:gd name="connsiteX404" fmla="*/ 2734697 w 7133550"/>
              <a:gd name="connsiteY404" fmla="*/ 4850003 h 6858000"/>
              <a:gd name="connsiteX405" fmla="*/ 2663065 w 7133550"/>
              <a:gd name="connsiteY405" fmla="*/ 4780130 h 6858000"/>
              <a:gd name="connsiteX406" fmla="*/ 6858466 w 7133550"/>
              <a:gd name="connsiteY406" fmla="*/ 4375469 h 6858000"/>
              <a:gd name="connsiteX407" fmla="*/ 7116106 w 7133550"/>
              <a:gd name="connsiteY407" fmla="*/ 4375469 h 6858000"/>
              <a:gd name="connsiteX408" fmla="*/ 7116106 w 7133550"/>
              <a:gd name="connsiteY408" fmla="*/ 4427842 h 6858000"/>
              <a:gd name="connsiteX409" fmla="*/ 7044474 w 7133550"/>
              <a:gd name="connsiteY409" fmla="*/ 4497714 h 6858000"/>
              <a:gd name="connsiteX410" fmla="*/ 6930098 w 7133550"/>
              <a:gd name="connsiteY410" fmla="*/ 4497714 h 6858000"/>
              <a:gd name="connsiteX411" fmla="*/ 6858466 w 7133550"/>
              <a:gd name="connsiteY411" fmla="*/ 4427842 h 6858000"/>
              <a:gd name="connsiteX412" fmla="*/ 5575314 w 7133550"/>
              <a:gd name="connsiteY412" fmla="*/ 4375469 h 6858000"/>
              <a:gd name="connsiteX413" fmla="*/ 5832954 w 7133550"/>
              <a:gd name="connsiteY413" fmla="*/ 4375469 h 6858000"/>
              <a:gd name="connsiteX414" fmla="*/ 5832954 w 7133550"/>
              <a:gd name="connsiteY414" fmla="*/ 4427842 h 6858000"/>
              <a:gd name="connsiteX415" fmla="*/ 5761322 w 7133550"/>
              <a:gd name="connsiteY415" fmla="*/ 4497714 h 6858000"/>
              <a:gd name="connsiteX416" fmla="*/ 5646946 w 7133550"/>
              <a:gd name="connsiteY416" fmla="*/ 4497714 h 6858000"/>
              <a:gd name="connsiteX417" fmla="*/ 5575314 w 7133550"/>
              <a:gd name="connsiteY417" fmla="*/ 4427842 h 6858000"/>
              <a:gd name="connsiteX418" fmla="*/ 3297183 w 7133550"/>
              <a:gd name="connsiteY418" fmla="*/ 4375469 h 6858000"/>
              <a:gd name="connsiteX419" fmla="*/ 3554823 w 7133550"/>
              <a:gd name="connsiteY419" fmla="*/ 4375469 h 6858000"/>
              <a:gd name="connsiteX420" fmla="*/ 3554823 w 7133550"/>
              <a:gd name="connsiteY420" fmla="*/ 4427842 h 6858000"/>
              <a:gd name="connsiteX421" fmla="*/ 3483191 w 7133550"/>
              <a:gd name="connsiteY421" fmla="*/ 4497714 h 6858000"/>
              <a:gd name="connsiteX422" fmla="*/ 3368815 w 7133550"/>
              <a:gd name="connsiteY422" fmla="*/ 4497714 h 6858000"/>
              <a:gd name="connsiteX423" fmla="*/ 3297183 w 7133550"/>
              <a:gd name="connsiteY423" fmla="*/ 4427842 h 6858000"/>
              <a:gd name="connsiteX424" fmla="*/ 2302204 w 7133550"/>
              <a:gd name="connsiteY424" fmla="*/ 4375469 h 6858000"/>
              <a:gd name="connsiteX425" fmla="*/ 2559843 w 7133550"/>
              <a:gd name="connsiteY425" fmla="*/ 4375469 h 6858000"/>
              <a:gd name="connsiteX426" fmla="*/ 2559843 w 7133550"/>
              <a:gd name="connsiteY426" fmla="*/ 4427842 h 6858000"/>
              <a:gd name="connsiteX427" fmla="*/ 2488212 w 7133550"/>
              <a:gd name="connsiteY427" fmla="*/ 4497714 h 6858000"/>
              <a:gd name="connsiteX428" fmla="*/ 2373835 w 7133550"/>
              <a:gd name="connsiteY428" fmla="*/ 4497714 h 6858000"/>
              <a:gd name="connsiteX429" fmla="*/ 2302204 w 7133550"/>
              <a:gd name="connsiteY429" fmla="*/ 4427842 h 6858000"/>
              <a:gd name="connsiteX430" fmla="*/ 6186770 w 7133550"/>
              <a:gd name="connsiteY430" fmla="*/ 3946532 h 6858000"/>
              <a:gd name="connsiteX431" fmla="*/ 6224347 w 7133550"/>
              <a:gd name="connsiteY431" fmla="*/ 3946532 h 6858000"/>
              <a:gd name="connsiteX432" fmla="*/ 6224347 w 7133550"/>
              <a:gd name="connsiteY432" fmla="*/ 4727760 h 6858000"/>
              <a:gd name="connsiteX433" fmla="*/ 6186770 w 7133550"/>
              <a:gd name="connsiteY433" fmla="*/ 4727760 h 6858000"/>
              <a:gd name="connsiteX434" fmla="*/ 6080261 w 7133550"/>
              <a:gd name="connsiteY434" fmla="*/ 4621251 h 6858000"/>
              <a:gd name="connsiteX435" fmla="*/ 6080261 w 7133550"/>
              <a:gd name="connsiteY435" fmla="*/ 4345293 h 6858000"/>
              <a:gd name="connsiteX436" fmla="*/ 6080613 w 7133550"/>
              <a:gd name="connsiteY436" fmla="*/ 4337192 h 6858000"/>
              <a:gd name="connsiteX437" fmla="*/ 6080261 w 7133550"/>
              <a:gd name="connsiteY437" fmla="*/ 4329085 h 6858000"/>
              <a:gd name="connsiteX438" fmla="*/ 6080261 w 7133550"/>
              <a:gd name="connsiteY438" fmla="*/ 4053160 h 6858000"/>
              <a:gd name="connsiteX439" fmla="*/ 6080261 w 7133550"/>
              <a:gd name="connsiteY439" fmla="*/ 4053041 h 6858000"/>
              <a:gd name="connsiteX440" fmla="*/ 6186770 w 7133550"/>
              <a:gd name="connsiteY440" fmla="*/ 3946532 h 6858000"/>
              <a:gd name="connsiteX441" fmla="*/ 5198835 w 7133550"/>
              <a:gd name="connsiteY441" fmla="*/ 3946532 h 6858000"/>
              <a:gd name="connsiteX442" fmla="*/ 5236413 w 7133550"/>
              <a:gd name="connsiteY442" fmla="*/ 3946532 h 6858000"/>
              <a:gd name="connsiteX443" fmla="*/ 5236413 w 7133550"/>
              <a:gd name="connsiteY443" fmla="*/ 3946649 h 6858000"/>
              <a:gd name="connsiteX444" fmla="*/ 5342921 w 7133550"/>
              <a:gd name="connsiteY444" fmla="*/ 4053160 h 6858000"/>
              <a:gd name="connsiteX445" fmla="*/ 5342921 w 7133550"/>
              <a:gd name="connsiteY445" fmla="*/ 4329085 h 6858000"/>
              <a:gd name="connsiteX446" fmla="*/ 5342569 w 7133550"/>
              <a:gd name="connsiteY446" fmla="*/ 4337192 h 6858000"/>
              <a:gd name="connsiteX447" fmla="*/ 5342921 w 7133550"/>
              <a:gd name="connsiteY447" fmla="*/ 4345293 h 6858000"/>
              <a:gd name="connsiteX448" fmla="*/ 5342921 w 7133550"/>
              <a:gd name="connsiteY448" fmla="*/ 4621251 h 6858000"/>
              <a:gd name="connsiteX449" fmla="*/ 5236413 w 7133550"/>
              <a:gd name="connsiteY449" fmla="*/ 4727760 h 6858000"/>
              <a:gd name="connsiteX450" fmla="*/ 5198835 w 7133550"/>
              <a:gd name="connsiteY450" fmla="*/ 4727760 h 6858000"/>
              <a:gd name="connsiteX451" fmla="*/ 3908639 w 7133550"/>
              <a:gd name="connsiteY451" fmla="*/ 3946532 h 6858000"/>
              <a:gd name="connsiteX452" fmla="*/ 3946216 w 7133550"/>
              <a:gd name="connsiteY452" fmla="*/ 3946532 h 6858000"/>
              <a:gd name="connsiteX453" fmla="*/ 3946216 w 7133550"/>
              <a:gd name="connsiteY453" fmla="*/ 4727760 h 6858000"/>
              <a:gd name="connsiteX454" fmla="*/ 3908639 w 7133550"/>
              <a:gd name="connsiteY454" fmla="*/ 4727760 h 6858000"/>
              <a:gd name="connsiteX455" fmla="*/ 3802130 w 7133550"/>
              <a:gd name="connsiteY455" fmla="*/ 4621251 h 6858000"/>
              <a:gd name="connsiteX456" fmla="*/ 3802130 w 7133550"/>
              <a:gd name="connsiteY456" fmla="*/ 4345293 h 6858000"/>
              <a:gd name="connsiteX457" fmla="*/ 3802482 w 7133550"/>
              <a:gd name="connsiteY457" fmla="*/ 4337192 h 6858000"/>
              <a:gd name="connsiteX458" fmla="*/ 3802130 w 7133550"/>
              <a:gd name="connsiteY458" fmla="*/ 4329085 h 6858000"/>
              <a:gd name="connsiteX459" fmla="*/ 3802130 w 7133550"/>
              <a:gd name="connsiteY459" fmla="*/ 4053160 h 6858000"/>
              <a:gd name="connsiteX460" fmla="*/ 3802130 w 7133550"/>
              <a:gd name="connsiteY460" fmla="*/ 4053041 h 6858000"/>
              <a:gd name="connsiteX461" fmla="*/ 3908639 w 7133550"/>
              <a:gd name="connsiteY461" fmla="*/ 3946532 h 6858000"/>
              <a:gd name="connsiteX462" fmla="*/ 2920704 w 7133550"/>
              <a:gd name="connsiteY462" fmla="*/ 3946532 h 6858000"/>
              <a:gd name="connsiteX463" fmla="*/ 2958281 w 7133550"/>
              <a:gd name="connsiteY463" fmla="*/ 3946532 h 6858000"/>
              <a:gd name="connsiteX464" fmla="*/ 2958281 w 7133550"/>
              <a:gd name="connsiteY464" fmla="*/ 3946649 h 6858000"/>
              <a:gd name="connsiteX465" fmla="*/ 3064790 w 7133550"/>
              <a:gd name="connsiteY465" fmla="*/ 4053160 h 6858000"/>
              <a:gd name="connsiteX466" fmla="*/ 3064790 w 7133550"/>
              <a:gd name="connsiteY466" fmla="*/ 4329085 h 6858000"/>
              <a:gd name="connsiteX467" fmla="*/ 3064438 w 7133550"/>
              <a:gd name="connsiteY467" fmla="*/ 4337192 h 6858000"/>
              <a:gd name="connsiteX468" fmla="*/ 3064790 w 7133550"/>
              <a:gd name="connsiteY468" fmla="*/ 4345293 h 6858000"/>
              <a:gd name="connsiteX469" fmla="*/ 3064790 w 7133550"/>
              <a:gd name="connsiteY469" fmla="*/ 4621251 h 6858000"/>
              <a:gd name="connsiteX470" fmla="*/ 2958281 w 7133550"/>
              <a:gd name="connsiteY470" fmla="*/ 4727760 h 6858000"/>
              <a:gd name="connsiteX471" fmla="*/ 2920704 w 7133550"/>
              <a:gd name="connsiteY471" fmla="*/ 4727760 h 6858000"/>
              <a:gd name="connsiteX472" fmla="*/ 1630509 w 7133550"/>
              <a:gd name="connsiteY472" fmla="*/ 3946532 h 6858000"/>
              <a:gd name="connsiteX473" fmla="*/ 1668086 w 7133550"/>
              <a:gd name="connsiteY473" fmla="*/ 3946532 h 6858000"/>
              <a:gd name="connsiteX474" fmla="*/ 1668086 w 7133550"/>
              <a:gd name="connsiteY474" fmla="*/ 4727760 h 6858000"/>
              <a:gd name="connsiteX475" fmla="*/ 1925725 w 7133550"/>
              <a:gd name="connsiteY475" fmla="*/ 4727760 h 6858000"/>
              <a:gd name="connsiteX476" fmla="*/ 1925725 w 7133550"/>
              <a:gd name="connsiteY476" fmla="*/ 4780130 h 6858000"/>
              <a:gd name="connsiteX477" fmla="*/ 1854092 w 7133550"/>
              <a:gd name="connsiteY477" fmla="*/ 4850003 h 6858000"/>
              <a:gd name="connsiteX478" fmla="*/ 1739717 w 7133550"/>
              <a:gd name="connsiteY478" fmla="*/ 4850003 h 6858000"/>
              <a:gd name="connsiteX479" fmla="*/ 1668084 w 7133550"/>
              <a:gd name="connsiteY479" fmla="*/ 4780130 h 6858000"/>
              <a:gd name="connsiteX480" fmla="*/ 1668084 w 7133550"/>
              <a:gd name="connsiteY480" fmla="*/ 4727760 h 6858000"/>
              <a:gd name="connsiteX481" fmla="*/ 1630509 w 7133550"/>
              <a:gd name="connsiteY481" fmla="*/ 4727760 h 6858000"/>
              <a:gd name="connsiteX482" fmla="*/ 1523999 w 7133550"/>
              <a:gd name="connsiteY482" fmla="*/ 4621251 h 6858000"/>
              <a:gd name="connsiteX483" fmla="*/ 1523999 w 7133550"/>
              <a:gd name="connsiteY483" fmla="*/ 4345293 h 6858000"/>
              <a:gd name="connsiteX484" fmla="*/ 1524352 w 7133550"/>
              <a:gd name="connsiteY484" fmla="*/ 4337192 h 6858000"/>
              <a:gd name="connsiteX485" fmla="*/ 1523999 w 7133550"/>
              <a:gd name="connsiteY485" fmla="*/ 4329085 h 6858000"/>
              <a:gd name="connsiteX486" fmla="*/ 1523999 w 7133550"/>
              <a:gd name="connsiteY486" fmla="*/ 4053160 h 6858000"/>
              <a:gd name="connsiteX487" fmla="*/ 1523999 w 7133550"/>
              <a:gd name="connsiteY487" fmla="*/ 4053041 h 6858000"/>
              <a:gd name="connsiteX488" fmla="*/ 1630509 w 7133550"/>
              <a:gd name="connsiteY488" fmla="*/ 3946532 h 6858000"/>
              <a:gd name="connsiteX489" fmla="*/ 6295979 w 7133550"/>
              <a:gd name="connsiteY489" fmla="*/ 3824286 h 6858000"/>
              <a:gd name="connsiteX490" fmla="*/ 6410355 w 7133550"/>
              <a:gd name="connsiteY490" fmla="*/ 3824286 h 6858000"/>
              <a:gd name="connsiteX491" fmla="*/ 6481987 w 7133550"/>
              <a:gd name="connsiteY491" fmla="*/ 3894157 h 6858000"/>
              <a:gd name="connsiteX492" fmla="*/ 6481987 w 7133550"/>
              <a:gd name="connsiteY492" fmla="*/ 3946530 h 6858000"/>
              <a:gd name="connsiteX493" fmla="*/ 6224347 w 7133550"/>
              <a:gd name="connsiteY493" fmla="*/ 3946530 h 6858000"/>
              <a:gd name="connsiteX494" fmla="*/ 6224347 w 7133550"/>
              <a:gd name="connsiteY494" fmla="*/ 3894157 h 6858000"/>
              <a:gd name="connsiteX495" fmla="*/ 6295979 w 7133550"/>
              <a:gd name="connsiteY495" fmla="*/ 3824286 h 6858000"/>
              <a:gd name="connsiteX496" fmla="*/ 5012827 w 7133550"/>
              <a:gd name="connsiteY496" fmla="*/ 3824286 h 6858000"/>
              <a:gd name="connsiteX497" fmla="*/ 5127203 w 7133550"/>
              <a:gd name="connsiteY497" fmla="*/ 3824286 h 6858000"/>
              <a:gd name="connsiteX498" fmla="*/ 5198835 w 7133550"/>
              <a:gd name="connsiteY498" fmla="*/ 3894157 h 6858000"/>
              <a:gd name="connsiteX499" fmla="*/ 5198835 w 7133550"/>
              <a:gd name="connsiteY499" fmla="*/ 3946530 h 6858000"/>
              <a:gd name="connsiteX500" fmla="*/ 4941195 w 7133550"/>
              <a:gd name="connsiteY500" fmla="*/ 3946530 h 6858000"/>
              <a:gd name="connsiteX501" fmla="*/ 4941195 w 7133550"/>
              <a:gd name="connsiteY501" fmla="*/ 3894157 h 6858000"/>
              <a:gd name="connsiteX502" fmla="*/ 5012827 w 7133550"/>
              <a:gd name="connsiteY502" fmla="*/ 3824286 h 6858000"/>
              <a:gd name="connsiteX503" fmla="*/ 4017848 w 7133550"/>
              <a:gd name="connsiteY503" fmla="*/ 3824286 h 6858000"/>
              <a:gd name="connsiteX504" fmla="*/ 4132224 w 7133550"/>
              <a:gd name="connsiteY504" fmla="*/ 3824286 h 6858000"/>
              <a:gd name="connsiteX505" fmla="*/ 4203856 w 7133550"/>
              <a:gd name="connsiteY505" fmla="*/ 3894157 h 6858000"/>
              <a:gd name="connsiteX506" fmla="*/ 4203856 w 7133550"/>
              <a:gd name="connsiteY506" fmla="*/ 3946530 h 6858000"/>
              <a:gd name="connsiteX507" fmla="*/ 3946216 w 7133550"/>
              <a:gd name="connsiteY507" fmla="*/ 3946530 h 6858000"/>
              <a:gd name="connsiteX508" fmla="*/ 3946216 w 7133550"/>
              <a:gd name="connsiteY508" fmla="*/ 3894157 h 6858000"/>
              <a:gd name="connsiteX509" fmla="*/ 4017848 w 7133550"/>
              <a:gd name="connsiteY509" fmla="*/ 3824286 h 6858000"/>
              <a:gd name="connsiteX510" fmla="*/ 2734697 w 7133550"/>
              <a:gd name="connsiteY510" fmla="*/ 3824286 h 6858000"/>
              <a:gd name="connsiteX511" fmla="*/ 2849072 w 7133550"/>
              <a:gd name="connsiteY511" fmla="*/ 3824286 h 6858000"/>
              <a:gd name="connsiteX512" fmla="*/ 2920704 w 7133550"/>
              <a:gd name="connsiteY512" fmla="*/ 3894157 h 6858000"/>
              <a:gd name="connsiteX513" fmla="*/ 2920704 w 7133550"/>
              <a:gd name="connsiteY513" fmla="*/ 3946530 h 6858000"/>
              <a:gd name="connsiteX514" fmla="*/ 2663065 w 7133550"/>
              <a:gd name="connsiteY514" fmla="*/ 3946530 h 6858000"/>
              <a:gd name="connsiteX515" fmla="*/ 2663065 w 7133550"/>
              <a:gd name="connsiteY515" fmla="*/ 3894157 h 6858000"/>
              <a:gd name="connsiteX516" fmla="*/ 2734697 w 7133550"/>
              <a:gd name="connsiteY516" fmla="*/ 3824286 h 6858000"/>
              <a:gd name="connsiteX517" fmla="*/ 1739717 w 7133550"/>
              <a:gd name="connsiteY517" fmla="*/ 3824286 h 6858000"/>
              <a:gd name="connsiteX518" fmla="*/ 1854092 w 7133550"/>
              <a:gd name="connsiteY518" fmla="*/ 3824286 h 6858000"/>
              <a:gd name="connsiteX519" fmla="*/ 1925725 w 7133550"/>
              <a:gd name="connsiteY519" fmla="*/ 3894157 h 6858000"/>
              <a:gd name="connsiteX520" fmla="*/ 1925725 w 7133550"/>
              <a:gd name="connsiteY520" fmla="*/ 3946530 h 6858000"/>
              <a:gd name="connsiteX521" fmla="*/ 1668084 w 7133550"/>
              <a:gd name="connsiteY521" fmla="*/ 3946530 h 6858000"/>
              <a:gd name="connsiteX522" fmla="*/ 1668084 w 7133550"/>
              <a:gd name="connsiteY522" fmla="*/ 3894157 h 6858000"/>
              <a:gd name="connsiteX523" fmla="*/ 1739717 w 7133550"/>
              <a:gd name="connsiteY523" fmla="*/ 3824286 h 6858000"/>
              <a:gd name="connsiteX524" fmla="*/ 6820889 w 7133550"/>
              <a:gd name="connsiteY524" fmla="*/ 3594240 h 6858000"/>
              <a:gd name="connsiteX525" fmla="*/ 6858466 w 7133550"/>
              <a:gd name="connsiteY525" fmla="*/ 3594240 h 6858000"/>
              <a:gd name="connsiteX526" fmla="*/ 6858466 w 7133550"/>
              <a:gd name="connsiteY526" fmla="*/ 4375469 h 6858000"/>
              <a:gd name="connsiteX527" fmla="*/ 6820889 w 7133550"/>
              <a:gd name="connsiteY527" fmla="*/ 4375469 h 6858000"/>
              <a:gd name="connsiteX528" fmla="*/ 6714380 w 7133550"/>
              <a:gd name="connsiteY528" fmla="*/ 4268961 h 6858000"/>
              <a:gd name="connsiteX529" fmla="*/ 6714380 w 7133550"/>
              <a:gd name="connsiteY529" fmla="*/ 3993035 h 6858000"/>
              <a:gd name="connsiteX530" fmla="*/ 6714732 w 7133550"/>
              <a:gd name="connsiteY530" fmla="*/ 3984933 h 6858000"/>
              <a:gd name="connsiteX531" fmla="*/ 6714380 w 7133550"/>
              <a:gd name="connsiteY531" fmla="*/ 3976830 h 6858000"/>
              <a:gd name="connsiteX532" fmla="*/ 6714380 w 7133550"/>
              <a:gd name="connsiteY532" fmla="*/ 3700867 h 6858000"/>
              <a:gd name="connsiteX533" fmla="*/ 6714380 w 7133550"/>
              <a:gd name="connsiteY533" fmla="*/ 3700751 h 6858000"/>
              <a:gd name="connsiteX534" fmla="*/ 6820889 w 7133550"/>
              <a:gd name="connsiteY534" fmla="*/ 3594240 h 6858000"/>
              <a:gd name="connsiteX535" fmla="*/ 5832954 w 7133550"/>
              <a:gd name="connsiteY535" fmla="*/ 3594240 h 6858000"/>
              <a:gd name="connsiteX536" fmla="*/ 5870532 w 7133550"/>
              <a:gd name="connsiteY536" fmla="*/ 3594240 h 6858000"/>
              <a:gd name="connsiteX537" fmla="*/ 5870532 w 7133550"/>
              <a:gd name="connsiteY537" fmla="*/ 3594358 h 6858000"/>
              <a:gd name="connsiteX538" fmla="*/ 5977040 w 7133550"/>
              <a:gd name="connsiteY538" fmla="*/ 3700867 h 6858000"/>
              <a:gd name="connsiteX539" fmla="*/ 5977040 w 7133550"/>
              <a:gd name="connsiteY539" fmla="*/ 3976830 h 6858000"/>
              <a:gd name="connsiteX540" fmla="*/ 5976688 w 7133550"/>
              <a:gd name="connsiteY540" fmla="*/ 3984933 h 6858000"/>
              <a:gd name="connsiteX541" fmla="*/ 5977040 w 7133550"/>
              <a:gd name="connsiteY541" fmla="*/ 3993035 h 6858000"/>
              <a:gd name="connsiteX542" fmla="*/ 5977040 w 7133550"/>
              <a:gd name="connsiteY542" fmla="*/ 4268961 h 6858000"/>
              <a:gd name="connsiteX543" fmla="*/ 5870532 w 7133550"/>
              <a:gd name="connsiteY543" fmla="*/ 4375469 h 6858000"/>
              <a:gd name="connsiteX544" fmla="*/ 5832954 w 7133550"/>
              <a:gd name="connsiteY544" fmla="*/ 4375469 h 6858000"/>
              <a:gd name="connsiteX545" fmla="*/ 3554823 w 7133550"/>
              <a:gd name="connsiteY545" fmla="*/ 3594240 h 6858000"/>
              <a:gd name="connsiteX546" fmla="*/ 3592400 w 7133550"/>
              <a:gd name="connsiteY546" fmla="*/ 3594240 h 6858000"/>
              <a:gd name="connsiteX547" fmla="*/ 3592400 w 7133550"/>
              <a:gd name="connsiteY547" fmla="*/ 3594358 h 6858000"/>
              <a:gd name="connsiteX548" fmla="*/ 3698909 w 7133550"/>
              <a:gd name="connsiteY548" fmla="*/ 3700867 h 6858000"/>
              <a:gd name="connsiteX549" fmla="*/ 3698909 w 7133550"/>
              <a:gd name="connsiteY549" fmla="*/ 3976830 h 6858000"/>
              <a:gd name="connsiteX550" fmla="*/ 3698557 w 7133550"/>
              <a:gd name="connsiteY550" fmla="*/ 3984933 h 6858000"/>
              <a:gd name="connsiteX551" fmla="*/ 3698909 w 7133550"/>
              <a:gd name="connsiteY551" fmla="*/ 3993035 h 6858000"/>
              <a:gd name="connsiteX552" fmla="*/ 3698909 w 7133550"/>
              <a:gd name="connsiteY552" fmla="*/ 4268961 h 6858000"/>
              <a:gd name="connsiteX553" fmla="*/ 3592400 w 7133550"/>
              <a:gd name="connsiteY553" fmla="*/ 4375469 h 6858000"/>
              <a:gd name="connsiteX554" fmla="*/ 3554823 w 7133550"/>
              <a:gd name="connsiteY554" fmla="*/ 4375469 h 6858000"/>
              <a:gd name="connsiteX555" fmla="*/ 2264627 w 7133550"/>
              <a:gd name="connsiteY555" fmla="*/ 3594240 h 6858000"/>
              <a:gd name="connsiteX556" fmla="*/ 2302204 w 7133550"/>
              <a:gd name="connsiteY556" fmla="*/ 3594240 h 6858000"/>
              <a:gd name="connsiteX557" fmla="*/ 2302204 w 7133550"/>
              <a:gd name="connsiteY557" fmla="*/ 4375469 h 6858000"/>
              <a:gd name="connsiteX558" fmla="*/ 2264627 w 7133550"/>
              <a:gd name="connsiteY558" fmla="*/ 4375469 h 6858000"/>
              <a:gd name="connsiteX559" fmla="*/ 2158118 w 7133550"/>
              <a:gd name="connsiteY559" fmla="*/ 4268961 h 6858000"/>
              <a:gd name="connsiteX560" fmla="*/ 2158118 w 7133550"/>
              <a:gd name="connsiteY560" fmla="*/ 3993035 h 6858000"/>
              <a:gd name="connsiteX561" fmla="*/ 2158470 w 7133550"/>
              <a:gd name="connsiteY561" fmla="*/ 3984933 h 6858000"/>
              <a:gd name="connsiteX562" fmla="*/ 2158118 w 7133550"/>
              <a:gd name="connsiteY562" fmla="*/ 3976830 h 6858000"/>
              <a:gd name="connsiteX563" fmla="*/ 2158118 w 7133550"/>
              <a:gd name="connsiteY563" fmla="*/ 3700867 h 6858000"/>
              <a:gd name="connsiteX564" fmla="*/ 2158118 w 7133550"/>
              <a:gd name="connsiteY564" fmla="*/ 3700751 h 6858000"/>
              <a:gd name="connsiteX565" fmla="*/ 2264627 w 7133550"/>
              <a:gd name="connsiteY565" fmla="*/ 3594240 h 6858000"/>
              <a:gd name="connsiteX566" fmla="*/ 6930098 w 7133550"/>
              <a:gd name="connsiteY566" fmla="*/ 3471996 h 6858000"/>
              <a:gd name="connsiteX567" fmla="*/ 7044474 w 7133550"/>
              <a:gd name="connsiteY567" fmla="*/ 3471996 h 6858000"/>
              <a:gd name="connsiteX568" fmla="*/ 7116106 w 7133550"/>
              <a:gd name="connsiteY568" fmla="*/ 3541867 h 6858000"/>
              <a:gd name="connsiteX569" fmla="*/ 7116106 w 7133550"/>
              <a:gd name="connsiteY569" fmla="*/ 3594240 h 6858000"/>
              <a:gd name="connsiteX570" fmla="*/ 6858466 w 7133550"/>
              <a:gd name="connsiteY570" fmla="*/ 3594240 h 6858000"/>
              <a:gd name="connsiteX571" fmla="*/ 6858466 w 7133550"/>
              <a:gd name="connsiteY571" fmla="*/ 3541867 h 6858000"/>
              <a:gd name="connsiteX572" fmla="*/ 6930098 w 7133550"/>
              <a:gd name="connsiteY572" fmla="*/ 3471996 h 6858000"/>
              <a:gd name="connsiteX573" fmla="*/ 5646946 w 7133550"/>
              <a:gd name="connsiteY573" fmla="*/ 3471996 h 6858000"/>
              <a:gd name="connsiteX574" fmla="*/ 5761322 w 7133550"/>
              <a:gd name="connsiteY574" fmla="*/ 3471996 h 6858000"/>
              <a:gd name="connsiteX575" fmla="*/ 5832954 w 7133550"/>
              <a:gd name="connsiteY575" fmla="*/ 3541867 h 6858000"/>
              <a:gd name="connsiteX576" fmla="*/ 5832954 w 7133550"/>
              <a:gd name="connsiteY576" fmla="*/ 3594240 h 6858000"/>
              <a:gd name="connsiteX577" fmla="*/ 5575314 w 7133550"/>
              <a:gd name="connsiteY577" fmla="*/ 3594240 h 6858000"/>
              <a:gd name="connsiteX578" fmla="*/ 5575314 w 7133550"/>
              <a:gd name="connsiteY578" fmla="*/ 3541867 h 6858000"/>
              <a:gd name="connsiteX579" fmla="*/ 5646946 w 7133550"/>
              <a:gd name="connsiteY579" fmla="*/ 3471996 h 6858000"/>
              <a:gd name="connsiteX580" fmla="*/ 4651966 w 7133550"/>
              <a:gd name="connsiteY580" fmla="*/ 3471996 h 6858000"/>
              <a:gd name="connsiteX581" fmla="*/ 4766342 w 7133550"/>
              <a:gd name="connsiteY581" fmla="*/ 3471996 h 6858000"/>
              <a:gd name="connsiteX582" fmla="*/ 4837974 w 7133550"/>
              <a:gd name="connsiteY582" fmla="*/ 3541867 h 6858000"/>
              <a:gd name="connsiteX583" fmla="*/ 4837974 w 7133550"/>
              <a:gd name="connsiteY583" fmla="*/ 3594240 h 6858000"/>
              <a:gd name="connsiteX584" fmla="*/ 4580335 w 7133550"/>
              <a:gd name="connsiteY584" fmla="*/ 3594240 h 6858000"/>
              <a:gd name="connsiteX585" fmla="*/ 4580335 w 7133550"/>
              <a:gd name="connsiteY585" fmla="*/ 4375469 h 6858000"/>
              <a:gd name="connsiteX586" fmla="*/ 4837974 w 7133550"/>
              <a:gd name="connsiteY586" fmla="*/ 4375469 h 6858000"/>
              <a:gd name="connsiteX587" fmla="*/ 4837974 w 7133550"/>
              <a:gd name="connsiteY587" fmla="*/ 4427842 h 6858000"/>
              <a:gd name="connsiteX588" fmla="*/ 4766342 w 7133550"/>
              <a:gd name="connsiteY588" fmla="*/ 4497714 h 6858000"/>
              <a:gd name="connsiteX589" fmla="*/ 4651966 w 7133550"/>
              <a:gd name="connsiteY589" fmla="*/ 4497714 h 6858000"/>
              <a:gd name="connsiteX590" fmla="*/ 4580334 w 7133550"/>
              <a:gd name="connsiteY590" fmla="*/ 4427842 h 6858000"/>
              <a:gd name="connsiteX591" fmla="*/ 4580334 w 7133550"/>
              <a:gd name="connsiteY591" fmla="*/ 4375469 h 6858000"/>
              <a:gd name="connsiteX592" fmla="*/ 4542758 w 7133550"/>
              <a:gd name="connsiteY592" fmla="*/ 4375469 h 6858000"/>
              <a:gd name="connsiteX593" fmla="*/ 4436249 w 7133550"/>
              <a:gd name="connsiteY593" fmla="*/ 4268961 h 6858000"/>
              <a:gd name="connsiteX594" fmla="*/ 4436249 w 7133550"/>
              <a:gd name="connsiteY594" fmla="*/ 3993035 h 6858000"/>
              <a:gd name="connsiteX595" fmla="*/ 4436601 w 7133550"/>
              <a:gd name="connsiteY595" fmla="*/ 3984933 h 6858000"/>
              <a:gd name="connsiteX596" fmla="*/ 4436249 w 7133550"/>
              <a:gd name="connsiteY596" fmla="*/ 3976830 h 6858000"/>
              <a:gd name="connsiteX597" fmla="*/ 4436249 w 7133550"/>
              <a:gd name="connsiteY597" fmla="*/ 3700867 h 6858000"/>
              <a:gd name="connsiteX598" fmla="*/ 4436249 w 7133550"/>
              <a:gd name="connsiteY598" fmla="*/ 3700751 h 6858000"/>
              <a:gd name="connsiteX599" fmla="*/ 4542758 w 7133550"/>
              <a:gd name="connsiteY599" fmla="*/ 3594240 h 6858000"/>
              <a:gd name="connsiteX600" fmla="*/ 4580334 w 7133550"/>
              <a:gd name="connsiteY600" fmla="*/ 3594240 h 6858000"/>
              <a:gd name="connsiteX601" fmla="*/ 4580334 w 7133550"/>
              <a:gd name="connsiteY601" fmla="*/ 3541867 h 6858000"/>
              <a:gd name="connsiteX602" fmla="*/ 4651966 w 7133550"/>
              <a:gd name="connsiteY602" fmla="*/ 3471996 h 6858000"/>
              <a:gd name="connsiteX603" fmla="*/ 3368815 w 7133550"/>
              <a:gd name="connsiteY603" fmla="*/ 3471996 h 6858000"/>
              <a:gd name="connsiteX604" fmla="*/ 3483191 w 7133550"/>
              <a:gd name="connsiteY604" fmla="*/ 3471996 h 6858000"/>
              <a:gd name="connsiteX605" fmla="*/ 3554823 w 7133550"/>
              <a:gd name="connsiteY605" fmla="*/ 3541867 h 6858000"/>
              <a:gd name="connsiteX606" fmla="*/ 3554823 w 7133550"/>
              <a:gd name="connsiteY606" fmla="*/ 3594240 h 6858000"/>
              <a:gd name="connsiteX607" fmla="*/ 3297183 w 7133550"/>
              <a:gd name="connsiteY607" fmla="*/ 3594240 h 6858000"/>
              <a:gd name="connsiteX608" fmla="*/ 3297183 w 7133550"/>
              <a:gd name="connsiteY608" fmla="*/ 3541867 h 6858000"/>
              <a:gd name="connsiteX609" fmla="*/ 3368815 w 7133550"/>
              <a:gd name="connsiteY609" fmla="*/ 3471996 h 6858000"/>
              <a:gd name="connsiteX610" fmla="*/ 2373835 w 7133550"/>
              <a:gd name="connsiteY610" fmla="*/ 3471996 h 6858000"/>
              <a:gd name="connsiteX611" fmla="*/ 2488212 w 7133550"/>
              <a:gd name="connsiteY611" fmla="*/ 3471996 h 6858000"/>
              <a:gd name="connsiteX612" fmla="*/ 2559843 w 7133550"/>
              <a:gd name="connsiteY612" fmla="*/ 3541867 h 6858000"/>
              <a:gd name="connsiteX613" fmla="*/ 2559843 w 7133550"/>
              <a:gd name="connsiteY613" fmla="*/ 3594240 h 6858000"/>
              <a:gd name="connsiteX614" fmla="*/ 2302204 w 7133550"/>
              <a:gd name="connsiteY614" fmla="*/ 3594240 h 6858000"/>
              <a:gd name="connsiteX615" fmla="*/ 2302204 w 7133550"/>
              <a:gd name="connsiteY615" fmla="*/ 3541867 h 6858000"/>
              <a:gd name="connsiteX616" fmla="*/ 2373835 w 7133550"/>
              <a:gd name="connsiteY616" fmla="*/ 3471996 h 6858000"/>
              <a:gd name="connsiteX617" fmla="*/ 6224347 w 7133550"/>
              <a:gd name="connsiteY617" fmla="*/ 3342119 h 6858000"/>
              <a:gd name="connsiteX618" fmla="*/ 6481987 w 7133550"/>
              <a:gd name="connsiteY618" fmla="*/ 3342119 h 6858000"/>
              <a:gd name="connsiteX619" fmla="*/ 6481987 w 7133550"/>
              <a:gd name="connsiteY619" fmla="*/ 3394492 h 6858000"/>
              <a:gd name="connsiteX620" fmla="*/ 6410355 w 7133550"/>
              <a:gd name="connsiteY620" fmla="*/ 3464363 h 6858000"/>
              <a:gd name="connsiteX621" fmla="*/ 6295979 w 7133550"/>
              <a:gd name="connsiteY621" fmla="*/ 3464363 h 6858000"/>
              <a:gd name="connsiteX622" fmla="*/ 6224347 w 7133550"/>
              <a:gd name="connsiteY622" fmla="*/ 3394492 h 6858000"/>
              <a:gd name="connsiteX623" fmla="*/ 4941195 w 7133550"/>
              <a:gd name="connsiteY623" fmla="*/ 3342119 h 6858000"/>
              <a:gd name="connsiteX624" fmla="*/ 5198835 w 7133550"/>
              <a:gd name="connsiteY624" fmla="*/ 3342119 h 6858000"/>
              <a:gd name="connsiteX625" fmla="*/ 5198835 w 7133550"/>
              <a:gd name="connsiteY625" fmla="*/ 3394492 h 6858000"/>
              <a:gd name="connsiteX626" fmla="*/ 5127203 w 7133550"/>
              <a:gd name="connsiteY626" fmla="*/ 3464363 h 6858000"/>
              <a:gd name="connsiteX627" fmla="*/ 5012827 w 7133550"/>
              <a:gd name="connsiteY627" fmla="*/ 3464363 h 6858000"/>
              <a:gd name="connsiteX628" fmla="*/ 4941195 w 7133550"/>
              <a:gd name="connsiteY628" fmla="*/ 3394492 h 6858000"/>
              <a:gd name="connsiteX629" fmla="*/ 3946216 w 7133550"/>
              <a:gd name="connsiteY629" fmla="*/ 3342119 h 6858000"/>
              <a:gd name="connsiteX630" fmla="*/ 4203856 w 7133550"/>
              <a:gd name="connsiteY630" fmla="*/ 3342119 h 6858000"/>
              <a:gd name="connsiteX631" fmla="*/ 4203856 w 7133550"/>
              <a:gd name="connsiteY631" fmla="*/ 3394492 h 6858000"/>
              <a:gd name="connsiteX632" fmla="*/ 4132224 w 7133550"/>
              <a:gd name="connsiteY632" fmla="*/ 3464363 h 6858000"/>
              <a:gd name="connsiteX633" fmla="*/ 4017848 w 7133550"/>
              <a:gd name="connsiteY633" fmla="*/ 3464363 h 6858000"/>
              <a:gd name="connsiteX634" fmla="*/ 3946216 w 7133550"/>
              <a:gd name="connsiteY634" fmla="*/ 3394492 h 6858000"/>
              <a:gd name="connsiteX635" fmla="*/ 2663065 w 7133550"/>
              <a:gd name="connsiteY635" fmla="*/ 3342119 h 6858000"/>
              <a:gd name="connsiteX636" fmla="*/ 2920704 w 7133550"/>
              <a:gd name="connsiteY636" fmla="*/ 3342119 h 6858000"/>
              <a:gd name="connsiteX637" fmla="*/ 2920704 w 7133550"/>
              <a:gd name="connsiteY637" fmla="*/ 3394492 h 6858000"/>
              <a:gd name="connsiteX638" fmla="*/ 2849072 w 7133550"/>
              <a:gd name="connsiteY638" fmla="*/ 3464363 h 6858000"/>
              <a:gd name="connsiteX639" fmla="*/ 2734697 w 7133550"/>
              <a:gd name="connsiteY639" fmla="*/ 3464363 h 6858000"/>
              <a:gd name="connsiteX640" fmla="*/ 2663065 w 7133550"/>
              <a:gd name="connsiteY640" fmla="*/ 3394492 h 6858000"/>
              <a:gd name="connsiteX641" fmla="*/ 6858466 w 7133550"/>
              <a:gd name="connsiteY641" fmla="*/ 2989827 h 6858000"/>
              <a:gd name="connsiteX642" fmla="*/ 7116106 w 7133550"/>
              <a:gd name="connsiteY642" fmla="*/ 2989827 h 6858000"/>
              <a:gd name="connsiteX643" fmla="*/ 7116106 w 7133550"/>
              <a:gd name="connsiteY643" fmla="*/ 3042202 h 6858000"/>
              <a:gd name="connsiteX644" fmla="*/ 7044474 w 7133550"/>
              <a:gd name="connsiteY644" fmla="*/ 3112071 h 6858000"/>
              <a:gd name="connsiteX645" fmla="*/ 6930098 w 7133550"/>
              <a:gd name="connsiteY645" fmla="*/ 3112071 h 6858000"/>
              <a:gd name="connsiteX646" fmla="*/ 6858466 w 7133550"/>
              <a:gd name="connsiteY646" fmla="*/ 3042202 h 6858000"/>
              <a:gd name="connsiteX647" fmla="*/ 5575314 w 7133550"/>
              <a:gd name="connsiteY647" fmla="*/ 2989827 h 6858000"/>
              <a:gd name="connsiteX648" fmla="*/ 5832954 w 7133550"/>
              <a:gd name="connsiteY648" fmla="*/ 2989827 h 6858000"/>
              <a:gd name="connsiteX649" fmla="*/ 5832954 w 7133550"/>
              <a:gd name="connsiteY649" fmla="*/ 3042202 h 6858000"/>
              <a:gd name="connsiteX650" fmla="*/ 5761322 w 7133550"/>
              <a:gd name="connsiteY650" fmla="*/ 3112071 h 6858000"/>
              <a:gd name="connsiteX651" fmla="*/ 5646946 w 7133550"/>
              <a:gd name="connsiteY651" fmla="*/ 3112071 h 6858000"/>
              <a:gd name="connsiteX652" fmla="*/ 5575314 w 7133550"/>
              <a:gd name="connsiteY652" fmla="*/ 3042202 h 6858000"/>
              <a:gd name="connsiteX653" fmla="*/ 3297183 w 7133550"/>
              <a:gd name="connsiteY653" fmla="*/ 2989827 h 6858000"/>
              <a:gd name="connsiteX654" fmla="*/ 3554823 w 7133550"/>
              <a:gd name="connsiteY654" fmla="*/ 2989827 h 6858000"/>
              <a:gd name="connsiteX655" fmla="*/ 3554823 w 7133550"/>
              <a:gd name="connsiteY655" fmla="*/ 3042202 h 6858000"/>
              <a:gd name="connsiteX656" fmla="*/ 3483191 w 7133550"/>
              <a:gd name="connsiteY656" fmla="*/ 3112071 h 6858000"/>
              <a:gd name="connsiteX657" fmla="*/ 3368815 w 7133550"/>
              <a:gd name="connsiteY657" fmla="*/ 3112071 h 6858000"/>
              <a:gd name="connsiteX658" fmla="*/ 3297183 w 7133550"/>
              <a:gd name="connsiteY658" fmla="*/ 3042202 h 6858000"/>
              <a:gd name="connsiteX659" fmla="*/ 2302204 w 7133550"/>
              <a:gd name="connsiteY659" fmla="*/ 2989827 h 6858000"/>
              <a:gd name="connsiteX660" fmla="*/ 2559843 w 7133550"/>
              <a:gd name="connsiteY660" fmla="*/ 2989827 h 6858000"/>
              <a:gd name="connsiteX661" fmla="*/ 2559843 w 7133550"/>
              <a:gd name="connsiteY661" fmla="*/ 3042202 h 6858000"/>
              <a:gd name="connsiteX662" fmla="*/ 2488212 w 7133550"/>
              <a:gd name="connsiteY662" fmla="*/ 3112071 h 6858000"/>
              <a:gd name="connsiteX663" fmla="*/ 2373835 w 7133550"/>
              <a:gd name="connsiteY663" fmla="*/ 3112071 h 6858000"/>
              <a:gd name="connsiteX664" fmla="*/ 2302204 w 7133550"/>
              <a:gd name="connsiteY664" fmla="*/ 3042202 h 6858000"/>
              <a:gd name="connsiteX665" fmla="*/ 6186770 w 7133550"/>
              <a:gd name="connsiteY665" fmla="*/ 2560859 h 6858000"/>
              <a:gd name="connsiteX666" fmla="*/ 6224347 w 7133550"/>
              <a:gd name="connsiteY666" fmla="*/ 2560859 h 6858000"/>
              <a:gd name="connsiteX667" fmla="*/ 6224347 w 7133550"/>
              <a:gd name="connsiteY667" fmla="*/ 3342119 h 6858000"/>
              <a:gd name="connsiteX668" fmla="*/ 6186770 w 7133550"/>
              <a:gd name="connsiteY668" fmla="*/ 3342119 h 6858000"/>
              <a:gd name="connsiteX669" fmla="*/ 6080261 w 7133550"/>
              <a:gd name="connsiteY669" fmla="*/ 3235607 h 6858000"/>
              <a:gd name="connsiteX670" fmla="*/ 6080261 w 7133550"/>
              <a:gd name="connsiteY670" fmla="*/ 2959647 h 6858000"/>
              <a:gd name="connsiteX671" fmla="*/ 6080613 w 7133550"/>
              <a:gd name="connsiteY671" fmla="*/ 2951546 h 6858000"/>
              <a:gd name="connsiteX672" fmla="*/ 6080261 w 7133550"/>
              <a:gd name="connsiteY672" fmla="*/ 2943442 h 6858000"/>
              <a:gd name="connsiteX673" fmla="*/ 6080261 w 7133550"/>
              <a:gd name="connsiteY673" fmla="*/ 2667483 h 6858000"/>
              <a:gd name="connsiteX674" fmla="*/ 6080261 w 7133550"/>
              <a:gd name="connsiteY674" fmla="*/ 2667366 h 6858000"/>
              <a:gd name="connsiteX675" fmla="*/ 6186770 w 7133550"/>
              <a:gd name="connsiteY675" fmla="*/ 2560859 h 6858000"/>
              <a:gd name="connsiteX676" fmla="*/ 5198835 w 7133550"/>
              <a:gd name="connsiteY676" fmla="*/ 2560859 h 6858000"/>
              <a:gd name="connsiteX677" fmla="*/ 5236413 w 7133550"/>
              <a:gd name="connsiteY677" fmla="*/ 2560859 h 6858000"/>
              <a:gd name="connsiteX678" fmla="*/ 5236413 w 7133550"/>
              <a:gd name="connsiteY678" fmla="*/ 2560978 h 6858000"/>
              <a:gd name="connsiteX679" fmla="*/ 5342921 w 7133550"/>
              <a:gd name="connsiteY679" fmla="*/ 2667483 h 6858000"/>
              <a:gd name="connsiteX680" fmla="*/ 5342921 w 7133550"/>
              <a:gd name="connsiteY680" fmla="*/ 2943442 h 6858000"/>
              <a:gd name="connsiteX681" fmla="*/ 5342569 w 7133550"/>
              <a:gd name="connsiteY681" fmla="*/ 2951546 h 6858000"/>
              <a:gd name="connsiteX682" fmla="*/ 5342921 w 7133550"/>
              <a:gd name="connsiteY682" fmla="*/ 2959647 h 6858000"/>
              <a:gd name="connsiteX683" fmla="*/ 5342921 w 7133550"/>
              <a:gd name="connsiteY683" fmla="*/ 3235607 h 6858000"/>
              <a:gd name="connsiteX684" fmla="*/ 5236413 w 7133550"/>
              <a:gd name="connsiteY684" fmla="*/ 3342119 h 6858000"/>
              <a:gd name="connsiteX685" fmla="*/ 5198835 w 7133550"/>
              <a:gd name="connsiteY685" fmla="*/ 3342119 h 6858000"/>
              <a:gd name="connsiteX686" fmla="*/ 3908639 w 7133550"/>
              <a:gd name="connsiteY686" fmla="*/ 2560859 h 6858000"/>
              <a:gd name="connsiteX687" fmla="*/ 3946216 w 7133550"/>
              <a:gd name="connsiteY687" fmla="*/ 2560859 h 6858000"/>
              <a:gd name="connsiteX688" fmla="*/ 3946216 w 7133550"/>
              <a:gd name="connsiteY688" fmla="*/ 3342119 h 6858000"/>
              <a:gd name="connsiteX689" fmla="*/ 3908639 w 7133550"/>
              <a:gd name="connsiteY689" fmla="*/ 3342119 h 6858000"/>
              <a:gd name="connsiteX690" fmla="*/ 3802130 w 7133550"/>
              <a:gd name="connsiteY690" fmla="*/ 3235607 h 6858000"/>
              <a:gd name="connsiteX691" fmla="*/ 3802130 w 7133550"/>
              <a:gd name="connsiteY691" fmla="*/ 2959647 h 6858000"/>
              <a:gd name="connsiteX692" fmla="*/ 3802482 w 7133550"/>
              <a:gd name="connsiteY692" fmla="*/ 2951546 h 6858000"/>
              <a:gd name="connsiteX693" fmla="*/ 3802130 w 7133550"/>
              <a:gd name="connsiteY693" fmla="*/ 2943442 h 6858000"/>
              <a:gd name="connsiteX694" fmla="*/ 3802130 w 7133550"/>
              <a:gd name="connsiteY694" fmla="*/ 2667483 h 6858000"/>
              <a:gd name="connsiteX695" fmla="*/ 3802130 w 7133550"/>
              <a:gd name="connsiteY695" fmla="*/ 2667366 h 6858000"/>
              <a:gd name="connsiteX696" fmla="*/ 3908639 w 7133550"/>
              <a:gd name="connsiteY696" fmla="*/ 2560859 h 6858000"/>
              <a:gd name="connsiteX697" fmla="*/ 2920704 w 7133550"/>
              <a:gd name="connsiteY697" fmla="*/ 2560859 h 6858000"/>
              <a:gd name="connsiteX698" fmla="*/ 2958281 w 7133550"/>
              <a:gd name="connsiteY698" fmla="*/ 2560859 h 6858000"/>
              <a:gd name="connsiteX699" fmla="*/ 2958281 w 7133550"/>
              <a:gd name="connsiteY699" fmla="*/ 2560978 h 6858000"/>
              <a:gd name="connsiteX700" fmla="*/ 3064790 w 7133550"/>
              <a:gd name="connsiteY700" fmla="*/ 2667483 h 6858000"/>
              <a:gd name="connsiteX701" fmla="*/ 3064790 w 7133550"/>
              <a:gd name="connsiteY701" fmla="*/ 2943442 h 6858000"/>
              <a:gd name="connsiteX702" fmla="*/ 3064438 w 7133550"/>
              <a:gd name="connsiteY702" fmla="*/ 2951546 h 6858000"/>
              <a:gd name="connsiteX703" fmla="*/ 3064790 w 7133550"/>
              <a:gd name="connsiteY703" fmla="*/ 2959647 h 6858000"/>
              <a:gd name="connsiteX704" fmla="*/ 3064790 w 7133550"/>
              <a:gd name="connsiteY704" fmla="*/ 3235607 h 6858000"/>
              <a:gd name="connsiteX705" fmla="*/ 2958281 w 7133550"/>
              <a:gd name="connsiteY705" fmla="*/ 3342119 h 6858000"/>
              <a:gd name="connsiteX706" fmla="*/ 2920704 w 7133550"/>
              <a:gd name="connsiteY706" fmla="*/ 3342119 h 6858000"/>
              <a:gd name="connsiteX707" fmla="*/ 6295979 w 7133550"/>
              <a:gd name="connsiteY707" fmla="*/ 2438616 h 6858000"/>
              <a:gd name="connsiteX708" fmla="*/ 6410355 w 7133550"/>
              <a:gd name="connsiteY708" fmla="*/ 2438616 h 6858000"/>
              <a:gd name="connsiteX709" fmla="*/ 6481987 w 7133550"/>
              <a:gd name="connsiteY709" fmla="*/ 2508489 h 6858000"/>
              <a:gd name="connsiteX710" fmla="*/ 6481987 w 7133550"/>
              <a:gd name="connsiteY710" fmla="*/ 2560859 h 6858000"/>
              <a:gd name="connsiteX711" fmla="*/ 6224347 w 7133550"/>
              <a:gd name="connsiteY711" fmla="*/ 2560859 h 6858000"/>
              <a:gd name="connsiteX712" fmla="*/ 6224347 w 7133550"/>
              <a:gd name="connsiteY712" fmla="*/ 2508489 h 6858000"/>
              <a:gd name="connsiteX713" fmla="*/ 6295979 w 7133550"/>
              <a:gd name="connsiteY713" fmla="*/ 2438616 h 6858000"/>
              <a:gd name="connsiteX714" fmla="*/ 5012827 w 7133550"/>
              <a:gd name="connsiteY714" fmla="*/ 2438616 h 6858000"/>
              <a:gd name="connsiteX715" fmla="*/ 5127203 w 7133550"/>
              <a:gd name="connsiteY715" fmla="*/ 2438616 h 6858000"/>
              <a:gd name="connsiteX716" fmla="*/ 5198835 w 7133550"/>
              <a:gd name="connsiteY716" fmla="*/ 2508489 h 6858000"/>
              <a:gd name="connsiteX717" fmla="*/ 5198835 w 7133550"/>
              <a:gd name="connsiteY717" fmla="*/ 2560859 h 6858000"/>
              <a:gd name="connsiteX718" fmla="*/ 4941195 w 7133550"/>
              <a:gd name="connsiteY718" fmla="*/ 2560859 h 6858000"/>
              <a:gd name="connsiteX719" fmla="*/ 4941195 w 7133550"/>
              <a:gd name="connsiteY719" fmla="*/ 2508489 h 6858000"/>
              <a:gd name="connsiteX720" fmla="*/ 5012827 w 7133550"/>
              <a:gd name="connsiteY720" fmla="*/ 2438616 h 6858000"/>
              <a:gd name="connsiteX721" fmla="*/ 4017848 w 7133550"/>
              <a:gd name="connsiteY721" fmla="*/ 2438616 h 6858000"/>
              <a:gd name="connsiteX722" fmla="*/ 4132224 w 7133550"/>
              <a:gd name="connsiteY722" fmla="*/ 2438616 h 6858000"/>
              <a:gd name="connsiteX723" fmla="*/ 4203856 w 7133550"/>
              <a:gd name="connsiteY723" fmla="*/ 2508489 h 6858000"/>
              <a:gd name="connsiteX724" fmla="*/ 4203856 w 7133550"/>
              <a:gd name="connsiteY724" fmla="*/ 2560859 h 6858000"/>
              <a:gd name="connsiteX725" fmla="*/ 3946216 w 7133550"/>
              <a:gd name="connsiteY725" fmla="*/ 2560859 h 6858000"/>
              <a:gd name="connsiteX726" fmla="*/ 3946216 w 7133550"/>
              <a:gd name="connsiteY726" fmla="*/ 2508489 h 6858000"/>
              <a:gd name="connsiteX727" fmla="*/ 4017848 w 7133550"/>
              <a:gd name="connsiteY727" fmla="*/ 2438616 h 6858000"/>
              <a:gd name="connsiteX728" fmla="*/ 2734697 w 7133550"/>
              <a:gd name="connsiteY728" fmla="*/ 2438616 h 6858000"/>
              <a:gd name="connsiteX729" fmla="*/ 2849072 w 7133550"/>
              <a:gd name="connsiteY729" fmla="*/ 2438616 h 6858000"/>
              <a:gd name="connsiteX730" fmla="*/ 2920704 w 7133550"/>
              <a:gd name="connsiteY730" fmla="*/ 2508489 h 6858000"/>
              <a:gd name="connsiteX731" fmla="*/ 2920704 w 7133550"/>
              <a:gd name="connsiteY731" fmla="*/ 2560859 h 6858000"/>
              <a:gd name="connsiteX732" fmla="*/ 2663065 w 7133550"/>
              <a:gd name="connsiteY732" fmla="*/ 2560859 h 6858000"/>
              <a:gd name="connsiteX733" fmla="*/ 2663065 w 7133550"/>
              <a:gd name="connsiteY733" fmla="*/ 2508489 h 6858000"/>
              <a:gd name="connsiteX734" fmla="*/ 2734697 w 7133550"/>
              <a:gd name="connsiteY734" fmla="*/ 2438616 h 6858000"/>
              <a:gd name="connsiteX735" fmla="*/ 1739717 w 7133550"/>
              <a:gd name="connsiteY735" fmla="*/ 2438616 h 6858000"/>
              <a:gd name="connsiteX736" fmla="*/ 1854092 w 7133550"/>
              <a:gd name="connsiteY736" fmla="*/ 2438616 h 6858000"/>
              <a:gd name="connsiteX737" fmla="*/ 1925725 w 7133550"/>
              <a:gd name="connsiteY737" fmla="*/ 2508489 h 6858000"/>
              <a:gd name="connsiteX738" fmla="*/ 1925725 w 7133550"/>
              <a:gd name="connsiteY738" fmla="*/ 2560859 h 6858000"/>
              <a:gd name="connsiteX739" fmla="*/ 1668086 w 7133550"/>
              <a:gd name="connsiteY739" fmla="*/ 2560859 h 6858000"/>
              <a:gd name="connsiteX740" fmla="*/ 1668086 w 7133550"/>
              <a:gd name="connsiteY740" fmla="*/ 3342119 h 6858000"/>
              <a:gd name="connsiteX741" fmla="*/ 1925725 w 7133550"/>
              <a:gd name="connsiteY741" fmla="*/ 3342119 h 6858000"/>
              <a:gd name="connsiteX742" fmla="*/ 1925725 w 7133550"/>
              <a:gd name="connsiteY742" fmla="*/ 3394492 h 6858000"/>
              <a:gd name="connsiteX743" fmla="*/ 1854092 w 7133550"/>
              <a:gd name="connsiteY743" fmla="*/ 3464363 h 6858000"/>
              <a:gd name="connsiteX744" fmla="*/ 1739717 w 7133550"/>
              <a:gd name="connsiteY744" fmla="*/ 3464363 h 6858000"/>
              <a:gd name="connsiteX745" fmla="*/ 1668084 w 7133550"/>
              <a:gd name="connsiteY745" fmla="*/ 3394492 h 6858000"/>
              <a:gd name="connsiteX746" fmla="*/ 1668084 w 7133550"/>
              <a:gd name="connsiteY746" fmla="*/ 3342119 h 6858000"/>
              <a:gd name="connsiteX747" fmla="*/ 1630509 w 7133550"/>
              <a:gd name="connsiteY747" fmla="*/ 3342119 h 6858000"/>
              <a:gd name="connsiteX748" fmla="*/ 1523999 w 7133550"/>
              <a:gd name="connsiteY748" fmla="*/ 3235607 h 6858000"/>
              <a:gd name="connsiteX749" fmla="*/ 1523999 w 7133550"/>
              <a:gd name="connsiteY749" fmla="*/ 2959647 h 6858000"/>
              <a:gd name="connsiteX750" fmla="*/ 1524352 w 7133550"/>
              <a:gd name="connsiteY750" fmla="*/ 2951546 h 6858000"/>
              <a:gd name="connsiteX751" fmla="*/ 1523999 w 7133550"/>
              <a:gd name="connsiteY751" fmla="*/ 2943442 h 6858000"/>
              <a:gd name="connsiteX752" fmla="*/ 1523999 w 7133550"/>
              <a:gd name="connsiteY752" fmla="*/ 2667483 h 6858000"/>
              <a:gd name="connsiteX753" fmla="*/ 1523999 w 7133550"/>
              <a:gd name="connsiteY753" fmla="*/ 2667366 h 6858000"/>
              <a:gd name="connsiteX754" fmla="*/ 1630509 w 7133550"/>
              <a:gd name="connsiteY754" fmla="*/ 2560859 h 6858000"/>
              <a:gd name="connsiteX755" fmla="*/ 1668084 w 7133550"/>
              <a:gd name="connsiteY755" fmla="*/ 2560859 h 6858000"/>
              <a:gd name="connsiteX756" fmla="*/ 1668084 w 7133550"/>
              <a:gd name="connsiteY756" fmla="*/ 2508489 h 6858000"/>
              <a:gd name="connsiteX757" fmla="*/ 1739717 w 7133550"/>
              <a:gd name="connsiteY757" fmla="*/ 2438616 h 6858000"/>
              <a:gd name="connsiteX758" fmla="*/ 6820889 w 7133550"/>
              <a:gd name="connsiteY758" fmla="*/ 2208574 h 6858000"/>
              <a:gd name="connsiteX759" fmla="*/ 6858466 w 7133550"/>
              <a:gd name="connsiteY759" fmla="*/ 2208574 h 6858000"/>
              <a:gd name="connsiteX760" fmla="*/ 6858466 w 7133550"/>
              <a:gd name="connsiteY760" fmla="*/ 2989827 h 6858000"/>
              <a:gd name="connsiteX761" fmla="*/ 6820889 w 7133550"/>
              <a:gd name="connsiteY761" fmla="*/ 2989827 h 6858000"/>
              <a:gd name="connsiteX762" fmla="*/ 6714380 w 7133550"/>
              <a:gd name="connsiteY762" fmla="*/ 2883318 h 6858000"/>
              <a:gd name="connsiteX763" fmla="*/ 6714380 w 7133550"/>
              <a:gd name="connsiteY763" fmla="*/ 2607363 h 6858000"/>
              <a:gd name="connsiteX764" fmla="*/ 6714732 w 7133550"/>
              <a:gd name="connsiteY764" fmla="*/ 2599261 h 6858000"/>
              <a:gd name="connsiteX765" fmla="*/ 6714380 w 7133550"/>
              <a:gd name="connsiteY765" fmla="*/ 2591157 h 6858000"/>
              <a:gd name="connsiteX766" fmla="*/ 6714380 w 7133550"/>
              <a:gd name="connsiteY766" fmla="*/ 2315200 h 6858000"/>
              <a:gd name="connsiteX767" fmla="*/ 6714380 w 7133550"/>
              <a:gd name="connsiteY767" fmla="*/ 2315083 h 6858000"/>
              <a:gd name="connsiteX768" fmla="*/ 6820889 w 7133550"/>
              <a:gd name="connsiteY768" fmla="*/ 2208574 h 6858000"/>
              <a:gd name="connsiteX769" fmla="*/ 5832954 w 7133550"/>
              <a:gd name="connsiteY769" fmla="*/ 2208574 h 6858000"/>
              <a:gd name="connsiteX770" fmla="*/ 5870532 w 7133550"/>
              <a:gd name="connsiteY770" fmla="*/ 2208574 h 6858000"/>
              <a:gd name="connsiteX771" fmla="*/ 5870532 w 7133550"/>
              <a:gd name="connsiteY771" fmla="*/ 2208689 h 6858000"/>
              <a:gd name="connsiteX772" fmla="*/ 5977040 w 7133550"/>
              <a:gd name="connsiteY772" fmla="*/ 2315200 h 6858000"/>
              <a:gd name="connsiteX773" fmla="*/ 5977040 w 7133550"/>
              <a:gd name="connsiteY773" fmla="*/ 2591157 h 6858000"/>
              <a:gd name="connsiteX774" fmla="*/ 5976688 w 7133550"/>
              <a:gd name="connsiteY774" fmla="*/ 2599261 h 6858000"/>
              <a:gd name="connsiteX775" fmla="*/ 5977040 w 7133550"/>
              <a:gd name="connsiteY775" fmla="*/ 2607363 h 6858000"/>
              <a:gd name="connsiteX776" fmla="*/ 5977040 w 7133550"/>
              <a:gd name="connsiteY776" fmla="*/ 2883318 h 6858000"/>
              <a:gd name="connsiteX777" fmla="*/ 5870532 w 7133550"/>
              <a:gd name="connsiteY777" fmla="*/ 2989827 h 6858000"/>
              <a:gd name="connsiteX778" fmla="*/ 5832954 w 7133550"/>
              <a:gd name="connsiteY778" fmla="*/ 2989827 h 6858000"/>
              <a:gd name="connsiteX779" fmla="*/ 3554823 w 7133550"/>
              <a:gd name="connsiteY779" fmla="*/ 2208574 h 6858000"/>
              <a:gd name="connsiteX780" fmla="*/ 3592400 w 7133550"/>
              <a:gd name="connsiteY780" fmla="*/ 2208574 h 6858000"/>
              <a:gd name="connsiteX781" fmla="*/ 3592400 w 7133550"/>
              <a:gd name="connsiteY781" fmla="*/ 2208689 h 6858000"/>
              <a:gd name="connsiteX782" fmla="*/ 3698909 w 7133550"/>
              <a:gd name="connsiteY782" fmla="*/ 2315200 h 6858000"/>
              <a:gd name="connsiteX783" fmla="*/ 3698909 w 7133550"/>
              <a:gd name="connsiteY783" fmla="*/ 2591157 h 6858000"/>
              <a:gd name="connsiteX784" fmla="*/ 3698557 w 7133550"/>
              <a:gd name="connsiteY784" fmla="*/ 2599261 h 6858000"/>
              <a:gd name="connsiteX785" fmla="*/ 3698909 w 7133550"/>
              <a:gd name="connsiteY785" fmla="*/ 2607363 h 6858000"/>
              <a:gd name="connsiteX786" fmla="*/ 3698909 w 7133550"/>
              <a:gd name="connsiteY786" fmla="*/ 2883318 h 6858000"/>
              <a:gd name="connsiteX787" fmla="*/ 3592400 w 7133550"/>
              <a:gd name="connsiteY787" fmla="*/ 2989827 h 6858000"/>
              <a:gd name="connsiteX788" fmla="*/ 3554823 w 7133550"/>
              <a:gd name="connsiteY788" fmla="*/ 2989827 h 6858000"/>
              <a:gd name="connsiteX789" fmla="*/ 2264627 w 7133550"/>
              <a:gd name="connsiteY789" fmla="*/ 2208574 h 6858000"/>
              <a:gd name="connsiteX790" fmla="*/ 2302204 w 7133550"/>
              <a:gd name="connsiteY790" fmla="*/ 2208574 h 6858000"/>
              <a:gd name="connsiteX791" fmla="*/ 2302204 w 7133550"/>
              <a:gd name="connsiteY791" fmla="*/ 2989827 h 6858000"/>
              <a:gd name="connsiteX792" fmla="*/ 2264627 w 7133550"/>
              <a:gd name="connsiteY792" fmla="*/ 2989827 h 6858000"/>
              <a:gd name="connsiteX793" fmla="*/ 2158118 w 7133550"/>
              <a:gd name="connsiteY793" fmla="*/ 2883318 h 6858000"/>
              <a:gd name="connsiteX794" fmla="*/ 2158118 w 7133550"/>
              <a:gd name="connsiteY794" fmla="*/ 2607363 h 6858000"/>
              <a:gd name="connsiteX795" fmla="*/ 2158470 w 7133550"/>
              <a:gd name="connsiteY795" fmla="*/ 2599261 h 6858000"/>
              <a:gd name="connsiteX796" fmla="*/ 2158118 w 7133550"/>
              <a:gd name="connsiteY796" fmla="*/ 2591157 h 6858000"/>
              <a:gd name="connsiteX797" fmla="*/ 2158118 w 7133550"/>
              <a:gd name="connsiteY797" fmla="*/ 2315200 h 6858000"/>
              <a:gd name="connsiteX798" fmla="*/ 2158118 w 7133550"/>
              <a:gd name="connsiteY798" fmla="*/ 2315083 h 6858000"/>
              <a:gd name="connsiteX799" fmla="*/ 2264627 w 7133550"/>
              <a:gd name="connsiteY799" fmla="*/ 2208574 h 6858000"/>
              <a:gd name="connsiteX800" fmla="*/ 6930098 w 7133550"/>
              <a:gd name="connsiteY800" fmla="*/ 2086333 h 6858000"/>
              <a:gd name="connsiteX801" fmla="*/ 7044474 w 7133550"/>
              <a:gd name="connsiteY801" fmla="*/ 2086333 h 6858000"/>
              <a:gd name="connsiteX802" fmla="*/ 7116106 w 7133550"/>
              <a:gd name="connsiteY802" fmla="*/ 2156204 h 6858000"/>
              <a:gd name="connsiteX803" fmla="*/ 7116106 w 7133550"/>
              <a:gd name="connsiteY803" fmla="*/ 2208574 h 6858000"/>
              <a:gd name="connsiteX804" fmla="*/ 6858466 w 7133550"/>
              <a:gd name="connsiteY804" fmla="*/ 2208574 h 6858000"/>
              <a:gd name="connsiteX805" fmla="*/ 6858466 w 7133550"/>
              <a:gd name="connsiteY805" fmla="*/ 2156204 h 6858000"/>
              <a:gd name="connsiteX806" fmla="*/ 6930098 w 7133550"/>
              <a:gd name="connsiteY806" fmla="*/ 2086333 h 6858000"/>
              <a:gd name="connsiteX807" fmla="*/ 5646946 w 7133550"/>
              <a:gd name="connsiteY807" fmla="*/ 2086333 h 6858000"/>
              <a:gd name="connsiteX808" fmla="*/ 5761322 w 7133550"/>
              <a:gd name="connsiteY808" fmla="*/ 2086333 h 6858000"/>
              <a:gd name="connsiteX809" fmla="*/ 5832954 w 7133550"/>
              <a:gd name="connsiteY809" fmla="*/ 2156204 h 6858000"/>
              <a:gd name="connsiteX810" fmla="*/ 5832954 w 7133550"/>
              <a:gd name="connsiteY810" fmla="*/ 2208574 h 6858000"/>
              <a:gd name="connsiteX811" fmla="*/ 5575314 w 7133550"/>
              <a:gd name="connsiteY811" fmla="*/ 2208574 h 6858000"/>
              <a:gd name="connsiteX812" fmla="*/ 5575314 w 7133550"/>
              <a:gd name="connsiteY812" fmla="*/ 2156204 h 6858000"/>
              <a:gd name="connsiteX813" fmla="*/ 5646946 w 7133550"/>
              <a:gd name="connsiteY813" fmla="*/ 2086333 h 6858000"/>
              <a:gd name="connsiteX814" fmla="*/ 4651966 w 7133550"/>
              <a:gd name="connsiteY814" fmla="*/ 2086333 h 6858000"/>
              <a:gd name="connsiteX815" fmla="*/ 4766342 w 7133550"/>
              <a:gd name="connsiteY815" fmla="*/ 2086333 h 6858000"/>
              <a:gd name="connsiteX816" fmla="*/ 4837974 w 7133550"/>
              <a:gd name="connsiteY816" fmla="*/ 2156204 h 6858000"/>
              <a:gd name="connsiteX817" fmla="*/ 4837974 w 7133550"/>
              <a:gd name="connsiteY817" fmla="*/ 2208574 h 6858000"/>
              <a:gd name="connsiteX818" fmla="*/ 4580335 w 7133550"/>
              <a:gd name="connsiteY818" fmla="*/ 2208574 h 6858000"/>
              <a:gd name="connsiteX819" fmla="*/ 4580335 w 7133550"/>
              <a:gd name="connsiteY819" fmla="*/ 2989827 h 6858000"/>
              <a:gd name="connsiteX820" fmla="*/ 4837974 w 7133550"/>
              <a:gd name="connsiteY820" fmla="*/ 2989827 h 6858000"/>
              <a:gd name="connsiteX821" fmla="*/ 4837974 w 7133550"/>
              <a:gd name="connsiteY821" fmla="*/ 3042202 h 6858000"/>
              <a:gd name="connsiteX822" fmla="*/ 4766342 w 7133550"/>
              <a:gd name="connsiteY822" fmla="*/ 3112071 h 6858000"/>
              <a:gd name="connsiteX823" fmla="*/ 4651966 w 7133550"/>
              <a:gd name="connsiteY823" fmla="*/ 3112071 h 6858000"/>
              <a:gd name="connsiteX824" fmla="*/ 4580334 w 7133550"/>
              <a:gd name="connsiteY824" fmla="*/ 3042202 h 6858000"/>
              <a:gd name="connsiteX825" fmla="*/ 4580334 w 7133550"/>
              <a:gd name="connsiteY825" fmla="*/ 2989827 h 6858000"/>
              <a:gd name="connsiteX826" fmla="*/ 4542758 w 7133550"/>
              <a:gd name="connsiteY826" fmla="*/ 2989827 h 6858000"/>
              <a:gd name="connsiteX827" fmla="*/ 4436249 w 7133550"/>
              <a:gd name="connsiteY827" fmla="*/ 2883318 h 6858000"/>
              <a:gd name="connsiteX828" fmla="*/ 4436249 w 7133550"/>
              <a:gd name="connsiteY828" fmla="*/ 2607363 h 6858000"/>
              <a:gd name="connsiteX829" fmla="*/ 4436601 w 7133550"/>
              <a:gd name="connsiteY829" fmla="*/ 2599261 h 6858000"/>
              <a:gd name="connsiteX830" fmla="*/ 4436249 w 7133550"/>
              <a:gd name="connsiteY830" fmla="*/ 2591157 h 6858000"/>
              <a:gd name="connsiteX831" fmla="*/ 4436249 w 7133550"/>
              <a:gd name="connsiteY831" fmla="*/ 2315200 h 6858000"/>
              <a:gd name="connsiteX832" fmla="*/ 4436249 w 7133550"/>
              <a:gd name="connsiteY832" fmla="*/ 2315083 h 6858000"/>
              <a:gd name="connsiteX833" fmla="*/ 4542758 w 7133550"/>
              <a:gd name="connsiteY833" fmla="*/ 2208574 h 6858000"/>
              <a:gd name="connsiteX834" fmla="*/ 4580334 w 7133550"/>
              <a:gd name="connsiteY834" fmla="*/ 2208574 h 6858000"/>
              <a:gd name="connsiteX835" fmla="*/ 4580334 w 7133550"/>
              <a:gd name="connsiteY835" fmla="*/ 2156204 h 6858000"/>
              <a:gd name="connsiteX836" fmla="*/ 4651966 w 7133550"/>
              <a:gd name="connsiteY836" fmla="*/ 2086333 h 6858000"/>
              <a:gd name="connsiteX837" fmla="*/ 3368815 w 7133550"/>
              <a:gd name="connsiteY837" fmla="*/ 2086333 h 6858000"/>
              <a:gd name="connsiteX838" fmla="*/ 3483191 w 7133550"/>
              <a:gd name="connsiteY838" fmla="*/ 2086333 h 6858000"/>
              <a:gd name="connsiteX839" fmla="*/ 3554823 w 7133550"/>
              <a:gd name="connsiteY839" fmla="*/ 2156204 h 6858000"/>
              <a:gd name="connsiteX840" fmla="*/ 3554823 w 7133550"/>
              <a:gd name="connsiteY840" fmla="*/ 2208574 h 6858000"/>
              <a:gd name="connsiteX841" fmla="*/ 3297183 w 7133550"/>
              <a:gd name="connsiteY841" fmla="*/ 2208574 h 6858000"/>
              <a:gd name="connsiteX842" fmla="*/ 3297183 w 7133550"/>
              <a:gd name="connsiteY842" fmla="*/ 2156204 h 6858000"/>
              <a:gd name="connsiteX843" fmla="*/ 3368815 w 7133550"/>
              <a:gd name="connsiteY843" fmla="*/ 2086333 h 6858000"/>
              <a:gd name="connsiteX844" fmla="*/ 2373835 w 7133550"/>
              <a:gd name="connsiteY844" fmla="*/ 2086333 h 6858000"/>
              <a:gd name="connsiteX845" fmla="*/ 2488212 w 7133550"/>
              <a:gd name="connsiteY845" fmla="*/ 2086333 h 6858000"/>
              <a:gd name="connsiteX846" fmla="*/ 2559843 w 7133550"/>
              <a:gd name="connsiteY846" fmla="*/ 2156204 h 6858000"/>
              <a:gd name="connsiteX847" fmla="*/ 2559843 w 7133550"/>
              <a:gd name="connsiteY847" fmla="*/ 2208574 h 6858000"/>
              <a:gd name="connsiteX848" fmla="*/ 2302204 w 7133550"/>
              <a:gd name="connsiteY848" fmla="*/ 2208574 h 6858000"/>
              <a:gd name="connsiteX849" fmla="*/ 2302204 w 7133550"/>
              <a:gd name="connsiteY849" fmla="*/ 2156204 h 6858000"/>
              <a:gd name="connsiteX850" fmla="*/ 2373835 w 7133550"/>
              <a:gd name="connsiteY850" fmla="*/ 2086333 h 6858000"/>
              <a:gd name="connsiteX851" fmla="*/ 6224347 w 7133550"/>
              <a:gd name="connsiteY851" fmla="*/ 1956456 h 6858000"/>
              <a:gd name="connsiteX852" fmla="*/ 6481987 w 7133550"/>
              <a:gd name="connsiteY852" fmla="*/ 1956456 h 6858000"/>
              <a:gd name="connsiteX853" fmla="*/ 6481987 w 7133550"/>
              <a:gd name="connsiteY853" fmla="*/ 2008831 h 6858000"/>
              <a:gd name="connsiteX854" fmla="*/ 6410355 w 7133550"/>
              <a:gd name="connsiteY854" fmla="*/ 2078702 h 6858000"/>
              <a:gd name="connsiteX855" fmla="*/ 6295979 w 7133550"/>
              <a:gd name="connsiteY855" fmla="*/ 2078702 h 6858000"/>
              <a:gd name="connsiteX856" fmla="*/ 6224347 w 7133550"/>
              <a:gd name="connsiteY856" fmla="*/ 2008831 h 6858000"/>
              <a:gd name="connsiteX857" fmla="*/ 4941195 w 7133550"/>
              <a:gd name="connsiteY857" fmla="*/ 1956456 h 6858000"/>
              <a:gd name="connsiteX858" fmla="*/ 5198835 w 7133550"/>
              <a:gd name="connsiteY858" fmla="*/ 1956456 h 6858000"/>
              <a:gd name="connsiteX859" fmla="*/ 5198835 w 7133550"/>
              <a:gd name="connsiteY859" fmla="*/ 2008831 h 6858000"/>
              <a:gd name="connsiteX860" fmla="*/ 5127203 w 7133550"/>
              <a:gd name="connsiteY860" fmla="*/ 2078702 h 6858000"/>
              <a:gd name="connsiteX861" fmla="*/ 5012827 w 7133550"/>
              <a:gd name="connsiteY861" fmla="*/ 2078702 h 6858000"/>
              <a:gd name="connsiteX862" fmla="*/ 4941195 w 7133550"/>
              <a:gd name="connsiteY862" fmla="*/ 2008831 h 6858000"/>
              <a:gd name="connsiteX863" fmla="*/ 3946216 w 7133550"/>
              <a:gd name="connsiteY863" fmla="*/ 1956456 h 6858000"/>
              <a:gd name="connsiteX864" fmla="*/ 4203856 w 7133550"/>
              <a:gd name="connsiteY864" fmla="*/ 1956456 h 6858000"/>
              <a:gd name="connsiteX865" fmla="*/ 4203856 w 7133550"/>
              <a:gd name="connsiteY865" fmla="*/ 2008831 h 6858000"/>
              <a:gd name="connsiteX866" fmla="*/ 4132224 w 7133550"/>
              <a:gd name="connsiteY866" fmla="*/ 2078702 h 6858000"/>
              <a:gd name="connsiteX867" fmla="*/ 4017848 w 7133550"/>
              <a:gd name="connsiteY867" fmla="*/ 2078702 h 6858000"/>
              <a:gd name="connsiteX868" fmla="*/ 3946216 w 7133550"/>
              <a:gd name="connsiteY868" fmla="*/ 2008831 h 6858000"/>
              <a:gd name="connsiteX869" fmla="*/ 2663065 w 7133550"/>
              <a:gd name="connsiteY869" fmla="*/ 1956456 h 6858000"/>
              <a:gd name="connsiteX870" fmla="*/ 2920704 w 7133550"/>
              <a:gd name="connsiteY870" fmla="*/ 1956456 h 6858000"/>
              <a:gd name="connsiteX871" fmla="*/ 2920704 w 7133550"/>
              <a:gd name="connsiteY871" fmla="*/ 2008831 h 6858000"/>
              <a:gd name="connsiteX872" fmla="*/ 2849072 w 7133550"/>
              <a:gd name="connsiteY872" fmla="*/ 2078702 h 6858000"/>
              <a:gd name="connsiteX873" fmla="*/ 2734697 w 7133550"/>
              <a:gd name="connsiteY873" fmla="*/ 2078702 h 6858000"/>
              <a:gd name="connsiteX874" fmla="*/ 2663065 w 7133550"/>
              <a:gd name="connsiteY874" fmla="*/ 2008831 h 6858000"/>
              <a:gd name="connsiteX875" fmla="*/ 3297183 w 7133550"/>
              <a:gd name="connsiteY875" fmla="*/ 1604167 h 6858000"/>
              <a:gd name="connsiteX876" fmla="*/ 3554823 w 7133550"/>
              <a:gd name="connsiteY876" fmla="*/ 1604167 h 6858000"/>
              <a:gd name="connsiteX877" fmla="*/ 3554823 w 7133550"/>
              <a:gd name="connsiteY877" fmla="*/ 1656541 h 6858000"/>
              <a:gd name="connsiteX878" fmla="*/ 3483191 w 7133550"/>
              <a:gd name="connsiteY878" fmla="*/ 1726411 h 6858000"/>
              <a:gd name="connsiteX879" fmla="*/ 3368815 w 7133550"/>
              <a:gd name="connsiteY879" fmla="*/ 1726411 h 6858000"/>
              <a:gd name="connsiteX880" fmla="*/ 3297183 w 7133550"/>
              <a:gd name="connsiteY880" fmla="*/ 1656541 h 6858000"/>
              <a:gd name="connsiteX881" fmla="*/ 2302204 w 7133550"/>
              <a:gd name="connsiteY881" fmla="*/ 1604167 h 6858000"/>
              <a:gd name="connsiteX882" fmla="*/ 2559843 w 7133550"/>
              <a:gd name="connsiteY882" fmla="*/ 1604167 h 6858000"/>
              <a:gd name="connsiteX883" fmla="*/ 2559843 w 7133550"/>
              <a:gd name="connsiteY883" fmla="*/ 1656541 h 6858000"/>
              <a:gd name="connsiteX884" fmla="*/ 2488212 w 7133550"/>
              <a:gd name="connsiteY884" fmla="*/ 1726413 h 6858000"/>
              <a:gd name="connsiteX885" fmla="*/ 2373835 w 7133550"/>
              <a:gd name="connsiteY885" fmla="*/ 1726413 h 6858000"/>
              <a:gd name="connsiteX886" fmla="*/ 2302204 w 7133550"/>
              <a:gd name="connsiteY886" fmla="*/ 1656541 h 6858000"/>
              <a:gd name="connsiteX887" fmla="*/ 6858466 w 7133550"/>
              <a:gd name="connsiteY887" fmla="*/ 1604166 h 6858000"/>
              <a:gd name="connsiteX888" fmla="*/ 7116106 w 7133550"/>
              <a:gd name="connsiteY888" fmla="*/ 1604166 h 6858000"/>
              <a:gd name="connsiteX889" fmla="*/ 7116106 w 7133550"/>
              <a:gd name="connsiteY889" fmla="*/ 1656541 h 6858000"/>
              <a:gd name="connsiteX890" fmla="*/ 7044474 w 7133550"/>
              <a:gd name="connsiteY890" fmla="*/ 1726411 h 6858000"/>
              <a:gd name="connsiteX891" fmla="*/ 6930098 w 7133550"/>
              <a:gd name="connsiteY891" fmla="*/ 1726411 h 6858000"/>
              <a:gd name="connsiteX892" fmla="*/ 6858466 w 7133550"/>
              <a:gd name="connsiteY892" fmla="*/ 1656541 h 6858000"/>
              <a:gd name="connsiteX893" fmla="*/ 6186770 w 7133550"/>
              <a:gd name="connsiteY893" fmla="*/ 1175198 h 6858000"/>
              <a:gd name="connsiteX894" fmla="*/ 6224347 w 7133550"/>
              <a:gd name="connsiteY894" fmla="*/ 1175198 h 6858000"/>
              <a:gd name="connsiteX895" fmla="*/ 6224347 w 7133550"/>
              <a:gd name="connsiteY895" fmla="*/ 1956456 h 6858000"/>
              <a:gd name="connsiteX896" fmla="*/ 6186770 w 7133550"/>
              <a:gd name="connsiteY896" fmla="*/ 1956456 h 6858000"/>
              <a:gd name="connsiteX897" fmla="*/ 6080261 w 7133550"/>
              <a:gd name="connsiteY897" fmla="*/ 1849947 h 6858000"/>
              <a:gd name="connsiteX898" fmla="*/ 6080261 w 7133550"/>
              <a:gd name="connsiteY898" fmla="*/ 1573988 h 6858000"/>
              <a:gd name="connsiteX899" fmla="*/ 6080613 w 7133550"/>
              <a:gd name="connsiteY899" fmla="*/ 1565886 h 6858000"/>
              <a:gd name="connsiteX900" fmla="*/ 6080261 w 7133550"/>
              <a:gd name="connsiteY900" fmla="*/ 1557782 h 6858000"/>
              <a:gd name="connsiteX901" fmla="*/ 6080261 w 7133550"/>
              <a:gd name="connsiteY901" fmla="*/ 1281824 h 6858000"/>
              <a:gd name="connsiteX902" fmla="*/ 6080261 w 7133550"/>
              <a:gd name="connsiteY902" fmla="*/ 1281705 h 6858000"/>
              <a:gd name="connsiteX903" fmla="*/ 6186770 w 7133550"/>
              <a:gd name="connsiteY903" fmla="*/ 1175198 h 6858000"/>
              <a:gd name="connsiteX904" fmla="*/ 5198835 w 7133550"/>
              <a:gd name="connsiteY904" fmla="*/ 1175198 h 6858000"/>
              <a:gd name="connsiteX905" fmla="*/ 5236413 w 7133550"/>
              <a:gd name="connsiteY905" fmla="*/ 1175198 h 6858000"/>
              <a:gd name="connsiteX906" fmla="*/ 5236413 w 7133550"/>
              <a:gd name="connsiteY906" fmla="*/ 1175315 h 6858000"/>
              <a:gd name="connsiteX907" fmla="*/ 5342921 w 7133550"/>
              <a:gd name="connsiteY907" fmla="*/ 1281824 h 6858000"/>
              <a:gd name="connsiteX908" fmla="*/ 5342921 w 7133550"/>
              <a:gd name="connsiteY908" fmla="*/ 1557783 h 6858000"/>
              <a:gd name="connsiteX909" fmla="*/ 5342569 w 7133550"/>
              <a:gd name="connsiteY909" fmla="*/ 1565886 h 6858000"/>
              <a:gd name="connsiteX910" fmla="*/ 5342921 w 7133550"/>
              <a:gd name="connsiteY910" fmla="*/ 1573988 h 6858000"/>
              <a:gd name="connsiteX911" fmla="*/ 5342921 w 7133550"/>
              <a:gd name="connsiteY911" fmla="*/ 1849947 h 6858000"/>
              <a:gd name="connsiteX912" fmla="*/ 5236413 w 7133550"/>
              <a:gd name="connsiteY912" fmla="*/ 1956456 h 6858000"/>
              <a:gd name="connsiteX913" fmla="*/ 5198835 w 7133550"/>
              <a:gd name="connsiteY913" fmla="*/ 1956456 h 6858000"/>
              <a:gd name="connsiteX914" fmla="*/ 3908639 w 7133550"/>
              <a:gd name="connsiteY914" fmla="*/ 1175198 h 6858000"/>
              <a:gd name="connsiteX915" fmla="*/ 3946216 w 7133550"/>
              <a:gd name="connsiteY915" fmla="*/ 1175198 h 6858000"/>
              <a:gd name="connsiteX916" fmla="*/ 3946216 w 7133550"/>
              <a:gd name="connsiteY916" fmla="*/ 1956456 h 6858000"/>
              <a:gd name="connsiteX917" fmla="*/ 3908639 w 7133550"/>
              <a:gd name="connsiteY917" fmla="*/ 1956456 h 6858000"/>
              <a:gd name="connsiteX918" fmla="*/ 3802130 w 7133550"/>
              <a:gd name="connsiteY918" fmla="*/ 1849947 h 6858000"/>
              <a:gd name="connsiteX919" fmla="*/ 3802130 w 7133550"/>
              <a:gd name="connsiteY919" fmla="*/ 1573988 h 6858000"/>
              <a:gd name="connsiteX920" fmla="*/ 3802482 w 7133550"/>
              <a:gd name="connsiteY920" fmla="*/ 1565886 h 6858000"/>
              <a:gd name="connsiteX921" fmla="*/ 3802130 w 7133550"/>
              <a:gd name="connsiteY921" fmla="*/ 1557783 h 6858000"/>
              <a:gd name="connsiteX922" fmla="*/ 3802130 w 7133550"/>
              <a:gd name="connsiteY922" fmla="*/ 1281824 h 6858000"/>
              <a:gd name="connsiteX923" fmla="*/ 3802130 w 7133550"/>
              <a:gd name="connsiteY923" fmla="*/ 1281706 h 6858000"/>
              <a:gd name="connsiteX924" fmla="*/ 3908639 w 7133550"/>
              <a:gd name="connsiteY924" fmla="*/ 1175198 h 6858000"/>
              <a:gd name="connsiteX925" fmla="*/ 2920704 w 7133550"/>
              <a:gd name="connsiteY925" fmla="*/ 1175198 h 6858000"/>
              <a:gd name="connsiteX926" fmla="*/ 2958281 w 7133550"/>
              <a:gd name="connsiteY926" fmla="*/ 1175198 h 6858000"/>
              <a:gd name="connsiteX927" fmla="*/ 2958281 w 7133550"/>
              <a:gd name="connsiteY927" fmla="*/ 1175315 h 6858000"/>
              <a:gd name="connsiteX928" fmla="*/ 3064790 w 7133550"/>
              <a:gd name="connsiteY928" fmla="*/ 1281824 h 6858000"/>
              <a:gd name="connsiteX929" fmla="*/ 3064790 w 7133550"/>
              <a:gd name="connsiteY929" fmla="*/ 1557783 h 6858000"/>
              <a:gd name="connsiteX930" fmla="*/ 3064438 w 7133550"/>
              <a:gd name="connsiteY930" fmla="*/ 1565886 h 6858000"/>
              <a:gd name="connsiteX931" fmla="*/ 3064790 w 7133550"/>
              <a:gd name="connsiteY931" fmla="*/ 1573988 h 6858000"/>
              <a:gd name="connsiteX932" fmla="*/ 3064790 w 7133550"/>
              <a:gd name="connsiteY932" fmla="*/ 1849947 h 6858000"/>
              <a:gd name="connsiteX933" fmla="*/ 2958281 w 7133550"/>
              <a:gd name="connsiteY933" fmla="*/ 1956456 h 6858000"/>
              <a:gd name="connsiteX934" fmla="*/ 2920704 w 7133550"/>
              <a:gd name="connsiteY934" fmla="*/ 1956456 h 6858000"/>
              <a:gd name="connsiteX935" fmla="*/ 2734697 w 7133550"/>
              <a:gd name="connsiteY935" fmla="*/ 1052955 h 6858000"/>
              <a:gd name="connsiteX936" fmla="*/ 2849072 w 7133550"/>
              <a:gd name="connsiteY936" fmla="*/ 1052955 h 6858000"/>
              <a:gd name="connsiteX937" fmla="*/ 2920704 w 7133550"/>
              <a:gd name="connsiteY937" fmla="*/ 1122824 h 6858000"/>
              <a:gd name="connsiteX938" fmla="*/ 2920704 w 7133550"/>
              <a:gd name="connsiteY938" fmla="*/ 1175198 h 6858000"/>
              <a:gd name="connsiteX939" fmla="*/ 2663065 w 7133550"/>
              <a:gd name="connsiteY939" fmla="*/ 1175198 h 6858000"/>
              <a:gd name="connsiteX940" fmla="*/ 2663065 w 7133550"/>
              <a:gd name="connsiteY940" fmla="*/ 1122824 h 6858000"/>
              <a:gd name="connsiteX941" fmla="*/ 2734697 w 7133550"/>
              <a:gd name="connsiteY941" fmla="*/ 1052955 h 6858000"/>
              <a:gd name="connsiteX942" fmla="*/ 1739717 w 7133550"/>
              <a:gd name="connsiteY942" fmla="*/ 1052955 h 6858000"/>
              <a:gd name="connsiteX943" fmla="*/ 1854092 w 7133550"/>
              <a:gd name="connsiteY943" fmla="*/ 1052955 h 6858000"/>
              <a:gd name="connsiteX944" fmla="*/ 1925725 w 7133550"/>
              <a:gd name="connsiteY944" fmla="*/ 1122824 h 6858000"/>
              <a:gd name="connsiteX945" fmla="*/ 1925725 w 7133550"/>
              <a:gd name="connsiteY945" fmla="*/ 1175198 h 6858000"/>
              <a:gd name="connsiteX946" fmla="*/ 1668086 w 7133550"/>
              <a:gd name="connsiteY946" fmla="*/ 1175198 h 6858000"/>
              <a:gd name="connsiteX947" fmla="*/ 1668086 w 7133550"/>
              <a:gd name="connsiteY947" fmla="*/ 1956456 h 6858000"/>
              <a:gd name="connsiteX948" fmla="*/ 1925725 w 7133550"/>
              <a:gd name="connsiteY948" fmla="*/ 1956456 h 6858000"/>
              <a:gd name="connsiteX949" fmla="*/ 1925725 w 7133550"/>
              <a:gd name="connsiteY949" fmla="*/ 2008831 h 6858000"/>
              <a:gd name="connsiteX950" fmla="*/ 1854092 w 7133550"/>
              <a:gd name="connsiteY950" fmla="*/ 2078702 h 6858000"/>
              <a:gd name="connsiteX951" fmla="*/ 1739717 w 7133550"/>
              <a:gd name="connsiteY951" fmla="*/ 2078702 h 6858000"/>
              <a:gd name="connsiteX952" fmla="*/ 1668084 w 7133550"/>
              <a:gd name="connsiteY952" fmla="*/ 2008831 h 6858000"/>
              <a:gd name="connsiteX953" fmla="*/ 1668084 w 7133550"/>
              <a:gd name="connsiteY953" fmla="*/ 1956456 h 6858000"/>
              <a:gd name="connsiteX954" fmla="*/ 1630509 w 7133550"/>
              <a:gd name="connsiteY954" fmla="*/ 1956456 h 6858000"/>
              <a:gd name="connsiteX955" fmla="*/ 1523999 w 7133550"/>
              <a:gd name="connsiteY955" fmla="*/ 1849947 h 6858000"/>
              <a:gd name="connsiteX956" fmla="*/ 1523999 w 7133550"/>
              <a:gd name="connsiteY956" fmla="*/ 1573988 h 6858000"/>
              <a:gd name="connsiteX957" fmla="*/ 1524352 w 7133550"/>
              <a:gd name="connsiteY957" fmla="*/ 1565886 h 6858000"/>
              <a:gd name="connsiteX958" fmla="*/ 1523999 w 7133550"/>
              <a:gd name="connsiteY958" fmla="*/ 1557783 h 6858000"/>
              <a:gd name="connsiteX959" fmla="*/ 1523999 w 7133550"/>
              <a:gd name="connsiteY959" fmla="*/ 1281824 h 6858000"/>
              <a:gd name="connsiteX960" fmla="*/ 1523999 w 7133550"/>
              <a:gd name="connsiteY960" fmla="*/ 1281707 h 6858000"/>
              <a:gd name="connsiteX961" fmla="*/ 1630509 w 7133550"/>
              <a:gd name="connsiteY961" fmla="*/ 1175198 h 6858000"/>
              <a:gd name="connsiteX962" fmla="*/ 1668084 w 7133550"/>
              <a:gd name="connsiteY962" fmla="*/ 1175198 h 6858000"/>
              <a:gd name="connsiteX963" fmla="*/ 1668084 w 7133550"/>
              <a:gd name="connsiteY963" fmla="*/ 1122824 h 6858000"/>
              <a:gd name="connsiteX964" fmla="*/ 1739717 w 7133550"/>
              <a:gd name="connsiteY964" fmla="*/ 1052955 h 6858000"/>
              <a:gd name="connsiteX965" fmla="*/ 6295979 w 7133550"/>
              <a:gd name="connsiteY965" fmla="*/ 1052954 h 6858000"/>
              <a:gd name="connsiteX966" fmla="*/ 6410355 w 7133550"/>
              <a:gd name="connsiteY966" fmla="*/ 1052954 h 6858000"/>
              <a:gd name="connsiteX967" fmla="*/ 6481987 w 7133550"/>
              <a:gd name="connsiteY967" fmla="*/ 1122824 h 6858000"/>
              <a:gd name="connsiteX968" fmla="*/ 6481987 w 7133550"/>
              <a:gd name="connsiteY968" fmla="*/ 1175198 h 6858000"/>
              <a:gd name="connsiteX969" fmla="*/ 6224347 w 7133550"/>
              <a:gd name="connsiteY969" fmla="*/ 1175198 h 6858000"/>
              <a:gd name="connsiteX970" fmla="*/ 6224347 w 7133550"/>
              <a:gd name="connsiteY970" fmla="*/ 1122824 h 6858000"/>
              <a:gd name="connsiteX971" fmla="*/ 6295979 w 7133550"/>
              <a:gd name="connsiteY971" fmla="*/ 1052954 h 6858000"/>
              <a:gd name="connsiteX972" fmla="*/ 5012827 w 7133550"/>
              <a:gd name="connsiteY972" fmla="*/ 1052954 h 6858000"/>
              <a:gd name="connsiteX973" fmla="*/ 5127203 w 7133550"/>
              <a:gd name="connsiteY973" fmla="*/ 1052954 h 6858000"/>
              <a:gd name="connsiteX974" fmla="*/ 5198835 w 7133550"/>
              <a:gd name="connsiteY974" fmla="*/ 1122824 h 6858000"/>
              <a:gd name="connsiteX975" fmla="*/ 5198835 w 7133550"/>
              <a:gd name="connsiteY975" fmla="*/ 1175198 h 6858000"/>
              <a:gd name="connsiteX976" fmla="*/ 4941195 w 7133550"/>
              <a:gd name="connsiteY976" fmla="*/ 1175198 h 6858000"/>
              <a:gd name="connsiteX977" fmla="*/ 4941195 w 7133550"/>
              <a:gd name="connsiteY977" fmla="*/ 1122824 h 6858000"/>
              <a:gd name="connsiteX978" fmla="*/ 5012827 w 7133550"/>
              <a:gd name="connsiteY978" fmla="*/ 1052954 h 6858000"/>
              <a:gd name="connsiteX979" fmla="*/ 4017848 w 7133550"/>
              <a:gd name="connsiteY979" fmla="*/ 1052954 h 6858000"/>
              <a:gd name="connsiteX980" fmla="*/ 4132224 w 7133550"/>
              <a:gd name="connsiteY980" fmla="*/ 1052954 h 6858000"/>
              <a:gd name="connsiteX981" fmla="*/ 4203856 w 7133550"/>
              <a:gd name="connsiteY981" fmla="*/ 1122824 h 6858000"/>
              <a:gd name="connsiteX982" fmla="*/ 4203856 w 7133550"/>
              <a:gd name="connsiteY982" fmla="*/ 1175198 h 6858000"/>
              <a:gd name="connsiteX983" fmla="*/ 3946216 w 7133550"/>
              <a:gd name="connsiteY983" fmla="*/ 1175198 h 6858000"/>
              <a:gd name="connsiteX984" fmla="*/ 3946216 w 7133550"/>
              <a:gd name="connsiteY984" fmla="*/ 1122824 h 6858000"/>
              <a:gd name="connsiteX985" fmla="*/ 4017848 w 7133550"/>
              <a:gd name="connsiteY985" fmla="*/ 1052954 h 6858000"/>
              <a:gd name="connsiteX986" fmla="*/ 5832954 w 7133550"/>
              <a:gd name="connsiteY986" fmla="*/ 822910 h 6858000"/>
              <a:gd name="connsiteX987" fmla="*/ 5870532 w 7133550"/>
              <a:gd name="connsiteY987" fmla="*/ 822910 h 6858000"/>
              <a:gd name="connsiteX988" fmla="*/ 5870532 w 7133550"/>
              <a:gd name="connsiteY988" fmla="*/ 823027 h 6858000"/>
              <a:gd name="connsiteX989" fmla="*/ 5977040 w 7133550"/>
              <a:gd name="connsiteY989" fmla="*/ 929535 h 6858000"/>
              <a:gd name="connsiteX990" fmla="*/ 5977040 w 7133550"/>
              <a:gd name="connsiteY990" fmla="*/ 1205494 h 6858000"/>
              <a:gd name="connsiteX991" fmla="*/ 5976688 w 7133550"/>
              <a:gd name="connsiteY991" fmla="*/ 1213597 h 6858000"/>
              <a:gd name="connsiteX992" fmla="*/ 5977040 w 7133550"/>
              <a:gd name="connsiteY992" fmla="*/ 1221698 h 6858000"/>
              <a:gd name="connsiteX993" fmla="*/ 5977040 w 7133550"/>
              <a:gd name="connsiteY993" fmla="*/ 1497658 h 6858000"/>
              <a:gd name="connsiteX994" fmla="*/ 5870532 w 7133550"/>
              <a:gd name="connsiteY994" fmla="*/ 1604167 h 6858000"/>
              <a:gd name="connsiteX995" fmla="*/ 5832954 w 7133550"/>
              <a:gd name="connsiteY995" fmla="*/ 1604167 h 6858000"/>
              <a:gd name="connsiteX996" fmla="*/ 5832954 w 7133550"/>
              <a:gd name="connsiteY996" fmla="*/ 1656541 h 6858000"/>
              <a:gd name="connsiteX997" fmla="*/ 5761322 w 7133550"/>
              <a:gd name="connsiteY997" fmla="*/ 1726411 h 6858000"/>
              <a:gd name="connsiteX998" fmla="*/ 5646946 w 7133550"/>
              <a:gd name="connsiteY998" fmla="*/ 1726411 h 6858000"/>
              <a:gd name="connsiteX999" fmla="*/ 5575314 w 7133550"/>
              <a:gd name="connsiteY999" fmla="*/ 1656541 h 6858000"/>
              <a:gd name="connsiteX1000" fmla="*/ 5575314 w 7133550"/>
              <a:gd name="connsiteY1000" fmla="*/ 1604166 h 6858000"/>
              <a:gd name="connsiteX1001" fmla="*/ 5832954 w 7133550"/>
              <a:gd name="connsiteY1001" fmla="*/ 1604166 h 6858000"/>
              <a:gd name="connsiteX1002" fmla="*/ 3554823 w 7133550"/>
              <a:gd name="connsiteY1002" fmla="*/ 822910 h 6858000"/>
              <a:gd name="connsiteX1003" fmla="*/ 3592400 w 7133550"/>
              <a:gd name="connsiteY1003" fmla="*/ 822910 h 6858000"/>
              <a:gd name="connsiteX1004" fmla="*/ 3592400 w 7133550"/>
              <a:gd name="connsiteY1004" fmla="*/ 823027 h 6858000"/>
              <a:gd name="connsiteX1005" fmla="*/ 3698909 w 7133550"/>
              <a:gd name="connsiteY1005" fmla="*/ 929535 h 6858000"/>
              <a:gd name="connsiteX1006" fmla="*/ 3698909 w 7133550"/>
              <a:gd name="connsiteY1006" fmla="*/ 1205494 h 6858000"/>
              <a:gd name="connsiteX1007" fmla="*/ 3698557 w 7133550"/>
              <a:gd name="connsiteY1007" fmla="*/ 1213597 h 6858000"/>
              <a:gd name="connsiteX1008" fmla="*/ 3698909 w 7133550"/>
              <a:gd name="connsiteY1008" fmla="*/ 1221698 h 6858000"/>
              <a:gd name="connsiteX1009" fmla="*/ 3698909 w 7133550"/>
              <a:gd name="connsiteY1009" fmla="*/ 1497658 h 6858000"/>
              <a:gd name="connsiteX1010" fmla="*/ 3592400 w 7133550"/>
              <a:gd name="connsiteY1010" fmla="*/ 1604167 h 6858000"/>
              <a:gd name="connsiteX1011" fmla="*/ 3554823 w 7133550"/>
              <a:gd name="connsiteY1011" fmla="*/ 1604167 h 6858000"/>
              <a:gd name="connsiteX1012" fmla="*/ 2264627 w 7133550"/>
              <a:gd name="connsiteY1012" fmla="*/ 822910 h 6858000"/>
              <a:gd name="connsiteX1013" fmla="*/ 2302204 w 7133550"/>
              <a:gd name="connsiteY1013" fmla="*/ 822910 h 6858000"/>
              <a:gd name="connsiteX1014" fmla="*/ 2302204 w 7133550"/>
              <a:gd name="connsiteY1014" fmla="*/ 1604167 h 6858000"/>
              <a:gd name="connsiteX1015" fmla="*/ 2264627 w 7133550"/>
              <a:gd name="connsiteY1015" fmla="*/ 1604167 h 6858000"/>
              <a:gd name="connsiteX1016" fmla="*/ 2158118 w 7133550"/>
              <a:gd name="connsiteY1016" fmla="*/ 1497658 h 6858000"/>
              <a:gd name="connsiteX1017" fmla="*/ 2158118 w 7133550"/>
              <a:gd name="connsiteY1017" fmla="*/ 1221698 h 6858000"/>
              <a:gd name="connsiteX1018" fmla="*/ 2158470 w 7133550"/>
              <a:gd name="connsiteY1018" fmla="*/ 1213597 h 6858000"/>
              <a:gd name="connsiteX1019" fmla="*/ 2158118 w 7133550"/>
              <a:gd name="connsiteY1019" fmla="*/ 1205494 h 6858000"/>
              <a:gd name="connsiteX1020" fmla="*/ 2158118 w 7133550"/>
              <a:gd name="connsiteY1020" fmla="*/ 929536 h 6858000"/>
              <a:gd name="connsiteX1021" fmla="*/ 2158118 w 7133550"/>
              <a:gd name="connsiteY1021" fmla="*/ 929418 h 6858000"/>
              <a:gd name="connsiteX1022" fmla="*/ 2264627 w 7133550"/>
              <a:gd name="connsiteY1022" fmla="*/ 822910 h 6858000"/>
              <a:gd name="connsiteX1023" fmla="*/ 6820889 w 7133550"/>
              <a:gd name="connsiteY1023" fmla="*/ 822909 h 6858000"/>
              <a:gd name="connsiteX1024" fmla="*/ 6858466 w 7133550"/>
              <a:gd name="connsiteY1024" fmla="*/ 822909 h 6858000"/>
              <a:gd name="connsiteX1025" fmla="*/ 6858466 w 7133550"/>
              <a:gd name="connsiteY1025" fmla="*/ 1604166 h 6858000"/>
              <a:gd name="connsiteX1026" fmla="*/ 6820889 w 7133550"/>
              <a:gd name="connsiteY1026" fmla="*/ 1604166 h 6858000"/>
              <a:gd name="connsiteX1027" fmla="*/ 6714380 w 7133550"/>
              <a:gd name="connsiteY1027" fmla="*/ 1497658 h 6858000"/>
              <a:gd name="connsiteX1028" fmla="*/ 6714380 w 7133550"/>
              <a:gd name="connsiteY1028" fmla="*/ 1221698 h 6858000"/>
              <a:gd name="connsiteX1029" fmla="*/ 6714732 w 7133550"/>
              <a:gd name="connsiteY1029" fmla="*/ 1213597 h 6858000"/>
              <a:gd name="connsiteX1030" fmla="*/ 6714380 w 7133550"/>
              <a:gd name="connsiteY1030" fmla="*/ 1205493 h 6858000"/>
              <a:gd name="connsiteX1031" fmla="*/ 6714380 w 7133550"/>
              <a:gd name="connsiteY1031" fmla="*/ 929535 h 6858000"/>
              <a:gd name="connsiteX1032" fmla="*/ 6714380 w 7133550"/>
              <a:gd name="connsiteY1032" fmla="*/ 929417 h 6858000"/>
              <a:gd name="connsiteX1033" fmla="*/ 6820889 w 7133550"/>
              <a:gd name="connsiteY1033" fmla="*/ 822909 h 6858000"/>
              <a:gd name="connsiteX1034" fmla="*/ 6930098 w 7133550"/>
              <a:gd name="connsiteY1034" fmla="*/ 700666 h 6858000"/>
              <a:gd name="connsiteX1035" fmla="*/ 7044474 w 7133550"/>
              <a:gd name="connsiteY1035" fmla="*/ 700666 h 6858000"/>
              <a:gd name="connsiteX1036" fmla="*/ 7116106 w 7133550"/>
              <a:gd name="connsiteY1036" fmla="*/ 770536 h 6858000"/>
              <a:gd name="connsiteX1037" fmla="*/ 7116106 w 7133550"/>
              <a:gd name="connsiteY1037" fmla="*/ 822909 h 6858000"/>
              <a:gd name="connsiteX1038" fmla="*/ 6858466 w 7133550"/>
              <a:gd name="connsiteY1038" fmla="*/ 822909 h 6858000"/>
              <a:gd name="connsiteX1039" fmla="*/ 6858466 w 7133550"/>
              <a:gd name="connsiteY1039" fmla="*/ 770536 h 6858000"/>
              <a:gd name="connsiteX1040" fmla="*/ 6930098 w 7133550"/>
              <a:gd name="connsiteY1040" fmla="*/ 700666 h 6858000"/>
              <a:gd name="connsiteX1041" fmla="*/ 5646946 w 7133550"/>
              <a:gd name="connsiteY1041" fmla="*/ 700666 h 6858000"/>
              <a:gd name="connsiteX1042" fmla="*/ 5761322 w 7133550"/>
              <a:gd name="connsiteY1042" fmla="*/ 700666 h 6858000"/>
              <a:gd name="connsiteX1043" fmla="*/ 5832954 w 7133550"/>
              <a:gd name="connsiteY1043" fmla="*/ 770536 h 6858000"/>
              <a:gd name="connsiteX1044" fmla="*/ 5832954 w 7133550"/>
              <a:gd name="connsiteY1044" fmla="*/ 822910 h 6858000"/>
              <a:gd name="connsiteX1045" fmla="*/ 5575314 w 7133550"/>
              <a:gd name="connsiteY1045" fmla="*/ 822910 h 6858000"/>
              <a:gd name="connsiteX1046" fmla="*/ 5575314 w 7133550"/>
              <a:gd name="connsiteY1046" fmla="*/ 770536 h 6858000"/>
              <a:gd name="connsiteX1047" fmla="*/ 5646946 w 7133550"/>
              <a:gd name="connsiteY1047" fmla="*/ 700666 h 6858000"/>
              <a:gd name="connsiteX1048" fmla="*/ 4651966 w 7133550"/>
              <a:gd name="connsiteY1048" fmla="*/ 700666 h 6858000"/>
              <a:gd name="connsiteX1049" fmla="*/ 4766342 w 7133550"/>
              <a:gd name="connsiteY1049" fmla="*/ 700666 h 6858000"/>
              <a:gd name="connsiteX1050" fmla="*/ 4837974 w 7133550"/>
              <a:gd name="connsiteY1050" fmla="*/ 770536 h 6858000"/>
              <a:gd name="connsiteX1051" fmla="*/ 4837974 w 7133550"/>
              <a:gd name="connsiteY1051" fmla="*/ 822910 h 6858000"/>
              <a:gd name="connsiteX1052" fmla="*/ 4580335 w 7133550"/>
              <a:gd name="connsiteY1052" fmla="*/ 822910 h 6858000"/>
              <a:gd name="connsiteX1053" fmla="*/ 4580335 w 7133550"/>
              <a:gd name="connsiteY1053" fmla="*/ 1604167 h 6858000"/>
              <a:gd name="connsiteX1054" fmla="*/ 4837974 w 7133550"/>
              <a:gd name="connsiteY1054" fmla="*/ 1604167 h 6858000"/>
              <a:gd name="connsiteX1055" fmla="*/ 4837974 w 7133550"/>
              <a:gd name="connsiteY1055" fmla="*/ 1656541 h 6858000"/>
              <a:gd name="connsiteX1056" fmla="*/ 4766342 w 7133550"/>
              <a:gd name="connsiteY1056" fmla="*/ 1726411 h 6858000"/>
              <a:gd name="connsiteX1057" fmla="*/ 4651966 w 7133550"/>
              <a:gd name="connsiteY1057" fmla="*/ 1726411 h 6858000"/>
              <a:gd name="connsiteX1058" fmla="*/ 4580334 w 7133550"/>
              <a:gd name="connsiteY1058" fmla="*/ 1656541 h 6858000"/>
              <a:gd name="connsiteX1059" fmla="*/ 4580334 w 7133550"/>
              <a:gd name="connsiteY1059" fmla="*/ 1604167 h 6858000"/>
              <a:gd name="connsiteX1060" fmla="*/ 4542758 w 7133550"/>
              <a:gd name="connsiteY1060" fmla="*/ 1604167 h 6858000"/>
              <a:gd name="connsiteX1061" fmla="*/ 4436249 w 7133550"/>
              <a:gd name="connsiteY1061" fmla="*/ 1497658 h 6858000"/>
              <a:gd name="connsiteX1062" fmla="*/ 4436249 w 7133550"/>
              <a:gd name="connsiteY1062" fmla="*/ 1221698 h 6858000"/>
              <a:gd name="connsiteX1063" fmla="*/ 4436601 w 7133550"/>
              <a:gd name="connsiteY1063" fmla="*/ 1213597 h 6858000"/>
              <a:gd name="connsiteX1064" fmla="*/ 4436249 w 7133550"/>
              <a:gd name="connsiteY1064" fmla="*/ 1205494 h 6858000"/>
              <a:gd name="connsiteX1065" fmla="*/ 4436249 w 7133550"/>
              <a:gd name="connsiteY1065" fmla="*/ 929535 h 6858000"/>
              <a:gd name="connsiteX1066" fmla="*/ 4436249 w 7133550"/>
              <a:gd name="connsiteY1066" fmla="*/ 929417 h 6858000"/>
              <a:gd name="connsiteX1067" fmla="*/ 4542758 w 7133550"/>
              <a:gd name="connsiteY1067" fmla="*/ 822910 h 6858000"/>
              <a:gd name="connsiteX1068" fmla="*/ 4580334 w 7133550"/>
              <a:gd name="connsiteY1068" fmla="*/ 822910 h 6858000"/>
              <a:gd name="connsiteX1069" fmla="*/ 4580334 w 7133550"/>
              <a:gd name="connsiteY1069" fmla="*/ 770536 h 6858000"/>
              <a:gd name="connsiteX1070" fmla="*/ 4651966 w 7133550"/>
              <a:gd name="connsiteY1070" fmla="*/ 700666 h 6858000"/>
              <a:gd name="connsiteX1071" fmla="*/ 3368815 w 7133550"/>
              <a:gd name="connsiteY1071" fmla="*/ 700666 h 6858000"/>
              <a:gd name="connsiteX1072" fmla="*/ 3483191 w 7133550"/>
              <a:gd name="connsiteY1072" fmla="*/ 700666 h 6858000"/>
              <a:gd name="connsiteX1073" fmla="*/ 3554823 w 7133550"/>
              <a:gd name="connsiteY1073" fmla="*/ 770536 h 6858000"/>
              <a:gd name="connsiteX1074" fmla="*/ 3554823 w 7133550"/>
              <a:gd name="connsiteY1074" fmla="*/ 822910 h 6858000"/>
              <a:gd name="connsiteX1075" fmla="*/ 3297183 w 7133550"/>
              <a:gd name="connsiteY1075" fmla="*/ 822910 h 6858000"/>
              <a:gd name="connsiteX1076" fmla="*/ 3297183 w 7133550"/>
              <a:gd name="connsiteY1076" fmla="*/ 770536 h 6858000"/>
              <a:gd name="connsiteX1077" fmla="*/ 3368815 w 7133550"/>
              <a:gd name="connsiteY1077" fmla="*/ 700666 h 6858000"/>
              <a:gd name="connsiteX1078" fmla="*/ 2373835 w 7133550"/>
              <a:gd name="connsiteY1078" fmla="*/ 700666 h 6858000"/>
              <a:gd name="connsiteX1079" fmla="*/ 2488212 w 7133550"/>
              <a:gd name="connsiteY1079" fmla="*/ 700666 h 6858000"/>
              <a:gd name="connsiteX1080" fmla="*/ 2559843 w 7133550"/>
              <a:gd name="connsiteY1080" fmla="*/ 770536 h 6858000"/>
              <a:gd name="connsiteX1081" fmla="*/ 2559843 w 7133550"/>
              <a:gd name="connsiteY1081" fmla="*/ 822910 h 6858000"/>
              <a:gd name="connsiteX1082" fmla="*/ 2302204 w 7133550"/>
              <a:gd name="connsiteY1082" fmla="*/ 822910 h 6858000"/>
              <a:gd name="connsiteX1083" fmla="*/ 2302204 w 7133550"/>
              <a:gd name="connsiteY1083" fmla="*/ 770536 h 6858000"/>
              <a:gd name="connsiteX1084" fmla="*/ 2373835 w 7133550"/>
              <a:gd name="connsiteY1084" fmla="*/ 700666 h 6858000"/>
              <a:gd name="connsiteX1085" fmla="*/ 6714380 w 7133550"/>
              <a:gd name="connsiteY1085" fmla="*/ 0 h 6858000"/>
              <a:gd name="connsiteX1086" fmla="*/ 6858466 w 7133550"/>
              <a:gd name="connsiteY1086" fmla="*/ 0 h 6858000"/>
              <a:gd name="connsiteX1087" fmla="*/ 6858466 w 7133550"/>
              <a:gd name="connsiteY1087" fmla="*/ 218499 h 6858000"/>
              <a:gd name="connsiteX1088" fmla="*/ 7116106 w 7133550"/>
              <a:gd name="connsiteY1088" fmla="*/ 218499 h 6858000"/>
              <a:gd name="connsiteX1089" fmla="*/ 7116106 w 7133550"/>
              <a:gd name="connsiteY1089" fmla="*/ 270873 h 6858000"/>
              <a:gd name="connsiteX1090" fmla="*/ 7044474 w 7133550"/>
              <a:gd name="connsiteY1090" fmla="*/ 340743 h 6858000"/>
              <a:gd name="connsiteX1091" fmla="*/ 6930098 w 7133550"/>
              <a:gd name="connsiteY1091" fmla="*/ 340743 h 6858000"/>
              <a:gd name="connsiteX1092" fmla="*/ 6858466 w 7133550"/>
              <a:gd name="connsiteY1092" fmla="*/ 270873 h 6858000"/>
              <a:gd name="connsiteX1093" fmla="*/ 6858466 w 7133550"/>
              <a:gd name="connsiteY1093" fmla="*/ 218500 h 6858000"/>
              <a:gd name="connsiteX1094" fmla="*/ 6820889 w 7133550"/>
              <a:gd name="connsiteY1094" fmla="*/ 218500 h 6858000"/>
              <a:gd name="connsiteX1095" fmla="*/ 6714380 w 7133550"/>
              <a:gd name="connsiteY1095" fmla="*/ 111992 h 6858000"/>
              <a:gd name="connsiteX1096" fmla="*/ 6080261 w 7133550"/>
              <a:gd name="connsiteY1096" fmla="*/ 0 h 6858000"/>
              <a:gd name="connsiteX1097" fmla="*/ 6224347 w 7133550"/>
              <a:gd name="connsiteY1097" fmla="*/ 0 h 6858000"/>
              <a:gd name="connsiteX1098" fmla="*/ 6224347 w 7133550"/>
              <a:gd name="connsiteY1098" fmla="*/ 570788 h 6858000"/>
              <a:gd name="connsiteX1099" fmla="*/ 6481987 w 7133550"/>
              <a:gd name="connsiteY1099" fmla="*/ 570788 h 6858000"/>
              <a:gd name="connsiteX1100" fmla="*/ 6481987 w 7133550"/>
              <a:gd name="connsiteY1100" fmla="*/ 623161 h 6858000"/>
              <a:gd name="connsiteX1101" fmla="*/ 6410355 w 7133550"/>
              <a:gd name="connsiteY1101" fmla="*/ 693031 h 6858000"/>
              <a:gd name="connsiteX1102" fmla="*/ 6295979 w 7133550"/>
              <a:gd name="connsiteY1102" fmla="*/ 693031 h 6858000"/>
              <a:gd name="connsiteX1103" fmla="*/ 6224347 w 7133550"/>
              <a:gd name="connsiteY1103" fmla="*/ 623161 h 6858000"/>
              <a:gd name="connsiteX1104" fmla="*/ 6224347 w 7133550"/>
              <a:gd name="connsiteY1104" fmla="*/ 570789 h 6858000"/>
              <a:gd name="connsiteX1105" fmla="*/ 6186770 w 7133550"/>
              <a:gd name="connsiteY1105" fmla="*/ 570789 h 6858000"/>
              <a:gd name="connsiteX1106" fmla="*/ 6080261 w 7133550"/>
              <a:gd name="connsiteY1106" fmla="*/ 464281 h 6858000"/>
              <a:gd name="connsiteX1107" fmla="*/ 6080261 w 7133550"/>
              <a:gd name="connsiteY1107" fmla="*/ 188322 h 6858000"/>
              <a:gd name="connsiteX1108" fmla="*/ 6080613 w 7133550"/>
              <a:gd name="connsiteY1108" fmla="*/ 180220 h 6858000"/>
              <a:gd name="connsiteX1109" fmla="*/ 6080261 w 7133550"/>
              <a:gd name="connsiteY1109" fmla="*/ 172117 h 6858000"/>
              <a:gd name="connsiteX1110" fmla="*/ 5832954 w 7133550"/>
              <a:gd name="connsiteY1110" fmla="*/ 0 h 6858000"/>
              <a:gd name="connsiteX1111" fmla="*/ 5977040 w 7133550"/>
              <a:gd name="connsiteY1111" fmla="*/ 0 h 6858000"/>
              <a:gd name="connsiteX1112" fmla="*/ 5977040 w 7133550"/>
              <a:gd name="connsiteY1112" fmla="*/ 111993 h 6858000"/>
              <a:gd name="connsiteX1113" fmla="*/ 5870532 w 7133550"/>
              <a:gd name="connsiteY1113" fmla="*/ 218500 h 6858000"/>
              <a:gd name="connsiteX1114" fmla="*/ 5832954 w 7133550"/>
              <a:gd name="connsiteY1114" fmla="*/ 218500 h 6858000"/>
              <a:gd name="connsiteX1115" fmla="*/ 5832954 w 7133550"/>
              <a:gd name="connsiteY1115" fmla="*/ 270873 h 6858000"/>
              <a:gd name="connsiteX1116" fmla="*/ 5761322 w 7133550"/>
              <a:gd name="connsiteY1116" fmla="*/ 340743 h 6858000"/>
              <a:gd name="connsiteX1117" fmla="*/ 5646946 w 7133550"/>
              <a:gd name="connsiteY1117" fmla="*/ 340743 h 6858000"/>
              <a:gd name="connsiteX1118" fmla="*/ 5575314 w 7133550"/>
              <a:gd name="connsiteY1118" fmla="*/ 270873 h 6858000"/>
              <a:gd name="connsiteX1119" fmla="*/ 5575314 w 7133550"/>
              <a:gd name="connsiteY1119" fmla="*/ 218499 h 6858000"/>
              <a:gd name="connsiteX1120" fmla="*/ 5832954 w 7133550"/>
              <a:gd name="connsiteY1120" fmla="*/ 218499 h 6858000"/>
              <a:gd name="connsiteX1121" fmla="*/ 5198835 w 7133550"/>
              <a:gd name="connsiteY1121" fmla="*/ 0 h 6858000"/>
              <a:gd name="connsiteX1122" fmla="*/ 5342921 w 7133550"/>
              <a:gd name="connsiteY1122" fmla="*/ 0 h 6858000"/>
              <a:gd name="connsiteX1123" fmla="*/ 5342921 w 7133550"/>
              <a:gd name="connsiteY1123" fmla="*/ 172117 h 6858000"/>
              <a:gd name="connsiteX1124" fmla="*/ 5342569 w 7133550"/>
              <a:gd name="connsiteY1124" fmla="*/ 180220 h 6858000"/>
              <a:gd name="connsiteX1125" fmla="*/ 5342921 w 7133550"/>
              <a:gd name="connsiteY1125" fmla="*/ 188322 h 6858000"/>
              <a:gd name="connsiteX1126" fmla="*/ 5342921 w 7133550"/>
              <a:gd name="connsiteY1126" fmla="*/ 464281 h 6858000"/>
              <a:gd name="connsiteX1127" fmla="*/ 5236413 w 7133550"/>
              <a:gd name="connsiteY1127" fmla="*/ 570789 h 6858000"/>
              <a:gd name="connsiteX1128" fmla="*/ 5198835 w 7133550"/>
              <a:gd name="connsiteY1128" fmla="*/ 570789 h 6858000"/>
              <a:gd name="connsiteX1129" fmla="*/ 5198835 w 7133550"/>
              <a:gd name="connsiteY1129" fmla="*/ 623162 h 6858000"/>
              <a:gd name="connsiteX1130" fmla="*/ 5127203 w 7133550"/>
              <a:gd name="connsiteY1130" fmla="*/ 693031 h 6858000"/>
              <a:gd name="connsiteX1131" fmla="*/ 5012827 w 7133550"/>
              <a:gd name="connsiteY1131" fmla="*/ 693031 h 6858000"/>
              <a:gd name="connsiteX1132" fmla="*/ 4941195 w 7133550"/>
              <a:gd name="connsiteY1132" fmla="*/ 623162 h 6858000"/>
              <a:gd name="connsiteX1133" fmla="*/ 4941195 w 7133550"/>
              <a:gd name="connsiteY1133" fmla="*/ 570788 h 6858000"/>
              <a:gd name="connsiteX1134" fmla="*/ 5198835 w 7133550"/>
              <a:gd name="connsiteY1134" fmla="*/ 570788 h 6858000"/>
              <a:gd name="connsiteX1135" fmla="*/ 4436249 w 7133550"/>
              <a:gd name="connsiteY1135" fmla="*/ 0 h 6858000"/>
              <a:gd name="connsiteX1136" fmla="*/ 4580335 w 7133550"/>
              <a:gd name="connsiteY1136" fmla="*/ 0 h 6858000"/>
              <a:gd name="connsiteX1137" fmla="*/ 4580335 w 7133550"/>
              <a:gd name="connsiteY1137" fmla="*/ 218499 h 6858000"/>
              <a:gd name="connsiteX1138" fmla="*/ 4837974 w 7133550"/>
              <a:gd name="connsiteY1138" fmla="*/ 218499 h 6858000"/>
              <a:gd name="connsiteX1139" fmla="*/ 4837974 w 7133550"/>
              <a:gd name="connsiteY1139" fmla="*/ 270873 h 6858000"/>
              <a:gd name="connsiteX1140" fmla="*/ 4766342 w 7133550"/>
              <a:gd name="connsiteY1140" fmla="*/ 340743 h 6858000"/>
              <a:gd name="connsiteX1141" fmla="*/ 4651966 w 7133550"/>
              <a:gd name="connsiteY1141" fmla="*/ 340743 h 6858000"/>
              <a:gd name="connsiteX1142" fmla="*/ 4580334 w 7133550"/>
              <a:gd name="connsiteY1142" fmla="*/ 270873 h 6858000"/>
              <a:gd name="connsiteX1143" fmla="*/ 4580334 w 7133550"/>
              <a:gd name="connsiteY1143" fmla="*/ 218500 h 6858000"/>
              <a:gd name="connsiteX1144" fmla="*/ 4542758 w 7133550"/>
              <a:gd name="connsiteY1144" fmla="*/ 218500 h 6858000"/>
              <a:gd name="connsiteX1145" fmla="*/ 4436249 w 7133550"/>
              <a:gd name="connsiteY1145" fmla="*/ 111993 h 6858000"/>
              <a:gd name="connsiteX1146" fmla="*/ 3802130 w 7133550"/>
              <a:gd name="connsiteY1146" fmla="*/ 0 h 6858000"/>
              <a:gd name="connsiteX1147" fmla="*/ 3946216 w 7133550"/>
              <a:gd name="connsiteY1147" fmla="*/ 0 h 6858000"/>
              <a:gd name="connsiteX1148" fmla="*/ 3946216 w 7133550"/>
              <a:gd name="connsiteY1148" fmla="*/ 570788 h 6858000"/>
              <a:gd name="connsiteX1149" fmla="*/ 4203856 w 7133550"/>
              <a:gd name="connsiteY1149" fmla="*/ 570788 h 6858000"/>
              <a:gd name="connsiteX1150" fmla="*/ 4203856 w 7133550"/>
              <a:gd name="connsiteY1150" fmla="*/ 623162 h 6858000"/>
              <a:gd name="connsiteX1151" fmla="*/ 4132224 w 7133550"/>
              <a:gd name="connsiteY1151" fmla="*/ 693032 h 6858000"/>
              <a:gd name="connsiteX1152" fmla="*/ 4017848 w 7133550"/>
              <a:gd name="connsiteY1152" fmla="*/ 693032 h 6858000"/>
              <a:gd name="connsiteX1153" fmla="*/ 3946216 w 7133550"/>
              <a:gd name="connsiteY1153" fmla="*/ 623162 h 6858000"/>
              <a:gd name="connsiteX1154" fmla="*/ 3946216 w 7133550"/>
              <a:gd name="connsiteY1154" fmla="*/ 570789 h 6858000"/>
              <a:gd name="connsiteX1155" fmla="*/ 3908639 w 7133550"/>
              <a:gd name="connsiteY1155" fmla="*/ 570789 h 6858000"/>
              <a:gd name="connsiteX1156" fmla="*/ 3802130 w 7133550"/>
              <a:gd name="connsiteY1156" fmla="*/ 464281 h 6858000"/>
              <a:gd name="connsiteX1157" fmla="*/ 3802130 w 7133550"/>
              <a:gd name="connsiteY1157" fmla="*/ 188322 h 6858000"/>
              <a:gd name="connsiteX1158" fmla="*/ 3802482 w 7133550"/>
              <a:gd name="connsiteY1158" fmla="*/ 180220 h 6858000"/>
              <a:gd name="connsiteX1159" fmla="*/ 3802130 w 7133550"/>
              <a:gd name="connsiteY1159" fmla="*/ 172117 h 6858000"/>
              <a:gd name="connsiteX1160" fmla="*/ 3554823 w 7133550"/>
              <a:gd name="connsiteY1160" fmla="*/ 0 h 6858000"/>
              <a:gd name="connsiteX1161" fmla="*/ 3698909 w 7133550"/>
              <a:gd name="connsiteY1161" fmla="*/ 0 h 6858000"/>
              <a:gd name="connsiteX1162" fmla="*/ 3698909 w 7133550"/>
              <a:gd name="connsiteY1162" fmla="*/ 111993 h 6858000"/>
              <a:gd name="connsiteX1163" fmla="*/ 3592400 w 7133550"/>
              <a:gd name="connsiteY1163" fmla="*/ 218501 h 6858000"/>
              <a:gd name="connsiteX1164" fmla="*/ 3554823 w 7133550"/>
              <a:gd name="connsiteY1164" fmla="*/ 218501 h 6858000"/>
              <a:gd name="connsiteX1165" fmla="*/ 3554823 w 7133550"/>
              <a:gd name="connsiteY1165" fmla="*/ 270873 h 6858000"/>
              <a:gd name="connsiteX1166" fmla="*/ 3483191 w 7133550"/>
              <a:gd name="connsiteY1166" fmla="*/ 340743 h 6858000"/>
              <a:gd name="connsiteX1167" fmla="*/ 3368815 w 7133550"/>
              <a:gd name="connsiteY1167" fmla="*/ 340743 h 6858000"/>
              <a:gd name="connsiteX1168" fmla="*/ 3297183 w 7133550"/>
              <a:gd name="connsiteY1168" fmla="*/ 270873 h 6858000"/>
              <a:gd name="connsiteX1169" fmla="*/ 3297183 w 7133550"/>
              <a:gd name="connsiteY1169" fmla="*/ 218500 h 6858000"/>
              <a:gd name="connsiteX1170" fmla="*/ 3554823 w 7133550"/>
              <a:gd name="connsiteY1170" fmla="*/ 218500 h 6858000"/>
              <a:gd name="connsiteX1171" fmla="*/ 2920704 w 7133550"/>
              <a:gd name="connsiteY1171" fmla="*/ 0 h 6858000"/>
              <a:gd name="connsiteX1172" fmla="*/ 3064790 w 7133550"/>
              <a:gd name="connsiteY1172" fmla="*/ 0 h 6858000"/>
              <a:gd name="connsiteX1173" fmla="*/ 3064790 w 7133550"/>
              <a:gd name="connsiteY1173" fmla="*/ 172118 h 6858000"/>
              <a:gd name="connsiteX1174" fmla="*/ 3064438 w 7133550"/>
              <a:gd name="connsiteY1174" fmla="*/ 180221 h 6858000"/>
              <a:gd name="connsiteX1175" fmla="*/ 3064790 w 7133550"/>
              <a:gd name="connsiteY1175" fmla="*/ 188323 h 6858000"/>
              <a:gd name="connsiteX1176" fmla="*/ 3064790 w 7133550"/>
              <a:gd name="connsiteY1176" fmla="*/ 464282 h 6858000"/>
              <a:gd name="connsiteX1177" fmla="*/ 2958281 w 7133550"/>
              <a:gd name="connsiteY1177" fmla="*/ 570789 h 6858000"/>
              <a:gd name="connsiteX1178" fmla="*/ 2920704 w 7133550"/>
              <a:gd name="connsiteY1178" fmla="*/ 570789 h 6858000"/>
              <a:gd name="connsiteX1179" fmla="*/ 2920704 w 7133550"/>
              <a:gd name="connsiteY1179" fmla="*/ 623162 h 6858000"/>
              <a:gd name="connsiteX1180" fmla="*/ 2849072 w 7133550"/>
              <a:gd name="connsiteY1180" fmla="*/ 693032 h 6858000"/>
              <a:gd name="connsiteX1181" fmla="*/ 2734697 w 7133550"/>
              <a:gd name="connsiteY1181" fmla="*/ 693032 h 6858000"/>
              <a:gd name="connsiteX1182" fmla="*/ 2663065 w 7133550"/>
              <a:gd name="connsiteY1182" fmla="*/ 623162 h 6858000"/>
              <a:gd name="connsiteX1183" fmla="*/ 2663065 w 7133550"/>
              <a:gd name="connsiteY1183" fmla="*/ 570788 h 6858000"/>
              <a:gd name="connsiteX1184" fmla="*/ 2920704 w 7133550"/>
              <a:gd name="connsiteY1184" fmla="*/ 570788 h 6858000"/>
              <a:gd name="connsiteX1185" fmla="*/ 2158118 w 7133550"/>
              <a:gd name="connsiteY1185" fmla="*/ 0 h 6858000"/>
              <a:gd name="connsiteX1186" fmla="*/ 2302204 w 7133550"/>
              <a:gd name="connsiteY1186" fmla="*/ 0 h 6858000"/>
              <a:gd name="connsiteX1187" fmla="*/ 2302204 w 7133550"/>
              <a:gd name="connsiteY1187" fmla="*/ 218500 h 6858000"/>
              <a:gd name="connsiteX1188" fmla="*/ 2559843 w 7133550"/>
              <a:gd name="connsiteY1188" fmla="*/ 218500 h 6858000"/>
              <a:gd name="connsiteX1189" fmla="*/ 2559843 w 7133550"/>
              <a:gd name="connsiteY1189" fmla="*/ 270874 h 6858000"/>
              <a:gd name="connsiteX1190" fmla="*/ 2488212 w 7133550"/>
              <a:gd name="connsiteY1190" fmla="*/ 340743 h 6858000"/>
              <a:gd name="connsiteX1191" fmla="*/ 2373835 w 7133550"/>
              <a:gd name="connsiteY1191" fmla="*/ 340743 h 6858000"/>
              <a:gd name="connsiteX1192" fmla="*/ 2302204 w 7133550"/>
              <a:gd name="connsiteY1192" fmla="*/ 270874 h 6858000"/>
              <a:gd name="connsiteX1193" fmla="*/ 2302204 w 7133550"/>
              <a:gd name="connsiteY1193" fmla="*/ 218501 h 6858000"/>
              <a:gd name="connsiteX1194" fmla="*/ 2264627 w 7133550"/>
              <a:gd name="connsiteY1194" fmla="*/ 218501 h 6858000"/>
              <a:gd name="connsiteX1195" fmla="*/ 2158118 w 7133550"/>
              <a:gd name="connsiteY1195" fmla="*/ 111993 h 6858000"/>
              <a:gd name="connsiteX1196" fmla="*/ 1523999 w 7133550"/>
              <a:gd name="connsiteY1196" fmla="*/ 0 h 6858000"/>
              <a:gd name="connsiteX1197" fmla="*/ 1668086 w 7133550"/>
              <a:gd name="connsiteY1197" fmla="*/ 0 h 6858000"/>
              <a:gd name="connsiteX1198" fmla="*/ 1668086 w 7133550"/>
              <a:gd name="connsiteY1198" fmla="*/ 570789 h 6858000"/>
              <a:gd name="connsiteX1199" fmla="*/ 1925725 w 7133550"/>
              <a:gd name="connsiteY1199" fmla="*/ 570789 h 6858000"/>
              <a:gd name="connsiteX1200" fmla="*/ 1925725 w 7133550"/>
              <a:gd name="connsiteY1200" fmla="*/ 623162 h 6858000"/>
              <a:gd name="connsiteX1201" fmla="*/ 1854092 w 7133550"/>
              <a:gd name="connsiteY1201" fmla="*/ 693032 h 6858000"/>
              <a:gd name="connsiteX1202" fmla="*/ 1739717 w 7133550"/>
              <a:gd name="connsiteY1202" fmla="*/ 693032 h 6858000"/>
              <a:gd name="connsiteX1203" fmla="*/ 1668084 w 7133550"/>
              <a:gd name="connsiteY1203" fmla="*/ 623162 h 6858000"/>
              <a:gd name="connsiteX1204" fmla="*/ 1668084 w 7133550"/>
              <a:gd name="connsiteY1204" fmla="*/ 570789 h 6858000"/>
              <a:gd name="connsiteX1205" fmla="*/ 1630509 w 7133550"/>
              <a:gd name="connsiteY1205" fmla="*/ 570789 h 6858000"/>
              <a:gd name="connsiteX1206" fmla="*/ 1523999 w 7133550"/>
              <a:gd name="connsiteY1206" fmla="*/ 464282 h 6858000"/>
              <a:gd name="connsiteX1207" fmla="*/ 1523999 w 7133550"/>
              <a:gd name="connsiteY1207" fmla="*/ 188323 h 6858000"/>
              <a:gd name="connsiteX1208" fmla="*/ 1524352 w 7133550"/>
              <a:gd name="connsiteY1208" fmla="*/ 180221 h 6858000"/>
              <a:gd name="connsiteX1209" fmla="*/ 1523999 w 7133550"/>
              <a:gd name="connsiteY1209" fmla="*/ 17211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</a:cxnLst>
            <a:rect l="l" t="t" r="r" b="b"/>
            <a:pathLst>
              <a:path w="7133550" h="6858000">
                <a:moveTo>
                  <a:pt x="6587086" y="6664875"/>
                </a:moveTo>
                <a:lnTo>
                  <a:pt x="6624664" y="6664875"/>
                </a:lnTo>
                <a:lnTo>
                  <a:pt x="6624664" y="6664992"/>
                </a:lnTo>
                <a:cubicBezTo>
                  <a:pt x="6686666" y="6664992"/>
                  <a:pt x="6731172" y="6709498"/>
                  <a:pt x="6731172" y="6771501"/>
                </a:cubicBezTo>
                <a:lnTo>
                  <a:pt x="6731172" y="6858000"/>
                </a:lnTo>
                <a:lnTo>
                  <a:pt x="6587086" y="6858000"/>
                </a:lnTo>
                <a:close/>
                <a:moveTo>
                  <a:pt x="5296889" y="6664875"/>
                </a:moveTo>
                <a:lnTo>
                  <a:pt x="5334466" y="6664875"/>
                </a:lnTo>
                <a:lnTo>
                  <a:pt x="5334466" y="6858000"/>
                </a:lnTo>
                <a:lnTo>
                  <a:pt x="5190380" y="6858000"/>
                </a:lnTo>
                <a:lnTo>
                  <a:pt x="5190380" y="6771501"/>
                </a:lnTo>
                <a:lnTo>
                  <a:pt x="5190380" y="6771383"/>
                </a:lnTo>
                <a:cubicBezTo>
                  <a:pt x="5190380" y="6709381"/>
                  <a:pt x="5234886" y="6664875"/>
                  <a:pt x="5296889" y="6664875"/>
                </a:cubicBezTo>
                <a:close/>
                <a:moveTo>
                  <a:pt x="4308954" y="6664875"/>
                </a:moveTo>
                <a:lnTo>
                  <a:pt x="4346532" y="6664875"/>
                </a:lnTo>
                <a:lnTo>
                  <a:pt x="4346532" y="6664992"/>
                </a:lnTo>
                <a:cubicBezTo>
                  <a:pt x="4408534" y="6664992"/>
                  <a:pt x="4453040" y="6709498"/>
                  <a:pt x="4453040" y="6771501"/>
                </a:cubicBezTo>
                <a:lnTo>
                  <a:pt x="4453040" y="6858000"/>
                </a:lnTo>
                <a:lnTo>
                  <a:pt x="4308954" y="6858000"/>
                </a:lnTo>
                <a:close/>
                <a:moveTo>
                  <a:pt x="2030823" y="6664875"/>
                </a:moveTo>
                <a:lnTo>
                  <a:pt x="2068401" y="6664875"/>
                </a:lnTo>
                <a:lnTo>
                  <a:pt x="2068401" y="6664992"/>
                </a:lnTo>
                <a:cubicBezTo>
                  <a:pt x="2130403" y="6664992"/>
                  <a:pt x="2174909" y="6709498"/>
                  <a:pt x="2174909" y="6771501"/>
                </a:cubicBezTo>
                <a:lnTo>
                  <a:pt x="2174909" y="6858000"/>
                </a:lnTo>
                <a:lnTo>
                  <a:pt x="2030823" y="6858000"/>
                </a:lnTo>
                <a:close/>
                <a:moveTo>
                  <a:pt x="740626" y="6664875"/>
                </a:moveTo>
                <a:lnTo>
                  <a:pt x="778204" y="6664875"/>
                </a:lnTo>
                <a:lnTo>
                  <a:pt x="778204" y="6858000"/>
                </a:lnTo>
                <a:lnTo>
                  <a:pt x="634118" y="6858000"/>
                </a:lnTo>
                <a:lnTo>
                  <a:pt x="634118" y="6771501"/>
                </a:lnTo>
                <a:lnTo>
                  <a:pt x="634118" y="6771383"/>
                </a:lnTo>
                <a:cubicBezTo>
                  <a:pt x="634118" y="6709381"/>
                  <a:pt x="678624" y="6664875"/>
                  <a:pt x="740626" y="6664875"/>
                </a:cubicBezTo>
                <a:close/>
                <a:moveTo>
                  <a:pt x="6401077" y="6542631"/>
                </a:moveTo>
                <a:lnTo>
                  <a:pt x="6515454" y="6542631"/>
                </a:lnTo>
                <a:cubicBezTo>
                  <a:pt x="6556554" y="6542631"/>
                  <a:pt x="6587085" y="6572341"/>
                  <a:pt x="6587085" y="6612501"/>
                </a:cubicBezTo>
                <a:lnTo>
                  <a:pt x="6587085" y="6664875"/>
                </a:lnTo>
                <a:lnTo>
                  <a:pt x="6329445" y="6664875"/>
                </a:lnTo>
                <a:lnTo>
                  <a:pt x="6329445" y="6612501"/>
                </a:lnTo>
                <a:cubicBezTo>
                  <a:pt x="6329445" y="6572341"/>
                  <a:pt x="6359976" y="6542631"/>
                  <a:pt x="6401077" y="6542631"/>
                </a:cubicBezTo>
                <a:close/>
                <a:moveTo>
                  <a:pt x="5406098" y="6542631"/>
                </a:moveTo>
                <a:lnTo>
                  <a:pt x="5520474" y="6542631"/>
                </a:lnTo>
                <a:cubicBezTo>
                  <a:pt x="5561575" y="6542631"/>
                  <a:pt x="5592106" y="6572341"/>
                  <a:pt x="5592106" y="6612501"/>
                </a:cubicBezTo>
                <a:lnTo>
                  <a:pt x="5592106" y="6664875"/>
                </a:lnTo>
                <a:lnTo>
                  <a:pt x="5334466" y="6664875"/>
                </a:lnTo>
                <a:lnTo>
                  <a:pt x="5334466" y="6612501"/>
                </a:lnTo>
                <a:cubicBezTo>
                  <a:pt x="5334466" y="6572341"/>
                  <a:pt x="5364998" y="6542631"/>
                  <a:pt x="5406098" y="6542631"/>
                </a:cubicBezTo>
                <a:close/>
                <a:moveTo>
                  <a:pt x="4122946" y="6542631"/>
                </a:moveTo>
                <a:lnTo>
                  <a:pt x="4237322" y="6542631"/>
                </a:lnTo>
                <a:cubicBezTo>
                  <a:pt x="4278423" y="6542631"/>
                  <a:pt x="4308954" y="6572341"/>
                  <a:pt x="4308954" y="6612501"/>
                </a:cubicBezTo>
                <a:lnTo>
                  <a:pt x="4308954" y="6664875"/>
                </a:lnTo>
                <a:lnTo>
                  <a:pt x="4051314" y="6664875"/>
                </a:lnTo>
                <a:lnTo>
                  <a:pt x="4051314" y="6612501"/>
                </a:lnTo>
                <a:cubicBezTo>
                  <a:pt x="4051314" y="6572341"/>
                  <a:pt x="4081846" y="6542631"/>
                  <a:pt x="4122946" y="6542631"/>
                </a:cubicBezTo>
                <a:close/>
                <a:moveTo>
                  <a:pt x="3127966" y="6542631"/>
                </a:moveTo>
                <a:lnTo>
                  <a:pt x="3242342" y="6542631"/>
                </a:lnTo>
                <a:cubicBezTo>
                  <a:pt x="3283443" y="6542631"/>
                  <a:pt x="3313974" y="6572341"/>
                  <a:pt x="3313974" y="6612501"/>
                </a:cubicBezTo>
                <a:lnTo>
                  <a:pt x="3313974" y="6664875"/>
                </a:lnTo>
                <a:lnTo>
                  <a:pt x="3056335" y="6664875"/>
                </a:lnTo>
                <a:lnTo>
                  <a:pt x="3056335" y="6858000"/>
                </a:lnTo>
                <a:lnTo>
                  <a:pt x="2912249" y="6858000"/>
                </a:lnTo>
                <a:lnTo>
                  <a:pt x="2912249" y="6771501"/>
                </a:lnTo>
                <a:lnTo>
                  <a:pt x="2912249" y="6771383"/>
                </a:lnTo>
                <a:cubicBezTo>
                  <a:pt x="2912249" y="6709381"/>
                  <a:pt x="2956755" y="6664875"/>
                  <a:pt x="3018758" y="6664875"/>
                </a:cubicBezTo>
                <a:lnTo>
                  <a:pt x="3056334" y="6664875"/>
                </a:lnTo>
                <a:lnTo>
                  <a:pt x="3056334" y="6612501"/>
                </a:lnTo>
                <a:cubicBezTo>
                  <a:pt x="3056334" y="6572341"/>
                  <a:pt x="3086866" y="6542631"/>
                  <a:pt x="3127966" y="6542631"/>
                </a:cubicBezTo>
                <a:close/>
                <a:moveTo>
                  <a:pt x="1844815" y="6542631"/>
                </a:moveTo>
                <a:lnTo>
                  <a:pt x="1959191" y="6542631"/>
                </a:lnTo>
                <a:cubicBezTo>
                  <a:pt x="2000293" y="6542631"/>
                  <a:pt x="2030823" y="6572341"/>
                  <a:pt x="2030823" y="6612501"/>
                </a:cubicBezTo>
                <a:lnTo>
                  <a:pt x="2030823" y="6664875"/>
                </a:lnTo>
                <a:lnTo>
                  <a:pt x="1773184" y="6664875"/>
                </a:lnTo>
                <a:lnTo>
                  <a:pt x="1773184" y="6612501"/>
                </a:lnTo>
                <a:cubicBezTo>
                  <a:pt x="1773184" y="6572341"/>
                  <a:pt x="1803715" y="6542631"/>
                  <a:pt x="1844815" y="6542631"/>
                </a:cubicBezTo>
                <a:close/>
                <a:moveTo>
                  <a:pt x="849836" y="6542631"/>
                </a:moveTo>
                <a:lnTo>
                  <a:pt x="964212" y="6542631"/>
                </a:lnTo>
                <a:cubicBezTo>
                  <a:pt x="1005312" y="6542631"/>
                  <a:pt x="1035844" y="6572341"/>
                  <a:pt x="1035844" y="6612501"/>
                </a:cubicBezTo>
                <a:lnTo>
                  <a:pt x="1035844" y="6664875"/>
                </a:lnTo>
                <a:lnTo>
                  <a:pt x="778204" y="6664875"/>
                </a:lnTo>
                <a:lnTo>
                  <a:pt x="778204" y="6612501"/>
                </a:lnTo>
                <a:cubicBezTo>
                  <a:pt x="778204" y="6572341"/>
                  <a:pt x="808736" y="6542631"/>
                  <a:pt x="849836" y="6542631"/>
                </a:cubicBezTo>
                <a:close/>
                <a:moveTo>
                  <a:pt x="6978478" y="6412754"/>
                </a:moveTo>
                <a:lnTo>
                  <a:pt x="7133550" y="6412754"/>
                </a:lnTo>
                <a:lnTo>
                  <a:pt x="7133550" y="6534998"/>
                </a:lnTo>
                <a:lnTo>
                  <a:pt x="7050110" y="6534998"/>
                </a:lnTo>
                <a:cubicBezTo>
                  <a:pt x="7009009" y="6534998"/>
                  <a:pt x="6978478" y="6505288"/>
                  <a:pt x="6978478" y="6465128"/>
                </a:cubicBezTo>
                <a:close/>
                <a:moveTo>
                  <a:pt x="5695326" y="6412754"/>
                </a:moveTo>
                <a:lnTo>
                  <a:pt x="5952966" y="6412754"/>
                </a:lnTo>
                <a:lnTo>
                  <a:pt x="5952966" y="6465128"/>
                </a:lnTo>
                <a:cubicBezTo>
                  <a:pt x="5952966" y="6505288"/>
                  <a:pt x="5922435" y="6534998"/>
                  <a:pt x="5881334" y="6534998"/>
                </a:cubicBezTo>
                <a:lnTo>
                  <a:pt x="5766958" y="6534998"/>
                </a:lnTo>
                <a:cubicBezTo>
                  <a:pt x="5725858" y="6534998"/>
                  <a:pt x="5695326" y="6505288"/>
                  <a:pt x="5695326" y="6465128"/>
                </a:cubicBezTo>
                <a:close/>
                <a:moveTo>
                  <a:pt x="4700347" y="6412754"/>
                </a:moveTo>
                <a:lnTo>
                  <a:pt x="4957987" y="6412754"/>
                </a:lnTo>
                <a:lnTo>
                  <a:pt x="4957987" y="6465128"/>
                </a:lnTo>
                <a:cubicBezTo>
                  <a:pt x="4957987" y="6505288"/>
                  <a:pt x="4927456" y="6534998"/>
                  <a:pt x="4886355" y="6534998"/>
                </a:cubicBezTo>
                <a:lnTo>
                  <a:pt x="4771979" y="6534998"/>
                </a:lnTo>
                <a:cubicBezTo>
                  <a:pt x="4730879" y="6534998"/>
                  <a:pt x="4700347" y="6505288"/>
                  <a:pt x="4700347" y="6465128"/>
                </a:cubicBezTo>
                <a:close/>
                <a:moveTo>
                  <a:pt x="3417195" y="6412754"/>
                </a:moveTo>
                <a:lnTo>
                  <a:pt x="3674835" y="6412754"/>
                </a:lnTo>
                <a:lnTo>
                  <a:pt x="3674835" y="6465128"/>
                </a:lnTo>
                <a:cubicBezTo>
                  <a:pt x="3674835" y="6505288"/>
                  <a:pt x="3644304" y="6534998"/>
                  <a:pt x="3603203" y="6534998"/>
                </a:cubicBezTo>
                <a:lnTo>
                  <a:pt x="3488827" y="6534998"/>
                </a:lnTo>
                <a:cubicBezTo>
                  <a:pt x="3447727" y="6534998"/>
                  <a:pt x="3417195" y="6505288"/>
                  <a:pt x="3417195" y="6465128"/>
                </a:cubicBezTo>
                <a:close/>
                <a:moveTo>
                  <a:pt x="2422217" y="6412754"/>
                </a:moveTo>
                <a:lnTo>
                  <a:pt x="2679856" y="6412754"/>
                </a:lnTo>
                <a:lnTo>
                  <a:pt x="2679856" y="6465128"/>
                </a:lnTo>
                <a:cubicBezTo>
                  <a:pt x="2679856" y="6505288"/>
                  <a:pt x="2649325" y="6534998"/>
                  <a:pt x="2608225" y="6534998"/>
                </a:cubicBezTo>
                <a:lnTo>
                  <a:pt x="2493849" y="6534998"/>
                </a:lnTo>
                <a:cubicBezTo>
                  <a:pt x="2452748" y="6534998"/>
                  <a:pt x="2422217" y="6505288"/>
                  <a:pt x="2422217" y="6465128"/>
                </a:cubicBezTo>
                <a:close/>
                <a:moveTo>
                  <a:pt x="1139064" y="6412754"/>
                </a:moveTo>
                <a:lnTo>
                  <a:pt x="1396705" y="6412754"/>
                </a:lnTo>
                <a:lnTo>
                  <a:pt x="1396705" y="6465128"/>
                </a:lnTo>
                <a:cubicBezTo>
                  <a:pt x="1396705" y="6505288"/>
                  <a:pt x="1366174" y="6534998"/>
                  <a:pt x="1325072" y="6534998"/>
                </a:cubicBezTo>
                <a:lnTo>
                  <a:pt x="1210697" y="6534998"/>
                </a:lnTo>
                <a:cubicBezTo>
                  <a:pt x="1169597" y="6534998"/>
                  <a:pt x="1139064" y="6505288"/>
                  <a:pt x="1139064" y="6465128"/>
                </a:cubicBezTo>
                <a:close/>
                <a:moveTo>
                  <a:pt x="6329445" y="6060466"/>
                </a:moveTo>
                <a:lnTo>
                  <a:pt x="6587085" y="6060466"/>
                </a:lnTo>
                <a:lnTo>
                  <a:pt x="6587085" y="6112840"/>
                </a:lnTo>
                <a:cubicBezTo>
                  <a:pt x="6587085" y="6153000"/>
                  <a:pt x="6556554" y="6182710"/>
                  <a:pt x="6515454" y="6182710"/>
                </a:cubicBezTo>
                <a:lnTo>
                  <a:pt x="6401077" y="6182710"/>
                </a:lnTo>
                <a:cubicBezTo>
                  <a:pt x="6359976" y="6182710"/>
                  <a:pt x="6329445" y="6153000"/>
                  <a:pt x="6329445" y="6112840"/>
                </a:cubicBezTo>
                <a:close/>
                <a:moveTo>
                  <a:pt x="5334466" y="6060466"/>
                </a:moveTo>
                <a:lnTo>
                  <a:pt x="5592106" y="6060466"/>
                </a:lnTo>
                <a:lnTo>
                  <a:pt x="5592106" y="6112840"/>
                </a:lnTo>
                <a:cubicBezTo>
                  <a:pt x="5592106" y="6153000"/>
                  <a:pt x="5561575" y="6182710"/>
                  <a:pt x="5520474" y="6182710"/>
                </a:cubicBezTo>
                <a:lnTo>
                  <a:pt x="5406098" y="6182710"/>
                </a:lnTo>
                <a:cubicBezTo>
                  <a:pt x="5364998" y="6182710"/>
                  <a:pt x="5334466" y="6153000"/>
                  <a:pt x="5334466" y="6112840"/>
                </a:cubicBezTo>
                <a:close/>
                <a:moveTo>
                  <a:pt x="4051314" y="6060466"/>
                </a:moveTo>
                <a:lnTo>
                  <a:pt x="4308954" y="6060466"/>
                </a:lnTo>
                <a:lnTo>
                  <a:pt x="4308954" y="6112840"/>
                </a:lnTo>
                <a:cubicBezTo>
                  <a:pt x="4308954" y="6153000"/>
                  <a:pt x="4278423" y="6182710"/>
                  <a:pt x="4237322" y="6182710"/>
                </a:cubicBezTo>
                <a:lnTo>
                  <a:pt x="4122946" y="6182710"/>
                </a:lnTo>
                <a:cubicBezTo>
                  <a:pt x="4081846" y="6182710"/>
                  <a:pt x="4051314" y="6153000"/>
                  <a:pt x="4051314" y="6112840"/>
                </a:cubicBezTo>
                <a:close/>
                <a:moveTo>
                  <a:pt x="1773184" y="6060466"/>
                </a:moveTo>
                <a:lnTo>
                  <a:pt x="2030823" y="6060466"/>
                </a:lnTo>
                <a:lnTo>
                  <a:pt x="2030823" y="6112840"/>
                </a:lnTo>
                <a:cubicBezTo>
                  <a:pt x="2030823" y="6153000"/>
                  <a:pt x="2000293" y="6182710"/>
                  <a:pt x="1959191" y="6182710"/>
                </a:cubicBezTo>
                <a:lnTo>
                  <a:pt x="1844815" y="6182710"/>
                </a:lnTo>
                <a:cubicBezTo>
                  <a:pt x="1803715" y="6182710"/>
                  <a:pt x="1773184" y="6153000"/>
                  <a:pt x="1773184" y="6112840"/>
                </a:cubicBezTo>
                <a:close/>
                <a:moveTo>
                  <a:pt x="778204" y="6060466"/>
                </a:moveTo>
                <a:lnTo>
                  <a:pt x="1035844" y="6060466"/>
                </a:lnTo>
                <a:lnTo>
                  <a:pt x="1035844" y="6112840"/>
                </a:lnTo>
                <a:cubicBezTo>
                  <a:pt x="1035844" y="6153000"/>
                  <a:pt x="1005312" y="6182710"/>
                  <a:pt x="964212" y="6182710"/>
                </a:cubicBezTo>
                <a:lnTo>
                  <a:pt x="849836" y="6182710"/>
                </a:lnTo>
                <a:cubicBezTo>
                  <a:pt x="808736" y="6182710"/>
                  <a:pt x="778204" y="6153000"/>
                  <a:pt x="778204" y="6112840"/>
                </a:cubicBezTo>
                <a:close/>
                <a:moveTo>
                  <a:pt x="6940901" y="5631496"/>
                </a:moveTo>
                <a:lnTo>
                  <a:pt x="6978478" y="5631496"/>
                </a:lnTo>
                <a:lnTo>
                  <a:pt x="6978478" y="6412754"/>
                </a:lnTo>
                <a:lnTo>
                  <a:pt x="6940901" y="6412754"/>
                </a:lnTo>
                <a:cubicBezTo>
                  <a:pt x="6878898" y="6412754"/>
                  <a:pt x="6834392" y="6368248"/>
                  <a:pt x="6834392" y="6306246"/>
                </a:cubicBezTo>
                <a:lnTo>
                  <a:pt x="6834392" y="6030286"/>
                </a:lnTo>
                <a:cubicBezTo>
                  <a:pt x="6834392" y="6027468"/>
                  <a:pt x="6834627" y="6024885"/>
                  <a:pt x="6834745" y="6022184"/>
                </a:cubicBezTo>
                <a:cubicBezTo>
                  <a:pt x="6834627" y="6019483"/>
                  <a:pt x="6834392" y="6016782"/>
                  <a:pt x="6834392" y="6014081"/>
                </a:cubicBezTo>
                <a:lnTo>
                  <a:pt x="6834392" y="5738122"/>
                </a:lnTo>
                <a:lnTo>
                  <a:pt x="6834392" y="5738004"/>
                </a:lnTo>
                <a:cubicBezTo>
                  <a:pt x="6834392" y="5676002"/>
                  <a:pt x="6878898" y="5631496"/>
                  <a:pt x="6940901" y="5631496"/>
                </a:cubicBezTo>
                <a:close/>
                <a:moveTo>
                  <a:pt x="5952967" y="5631496"/>
                </a:moveTo>
                <a:lnTo>
                  <a:pt x="5990545" y="5631496"/>
                </a:lnTo>
                <a:lnTo>
                  <a:pt x="5990545" y="5631613"/>
                </a:lnTo>
                <a:cubicBezTo>
                  <a:pt x="6052547" y="5631613"/>
                  <a:pt x="6097053" y="5676119"/>
                  <a:pt x="6097053" y="5738122"/>
                </a:cubicBezTo>
                <a:lnTo>
                  <a:pt x="6097053" y="6014081"/>
                </a:lnTo>
                <a:cubicBezTo>
                  <a:pt x="6097053" y="6016899"/>
                  <a:pt x="6096818" y="6019483"/>
                  <a:pt x="6096701" y="6022184"/>
                </a:cubicBezTo>
                <a:cubicBezTo>
                  <a:pt x="6096818" y="6024885"/>
                  <a:pt x="6097053" y="6027585"/>
                  <a:pt x="6097053" y="6030286"/>
                </a:cubicBezTo>
                <a:lnTo>
                  <a:pt x="6097053" y="6306246"/>
                </a:lnTo>
                <a:cubicBezTo>
                  <a:pt x="6097053" y="6368248"/>
                  <a:pt x="6052547" y="6412754"/>
                  <a:pt x="5990545" y="6412754"/>
                </a:cubicBezTo>
                <a:lnTo>
                  <a:pt x="5952967" y="6412754"/>
                </a:lnTo>
                <a:close/>
                <a:moveTo>
                  <a:pt x="4662770" y="5631496"/>
                </a:moveTo>
                <a:lnTo>
                  <a:pt x="4700347" y="5631496"/>
                </a:lnTo>
                <a:lnTo>
                  <a:pt x="4700347" y="6412754"/>
                </a:lnTo>
                <a:lnTo>
                  <a:pt x="4662770" y="6412754"/>
                </a:lnTo>
                <a:cubicBezTo>
                  <a:pt x="4600767" y="6412754"/>
                  <a:pt x="4556261" y="6368248"/>
                  <a:pt x="4556261" y="6306246"/>
                </a:cubicBezTo>
                <a:lnTo>
                  <a:pt x="4556261" y="6030286"/>
                </a:lnTo>
                <a:cubicBezTo>
                  <a:pt x="4556261" y="6027468"/>
                  <a:pt x="4556496" y="6024885"/>
                  <a:pt x="4556613" y="6022184"/>
                </a:cubicBezTo>
                <a:cubicBezTo>
                  <a:pt x="4556496" y="6019483"/>
                  <a:pt x="4556261" y="6016782"/>
                  <a:pt x="4556261" y="6014081"/>
                </a:cubicBezTo>
                <a:lnTo>
                  <a:pt x="4556261" y="5738122"/>
                </a:lnTo>
                <a:lnTo>
                  <a:pt x="4556261" y="5738004"/>
                </a:lnTo>
                <a:cubicBezTo>
                  <a:pt x="4556261" y="5676002"/>
                  <a:pt x="4600767" y="5631496"/>
                  <a:pt x="4662770" y="5631496"/>
                </a:cubicBezTo>
                <a:close/>
                <a:moveTo>
                  <a:pt x="3674835" y="5631496"/>
                </a:moveTo>
                <a:lnTo>
                  <a:pt x="3712413" y="5631496"/>
                </a:lnTo>
                <a:lnTo>
                  <a:pt x="3712413" y="5631613"/>
                </a:lnTo>
                <a:cubicBezTo>
                  <a:pt x="3774415" y="5631613"/>
                  <a:pt x="3818921" y="5676119"/>
                  <a:pt x="3818921" y="5738122"/>
                </a:cubicBezTo>
                <a:lnTo>
                  <a:pt x="3818921" y="6014081"/>
                </a:lnTo>
                <a:cubicBezTo>
                  <a:pt x="3818921" y="6016899"/>
                  <a:pt x="3818686" y="6019483"/>
                  <a:pt x="3818569" y="6022184"/>
                </a:cubicBezTo>
                <a:cubicBezTo>
                  <a:pt x="3818686" y="6024885"/>
                  <a:pt x="3818921" y="6027585"/>
                  <a:pt x="3818921" y="6030286"/>
                </a:cubicBezTo>
                <a:lnTo>
                  <a:pt x="3818921" y="6306246"/>
                </a:lnTo>
                <a:cubicBezTo>
                  <a:pt x="3818921" y="6368248"/>
                  <a:pt x="3774415" y="6412754"/>
                  <a:pt x="3712413" y="6412754"/>
                </a:cubicBezTo>
                <a:lnTo>
                  <a:pt x="3674835" y="6412754"/>
                </a:lnTo>
                <a:close/>
                <a:moveTo>
                  <a:pt x="2384640" y="5631496"/>
                </a:moveTo>
                <a:lnTo>
                  <a:pt x="2422217" y="5631496"/>
                </a:lnTo>
                <a:lnTo>
                  <a:pt x="2422217" y="6412754"/>
                </a:lnTo>
                <a:lnTo>
                  <a:pt x="2384640" y="6412754"/>
                </a:lnTo>
                <a:cubicBezTo>
                  <a:pt x="2322637" y="6412754"/>
                  <a:pt x="2278131" y="6368248"/>
                  <a:pt x="2278131" y="6306246"/>
                </a:cubicBezTo>
                <a:lnTo>
                  <a:pt x="2278131" y="6030286"/>
                </a:lnTo>
                <a:cubicBezTo>
                  <a:pt x="2278131" y="6027468"/>
                  <a:pt x="2278365" y="6024885"/>
                  <a:pt x="2278482" y="6022184"/>
                </a:cubicBezTo>
                <a:cubicBezTo>
                  <a:pt x="2278365" y="6019483"/>
                  <a:pt x="2278131" y="6016782"/>
                  <a:pt x="2278131" y="6014081"/>
                </a:cubicBezTo>
                <a:lnTo>
                  <a:pt x="2278131" y="5738122"/>
                </a:lnTo>
                <a:lnTo>
                  <a:pt x="2278131" y="5738004"/>
                </a:lnTo>
                <a:cubicBezTo>
                  <a:pt x="2278131" y="5676002"/>
                  <a:pt x="2322637" y="5631496"/>
                  <a:pt x="2384640" y="5631496"/>
                </a:cubicBezTo>
                <a:close/>
                <a:moveTo>
                  <a:pt x="1396705" y="5631496"/>
                </a:moveTo>
                <a:lnTo>
                  <a:pt x="1434282" y="5631496"/>
                </a:lnTo>
                <a:lnTo>
                  <a:pt x="1434282" y="5631613"/>
                </a:lnTo>
                <a:cubicBezTo>
                  <a:pt x="1496285" y="5631613"/>
                  <a:pt x="1540791" y="5676119"/>
                  <a:pt x="1540791" y="5738122"/>
                </a:cubicBezTo>
                <a:lnTo>
                  <a:pt x="1540791" y="6014081"/>
                </a:lnTo>
                <a:cubicBezTo>
                  <a:pt x="1540791" y="6016899"/>
                  <a:pt x="1540555" y="6019483"/>
                  <a:pt x="1540439" y="6022184"/>
                </a:cubicBezTo>
                <a:cubicBezTo>
                  <a:pt x="1540555" y="6024885"/>
                  <a:pt x="1540791" y="6027585"/>
                  <a:pt x="1540791" y="6030286"/>
                </a:cubicBezTo>
                <a:lnTo>
                  <a:pt x="1540791" y="6306246"/>
                </a:lnTo>
                <a:cubicBezTo>
                  <a:pt x="1540791" y="6368248"/>
                  <a:pt x="1496285" y="6412754"/>
                  <a:pt x="1434282" y="6412754"/>
                </a:cubicBezTo>
                <a:lnTo>
                  <a:pt x="1396705" y="6412754"/>
                </a:lnTo>
                <a:close/>
                <a:moveTo>
                  <a:pt x="7050110" y="5509252"/>
                </a:moveTo>
                <a:lnTo>
                  <a:pt x="7133550" y="5509252"/>
                </a:lnTo>
                <a:lnTo>
                  <a:pt x="7133550" y="5631496"/>
                </a:lnTo>
                <a:lnTo>
                  <a:pt x="6978478" y="5631496"/>
                </a:lnTo>
                <a:lnTo>
                  <a:pt x="6978478" y="5579123"/>
                </a:lnTo>
                <a:cubicBezTo>
                  <a:pt x="6978478" y="5538962"/>
                  <a:pt x="7009009" y="5509252"/>
                  <a:pt x="7050110" y="5509252"/>
                </a:cubicBezTo>
                <a:close/>
                <a:moveTo>
                  <a:pt x="5766958" y="5509252"/>
                </a:moveTo>
                <a:lnTo>
                  <a:pt x="5881334" y="5509252"/>
                </a:lnTo>
                <a:cubicBezTo>
                  <a:pt x="5922435" y="5509252"/>
                  <a:pt x="5952966" y="5538962"/>
                  <a:pt x="5952966" y="5579123"/>
                </a:cubicBezTo>
                <a:lnTo>
                  <a:pt x="5952966" y="5631496"/>
                </a:lnTo>
                <a:lnTo>
                  <a:pt x="5695326" y="5631496"/>
                </a:lnTo>
                <a:lnTo>
                  <a:pt x="5695326" y="5579123"/>
                </a:lnTo>
                <a:cubicBezTo>
                  <a:pt x="5695326" y="5538962"/>
                  <a:pt x="5725858" y="5509252"/>
                  <a:pt x="5766958" y="5509252"/>
                </a:cubicBezTo>
                <a:close/>
                <a:moveTo>
                  <a:pt x="4771979" y="5509252"/>
                </a:moveTo>
                <a:lnTo>
                  <a:pt x="4886355" y="5509252"/>
                </a:lnTo>
                <a:cubicBezTo>
                  <a:pt x="4927456" y="5509252"/>
                  <a:pt x="4957987" y="5538962"/>
                  <a:pt x="4957987" y="5579123"/>
                </a:cubicBezTo>
                <a:lnTo>
                  <a:pt x="4957987" y="5631496"/>
                </a:lnTo>
                <a:lnTo>
                  <a:pt x="4700347" y="5631496"/>
                </a:lnTo>
                <a:lnTo>
                  <a:pt x="4700347" y="5579123"/>
                </a:lnTo>
                <a:cubicBezTo>
                  <a:pt x="4700347" y="5538962"/>
                  <a:pt x="4730879" y="5509252"/>
                  <a:pt x="4771979" y="5509252"/>
                </a:cubicBezTo>
                <a:close/>
                <a:moveTo>
                  <a:pt x="3488827" y="5509252"/>
                </a:moveTo>
                <a:lnTo>
                  <a:pt x="3603203" y="5509252"/>
                </a:lnTo>
                <a:cubicBezTo>
                  <a:pt x="3644304" y="5509252"/>
                  <a:pt x="3674835" y="5538962"/>
                  <a:pt x="3674835" y="5579123"/>
                </a:cubicBezTo>
                <a:lnTo>
                  <a:pt x="3674835" y="5631496"/>
                </a:lnTo>
                <a:lnTo>
                  <a:pt x="3417195" y="5631496"/>
                </a:lnTo>
                <a:lnTo>
                  <a:pt x="3417195" y="5579123"/>
                </a:lnTo>
                <a:cubicBezTo>
                  <a:pt x="3417195" y="5538962"/>
                  <a:pt x="3447727" y="5509252"/>
                  <a:pt x="3488827" y="5509252"/>
                </a:cubicBezTo>
                <a:close/>
                <a:moveTo>
                  <a:pt x="2493849" y="5509252"/>
                </a:moveTo>
                <a:lnTo>
                  <a:pt x="2608225" y="5509252"/>
                </a:lnTo>
                <a:cubicBezTo>
                  <a:pt x="2649325" y="5509252"/>
                  <a:pt x="2679856" y="5538962"/>
                  <a:pt x="2679856" y="5579123"/>
                </a:cubicBezTo>
                <a:lnTo>
                  <a:pt x="2679856" y="5631496"/>
                </a:lnTo>
                <a:lnTo>
                  <a:pt x="2422217" y="5631496"/>
                </a:lnTo>
                <a:lnTo>
                  <a:pt x="2422217" y="5579123"/>
                </a:lnTo>
                <a:cubicBezTo>
                  <a:pt x="2422217" y="5538962"/>
                  <a:pt x="2452748" y="5509252"/>
                  <a:pt x="2493849" y="5509252"/>
                </a:cubicBezTo>
                <a:close/>
                <a:moveTo>
                  <a:pt x="1210697" y="5509252"/>
                </a:moveTo>
                <a:lnTo>
                  <a:pt x="1325072" y="5509252"/>
                </a:lnTo>
                <a:cubicBezTo>
                  <a:pt x="1366174" y="5509252"/>
                  <a:pt x="1396705" y="5538962"/>
                  <a:pt x="1396705" y="5579123"/>
                </a:cubicBezTo>
                <a:lnTo>
                  <a:pt x="1396705" y="5631496"/>
                </a:lnTo>
                <a:lnTo>
                  <a:pt x="1139064" y="5631496"/>
                </a:lnTo>
                <a:lnTo>
                  <a:pt x="1139064" y="5579123"/>
                </a:lnTo>
                <a:cubicBezTo>
                  <a:pt x="1139064" y="5538962"/>
                  <a:pt x="1169597" y="5509252"/>
                  <a:pt x="1210697" y="5509252"/>
                </a:cubicBezTo>
                <a:close/>
                <a:moveTo>
                  <a:pt x="215716" y="5509252"/>
                </a:moveTo>
                <a:lnTo>
                  <a:pt x="330093" y="5509252"/>
                </a:lnTo>
                <a:cubicBezTo>
                  <a:pt x="371194" y="5509252"/>
                  <a:pt x="401724" y="5538962"/>
                  <a:pt x="401724" y="5579123"/>
                </a:cubicBezTo>
                <a:lnTo>
                  <a:pt x="401724" y="5631496"/>
                </a:lnTo>
                <a:lnTo>
                  <a:pt x="144086" y="5631496"/>
                </a:lnTo>
                <a:lnTo>
                  <a:pt x="144086" y="6412754"/>
                </a:lnTo>
                <a:lnTo>
                  <a:pt x="401724" y="6412754"/>
                </a:lnTo>
                <a:lnTo>
                  <a:pt x="401724" y="6465128"/>
                </a:lnTo>
                <a:cubicBezTo>
                  <a:pt x="401724" y="6505288"/>
                  <a:pt x="371194" y="6534998"/>
                  <a:pt x="330093" y="6534998"/>
                </a:cubicBezTo>
                <a:lnTo>
                  <a:pt x="215716" y="6534998"/>
                </a:lnTo>
                <a:cubicBezTo>
                  <a:pt x="174616" y="6534998"/>
                  <a:pt x="144085" y="6505288"/>
                  <a:pt x="144085" y="6465128"/>
                </a:cubicBezTo>
                <a:lnTo>
                  <a:pt x="144085" y="6412754"/>
                </a:lnTo>
                <a:lnTo>
                  <a:pt x="106509" y="6412754"/>
                </a:lnTo>
                <a:cubicBezTo>
                  <a:pt x="44506" y="6412754"/>
                  <a:pt x="0" y="6368248"/>
                  <a:pt x="0" y="6306246"/>
                </a:cubicBezTo>
                <a:lnTo>
                  <a:pt x="0" y="6030286"/>
                </a:lnTo>
                <a:cubicBezTo>
                  <a:pt x="0" y="6027468"/>
                  <a:pt x="234" y="6024885"/>
                  <a:pt x="351" y="6022184"/>
                </a:cubicBezTo>
                <a:cubicBezTo>
                  <a:pt x="234" y="6019483"/>
                  <a:pt x="0" y="6016782"/>
                  <a:pt x="0" y="6014081"/>
                </a:cubicBezTo>
                <a:lnTo>
                  <a:pt x="0" y="5738122"/>
                </a:lnTo>
                <a:lnTo>
                  <a:pt x="0" y="5738004"/>
                </a:lnTo>
                <a:cubicBezTo>
                  <a:pt x="0" y="5676002"/>
                  <a:pt x="44506" y="5631496"/>
                  <a:pt x="106509" y="5631496"/>
                </a:cubicBezTo>
                <a:lnTo>
                  <a:pt x="144085" y="5631496"/>
                </a:lnTo>
                <a:lnTo>
                  <a:pt x="144085" y="5579123"/>
                </a:lnTo>
                <a:cubicBezTo>
                  <a:pt x="144085" y="5538962"/>
                  <a:pt x="174616" y="5509252"/>
                  <a:pt x="215716" y="5509252"/>
                </a:cubicBezTo>
                <a:close/>
                <a:moveTo>
                  <a:pt x="6587086" y="5279209"/>
                </a:moveTo>
                <a:lnTo>
                  <a:pt x="6624664" y="5279209"/>
                </a:lnTo>
                <a:lnTo>
                  <a:pt x="6624664" y="5279325"/>
                </a:lnTo>
                <a:cubicBezTo>
                  <a:pt x="6686666" y="5279325"/>
                  <a:pt x="6731172" y="5323831"/>
                  <a:pt x="6731172" y="5385834"/>
                </a:cubicBezTo>
                <a:lnTo>
                  <a:pt x="6731172" y="5661793"/>
                </a:lnTo>
                <a:cubicBezTo>
                  <a:pt x="6731172" y="5664611"/>
                  <a:pt x="6730937" y="5667195"/>
                  <a:pt x="6730820" y="5669896"/>
                </a:cubicBezTo>
                <a:cubicBezTo>
                  <a:pt x="6730937" y="5672597"/>
                  <a:pt x="6731172" y="5675297"/>
                  <a:pt x="6731172" y="5677998"/>
                </a:cubicBezTo>
                <a:lnTo>
                  <a:pt x="6731172" y="5953958"/>
                </a:lnTo>
                <a:cubicBezTo>
                  <a:pt x="6731172" y="6015960"/>
                  <a:pt x="6686666" y="6060466"/>
                  <a:pt x="6624664" y="6060466"/>
                </a:cubicBezTo>
                <a:lnTo>
                  <a:pt x="6587086" y="6060466"/>
                </a:lnTo>
                <a:close/>
                <a:moveTo>
                  <a:pt x="5296889" y="5279209"/>
                </a:moveTo>
                <a:lnTo>
                  <a:pt x="5334466" y="5279209"/>
                </a:lnTo>
                <a:lnTo>
                  <a:pt x="5334466" y="6060466"/>
                </a:lnTo>
                <a:lnTo>
                  <a:pt x="5296889" y="6060466"/>
                </a:lnTo>
                <a:cubicBezTo>
                  <a:pt x="5234886" y="6060466"/>
                  <a:pt x="5190380" y="6015960"/>
                  <a:pt x="5190380" y="5953958"/>
                </a:cubicBezTo>
                <a:lnTo>
                  <a:pt x="5190380" y="5677998"/>
                </a:lnTo>
                <a:cubicBezTo>
                  <a:pt x="5190380" y="5675180"/>
                  <a:pt x="5190615" y="5672597"/>
                  <a:pt x="5190732" y="5669896"/>
                </a:cubicBezTo>
                <a:cubicBezTo>
                  <a:pt x="5190615" y="5667195"/>
                  <a:pt x="5190380" y="5664494"/>
                  <a:pt x="5190380" y="5661793"/>
                </a:cubicBezTo>
                <a:lnTo>
                  <a:pt x="5190380" y="5385834"/>
                </a:lnTo>
                <a:lnTo>
                  <a:pt x="5190380" y="5385716"/>
                </a:lnTo>
                <a:cubicBezTo>
                  <a:pt x="5190380" y="5323715"/>
                  <a:pt x="5234886" y="5279209"/>
                  <a:pt x="5296889" y="5279209"/>
                </a:cubicBezTo>
                <a:close/>
                <a:moveTo>
                  <a:pt x="4308954" y="5279209"/>
                </a:moveTo>
                <a:lnTo>
                  <a:pt x="4346532" y="5279209"/>
                </a:lnTo>
                <a:lnTo>
                  <a:pt x="4346532" y="5279325"/>
                </a:lnTo>
                <a:cubicBezTo>
                  <a:pt x="4408534" y="5279325"/>
                  <a:pt x="4453040" y="5323831"/>
                  <a:pt x="4453040" y="5385834"/>
                </a:cubicBezTo>
                <a:lnTo>
                  <a:pt x="4453040" y="5661793"/>
                </a:lnTo>
                <a:cubicBezTo>
                  <a:pt x="4453040" y="5664611"/>
                  <a:pt x="4452805" y="5667195"/>
                  <a:pt x="4452688" y="5669896"/>
                </a:cubicBezTo>
                <a:cubicBezTo>
                  <a:pt x="4452805" y="5672597"/>
                  <a:pt x="4453040" y="5675297"/>
                  <a:pt x="4453040" y="5677998"/>
                </a:cubicBezTo>
                <a:lnTo>
                  <a:pt x="4453040" y="5953958"/>
                </a:lnTo>
                <a:cubicBezTo>
                  <a:pt x="4453040" y="6015960"/>
                  <a:pt x="4408534" y="6060466"/>
                  <a:pt x="4346532" y="6060466"/>
                </a:cubicBezTo>
                <a:lnTo>
                  <a:pt x="4308954" y="6060466"/>
                </a:lnTo>
                <a:close/>
                <a:moveTo>
                  <a:pt x="2030823" y="5279209"/>
                </a:moveTo>
                <a:lnTo>
                  <a:pt x="2068401" y="5279209"/>
                </a:lnTo>
                <a:lnTo>
                  <a:pt x="2068401" y="5279325"/>
                </a:lnTo>
                <a:cubicBezTo>
                  <a:pt x="2130403" y="5279325"/>
                  <a:pt x="2174909" y="5323831"/>
                  <a:pt x="2174909" y="5385834"/>
                </a:cubicBezTo>
                <a:lnTo>
                  <a:pt x="2174909" y="5661793"/>
                </a:lnTo>
                <a:cubicBezTo>
                  <a:pt x="2174909" y="5664611"/>
                  <a:pt x="2174675" y="5667195"/>
                  <a:pt x="2174558" y="5669896"/>
                </a:cubicBezTo>
                <a:cubicBezTo>
                  <a:pt x="2174675" y="5672597"/>
                  <a:pt x="2174909" y="5675297"/>
                  <a:pt x="2174909" y="5677998"/>
                </a:cubicBezTo>
                <a:lnTo>
                  <a:pt x="2174909" y="5953958"/>
                </a:lnTo>
                <a:cubicBezTo>
                  <a:pt x="2174909" y="6015960"/>
                  <a:pt x="2130403" y="6060466"/>
                  <a:pt x="2068401" y="6060466"/>
                </a:cubicBezTo>
                <a:lnTo>
                  <a:pt x="2030823" y="6060466"/>
                </a:lnTo>
                <a:close/>
                <a:moveTo>
                  <a:pt x="740626" y="5279209"/>
                </a:moveTo>
                <a:lnTo>
                  <a:pt x="778204" y="5279209"/>
                </a:lnTo>
                <a:lnTo>
                  <a:pt x="778204" y="6060466"/>
                </a:lnTo>
                <a:lnTo>
                  <a:pt x="740626" y="6060466"/>
                </a:lnTo>
                <a:cubicBezTo>
                  <a:pt x="678624" y="6060466"/>
                  <a:pt x="634118" y="6015960"/>
                  <a:pt x="634118" y="5953958"/>
                </a:cubicBezTo>
                <a:lnTo>
                  <a:pt x="634118" y="5677998"/>
                </a:lnTo>
                <a:cubicBezTo>
                  <a:pt x="634118" y="5675180"/>
                  <a:pt x="634353" y="5672597"/>
                  <a:pt x="634469" y="5669896"/>
                </a:cubicBezTo>
                <a:cubicBezTo>
                  <a:pt x="634353" y="5667195"/>
                  <a:pt x="634118" y="5664494"/>
                  <a:pt x="634118" y="5661793"/>
                </a:cubicBezTo>
                <a:lnTo>
                  <a:pt x="634118" y="5385834"/>
                </a:lnTo>
                <a:lnTo>
                  <a:pt x="634118" y="5385716"/>
                </a:lnTo>
                <a:cubicBezTo>
                  <a:pt x="634118" y="5323715"/>
                  <a:pt x="678624" y="5279209"/>
                  <a:pt x="740626" y="5279209"/>
                </a:cubicBezTo>
                <a:close/>
                <a:moveTo>
                  <a:pt x="6401077" y="5156965"/>
                </a:moveTo>
                <a:lnTo>
                  <a:pt x="6515454" y="5156965"/>
                </a:lnTo>
                <a:cubicBezTo>
                  <a:pt x="6556554" y="5156965"/>
                  <a:pt x="6587085" y="5186675"/>
                  <a:pt x="6587085" y="5226836"/>
                </a:cubicBezTo>
                <a:lnTo>
                  <a:pt x="6587085" y="5279209"/>
                </a:lnTo>
                <a:lnTo>
                  <a:pt x="6329445" y="5279209"/>
                </a:lnTo>
                <a:lnTo>
                  <a:pt x="6329445" y="5226836"/>
                </a:lnTo>
                <a:cubicBezTo>
                  <a:pt x="6329445" y="5186675"/>
                  <a:pt x="6359976" y="5156965"/>
                  <a:pt x="6401077" y="5156965"/>
                </a:cubicBezTo>
                <a:close/>
                <a:moveTo>
                  <a:pt x="5406098" y="5156965"/>
                </a:moveTo>
                <a:lnTo>
                  <a:pt x="5520474" y="5156965"/>
                </a:lnTo>
                <a:cubicBezTo>
                  <a:pt x="5561575" y="5156965"/>
                  <a:pt x="5592106" y="5186675"/>
                  <a:pt x="5592106" y="5226836"/>
                </a:cubicBezTo>
                <a:lnTo>
                  <a:pt x="5592106" y="5279209"/>
                </a:lnTo>
                <a:lnTo>
                  <a:pt x="5334466" y="5279209"/>
                </a:lnTo>
                <a:lnTo>
                  <a:pt x="5334466" y="5226836"/>
                </a:lnTo>
                <a:cubicBezTo>
                  <a:pt x="5334466" y="5186675"/>
                  <a:pt x="5364998" y="5156965"/>
                  <a:pt x="5406098" y="5156965"/>
                </a:cubicBezTo>
                <a:close/>
                <a:moveTo>
                  <a:pt x="4122946" y="5156965"/>
                </a:moveTo>
                <a:lnTo>
                  <a:pt x="4237322" y="5156965"/>
                </a:lnTo>
                <a:cubicBezTo>
                  <a:pt x="4278423" y="5156965"/>
                  <a:pt x="4308954" y="5186675"/>
                  <a:pt x="4308954" y="5226836"/>
                </a:cubicBezTo>
                <a:lnTo>
                  <a:pt x="4308954" y="5279209"/>
                </a:lnTo>
                <a:lnTo>
                  <a:pt x="4051314" y="5279209"/>
                </a:lnTo>
                <a:lnTo>
                  <a:pt x="4051314" y="5226836"/>
                </a:lnTo>
                <a:cubicBezTo>
                  <a:pt x="4051314" y="5186675"/>
                  <a:pt x="4081846" y="5156965"/>
                  <a:pt x="4122946" y="5156965"/>
                </a:cubicBezTo>
                <a:close/>
                <a:moveTo>
                  <a:pt x="3127966" y="5156965"/>
                </a:moveTo>
                <a:lnTo>
                  <a:pt x="3242342" y="5156965"/>
                </a:lnTo>
                <a:cubicBezTo>
                  <a:pt x="3283443" y="5156965"/>
                  <a:pt x="3313974" y="5186675"/>
                  <a:pt x="3313974" y="5226836"/>
                </a:cubicBezTo>
                <a:lnTo>
                  <a:pt x="3313974" y="5279209"/>
                </a:lnTo>
                <a:lnTo>
                  <a:pt x="3056335" y="5279209"/>
                </a:lnTo>
                <a:lnTo>
                  <a:pt x="3056335" y="6060466"/>
                </a:lnTo>
                <a:lnTo>
                  <a:pt x="3313974" y="6060466"/>
                </a:lnTo>
                <a:lnTo>
                  <a:pt x="3313974" y="6112840"/>
                </a:lnTo>
                <a:cubicBezTo>
                  <a:pt x="3313974" y="6153000"/>
                  <a:pt x="3283443" y="6182710"/>
                  <a:pt x="3242342" y="6182710"/>
                </a:cubicBezTo>
                <a:lnTo>
                  <a:pt x="3127966" y="6182710"/>
                </a:lnTo>
                <a:cubicBezTo>
                  <a:pt x="3086866" y="6182710"/>
                  <a:pt x="3056334" y="6153000"/>
                  <a:pt x="3056334" y="6112840"/>
                </a:cubicBezTo>
                <a:lnTo>
                  <a:pt x="3056334" y="6060466"/>
                </a:lnTo>
                <a:lnTo>
                  <a:pt x="3018758" y="6060466"/>
                </a:lnTo>
                <a:cubicBezTo>
                  <a:pt x="2956755" y="6060466"/>
                  <a:pt x="2912249" y="6015960"/>
                  <a:pt x="2912249" y="5953958"/>
                </a:cubicBezTo>
                <a:lnTo>
                  <a:pt x="2912249" y="5677998"/>
                </a:lnTo>
                <a:cubicBezTo>
                  <a:pt x="2912249" y="5675180"/>
                  <a:pt x="2912484" y="5672597"/>
                  <a:pt x="2912601" y="5669896"/>
                </a:cubicBezTo>
                <a:cubicBezTo>
                  <a:pt x="2912484" y="5667195"/>
                  <a:pt x="2912249" y="5664494"/>
                  <a:pt x="2912249" y="5661793"/>
                </a:cubicBezTo>
                <a:lnTo>
                  <a:pt x="2912249" y="5385834"/>
                </a:lnTo>
                <a:lnTo>
                  <a:pt x="2912249" y="5385716"/>
                </a:lnTo>
                <a:cubicBezTo>
                  <a:pt x="2912249" y="5323715"/>
                  <a:pt x="2956755" y="5279209"/>
                  <a:pt x="3018758" y="5279209"/>
                </a:cubicBezTo>
                <a:lnTo>
                  <a:pt x="3056334" y="5279209"/>
                </a:lnTo>
                <a:lnTo>
                  <a:pt x="3056334" y="5226836"/>
                </a:lnTo>
                <a:cubicBezTo>
                  <a:pt x="3056334" y="5186675"/>
                  <a:pt x="3086866" y="5156965"/>
                  <a:pt x="3127966" y="5156965"/>
                </a:cubicBezTo>
                <a:close/>
                <a:moveTo>
                  <a:pt x="1844815" y="5156965"/>
                </a:moveTo>
                <a:lnTo>
                  <a:pt x="1959191" y="5156965"/>
                </a:lnTo>
                <a:cubicBezTo>
                  <a:pt x="2000293" y="5156965"/>
                  <a:pt x="2030823" y="5186675"/>
                  <a:pt x="2030823" y="5226836"/>
                </a:cubicBezTo>
                <a:lnTo>
                  <a:pt x="2030823" y="5279209"/>
                </a:lnTo>
                <a:lnTo>
                  <a:pt x="1773184" y="5279209"/>
                </a:lnTo>
                <a:lnTo>
                  <a:pt x="1773184" y="5226836"/>
                </a:lnTo>
                <a:cubicBezTo>
                  <a:pt x="1773184" y="5186675"/>
                  <a:pt x="1803715" y="5156965"/>
                  <a:pt x="1844815" y="5156965"/>
                </a:cubicBezTo>
                <a:close/>
                <a:moveTo>
                  <a:pt x="849836" y="5156965"/>
                </a:moveTo>
                <a:lnTo>
                  <a:pt x="964212" y="5156965"/>
                </a:lnTo>
                <a:cubicBezTo>
                  <a:pt x="1005312" y="5156965"/>
                  <a:pt x="1035844" y="5186675"/>
                  <a:pt x="1035844" y="5226836"/>
                </a:cubicBezTo>
                <a:lnTo>
                  <a:pt x="1035844" y="5279209"/>
                </a:lnTo>
                <a:lnTo>
                  <a:pt x="778204" y="5279209"/>
                </a:lnTo>
                <a:lnTo>
                  <a:pt x="778204" y="5226836"/>
                </a:lnTo>
                <a:cubicBezTo>
                  <a:pt x="778204" y="5186675"/>
                  <a:pt x="808736" y="5156965"/>
                  <a:pt x="849836" y="5156965"/>
                </a:cubicBezTo>
                <a:close/>
                <a:moveTo>
                  <a:pt x="6224347" y="4727760"/>
                </a:moveTo>
                <a:lnTo>
                  <a:pt x="6481987" y="4727760"/>
                </a:lnTo>
                <a:lnTo>
                  <a:pt x="6481987" y="4780130"/>
                </a:lnTo>
                <a:cubicBezTo>
                  <a:pt x="6481987" y="4820293"/>
                  <a:pt x="6451456" y="4850003"/>
                  <a:pt x="6410355" y="4850003"/>
                </a:cubicBezTo>
                <a:lnTo>
                  <a:pt x="6295979" y="4850003"/>
                </a:lnTo>
                <a:cubicBezTo>
                  <a:pt x="6254879" y="4850003"/>
                  <a:pt x="6224347" y="4820293"/>
                  <a:pt x="6224347" y="4780130"/>
                </a:cubicBezTo>
                <a:close/>
                <a:moveTo>
                  <a:pt x="4941195" y="4727760"/>
                </a:moveTo>
                <a:lnTo>
                  <a:pt x="5198835" y="4727760"/>
                </a:lnTo>
                <a:lnTo>
                  <a:pt x="5198835" y="4780130"/>
                </a:lnTo>
                <a:cubicBezTo>
                  <a:pt x="5198835" y="4820293"/>
                  <a:pt x="5168304" y="4850003"/>
                  <a:pt x="5127203" y="4850003"/>
                </a:cubicBezTo>
                <a:lnTo>
                  <a:pt x="5012827" y="4850003"/>
                </a:lnTo>
                <a:cubicBezTo>
                  <a:pt x="4971727" y="4850003"/>
                  <a:pt x="4941195" y="4820293"/>
                  <a:pt x="4941195" y="4780130"/>
                </a:cubicBezTo>
                <a:close/>
                <a:moveTo>
                  <a:pt x="3946216" y="4727760"/>
                </a:moveTo>
                <a:lnTo>
                  <a:pt x="4203856" y="4727760"/>
                </a:lnTo>
                <a:lnTo>
                  <a:pt x="4203856" y="4780130"/>
                </a:lnTo>
                <a:cubicBezTo>
                  <a:pt x="4203856" y="4820293"/>
                  <a:pt x="4173325" y="4850003"/>
                  <a:pt x="4132224" y="4850003"/>
                </a:cubicBezTo>
                <a:lnTo>
                  <a:pt x="4017848" y="4850003"/>
                </a:lnTo>
                <a:cubicBezTo>
                  <a:pt x="3976748" y="4850003"/>
                  <a:pt x="3946216" y="4820293"/>
                  <a:pt x="3946216" y="4780130"/>
                </a:cubicBezTo>
                <a:close/>
                <a:moveTo>
                  <a:pt x="2663065" y="4727760"/>
                </a:moveTo>
                <a:lnTo>
                  <a:pt x="2920704" y="4727760"/>
                </a:lnTo>
                <a:lnTo>
                  <a:pt x="2920704" y="4780130"/>
                </a:lnTo>
                <a:cubicBezTo>
                  <a:pt x="2920704" y="4820293"/>
                  <a:pt x="2890173" y="4850003"/>
                  <a:pt x="2849072" y="4850003"/>
                </a:cubicBezTo>
                <a:lnTo>
                  <a:pt x="2734697" y="4850003"/>
                </a:lnTo>
                <a:cubicBezTo>
                  <a:pt x="2693596" y="4850003"/>
                  <a:pt x="2663065" y="4820293"/>
                  <a:pt x="2663065" y="4780130"/>
                </a:cubicBezTo>
                <a:close/>
                <a:moveTo>
                  <a:pt x="6858466" y="4375469"/>
                </a:moveTo>
                <a:lnTo>
                  <a:pt x="7116106" y="4375469"/>
                </a:lnTo>
                <a:lnTo>
                  <a:pt x="7116106" y="4427842"/>
                </a:lnTo>
                <a:cubicBezTo>
                  <a:pt x="7116106" y="4468004"/>
                  <a:pt x="7085575" y="4497714"/>
                  <a:pt x="7044474" y="4497714"/>
                </a:cubicBezTo>
                <a:lnTo>
                  <a:pt x="6930098" y="4497714"/>
                </a:lnTo>
                <a:cubicBezTo>
                  <a:pt x="6888998" y="4497714"/>
                  <a:pt x="6858466" y="4468004"/>
                  <a:pt x="6858466" y="4427842"/>
                </a:cubicBezTo>
                <a:close/>
                <a:moveTo>
                  <a:pt x="5575314" y="4375469"/>
                </a:moveTo>
                <a:lnTo>
                  <a:pt x="5832954" y="4375469"/>
                </a:lnTo>
                <a:lnTo>
                  <a:pt x="5832954" y="4427842"/>
                </a:lnTo>
                <a:cubicBezTo>
                  <a:pt x="5832954" y="4468004"/>
                  <a:pt x="5802423" y="4497714"/>
                  <a:pt x="5761322" y="4497714"/>
                </a:cubicBezTo>
                <a:lnTo>
                  <a:pt x="5646946" y="4497714"/>
                </a:lnTo>
                <a:cubicBezTo>
                  <a:pt x="5605846" y="4497714"/>
                  <a:pt x="5575314" y="4468004"/>
                  <a:pt x="5575314" y="4427842"/>
                </a:cubicBezTo>
                <a:close/>
                <a:moveTo>
                  <a:pt x="3297183" y="4375469"/>
                </a:moveTo>
                <a:lnTo>
                  <a:pt x="3554823" y="4375469"/>
                </a:lnTo>
                <a:lnTo>
                  <a:pt x="3554823" y="4427842"/>
                </a:lnTo>
                <a:cubicBezTo>
                  <a:pt x="3554823" y="4468004"/>
                  <a:pt x="3524292" y="4497714"/>
                  <a:pt x="3483191" y="4497714"/>
                </a:cubicBezTo>
                <a:lnTo>
                  <a:pt x="3368815" y="4497714"/>
                </a:lnTo>
                <a:cubicBezTo>
                  <a:pt x="3327715" y="4497714"/>
                  <a:pt x="3297183" y="4468004"/>
                  <a:pt x="3297183" y="4427842"/>
                </a:cubicBezTo>
                <a:close/>
                <a:moveTo>
                  <a:pt x="2302204" y="4375469"/>
                </a:moveTo>
                <a:lnTo>
                  <a:pt x="2559843" y="4375469"/>
                </a:lnTo>
                <a:lnTo>
                  <a:pt x="2559843" y="4427842"/>
                </a:lnTo>
                <a:cubicBezTo>
                  <a:pt x="2559843" y="4468004"/>
                  <a:pt x="2529313" y="4497714"/>
                  <a:pt x="2488212" y="4497714"/>
                </a:cubicBezTo>
                <a:lnTo>
                  <a:pt x="2373835" y="4497714"/>
                </a:lnTo>
                <a:cubicBezTo>
                  <a:pt x="2332735" y="4497714"/>
                  <a:pt x="2302204" y="4468004"/>
                  <a:pt x="2302204" y="4427842"/>
                </a:cubicBezTo>
                <a:close/>
                <a:moveTo>
                  <a:pt x="6186770" y="3946532"/>
                </a:moveTo>
                <a:lnTo>
                  <a:pt x="6224347" y="3946532"/>
                </a:lnTo>
                <a:lnTo>
                  <a:pt x="6224347" y="4727760"/>
                </a:lnTo>
                <a:lnTo>
                  <a:pt x="6186770" y="4727760"/>
                </a:lnTo>
                <a:cubicBezTo>
                  <a:pt x="6124767" y="4727760"/>
                  <a:pt x="6080261" y="4683253"/>
                  <a:pt x="6080261" y="4621251"/>
                </a:cubicBezTo>
                <a:lnTo>
                  <a:pt x="6080261" y="4345293"/>
                </a:lnTo>
                <a:cubicBezTo>
                  <a:pt x="6080261" y="4342474"/>
                  <a:pt x="6080496" y="4339891"/>
                  <a:pt x="6080613" y="4337192"/>
                </a:cubicBezTo>
                <a:cubicBezTo>
                  <a:pt x="6080496" y="4334490"/>
                  <a:pt x="6080261" y="4331786"/>
                  <a:pt x="6080261" y="4329085"/>
                </a:cubicBezTo>
                <a:lnTo>
                  <a:pt x="6080261" y="4053160"/>
                </a:lnTo>
                <a:lnTo>
                  <a:pt x="6080261" y="4053041"/>
                </a:lnTo>
                <a:cubicBezTo>
                  <a:pt x="6080261" y="3991038"/>
                  <a:pt x="6124767" y="3946532"/>
                  <a:pt x="6186770" y="3946532"/>
                </a:cubicBezTo>
                <a:close/>
                <a:moveTo>
                  <a:pt x="5198835" y="3946532"/>
                </a:moveTo>
                <a:lnTo>
                  <a:pt x="5236413" y="3946532"/>
                </a:lnTo>
                <a:lnTo>
                  <a:pt x="5236413" y="3946649"/>
                </a:lnTo>
                <a:cubicBezTo>
                  <a:pt x="5298415" y="3946649"/>
                  <a:pt x="5342921" y="3991155"/>
                  <a:pt x="5342921" y="4053160"/>
                </a:cubicBezTo>
                <a:lnTo>
                  <a:pt x="5342921" y="4329085"/>
                </a:lnTo>
                <a:cubicBezTo>
                  <a:pt x="5342921" y="4331904"/>
                  <a:pt x="5342686" y="4334490"/>
                  <a:pt x="5342569" y="4337192"/>
                </a:cubicBezTo>
                <a:cubicBezTo>
                  <a:pt x="5342686" y="4339891"/>
                  <a:pt x="5342921" y="4342592"/>
                  <a:pt x="5342921" y="4345293"/>
                </a:cubicBezTo>
                <a:lnTo>
                  <a:pt x="5342921" y="4621251"/>
                </a:lnTo>
                <a:cubicBezTo>
                  <a:pt x="5342921" y="4683253"/>
                  <a:pt x="5298415" y="4727760"/>
                  <a:pt x="5236413" y="4727760"/>
                </a:cubicBezTo>
                <a:lnTo>
                  <a:pt x="5198835" y="4727760"/>
                </a:lnTo>
                <a:close/>
                <a:moveTo>
                  <a:pt x="3908639" y="3946532"/>
                </a:moveTo>
                <a:lnTo>
                  <a:pt x="3946216" y="3946532"/>
                </a:lnTo>
                <a:lnTo>
                  <a:pt x="3946216" y="4727760"/>
                </a:lnTo>
                <a:lnTo>
                  <a:pt x="3908639" y="4727760"/>
                </a:lnTo>
                <a:cubicBezTo>
                  <a:pt x="3846636" y="4727760"/>
                  <a:pt x="3802130" y="4683253"/>
                  <a:pt x="3802130" y="4621251"/>
                </a:cubicBezTo>
                <a:lnTo>
                  <a:pt x="3802130" y="4345293"/>
                </a:lnTo>
                <a:cubicBezTo>
                  <a:pt x="3802130" y="4342474"/>
                  <a:pt x="3802365" y="4339891"/>
                  <a:pt x="3802482" y="4337192"/>
                </a:cubicBezTo>
                <a:cubicBezTo>
                  <a:pt x="3802365" y="4334490"/>
                  <a:pt x="3802130" y="4331786"/>
                  <a:pt x="3802130" y="4329085"/>
                </a:cubicBezTo>
                <a:lnTo>
                  <a:pt x="3802130" y="4053160"/>
                </a:lnTo>
                <a:lnTo>
                  <a:pt x="3802130" y="4053041"/>
                </a:lnTo>
                <a:cubicBezTo>
                  <a:pt x="3802130" y="3991038"/>
                  <a:pt x="3846636" y="3946532"/>
                  <a:pt x="3908639" y="3946532"/>
                </a:cubicBezTo>
                <a:close/>
                <a:moveTo>
                  <a:pt x="2920704" y="3946532"/>
                </a:moveTo>
                <a:lnTo>
                  <a:pt x="2958281" y="3946532"/>
                </a:lnTo>
                <a:lnTo>
                  <a:pt x="2958281" y="3946649"/>
                </a:lnTo>
                <a:cubicBezTo>
                  <a:pt x="3020284" y="3946649"/>
                  <a:pt x="3064790" y="3991155"/>
                  <a:pt x="3064790" y="4053160"/>
                </a:cubicBezTo>
                <a:lnTo>
                  <a:pt x="3064790" y="4329085"/>
                </a:lnTo>
                <a:cubicBezTo>
                  <a:pt x="3064790" y="4331904"/>
                  <a:pt x="3064555" y="4334490"/>
                  <a:pt x="3064438" y="4337192"/>
                </a:cubicBezTo>
                <a:cubicBezTo>
                  <a:pt x="3064555" y="4339891"/>
                  <a:pt x="3064790" y="4342592"/>
                  <a:pt x="3064790" y="4345293"/>
                </a:cubicBezTo>
                <a:lnTo>
                  <a:pt x="3064790" y="4621251"/>
                </a:lnTo>
                <a:cubicBezTo>
                  <a:pt x="3064790" y="4683253"/>
                  <a:pt x="3020284" y="4727760"/>
                  <a:pt x="2958281" y="4727760"/>
                </a:cubicBezTo>
                <a:lnTo>
                  <a:pt x="2920704" y="4727760"/>
                </a:lnTo>
                <a:close/>
                <a:moveTo>
                  <a:pt x="1630509" y="3946532"/>
                </a:moveTo>
                <a:lnTo>
                  <a:pt x="1668086" y="3946532"/>
                </a:lnTo>
                <a:lnTo>
                  <a:pt x="1668086" y="4727760"/>
                </a:lnTo>
                <a:lnTo>
                  <a:pt x="1925725" y="4727760"/>
                </a:lnTo>
                <a:lnTo>
                  <a:pt x="1925725" y="4780130"/>
                </a:lnTo>
                <a:cubicBezTo>
                  <a:pt x="1925725" y="4820293"/>
                  <a:pt x="1895194" y="4850003"/>
                  <a:pt x="1854092" y="4850003"/>
                </a:cubicBezTo>
                <a:lnTo>
                  <a:pt x="1739717" y="4850003"/>
                </a:lnTo>
                <a:cubicBezTo>
                  <a:pt x="1698617" y="4850003"/>
                  <a:pt x="1668084" y="4820293"/>
                  <a:pt x="1668084" y="4780130"/>
                </a:cubicBezTo>
                <a:lnTo>
                  <a:pt x="1668084" y="4727760"/>
                </a:lnTo>
                <a:lnTo>
                  <a:pt x="1630509" y="4727760"/>
                </a:lnTo>
                <a:cubicBezTo>
                  <a:pt x="1568505" y="4727760"/>
                  <a:pt x="1523999" y="4683253"/>
                  <a:pt x="1523999" y="4621251"/>
                </a:cubicBezTo>
                <a:lnTo>
                  <a:pt x="1523999" y="4345293"/>
                </a:lnTo>
                <a:cubicBezTo>
                  <a:pt x="1523999" y="4342474"/>
                  <a:pt x="1524234" y="4339891"/>
                  <a:pt x="1524352" y="4337192"/>
                </a:cubicBezTo>
                <a:cubicBezTo>
                  <a:pt x="1524234" y="4334490"/>
                  <a:pt x="1523999" y="4331786"/>
                  <a:pt x="1523999" y="4329085"/>
                </a:cubicBezTo>
                <a:lnTo>
                  <a:pt x="1523999" y="4053160"/>
                </a:lnTo>
                <a:lnTo>
                  <a:pt x="1523999" y="4053041"/>
                </a:lnTo>
                <a:cubicBezTo>
                  <a:pt x="1523999" y="3991038"/>
                  <a:pt x="1568505" y="3946532"/>
                  <a:pt x="1630509" y="3946532"/>
                </a:cubicBezTo>
                <a:close/>
                <a:moveTo>
                  <a:pt x="6295979" y="3824286"/>
                </a:moveTo>
                <a:lnTo>
                  <a:pt x="6410355" y="3824286"/>
                </a:lnTo>
                <a:cubicBezTo>
                  <a:pt x="6451456" y="3824286"/>
                  <a:pt x="6481987" y="3853998"/>
                  <a:pt x="6481987" y="3894157"/>
                </a:cubicBezTo>
                <a:lnTo>
                  <a:pt x="6481987" y="3946530"/>
                </a:lnTo>
                <a:lnTo>
                  <a:pt x="6224347" y="3946530"/>
                </a:lnTo>
                <a:lnTo>
                  <a:pt x="6224347" y="3894157"/>
                </a:lnTo>
                <a:cubicBezTo>
                  <a:pt x="6224347" y="3853998"/>
                  <a:pt x="6254879" y="3824286"/>
                  <a:pt x="6295979" y="3824286"/>
                </a:cubicBezTo>
                <a:close/>
                <a:moveTo>
                  <a:pt x="5012827" y="3824286"/>
                </a:moveTo>
                <a:lnTo>
                  <a:pt x="5127203" y="3824286"/>
                </a:lnTo>
                <a:cubicBezTo>
                  <a:pt x="5168304" y="3824286"/>
                  <a:pt x="5198835" y="3853998"/>
                  <a:pt x="5198835" y="3894157"/>
                </a:cubicBezTo>
                <a:lnTo>
                  <a:pt x="5198835" y="3946530"/>
                </a:lnTo>
                <a:lnTo>
                  <a:pt x="4941195" y="3946530"/>
                </a:lnTo>
                <a:lnTo>
                  <a:pt x="4941195" y="3894157"/>
                </a:lnTo>
                <a:cubicBezTo>
                  <a:pt x="4941195" y="3853998"/>
                  <a:pt x="4971727" y="3824286"/>
                  <a:pt x="5012827" y="3824286"/>
                </a:cubicBezTo>
                <a:close/>
                <a:moveTo>
                  <a:pt x="4017848" y="3824286"/>
                </a:moveTo>
                <a:lnTo>
                  <a:pt x="4132224" y="3824286"/>
                </a:lnTo>
                <a:cubicBezTo>
                  <a:pt x="4173325" y="3824286"/>
                  <a:pt x="4203856" y="3853998"/>
                  <a:pt x="4203856" y="3894157"/>
                </a:cubicBezTo>
                <a:lnTo>
                  <a:pt x="4203856" y="3946530"/>
                </a:lnTo>
                <a:lnTo>
                  <a:pt x="3946216" y="3946530"/>
                </a:lnTo>
                <a:lnTo>
                  <a:pt x="3946216" y="3894157"/>
                </a:lnTo>
                <a:cubicBezTo>
                  <a:pt x="3946216" y="3853998"/>
                  <a:pt x="3976748" y="3824286"/>
                  <a:pt x="4017848" y="3824286"/>
                </a:cubicBezTo>
                <a:close/>
                <a:moveTo>
                  <a:pt x="2734697" y="3824286"/>
                </a:moveTo>
                <a:lnTo>
                  <a:pt x="2849072" y="3824286"/>
                </a:lnTo>
                <a:cubicBezTo>
                  <a:pt x="2890173" y="3824286"/>
                  <a:pt x="2920704" y="3853998"/>
                  <a:pt x="2920704" y="3894157"/>
                </a:cubicBezTo>
                <a:lnTo>
                  <a:pt x="2920704" y="3946530"/>
                </a:lnTo>
                <a:lnTo>
                  <a:pt x="2663065" y="3946530"/>
                </a:lnTo>
                <a:lnTo>
                  <a:pt x="2663065" y="3894157"/>
                </a:lnTo>
                <a:cubicBezTo>
                  <a:pt x="2663065" y="3853998"/>
                  <a:pt x="2693596" y="3824286"/>
                  <a:pt x="2734697" y="3824286"/>
                </a:cubicBezTo>
                <a:close/>
                <a:moveTo>
                  <a:pt x="1739717" y="3824286"/>
                </a:moveTo>
                <a:lnTo>
                  <a:pt x="1854092" y="3824286"/>
                </a:lnTo>
                <a:cubicBezTo>
                  <a:pt x="1895194" y="3824286"/>
                  <a:pt x="1925725" y="3853998"/>
                  <a:pt x="1925725" y="3894157"/>
                </a:cubicBezTo>
                <a:lnTo>
                  <a:pt x="1925725" y="3946530"/>
                </a:lnTo>
                <a:lnTo>
                  <a:pt x="1668084" y="3946530"/>
                </a:lnTo>
                <a:lnTo>
                  <a:pt x="1668084" y="3894157"/>
                </a:lnTo>
                <a:cubicBezTo>
                  <a:pt x="1668084" y="3853998"/>
                  <a:pt x="1698617" y="3824286"/>
                  <a:pt x="1739717" y="3824286"/>
                </a:cubicBezTo>
                <a:close/>
                <a:moveTo>
                  <a:pt x="6820889" y="3594240"/>
                </a:moveTo>
                <a:lnTo>
                  <a:pt x="6858466" y="3594240"/>
                </a:lnTo>
                <a:lnTo>
                  <a:pt x="6858466" y="4375469"/>
                </a:lnTo>
                <a:lnTo>
                  <a:pt x="6820889" y="4375469"/>
                </a:lnTo>
                <a:cubicBezTo>
                  <a:pt x="6758886" y="4375469"/>
                  <a:pt x="6714380" y="4330963"/>
                  <a:pt x="6714380" y="4268961"/>
                </a:cubicBezTo>
                <a:lnTo>
                  <a:pt x="6714380" y="3993035"/>
                </a:lnTo>
                <a:cubicBezTo>
                  <a:pt x="6714380" y="3990215"/>
                  <a:pt x="6714615" y="3987632"/>
                  <a:pt x="6714732" y="3984933"/>
                </a:cubicBezTo>
                <a:cubicBezTo>
                  <a:pt x="6714615" y="3982232"/>
                  <a:pt x="6714380" y="3979531"/>
                  <a:pt x="6714380" y="3976830"/>
                </a:cubicBezTo>
                <a:lnTo>
                  <a:pt x="6714380" y="3700867"/>
                </a:lnTo>
                <a:lnTo>
                  <a:pt x="6714380" y="3700751"/>
                </a:lnTo>
                <a:cubicBezTo>
                  <a:pt x="6714380" y="3638746"/>
                  <a:pt x="6758886" y="3594240"/>
                  <a:pt x="6820889" y="3594240"/>
                </a:cubicBezTo>
                <a:close/>
                <a:moveTo>
                  <a:pt x="5832954" y="3594240"/>
                </a:moveTo>
                <a:lnTo>
                  <a:pt x="5870532" y="3594240"/>
                </a:lnTo>
                <a:lnTo>
                  <a:pt x="5870532" y="3594358"/>
                </a:lnTo>
                <a:cubicBezTo>
                  <a:pt x="5932534" y="3594358"/>
                  <a:pt x="5977040" y="3638863"/>
                  <a:pt x="5977040" y="3700867"/>
                </a:cubicBezTo>
                <a:lnTo>
                  <a:pt x="5977040" y="3976830"/>
                </a:lnTo>
                <a:cubicBezTo>
                  <a:pt x="5977040" y="3979647"/>
                  <a:pt x="5976805" y="3982232"/>
                  <a:pt x="5976688" y="3984933"/>
                </a:cubicBezTo>
                <a:cubicBezTo>
                  <a:pt x="5976805" y="3987632"/>
                  <a:pt x="5977040" y="3990334"/>
                  <a:pt x="5977040" y="3993035"/>
                </a:cubicBezTo>
                <a:lnTo>
                  <a:pt x="5977040" y="4268961"/>
                </a:lnTo>
                <a:cubicBezTo>
                  <a:pt x="5977040" y="4330963"/>
                  <a:pt x="5932534" y="4375469"/>
                  <a:pt x="5870532" y="4375469"/>
                </a:cubicBezTo>
                <a:lnTo>
                  <a:pt x="5832954" y="4375469"/>
                </a:lnTo>
                <a:close/>
                <a:moveTo>
                  <a:pt x="3554823" y="3594240"/>
                </a:moveTo>
                <a:lnTo>
                  <a:pt x="3592400" y="3594240"/>
                </a:lnTo>
                <a:lnTo>
                  <a:pt x="3592400" y="3594358"/>
                </a:lnTo>
                <a:cubicBezTo>
                  <a:pt x="3654403" y="3594358"/>
                  <a:pt x="3698909" y="3638863"/>
                  <a:pt x="3698909" y="3700867"/>
                </a:cubicBezTo>
                <a:lnTo>
                  <a:pt x="3698909" y="3976830"/>
                </a:lnTo>
                <a:cubicBezTo>
                  <a:pt x="3698909" y="3979647"/>
                  <a:pt x="3698674" y="3982232"/>
                  <a:pt x="3698557" y="3984933"/>
                </a:cubicBezTo>
                <a:cubicBezTo>
                  <a:pt x="3698674" y="3987632"/>
                  <a:pt x="3698909" y="3990334"/>
                  <a:pt x="3698909" y="3993035"/>
                </a:cubicBezTo>
                <a:lnTo>
                  <a:pt x="3698909" y="4268961"/>
                </a:lnTo>
                <a:cubicBezTo>
                  <a:pt x="3698909" y="4330963"/>
                  <a:pt x="3654403" y="4375469"/>
                  <a:pt x="3592400" y="4375469"/>
                </a:cubicBezTo>
                <a:lnTo>
                  <a:pt x="3554823" y="4375469"/>
                </a:lnTo>
                <a:close/>
                <a:moveTo>
                  <a:pt x="2264627" y="3594240"/>
                </a:moveTo>
                <a:lnTo>
                  <a:pt x="2302204" y="3594240"/>
                </a:lnTo>
                <a:lnTo>
                  <a:pt x="2302204" y="4375469"/>
                </a:lnTo>
                <a:lnTo>
                  <a:pt x="2264627" y="4375469"/>
                </a:lnTo>
                <a:cubicBezTo>
                  <a:pt x="2202623" y="4375469"/>
                  <a:pt x="2158118" y="4330963"/>
                  <a:pt x="2158118" y="4268961"/>
                </a:cubicBezTo>
                <a:lnTo>
                  <a:pt x="2158118" y="3993035"/>
                </a:lnTo>
                <a:cubicBezTo>
                  <a:pt x="2158118" y="3990215"/>
                  <a:pt x="2158352" y="3987632"/>
                  <a:pt x="2158470" y="3984933"/>
                </a:cubicBezTo>
                <a:cubicBezTo>
                  <a:pt x="2158352" y="3982232"/>
                  <a:pt x="2158118" y="3979531"/>
                  <a:pt x="2158118" y="3976830"/>
                </a:cubicBezTo>
                <a:lnTo>
                  <a:pt x="2158118" y="3700867"/>
                </a:lnTo>
                <a:lnTo>
                  <a:pt x="2158118" y="3700751"/>
                </a:lnTo>
                <a:cubicBezTo>
                  <a:pt x="2158118" y="3638746"/>
                  <a:pt x="2202623" y="3594240"/>
                  <a:pt x="2264627" y="3594240"/>
                </a:cubicBezTo>
                <a:close/>
                <a:moveTo>
                  <a:pt x="6930098" y="3471996"/>
                </a:moveTo>
                <a:lnTo>
                  <a:pt x="7044474" y="3471996"/>
                </a:lnTo>
                <a:cubicBezTo>
                  <a:pt x="7085575" y="3471996"/>
                  <a:pt x="7116106" y="3501706"/>
                  <a:pt x="7116106" y="3541867"/>
                </a:cubicBezTo>
                <a:lnTo>
                  <a:pt x="7116106" y="3594240"/>
                </a:lnTo>
                <a:lnTo>
                  <a:pt x="6858466" y="3594240"/>
                </a:lnTo>
                <a:lnTo>
                  <a:pt x="6858466" y="3541867"/>
                </a:lnTo>
                <a:cubicBezTo>
                  <a:pt x="6858466" y="3501706"/>
                  <a:pt x="6888998" y="3471996"/>
                  <a:pt x="6930098" y="3471996"/>
                </a:cubicBezTo>
                <a:close/>
                <a:moveTo>
                  <a:pt x="5646946" y="3471996"/>
                </a:moveTo>
                <a:lnTo>
                  <a:pt x="5761322" y="3471996"/>
                </a:lnTo>
                <a:cubicBezTo>
                  <a:pt x="5802423" y="3471996"/>
                  <a:pt x="5832954" y="3501706"/>
                  <a:pt x="5832954" y="3541867"/>
                </a:cubicBezTo>
                <a:lnTo>
                  <a:pt x="5832954" y="3594240"/>
                </a:lnTo>
                <a:lnTo>
                  <a:pt x="5575314" y="3594240"/>
                </a:lnTo>
                <a:lnTo>
                  <a:pt x="5575314" y="3541867"/>
                </a:lnTo>
                <a:cubicBezTo>
                  <a:pt x="5575314" y="3501706"/>
                  <a:pt x="5605846" y="3471996"/>
                  <a:pt x="5646946" y="3471996"/>
                </a:cubicBezTo>
                <a:close/>
                <a:moveTo>
                  <a:pt x="4651966" y="3471996"/>
                </a:moveTo>
                <a:lnTo>
                  <a:pt x="4766342" y="3471996"/>
                </a:lnTo>
                <a:cubicBezTo>
                  <a:pt x="4807443" y="3471996"/>
                  <a:pt x="4837974" y="3501706"/>
                  <a:pt x="4837974" y="3541867"/>
                </a:cubicBezTo>
                <a:lnTo>
                  <a:pt x="4837974" y="3594240"/>
                </a:lnTo>
                <a:lnTo>
                  <a:pt x="4580335" y="3594240"/>
                </a:lnTo>
                <a:lnTo>
                  <a:pt x="4580335" y="4375469"/>
                </a:lnTo>
                <a:lnTo>
                  <a:pt x="4837974" y="4375469"/>
                </a:lnTo>
                <a:lnTo>
                  <a:pt x="4837974" y="4427842"/>
                </a:lnTo>
                <a:cubicBezTo>
                  <a:pt x="4837974" y="4468004"/>
                  <a:pt x="4807443" y="4497714"/>
                  <a:pt x="4766342" y="4497714"/>
                </a:cubicBezTo>
                <a:lnTo>
                  <a:pt x="4651966" y="4497714"/>
                </a:lnTo>
                <a:cubicBezTo>
                  <a:pt x="4610866" y="4497714"/>
                  <a:pt x="4580334" y="4468004"/>
                  <a:pt x="4580334" y="4427842"/>
                </a:cubicBezTo>
                <a:lnTo>
                  <a:pt x="4580334" y="4375469"/>
                </a:lnTo>
                <a:lnTo>
                  <a:pt x="4542758" y="4375469"/>
                </a:lnTo>
                <a:cubicBezTo>
                  <a:pt x="4480755" y="4375469"/>
                  <a:pt x="4436249" y="4330963"/>
                  <a:pt x="4436249" y="4268961"/>
                </a:cubicBezTo>
                <a:lnTo>
                  <a:pt x="4436249" y="3993035"/>
                </a:lnTo>
                <a:cubicBezTo>
                  <a:pt x="4436249" y="3990215"/>
                  <a:pt x="4436484" y="3987632"/>
                  <a:pt x="4436601" y="3984933"/>
                </a:cubicBezTo>
                <a:cubicBezTo>
                  <a:pt x="4436484" y="3982232"/>
                  <a:pt x="4436249" y="3979531"/>
                  <a:pt x="4436249" y="3976830"/>
                </a:cubicBezTo>
                <a:lnTo>
                  <a:pt x="4436249" y="3700867"/>
                </a:lnTo>
                <a:lnTo>
                  <a:pt x="4436249" y="3700751"/>
                </a:lnTo>
                <a:cubicBezTo>
                  <a:pt x="4436249" y="3638746"/>
                  <a:pt x="4480755" y="3594240"/>
                  <a:pt x="4542758" y="3594240"/>
                </a:cubicBezTo>
                <a:lnTo>
                  <a:pt x="4580334" y="3594240"/>
                </a:lnTo>
                <a:lnTo>
                  <a:pt x="4580334" y="3541867"/>
                </a:lnTo>
                <a:cubicBezTo>
                  <a:pt x="4580334" y="3501706"/>
                  <a:pt x="4610866" y="3471996"/>
                  <a:pt x="4651966" y="3471996"/>
                </a:cubicBezTo>
                <a:close/>
                <a:moveTo>
                  <a:pt x="3368815" y="3471996"/>
                </a:moveTo>
                <a:lnTo>
                  <a:pt x="3483191" y="3471996"/>
                </a:lnTo>
                <a:cubicBezTo>
                  <a:pt x="3524292" y="3471996"/>
                  <a:pt x="3554823" y="3501706"/>
                  <a:pt x="3554823" y="3541867"/>
                </a:cubicBezTo>
                <a:lnTo>
                  <a:pt x="3554823" y="3594240"/>
                </a:lnTo>
                <a:lnTo>
                  <a:pt x="3297183" y="3594240"/>
                </a:lnTo>
                <a:lnTo>
                  <a:pt x="3297183" y="3541867"/>
                </a:lnTo>
                <a:cubicBezTo>
                  <a:pt x="3297183" y="3501706"/>
                  <a:pt x="3327715" y="3471996"/>
                  <a:pt x="3368815" y="3471996"/>
                </a:cubicBezTo>
                <a:close/>
                <a:moveTo>
                  <a:pt x="2373835" y="3471996"/>
                </a:moveTo>
                <a:lnTo>
                  <a:pt x="2488212" y="3471996"/>
                </a:lnTo>
                <a:cubicBezTo>
                  <a:pt x="2529313" y="3471996"/>
                  <a:pt x="2559843" y="3501706"/>
                  <a:pt x="2559843" y="3541867"/>
                </a:cubicBezTo>
                <a:lnTo>
                  <a:pt x="2559843" y="3594240"/>
                </a:lnTo>
                <a:lnTo>
                  <a:pt x="2302204" y="3594240"/>
                </a:lnTo>
                <a:lnTo>
                  <a:pt x="2302204" y="3541867"/>
                </a:lnTo>
                <a:cubicBezTo>
                  <a:pt x="2302204" y="3501706"/>
                  <a:pt x="2332735" y="3471996"/>
                  <a:pt x="2373835" y="3471996"/>
                </a:cubicBezTo>
                <a:close/>
                <a:moveTo>
                  <a:pt x="6224347" y="3342119"/>
                </a:moveTo>
                <a:lnTo>
                  <a:pt x="6481987" y="3342119"/>
                </a:lnTo>
                <a:lnTo>
                  <a:pt x="6481987" y="3394492"/>
                </a:lnTo>
                <a:cubicBezTo>
                  <a:pt x="6481987" y="3434653"/>
                  <a:pt x="6451456" y="3464363"/>
                  <a:pt x="6410355" y="3464363"/>
                </a:cubicBezTo>
                <a:lnTo>
                  <a:pt x="6295979" y="3464363"/>
                </a:lnTo>
                <a:cubicBezTo>
                  <a:pt x="6254879" y="3464363"/>
                  <a:pt x="6224347" y="3434653"/>
                  <a:pt x="6224347" y="3394492"/>
                </a:cubicBezTo>
                <a:close/>
                <a:moveTo>
                  <a:pt x="4941195" y="3342119"/>
                </a:moveTo>
                <a:lnTo>
                  <a:pt x="5198835" y="3342119"/>
                </a:lnTo>
                <a:lnTo>
                  <a:pt x="5198835" y="3394492"/>
                </a:lnTo>
                <a:cubicBezTo>
                  <a:pt x="5198835" y="3434653"/>
                  <a:pt x="5168304" y="3464363"/>
                  <a:pt x="5127203" y="3464363"/>
                </a:cubicBezTo>
                <a:lnTo>
                  <a:pt x="5012827" y="3464363"/>
                </a:lnTo>
                <a:cubicBezTo>
                  <a:pt x="4971727" y="3464363"/>
                  <a:pt x="4941195" y="3434653"/>
                  <a:pt x="4941195" y="3394492"/>
                </a:cubicBezTo>
                <a:close/>
                <a:moveTo>
                  <a:pt x="3946216" y="3342119"/>
                </a:moveTo>
                <a:lnTo>
                  <a:pt x="4203856" y="3342119"/>
                </a:lnTo>
                <a:lnTo>
                  <a:pt x="4203856" y="3394492"/>
                </a:lnTo>
                <a:cubicBezTo>
                  <a:pt x="4203856" y="3434653"/>
                  <a:pt x="4173325" y="3464363"/>
                  <a:pt x="4132224" y="3464363"/>
                </a:cubicBezTo>
                <a:lnTo>
                  <a:pt x="4017848" y="3464363"/>
                </a:lnTo>
                <a:cubicBezTo>
                  <a:pt x="3976748" y="3464363"/>
                  <a:pt x="3946216" y="3434653"/>
                  <a:pt x="3946216" y="3394492"/>
                </a:cubicBezTo>
                <a:close/>
                <a:moveTo>
                  <a:pt x="2663065" y="3342119"/>
                </a:moveTo>
                <a:lnTo>
                  <a:pt x="2920704" y="3342119"/>
                </a:lnTo>
                <a:lnTo>
                  <a:pt x="2920704" y="3394492"/>
                </a:lnTo>
                <a:cubicBezTo>
                  <a:pt x="2920704" y="3434653"/>
                  <a:pt x="2890173" y="3464363"/>
                  <a:pt x="2849072" y="3464363"/>
                </a:cubicBezTo>
                <a:lnTo>
                  <a:pt x="2734697" y="3464363"/>
                </a:lnTo>
                <a:cubicBezTo>
                  <a:pt x="2693596" y="3464363"/>
                  <a:pt x="2663065" y="3434653"/>
                  <a:pt x="2663065" y="3394492"/>
                </a:cubicBezTo>
                <a:close/>
                <a:moveTo>
                  <a:pt x="6858466" y="2989827"/>
                </a:moveTo>
                <a:lnTo>
                  <a:pt x="7116106" y="2989827"/>
                </a:lnTo>
                <a:lnTo>
                  <a:pt x="7116106" y="3042202"/>
                </a:lnTo>
                <a:cubicBezTo>
                  <a:pt x="7116106" y="3082363"/>
                  <a:pt x="7085575" y="3112071"/>
                  <a:pt x="7044474" y="3112071"/>
                </a:cubicBezTo>
                <a:lnTo>
                  <a:pt x="6930098" y="3112071"/>
                </a:lnTo>
                <a:cubicBezTo>
                  <a:pt x="6888998" y="3112071"/>
                  <a:pt x="6858466" y="3082363"/>
                  <a:pt x="6858466" y="3042202"/>
                </a:cubicBezTo>
                <a:close/>
                <a:moveTo>
                  <a:pt x="5575314" y="2989827"/>
                </a:moveTo>
                <a:lnTo>
                  <a:pt x="5832954" y="2989827"/>
                </a:lnTo>
                <a:lnTo>
                  <a:pt x="5832954" y="3042202"/>
                </a:lnTo>
                <a:cubicBezTo>
                  <a:pt x="5832954" y="3082363"/>
                  <a:pt x="5802423" y="3112071"/>
                  <a:pt x="5761322" y="3112071"/>
                </a:cubicBezTo>
                <a:lnTo>
                  <a:pt x="5646946" y="3112071"/>
                </a:lnTo>
                <a:cubicBezTo>
                  <a:pt x="5605846" y="3112071"/>
                  <a:pt x="5575314" y="3082363"/>
                  <a:pt x="5575314" y="3042202"/>
                </a:cubicBezTo>
                <a:close/>
                <a:moveTo>
                  <a:pt x="3297183" y="2989827"/>
                </a:moveTo>
                <a:lnTo>
                  <a:pt x="3554823" y="2989827"/>
                </a:lnTo>
                <a:lnTo>
                  <a:pt x="3554823" y="3042202"/>
                </a:lnTo>
                <a:cubicBezTo>
                  <a:pt x="3554823" y="3082363"/>
                  <a:pt x="3524292" y="3112071"/>
                  <a:pt x="3483191" y="3112071"/>
                </a:cubicBezTo>
                <a:lnTo>
                  <a:pt x="3368815" y="3112071"/>
                </a:lnTo>
                <a:cubicBezTo>
                  <a:pt x="3327715" y="3112071"/>
                  <a:pt x="3297183" y="3082363"/>
                  <a:pt x="3297183" y="3042202"/>
                </a:cubicBezTo>
                <a:close/>
                <a:moveTo>
                  <a:pt x="2302204" y="2989827"/>
                </a:moveTo>
                <a:lnTo>
                  <a:pt x="2559843" y="2989827"/>
                </a:lnTo>
                <a:lnTo>
                  <a:pt x="2559843" y="3042202"/>
                </a:lnTo>
                <a:cubicBezTo>
                  <a:pt x="2559843" y="3082363"/>
                  <a:pt x="2529313" y="3112071"/>
                  <a:pt x="2488212" y="3112071"/>
                </a:cubicBezTo>
                <a:lnTo>
                  <a:pt x="2373835" y="3112071"/>
                </a:lnTo>
                <a:cubicBezTo>
                  <a:pt x="2332735" y="3112071"/>
                  <a:pt x="2302204" y="3082363"/>
                  <a:pt x="2302204" y="3042202"/>
                </a:cubicBezTo>
                <a:close/>
                <a:moveTo>
                  <a:pt x="6186770" y="2560859"/>
                </a:moveTo>
                <a:lnTo>
                  <a:pt x="6224347" y="2560859"/>
                </a:lnTo>
                <a:lnTo>
                  <a:pt x="6224347" y="3342119"/>
                </a:lnTo>
                <a:lnTo>
                  <a:pt x="6186770" y="3342119"/>
                </a:lnTo>
                <a:cubicBezTo>
                  <a:pt x="6124767" y="3342119"/>
                  <a:pt x="6080261" y="3297612"/>
                  <a:pt x="6080261" y="3235607"/>
                </a:cubicBezTo>
                <a:lnTo>
                  <a:pt x="6080261" y="2959647"/>
                </a:lnTo>
                <a:cubicBezTo>
                  <a:pt x="6080261" y="2956830"/>
                  <a:pt x="6080496" y="2954245"/>
                  <a:pt x="6080613" y="2951546"/>
                </a:cubicBezTo>
                <a:cubicBezTo>
                  <a:pt x="6080496" y="2948844"/>
                  <a:pt x="6080261" y="2946143"/>
                  <a:pt x="6080261" y="2943442"/>
                </a:cubicBezTo>
                <a:lnTo>
                  <a:pt x="6080261" y="2667483"/>
                </a:lnTo>
                <a:lnTo>
                  <a:pt x="6080261" y="2667366"/>
                </a:lnTo>
                <a:cubicBezTo>
                  <a:pt x="6080261" y="2605366"/>
                  <a:pt x="6124767" y="2560859"/>
                  <a:pt x="6186770" y="2560859"/>
                </a:cubicBezTo>
                <a:close/>
                <a:moveTo>
                  <a:pt x="5198835" y="2560859"/>
                </a:moveTo>
                <a:lnTo>
                  <a:pt x="5236413" y="2560859"/>
                </a:lnTo>
                <a:lnTo>
                  <a:pt x="5236413" y="2560978"/>
                </a:lnTo>
                <a:cubicBezTo>
                  <a:pt x="5298415" y="2560978"/>
                  <a:pt x="5342921" y="2605483"/>
                  <a:pt x="5342921" y="2667483"/>
                </a:cubicBezTo>
                <a:lnTo>
                  <a:pt x="5342921" y="2943442"/>
                </a:lnTo>
                <a:cubicBezTo>
                  <a:pt x="5342921" y="2946260"/>
                  <a:pt x="5342686" y="2948844"/>
                  <a:pt x="5342569" y="2951546"/>
                </a:cubicBezTo>
                <a:cubicBezTo>
                  <a:pt x="5342686" y="2954245"/>
                  <a:pt x="5342921" y="2956949"/>
                  <a:pt x="5342921" y="2959647"/>
                </a:cubicBezTo>
                <a:lnTo>
                  <a:pt x="5342921" y="3235607"/>
                </a:lnTo>
                <a:cubicBezTo>
                  <a:pt x="5342921" y="3297612"/>
                  <a:pt x="5298415" y="3342119"/>
                  <a:pt x="5236413" y="3342119"/>
                </a:cubicBezTo>
                <a:lnTo>
                  <a:pt x="5198835" y="3342119"/>
                </a:lnTo>
                <a:close/>
                <a:moveTo>
                  <a:pt x="3908639" y="2560859"/>
                </a:moveTo>
                <a:lnTo>
                  <a:pt x="3946216" y="2560859"/>
                </a:lnTo>
                <a:lnTo>
                  <a:pt x="3946216" y="3342119"/>
                </a:lnTo>
                <a:lnTo>
                  <a:pt x="3908639" y="3342119"/>
                </a:lnTo>
                <a:cubicBezTo>
                  <a:pt x="3846636" y="3342119"/>
                  <a:pt x="3802130" y="3297612"/>
                  <a:pt x="3802130" y="3235607"/>
                </a:cubicBezTo>
                <a:lnTo>
                  <a:pt x="3802130" y="2959647"/>
                </a:lnTo>
                <a:cubicBezTo>
                  <a:pt x="3802130" y="2956830"/>
                  <a:pt x="3802365" y="2954245"/>
                  <a:pt x="3802482" y="2951546"/>
                </a:cubicBezTo>
                <a:cubicBezTo>
                  <a:pt x="3802365" y="2948844"/>
                  <a:pt x="3802130" y="2946143"/>
                  <a:pt x="3802130" y="2943442"/>
                </a:cubicBezTo>
                <a:lnTo>
                  <a:pt x="3802130" y="2667483"/>
                </a:lnTo>
                <a:lnTo>
                  <a:pt x="3802130" y="2667366"/>
                </a:lnTo>
                <a:cubicBezTo>
                  <a:pt x="3802130" y="2605366"/>
                  <a:pt x="3846636" y="2560859"/>
                  <a:pt x="3908639" y="2560859"/>
                </a:cubicBezTo>
                <a:close/>
                <a:moveTo>
                  <a:pt x="2920704" y="2560859"/>
                </a:moveTo>
                <a:lnTo>
                  <a:pt x="2958281" y="2560859"/>
                </a:lnTo>
                <a:lnTo>
                  <a:pt x="2958281" y="2560978"/>
                </a:lnTo>
                <a:cubicBezTo>
                  <a:pt x="3020284" y="2560978"/>
                  <a:pt x="3064790" y="2605483"/>
                  <a:pt x="3064790" y="2667483"/>
                </a:cubicBezTo>
                <a:lnTo>
                  <a:pt x="3064790" y="2943442"/>
                </a:lnTo>
                <a:cubicBezTo>
                  <a:pt x="3064790" y="2946260"/>
                  <a:pt x="3064555" y="2948844"/>
                  <a:pt x="3064438" y="2951546"/>
                </a:cubicBezTo>
                <a:cubicBezTo>
                  <a:pt x="3064555" y="2954245"/>
                  <a:pt x="3064790" y="2956949"/>
                  <a:pt x="3064790" y="2959647"/>
                </a:cubicBezTo>
                <a:lnTo>
                  <a:pt x="3064790" y="3235607"/>
                </a:lnTo>
                <a:cubicBezTo>
                  <a:pt x="3064790" y="3297612"/>
                  <a:pt x="3020284" y="3342119"/>
                  <a:pt x="2958281" y="3342119"/>
                </a:cubicBezTo>
                <a:lnTo>
                  <a:pt x="2920704" y="3342119"/>
                </a:lnTo>
                <a:close/>
                <a:moveTo>
                  <a:pt x="6295979" y="2438616"/>
                </a:moveTo>
                <a:lnTo>
                  <a:pt x="6410355" y="2438616"/>
                </a:lnTo>
                <a:cubicBezTo>
                  <a:pt x="6451456" y="2438616"/>
                  <a:pt x="6481987" y="2468328"/>
                  <a:pt x="6481987" y="2508489"/>
                </a:cubicBezTo>
                <a:lnTo>
                  <a:pt x="6481987" y="2560859"/>
                </a:lnTo>
                <a:lnTo>
                  <a:pt x="6224347" y="2560859"/>
                </a:lnTo>
                <a:lnTo>
                  <a:pt x="6224347" y="2508489"/>
                </a:lnTo>
                <a:cubicBezTo>
                  <a:pt x="6224347" y="2468328"/>
                  <a:pt x="6254879" y="2438616"/>
                  <a:pt x="6295979" y="2438616"/>
                </a:cubicBezTo>
                <a:close/>
                <a:moveTo>
                  <a:pt x="5012827" y="2438616"/>
                </a:moveTo>
                <a:lnTo>
                  <a:pt x="5127203" y="2438616"/>
                </a:lnTo>
                <a:cubicBezTo>
                  <a:pt x="5168304" y="2438616"/>
                  <a:pt x="5198835" y="2468328"/>
                  <a:pt x="5198835" y="2508489"/>
                </a:cubicBezTo>
                <a:lnTo>
                  <a:pt x="5198835" y="2560859"/>
                </a:lnTo>
                <a:lnTo>
                  <a:pt x="4941195" y="2560859"/>
                </a:lnTo>
                <a:lnTo>
                  <a:pt x="4941195" y="2508489"/>
                </a:lnTo>
                <a:cubicBezTo>
                  <a:pt x="4941195" y="2468328"/>
                  <a:pt x="4971727" y="2438616"/>
                  <a:pt x="5012827" y="2438616"/>
                </a:cubicBezTo>
                <a:close/>
                <a:moveTo>
                  <a:pt x="4017848" y="2438616"/>
                </a:moveTo>
                <a:lnTo>
                  <a:pt x="4132224" y="2438616"/>
                </a:lnTo>
                <a:cubicBezTo>
                  <a:pt x="4173325" y="2438616"/>
                  <a:pt x="4203856" y="2468328"/>
                  <a:pt x="4203856" y="2508489"/>
                </a:cubicBezTo>
                <a:lnTo>
                  <a:pt x="4203856" y="2560859"/>
                </a:lnTo>
                <a:lnTo>
                  <a:pt x="3946216" y="2560859"/>
                </a:lnTo>
                <a:lnTo>
                  <a:pt x="3946216" y="2508489"/>
                </a:lnTo>
                <a:cubicBezTo>
                  <a:pt x="3946216" y="2468328"/>
                  <a:pt x="3976748" y="2438616"/>
                  <a:pt x="4017848" y="2438616"/>
                </a:cubicBezTo>
                <a:close/>
                <a:moveTo>
                  <a:pt x="2734697" y="2438616"/>
                </a:moveTo>
                <a:lnTo>
                  <a:pt x="2849072" y="2438616"/>
                </a:lnTo>
                <a:cubicBezTo>
                  <a:pt x="2890173" y="2438616"/>
                  <a:pt x="2920704" y="2468328"/>
                  <a:pt x="2920704" y="2508489"/>
                </a:cubicBezTo>
                <a:lnTo>
                  <a:pt x="2920704" y="2560859"/>
                </a:lnTo>
                <a:lnTo>
                  <a:pt x="2663065" y="2560859"/>
                </a:lnTo>
                <a:lnTo>
                  <a:pt x="2663065" y="2508489"/>
                </a:lnTo>
                <a:cubicBezTo>
                  <a:pt x="2663065" y="2468328"/>
                  <a:pt x="2693596" y="2438616"/>
                  <a:pt x="2734697" y="2438616"/>
                </a:cubicBezTo>
                <a:close/>
                <a:moveTo>
                  <a:pt x="1739717" y="2438616"/>
                </a:moveTo>
                <a:lnTo>
                  <a:pt x="1854092" y="2438616"/>
                </a:lnTo>
                <a:cubicBezTo>
                  <a:pt x="1895194" y="2438616"/>
                  <a:pt x="1925725" y="2468328"/>
                  <a:pt x="1925725" y="2508489"/>
                </a:cubicBezTo>
                <a:lnTo>
                  <a:pt x="1925725" y="2560859"/>
                </a:lnTo>
                <a:lnTo>
                  <a:pt x="1668086" y="2560859"/>
                </a:lnTo>
                <a:lnTo>
                  <a:pt x="1668086" y="3342119"/>
                </a:lnTo>
                <a:lnTo>
                  <a:pt x="1925725" y="3342119"/>
                </a:lnTo>
                <a:lnTo>
                  <a:pt x="1925725" y="3394492"/>
                </a:lnTo>
                <a:cubicBezTo>
                  <a:pt x="1925725" y="3434653"/>
                  <a:pt x="1895194" y="3464363"/>
                  <a:pt x="1854092" y="3464363"/>
                </a:cubicBezTo>
                <a:lnTo>
                  <a:pt x="1739717" y="3464363"/>
                </a:lnTo>
                <a:cubicBezTo>
                  <a:pt x="1698617" y="3464363"/>
                  <a:pt x="1668084" y="3434653"/>
                  <a:pt x="1668084" y="3394492"/>
                </a:cubicBezTo>
                <a:lnTo>
                  <a:pt x="1668084" y="3342119"/>
                </a:lnTo>
                <a:lnTo>
                  <a:pt x="1630509" y="3342119"/>
                </a:lnTo>
                <a:cubicBezTo>
                  <a:pt x="1568505" y="3342119"/>
                  <a:pt x="1523999" y="3297612"/>
                  <a:pt x="1523999" y="3235607"/>
                </a:cubicBezTo>
                <a:lnTo>
                  <a:pt x="1523999" y="2959647"/>
                </a:lnTo>
                <a:cubicBezTo>
                  <a:pt x="1523999" y="2956830"/>
                  <a:pt x="1524234" y="2954245"/>
                  <a:pt x="1524352" y="2951546"/>
                </a:cubicBezTo>
                <a:cubicBezTo>
                  <a:pt x="1524234" y="2948844"/>
                  <a:pt x="1523999" y="2946143"/>
                  <a:pt x="1523999" y="2943442"/>
                </a:cubicBezTo>
                <a:lnTo>
                  <a:pt x="1523999" y="2667483"/>
                </a:lnTo>
                <a:lnTo>
                  <a:pt x="1523999" y="2667366"/>
                </a:lnTo>
                <a:cubicBezTo>
                  <a:pt x="1523999" y="2605366"/>
                  <a:pt x="1568505" y="2560859"/>
                  <a:pt x="1630509" y="2560859"/>
                </a:cubicBezTo>
                <a:lnTo>
                  <a:pt x="1668084" y="2560859"/>
                </a:lnTo>
                <a:lnTo>
                  <a:pt x="1668084" y="2508489"/>
                </a:lnTo>
                <a:cubicBezTo>
                  <a:pt x="1668084" y="2468328"/>
                  <a:pt x="1698617" y="2438616"/>
                  <a:pt x="1739717" y="2438616"/>
                </a:cubicBezTo>
                <a:close/>
                <a:moveTo>
                  <a:pt x="6820889" y="2208574"/>
                </a:moveTo>
                <a:lnTo>
                  <a:pt x="6858466" y="2208574"/>
                </a:lnTo>
                <a:lnTo>
                  <a:pt x="6858466" y="2989827"/>
                </a:lnTo>
                <a:lnTo>
                  <a:pt x="6820889" y="2989827"/>
                </a:lnTo>
                <a:cubicBezTo>
                  <a:pt x="6758886" y="2989827"/>
                  <a:pt x="6714380" y="2945321"/>
                  <a:pt x="6714380" y="2883318"/>
                </a:cubicBezTo>
                <a:lnTo>
                  <a:pt x="6714380" y="2607363"/>
                </a:lnTo>
                <a:cubicBezTo>
                  <a:pt x="6714380" y="2604543"/>
                  <a:pt x="6714615" y="2601962"/>
                  <a:pt x="6714732" y="2599261"/>
                </a:cubicBezTo>
                <a:cubicBezTo>
                  <a:pt x="6714615" y="2596560"/>
                  <a:pt x="6714380" y="2593859"/>
                  <a:pt x="6714380" y="2591157"/>
                </a:cubicBezTo>
                <a:lnTo>
                  <a:pt x="6714380" y="2315200"/>
                </a:lnTo>
                <a:lnTo>
                  <a:pt x="6714380" y="2315083"/>
                </a:lnTo>
                <a:cubicBezTo>
                  <a:pt x="6714380" y="2253082"/>
                  <a:pt x="6758886" y="2208574"/>
                  <a:pt x="6820889" y="2208574"/>
                </a:cubicBezTo>
                <a:close/>
                <a:moveTo>
                  <a:pt x="5832954" y="2208574"/>
                </a:moveTo>
                <a:lnTo>
                  <a:pt x="5870532" y="2208574"/>
                </a:lnTo>
                <a:lnTo>
                  <a:pt x="5870532" y="2208689"/>
                </a:lnTo>
                <a:cubicBezTo>
                  <a:pt x="5932534" y="2208689"/>
                  <a:pt x="5977040" y="2253201"/>
                  <a:pt x="5977040" y="2315200"/>
                </a:cubicBezTo>
                <a:lnTo>
                  <a:pt x="5977040" y="2591157"/>
                </a:lnTo>
                <a:cubicBezTo>
                  <a:pt x="5977040" y="2593976"/>
                  <a:pt x="5976805" y="2596560"/>
                  <a:pt x="5976688" y="2599261"/>
                </a:cubicBezTo>
                <a:cubicBezTo>
                  <a:pt x="5976805" y="2601962"/>
                  <a:pt x="5977040" y="2604662"/>
                  <a:pt x="5977040" y="2607363"/>
                </a:cubicBezTo>
                <a:lnTo>
                  <a:pt x="5977040" y="2883318"/>
                </a:lnTo>
                <a:cubicBezTo>
                  <a:pt x="5977040" y="2945321"/>
                  <a:pt x="5932534" y="2989827"/>
                  <a:pt x="5870532" y="2989827"/>
                </a:cubicBezTo>
                <a:lnTo>
                  <a:pt x="5832954" y="2989827"/>
                </a:lnTo>
                <a:close/>
                <a:moveTo>
                  <a:pt x="3554823" y="2208574"/>
                </a:moveTo>
                <a:lnTo>
                  <a:pt x="3592400" y="2208574"/>
                </a:lnTo>
                <a:lnTo>
                  <a:pt x="3592400" y="2208689"/>
                </a:lnTo>
                <a:cubicBezTo>
                  <a:pt x="3654403" y="2208689"/>
                  <a:pt x="3698909" y="2253201"/>
                  <a:pt x="3698909" y="2315200"/>
                </a:cubicBezTo>
                <a:lnTo>
                  <a:pt x="3698909" y="2591157"/>
                </a:lnTo>
                <a:cubicBezTo>
                  <a:pt x="3698909" y="2593976"/>
                  <a:pt x="3698674" y="2596560"/>
                  <a:pt x="3698557" y="2599261"/>
                </a:cubicBezTo>
                <a:cubicBezTo>
                  <a:pt x="3698674" y="2601962"/>
                  <a:pt x="3698909" y="2604662"/>
                  <a:pt x="3698909" y="2607363"/>
                </a:cubicBezTo>
                <a:lnTo>
                  <a:pt x="3698909" y="2883318"/>
                </a:lnTo>
                <a:cubicBezTo>
                  <a:pt x="3698909" y="2945321"/>
                  <a:pt x="3654403" y="2989827"/>
                  <a:pt x="3592400" y="2989827"/>
                </a:cubicBezTo>
                <a:lnTo>
                  <a:pt x="3554823" y="2989827"/>
                </a:lnTo>
                <a:close/>
                <a:moveTo>
                  <a:pt x="2264627" y="2208574"/>
                </a:moveTo>
                <a:lnTo>
                  <a:pt x="2302204" y="2208574"/>
                </a:lnTo>
                <a:lnTo>
                  <a:pt x="2302204" y="2989827"/>
                </a:lnTo>
                <a:lnTo>
                  <a:pt x="2264627" y="2989827"/>
                </a:lnTo>
                <a:cubicBezTo>
                  <a:pt x="2202623" y="2989827"/>
                  <a:pt x="2158118" y="2945321"/>
                  <a:pt x="2158118" y="2883318"/>
                </a:cubicBezTo>
                <a:lnTo>
                  <a:pt x="2158118" y="2607363"/>
                </a:lnTo>
                <a:cubicBezTo>
                  <a:pt x="2158118" y="2604543"/>
                  <a:pt x="2158352" y="2601962"/>
                  <a:pt x="2158470" y="2599261"/>
                </a:cubicBezTo>
                <a:cubicBezTo>
                  <a:pt x="2158352" y="2596560"/>
                  <a:pt x="2158118" y="2593859"/>
                  <a:pt x="2158118" y="2591157"/>
                </a:cubicBezTo>
                <a:lnTo>
                  <a:pt x="2158118" y="2315200"/>
                </a:lnTo>
                <a:lnTo>
                  <a:pt x="2158118" y="2315083"/>
                </a:lnTo>
                <a:cubicBezTo>
                  <a:pt x="2158118" y="2253082"/>
                  <a:pt x="2202623" y="2208574"/>
                  <a:pt x="2264627" y="2208574"/>
                </a:cubicBezTo>
                <a:close/>
                <a:moveTo>
                  <a:pt x="6930098" y="2086333"/>
                </a:moveTo>
                <a:lnTo>
                  <a:pt x="7044474" y="2086333"/>
                </a:lnTo>
                <a:cubicBezTo>
                  <a:pt x="7085575" y="2086333"/>
                  <a:pt x="7116106" y="2116043"/>
                  <a:pt x="7116106" y="2156204"/>
                </a:cubicBezTo>
                <a:lnTo>
                  <a:pt x="7116106" y="2208574"/>
                </a:lnTo>
                <a:lnTo>
                  <a:pt x="6858466" y="2208574"/>
                </a:lnTo>
                <a:lnTo>
                  <a:pt x="6858466" y="2156204"/>
                </a:lnTo>
                <a:cubicBezTo>
                  <a:pt x="6858466" y="2116043"/>
                  <a:pt x="6888998" y="2086333"/>
                  <a:pt x="6930098" y="2086333"/>
                </a:cubicBezTo>
                <a:close/>
                <a:moveTo>
                  <a:pt x="5646946" y="2086333"/>
                </a:moveTo>
                <a:lnTo>
                  <a:pt x="5761322" y="2086333"/>
                </a:lnTo>
                <a:cubicBezTo>
                  <a:pt x="5802423" y="2086333"/>
                  <a:pt x="5832954" y="2116043"/>
                  <a:pt x="5832954" y="2156204"/>
                </a:cubicBezTo>
                <a:lnTo>
                  <a:pt x="5832954" y="2208574"/>
                </a:lnTo>
                <a:lnTo>
                  <a:pt x="5575314" y="2208574"/>
                </a:lnTo>
                <a:lnTo>
                  <a:pt x="5575314" y="2156204"/>
                </a:lnTo>
                <a:cubicBezTo>
                  <a:pt x="5575314" y="2116043"/>
                  <a:pt x="5605846" y="2086333"/>
                  <a:pt x="5646946" y="2086333"/>
                </a:cubicBezTo>
                <a:close/>
                <a:moveTo>
                  <a:pt x="4651966" y="2086333"/>
                </a:moveTo>
                <a:lnTo>
                  <a:pt x="4766342" y="2086333"/>
                </a:lnTo>
                <a:cubicBezTo>
                  <a:pt x="4807443" y="2086333"/>
                  <a:pt x="4837974" y="2116043"/>
                  <a:pt x="4837974" y="2156204"/>
                </a:cubicBezTo>
                <a:lnTo>
                  <a:pt x="4837974" y="2208574"/>
                </a:lnTo>
                <a:lnTo>
                  <a:pt x="4580335" y="2208574"/>
                </a:lnTo>
                <a:lnTo>
                  <a:pt x="4580335" y="2989827"/>
                </a:lnTo>
                <a:lnTo>
                  <a:pt x="4837974" y="2989827"/>
                </a:lnTo>
                <a:lnTo>
                  <a:pt x="4837974" y="3042202"/>
                </a:lnTo>
                <a:cubicBezTo>
                  <a:pt x="4837974" y="3082363"/>
                  <a:pt x="4807443" y="3112071"/>
                  <a:pt x="4766342" y="3112071"/>
                </a:cubicBezTo>
                <a:lnTo>
                  <a:pt x="4651966" y="3112071"/>
                </a:lnTo>
                <a:cubicBezTo>
                  <a:pt x="4610866" y="3112071"/>
                  <a:pt x="4580334" y="3082363"/>
                  <a:pt x="4580334" y="3042202"/>
                </a:cubicBezTo>
                <a:lnTo>
                  <a:pt x="4580334" y="2989827"/>
                </a:lnTo>
                <a:lnTo>
                  <a:pt x="4542758" y="2989827"/>
                </a:lnTo>
                <a:cubicBezTo>
                  <a:pt x="4480755" y="2989827"/>
                  <a:pt x="4436249" y="2945321"/>
                  <a:pt x="4436249" y="2883318"/>
                </a:cubicBezTo>
                <a:lnTo>
                  <a:pt x="4436249" y="2607363"/>
                </a:lnTo>
                <a:cubicBezTo>
                  <a:pt x="4436249" y="2604543"/>
                  <a:pt x="4436484" y="2601962"/>
                  <a:pt x="4436601" y="2599261"/>
                </a:cubicBezTo>
                <a:cubicBezTo>
                  <a:pt x="4436484" y="2596560"/>
                  <a:pt x="4436249" y="2593859"/>
                  <a:pt x="4436249" y="2591157"/>
                </a:cubicBezTo>
                <a:lnTo>
                  <a:pt x="4436249" y="2315200"/>
                </a:lnTo>
                <a:lnTo>
                  <a:pt x="4436249" y="2315083"/>
                </a:lnTo>
                <a:cubicBezTo>
                  <a:pt x="4436249" y="2253082"/>
                  <a:pt x="4480755" y="2208574"/>
                  <a:pt x="4542758" y="2208574"/>
                </a:cubicBezTo>
                <a:lnTo>
                  <a:pt x="4580334" y="2208574"/>
                </a:lnTo>
                <a:lnTo>
                  <a:pt x="4580334" y="2156204"/>
                </a:lnTo>
                <a:cubicBezTo>
                  <a:pt x="4580334" y="2116043"/>
                  <a:pt x="4610866" y="2086333"/>
                  <a:pt x="4651966" y="2086333"/>
                </a:cubicBezTo>
                <a:close/>
                <a:moveTo>
                  <a:pt x="3368815" y="2086333"/>
                </a:moveTo>
                <a:lnTo>
                  <a:pt x="3483191" y="2086333"/>
                </a:lnTo>
                <a:cubicBezTo>
                  <a:pt x="3524292" y="2086333"/>
                  <a:pt x="3554823" y="2116043"/>
                  <a:pt x="3554823" y="2156204"/>
                </a:cubicBezTo>
                <a:lnTo>
                  <a:pt x="3554823" y="2208574"/>
                </a:lnTo>
                <a:lnTo>
                  <a:pt x="3297183" y="2208574"/>
                </a:lnTo>
                <a:lnTo>
                  <a:pt x="3297183" y="2156204"/>
                </a:lnTo>
                <a:cubicBezTo>
                  <a:pt x="3297183" y="2116043"/>
                  <a:pt x="3327715" y="2086333"/>
                  <a:pt x="3368815" y="2086333"/>
                </a:cubicBezTo>
                <a:close/>
                <a:moveTo>
                  <a:pt x="2373835" y="2086333"/>
                </a:moveTo>
                <a:lnTo>
                  <a:pt x="2488212" y="2086333"/>
                </a:lnTo>
                <a:cubicBezTo>
                  <a:pt x="2529313" y="2086333"/>
                  <a:pt x="2559843" y="2116043"/>
                  <a:pt x="2559843" y="2156204"/>
                </a:cubicBezTo>
                <a:lnTo>
                  <a:pt x="2559843" y="2208574"/>
                </a:lnTo>
                <a:lnTo>
                  <a:pt x="2302204" y="2208574"/>
                </a:lnTo>
                <a:lnTo>
                  <a:pt x="2302204" y="2156204"/>
                </a:lnTo>
                <a:cubicBezTo>
                  <a:pt x="2302204" y="2116043"/>
                  <a:pt x="2332735" y="2086333"/>
                  <a:pt x="2373835" y="2086333"/>
                </a:cubicBezTo>
                <a:close/>
                <a:moveTo>
                  <a:pt x="6224347" y="1956456"/>
                </a:moveTo>
                <a:lnTo>
                  <a:pt x="6481987" y="1956456"/>
                </a:lnTo>
                <a:lnTo>
                  <a:pt x="6481987" y="2008831"/>
                </a:lnTo>
                <a:cubicBezTo>
                  <a:pt x="6481987" y="2048992"/>
                  <a:pt x="6451456" y="2078702"/>
                  <a:pt x="6410355" y="2078702"/>
                </a:cubicBezTo>
                <a:lnTo>
                  <a:pt x="6295979" y="2078702"/>
                </a:lnTo>
                <a:cubicBezTo>
                  <a:pt x="6254879" y="2078702"/>
                  <a:pt x="6224347" y="2048992"/>
                  <a:pt x="6224347" y="2008831"/>
                </a:cubicBezTo>
                <a:close/>
                <a:moveTo>
                  <a:pt x="4941195" y="1956456"/>
                </a:moveTo>
                <a:lnTo>
                  <a:pt x="5198835" y="1956456"/>
                </a:lnTo>
                <a:lnTo>
                  <a:pt x="5198835" y="2008831"/>
                </a:lnTo>
                <a:cubicBezTo>
                  <a:pt x="5198835" y="2048992"/>
                  <a:pt x="5168304" y="2078702"/>
                  <a:pt x="5127203" y="2078702"/>
                </a:cubicBezTo>
                <a:lnTo>
                  <a:pt x="5012827" y="2078702"/>
                </a:lnTo>
                <a:cubicBezTo>
                  <a:pt x="4971727" y="2078702"/>
                  <a:pt x="4941195" y="2048992"/>
                  <a:pt x="4941195" y="2008831"/>
                </a:cubicBezTo>
                <a:close/>
                <a:moveTo>
                  <a:pt x="3946216" y="1956456"/>
                </a:moveTo>
                <a:lnTo>
                  <a:pt x="4203856" y="1956456"/>
                </a:lnTo>
                <a:lnTo>
                  <a:pt x="4203856" y="2008831"/>
                </a:lnTo>
                <a:cubicBezTo>
                  <a:pt x="4203856" y="2048992"/>
                  <a:pt x="4173325" y="2078702"/>
                  <a:pt x="4132224" y="2078702"/>
                </a:cubicBezTo>
                <a:lnTo>
                  <a:pt x="4017848" y="2078702"/>
                </a:lnTo>
                <a:cubicBezTo>
                  <a:pt x="3976748" y="2078702"/>
                  <a:pt x="3946216" y="2048992"/>
                  <a:pt x="3946216" y="2008831"/>
                </a:cubicBezTo>
                <a:close/>
                <a:moveTo>
                  <a:pt x="2663065" y="1956456"/>
                </a:moveTo>
                <a:lnTo>
                  <a:pt x="2920704" y="1956456"/>
                </a:lnTo>
                <a:lnTo>
                  <a:pt x="2920704" y="2008831"/>
                </a:lnTo>
                <a:cubicBezTo>
                  <a:pt x="2920704" y="2048992"/>
                  <a:pt x="2890173" y="2078702"/>
                  <a:pt x="2849072" y="2078702"/>
                </a:cubicBezTo>
                <a:lnTo>
                  <a:pt x="2734697" y="2078702"/>
                </a:lnTo>
                <a:cubicBezTo>
                  <a:pt x="2693596" y="2078702"/>
                  <a:pt x="2663065" y="2048992"/>
                  <a:pt x="2663065" y="2008831"/>
                </a:cubicBezTo>
                <a:close/>
                <a:moveTo>
                  <a:pt x="3297183" y="1604167"/>
                </a:moveTo>
                <a:lnTo>
                  <a:pt x="3554823" y="1604167"/>
                </a:lnTo>
                <a:lnTo>
                  <a:pt x="3554823" y="1656541"/>
                </a:lnTo>
                <a:cubicBezTo>
                  <a:pt x="3554823" y="1696701"/>
                  <a:pt x="3524292" y="1726411"/>
                  <a:pt x="3483191" y="1726411"/>
                </a:cubicBezTo>
                <a:lnTo>
                  <a:pt x="3368815" y="1726411"/>
                </a:lnTo>
                <a:cubicBezTo>
                  <a:pt x="3327715" y="1726411"/>
                  <a:pt x="3297183" y="1696701"/>
                  <a:pt x="3297183" y="1656541"/>
                </a:cubicBezTo>
                <a:close/>
                <a:moveTo>
                  <a:pt x="2302204" y="1604167"/>
                </a:moveTo>
                <a:lnTo>
                  <a:pt x="2559843" y="1604167"/>
                </a:lnTo>
                <a:lnTo>
                  <a:pt x="2559843" y="1656541"/>
                </a:lnTo>
                <a:cubicBezTo>
                  <a:pt x="2559843" y="1696702"/>
                  <a:pt x="2529313" y="1726413"/>
                  <a:pt x="2488212" y="1726413"/>
                </a:cubicBezTo>
                <a:lnTo>
                  <a:pt x="2373835" y="1726413"/>
                </a:lnTo>
                <a:cubicBezTo>
                  <a:pt x="2332735" y="1726413"/>
                  <a:pt x="2302204" y="1696702"/>
                  <a:pt x="2302204" y="1656541"/>
                </a:cubicBezTo>
                <a:close/>
                <a:moveTo>
                  <a:pt x="6858466" y="1604166"/>
                </a:moveTo>
                <a:lnTo>
                  <a:pt x="7116106" y="1604166"/>
                </a:lnTo>
                <a:lnTo>
                  <a:pt x="7116106" y="1656541"/>
                </a:lnTo>
                <a:cubicBezTo>
                  <a:pt x="7116106" y="1696701"/>
                  <a:pt x="7085575" y="1726411"/>
                  <a:pt x="7044474" y="1726411"/>
                </a:cubicBezTo>
                <a:lnTo>
                  <a:pt x="6930098" y="1726411"/>
                </a:lnTo>
                <a:cubicBezTo>
                  <a:pt x="6888998" y="1726411"/>
                  <a:pt x="6858466" y="1696701"/>
                  <a:pt x="6858466" y="1656541"/>
                </a:cubicBezTo>
                <a:close/>
                <a:moveTo>
                  <a:pt x="6186770" y="1175198"/>
                </a:moveTo>
                <a:lnTo>
                  <a:pt x="6224347" y="1175198"/>
                </a:lnTo>
                <a:lnTo>
                  <a:pt x="6224347" y="1956456"/>
                </a:lnTo>
                <a:lnTo>
                  <a:pt x="6186770" y="1956456"/>
                </a:lnTo>
                <a:cubicBezTo>
                  <a:pt x="6124767" y="1956456"/>
                  <a:pt x="6080261" y="1911952"/>
                  <a:pt x="6080261" y="1849947"/>
                </a:cubicBezTo>
                <a:lnTo>
                  <a:pt x="6080261" y="1573988"/>
                </a:lnTo>
                <a:cubicBezTo>
                  <a:pt x="6080261" y="1571170"/>
                  <a:pt x="6080496" y="1568587"/>
                  <a:pt x="6080613" y="1565886"/>
                </a:cubicBezTo>
                <a:cubicBezTo>
                  <a:pt x="6080496" y="1563184"/>
                  <a:pt x="6080261" y="1560483"/>
                  <a:pt x="6080261" y="1557782"/>
                </a:cubicBezTo>
                <a:lnTo>
                  <a:pt x="6080261" y="1281824"/>
                </a:lnTo>
                <a:lnTo>
                  <a:pt x="6080261" y="1281705"/>
                </a:lnTo>
                <a:cubicBezTo>
                  <a:pt x="6080261" y="1219704"/>
                  <a:pt x="6124767" y="1175198"/>
                  <a:pt x="6186770" y="1175198"/>
                </a:cubicBezTo>
                <a:close/>
                <a:moveTo>
                  <a:pt x="5198835" y="1175198"/>
                </a:moveTo>
                <a:lnTo>
                  <a:pt x="5236413" y="1175198"/>
                </a:lnTo>
                <a:lnTo>
                  <a:pt x="5236413" y="1175315"/>
                </a:lnTo>
                <a:cubicBezTo>
                  <a:pt x="5298415" y="1175315"/>
                  <a:pt x="5342921" y="1219821"/>
                  <a:pt x="5342921" y="1281824"/>
                </a:cubicBezTo>
                <a:lnTo>
                  <a:pt x="5342921" y="1557783"/>
                </a:lnTo>
                <a:cubicBezTo>
                  <a:pt x="5342921" y="1560601"/>
                  <a:pt x="5342686" y="1563185"/>
                  <a:pt x="5342569" y="1565886"/>
                </a:cubicBezTo>
                <a:cubicBezTo>
                  <a:pt x="5342686" y="1568587"/>
                  <a:pt x="5342921" y="1571287"/>
                  <a:pt x="5342921" y="1573988"/>
                </a:cubicBezTo>
                <a:lnTo>
                  <a:pt x="5342921" y="1849947"/>
                </a:lnTo>
                <a:cubicBezTo>
                  <a:pt x="5342921" y="1911952"/>
                  <a:pt x="5298415" y="1956456"/>
                  <a:pt x="5236413" y="1956456"/>
                </a:cubicBezTo>
                <a:lnTo>
                  <a:pt x="5198835" y="1956456"/>
                </a:lnTo>
                <a:close/>
                <a:moveTo>
                  <a:pt x="3908639" y="1175198"/>
                </a:moveTo>
                <a:lnTo>
                  <a:pt x="3946216" y="1175198"/>
                </a:lnTo>
                <a:lnTo>
                  <a:pt x="3946216" y="1956456"/>
                </a:lnTo>
                <a:lnTo>
                  <a:pt x="3908639" y="1956456"/>
                </a:lnTo>
                <a:cubicBezTo>
                  <a:pt x="3846636" y="1956456"/>
                  <a:pt x="3802130" y="1911952"/>
                  <a:pt x="3802130" y="1849947"/>
                </a:cubicBezTo>
                <a:lnTo>
                  <a:pt x="3802130" y="1573988"/>
                </a:lnTo>
                <a:cubicBezTo>
                  <a:pt x="3802130" y="1571170"/>
                  <a:pt x="3802365" y="1568587"/>
                  <a:pt x="3802482" y="1565886"/>
                </a:cubicBezTo>
                <a:cubicBezTo>
                  <a:pt x="3802365" y="1563185"/>
                  <a:pt x="3802130" y="1560483"/>
                  <a:pt x="3802130" y="1557783"/>
                </a:cubicBezTo>
                <a:lnTo>
                  <a:pt x="3802130" y="1281824"/>
                </a:lnTo>
                <a:lnTo>
                  <a:pt x="3802130" y="1281706"/>
                </a:lnTo>
                <a:cubicBezTo>
                  <a:pt x="3802130" y="1219704"/>
                  <a:pt x="3846636" y="1175198"/>
                  <a:pt x="3908639" y="1175198"/>
                </a:cubicBezTo>
                <a:close/>
                <a:moveTo>
                  <a:pt x="2920704" y="1175198"/>
                </a:moveTo>
                <a:lnTo>
                  <a:pt x="2958281" y="1175198"/>
                </a:lnTo>
                <a:lnTo>
                  <a:pt x="2958281" y="1175315"/>
                </a:lnTo>
                <a:cubicBezTo>
                  <a:pt x="3020284" y="1175315"/>
                  <a:pt x="3064790" y="1219821"/>
                  <a:pt x="3064790" y="1281824"/>
                </a:cubicBezTo>
                <a:lnTo>
                  <a:pt x="3064790" y="1557783"/>
                </a:lnTo>
                <a:cubicBezTo>
                  <a:pt x="3064790" y="1560601"/>
                  <a:pt x="3064555" y="1563185"/>
                  <a:pt x="3064438" y="1565886"/>
                </a:cubicBezTo>
                <a:cubicBezTo>
                  <a:pt x="3064555" y="1568587"/>
                  <a:pt x="3064790" y="1571287"/>
                  <a:pt x="3064790" y="1573988"/>
                </a:cubicBezTo>
                <a:lnTo>
                  <a:pt x="3064790" y="1849947"/>
                </a:lnTo>
                <a:cubicBezTo>
                  <a:pt x="3064790" y="1911952"/>
                  <a:pt x="3020284" y="1956456"/>
                  <a:pt x="2958281" y="1956456"/>
                </a:cubicBezTo>
                <a:lnTo>
                  <a:pt x="2920704" y="1956456"/>
                </a:lnTo>
                <a:close/>
                <a:moveTo>
                  <a:pt x="2734697" y="1052955"/>
                </a:moveTo>
                <a:lnTo>
                  <a:pt x="2849072" y="1052955"/>
                </a:lnTo>
                <a:cubicBezTo>
                  <a:pt x="2890173" y="1052955"/>
                  <a:pt x="2920704" y="1082666"/>
                  <a:pt x="2920704" y="1122824"/>
                </a:cubicBezTo>
                <a:lnTo>
                  <a:pt x="2920704" y="1175198"/>
                </a:lnTo>
                <a:lnTo>
                  <a:pt x="2663065" y="1175198"/>
                </a:lnTo>
                <a:lnTo>
                  <a:pt x="2663065" y="1122824"/>
                </a:lnTo>
                <a:cubicBezTo>
                  <a:pt x="2663065" y="1082666"/>
                  <a:pt x="2693596" y="1052955"/>
                  <a:pt x="2734697" y="1052955"/>
                </a:cubicBezTo>
                <a:close/>
                <a:moveTo>
                  <a:pt x="1739717" y="1052955"/>
                </a:moveTo>
                <a:lnTo>
                  <a:pt x="1854092" y="1052955"/>
                </a:lnTo>
                <a:cubicBezTo>
                  <a:pt x="1895194" y="1052955"/>
                  <a:pt x="1925725" y="1082666"/>
                  <a:pt x="1925725" y="1122824"/>
                </a:cubicBezTo>
                <a:lnTo>
                  <a:pt x="1925725" y="1175198"/>
                </a:lnTo>
                <a:lnTo>
                  <a:pt x="1668086" y="1175198"/>
                </a:lnTo>
                <a:lnTo>
                  <a:pt x="1668086" y="1956456"/>
                </a:lnTo>
                <a:lnTo>
                  <a:pt x="1925725" y="1956456"/>
                </a:lnTo>
                <a:lnTo>
                  <a:pt x="1925725" y="2008831"/>
                </a:lnTo>
                <a:cubicBezTo>
                  <a:pt x="1925725" y="2048992"/>
                  <a:pt x="1895194" y="2078702"/>
                  <a:pt x="1854092" y="2078702"/>
                </a:cubicBezTo>
                <a:lnTo>
                  <a:pt x="1739717" y="2078702"/>
                </a:lnTo>
                <a:cubicBezTo>
                  <a:pt x="1698617" y="2078702"/>
                  <a:pt x="1668084" y="2048992"/>
                  <a:pt x="1668084" y="2008831"/>
                </a:cubicBezTo>
                <a:lnTo>
                  <a:pt x="1668084" y="1956456"/>
                </a:lnTo>
                <a:lnTo>
                  <a:pt x="1630509" y="1956456"/>
                </a:lnTo>
                <a:cubicBezTo>
                  <a:pt x="1568505" y="1956456"/>
                  <a:pt x="1523999" y="1911952"/>
                  <a:pt x="1523999" y="1849947"/>
                </a:cubicBezTo>
                <a:lnTo>
                  <a:pt x="1523999" y="1573988"/>
                </a:lnTo>
                <a:cubicBezTo>
                  <a:pt x="1523999" y="1571170"/>
                  <a:pt x="1524234" y="1568587"/>
                  <a:pt x="1524352" y="1565886"/>
                </a:cubicBezTo>
                <a:cubicBezTo>
                  <a:pt x="1524234" y="1563185"/>
                  <a:pt x="1523999" y="1560483"/>
                  <a:pt x="1523999" y="1557783"/>
                </a:cubicBezTo>
                <a:lnTo>
                  <a:pt x="1523999" y="1281824"/>
                </a:lnTo>
                <a:lnTo>
                  <a:pt x="1523999" y="1281707"/>
                </a:lnTo>
                <a:cubicBezTo>
                  <a:pt x="1523999" y="1219704"/>
                  <a:pt x="1568505" y="1175198"/>
                  <a:pt x="1630509" y="1175198"/>
                </a:cubicBezTo>
                <a:lnTo>
                  <a:pt x="1668084" y="1175198"/>
                </a:lnTo>
                <a:lnTo>
                  <a:pt x="1668084" y="1122824"/>
                </a:lnTo>
                <a:cubicBezTo>
                  <a:pt x="1668084" y="1082666"/>
                  <a:pt x="1698617" y="1052955"/>
                  <a:pt x="1739717" y="1052955"/>
                </a:cubicBezTo>
                <a:close/>
                <a:moveTo>
                  <a:pt x="6295979" y="1052954"/>
                </a:moveTo>
                <a:lnTo>
                  <a:pt x="6410355" y="1052954"/>
                </a:lnTo>
                <a:cubicBezTo>
                  <a:pt x="6451456" y="1052954"/>
                  <a:pt x="6481987" y="1082664"/>
                  <a:pt x="6481987" y="1122824"/>
                </a:cubicBezTo>
                <a:lnTo>
                  <a:pt x="6481987" y="1175198"/>
                </a:lnTo>
                <a:lnTo>
                  <a:pt x="6224347" y="1175198"/>
                </a:lnTo>
                <a:lnTo>
                  <a:pt x="6224347" y="1122824"/>
                </a:lnTo>
                <a:cubicBezTo>
                  <a:pt x="6224347" y="1082664"/>
                  <a:pt x="6254879" y="1052954"/>
                  <a:pt x="6295979" y="1052954"/>
                </a:cubicBezTo>
                <a:close/>
                <a:moveTo>
                  <a:pt x="5012827" y="1052954"/>
                </a:moveTo>
                <a:lnTo>
                  <a:pt x="5127203" y="1052954"/>
                </a:lnTo>
                <a:cubicBezTo>
                  <a:pt x="5168304" y="1052954"/>
                  <a:pt x="5198835" y="1082664"/>
                  <a:pt x="5198835" y="1122824"/>
                </a:cubicBezTo>
                <a:lnTo>
                  <a:pt x="5198835" y="1175198"/>
                </a:lnTo>
                <a:lnTo>
                  <a:pt x="4941195" y="1175198"/>
                </a:lnTo>
                <a:lnTo>
                  <a:pt x="4941195" y="1122824"/>
                </a:lnTo>
                <a:cubicBezTo>
                  <a:pt x="4941195" y="1082664"/>
                  <a:pt x="4971727" y="1052954"/>
                  <a:pt x="5012827" y="1052954"/>
                </a:cubicBezTo>
                <a:close/>
                <a:moveTo>
                  <a:pt x="4017848" y="1052954"/>
                </a:moveTo>
                <a:lnTo>
                  <a:pt x="4132224" y="1052954"/>
                </a:lnTo>
                <a:cubicBezTo>
                  <a:pt x="4173325" y="1052954"/>
                  <a:pt x="4203856" y="1082666"/>
                  <a:pt x="4203856" y="1122824"/>
                </a:cubicBezTo>
                <a:lnTo>
                  <a:pt x="4203856" y="1175198"/>
                </a:lnTo>
                <a:lnTo>
                  <a:pt x="3946216" y="1175198"/>
                </a:lnTo>
                <a:lnTo>
                  <a:pt x="3946216" y="1122824"/>
                </a:lnTo>
                <a:cubicBezTo>
                  <a:pt x="3946216" y="1082666"/>
                  <a:pt x="3976748" y="1052954"/>
                  <a:pt x="4017848" y="1052954"/>
                </a:cubicBezTo>
                <a:close/>
                <a:moveTo>
                  <a:pt x="5832954" y="822910"/>
                </a:moveTo>
                <a:lnTo>
                  <a:pt x="5870532" y="822910"/>
                </a:lnTo>
                <a:lnTo>
                  <a:pt x="5870532" y="823027"/>
                </a:lnTo>
                <a:cubicBezTo>
                  <a:pt x="5932534" y="823027"/>
                  <a:pt x="5977040" y="867532"/>
                  <a:pt x="5977040" y="929535"/>
                </a:cubicBezTo>
                <a:lnTo>
                  <a:pt x="5977040" y="1205494"/>
                </a:lnTo>
                <a:cubicBezTo>
                  <a:pt x="5977040" y="1208312"/>
                  <a:pt x="5976805" y="1210896"/>
                  <a:pt x="5976688" y="1213597"/>
                </a:cubicBezTo>
                <a:cubicBezTo>
                  <a:pt x="5976805" y="1216298"/>
                  <a:pt x="5977040" y="1218997"/>
                  <a:pt x="5977040" y="1221698"/>
                </a:cubicBezTo>
                <a:lnTo>
                  <a:pt x="5977040" y="1497658"/>
                </a:lnTo>
                <a:cubicBezTo>
                  <a:pt x="5977040" y="1559661"/>
                  <a:pt x="5932534" y="1604167"/>
                  <a:pt x="5870532" y="1604167"/>
                </a:cubicBezTo>
                <a:lnTo>
                  <a:pt x="5832954" y="1604167"/>
                </a:lnTo>
                <a:lnTo>
                  <a:pt x="5832954" y="1656541"/>
                </a:lnTo>
                <a:cubicBezTo>
                  <a:pt x="5832954" y="1696701"/>
                  <a:pt x="5802423" y="1726411"/>
                  <a:pt x="5761322" y="1726411"/>
                </a:cubicBezTo>
                <a:lnTo>
                  <a:pt x="5646946" y="1726411"/>
                </a:lnTo>
                <a:cubicBezTo>
                  <a:pt x="5605846" y="1726411"/>
                  <a:pt x="5575314" y="1696701"/>
                  <a:pt x="5575314" y="1656541"/>
                </a:cubicBezTo>
                <a:lnTo>
                  <a:pt x="5575314" y="1604166"/>
                </a:lnTo>
                <a:lnTo>
                  <a:pt x="5832954" y="1604166"/>
                </a:lnTo>
                <a:close/>
                <a:moveTo>
                  <a:pt x="3554823" y="822910"/>
                </a:moveTo>
                <a:lnTo>
                  <a:pt x="3592400" y="822910"/>
                </a:lnTo>
                <a:lnTo>
                  <a:pt x="3592400" y="823027"/>
                </a:lnTo>
                <a:cubicBezTo>
                  <a:pt x="3654403" y="823027"/>
                  <a:pt x="3698909" y="867533"/>
                  <a:pt x="3698909" y="929535"/>
                </a:cubicBezTo>
                <a:lnTo>
                  <a:pt x="3698909" y="1205494"/>
                </a:lnTo>
                <a:cubicBezTo>
                  <a:pt x="3698909" y="1208312"/>
                  <a:pt x="3698674" y="1210896"/>
                  <a:pt x="3698557" y="1213597"/>
                </a:cubicBezTo>
                <a:cubicBezTo>
                  <a:pt x="3698674" y="1216298"/>
                  <a:pt x="3698909" y="1218997"/>
                  <a:pt x="3698909" y="1221698"/>
                </a:cubicBezTo>
                <a:lnTo>
                  <a:pt x="3698909" y="1497658"/>
                </a:lnTo>
                <a:cubicBezTo>
                  <a:pt x="3698909" y="1559661"/>
                  <a:pt x="3654403" y="1604167"/>
                  <a:pt x="3592400" y="1604167"/>
                </a:cubicBezTo>
                <a:lnTo>
                  <a:pt x="3554823" y="1604167"/>
                </a:lnTo>
                <a:close/>
                <a:moveTo>
                  <a:pt x="2264627" y="822910"/>
                </a:moveTo>
                <a:lnTo>
                  <a:pt x="2302204" y="822910"/>
                </a:lnTo>
                <a:lnTo>
                  <a:pt x="2302204" y="1604167"/>
                </a:lnTo>
                <a:lnTo>
                  <a:pt x="2264627" y="1604167"/>
                </a:lnTo>
                <a:cubicBezTo>
                  <a:pt x="2202623" y="1604167"/>
                  <a:pt x="2158118" y="1559662"/>
                  <a:pt x="2158118" y="1497658"/>
                </a:cubicBezTo>
                <a:lnTo>
                  <a:pt x="2158118" y="1221698"/>
                </a:lnTo>
                <a:cubicBezTo>
                  <a:pt x="2158118" y="1218881"/>
                  <a:pt x="2158352" y="1216298"/>
                  <a:pt x="2158470" y="1213597"/>
                </a:cubicBezTo>
                <a:cubicBezTo>
                  <a:pt x="2158352" y="1210896"/>
                  <a:pt x="2158118" y="1208195"/>
                  <a:pt x="2158118" y="1205494"/>
                </a:cubicBezTo>
                <a:lnTo>
                  <a:pt x="2158118" y="929536"/>
                </a:lnTo>
                <a:lnTo>
                  <a:pt x="2158118" y="929418"/>
                </a:lnTo>
                <a:cubicBezTo>
                  <a:pt x="2158118" y="867416"/>
                  <a:pt x="2202623" y="822910"/>
                  <a:pt x="2264627" y="822910"/>
                </a:cubicBezTo>
                <a:close/>
                <a:moveTo>
                  <a:pt x="6820889" y="822909"/>
                </a:moveTo>
                <a:lnTo>
                  <a:pt x="6858466" y="822909"/>
                </a:lnTo>
                <a:lnTo>
                  <a:pt x="6858466" y="1604166"/>
                </a:lnTo>
                <a:lnTo>
                  <a:pt x="6820889" y="1604166"/>
                </a:lnTo>
                <a:cubicBezTo>
                  <a:pt x="6758886" y="1604166"/>
                  <a:pt x="6714380" y="1559661"/>
                  <a:pt x="6714380" y="1497658"/>
                </a:cubicBezTo>
                <a:lnTo>
                  <a:pt x="6714380" y="1221698"/>
                </a:lnTo>
                <a:cubicBezTo>
                  <a:pt x="6714380" y="1218880"/>
                  <a:pt x="6714615" y="1216298"/>
                  <a:pt x="6714732" y="1213597"/>
                </a:cubicBezTo>
                <a:cubicBezTo>
                  <a:pt x="6714615" y="1210896"/>
                  <a:pt x="6714380" y="1208195"/>
                  <a:pt x="6714380" y="1205493"/>
                </a:cubicBezTo>
                <a:lnTo>
                  <a:pt x="6714380" y="929535"/>
                </a:lnTo>
                <a:lnTo>
                  <a:pt x="6714380" y="929417"/>
                </a:lnTo>
                <a:cubicBezTo>
                  <a:pt x="6714380" y="867415"/>
                  <a:pt x="6758886" y="822909"/>
                  <a:pt x="6820889" y="822909"/>
                </a:cubicBezTo>
                <a:close/>
                <a:moveTo>
                  <a:pt x="6930098" y="700666"/>
                </a:moveTo>
                <a:lnTo>
                  <a:pt x="7044474" y="700666"/>
                </a:lnTo>
                <a:cubicBezTo>
                  <a:pt x="7085575" y="700666"/>
                  <a:pt x="7116106" y="730375"/>
                  <a:pt x="7116106" y="770536"/>
                </a:cubicBezTo>
                <a:lnTo>
                  <a:pt x="7116106" y="822909"/>
                </a:lnTo>
                <a:lnTo>
                  <a:pt x="6858466" y="822909"/>
                </a:lnTo>
                <a:lnTo>
                  <a:pt x="6858466" y="770536"/>
                </a:lnTo>
                <a:cubicBezTo>
                  <a:pt x="6858466" y="730375"/>
                  <a:pt x="6888998" y="700666"/>
                  <a:pt x="6930098" y="700666"/>
                </a:cubicBezTo>
                <a:close/>
                <a:moveTo>
                  <a:pt x="5646946" y="700666"/>
                </a:moveTo>
                <a:lnTo>
                  <a:pt x="5761322" y="700666"/>
                </a:lnTo>
                <a:cubicBezTo>
                  <a:pt x="5802423" y="700666"/>
                  <a:pt x="5832954" y="730376"/>
                  <a:pt x="5832954" y="770536"/>
                </a:cubicBezTo>
                <a:lnTo>
                  <a:pt x="5832954" y="822910"/>
                </a:lnTo>
                <a:lnTo>
                  <a:pt x="5575314" y="822910"/>
                </a:lnTo>
                <a:lnTo>
                  <a:pt x="5575314" y="770536"/>
                </a:lnTo>
                <a:cubicBezTo>
                  <a:pt x="5575314" y="730376"/>
                  <a:pt x="5605846" y="700666"/>
                  <a:pt x="5646946" y="700666"/>
                </a:cubicBezTo>
                <a:close/>
                <a:moveTo>
                  <a:pt x="4651966" y="700666"/>
                </a:moveTo>
                <a:lnTo>
                  <a:pt x="4766342" y="700666"/>
                </a:lnTo>
                <a:cubicBezTo>
                  <a:pt x="4807443" y="700666"/>
                  <a:pt x="4837974" y="730376"/>
                  <a:pt x="4837974" y="770536"/>
                </a:cubicBezTo>
                <a:lnTo>
                  <a:pt x="4837974" y="822910"/>
                </a:lnTo>
                <a:lnTo>
                  <a:pt x="4580335" y="822910"/>
                </a:lnTo>
                <a:lnTo>
                  <a:pt x="4580335" y="1604167"/>
                </a:lnTo>
                <a:lnTo>
                  <a:pt x="4837974" y="1604167"/>
                </a:lnTo>
                <a:lnTo>
                  <a:pt x="4837974" y="1656541"/>
                </a:lnTo>
                <a:cubicBezTo>
                  <a:pt x="4837974" y="1696701"/>
                  <a:pt x="4807443" y="1726411"/>
                  <a:pt x="4766342" y="1726411"/>
                </a:cubicBezTo>
                <a:lnTo>
                  <a:pt x="4651966" y="1726411"/>
                </a:lnTo>
                <a:cubicBezTo>
                  <a:pt x="4610866" y="1726411"/>
                  <a:pt x="4580334" y="1696701"/>
                  <a:pt x="4580334" y="1656541"/>
                </a:cubicBezTo>
                <a:lnTo>
                  <a:pt x="4580334" y="1604167"/>
                </a:lnTo>
                <a:lnTo>
                  <a:pt x="4542758" y="1604167"/>
                </a:lnTo>
                <a:cubicBezTo>
                  <a:pt x="4480755" y="1604167"/>
                  <a:pt x="4436249" y="1559661"/>
                  <a:pt x="4436249" y="1497658"/>
                </a:cubicBezTo>
                <a:lnTo>
                  <a:pt x="4436249" y="1221698"/>
                </a:lnTo>
                <a:cubicBezTo>
                  <a:pt x="4436249" y="1218881"/>
                  <a:pt x="4436484" y="1216298"/>
                  <a:pt x="4436601" y="1213597"/>
                </a:cubicBezTo>
                <a:cubicBezTo>
                  <a:pt x="4436484" y="1210896"/>
                  <a:pt x="4436249" y="1208195"/>
                  <a:pt x="4436249" y="1205494"/>
                </a:cubicBezTo>
                <a:lnTo>
                  <a:pt x="4436249" y="929535"/>
                </a:lnTo>
                <a:lnTo>
                  <a:pt x="4436249" y="929417"/>
                </a:lnTo>
                <a:cubicBezTo>
                  <a:pt x="4436249" y="867416"/>
                  <a:pt x="4480755" y="822910"/>
                  <a:pt x="4542758" y="822910"/>
                </a:cubicBezTo>
                <a:lnTo>
                  <a:pt x="4580334" y="822910"/>
                </a:lnTo>
                <a:lnTo>
                  <a:pt x="4580334" y="770536"/>
                </a:lnTo>
                <a:cubicBezTo>
                  <a:pt x="4580334" y="730376"/>
                  <a:pt x="4610866" y="700666"/>
                  <a:pt x="4651966" y="700666"/>
                </a:cubicBezTo>
                <a:close/>
                <a:moveTo>
                  <a:pt x="3368815" y="700666"/>
                </a:moveTo>
                <a:lnTo>
                  <a:pt x="3483191" y="700666"/>
                </a:lnTo>
                <a:cubicBezTo>
                  <a:pt x="3524292" y="700666"/>
                  <a:pt x="3554823" y="730376"/>
                  <a:pt x="3554823" y="770536"/>
                </a:cubicBezTo>
                <a:lnTo>
                  <a:pt x="3554823" y="822910"/>
                </a:lnTo>
                <a:lnTo>
                  <a:pt x="3297183" y="822910"/>
                </a:lnTo>
                <a:lnTo>
                  <a:pt x="3297183" y="770536"/>
                </a:lnTo>
                <a:cubicBezTo>
                  <a:pt x="3297183" y="730376"/>
                  <a:pt x="3327715" y="700666"/>
                  <a:pt x="3368815" y="700666"/>
                </a:cubicBezTo>
                <a:close/>
                <a:moveTo>
                  <a:pt x="2373835" y="700666"/>
                </a:moveTo>
                <a:lnTo>
                  <a:pt x="2488212" y="700666"/>
                </a:lnTo>
                <a:cubicBezTo>
                  <a:pt x="2529313" y="700666"/>
                  <a:pt x="2559843" y="730376"/>
                  <a:pt x="2559843" y="770536"/>
                </a:cubicBezTo>
                <a:lnTo>
                  <a:pt x="2559843" y="822910"/>
                </a:lnTo>
                <a:lnTo>
                  <a:pt x="2302204" y="822910"/>
                </a:lnTo>
                <a:lnTo>
                  <a:pt x="2302204" y="770536"/>
                </a:lnTo>
                <a:cubicBezTo>
                  <a:pt x="2302204" y="730376"/>
                  <a:pt x="2332735" y="700666"/>
                  <a:pt x="2373835" y="700666"/>
                </a:cubicBezTo>
                <a:close/>
                <a:moveTo>
                  <a:pt x="6714380" y="0"/>
                </a:moveTo>
                <a:lnTo>
                  <a:pt x="6858466" y="0"/>
                </a:lnTo>
                <a:lnTo>
                  <a:pt x="6858466" y="218499"/>
                </a:lnTo>
                <a:lnTo>
                  <a:pt x="7116106" y="218499"/>
                </a:lnTo>
                <a:lnTo>
                  <a:pt x="7116106" y="270873"/>
                </a:lnTo>
                <a:cubicBezTo>
                  <a:pt x="7116106" y="311033"/>
                  <a:pt x="7085575" y="340743"/>
                  <a:pt x="7044474" y="340743"/>
                </a:cubicBezTo>
                <a:lnTo>
                  <a:pt x="6930098" y="340743"/>
                </a:lnTo>
                <a:cubicBezTo>
                  <a:pt x="6888998" y="340743"/>
                  <a:pt x="6858466" y="311033"/>
                  <a:pt x="6858466" y="270873"/>
                </a:cubicBezTo>
                <a:lnTo>
                  <a:pt x="6858466" y="218500"/>
                </a:lnTo>
                <a:lnTo>
                  <a:pt x="6820889" y="218500"/>
                </a:lnTo>
                <a:cubicBezTo>
                  <a:pt x="6758886" y="218500"/>
                  <a:pt x="6714380" y="173994"/>
                  <a:pt x="6714380" y="111992"/>
                </a:cubicBezTo>
                <a:close/>
                <a:moveTo>
                  <a:pt x="6080261" y="0"/>
                </a:moveTo>
                <a:lnTo>
                  <a:pt x="6224347" y="0"/>
                </a:lnTo>
                <a:lnTo>
                  <a:pt x="6224347" y="570788"/>
                </a:lnTo>
                <a:lnTo>
                  <a:pt x="6481987" y="570788"/>
                </a:lnTo>
                <a:lnTo>
                  <a:pt x="6481987" y="623161"/>
                </a:lnTo>
                <a:cubicBezTo>
                  <a:pt x="6481987" y="663321"/>
                  <a:pt x="6451456" y="693031"/>
                  <a:pt x="6410355" y="693031"/>
                </a:cubicBezTo>
                <a:lnTo>
                  <a:pt x="6295979" y="693031"/>
                </a:lnTo>
                <a:cubicBezTo>
                  <a:pt x="6254879" y="693031"/>
                  <a:pt x="6224347" y="663321"/>
                  <a:pt x="6224347" y="623161"/>
                </a:cubicBezTo>
                <a:lnTo>
                  <a:pt x="6224347" y="570789"/>
                </a:lnTo>
                <a:lnTo>
                  <a:pt x="6186770" y="570789"/>
                </a:lnTo>
                <a:cubicBezTo>
                  <a:pt x="6124767" y="570789"/>
                  <a:pt x="6080261" y="526283"/>
                  <a:pt x="6080261" y="464281"/>
                </a:cubicBezTo>
                <a:lnTo>
                  <a:pt x="6080261" y="188322"/>
                </a:lnTo>
                <a:cubicBezTo>
                  <a:pt x="6080261" y="185504"/>
                  <a:pt x="6080496" y="182921"/>
                  <a:pt x="6080613" y="180220"/>
                </a:cubicBezTo>
                <a:cubicBezTo>
                  <a:pt x="6080496" y="177519"/>
                  <a:pt x="6080261" y="174818"/>
                  <a:pt x="6080261" y="172117"/>
                </a:cubicBezTo>
                <a:close/>
                <a:moveTo>
                  <a:pt x="5832954" y="0"/>
                </a:moveTo>
                <a:lnTo>
                  <a:pt x="5977040" y="0"/>
                </a:lnTo>
                <a:lnTo>
                  <a:pt x="5977040" y="111993"/>
                </a:lnTo>
                <a:cubicBezTo>
                  <a:pt x="5977040" y="173994"/>
                  <a:pt x="5932534" y="218500"/>
                  <a:pt x="5870532" y="218500"/>
                </a:cubicBezTo>
                <a:lnTo>
                  <a:pt x="5832954" y="218500"/>
                </a:lnTo>
                <a:lnTo>
                  <a:pt x="5832954" y="270873"/>
                </a:lnTo>
                <a:cubicBezTo>
                  <a:pt x="5832954" y="311033"/>
                  <a:pt x="5802423" y="340743"/>
                  <a:pt x="5761322" y="340743"/>
                </a:cubicBezTo>
                <a:lnTo>
                  <a:pt x="5646946" y="340743"/>
                </a:lnTo>
                <a:cubicBezTo>
                  <a:pt x="5605846" y="340743"/>
                  <a:pt x="5575314" y="311033"/>
                  <a:pt x="5575314" y="270873"/>
                </a:cubicBezTo>
                <a:lnTo>
                  <a:pt x="5575314" y="218499"/>
                </a:lnTo>
                <a:lnTo>
                  <a:pt x="5832954" y="218499"/>
                </a:lnTo>
                <a:close/>
                <a:moveTo>
                  <a:pt x="5198835" y="0"/>
                </a:moveTo>
                <a:lnTo>
                  <a:pt x="5342921" y="0"/>
                </a:lnTo>
                <a:lnTo>
                  <a:pt x="5342921" y="172117"/>
                </a:lnTo>
                <a:cubicBezTo>
                  <a:pt x="5342921" y="174935"/>
                  <a:pt x="5342686" y="177519"/>
                  <a:pt x="5342569" y="180220"/>
                </a:cubicBezTo>
                <a:cubicBezTo>
                  <a:pt x="5342686" y="182921"/>
                  <a:pt x="5342921" y="185621"/>
                  <a:pt x="5342921" y="188322"/>
                </a:cubicBezTo>
                <a:lnTo>
                  <a:pt x="5342921" y="464281"/>
                </a:lnTo>
                <a:cubicBezTo>
                  <a:pt x="5342921" y="526283"/>
                  <a:pt x="5298415" y="570789"/>
                  <a:pt x="5236413" y="570789"/>
                </a:cubicBezTo>
                <a:lnTo>
                  <a:pt x="5198835" y="570789"/>
                </a:lnTo>
                <a:lnTo>
                  <a:pt x="5198835" y="623162"/>
                </a:lnTo>
                <a:cubicBezTo>
                  <a:pt x="5198835" y="663321"/>
                  <a:pt x="5168304" y="693031"/>
                  <a:pt x="5127203" y="693031"/>
                </a:cubicBezTo>
                <a:lnTo>
                  <a:pt x="5012827" y="693031"/>
                </a:lnTo>
                <a:cubicBezTo>
                  <a:pt x="4971727" y="693031"/>
                  <a:pt x="4941195" y="663321"/>
                  <a:pt x="4941195" y="623162"/>
                </a:cubicBezTo>
                <a:lnTo>
                  <a:pt x="4941195" y="570788"/>
                </a:lnTo>
                <a:lnTo>
                  <a:pt x="5198835" y="570788"/>
                </a:lnTo>
                <a:close/>
                <a:moveTo>
                  <a:pt x="4436249" y="0"/>
                </a:moveTo>
                <a:lnTo>
                  <a:pt x="4580335" y="0"/>
                </a:lnTo>
                <a:lnTo>
                  <a:pt x="4580335" y="218499"/>
                </a:lnTo>
                <a:lnTo>
                  <a:pt x="4837974" y="218499"/>
                </a:lnTo>
                <a:lnTo>
                  <a:pt x="4837974" y="270873"/>
                </a:lnTo>
                <a:cubicBezTo>
                  <a:pt x="4837974" y="311033"/>
                  <a:pt x="4807443" y="340743"/>
                  <a:pt x="4766342" y="340743"/>
                </a:cubicBezTo>
                <a:lnTo>
                  <a:pt x="4651966" y="340743"/>
                </a:lnTo>
                <a:cubicBezTo>
                  <a:pt x="4610866" y="340743"/>
                  <a:pt x="4580334" y="311033"/>
                  <a:pt x="4580334" y="270873"/>
                </a:cubicBezTo>
                <a:lnTo>
                  <a:pt x="4580334" y="218500"/>
                </a:lnTo>
                <a:lnTo>
                  <a:pt x="4542758" y="218500"/>
                </a:lnTo>
                <a:cubicBezTo>
                  <a:pt x="4480755" y="218500"/>
                  <a:pt x="4436249" y="173994"/>
                  <a:pt x="4436249" y="111993"/>
                </a:cubicBezTo>
                <a:close/>
                <a:moveTo>
                  <a:pt x="3802130" y="0"/>
                </a:moveTo>
                <a:lnTo>
                  <a:pt x="3946216" y="0"/>
                </a:lnTo>
                <a:lnTo>
                  <a:pt x="3946216" y="570788"/>
                </a:lnTo>
                <a:lnTo>
                  <a:pt x="4203856" y="570788"/>
                </a:lnTo>
                <a:lnTo>
                  <a:pt x="4203856" y="623162"/>
                </a:lnTo>
                <a:cubicBezTo>
                  <a:pt x="4203856" y="663322"/>
                  <a:pt x="4173325" y="693032"/>
                  <a:pt x="4132224" y="693032"/>
                </a:cubicBezTo>
                <a:lnTo>
                  <a:pt x="4017848" y="693032"/>
                </a:lnTo>
                <a:cubicBezTo>
                  <a:pt x="3976748" y="693032"/>
                  <a:pt x="3946216" y="663322"/>
                  <a:pt x="3946216" y="623162"/>
                </a:cubicBezTo>
                <a:lnTo>
                  <a:pt x="3946216" y="570789"/>
                </a:lnTo>
                <a:lnTo>
                  <a:pt x="3908639" y="570789"/>
                </a:lnTo>
                <a:cubicBezTo>
                  <a:pt x="3846636" y="570789"/>
                  <a:pt x="3802130" y="526283"/>
                  <a:pt x="3802130" y="464281"/>
                </a:cubicBezTo>
                <a:lnTo>
                  <a:pt x="3802130" y="188322"/>
                </a:lnTo>
                <a:cubicBezTo>
                  <a:pt x="3802130" y="185504"/>
                  <a:pt x="3802365" y="182921"/>
                  <a:pt x="3802482" y="180220"/>
                </a:cubicBezTo>
                <a:cubicBezTo>
                  <a:pt x="3802365" y="177519"/>
                  <a:pt x="3802130" y="174818"/>
                  <a:pt x="3802130" y="172117"/>
                </a:cubicBezTo>
                <a:close/>
                <a:moveTo>
                  <a:pt x="3554823" y="0"/>
                </a:moveTo>
                <a:lnTo>
                  <a:pt x="3698909" y="0"/>
                </a:lnTo>
                <a:lnTo>
                  <a:pt x="3698909" y="111993"/>
                </a:lnTo>
                <a:cubicBezTo>
                  <a:pt x="3698909" y="173995"/>
                  <a:pt x="3654403" y="218501"/>
                  <a:pt x="3592400" y="218501"/>
                </a:cubicBezTo>
                <a:lnTo>
                  <a:pt x="3554823" y="218501"/>
                </a:lnTo>
                <a:lnTo>
                  <a:pt x="3554823" y="270873"/>
                </a:lnTo>
                <a:cubicBezTo>
                  <a:pt x="3554823" y="311033"/>
                  <a:pt x="3524292" y="340743"/>
                  <a:pt x="3483191" y="340743"/>
                </a:cubicBezTo>
                <a:lnTo>
                  <a:pt x="3368815" y="340743"/>
                </a:lnTo>
                <a:cubicBezTo>
                  <a:pt x="3327715" y="340743"/>
                  <a:pt x="3297183" y="311033"/>
                  <a:pt x="3297183" y="270873"/>
                </a:cubicBezTo>
                <a:lnTo>
                  <a:pt x="3297183" y="218500"/>
                </a:lnTo>
                <a:lnTo>
                  <a:pt x="3554823" y="218500"/>
                </a:lnTo>
                <a:close/>
                <a:moveTo>
                  <a:pt x="2920704" y="0"/>
                </a:moveTo>
                <a:lnTo>
                  <a:pt x="3064790" y="0"/>
                </a:lnTo>
                <a:lnTo>
                  <a:pt x="3064790" y="172118"/>
                </a:lnTo>
                <a:cubicBezTo>
                  <a:pt x="3064790" y="174936"/>
                  <a:pt x="3064555" y="177519"/>
                  <a:pt x="3064438" y="180221"/>
                </a:cubicBezTo>
                <a:cubicBezTo>
                  <a:pt x="3064555" y="182922"/>
                  <a:pt x="3064790" y="185622"/>
                  <a:pt x="3064790" y="188323"/>
                </a:cubicBezTo>
                <a:lnTo>
                  <a:pt x="3064790" y="464282"/>
                </a:lnTo>
                <a:cubicBezTo>
                  <a:pt x="3064790" y="526283"/>
                  <a:pt x="3020284" y="570789"/>
                  <a:pt x="2958281" y="570789"/>
                </a:cubicBezTo>
                <a:lnTo>
                  <a:pt x="2920704" y="570789"/>
                </a:lnTo>
                <a:lnTo>
                  <a:pt x="2920704" y="623162"/>
                </a:lnTo>
                <a:cubicBezTo>
                  <a:pt x="2920704" y="663322"/>
                  <a:pt x="2890173" y="693032"/>
                  <a:pt x="2849072" y="693032"/>
                </a:cubicBezTo>
                <a:lnTo>
                  <a:pt x="2734697" y="693032"/>
                </a:lnTo>
                <a:cubicBezTo>
                  <a:pt x="2693596" y="693032"/>
                  <a:pt x="2663065" y="663322"/>
                  <a:pt x="2663065" y="623162"/>
                </a:cubicBezTo>
                <a:lnTo>
                  <a:pt x="2663065" y="570788"/>
                </a:lnTo>
                <a:lnTo>
                  <a:pt x="2920704" y="570788"/>
                </a:lnTo>
                <a:close/>
                <a:moveTo>
                  <a:pt x="2158118" y="0"/>
                </a:moveTo>
                <a:lnTo>
                  <a:pt x="2302204" y="0"/>
                </a:lnTo>
                <a:lnTo>
                  <a:pt x="2302204" y="218500"/>
                </a:lnTo>
                <a:lnTo>
                  <a:pt x="2559843" y="218500"/>
                </a:lnTo>
                <a:lnTo>
                  <a:pt x="2559843" y="270874"/>
                </a:lnTo>
                <a:cubicBezTo>
                  <a:pt x="2559843" y="311034"/>
                  <a:pt x="2529313" y="340743"/>
                  <a:pt x="2488212" y="340743"/>
                </a:cubicBezTo>
                <a:lnTo>
                  <a:pt x="2373835" y="340743"/>
                </a:lnTo>
                <a:cubicBezTo>
                  <a:pt x="2332735" y="340743"/>
                  <a:pt x="2302204" y="311034"/>
                  <a:pt x="2302204" y="270874"/>
                </a:cubicBezTo>
                <a:lnTo>
                  <a:pt x="2302204" y="218501"/>
                </a:lnTo>
                <a:lnTo>
                  <a:pt x="2264627" y="218501"/>
                </a:lnTo>
                <a:cubicBezTo>
                  <a:pt x="2202623" y="218501"/>
                  <a:pt x="2158118" y="173995"/>
                  <a:pt x="2158118" y="111993"/>
                </a:cubicBezTo>
                <a:close/>
                <a:moveTo>
                  <a:pt x="1523999" y="0"/>
                </a:moveTo>
                <a:lnTo>
                  <a:pt x="1668086" y="0"/>
                </a:lnTo>
                <a:lnTo>
                  <a:pt x="1668086" y="570789"/>
                </a:lnTo>
                <a:lnTo>
                  <a:pt x="1925725" y="570789"/>
                </a:lnTo>
                <a:lnTo>
                  <a:pt x="1925725" y="623162"/>
                </a:lnTo>
                <a:cubicBezTo>
                  <a:pt x="1925725" y="663322"/>
                  <a:pt x="1895194" y="693032"/>
                  <a:pt x="1854092" y="693032"/>
                </a:cubicBezTo>
                <a:lnTo>
                  <a:pt x="1739717" y="693032"/>
                </a:lnTo>
                <a:cubicBezTo>
                  <a:pt x="1698617" y="693032"/>
                  <a:pt x="1668084" y="663322"/>
                  <a:pt x="1668084" y="623162"/>
                </a:cubicBezTo>
                <a:lnTo>
                  <a:pt x="1668084" y="570789"/>
                </a:lnTo>
                <a:lnTo>
                  <a:pt x="1630509" y="570789"/>
                </a:lnTo>
                <a:cubicBezTo>
                  <a:pt x="1568505" y="570789"/>
                  <a:pt x="1523999" y="526284"/>
                  <a:pt x="1523999" y="464282"/>
                </a:cubicBezTo>
                <a:lnTo>
                  <a:pt x="1523999" y="188323"/>
                </a:lnTo>
                <a:cubicBezTo>
                  <a:pt x="1523999" y="185505"/>
                  <a:pt x="1524234" y="182922"/>
                  <a:pt x="1524352" y="180221"/>
                </a:cubicBezTo>
                <a:cubicBezTo>
                  <a:pt x="1524234" y="177520"/>
                  <a:pt x="1523999" y="174819"/>
                  <a:pt x="1523999" y="172118"/>
                </a:cubicBezTo>
                <a:close/>
              </a:path>
            </a:pathLst>
          </a:custGeom>
          <a:solidFill>
            <a:schemeClr val="accent5"/>
          </a:solidFill>
          <a:ln w="1173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D64F8FE3-B835-2436-2E63-9C7F24080761}"/>
              </a:ext>
            </a:extLst>
          </p:cNvPr>
          <p:cNvSpPr/>
          <p:nvPr userDrawn="1"/>
        </p:nvSpPr>
        <p:spPr>
          <a:xfrm>
            <a:off x="5971468" y="786328"/>
            <a:ext cx="5431910" cy="5431910"/>
          </a:xfrm>
          <a:prstGeom prst="round1Rect">
            <a:avLst>
              <a:gd name="adj" fmla="val 8135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outerShdw blurRad="381000" dist="38100" dir="8100000" algn="tr" rotWithShape="0">
              <a:schemeClr val="accent5">
                <a:lumMod val="50000"/>
                <a:alpha val="40000"/>
              </a:schemeClr>
            </a:outerShdw>
          </a:effectLst>
        </p:spPr>
        <p:txBody>
          <a:bodyPr vert="horz" lIns="108000" tIns="108000" rIns="108000" bIns="108000" rtlCol="0" anchor="ctr">
            <a:norm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pt-BR" sz="2400">
              <a:solidFill>
                <a:schemeClr val="tx1"/>
              </a:solidFill>
            </a:endParaRPr>
          </a:p>
        </p:txBody>
      </p:sp>
      <p:sp>
        <p:nvSpPr>
          <p:cNvPr id="17" name="Rectangle: Single Corner Rounded 16">
            <a:extLst>
              <a:ext uri="{FF2B5EF4-FFF2-40B4-BE49-F238E27FC236}">
                <a16:creationId xmlns:a16="http://schemas.microsoft.com/office/drawing/2014/main" id="{303E9BF5-A845-D858-D70A-5997EF79100B}"/>
              </a:ext>
            </a:extLst>
          </p:cNvPr>
          <p:cNvSpPr/>
          <p:nvPr userDrawn="1"/>
        </p:nvSpPr>
        <p:spPr>
          <a:xfrm>
            <a:off x="5845399" y="786328"/>
            <a:ext cx="5431910" cy="5431910"/>
          </a:xfrm>
          <a:prstGeom prst="round1Rect">
            <a:avLst>
              <a:gd name="adj" fmla="val 8135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outerShdw blurRad="381000" dist="38100" dir="8100000" algn="tr" rotWithShape="0">
              <a:schemeClr val="accent5">
                <a:lumMod val="50000"/>
                <a:alpha val="40000"/>
              </a:schemeClr>
            </a:outerShdw>
          </a:effectLst>
        </p:spPr>
        <p:txBody>
          <a:bodyPr vert="horz" lIns="108000" tIns="108000" rIns="108000" bIns="108000" rtlCol="0" anchor="ctr">
            <a:norm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pt-BR" sz="2400">
              <a:solidFill>
                <a:schemeClr val="tx1"/>
              </a:solidFill>
            </a:endParaRPr>
          </a:p>
        </p:txBody>
      </p:sp>
      <p:sp>
        <p:nvSpPr>
          <p:cNvPr id="39" name="Date Placeholder 38">
            <a:extLst>
              <a:ext uri="{FF2B5EF4-FFF2-40B4-BE49-F238E27FC236}">
                <a16:creationId xmlns:a16="http://schemas.microsoft.com/office/drawing/2014/main" id="{0F7E48DD-4349-80F7-ECC0-B2BCAFD6A11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b="1">
                <a:solidFill>
                  <a:schemeClr val="accent5">
                    <a:lumMod val="50000"/>
                    <a:alpha val="50000"/>
                  </a:schemeClr>
                </a:solidFill>
              </a:defRPr>
            </a:lvl1pPr>
          </a:lstStyle>
          <a:p>
            <a:fld id="{8B7496A1-EE12-4EB4-8FD2-AF3758B5ADDE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40" name="Footer Placeholder 39">
            <a:extLst>
              <a:ext uri="{FF2B5EF4-FFF2-40B4-BE49-F238E27FC236}">
                <a16:creationId xmlns:a16="http://schemas.microsoft.com/office/drawing/2014/main" id="{D965571F-A458-EC8D-F437-688DB1800C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1">
                <a:solidFill>
                  <a:schemeClr val="accent5">
                    <a:lumMod val="50000"/>
                    <a:alpha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CF0BBBE7-E955-7BAC-27BB-B1E37D9E3B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1">
                <a:solidFill>
                  <a:schemeClr val="accent5">
                    <a:lumMod val="50000"/>
                    <a:alpha val="50000"/>
                  </a:schemeClr>
                </a:solidFill>
              </a:defRPr>
            </a:lvl1pPr>
          </a:lstStyle>
          <a:p>
            <a:fld id="{27493172-120F-4643-9290-A1521632388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8E4EDCF2-A577-3661-CEE0-190238A5BF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87" y="1416964"/>
            <a:ext cx="3960000" cy="11443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Título</a:t>
            </a:r>
            <a:br>
              <a:rPr lang="en-US"/>
            </a:br>
            <a:r>
              <a:rPr lang="en-US"/>
              <a:t>do Slide</a:t>
            </a:r>
            <a:endParaRPr lang="pt-BR"/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4EB572E1-59F4-BE14-7C59-1197B6B1CB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223" y="3104514"/>
            <a:ext cx="3968264" cy="2559049"/>
          </a:xfrm>
        </p:spPr>
        <p:txBody>
          <a:bodyPr anchor="t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Conteúdo em texto corrido ou lista para esta área.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720168-C296-EFCC-CB7A-AE2F8FCD300E}"/>
              </a:ext>
            </a:extLst>
          </p:cNvPr>
          <p:cNvCxnSpPr>
            <a:cxnSpLocks/>
          </p:cNvCxnSpPr>
          <p:nvPr userDrawn="1"/>
        </p:nvCxnSpPr>
        <p:spPr>
          <a:xfrm flipH="1">
            <a:off x="577222" y="2868549"/>
            <a:ext cx="360362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F09DDCE-873D-02A7-22B3-D2338903B02D}"/>
              </a:ext>
            </a:extLst>
          </p:cNvPr>
          <p:cNvGrpSpPr/>
          <p:nvPr userDrawn="1"/>
        </p:nvGrpSpPr>
        <p:grpSpPr>
          <a:xfrm>
            <a:off x="334963" y="6619765"/>
            <a:ext cx="650656" cy="115395"/>
            <a:chOff x="2253032" y="2641711"/>
            <a:chExt cx="8878256" cy="1574576"/>
          </a:xfrm>
          <a:solidFill>
            <a:schemeClr val="bg1"/>
          </a:solidFill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14121BD-98D6-F674-D172-3C44F24425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53032" y="2641711"/>
              <a:ext cx="4679983" cy="1574574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CFF53957-2842-4090-7199-BD6359DB7A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41164" y="2641713"/>
              <a:ext cx="3890124" cy="1574574"/>
            </a:xfrm>
            <a:prstGeom prst="rect">
              <a:avLst/>
            </a:prstGeom>
          </p:spPr>
        </p:pic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F0B995C-6FB9-41DD-A0EA-AD07E6F7F769}"/>
              </a:ext>
            </a:extLst>
          </p:cNvPr>
          <p:cNvSpPr/>
          <p:nvPr userDrawn="1"/>
        </p:nvSpPr>
        <p:spPr>
          <a:xfrm>
            <a:off x="-293574" y="1216329"/>
            <a:ext cx="682398" cy="2451397"/>
          </a:xfrm>
          <a:custGeom>
            <a:avLst/>
            <a:gdLst>
              <a:gd name="connsiteX0" fmla="*/ 447270 w 1364795"/>
              <a:gd name="connsiteY0" fmla="*/ 4794513 h 4902793"/>
              <a:gd name="connsiteX1" fmla="*/ 675481 w 1364795"/>
              <a:gd name="connsiteY1" fmla="*/ 4794513 h 4902793"/>
              <a:gd name="connsiteX2" fmla="*/ 675481 w 1364795"/>
              <a:gd name="connsiteY2" fmla="*/ 4840904 h 4902793"/>
              <a:gd name="connsiteX3" fmla="*/ 612031 w 1364795"/>
              <a:gd name="connsiteY3" fmla="*/ 4902793 h 4902793"/>
              <a:gd name="connsiteX4" fmla="*/ 510719 w 1364795"/>
              <a:gd name="connsiteY4" fmla="*/ 4902793 h 4902793"/>
              <a:gd name="connsiteX5" fmla="*/ 447270 w 1364795"/>
              <a:gd name="connsiteY5" fmla="*/ 4840904 h 4902793"/>
              <a:gd name="connsiteX6" fmla="*/ 127629 w 1364795"/>
              <a:gd name="connsiteY6" fmla="*/ 4482464 h 4902793"/>
              <a:gd name="connsiteX7" fmla="*/ 355840 w 1364795"/>
              <a:gd name="connsiteY7" fmla="*/ 4482464 h 4902793"/>
              <a:gd name="connsiteX8" fmla="*/ 355840 w 1364795"/>
              <a:gd name="connsiteY8" fmla="*/ 4528855 h 4902793"/>
              <a:gd name="connsiteX9" fmla="*/ 292389 w 1364795"/>
              <a:gd name="connsiteY9" fmla="*/ 4590744 h 4902793"/>
              <a:gd name="connsiteX10" fmla="*/ 191078 w 1364795"/>
              <a:gd name="connsiteY10" fmla="*/ 4590744 h 4902793"/>
              <a:gd name="connsiteX11" fmla="*/ 127629 w 1364795"/>
              <a:gd name="connsiteY11" fmla="*/ 4528855 h 4902793"/>
              <a:gd name="connsiteX12" fmla="*/ 675481 w 1364795"/>
              <a:gd name="connsiteY12" fmla="*/ 4102494 h 4902793"/>
              <a:gd name="connsiteX13" fmla="*/ 708765 w 1364795"/>
              <a:gd name="connsiteY13" fmla="*/ 4102494 h 4902793"/>
              <a:gd name="connsiteX14" fmla="*/ 708765 w 1364795"/>
              <a:gd name="connsiteY14" fmla="*/ 4102598 h 4902793"/>
              <a:gd name="connsiteX15" fmla="*/ 803108 w 1364795"/>
              <a:gd name="connsiteY15" fmla="*/ 4196941 h 4902793"/>
              <a:gd name="connsiteX16" fmla="*/ 803108 w 1364795"/>
              <a:gd name="connsiteY16" fmla="*/ 4441378 h 4902793"/>
              <a:gd name="connsiteX17" fmla="*/ 802795 w 1364795"/>
              <a:gd name="connsiteY17" fmla="*/ 4448555 h 4902793"/>
              <a:gd name="connsiteX18" fmla="*/ 803108 w 1364795"/>
              <a:gd name="connsiteY18" fmla="*/ 4455732 h 4902793"/>
              <a:gd name="connsiteX19" fmla="*/ 803108 w 1364795"/>
              <a:gd name="connsiteY19" fmla="*/ 4700170 h 4902793"/>
              <a:gd name="connsiteX20" fmla="*/ 708765 w 1364795"/>
              <a:gd name="connsiteY20" fmla="*/ 4794513 h 4902793"/>
              <a:gd name="connsiteX21" fmla="*/ 675481 w 1364795"/>
              <a:gd name="connsiteY21" fmla="*/ 4794513 h 4902793"/>
              <a:gd name="connsiteX22" fmla="*/ 510719 w 1364795"/>
              <a:gd name="connsiteY22" fmla="*/ 3994213 h 4902793"/>
              <a:gd name="connsiteX23" fmla="*/ 612031 w 1364795"/>
              <a:gd name="connsiteY23" fmla="*/ 3994213 h 4902793"/>
              <a:gd name="connsiteX24" fmla="*/ 675481 w 1364795"/>
              <a:gd name="connsiteY24" fmla="*/ 4056103 h 4902793"/>
              <a:gd name="connsiteX25" fmla="*/ 675481 w 1364795"/>
              <a:gd name="connsiteY25" fmla="*/ 4102493 h 4902793"/>
              <a:gd name="connsiteX26" fmla="*/ 447270 w 1364795"/>
              <a:gd name="connsiteY26" fmla="*/ 4102493 h 4902793"/>
              <a:gd name="connsiteX27" fmla="*/ 447270 w 1364795"/>
              <a:gd name="connsiteY27" fmla="*/ 4056103 h 4902793"/>
              <a:gd name="connsiteX28" fmla="*/ 510719 w 1364795"/>
              <a:gd name="connsiteY28" fmla="*/ 3994213 h 4902793"/>
              <a:gd name="connsiteX29" fmla="*/ 1237167 w 1364795"/>
              <a:gd name="connsiteY29" fmla="*/ 3790446 h 4902793"/>
              <a:gd name="connsiteX30" fmla="*/ 1270452 w 1364795"/>
              <a:gd name="connsiteY30" fmla="*/ 3790446 h 4902793"/>
              <a:gd name="connsiteX31" fmla="*/ 1270452 w 1364795"/>
              <a:gd name="connsiteY31" fmla="*/ 3790550 h 4902793"/>
              <a:gd name="connsiteX32" fmla="*/ 1364795 w 1364795"/>
              <a:gd name="connsiteY32" fmla="*/ 3884893 h 4902793"/>
              <a:gd name="connsiteX33" fmla="*/ 1364795 w 1364795"/>
              <a:gd name="connsiteY33" fmla="*/ 4129330 h 4902793"/>
              <a:gd name="connsiteX34" fmla="*/ 1364482 w 1364795"/>
              <a:gd name="connsiteY34" fmla="*/ 4136507 h 4902793"/>
              <a:gd name="connsiteX35" fmla="*/ 1364795 w 1364795"/>
              <a:gd name="connsiteY35" fmla="*/ 4143684 h 4902793"/>
              <a:gd name="connsiteX36" fmla="*/ 1364795 w 1364795"/>
              <a:gd name="connsiteY36" fmla="*/ 4388122 h 4902793"/>
              <a:gd name="connsiteX37" fmla="*/ 1270452 w 1364795"/>
              <a:gd name="connsiteY37" fmla="*/ 4482465 h 4902793"/>
              <a:gd name="connsiteX38" fmla="*/ 1237167 w 1364795"/>
              <a:gd name="connsiteY38" fmla="*/ 4482465 h 4902793"/>
              <a:gd name="connsiteX39" fmla="*/ 1237167 w 1364795"/>
              <a:gd name="connsiteY39" fmla="*/ 4528855 h 4902793"/>
              <a:gd name="connsiteX40" fmla="*/ 1173717 w 1364795"/>
              <a:gd name="connsiteY40" fmla="*/ 4590744 h 4902793"/>
              <a:gd name="connsiteX41" fmla="*/ 1072406 w 1364795"/>
              <a:gd name="connsiteY41" fmla="*/ 4590744 h 4902793"/>
              <a:gd name="connsiteX42" fmla="*/ 1008956 w 1364795"/>
              <a:gd name="connsiteY42" fmla="*/ 4528855 h 4902793"/>
              <a:gd name="connsiteX43" fmla="*/ 1008956 w 1364795"/>
              <a:gd name="connsiteY43" fmla="*/ 4482464 h 4902793"/>
              <a:gd name="connsiteX44" fmla="*/ 1237167 w 1364795"/>
              <a:gd name="connsiteY44" fmla="*/ 4482464 h 4902793"/>
              <a:gd name="connsiteX45" fmla="*/ 94343 w 1364795"/>
              <a:gd name="connsiteY45" fmla="*/ 3790446 h 4902793"/>
              <a:gd name="connsiteX46" fmla="*/ 127628 w 1364795"/>
              <a:gd name="connsiteY46" fmla="*/ 3790446 h 4902793"/>
              <a:gd name="connsiteX47" fmla="*/ 127628 w 1364795"/>
              <a:gd name="connsiteY47" fmla="*/ 4482465 h 4902793"/>
              <a:gd name="connsiteX48" fmla="*/ 94343 w 1364795"/>
              <a:gd name="connsiteY48" fmla="*/ 4482465 h 4902793"/>
              <a:gd name="connsiteX49" fmla="*/ 1 w 1364795"/>
              <a:gd name="connsiteY49" fmla="*/ 4388122 h 4902793"/>
              <a:gd name="connsiteX50" fmla="*/ 1 w 1364795"/>
              <a:gd name="connsiteY50" fmla="*/ 4143684 h 4902793"/>
              <a:gd name="connsiteX51" fmla="*/ 313 w 1364795"/>
              <a:gd name="connsiteY51" fmla="*/ 4136507 h 4902793"/>
              <a:gd name="connsiteX52" fmla="*/ 1 w 1364795"/>
              <a:gd name="connsiteY52" fmla="*/ 4129330 h 4902793"/>
              <a:gd name="connsiteX53" fmla="*/ 1 w 1364795"/>
              <a:gd name="connsiteY53" fmla="*/ 3884893 h 4902793"/>
              <a:gd name="connsiteX54" fmla="*/ 1 w 1364795"/>
              <a:gd name="connsiteY54" fmla="*/ 3884789 h 4902793"/>
              <a:gd name="connsiteX55" fmla="*/ 94343 w 1364795"/>
              <a:gd name="connsiteY55" fmla="*/ 3790446 h 4902793"/>
              <a:gd name="connsiteX56" fmla="*/ 1072406 w 1364795"/>
              <a:gd name="connsiteY56" fmla="*/ 3682165 h 4902793"/>
              <a:gd name="connsiteX57" fmla="*/ 1173717 w 1364795"/>
              <a:gd name="connsiteY57" fmla="*/ 3682165 h 4902793"/>
              <a:gd name="connsiteX58" fmla="*/ 1237167 w 1364795"/>
              <a:gd name="connsiteY58" fmla="*/ 3744055 h 4902793"/>
              <a:gd name="connsiteX59" fmla="*/ 1237167 w 1364795"/>
              <a:gd name="connsiteY59" fmla="*/ 3790445 h 4902793"/>
              <a:gd name="connsiteX60" fmla="*/ 1008956 w 1364795"/>
              <a:gd name="connsiteY60" fmla="*/ 3790445 h 4902793"/>
              <a:gd name="connsiteX61" fmla="*/ 1008956 w 1364795"/>
              <a:gd name="connsiteY61" fmla="*/ 3744055 h 4902793"/>
              <a:gd name="connsiteX62" fmla="*/ 1072406 w 1364795"/>
              <a:gd name="connsiteY62" fmla="*/ 3682165 h 4902793"/>
              <a:gd name="connsiteX63" fmla="*/ 191078 w 1364795"/>
              <a:gd name="connsiteY63" fmla="*/ 3682165 h 4902793"/>
              <a:gd name="connsiteX64" fmla="*/ 292389 w 1364795"/>
              <a:gd name="connsiteY64" fmla="*/ 3682165 h 4902793"/>
              <a:gd name="connsiteX65" fmla="*/ 355840 w 1364795"/>
              <a:gd name="connsiteY65" fmla="*/ 3744055 h 4902793"/>
              <a:gd name="connsiteX66" fmla="*/ 355840 w 1364795"/>
              <a:gd name="connsiteY66" fmla="*/ 3790445 h 4902793"/>
              <a:gd name="connsiteX67" fmla="*/ 127629 w 1364795"/>
              <a:gd name="connsiteY67" fmla="*/ 3790445 h 4902793"/>
              <a:gd name="connsiteX68" fmla="*/ 127629 w 1364795"/>
              <a:gd name="connsiteY68" fmla="*/ 3744055 h 4902793"/>
              <a:gd name="connsiteX69" fmla="*/ 191078 w 1364795"/>
              <a:gd name="connsiteY69" fmla="*/ 3682165 h 4902793"/>
              <a:gd name="connsiteX70" fmla="*/ 447269 w 1364795"/>
              <a:gd name="connsiteY70" fmla="*/ 3567124 h 4902793"/>
              <a:gd name="connsiteX71" fmla="*/ 675481 w 1364795"/>
              <a:gd name="connsiteY71" fmla="*/ 3567124 h 4902793"/>
              <a:gd name="connsiteX72" fmla="*/ 675481 w 1364795"/>
              <a:gd name="connsiteY72" fmla="*/ 3613515 h 4902793"/>
              <a:gd name="connsiteX73" fmla="*/ 612031 w 1364795"/>
              <a:gd name="connsiteY73" fmla="*/ 3675404 h 4902793"/>
              <a:gd name="connsiteX74" fmla="*/ 510719 w 1364795"/>
              <a:gd name="connsiteY74" fmla="*/ 3675404 h 4902793"/>
              <a:gd name="connsiteX75" fmla="*/ 447269 w 1364795"/>
              <a:gd name="connsiteY75" fmla="*/ 3613515 h 4902793"/>
              <a:gd name="connsiteX76" fmla="*/ 1008956 w 1364795"/>
              <a:gd name="connsiteY76" fmla="*/ 3255076 h 4902793"/>
              <a:gd name="connsiteX77" fmla="*/ 1237167 w 1364795"/>
              <a:gd name="connsiteY77" fmla="*/ 3255076 h 4902793"/>
              <a:gd name="connsiteX78" fmla="*/ 1237167 w 1364795"/>
              <a:gd name="connsiteY78" fmla="*/ 3301467 h 4902793"/>
              <a:gd name="connsiteX79" fmla="*/ 1173717 w 1364795"/>
              <a:gd name="connsiteY79" fmla="*/ 3363356 h 4902793"/>
              <a:gd name="connsiteX80" fmla="*/ 1072406 w 1364795"/>
              <a:gd name="connsiteY80" fmla="*/ 3363356 h 4902793"/>
              <a:gd name="connsiteX81" fmla="*/ 1008956 w 1364795"/>
              <a:gd name="connsiteY81" fmla="*/ 3301467 h 4902793"/>
              <a:gd name="connsiteX82" fmla="*/ 127628 w 1364795"/>
              <a:gd name="connsiteY82" fmla="*/ 3255076 h 4902793"/>
              <a:gd name="connsiteX83" fmla="*/ 355839 w 1364795"/>
              <a:gd name="connsiteY83" fmla="*/ 3255076 h 4902793"/>
              <a:gd name="connsiteX84" fmla="*/ 355839 w 1364795"/>
              <a:gd name="connsiteY84" fmla="*/ 3301467 h 4902793"/>
              <a:gd name="connsiteX85" fmla="*/ 292389 w 1364795"/>
              <a:gd name="connsiteY85" fmla="*/ 3363356 h 4902793"/>
              <a:gd name="connsiteX86" fmla="*/ 191078 w 1364795"/>
              <a:gd name="connsiteY86" fmla="*/ 3363356 h 4902793"/>
              <a:gd name="connsiteX87" fmla="*/ 127628 w 1364795"/>
              <a:gd name="connsiteY87" fmla="*/ 3301467 h 4902793"/>
              <a:gd name="connsiteX88" fmla="*/ 675481 w 1364795"/>
              <a:gd name="connsiteY88" fmla="*/ 2875105 h 4902793"/>
              <a:gd name="connsiteX89" fmla="*/ 708765 w 1364795"/>
              <a:gd name="connsiteY89" fmla="*/ 2875105 h 4902793"/>
              <a:gd name="connsiteX90" fmla="*/ 708765 w 1364795"/>
              <a:gd name="connsiteY90" fmla="*/ 2875209 h 4902793"/>
              <a:gd name="connsiteX91" fmla="*/ 803108 w 1364795"/>
              <a:gd name="connsiteY91" fmla="*/ 2969552 h 4902793"/>
              <a:gd name="connsiteX92" fmla="*/ 803108 w 1364795"/>
              <a:gd name="connsiteY92" fmla="*/ 3213989 h 4902793"/>
              <a:gd name="connsiteX93" fmla="*/ 802795 w 1364795"/>
              <a:gd name="connsiteY93" fmla="*/ 3221166 h 4902793"/>
              <a:gd name="connsiteX94" fmla="*/ 803108 w 1364795"/>
              <a:gd name="connsiteY94" fmla="*/ 3228343 h 4902793"/>
              <a:gd name="connsiteX95" fmla="*/ 803108 w 1364795"/>
              <a:gd name="connsiteY95" fmla="*/ 3472781 h 4902793"/>
              <a:gd name="connsiteX96" fmla="*/ 708765 w 1364795"/>
              <a:gd name="connsiteY96" fmla="*/ 3567124 h 4902793"/>
              <a:gd name="connsiteX97" fmla="*/ 675481 w 1364795"/>
              <a:gd name="connsiteY97" fmla="*/ 3567124 h 4902793"/>
              <a:gd name="connsiteX98" fmla="*/ 510719 w 1364795"/>
              <a:gd name="connsiteY98" fmla="*/ 2766826 h 4902793"/>
              <a:gd name="connsiteX99" fmla="*/ 612031 w 1364795"/>
              <a:gd name="connsiteY99" fmla="*/ 2766826 h 4902793"/>
              <a:gd name="connsiteX100" fmla="*/ 675481 w 1364795"/>
              <a:gd name="connsiteY100" fmla="*/ 2828716 h 4902793"/>
              <a:gd name="connsiteX101" fmla="*/ 675481 w 1364795"/>
              <a:gd name="connsiteY101" fmla="*/ 2875105 h 4902793"/>
              <a:gd name="connsiteX102" fmla="*/ 447269 w 1364795"/>
              <a:gd name="connsiteY102" fmla="*/ 2875105 h 4902793"/>
              <a:gd name="connsiteX103" fmla="*/ 447269 w 1364795"/>
              <a:gd name="connsiteY103" fmla="*/ 2828716 h 4902793"/>
              <a:gd name="connsiteX104" fmla="*/ 510719 w 1364795"/>
              <a:gd name="connsiteY104" fmla="*/ 2766826 h 4902793"/>
              <a:gd name="connsiteX105" fmla="*/ 94343 w 1364795"/>
              <a:gd name="connsiteY105" fmla="*/ 2563058 h 4902793"/>
              <a:gd name="connsiteX106" fmla="*/ 127628 w 1364795"/>
              <a:gd name="connsiteY106" fmla="*/ 2563058 h 4902793"/>
              <a:gd name="connsiteX107" fmla="*/ 127628 w 1364795"/>
              <a:gd name="connsiteY107" fmla="*/ 3255076 h 4902793"/>
              <a:gd name="connsiteX108" fmla="*/ 94343 w 1364795"/>
              <a:gd name="connsiteY108" fmla="*/ 3255076 h 4902793"/>
              <a:gd name="connsiteX109" fmla="*/ 0 w 1364795"/>
              <a:gd name="connsiteY109" fmla="*/ 3160733 h 4902793"/>
              <a:gd name="connsiteX110" fmla="*/ 0 w 1364795"/>
              <a:gd name="connsiteY110" fmla="*/ 2916295 h 4902793"/>
              <a:gd name="connsiteX111" fmla="*/ 313 w 1364795"/>
              <a:gd name="connsiteY111" fmla="*/ 2909118 h 4902793"/>
              <a:gd name="connsiteX112" fmla="*/ 0 w 1364795"/>
              <a:gd name="connsiteY112" fmla="*/ 2901941 h 4902793"/>
              <a:gd name="connsiteX113" fmla="*/ 0 w 1364795"/>
              <a:gd name="connsiteY113" fmla="*/ 2657504 h 4902793"/>
              <a:gd name="connsiteX114" fmla="*/ 0 w 1364795"/>
              <a:gd name="connsiteY114" fmla="*/ 2657401 h 4902793"/>
              <a:gd name="connsiteX115" fmla="*/ 94343 w 1364795"/>
              <a:gd name="connsiteY115" fmla="*/ 2563058 h 4902793"/>
              <a:gd name="connsiteX116" fmla="*/ 1237167 w 1364795"/>
              <a:gd name="connsiteY116" fmla="*/ 2563058 h 4902793"/>
              <a:gd name="connsiteX117" fmla="*/ 1270452 w 1364795"/>
              <a:gd name="connsiteY117" fmla="*/ 2563058 h 4902793"/>
              <a:gd name="connsiteX118" fmla="*/ 1270452 w 1364795"/>
              <a:gd name="connsiteY118" fmla="*/ 2563162 h 4902793"/>
              <a:gd name="connsiteX119" fmla="*/ 1364795 w 1364795"/>
              <a:gd name="connsiteY119" fmla="*/ 2657504 h 4902793"/>
              <a:gd name="connsiteX120" fmla="*/ 1364795 w 1364795"/>
              <a:gd name="connsiteY120" fmla="*/ 2901941 h 4902793"/>
              <a:gd name="connsiteX121" fmla="*/ 1364482 w 1364795"/>
              <a:gd name="connsiteY121" fmla="*/ 2909118 h 4902793"/>
              <a:gd name="connsiteX122" fmla="*/ 1364795 w 1364795"/>
              <a:gd name="connsiteY122" fmla="*/ 2916295 h 4902793"/>
              <a:gd name="connsiteX123" fmla="*/ 1364795 w 1364795"/>
              <a:gd name="connsiteY123" fmla="*/ 3160733 h 4902793"/>
              <a:gd name="connsiteX124" fmla="*/ 1270452 w 1364795"/>
              <a:gd name="connsiteY124" fmla="*/ 3255076 h 4902793"/>
              <a:gd name="connsiteX125" fmla="*/ 1237167 w 1364795"/>
              <a:gd name="connsiteY125" fmla="*/ 3255076 h 4902793"/>
              <a:gd name="connsiteX126" fmla="*/ 1072406 w 1364795"/>
              <a:gd name="connsiteY126" fmla="*/ 2454778 h 4902793"/>
              <a:gd name="connsiteX127" fmla="*/ 1173717 w 1364795"/>
              <a:gd name="connsiteY127" fmla="*/ 2454778 h 4902793"/>
              <a:gd name="connsiteX128" fmla="*/ 1237167 w 1364795"/>
              <a:gd name="connsiteY128" fmla="*/ 2516667 h 4902793"/>
              <a:gd name="connsiteX129" fmla="*/ 1237167 w 1364795"/>
              <a:gd name="connsiteY129" fmla="*/ 2563058 h 4902793"/>
              <a:gd name="connsiteX130" fmla="*/ 1008956 w 1364795"/>
              <a:gd name="connsiteY130" fmla="*/ 2563058 h 4902793"/>
              <a:gd name="connsiteX131" fmla="*/ 1008956 w 1364795"/>
              <a:gd name="connsiteY131" fmla="*/ 2516667 h 4902793"/>
              <a:gd name="connsiteX132" fmla="*/ 1072406 w 1364795"/>
              <a:gd name="connsiteY132" fmla="*/ 2454778 h 4902793"/>
              <a:gd name="connsiteX133" fmla="*/ 191078 w 1364795"/>
              <a:gd name="connsiteY133" fmla="*/ 2454778 h 4902793"/>
              <a:gd name="connsiteX134" fmla="*/ 292389 w 1364795"/>
              <a:gd name="connsiteY134" fmla="*/ 2454778 h 4902793"/>
              <a:gd name="connsiteX135" fmla="*/ 355839 w 1364795"/>
              <a:gd name="connsiteY135" fmla="*/ 2516667 h 4902793"/>
              <a:gd name="connsiteX136" fmla="*/ 355839 w 1364795"/>
              <a:gd name="connsiteY136" fmla="*/ 2563058 h 4902793"/>
              <a:gd name="connsiteX137" fmla="*/ 127628 w 1364795"/>
              <a:gd name="connsiteY137" fmla="*/ 2563058 h 4902793"/>
              <a:gd name="connsiteX138" fmla="*/ 127628 w 1364795"/>
              <a:gd name="connsiteY138" fmla="*/ 2516667 h 4902793"/>
              <a:gd name="connsiteX139" fmla="*/ 191078 w 1364795"/>
              <a:gd name="connsiteY139" fmla="*/ 2454778 h 4902793"/>
              <a:gd name="connsiteX140" fmla="*/ 127628 w 1364795"/>
              <a:gd name="connsiteY140" fmla="*/ 2027689 h 4902793"/>
              <a:gd name="connsiteX141" fmla="*/ 355839 w 1364795"/>
              <a:gd name="connsiteY141" fmla="*/ 2027689 h 4902793"/>
              <a:gd name="connsiteX142" fmla="*/ 355839 w 1364795"/>
              <a:gd name="connsiteY142" fmla="*/ 2074080 h 4902793"/>
              <a:gd name="connsiteX143" fmla="*/ 292389 w 1364795"/>
              <a:gd name="connsiteY143" fmla="*/ 2135969 h 4902793"/>
              <a:gd name="connsiteX144" fmla="*/ 191078 w 1364795"/>
              <a:gd name="connsiteY144" fmla="*/ 2135969 h 4902793"/>
              <a:gd name="connsiteX145" fmla="*/ 127628 w 1364795"/>
              <a:gd name="connsiteY145" fmla="*/ 2074080 h 4902793"/>
              <a:gd name="connsiteX146" fmla="*/ 675480 w 1364795"/>
              <a:gd name="connsiteY146" fmla="*/ 1647719 h 4902793"/>
              <a:gd name="connsiteX147" fmla="*/ 708765 w 1364795"/>
              <a:gd name="connsiteY147" fmla="*/ 1647719 h 4902793"/>
              <a:gd name="connsiteX148" fmla="*/ 708765 w 1364795"/>
              <a:gd name="connsiteY148" fmla="*/ 1647823 h 4902793"/>
              <a:gd name="connsiteX149" fmla="*/ 803108 w 1364795"/>
              <a:gd name="connsiteY149" fmla="*/ 1742166 h 4902793"/>
              <a:gd name="connsiteX150" fmla="*/ 803108 w 1364795"/>
              <a:gd name="connsiteY150" fmla="*/ 1986603 h 4902793"/>
              <a:gd name="connsiteX151" fmla="*/ 802795 w 1364795"/>
              <a:gd name="connsiteY151" fmla="*/ 1993780 h 4902793"/>
              <a:gd name="connsiteX152" fmla="*/ 803108 w 1364795"/>
              <a:gd name="connsiteY152" fmla="*/ 2000957 h 4902793"/>
              <a:gd name="connsiteX153" fmla="*/ 803108 w 1364795"/>
              <a:gd name="connsiteY153" fmla="*/ 2245395 h 4902793"/>
              <a:gd name="connsiteX154" fmla="*/ 708765 w 1364795"/>
              <a:gd name="connsiteY154" fmla="*/ 2339738 h 4902793"/>
              <a:gd name="connsiteX155" fmla="*/ 675480 w 1364795"/>
              <a:gd name="connsiteY155" fmla="*/ 2339738 h 4902793"/>
              <a:gd name="connsiteX156" fmla="*/ 675480 w 1364795"/>
              <a:gd name="connsiteY156" fmla="*/ 2386127 h 4902793"/>
              <a:gd name="connsiteX157" fmla="*/ 612031 w 1364795"/>
              <a:gd name="connsiteY157" fmla="*/ 2448016 h 4902793"/>
              <a:gd name="connsiteX158" fmla="*/ 510719 w 1364795"/>
              <a:gd name="connsiteY158" fmla="*/ 2448016 h 4902793"/>
              <a:gd name="connsiteX159" fmla="*/ 447269 w 1364795"/>
              <a:gd name="connsiteY159" fmla="*/ 2386127 h 4902793"/>
              <a:gd name="connsiteX160" fmla="*/ 447269 w 1364795"/>
              <a:gd name="connsiteY160" fmla="*/ 2339736 h 4902793"/>
              <a:gd name="connsiteX161" fmla="*/ 675480 w 1364795"/>
              <a:gd name="connsiteY161" fmla="*/ 2339736 h 4902793"/>
              <a:gd name="connsiteX162" fmla="*/ 510719 w 1364795"/>
              <a:gd name="connsiteY162" fmla="*/ 1539438 h 4902793"/>
              <a:gd name="connsiteX163" fmla="*/ 612031 w 1364795"/>
              <a:gd name="connsiteY163" fmla="*/ 1539438 h 4902793"/>
              <a:gd name="connsiteX164" fmla="*/ 675480 w 1364795"/>
              <a:gd name="connsiteY164" fmla="*/ 1601327 h 4902793"/>
              <a:gd name="connsiteX165" fmla="*/ 675480 w 1364795"/>
              <a:gd name="connsiteY165" fmla="*/ 1647718 h 4902793"/>
              <a:gd name="connsiteX166" fmla="*/ 447269 w 1364795"/>
              <a:gd name="connsiteY166" fmla="*/ 1647718 h 4902793"/>
              <a:gd name="connsiteX167" fmla="*/ 447269 w 1364795"/>
              <a:gd name="connsiteY167" fmla="*/ 1601327 h 4902793"/>
              <a:gd name="connsiteX168" fmla="*/ 510719 w 1364795"/>
              <a:gd name="connsiteY168" fmla="*/ 1539438 h 4902793"/>
              <a:gd name="connsiteX169" fmla="*/ 94343 w 1364795"/>
              <a:gd name="connsiteY169" fmla="*/ 1335671 h 4902793"/>
              <a:gd name="connsiteX170" fmla="*/ 127628 w 1364795"/>
              <a:gd name="connsiteY170" fmla="*/ 1335671 h 4902793"/>
              <a:gd name="connsiteX171" fmla="*/ 127628 w 1364795"/>
              <a:gd name="connsiteY171" fmla="*/ 2027690 h 4902793"/>
              <a:gd name="connsiteX172" fmla="*/ 94343 w 1364795"/>
              <a:gd name="connsiteY172" fmla="*/ 2027690 h 4902793"/>
              <a:gd name="connsiteX173" fmla="*/ 0 w 1364795"/>
              <a:gd name="connsiteY173" fmla="*/ 1933347 h 4902793"/>
              <a:gd name="connsiteX174" fmla="*/ 0 w 1364795"/>
              <a:gd name="connsiteY174" fmla="*/ 1688909 h 4902793"/>
              <a:gd name="connsiteX175" fmla="*/ 313 w 1364795"/>
              <a:gd name="connsiteY175" fmla="*/ 1681732 h 4902793"/>
              <a:gd name="connsiteX176" fmla="*/ 0 w 1364795"/>
              <a:gd name="connsiteY176" fmla="*/ 1674555 h 4902793"/>
              <a:gd name="connsiteX177" fmla="*/ 0 w 1364795"/>
              <a:gd name="connsiteY177" fmla="*/ 1430117 h 4902793"/>
              <a:gd name="connsiteX178" fmla="*/ 0 w 1364795"/>
              <a:gd name="connsiteY178" fmla="*/ 1430013 h 4902793"/>
              <a:gd name="connsiteX179" fmla="*/ 94343 w 1364795"/>
              <a:gd name="connsiteY179" fmla="*/ 1335671 h 4902793"/>
              <a:gd name="connsiteX180" fmla="*/ 1237167 w 1364795"/>
              <a:gd name="connsiteY180" fmla="*/ 1335671 h 4902793"/>
              <a:gd name="connsiteX181" fmla="*/ 1270452 w 1364795"/>
              <a:gd name="connsiteY181" fmla="*/ 1335671 h 4902793"/>
              <a:gd name="connsiteX182" fmla="*/ 1270452 w 1364795"/>
              <a:gd name="connsiteY182" fmla="*/ 1335775 h 4902793"/>
              <a:gd name="connsiteX183" fmla="*/ 1364795 w 1364795"/>
              <a:gd name="connsiteY183" fmla="*/ 1430117 h 4902793"/>
              <a:gd name="connsiteX184" fmla="*/ 1364795 w 1364795"/>
              <a:gd name="connsiteY184" fmla="*/ 1674555 h 4902793"/>
              <a:gd name="connsiteX185" fmla="*/ 1364482 w 1364795"/>
              <a:gd name="connsiteY185" fmla="*/ 1681732 h 4902793"/>
              <a:gd name="connsiteX186" fmla="*/ 1364795 w 1364795"/>
              <a:gd name="connsiteY186" fmla="*/ 1688909 h 4902793"/>
              <a:gd name="connsiteX187" fmla="*/ 1364795 w 1364795"/>
              <a:gd name="connsiteY187" fmla="*/ 1933347 h 4902793"/>
              <a:gd name="connsiteX188" fmla="*/ 1270452 w 1364795"/>
              <a:gd name="connsiteY188" fmla="*/ 2027690 h 4902793"/>
              <a:gd name="connsiteX189" fmla="*/ 1237167 w 1364795"/>
              <a:gd name="connsiteY189" fmla="*/ 2027690 h 4902793"/>
              <a:gd name="connsiteX190" fmla="*/ 1237167 w 1364795"/>
              <a:gd name="connsiteY190" fmla="*/ 2074080 h 4902793"/>
              <a:gd name="connsiteX191" fmla="*/ 1173717 w 1364795"/>
              <a:gd name="connsiteY191" fmla="*/ 2135969 h 4902793"/>
              <a:gd name="connsiteX192" fmla="*/ 1072406 w 1364795"/>
              <a:gd name="connsiteY192" fmla="*/ 2135969 h 4902793"/>
              <a:gd name="connsiteX193" fmla="*/ 1008956 w 1364795"/>
              <a:gd name="connsiteY193" fmla="*/ 2074080 h 4902793"/>
              <a:gd name="connsiteX194" fmla="*/ 1008956 w 1364795"/>
              <a:gd name="connsiteY194" fmla="*/ 2027689 h 4902793"/>
              <a:gd name="connsiteX195" fmla="*/ 1237167 w 1364795"/>
              <a:gd name="connsiteY195" fmla="*/ 2027689 h 4902793"/>
              <a:gd name="connsiteX196" fmla="*/ 191078 w 1364795"/>
              <a:gd name="connsiteY196" fmla="*/ 1227390 h 4902793"/>
              <a:gd name="connsiteX197" fmla="*/ 292389 w 1364795"/>
              <a:gd name="connsiteY197" fmla="*/ 1227390 h 4902793"/>
              <a:gd name="connsiteX198" fmla="*/ 355839 w 1364795"/>
              <a:gd name="connsiteY198" fmla="*/ 1289279 h 4902793"/>
              <a:gd name="connsiteX199" fmla="*/ 355839 w 1364795"/>
              <a:gd name="connsiteY199" fmla="*/ 1335670 h 4902793"/>
              <a:gd name="connsiteX200" fmla="*/ 127628 w 1364795"/>
              <a:gd name="connsiteY200" fmla="*/ 1335670 h 4902793"/>
              <a:gd name="connsiteX201" fmla="*/ 127628 w 1364795"/>
              <a:gd name="connsiteY201" fmla="*/ 1289279 h 4902793"/>
              <a:gd name="connsiteX202" fmla="*/ 191078 w 1364795"/>
              <a:gd name="connsiteY202" fmla="*/ 1227390 h 4902793"/>
              <a:gd name="connsiteX203" fmla="*/ 1072406 w 1364795"/>
              <a:gd name="connsiteY203" fmla="*/ 1227390 h 4902793"/>
              <a:gd name="connsiteX204" fmla="*/ 1173717 w 1364795"/>
              <a:gd name="connsiteY204" fmla="*/ 1227390 h 4902793"/>
              <a:gd name="connsiteX205" fmla="*/ 1237167 w 1364795"/>
              <a:gd name="connsiteY205" fmla="*/ 1289279 h 4902793"/>
              <a:gd name="connsiteX206" fmla="*/ 1237167 w 1364795"/>
              <a:gd name="connsiteY206" fmla="*/ 1335670 h 4902793"/>
              <a:gd name="connsiteX207" fmla="*/ 1008956 w 1364795"/>
              <a:gd name="connsiteY207" fmla="*/ 1335670 h 4902793"/>
              <a:gd name="connsiteX208" fmla="*/ 1008956 w 1364795"/>
              <a:gd name="connsiteY208" fmla="*/ 1289279 h 4902793"/>
              <a:gd name="connsiteX209" fmla="*/ 1072406 w 1364795"/>
              <a:gd name="connsiteY209" fmla="*/ 1227390 h 4902793"/>
              <a:gd name="connsiteX210" fmla="*/ 447269 w 1364795"/>
              <a:gd name="connsiteY210" fmla="*/ 1112347 h 4902793"/>
              <a:gd name="connsiteX211" fmla="*/ 675480 w 1364795"/>
              <a:gd name="connsiteY211" fmla="*/ 1112347 h 4902793"/>
              <a:gd name="connsiteX212" fmla="*/ 675480 w 1364795"/>
              <a:gd name="connsiteY212" fmla="*/ 1158738 h 4902793"/>
              <a:gd name="connsiteX213" fmla="*/ 612031 w 1364795"/>
              <a:gd name="connsiteY213" fmla="*/ 1220627 h 4902793"/>
              <a:gd name="connsiteX214" fmla="*/ 510719 w 1364795"/>
              <a:gd name="connsiteY214" fmla="*/ 1220627 h 4902793"/>
              <a:gd name="connsiteX215" fmla="*/ 447269 w 1364795"/>
              <a:gd name="connsiteY215" fmla="*/ 1158738 h 4902793"/>
              <a:gd name="connsiteX216" fmla="*/ 1008956 w 1364795"/>
              <a:gd name="connsiteY216" fmla="*/ 800301 h 4902793"/>
              <a:gd name="connsiteX217" fmla="*/ 1237167 w 1364795"/>
              <a:gd name="connsiteY217" fmla="*/ 800301 h 4902793"/>
              <a:gd name="connsiteX218" fmla="*/ 1237167 w 1364795"/>
              <a:gd name="connsiteY218" fmla="*/ 846692 h 4902793"/>
              <a:gd name="connsiteX219" fmla="*/ 1173717 w 1364795"/>
              <a:gd name="connsiteY219" fmla="*/ 908581 h 4902793"/>
              <a:gd name="connsiteX220" fmla="*/ 1072406 w 1364795"/>
              <a:gd name="connsiteY220" fmla="*/ 908581 h 4902793"/>
              <a:gd name="connsiteX221" fmla="*/ 1008956 w 1364795"/>
              <a:gd name="connsiteY221" fmla="*/ 846692 h 4902793"/>
              <a:gd name="connsiteX222" fmla="*/ 127628 w 1364795"/>
              <a:gd name="connsiteY222" fmla="*/ 800299 h 4902793"/>
              <a:gd name="connsiteX223" fmla="*/ 355839 w 1364795"/>
              <a:gd name="connsiteY223" fmla="*/ 800299 h 4902793"/>
              <a:gd name="connsiteX224" fmla="*/ 355839 w 1364795"/>
              <a:gd name="connsiteY224" fmla="*/ 846690 h 4902793"/>
              <a:gd name="connsiteX225" fmla="*/ 292389 w 1364795"/>
              <a:gd name="connsiteY225" fmla="*/ 908579 h 4902793"/>
              <a:gd name="connsiteX226" fmla="*/ 191078 w 1364795"/>
              <a:gd name="connsiteY226" fmla="*/ 908579 h 4902793"/>
              <a:gd name="connsiteX227" fmla="*/ 127628 w 1364795"/>
              <a:gd name="connsiteY227" fmla="*/ 846690 h 4902793"/>
              <a:gd name="connsiteX228" fmla="*/ 675480 w 1364795"/>
              <a:gd name="connsiteY228" fmla="*/ 420330 h 4902793"/>
              <a:gd name="connsiteX229" fmla="*/ 708765 w 1364795"/>
              <a:gd name="connsiteY229" fmla="*/ 420330 h 4902793"/>
              <a:gd name="connsiteX230" fmla="*/ 708765 w 1364795"/>
              <a:gd name="connsiteY230" fmla="*/ 420433 h 4902793"/>
              <a:gd name="connsiteX231" fmla="*/ 803108 w 1364795"/>
              <a:gd name="connsiteY231" fmla="*/ 514776 h 4902793"/>
              <a:gd name="connsiteX232" fmla="*/ 803108 w 1364795"/>
              <a:gd name="connsiteY232" fmla="*/ 759213 h 4902793"/>
              <a:gd name="connsiteX233" fmla="*/ 802795 w 1364795"/>
              <a:gd name="connsiteY233" fmla="*/ 766391 h 4902793"/>
              <a:gd name="connsiteX234" fmla="*/ 803108 w 1364795"/>
              <a:gd name="connsiteY234" fmla="*/ 773568 h 4902793"/>
              <a:gd name="connsiteX235" fmla="*/ 803108 w 1364795"/>
              <a:gd name="connsiteY235" fmla="*/ 1018006 h 4902793"/>
              <a:gd name="connsiteX236" fmla="*/ 708765 w 1364795"/>
              <a:gd name="connsiteY236" fmla="*/ 1112348 h 4902793"/>
              <a:gd name="connsiteX237" fmla="*/ 675480 w 1364795"/>
              <a:gd name="connsiteY237" fmla="*/ 1112348 h 4902793"/>
              <a:gd name="connsiteX238" fmla="*/ 510719 w 1364795"/>
              <a:gd name="connsiteY238" fmla="*/ 312049 h 4902793"/>
              <a:gd name="connsiteX239" fmla="*/ 612031 w 1364795"/>
              <a:gd name="connsiteY239" fmla="*/ 312049 h 4902793"/>
              <a:gd name="connsiteX240" fmla="*/ 675480 w 1364795"/>
              <a:gd name="connsiteY240" fmla="*/ 373938 h 4902793"/>
              <a:gd name="connsiteX241" fmla="*/ 675480 w 1364795"/>
              <a:gd name="connsiteY241" fmla="*/ 420328 h 4902793"/>
              <a:gd name="connsiteX242" fmla="*/ 447269 w 1364795"/>
              <a:gd name="connsiteY242" fmla="*/ 420328 h 4902793"/>
              <a:gd name="connsiteX243" fmla="*/ 447269 w 1364795"/>
              <a:gd name="connsiteY243" fmla="*/ 373938 h 4902793"/>
              <a:gd name="connsiteX244" fmla="*/ 510719 w 1364795"/>
              <a:gd name="connsiteY244" fmla="*/ 312049 h 4902793"/>
              <a:gd name="connsiteX245" fmla="*/ 1237167 w 1364795"/>
              <a:gd name="connsiteY245" fmla="*/ 108385 h 4902793"/>
              <a:gd name="connsiteX246" fmla="*/ 1270452 w 1364795"/>
              <a:gd name="connsiteY246" fmla="*/ 108385 h 4902793"/>
              <a:gd name="connsiteX247" fmla="*/ 1364795 w 1364795"/>
              <a:gd name="connsiteY247" fmla="*/ 202728 h 4902793"/>
              <a:gd name="connsiteX248" fmla="*/ 1364795 w 1364795"/>
              <a:gd name="connsiteY248" fmla="*/ 447165 h 4902793"/>
              <a:gd name="connsiteX249" fmla="*/ 1364482 w 1364795"/>
              <a:gd name="connsiteY249" fmla="*/ 454342 h 4902793"/>
              <a:gd name="connsiteX250" fmla="*/ 1364795 w 1364795"/>
              <a:gd name="connsiteY250" fmla="*/ 461519 h 4902793"/>
              <a:gd name="connsiteX251" fmla="*/ 1364795 w 1364795"/>
              <a:gd name="connsiteY251" fmla="*/ 705957 h 4902793"/>
              <a:gd name="connsiteX252" fmla="*/ 1270452 w 1364795"/>
              <a:gd name="connsiteY252" fmla="*/ 800299 h 4902793"/>
              <a:gd name="connsiteX253" fmla="*/ 1237167 w 1364795"/>
              <a:gd name="connsiteY253" fmla="*/ 800299 h 4902793"/>
              <a:gd name="connsiteX254" fmla="*/ 94342 w 1364795"/>
              <a:gd name="connsiteY254" fmla="*/ 108281 h 4902793"/>
              <a:gd name="connsiteX255" fmla="*/ 127628 w 1364795"/>
              <a:gd name="connsiteY255" fmla="*/ 108281 h 4902793"/>
              <a:gd name="connsiteX256" fmla="*/ 127628 w 1364795"/>
              <a:gd name="connsiteY256" fmla="*/ 800300 h 4902793"/>
              <a:gd name="connsiteX257" fmla="*/ 94342 w 1364795"/>
              <a:gd name="connsiteY257" fmla="*/ 800300 h 4902793"/>
              <a:gd name="connsiteX258" fmla="*/ 0 w 1364795"/>
              <a:gd name="connsiteY258" fmla="*/ 705957 h 4902793"/>
              <a:gd name="connsiteX259" fmla="*/ 0 w 1364795"/>
              <a:gd name="connsiteY259" fmla="*/ 461519 h 4902793"/>
              <a:gd name="connsiteX260" fmla="*/ 312 w 1364795"/>
              <a:gd name="connsiteY260" fmla="*/ 454342 h 4902793"/>
              <a:gd name="connsiteX261" fmla="*/ 0 w 1364795"/>
              <a:gd name="connsiteY261" fmla="*/ 447165 h 4902793"/>
              <a:gd name="connsiteX262" fmla="*/ 0 w 1364795"/>
              <a:gd name="connsiteY262" fmla="*/ 202728 h 4902793"/>
              <a:gd name="connsiteX263" fmla="*/ 0 w 1364795"/>
              <a:gd name="connsiteY263" fmla="*/ 202624 h 4902793"/>
              <a:gd name="connsiteX264" fmla="*/ 94342 w 1364795"/>
              <a:gd name="connsiteY264" fmla="*/ 108281 h 4902793"/>
              <a:gd name="connsiteX265" fmla="*/ 191078 w 1364795"/>
              <a:gd name="connsiteY265" fmla="*/ 0 h 4902793"/>
              <a:gd name="connsiteX266" fmla="*/ 292389 w 1364795"/>
              <a:gd name="connsiteY266" fmla="*/ 0 h 4902793"/>
              <a:gd name="connsiteX267" fmla="*/ 355839 w 1364795"/>
              <a:gd name="connsiteY267" fmla="*/ 61889 h 4902793"/>
              <a:gd name="connsiteX268" fmla="*/ 355839 w 1364795"/>
              <a:gd name="connsiteY268" fmla="*/ 108280 h 4902793"/>
              <a:gd name="connsiteX269" fmla="*/ 127628 w 1364795"/>
              <a:gd name="connsiteY269" fmla="*/ 108280 h 4902793"/>
              <a:gd name="connsiteX270" fmla="*/ 127628 w 1364795"/>
              <a:gd name="connsiteY270" fmla="*/ 61889 h 4902793"/>
              <a:gd name="connsiteX271" fmla="*/ 191078 w 1364795"/>
              <a:gd name="connsiteY271" fmla="*/ 0 h 4902793"/>
              <a:gd name="connsiteX272" fmla="*/ 1072406 w 1364795"/>
              <a:gd name="connsiteY272" fmla="*/ 0 h 4902793"/>
              <a:gd name="connsiteX273" fmla="*/ 1173717 w 1364795"/>
              <a:gd name="connsiteY273" fmla="*/ 0 h 4902793"/>
              <a:gd name="connsiteX274" fmla="*/ 1237167 w 1364795"/>
              <a:gd name="connsiteY274" fmla="*/ 61889 h 4902793"/>
              <a:gd name="connsiteX275" fmla="*/ 1237167 w 1364795"/>
              <a:gd name="connsiteY275" fmla="*/ 108280 h 4902793"/>
              <a:gd name="connsiteX276" fmla="*/ 1008956 w 1364795"/>
              <a:gd name="connsiteY276" fmla="*/ 108280 h 4902793"/>
              <a:gd name="connsiteX277" fmla="*/ 1008956 w 1364795"/>
              <a:gd name="connsiteY277" fmla="*/ 61889 h 4902793"/>
              <a:gd name="connsiteX278" fmla="*/ 1072406 w 1364795"/>
              <a:gd name="connsiteY278" fmla="*/ 0 h 490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364795" h="4902793">
                <a:moveTo>
                  <a:pt x="447270" y="4794513"/>
                </a:moveTo>
                <a:lnTo>
                  <a:pt x="675481" y="4794513"/>
                </a:lnTo>
                <a:lnTo>
                  <a:pt x="675481" y="4840904"/>
                </a:lnTo>
                <a:cubicBezTo>
                  <a:pt x="675481" y="4876477"/>
                  <a:pt x="648437" y="4902793"/>
                  <a:pt x="612031" y="4902793"/>
                </a:cubicBezTo>
                <a:lnTo>
                  <a:pt x="510719" y="4902793"/>
                </a:lnTo>
                <a:cubicBezTo>
                  <a:pt x="474313" y="4902793"/>
                  <a:pt x="447270" y="4876477"/>
                  <a:pt x="447270" y="4840904"/>
                </a:cubicBezTo>
                <a:close/>
                <a:moveTo>
                  <a:pt x="127629" y="4482464"/>
                </a:moveTo>
                <a:lnTo>
                  <a:pt x="355840" y="4482464"/>
                </a:lnTo>
                <a:lnTo>
                  <a:pt x="355840" y="4528855"/>
                </a:lnTo>
                <a:cubicBezTo>
                  <a:pt x="355840" y="4564428"/>
                  <a:pt x="328795" y="4590744"/>
                  <a:pt x="292389" y="4590744"/>
                </a:cubicBezTo>
                <a:lnTo>
                  <a:pt x="191078" y="4590744"/>
                </a:lnTo>
                <a:cubicBezTo>
                  <a:pt x="154672" y="4590744"/>
                  <a:pt x="127629" y="4564428"/>
                  <a:pt x="127629" y="4528855"/>
                </a:cubicBezTo>
                <a:close/>
                <a:moveTo>
                  <a:pt x="675481" y="4102494"/>
                </a:moveTo>
                <a:lnTo>
                  <a:pt x="708765" y="4102494"/>
                </a:lnTo>
                <a:lnTo>
                  <a:pt x="708765" y="4102598"/>
                </a:lnTo>
                <a:cubicBezTo>
                  <a:pt x="763685" y="4102598"/>
                  <a:pt x="803108" y="4142020"/>
                  <a:pt x="803108" y="4196941"/>
                </a:cubicBezTo>
                <a:lnTo>
                  <a:pt x="803108" y="4441378"/>
                </a:lnTo>
                <a:cubicBezTo>
                  <a:pt x="803108" y="4443875"/>
                  <a:pt x="802899" y="4446163"/>
                  <a:pt x="802795" y="4448555"/>
                </a:cubicBezTo>
                <a:cubicBezTo>
                  <a:pt x="802899" y="4450947"/>
                  <a:pt x="803108" y="4453340"/>
                  <a:pt x="803108" y="4455732"/>
                </a:cubicBezTo>
                <a:lnTo>
                  <a:pt x="803108" y="4700170"/>
                </a:lnTo>
                <a:cubicBezTo>
                  <a:pt x="803108" y="4755090"/>
                  <a:pt x="763685" y="4794513"/>
                  <a:pt x="708765" y="4794513"/>
                </a:cubicBezTo>
                <a:lnTo>
                  <a:pt x="675481" y="4794513"/>
                </a:lnTo>
                <a:close/>
                <a:moveTo>
                  <a:pt x="510719" y="3994213"/>
                </a:moveTo>
                <a:lnTo>
                  <a:pt x="612031" y="3994213"/>
                </a:lnTo>
                <a:cubicBezTo>
                  <a:pt x="648437" y="3994213"/>
                  <a:pt x="675481" y="4020529"/>
                  <a:pt x="675481" y="4056103"/>
                </a:cubicBezTo>
                <a:lnTo>
                  <a:pt x="675481" y="4102493"/>
                </a:lnTo>
                <a:lnTo>
                  <a:pt x="447270" y="4102493"/>
                </a:lnTo>
                <a:lnTo>
                  <a:pt x="447270" y="4056103"/>
                </a:lnTo>
                <a:cubicBezTo>
                  <a:pt x="447270" y="4020529"/>
                  <a:pt x="474313" y="3994213"/>
                  <a:pt x="510719" y="3994213"/>
                </a:cubicBezTo>
                <a:close/>
                <a:moveTo>
                  <a:pt x="1237167" y="3790446"/>
                </a:moveTo>
                <a:lnTo>
                  <a:pt x="1270452" y="3790446"/>
                </a:lnTo>
                <a:lnTo>
                  <a:pt x="1270452" y="3790550"/>
                </a:lnTo>
                <a:cubicBezTo>
                  <a:pt x="1325372" y="3790550"/>
                  <a:pt x="1364795" y="3829972"/>
                  <a:pt x="1364795" y="3884893"/>
                </a:cubicBezTo>
                <a:lnTo>
                  <a:pt x="1364795" y="4129330"/>
                </a:lnTo>
                <a:cubicBezTo>
                  <a:pt x="1364795" y="4131827"/>
                  <a:pt x="1364586" y="4134115"/>
                  <a:pt x="1364482" y="4136507"/>
                </a:cubicBezTo>
                <a:cubicBezTo>
                  <a:pt x="1364586" y="4138899"/>
                  <a:pt x="1364795" y="4141292"/>
                  <a:pt x="1364795" y="4143684"/>
                </a:cubicBezTo>
                <a:lnTo>
                  <a:pt x="1364795" y="4388122"/>
                </a:lnTo>
                <a:cubicBezTo>
                  <a:pt x="1364795" y="4443042"/>
                  <a:pt x="1325372" y="4482465"/>
                  <a:pt x="1270452" y="4482465"/>
                </a:cubicBezTo>
                <a:lnTo>
                  <a:pt x="1237167" y="4482465"/>
                </a:lnTo>
                <a:lnTo>
                  <a:pt x="1237167" y="4528855"/>
                </a:lnTo>
                <a:cubicBezTo>
                  <a:pt x="1237167" y="4564428"/>
                  <a:pt x="1210123" y="4590744"/>
                  <a:pt x="1173717" y="4590744"/>
                </a:cubicBezTo>
                <a:lnTo>
                  <a:pt x="1072406" y="4590744"/>
                </a:lnTo>
                <a:cubicBezTo>
                  <a:pt x="1036000" y="4590744"/>
                  <a:pt x="1008956" y="4564428"/>
                  <a:pt x="1008956" y="4528855"/>
                </a:cubicBezTo>
                <a:lnTo>
                  <a:pt x="1008956" y="4482464"/>
                </a:lnTo>
                <a:lnTo>
                  <a:pt x="1237167" y="4482464"/>
                </a:lnTo>
                <a:close/>
                <a:moveTo>
                  <a:pt x="94343" y="3790446"/>
                </a:moveTo>
                <a:lnTo>
                  <a:pt x="127628" y="3790446"/>
                </a:lnTo>
                <a:lnTo>
                  <a:pt x="127628" y="4482465"/>
                </a:lnTo>
                <a:lnTo>
                  <a:pt x="94343" y="4482465"/>
                </a:lnTo>
                <a:cubicBezTo>
                  <a:pt x="39422" y="4482465"/>
                  <a:pt x="1" y="4443042"/>
                  <a:pt x="1" y="4388122"/>
                </a:cubicBezTo>
                <a:lnTo>
                  <a:pt x="1" y="4143684"/>
                </a:lnTo>
                <a:cubicBezTo>
                  <a:pt x="1" y="4141188"/>
                  <a:pt x="209" y="4138899"/>
                  <a:pt x="313" y="4136507"/>
                </a:cubicBezTo>
                <a:cubicBezTo>
                  <a:pt x="209" y="4134115"/>
                  <a:pt x="1" y="4131722"/>
                  <a:pt x="1" y="4129330"/>
                </a:cubicBezTo>
                <a:lnTo>
                  <a:pt x="1" y="3884893"/>
                </a:lnTo>
                <a:lnTo>
                  <a:pt x="1" y="3884789"/>
                </a:lnTo>
                <a:cubicBezTo>
                  <a:pt x="1" y="3829868"/>
                  <a:pt x="39422" y="3790446"/>
                  <a:pt x="94343" y="3790446"/>
                </a:cubicBezTo>
                <a:close/>
                <a:moveTo>
                  <a:pt x="1072406" y="3682165"/>
                </a:moveTo>
                <a:lnTo>
                  <a:pt x="1173717" y="3682165"/>
                </a:lnTo>
                <a:cubicBezTo>
                  <a:pt x="1210123" y="3682165"/>
                  <a:pt x="1237167" y="3708481"/>
                  <a:pt x="1237167" y="3744055"/>
                </a:cubicBezTo>
                <a:lnTo>
                  <a:pt x="1237167" y="3790445"/>
                </a:lnTo>
                <a:lnTo>
                  <a:pt x="1008956" y="3790445"/>
                </a:lnTo>
                <a:lnTo>
                  <a:pt x="1008956" y="3744055"/>
                </a:lnTo>
                <a:cubicBezTo>
                  <a:pt x="1008956" y="3708481"/>
                  <a:pt x="1036000" y="3682165"/>
                  <a:pt x="1072406" y="3682165"/>
                </a:cubicBezTo>
                <a:close/>
                <a:moveTo>
                  <a:pt x="191078" y="3682165"/>
                </a:moveTo>
                <a:lnTo>
                  <a:pt x="292389" y="3682165"/>
                </a:lnTo>
                <a:cubicBezTo>
                  <a:pt x="328795" y="3682165"/>
                  <a:pt x="355840" y="3708481"/>
                  <a:pt x="355840" y="3744055"/>
                </a:cubicBezTo>
                <a:lnTo>
                  <a:pt x="355840" y="3790445"/>
                </a:lnTo>
                <a:lnTo>
                  <a:pt x="127629" y="3790445"/>
                </a:lnTo>
                <a:lnTo>
                  <a:pt x="127629" y="3744055"/>
                </a:lnTo>
                <a:cubicBezTo>
                  <a:pt x="127629" y="3708481"/>
                  <a:pt x="154672" y="3682165"/>
                  <a:pt x="191078" y="3682165"/>
                </a:cubicBezTo>
                <a:close/>
                <a:moveTo>
                  <a:pt x="447269" y="3567124"/>
                </a:moveTo>
                <a:lnTo>
                  <a:pt x="675481" y="3567124"/>
                </a:lnTo>
                <a:lnTo>
                  <a:pt x="675481" y="3613515"/>
                </a:lnTo>
                <a:cubicBezTo>
                  <a:pt x="675481" y="3649088"/>
                  <a:pt x="648437" y="3675404"/>
                  <a:pt x="612031" y="3675404"/>
                </a:cubicBezTo>
                <a:lnTo>
                  <a:pt x="510719" y="3675404"/>
                </a:lnTo>
                <a:cubicBezTo>
                  <a:pt x="474313" y="3675404"/>
                  <a:pt x="447269" y="3649088"/>
                  <a:pt x="447269" y="3613515"/>
                </a:cubicBezTo>
                <a:close/>
                <a:moveTo>
                  <a:pt x="1008956" y="3255076"/>
                </a:moveTo>
                <a:lnTo>
                  <a:pt x="1237167" y="3255076"/>
                </a:lnTo>
                <a:lnTo>
                  <a:pt x="1237167" y="3301467"/>
                </a:lnTo>
                <a:cubicBezTo>
                  <a:pt x="1237167" y="3337040"/>
                  <a:pt x="1210123" y="3363356"/>
                  <a:pt x="1173717" y="3363356"/>
                </a:cubicBezTo>
                <a:lnTo>
                  <a:pt x="1072406" y="3363356"/>
                </a:lnTo>
                <a:cubicBezTo>
                  <a:pt x="1036000" y="3363356"/>
                  <a:pt x="1008956" y="3337040"/>
                  <a:pt x="1008956" y="3301467"/>
                </a:cubicBezTo>
                <a:close/>
                <a:moveTo>
                  <a:pt x="127628" y="3255076"/>
                </a:moveTo>
                <a:lnTo>
                  <a:pt x="355839" y="3255076"/>
                </a:lnTo>
                <a:lnTo>
                  <a:pt x="355839" y="3301467"/>
                </a:lnTo>
                <a:cubicBezTo>
                  <a:pt x="355839" y="3337040"/>
                  <a:pt x="328795" y="3363356"/>
                  <a:pt x="292389" y="3363356"/>
                </a:cubicBezTo>
                <a:lnTo>
                  <a:pt x="191078" y="3363356"/>
                </a:lnTo>
                <a:cubicBezTo>
                  <a:pt x="154672" y="3363356"/>
                  <a:pt x="127628" y="3337040"/>
                  <a:pt x="127628" y="3301467"/>
                </a:cubicBezTo>
                <a:close/>
                <a:moveTo>
                  <a:pt x="675481" y="2875105"/>
                </a:moveTo>
                <a:lnTo>
                  <a:pt x="708765" y="2875105"/>
                </a:lnTo>
                <a:lnTo>
                  <a:pt x="708765" y="2875209"/>
                </a:lnTo>
                <a:cubicBezTo>
                  <a:pt x="763685" y="2875209"/>
                  <a:pt x="803108" y="2914631"/>
                  <a:pt x="803108" y="2969552"/>
                </a:cubicBezTo>
                <a:lnTo>
                  <a:pt x="803108" y="3213989"/>
                </a:lnTo>
                <a:cubicBezTo>
                  <a:pt x="803108" y="3216486"/>
                  <a:pt x="802899" y="3218774"/>
                  <a:pt x="802795" y="3221166"/>
                </a:cubicBezTo>
                <a:cubicBezTo>
                  <a:pt x="802899" y="3223558"/>
                  <a:pt x="803108" y="3225951"/>
                  <a:pt x="803108" y="3228343"/>
                </a:cubicBezTo>
                <a:lnTo>
                  <a:pt x="803108" y="3472781"/>
                </a:lnTo>
                <a:cubicBezTo>
                  <a:pt x="803108" y="3527701"/>
                  <a:pt x="763685" y="3567124"/>
                  <a:pt x="708765" y="3567124"/>
                </a:cubicBezTo>
                <a:lnTo>
                  <a:pt x="675481" y="3567124"/>
                </a:lnTo>
                <a:close/>
                <a:moveTo>
                  <a:pt x="510719" y="2766826"/>
                </a:moveTo>
                <a:lnTo>
                  <a:pt x="612031" y="2766826"/>
                </a:lnTo>
                <a:cubicBezTo>
                  <a:pt x="648437" y="2766826"/>
                  <a:pt x="675481" y="2793142"/>
                  <a:pt x="675481" y="2828716"/>
                </a:cubicBezTo>
                <a:lnTo>
                  <a:pt x="675481" y="2875105"/>
                </a:lnTo>
                <a:lnTo>
                  <a:pt x="447269" y="2875105"/>
                </a:lnTo>
                <a:lnTo>
                  <a:pt x="447269" y="2828716"/>
                </a:lnTo>
                <a:cubicBezTo>
                  <a:pt x="447269" y="2793142"/>
                  <a:pt x="474313" y="2766826"/>
                  <a:pt x="510719" y="2766826"/>
                </a:cubicBezTo>
                <a:close/>
                <a:moveTo>
                  <a:pt x="94343" y="2563058"/>
                </a:moveTo>
                <a:lnTo>
                  <a:pt x="127628" y="2563058"/>
                </a:lnTo>
                <a:lnTo>
                  <a:pt x="127628" y="3255076"/>
                </a:lnTo>
                <a:lnTo>
                  <a:pt x="94343" y="3255076"/>
                </a:lnTo>
                <a:cubicBezTo>
                  <a:pt x="39422" y="3255076"/>
                  <a:pt x="0" y="3215653"/>
                  <a:pt x="0" y="3160733"/>
                </a:cubicBezTo>
                <a:lnTo>
                  <a:pt x="0" y="2916295"/>
                </a:lnTo>
                <a:cubicBezTo>
                  <a:pt x="0" y="2913799"/>
                  <a:pt x="209" y="2911510"/>
                  <a:pt x="313" y="2909118"/>
                </a:cubicBezTo>
                <a:cubicBezTo>
                  <a:pt x="209" y="2906726"/>
                  <a:pt x="0" y="2904333"/>
                  <a:pt x="0" y="2901941"/>
                </a:cubicBezTo>
                <a:lnTo>
                  <a:pt x="0" y="2657504"/>
                </a:lnTo>
                <a:lnTo>
                  <a:pt x="0" y="2657401"/>
                </a:lnTo>
                <a:cubicBezTo>
                  <a:pt x="0" y="2602480"/>
                  <a:pt x="39422" y="2563058"/>
                  <a:pt x="94343" y="2563058"/>
                </a:cubicBezTo>
                <a:close/>
                <a:moveTo>
                  <a:pt x="1237167" y="2563058"/>
                </a:moveTo>
                <a:lnTo>
                  <a:pt x="1270452" y="2563058"/>
                </a:lnTo>
                <a:lnTo>
                  <a:pt x="1270452" y="2563162"/>
                </a:lnTo>
                <a:cubicBezTo>
                  <a:pt x="1325372" y="2563162"/>
                  <a:pt x="1364795" y="2602584"/>
                  <a:pt x="1364795" y="2657504"/>
                </a:cubicBezTo>
                <a:lnTo>
                  <a:pt x="1364795" y="2901941"/>
                </a:lnTo>
                <a:cubicBezTo>
                  <a:pt x="1364795" y="2904438"/>
                  <a:pt x="1364586" y="2906726"/>
                  <a:pt x="1364482" y="2909118"/>
                </a:cubicBezTo>
                <a:cubicBezTo>
                  <a:pt x="1364586" y="2911510"/>
                  <a:pt x="1364795" y="2913903"/>
                  <a:pt x="1364795" y="2916295"/>
                </a:cubicBezTo>
                <a:lnTo>
                  <a:pt x="1364795" y="3160733"/>
                </a:lnTo>
                <a:cubicBezTo>
                  <a:pt x="1364795" y="3215653"/>
                  <a:pt x="1325372" y="3255076"/>
                  <a:pt x="1270452" y="3255076"/>
                </a:cubicBezTo>
                <a:lnTo>
                  <a:pt x="1237167" y="3255076"/>
                </a:lnTo>
                <a:close/>
                <a:moveTo>
                  <a:pt x="1072406" y="2454778"/>
                </a:moveTo>
                <a:lnTo>
                  <a:pt x="1173717" y="2454778"/>
                </a:lnTo>
                <a:cubicBezTo>
                  <a:pt x="1210123" y="2454778"/>
                  <a:pt x="1237167" y="2481094"/>
                  <a:pt x="1237167" y="2516667"/>
                </a:cubicBezTo>
                <a:lnTo>
                  <a:pt x="1237167" y="2563058"/>
                </a:lnTo>
                <a:lnTo>
                  <a:pt x="1008956" y="2563058"/>
                </a:lnTo>
                <a:lnTo>
                  <a:pt x="1008956" y="2516667"/>
                </a:lnTo>
                <a:cubicBezTo>
                  <a:pt x="1008956" y="2481094"/>
                  <a:pt x="1036000" y="2454778"/>
                  <a:pt x="1072406" y="2454778"/>
                </a:cubicBezTo>
                <a:close/>
                <a:moveTo>
                  <a:pt x="191078" y="2454778"/>
                </a:moveTo>
                <a:lnTo>
                  <a:pt x="292389" y="2454778"/>
                </a:lnTo>
                <a:cubicBezTo>
                  <a:pt x="328795" y="2454778"/>
                  <a:pt x="355839" y="2481094"/>
                  <a:pt x="355839" y="2516667"/>
                </a:cubicBezTo>
                <a:lnTo>
                  <a:pt x="355839" y="2563058"/>
                </a:lnTo>
                <a:lnTo>
                  <a:pt x="127628" y="2563058"/>
                </a:lnTo>
                <a:lnTo>
                  <a:pt x="127628" y="2516667"/>
                </a:lnTo>
                <a:cubicBezTo>
                  <a:pt x="127628" y="2481094"/>
                  <a:pt x="154672" y="2454778"/>
                  <a:pt x="191078" y="2454778"/>
                </a:cubicBezTo>
                <a:close/>
                <a:moveTo>
                  <a:pt x="127628" y="2027689"/>
                </a:moveTo>
                <a:lnTo>
                  <a:pt x="355839" y="2027689"/>
                </a:lnTo>
                <a:lnTo>
                  <a:pt x="355839" y="2074080"/>
                </a:lnTo>
                <a:cubicBezTo>
                  <a:pt x="355839" y="2109653"/>
                  <a:pt x="328795" y="2135969"/>
                  <a:pt x="292389" y="2135969"/>
                </a:cubicBezTo>
                <a:lnTo>
                  <a:pt x="191078" y="2135969"/>
                </a:lnTo>
                <a:cubicBezTo>
                  <a:pt x="154672" y="2135969"/>
                  <a:pt x="127628" y="2109653"/>
                  <a:pt x="127628" y="2074080"/>
                </a:cubicBezTo>
                <a:close/>
                <a:moveTo>
                  <a:pt x="675480" y="1647719"/>
                </a:moveTo>
                <a:lnTo>
                  <a:pt x="708765" y="1647719"/>
                </a:lnTo>
                <a:lnTo>
                  <a:pt x="708765" y="1647823"/>
                </a:lnTo>
                <a:cubicBezTo>
                  <a:pt x="763685" y="1647823"/>
                  <a:pt x="803108" y="1687245"/>
                  <a:pt x="803108" y="1742166"/>
                </a:cubicBezTo>
                <a:lnTo>
                  <a:pt x="803108" y="1986603"/>
                </a:lnTo>
                <a:cubicBezTo>
                  <a:pt x="803108" y="1989099"/>
                  <a:pt x="802899" y="1991387"/>
                  <a:pt x="802795" y="1993780"/>
                </a:cubicBezTo>
                <a:cubicBezTo>
                  <a:pt x="802899" y="1996173"/>
                  <a:pt x="803108" y="1998565"/>
                  <a:pt x="803108" y="2000957"/>
                </a:cubicBezTo>
                <a:lnTo>
                  <a:pt x="803108" y="2245395"/>
                </a:lnTo>
                <a:cubicBezTo>
                  <a:pt x="803108" y="2300315"/>
                  <a:pt x="763685" y="2339738"/>
                  <a:pt x="708765" y="2339738"/>
                </a:cubicBezTo>
                <a:lnTo>
                  <a:pt x="675480" y="2339738"/>
                </a:lnTo>
                <a:lnTo>
                  <a:pt x="675480" y="2386127"/>
                </a:lnTo>
                <a:cubicBezTo>
                  <a:pt x="675480" y="2421700"/>
                  <a:pt x="648437" y="2448016"/>
                  <a:pt x="612031" y="2448016"/>
                </a:cubicBezTo>
                <a:lnTo>
                  <a:pt x="510719" y="2448016"/>
                </a:lnTo>
                <a:cubicBezTo>
                  <a:pt x="474313" y="2448016"/>
                  <a:pt x="447269" y="2421700"/>
                  <a:pt x="447269" y="2386127"/>
                </a:cubicBezTo>
                <a:lnTo>
                  <a:pt x="447269" y="2339736"/>
                </a:lnTo>
                <a:lnTo>
                  <a:pt x="675480" y="2339736"/>
                </a:lnTo>
                <a:close/>
                <a:moveTo>
                  <a:pt x="510719" y="1539438"/>
                </a:moveTo>
                <a:lnTo>
                  <a:pt x="612031" y="1539438"/>
                </a:lnTo>
                <a:cubicBezTo>
                  <a:pt x="648437" y="1539438"/>
                  <a:pt x="675480" y="1565754"/>
                  <a:pt x="675480" y="1601327"/>
                </a:cubicBezTo>
                <a:lnTo>
                  <a:pt x="675480" y="1647718"/>
                </a:lnTo>
                <a:lnTo>
                  <a:pt x="447269" y="1647718"/>
                </a:lnTo>
                <a:lnTo>
                  <a:pt x="447269" y="1601327"/>
                </a:lnTo>
                <a:cubicBezTo>
                  <a:pt x="447269" y="1565754"/>
                  <a:pt x="474313" y="1539438"/>
                  <a:pt x="510719" y="1539438"/>
                </a:cubicBezTo>
                <a:close/>
                <a:moveTo>
                  <a:pt x="94343" y="1335671"/>
                </a:moveTo>
                <a:lnTo>
                  <a:pt x="127628" y="1335671"/>
                </a:lnTo>
                <a:lnTo>
                  <a:pt x="127628" y="2027690"/>
                </a:lnTo>
                <a:lnTo>
                  <a:pt x="94343" y="2027690"/>
                </a:lnTo>
                <a:cubicBezTo>
                  <a:pt x="39422" y="2027690"/>
                  <a:pt x="0" y="1988267"/>
                  <a:pt x="0" y="1933347"/>
                </a:cubicBezTo>
                <a:lnTo>
                  <a:pt x="0" y="1688909"/>
                </a:lnTo>
                <a:cubicBezTo>
                  <a:pt x="0" y="1686413"/>
                  <a:pt x="209" y="1684124"/>
                  <a:pt x="313" y="1681732"/>
                </a:cubicBezTo>
                <a:cubicBezTo>
                  <a:pt x="209" y="1679339"/>
                  <a:pt x="0" y="1676947"/>
                  <a:pt x="0" y="1674555"/>
                </a:cubicBezTo>
                <a:lnTo>
                  <a:pt x="0" y="1430117"/>
                </a:lnTo>
                <a:lnTo>
                  <a:pt x="0" y="1430013"/>
                </a:lnTo>
                <a:cubicBezTo>
                  <a:pt x="0" y="1375093"/>
                  <a:pt x="39422" y="1335671"/>
                  <a:pt x="94343" y="1335671"/>
                </a:cubicBezTo>
                <a:close/>
                <a:moveTo>
                  <a:pt x="1237167" y="1335671"/>
                </a:moveTo>
                <a:lnTo>
                  <a:pt x="1270452" y="1335671"/>
                </a:lnTo>
                <a:lnTo>
                  <a:pt x="1270452" y="1335775"/>
                </a:lnTo>
                <a:cubicBezTo>
                  <a:pt x="1325372" y="1335775"/>
                  <a:pt x="1364795" y="1375196"/>
                  <a:pt x="1364795" y="1430117"/>
                </a:cubicBezTo>
                <a:lnTo>
                  <a:pt x="1364795" y="1674555"/>
                </a:lnTo>
                <a:cubicBezTo>
                  <a:pt x="1364795" y="1677051"/>
                  <a:pt x="1364586" y="1679339"/>
                  <a:pt x="1364482" y="1681732"/>
                </a:cubicBezTo>
                <a:cubicBezTo>
                  <a:pt x="1364586" y="1684124"/>
                  <a:pt x="1364795" y="1686517"/>
                  <a:pt x="1364795" y="1688909"/>
                </a:cubicBezTo>
                <a:lnTo>
                  <a:pt x="1364795" y="1933347"/>
                </a:lnTo>
                <a:cubicBezTo>
                  <a:pt x="1364795" y="1988267"/>
                  <a:pt x="1325372" y="2027690"/>
                  <a:pt x="1270452" y="2027690"/>
                </a:cubicBezTo>
                <a:lnTo>
                  <a:pt x="1237167" y="2027690"/>
                </a:lnTo>
                <a:lnTo>
                  <a:pt x="1237167" y="2074080"/>
                </a:lnTo>
                <a:cubicBezTo>
                  <a:pt x="1237167" y="2109653"/>
                  <a:pt x="1210123" y="2135969"/>
                  <a:pt x="1173717" y="2135969"/>
                </a:cubicBezTo>
                <a:lnTo>
                  <a:pt x="1072406" y="2135969"/>
                </a:lnTo>
                <a:cubicBezTo>
                  <a:pt x="1036000" y="2135969"/>
                  <a:pt x="1008956" y="2109653"/>
                  <a:pt x="1008956" y="2074080"/>
                </a:cubicBezTo>
                <a:lnTo>
                  <a:pt x="1008956" y="2027689"/>
                </a:lnTo>
                <a:lnTo>
                  <a:pt x="1237167" y="2027689"/>
                </a:lnTo>
                <a:close/>
                <a:moveTo>
                  <a:pt x="191078" y="1227390"/>
                </a:moveTo>
                <a:lnTo>
                  <a:pt x="292389" y="1227390"/>
                </a:lnTo>
                <a:cubicBezTo>
                  <a:pt x="328795" y="1227390"/>
                  <a:pt x="355839" y="1253706"/>
                  <a:pt x="355839" y="1289279"/>
                </a:cubicBezTo>
                <a:lnTo>
                  <a:pt x="355839" y="1335670"/>
                </a:lnTo>
                <a:lnTo>
                  <a:pt x="127628" y="1335670"/>
                </a:lnTo>
                <a:lnTo>
                  <a:pt x="127628" y="1289279"/>
                </a:lnTo>
                <a:cubicBezTo>
                  <a:pt x="127628" y="1253706"/>
                  <a:pt x="154672" y="1227390"/>
                  <a:pt x="191078" y="1227390"/>
                </a:cubicBezTo>
                <a:close/>
                <a:moveTo>
                  <a:pt x="1072406" y="1227390"/>
                </a:moveTo>
                <a:lnTo>
                  <a:pt x="1173717" y="1227390"/>
                </a:lnTo>
                <a:cubicBezTo>
                  <a:pt x="1210123" y="1227390"/>
                  <a:pt x="1237167" y="1253706"/>
                  <a:pt x="1237167" y="1289279"/>
                </a:cubicBezTo>
                <a:lnTo>
                  <a:pt x="1237167" y="1335670"/>
                </a:lnTo>
                <a:lnTo>
                  <a:pt x="1008956" y="1335670"/>
                </a:lnTo>
                <a:lnTo>
                  <a:pt x="1008956" y="1289279"/>
                </a:lnTo>
                <a:cubicBezTo>
                  <a:pt x="1008956" y="1253706"/>
                  <a:pt x="1036000" y="1227390"/>
                  <a:pt x="1072406" y="1227390"/>
                </a:cubicBezTo>
                <a:close/>
                <a:moveTo>
                  <a:pt x="447269" y="1112347"/>
                </a:moveTo>
                <a:lnTo>
                  <a:pt x="675480" y="1112347"/>
                </a:lnTo>
                <a:lnTo>
                  <a:pt x="675480" y="1158738"/>
                </a:lnTo>
                <a:cubicBezTo>
                  <a:pt x="675480" y="1194311"/>
                  <a:pt x="648436" y="1220627"/>
                  <a:pt x="612031" y="1220627"/>
                </a:cubicBezTo>
                <a:lnTo>
                  <a:pt x="510719" y="1220627"/>
                </a:lnTo>
                <a:cubicBezTo>
                  <a:pt x="474313" y="1220627"/>
                  <a:pt x="447269" y="1194311"/>
                  <a:pt x="447269" y="1158738"/>
                </a:cubicBezTo>
                <a:close/>
                <a:moveTo>
                  <a:pt x="1008956" y="800301"/>
                </a:moveTo>
                <a:lnTo>
                  <a:pt x="1237167" y="800301"/>
                </a:lnTo>
                <a:lnTo>
                  <a:pt x="1237167" y="846692"/>
                </a:lnTo>
                <a:cubicBezTo>
                  <a:pt x="1237167" y="882265"/>
                  <a:pt x="1210123" y="908581"/>
                  <a:pt x="1173717" y="908581"/>
                </a:cubicBezTo>
                <a:lnTo>
                  <a:pt x="1072406" y="908581"/>
                </a:lnTo>
                <a:cubicBezTo>
                  <a:pt x="1036000" y="908581"/>
                  <a:pt x="1008956" y="882265"/>
                  <a:pt x="1008956" y="846692"/>
                </a:cubicBezTo>
                <a:close/>
                <a:moveTo>
                  <a:pt x="127628" y="800299"/>
                </a:moveTo>
                <a:lnTo>
                  <a:pt x="355839" y="800299"/>
                </a:lnTo>
                <a:lnTo>
                  <a:pt x="355839" y="846690"/>
                </a:lnTo>
                <a:cubicBezTo>
                  <a:pt x="355839" y="882263"/>
                  <a:pt x="328795" y="908579"/>
                  <a:pt x="292389" y="908579"/>
                </a:cubicBezTo>
                <a:lnTo>
                  <a:pt x="191078" y="908579"/>
                </a:lnTo>
                <a:cubicBezTo>
                  <a:pt x="154672" y="908579"/>
                  <a:pt x="127628" y="882263"/>
                  <a:pt x="127628" y="846690"/>
                </a:cubicBezTo>
                <a:close/>
                <a:moveTo>
                  <a:pt x="675480" y="420330"/>
                </a:moveTo>
                <a:lnTo>
                  <a:pt x="708765" y="420330"/>
                </a:lnTo>
                <a:lnTo>
                  <a:pt x="708765" y="420433"/>
                </a:lnTo>
                <a:cubicBezTo>
                  <a:pt x="763685" y="420433"/>
                  <a:pt x="803108" y="459855"/>
                  <a:pt x="803108" y="514776"/>
                </a:cubicBezTo>
                <a:lnTo>
                  <a:pt x="803108" y="759213"/>
                </a:lnTo>
                <a:cubicBezTo>
                  <a:pt x="803108" y="761710"/>
                  <a:pt x="802899" y="763998"/>
                  <a:pt x="802795" y="766391"/>
                </a:cubicBezTo>
                <a:cubicBezTo>
                  <a:pt x="802899" y="768783"/>
                  <a:pt x="803108" y="771175"/>
                  <a:pt x="803108" y="773568"/>
                </a:cubicBezTo>
                <a:lnTo>
                  <a:pt x="803108" y="1018006"/>
                </a:lnTo>
                <a:cubicBezTo>
                  <a:pt x="803108" y="1072926"/>
                  <a:pt x="763685" y="1112348"/>
                  <a:pt x="708765" y="1112348"/>
                </a:cubicBezTo>
                <a:lnTo>
                  <a:pt x="675480" y="1112348"/>
                </a:lnTo>
                <a:close/>
                <a:moveTo>
                  <a:pt x="510719" y="312049"/>
                </a:moveTo>
                <a:lnTo>
                  <a:pt x="612031" y="312049"/>
                </a:lnTo>
                <a:cubicBezTo>
                  <a:pt x="648436" y="312049"/>
                  <a:pt x="675480" y="338364"/>
                  <a:pt x="675480" y="373938"/>
                </a:cubicBezTo>
                <a:lnTo>
                  <a:pt x="675480" y="420328"/>
                </a:lnTo>
                <a:lnTo>
                  <a:pt x="447269" y="420328"/>
                </a:lnTo>
                <a:lnTo>
                  <a:pt x="447269" y="373938"/>
                </a:lnTo>
                <a:cubicBezTo>
                  <a:pt x="447269" y="338364"/>
                  <a:pt x="474313" y="312049"/>
                  <a:pt x="510719" y="312049"/>
                </a:cubicBezTo>
                <a:close/>
                <a:moveTo>
                  <a:pt x="1237167" y="108385"/>
                </a:moveTo>
                <a:lnTo>
                  <a:pt x="1270452" y="108385"/>
                </a:lnTo>
                <a:cubicBezTo>
                  <a:pt x="1325372" y="108385"/>
                  <a:pt x="1364795" y="147807"/>
                  <a:pt x="1364795" y="202728"/>
                </a:cubicBezTo>
                <a:lnTo>
                  <a:pt x="1364795" y="447165"/>
                </a:lnTo>
                <a:cubicBezTo>
                  <a:pt x="1364795" y="449661"/>
                  <a:pt x="1364586" y="451950"/>
                  <a:pt x="1364482" y="454342"/>
                </a:cubicBezTo>
                <a:cubicBezTo>
                  <a:pt x="1364586" y="456734"/>
                  <a:pt x="1364795" y="459127"/>
                  <a:pt x="1364795" y="461519"/>
                </a:cubicBezTo>
                <a:lnTo>
                  <a:pt x="1364795" y="705957"/>
                </a:lnTo>
                <a:cubicBezTo>
                  <a:pt x="1364795" y="760877"/>
                  <a:pt x="1325372" y="800299"/>
                  <a:pt x="1270452" y="800299"/>
                </a:cubicBezTo>
                <a:lnTo>
                  <a:pt x="1237167" y="800299"/>
                </a:lnTo>
                <a:close/>
                <a:moveTo>
                  <a:pt x="94342" y="108281"/>
                </a:moveTo>
                <a:lnTo>
                  <a:pt x="127628" y="108281"/>
                </a:lnTo>
                <a:lnTo>
                  <a:pt x="127628" y="800300"/>
                </a:lnTo>
                <a:lnTo>
                  <a:pt x="94342" y="800300"/>
                </a:lnTo>
                <a:cubicBezTo>
                  <a:pt x="39422" y="800300"/>
                  <a:pt x="0" y="760877"/>
                  <a:pt x="0" y="705957"/>
                </a:cubicBezTo>
                <a:lnTo>
                  <a:pt x="0" y="461519"/>
                </a:lnTo>
                <a:cubicBezTo>
                  <a:pt x="0" y="459023"/>
                  <a:pt x="209" y="456735"/>
                  <a:pt x="312" y="454342"/>
                </a:cubicBezTo>
                <a:cubicBezTo>
                  <a:pt x="209" y="451950"/>
                  <a:pt x="0" y="449557"/>
                  <a:pt x="0" y="447165"/>
                </a:cubicBezTo>
                <a:lnTo>
                  <a:pt x="0" y="202728"/>
                </a:lnTo>
                <a:lnTo>
                  <a:pt x="0" y="202624"/>
                </a:lnTo>
                <a:cubicBezTo>
                  <a:pt x="0" y="147703"/>
                  <a:pt x="39422" y="108281"/>
                  <a:pt x="94342" y="108281"/>
                </a:cubicBezTo>
                <a:close/>
                <a:moveTo>
                  <a:pt x="191078" y="0"/>
                </a:moveTo>
                <a:lnTo>
                  <a:pt x="292389" y="0"/>
                </a:lnTo>
                <a:cubicBezTo>
                  <a:pt x="328795" y="0"/>
                  <a:pt x="355839" y="26316"/>
                  <a:pt x="355839" y="61889"/>
                </a:cubicBezTo>
                <a:lnTo>
                  <a:pt x="355839" y="108280"/>
                </a:lnTo>
                <a:lnTo>
                  <a:pt x="127628" y="108280"/>
                </a:lnTo>
                <a:lnTo>
                  <a:pt x="127628" y="61889"/>
                </a:lnTo>
                <a:cubicBezTo>
                  <a:pt x="127628" y="26316"/>
                  <a:pt x="154672" y="0"/>
                  <a:pt x="191078" y="0"/>
                </a:cubicBezTo>
                <a:close/>
                <a:moveTo>
                  <a:pt x="1072406" y="0"/>
                </a:moveTo>
                <a:lnTo>
                  <a:pt x="1173717" y="0"/>
                </a:lnTo>
                <a:cubicBezTo>
                  <a:pt x="1210123" y="0"/>
                  <a:pt x="1237167" y="26316"/>
                  <a:pt x="1237167" y="61889"/>
                </a:cubicBezTo>
                <a:lnTo>
                  <a:pt x="1237167" y="108280"/>
                </a:lnTo>
                <a:lnTo>
                  <a:pt x="1008956" y="108280"/>
                </a:lnTo>
                <a:lnTo>
                  <a:pt x="1008956" y="61889"/>
                </a:lnTo>
                <a:cubicBezTo>
                  <a:pt x="1008956" y="26316"/>
                  <a:pt x="1036000" y="0"/>
                  <a:pt x="1072406" y="0"/>
                </a:cubicBezTo>
                <a:close/>
              </a:path>
            </a:pathLst>
          </a:custGeom>
          <a:noFill/>
          <a:ln w="12700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E562075-EFC0-D8E8-61AA-5B23446A79ED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5703888" y="785813"/>
            <a:ext cx="5432425" cy="5432425"/>
          </a:xfrm>
          <a:prstGeom prst="round1Rect">
            <a:avLst>
              <a:gd name="adj" fmla="val 8136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outerShdw blurRad="381000" dist="38100" dir="8100000" algn="tr" rotWithShape="0">
              <a:schemeClr val="accent5">
                <a:lumMod val="50000"/>
                <a:alpha val="40000"/>
              </a:schemeClr>
            </a:outerShdw>
          </a:effectLst>
        </p:spPr>
        <p:txBody>
          <a:bodyPr vert="horz" wrap="square" lIns="108000" tIns="108000" rIns="108000" bIns="108000" rtlCol="0" anchor="ctr">
            <a:normAutofit/>
          </a:bodyPr>
          <a:lstStyle>
            <a:lvl1pPr>
              <a:defRPr lang="en-US" smtClean="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pt-BR"/>
            </a:lvl5pPr>
          </a:lstStyle>
          <a:p>
            <a:pPr lvl="0" algn="ctr"/>
            <a:r>
              <a:rPr lang="en-US" err="1"/>
              <a:t>Imagem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Conteúdo</a:t>
            </a:r>
            <a:endParaRPr lang="pt-BR"/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433F428C-91CB-505B-6931-8757567165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61354" y="6011950"/>
            <a:ext cx="3291937" cy="41384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/>
          </a:solidFill>
          <a:effectLst>
            <a:outerShdw blurRad="381000" dist="203200" dir="11340000" algn="ctr" rotWithShape="0">
              <a:schemeClr val="accent5">
                <a:lumMod val="50000"/>
                <a:alpha val="35000"/>
              </a:schemeClr>
            </a:outerShdw>
          </a:effectLst>
        </p:spPr>
        <p:txBody>
          <a:bodyPr wrap="square" tIns="36000" bIns="36000">
            <a:sp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Legenda da </a:t>
            </a:r>
            <a:r>
              <a:rPr lang="en-US" err="1"/>
              <a:t>Imagem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1490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magens - Laranja">
    <p:bg>
      <p:bgPr>
        <a:gradFill>
          <a:gsLst>
            <a:gs pos="0">
              <a:schemeClr val="accent1"/>
            </a:gs>
            <a:gs pos="100000">
              <a:schemeClr val="accent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FE05CB-2830-D04F-2F1A-1CDD936195FE}"/>
              </a:ext>
            </a:extLst>
          </p:cNvPr>
          <p:cNvSpPr/>
          <p:nvPr userDrawn="1"/>
        </p:nvSpPr>
        <p:spPr>
          <a:xfrm>
            <a:off x="5134614" y="-431002"/>
            <a:ext cx="7146287" cy="7289002"/>
          </a:xfrm>
          <a:custGeom>
            <a:avLst/>
            <a:gdLst>
              <a:gd name="connsiteX0" fmla="*/ 6401077 w 7146287"/>
              <a:gd name="connsiteY0" fmla="*/ 7227631 h 7289002"/>
              <a:gd name="connsiteX1" fmla="*/ 6515454 w 7146287"/>
              <a:gd name="connsiteY1" fmla="*/ 7227631 h 7289002"/>
              <a:gd name="connsiteX2" fmla="*/ 6581672 w 7146287"/>
              <a:gd name="connsiteY2" fmla="*/ 7269641 h 7289002"/>
              <a:gd name="connsiteX3" fmla="*/ 6585434 w 7146287"/>
              <a:gd name="connsiteY3" fmla="*/ 7289002 h 7289002"/>
              <a:gd name="connsiteX4" fmla="*/ 6331096 w 7146287"/>
              <a:gd name="connsiteY4" fmla="*/ 7289002 h 7289002"/>
              <a:gd name="connsiteX5" fmla="*/ 6334858 w 7146287"/>
              <a:gd name="connsiteY5" fmla="*/ 7269641 h 7289002"/>
              <a:gd name="connsiteX6" fmla="*/ 6401077 w 7146287"/>
              <a:gd name="connsiteY6" fmla="*/ 7227631 h 7289002"/>
              <a:gd name="connsiteX7" fmla="*/ 5406098 w 7146287"/>
              <a:gd name="connsiteY7" fmla="*/ 7227631 h 7289002"/>
              <a:gd name="connsiteX8" fmla="*/ 5520474 w 7146287"/>
              <a:gd name="connsiteY8" fmla="*/ 7227631 h 7289002"/>
              <a:gd name="connsiteX9" fmla="*/ 5586693 w 7146287"/>
              <a:gd name="connsiteY9" fmla="*/ 7269641 h 7289002"/>
              <a:gd name="connsiteX10" fmla="*/ 5590455 w 7146287"/>
              <a:gd name="connsiteY10" fmla="*/ 7289002 h 7289002"/>
              <a:gd name="connsiteX11" fmla="*/ 5336117 w 7146287"/>
              <a:gd name="connsiteY11" fmla="*/ 7289002 h 7289002"/>
              <a:gd name="connsiteX12" fmla="*/ 5339879 w 7146287"/>
              <a:gd name="connsiteY12" fmla="*/ 7269641 h 7289002"/>
              <a:gd name="connsiteX13" fmla="*/ 5406098 w 7146287"/>
              <a:gd name="connsiteY13" fmla="*/ 7227631 h 7289002"/>
              <a:gd name="connsiteX14" fmla="*/ 4122946 w 7146287"/>
              <a:gd name="connsiteY14" fmla="*/ 7227631 h 7289002"/>
              <a:gd name="connsiteX15" fmla="*/ 4237322 w 7146287"/>
              <a:gd name="connsiteY15" fmla="*/ 7227631 h 7289002"/>
              <a:gd name="connsiteX16" fmla="*/ 4303541 w 7146287"/>
              <a:gd name="connsiteY16" fmla="*/ 7269641 h 7289002"/>
              <a:gd name="connsiteX17" fmla="*/ 4307303 w 7146287"/>
              <a:gd name="connsiteY17" fmla="*/ 7289002 h 7289002"/>
              <a:gd name="connsiteX18" fmla="*/ 4052965 w 7146287"/>
              <a:gd name="connsiteY18" fmla="*/ 7289002 h 7289002"/>
              <a:gd name="connsiteX19" fmla="*/ 4056727 w 7146287"/>
              <a:gd name="connsiteY19" fmla="*/ 7269641 h 7289002"/>
              <a:gd name="connsiteX20" fmla="*/ 4122946 w 7146287"/>
              <a:gd name="connsiteY20" fmla="*/ 7227631 h 7289002"/>
              <a:gd name="connsiteX21" fmla="*/ 3127966 w 7146287"/>
              <a:gd name="connsiteY21" fmla="*/ 7227631 h 7289002"/>
              <a:gd name="connsiteX22" fmla="*/ 3242342 w 7146287"/>
              <a:gd name="connsiteY22" fmla="*/ 7227631 h 7289002"/>
              <a:gd name="connsiteX23" fmla="*/ 3308561 w 7146287"/>
              <a:gd name="connsiteY23" fmla="*/ 7269641 h 7289002"/>
              <a:gd name="connsiteX24" fmla="*/ 3312323 w 7146287"/>
              <a:gd name="connsiteY24" fmla="*/ 7289002 h 7289002"/>
              <a:gd name="connsiteX25" fmla="*/ 3057986 w 7146287"/>
              <a:gd name="connsiteY25" fmla="*/ 7289002 h 7289002"/>
              <a:gd name="connsiteX26" fmla="*/ 3061747 w 7146287"/>
              <a:gd name="connsiteY26" fmla="*/ 7269641 h 7289002"/>
              <a:gd name="connsiteX27" fmla="*/ 3127966 w 7146287"/>
              <a:gd name="connsiteY27" fmla="*/ 7227631 h 7289002"/>
              <a:gd name="connsiteX28" fmla="*/ 1844816 w 7146287"/>
              <a:gd name="connsiteY28" fmla="*/ 7227631 h 7289002"/>
              <a:gd name="connsiteX29" fmla="*/ 1959191 w 7146287"/>
              <a:gd name="connsiteY29" fmla="*/ 7227631 h 7289002"/>
              <a:gd name="connsiteX30" fmla="*/ 2025411 w 7146287"/>
              <a:gd name="connsiteY30" fmla="*/ 7269641 h 7289002"/>
              <a:gd name="connsiteX31" fmla="*/ 2029172 w 7146287"/>
              <a:gd name="connsiteY31" fmla="*/ 7289002 h 7289002"/>
              <a:gd name="connsiteX32" fmla="*/ 1774836 w 7146287"/>
              <a:gd name="connsiteY32" fmla="*/ 7289002 h 7289002"/>
              <a:gd name="connsiteX33" fmla="*/ 1778597 w 7146287"/>
              <a:gd name="connsiteY33" fmla="*/ 7269641 h 7289002"/>
              <a:gd name="connsiteX34" fmla="*/ 1844816 w 7146287"/>
              <a:gd name="connsiteY34" fmla="*/ 7227631 h 7289002"/>
              <a:gd name="connsiteX35" fmla="*/ 849835 w 7146287"/>
              <a:gd name="connsiteY35" fmla="*/ 7227631 h 7289002"/>
              <a:gd name="connsiteX36" fmla="*/ 964211 w 7146287"/>
              <a:gd name="connsiteY36" fmla="*/ 7227631 h 7289002"/>
              <a:gd name="connsiteX37" fmla="*/ 1030431 w 7146287"/>
              <a:gd name="connsiteY37" fmla="*/ 7269641 h 7289002"/>
              <a:gd name="connsiteX38" fmla="*/ 1034192 w 7146287"/>
              <a:gd name="connsiteY38" fmla="*/ 7289002 h 7289002"/>
              <a:gd name="connsiteX39" fmla="*/ 779855 w 7146287"/>
              <a:gd name="connsiteY39" fmla="*/ 7289002 h 7289002"/>
              <a:gd name="connsiteX40" fmla="*/ 783616 w 7146287"/>
              <a:gd name="connsiteY40" fmla="*/ 7269641 h 7289002"/>
              <a:gd name="connsiteX41" fmla="*/ 849835 w 7146287"/>
              <a:gd name="connsiteY41" fmla="*/ 7227631 h 7289002"/>
              <a:gd name="connsiteX42" fmla="*/ 6978478 w 7146287"/>
              <a:gd name="connsiteY42" fmla="*/ 7097754 h 7289002"/>
              <a:gd name="connsiteX43" fmla="*/ 7146287 w 7146287"/>
              <a:gd name="connsiteY43" fmla="*/ 7097754 h 7289002"/>
              <a:gd name="connsiteX44" fmla="*/ 7146287 w 7146287"/>
              <a:gd name="connsiteY44" fmla="*/ 7219998 h 7289002"/>
              <a:gd name="connsiteX45" fmla="*/ 7050110 w 7146287"/>
              <a:gd name="connsiteY45" fmla="*/ 7219998 h 7289002"/>
              <a:gd name="connsiteX46" fmla="*/ 6978478 w 7146287"/>
              <a:gd name="connsiteY46" fmla="*/ 7150128 h 7289002"/>
              <a:gd name="connsiteX47" fmla="*/ 5695326 w 7146287"/>
              <a:gd name="connsiteY47" fmla="*/ 7097754 h 7289002"/>
              <a:gd name="connsiteX48" fmla="*/ 5952966 w 7146287"/>
              <a:gd name="connsiteY48" fmla="*/ 7097754 h 7289002"/>
              <a:gd name="connsiteX49" fmla="*/ 5952966 w 7146287"/>
              <a:gd name="connsiteY49" fmla="*/ 7150128 h 7289002"/>
              <a:gd name="connsiteX50" fmla="*/ 5881334 w 7146287"/>
              <a:gd name="connsiteY50" fmla="*/ 7219998 h 7289002"/>
              <a:gd name="connsiteX51" fmla="*/ 5766958 w 7146287"/>
              <a:gd name="connsiteY51" fmla="*/ 7219998 h 7289002"/>
              <a:gd name="connsiteX52" fmla="*/ 5695326 w 7146287"/>
              <a:gd name="connsiteY52" fmla="*/ 7150128 h 7289002"/>
              <a:gd name="connsiteX53" fmla="*/ 4700347 w 7146287"/>
              <a:gd name="connsiteY53" fmla="*/ 7097754 h 7289002"/>
              <a:gd name="connsiteX54" fmla="*/ 4957987 w 7146287"/>
              <a:gd name="connsiteY54" fmla="*/ 7097754 h 7289002"/>
              <a:gd name="connsiteX55" fmla="*/ 4957987 w 7146287"/>
              <a:gd name="connsiteY55" fmla="*/ 7150128 h 7289002"/>
              <a:gd name="connsiteX56" fmla="*/ 4886355 w 7146287"/>
              <a:gd name="connsiteY56" fmla="*/ 7219998 h 7289002"/>
              <a:gd name="connsiteX57" fmla="*/ 4771979 w 7146287"/>
              <a:gd name="connsiteY57" fmla="*/ 7219998 h 7289002"/>
              <a:gd name="connsiteX58" fmla="*/ 4700347 w 7146287"/>
              <a:gd name="connsiteY58" fmla="*/ 7150128 h 7289002"/>
              <a:gd name="connsiteX59" fmla="*/ 3417195 w 7146287"/>
              <a:gd name="connsiteY59" fmla="*/ 7097754 h 7289002"/>
              <a:gd name="connsiteX60" fmla="*/ 3674835 w 7146287"/>
              <a:gd name="connsiteY60" fmla="*/ 7097754 h 7289002"/>
              <a:gd name="connsiteX61" fmla="*/ 3674835 w 7146287"/>
              <a:gd name="connsiteY61" fmla="*/ 7150128 h 7289002"/>
              <a:gd name="connsiteX62" fmla="*/ 3603203 w 7146287"/>
              <a:gd name="connsiteY62" fmla="*/ 7219998 h 7289002"/>
              <a:gd name="connsiteX63" fmla="*/ 3488827 w 7146287"/>
              <a:gd name="connsiteY63" fmla="*/ 7219998 h 7289002"/>
              <a:gd name="connsiteX64" fmla="*/ 3417195 w 7146287"/>
              <a:gd name="connsiteY64" fmla="*/ 7150128 h 7289002"/>
              <a:gd name="connsiteX65" fmla="*/ 2422217 w 7146287"/>
              <a:gd name="connsiteY65" fmla="*/ 7097754 h 7289002"/>
              <a:gd name="connsiteX66" fmla="*/ 2679856 w 7146287"/>
              <a:gd name="connsiteY66" fmla="*/ 7097754 h 7289002"/>
              <a:gd name="connsiteX67" fmla="*/ 2679856 w 7146287"/>
              <a:gd name="connsiteY67" fmla="*/ 7150128 h 7289002"/>
              <a:gd name="connsiteX68" fmla="*/ 2608224 w 7146287"/>
              <a:gd name="connsiteY68" fmla="*/ 7219998 h 7289002"/>
              <a:gd name="connsiteX69" fmla="*/ 2493849 w 7146287"/>
              <a:gd name="connsiteY69" fmla="*/ 7219998 h 7289002"/>
              <a:gd name="connsiteX70" fmla="*/ 2422217 w 7146287"/>
              <a:gd name="connsiteY70" fmla="*/ 7150128 h 7289002"/>
              <a:gd name="connsiteX71" fmla="*/ 1139064 w 7146287"/>
              <a:gd name="connsiteY71" fmla="*/ 7097754 h 7289002"/>
              <a:gd name="connsiteX72" fmla="*/ 1396704 w 7146287"/>
              <a:gd name="connsiteY72" fmla="*/ 7097754 h 7289002"/>
              <a:gd name="connsiteX73" fmla="*/ 1396704 w 7146287"/>
              <a:gd name="connsiteY73" fmla="*/ 7150128 h 7289002"/>
              <a:gd name="connsiteX74" fmla="*/ 1325072 w 7146287"/>
              <a:gd name="connsiteY74" fmla="*/ 7219998 h 7289002"/>
              <a:gd name="connsiteX75" fmla="*/ 1210696 w 7146287"/>
              <a:gd name="connsiteY75" fmla="*/ 7219998 h 7289002"/>
              <a:gd name="connsiteX76" fmla="*/ 1139064 w 7146287"/>
              <a:gd name="connsiteY76" fmla="*/ 7150128 h 7289002"/>
              <a:gd name="connsiteX77" fmla="*/ 6329445 w 7146287"/>
              <a:gd name="connsiteY77" fmla="*/ 6745466 h 7289002"/>
              <a:gd name="connsiteX78" fmla="*/ 6587085 w 7146287"/>
              <a:gd name="connsiteY78" fmla="*/ 6745466 h 7289002"/>
              <a:gd name="connsiteX79" fmla="*/ 6587085 w 7146287"/>
              <a:gd name="connsiteY79" fmla="*/ 6797840 h 7289002"/>
              <a:gd name="connsiteX80" fmla="*/ 6515454 w 7146287"/>
              <a:gd name="connsiteY80" fmla="*/ 6867710 h 7289002"/>
              <a:gd name="connsiteX81" fmla="*/ 6401077 w 7146287"/>
              <a:gd name="connsiteY81" fmla="*/ 6867710 h 7289002"/>
              <a:gd name="connsiteX82" fmla="*/ 6329445 w 7146287"/>
              <a:gd name="connsiteY82" fmla="*/ 6797840 h 7289002"/>
              <a:gd name="connsiteX83" fmla="*/ 5334466 w 7146287"/>
              <a:gd name="connsiteY83" fmla="*/ 6745466 h 7289002"/>
              <a:gd name="connsiteX84" fmla="*/ 5592106 w 7146287"/>
              <a:gd name="connsiteY84" fmla="*/ 6745466 h 7289002"/>
              <a:gd name="connsiteX85" fmla="*/ 5592106 w 7146287"/>
              <a:gd name="connsiteY85" fmla="*/ 6797840 h 7289002"/>
              <a:gd name="connsiteX86" fmla="*/ 5520474 w 7146287"/>
              <a:gd name="connsiteY86" fmla="*/ 6867710 h 7289002"/>
              <a:gd name="connsiteX87" fmla="*/ 5406098 w 7146287"/>
              <a:gd name="connsiteY87" fmla="*/ 6867710 h 7289002"/>
              <a:gd name="connsiteX88" fmla="*/ 5334466 w 7146287"/>
              <a:gd name="connsiteY88" fmla="*/ 6797840 h 7289002"/>
              <a:gd name="connsiteX89" fmla="*/ 4051314 w 7146287"/>
              <a:gd name="connsiteY89" fmla="*/ 6745466 h 7289002"/>
              <a:gd name="connsiteX90" fmla="*/ 4308954 w 7146287"/>
              <a:gd name="connsiteY90" fmla="*/ 6745466 h 7289002"/>
              <a:gd name="connsiteX91" fmla="*/ 4308954 w 7146287"/>
              <a:gd name="connsiteY91" fmla="*/ 6797840 h 7289002"/>
              <a:gd name="connsiteX92" fmla="*/ 4237322 w 7146287"/>
              <a:gd name="connsiteY92" fmla="*/ 6867710 h 7289002"/>
              <a:gd name="connsiteX93" fmla="*/ 4122946 w 7146287"/>
              <a:gd name="connsiteY93" fmla="*/ 6867710 h 7289002"/>
              <a:gd name="connsiteX94" fmla="*/ 4051314 w 7146287"/>
              <a:gd name="connsiteY94" fmla="*/ 6797840 h 7289002"/>
              <a:gd name="connsiteX95" fmla="*/ 1773184 w 7146287"/>
              <a:gd name="connsiteY95" fmla="*/ 6745466 h 7289002"/>
              <a:gd name="connsiteX96" fmla="*/ 2030823 w 7146287"/>
              <a:gd name="connsiteY96" fmla="*/ 6745466 h 7289002"/>
              <a:gd name="connsiteX97" fmla="*/ 2030823 w 7146287"/>
              <a:gd name="connsiteY97" fmla="*/ 6797840 h 7289002"/>
              <a:gd name="connsiteX98" fmla="*/ 1959191 w 7146287"/>
              <a:gd name="connsiteY98" fmla="*/ 6867710 h 7289002"/>
              <a:gd name="connsiteX99" fmla="*/ 1844816 w 7146287"/>
              <a:gd name="connsiteY99" fmla="*/ 6867710 h 7289002"/>
              <a:gd name="connsiteX100" fmla="*/ 1773184 w 7146287"/>
              <a:gd name="connsiteY100" fmla="*/ 6797840 h 7289002"/>
              <a:gd name="connsiteX101" fmla="*/ 778203 w 7146287"/>
              <a:gd name="connsiteY101" fmla="*/ 6745466 h 7289002"/>
              <a:gd name="connsiteX102" fmla="*/ 1035843 w 7146287"/>
              <a:gd name="connsiteY102" fmla="*/ 6745466 h 7289002"/>
              <a:gd name="connsiteX103" fmla="*/ 1035843 w 7146287"/>
              <a:gd name="connsiteY103" fmla="*/ 6797840 h 7289002"/>
              <a:gd name="connsiteX104" fmla="*/ 964211 w 7146287"/>
              <a:gd name="connsiteY104" fmla="*/ 6867710 h 7289002"/>
              <a:gd name="connsiteX105" fmla="*/ 849835 w 7146287"/>
              <a:gd name="connsiteY105" fmla="*/ 6867710 h 7289002"/>
              <a:gd name="connsiteX106" fmla="*/ 778203 w 7146287"/>
              <a:gd name="connsiteY106" fmla="*/ 6797840 h 7289002"/>
              <a:gd name="connsiteX107" fmla="*/ 6940901 w 7146287"/>
              <a:gd name="connsiteY107" fmla="*/ 6316496 h 7289002"/>
              <a:gd name="connsiteX108" fmla="*/ 6978478 w 7146287"/>
              <a:gd name="connsiteY108" fmla="*/ 6316496 h 7289002"/>
              <a:gd name="connsiteX109" fmla="*/ 6978478 w 7146287"/>
              <a:gd name="connsiteY109" fmla="*/ 7097754 h 7289002"/>
              <a:gd name="connsiteX110" fmla="*/ 6940901 w 7146287"/>
              <a:gd name="connsiteY110" fmla="*/ 7097754 h 7289002"/>
              <a:gd name="connsiteX111" fmla="*/ 6834392 w 7146287"/>
              <a:gd name="connsiteY111" fmla="*/ 6991246 h 7289002"/>
              <a:gd name="connsiteX112" fmla="*/ 6834392 w 7146287"/>
              <a:gd name="connsiteY112" fmla="*/ 6715286 h 7289002"/>
              <a:gd name="connsiteX113" fmla="*/ 6834745 w 7146287"/>
              <a:gd name="connsiteY113" fmla="*/ 6707184 h 7289002"/>
              <a:gd name="connsiteX114" fmla="*/ 6834392 w 7146287"/>
              <a:gd name="connsiteY114" fmla="*/ 6699081 h 7289002"/>
              <a:gd name="connsiteX115" fmla="*/ 6834392 w 7146287"/>
              <a:gd name="connsiteY115" fmla="*/ 6423122 h 7289002"/>
              <a:gd name="connsiteX116" fmla="*/ 6834392 w 7146287"/>
              <a:gd name="connsiteY116" fmla="*/ 6423004 h 7289002"/>
              <a:gd name="connsiteX117" fmla="*/ 6940901 w 7146287"/>
              <a:gd name="connsiteY117" fmla="*/ 6316496 h 7289002"/>
              <a:gd name="connsiteX118" fmla="*/ 5952967 w 7146287"/>
              <a:gd name="connsiteY118" fmla="*/ 6316496 h 7289002"/>
              <a:gd name="connsiteX119" fmla="*/ 5990545 w 7146287"/>
              <a:gd name="connsiteY119" fmla="*/ 6316496 h 7289002"/>
              <a:gd name="connsiteX120" fmla="*/ 5990545 w 7146287"/>
              <a:gd name="connsiteY120" fmla="*/ 6316613 h 7289002"/>
              <a:gd name="connsiteX121" fmla="*/ 6097053 w 7146287"/>
              <a:gd name="connsiteY121" fmla="*/ 6423122 h 7289002"/>
              <a:gd name="connsiteX122" fmla="*/ 6097053 w 7146287"/>
              <a:gd name="connsiteY122" fmla="*/ 6699081 h 7289002"/>
              <a:gd name="connsiteX123" fmla="*/ 6096701 w 7146287"/>
              <a:gd name="connsiteY123" fmla="*/ 6707184 h 7289002"/>
              <a:gd name="connsiteX124" fmla="*/ 6097053 w 7146287"/>
              <a:gd name="connsiteY124" fmla="*/ 6715286 h 7289002"/>
              <a:gd name="connsiteX125" fmla="*/ 6097053 w 7146287"/>
              <a:gd name="connsiteY125" fmla="*/ 6991246 h 7289002"/>
              <a:gd name="connsiteX126" fmla="*/ 5990545 w 7146287"/>
              <a:gd name="connsiteY126" fmla="*/ 7097754 h 7289002"/>
              <a:gd name="connsiteX127" fmla="*/ 5952967 w 7146287"/>
              <a:gd name="connsiteY127" fmla="*/ 7097754 h 7289002"/>
              <a:gd name="connsiteX128" fmla="*/ 4662770 w 7146287"/>
              <a:gd name="connsiteY128" fmla="*/ 6316496 h 7289002"/>
              <a:gd name="connsiteX129" fmla="*/ 4700347 w 7146287"/>
              <a:gd name="connsiteY129" fmla="*/ 6316496 h 7289002"/>
              <a:gd name="connsiteX130" fmla="*/ 4700347 w 7146287"/>
              <a:gd name="connsiteY130" fmla="*/ 7097754 h 7289002"/>
              <a:gd name="connsiteX131" fmla="*/ 4662770 w 7146287"/>
              <a:gd name="connsiteY131" fmla="*/ 7097754 h 7289002"/>
              <a:gd name="connsiteX132" fmla="*/ 4556261 w 7146287"/>
              <a:gd name="connsiteY132" fmla="*/ 6991246 h 7289002"/>
              <a:gd name="connsiteX133" fmla="*/ 4556261 w 7146287"/>
              <a:gd name="connsiteY133" fmla="*/ 6715286 h 7289002"/>
              <a:gd name="connsiteX134" fmla="*/ 4556613 w 7146287"/>
              <a:gd name="connsiteY134" fmla="*/ 6707184 h 7289002"/>
              <a:gd name="connsiteX135" fmla="*/ 4556261 w 7146287"/>
              <a:gd name="connsiteY135" fmla="*/ 6699081 h 7289002"/>
              <a:gd name="connsiteX136" fmla="*/ 4556261 w 7146287"/>
              <a:gd name="connsiteY136" fmla="*/ 6423122 h 7289002"/>
              <a:gd name="connsiteX137" fmla="*/ 4556261 w 7146287"/>
              <a:gd name="connsiteY137" fmla="*/ 6423004 h 7289002"/>
              <a:gd name="connsiteX138" fmla="*/ 4662770 w 7146287"/>
              <a:gd name="connsiteY138" fmla="*/ 6316496 h 7289002"/>
              <a:gd name="connsiteX139" fmla="*/ 3674835 w 7146287"/>
              <a:gd name="connsiteY139" fmla="*/ 6316496 h 7289002"/>
              <a:gd name="connsiteX140" fmla="*/ 3712413 w 7146287"/>
              <a:gd name="connsiteY140" fmla="*/ 6316496 h 7289002"/>
              <a:gd name="connsiteX141" fmla="*/ 3712413 w 7146287"/>
              <a:gd name="connsiteY141" fmla="*/ 6316613 h 7289002"/>
              <a:gd name="connsiteX142" fmla="*/ 3818921 w 7146287"/>
              <a:gd name="connsiteY142" fmla="*/ 6423122 h 7289002"/>
              <a:gd name="connsiteX143" fmla="*/ 3818921 w 7146287"/>
              <a:gd name="connsiteY143" fmla="*/ 6699081 h 7289002"/>
              <a:gd name="connsiteX144" fmla="*/ 3818569 w 7146287"/>
              <a:gd name="connsiteY144" fmla="*/ 6707184 h 7289002"/>
              <a:gd name="connsiteX145" fmla="*/ 3818921 w 7146287"/>
              <a:gd name="connsiteY145" fmla="*/ 6715286 h 7289002"/>
              <a:gd name="connsiteX146" fmla="*/ 3818921 w 7146287"/>
              <a:gd name="connsiteY146" fmla="*/ 6991246 h 7289002"/>
              <a:gd name="connsiteX147" fmla="*/ 3712413 w 7146287"/>
              <a:gd name="connsiteY147" fmla="*/ 7097754 h 7289002"/>
              <a:gd name="connsiteX148" fmla="*/ 3674835 w 7146287"/>
              <a:gd name="connsiteY148" fmla="*/ 7097754 h 7289002"/>
              <a:gd name="connsiteX149" fmla="*/ 2384639 w 7146287"/>
              <a:gd name="connsiteY149" fmla="*/ 6316496 h 7289002"/>
              <a:gd name="connsiteX150" fmla="*/ 2422217 w 7146287"/>
              <a:gd name="connsiteY150" fmla="*/ 6316496 h 7289002"/>
              <a:gd name="connsiteX151" fmla="*/ 2422217 w 7146287"/>
              <a:gd name="connsiteY151" fmla="*/ 7097754 h 7289002"/>
              <a:gd name="connsiteX152" fmla="*/ 2384639 w 7146287"/>
              <a:gd name="connsiteY152" fmla="*/ 7097754 h 7289002"/>
              <a:gd name="connsiteX153" fmla="*/ 2278131 w 7146287"/>
              <a:gd name="connsiteY153" fmla="*/ 6991246 h 7289002"/>
              <a:gd name="connsiteX154" fmla="*/ 2278131 w 7146287"/>
              <a:gd name="connsiteY154" fmla="*/ 6715286 h 7289002"/>
              <a:gd name="connsiteX155" fmla="*/ 2278482 w 7146287"/>
              <a:gd name="connsiteY155" fmla="*/ 6707184 h 7289002"/>
              <a:gd name="connsiteX156" fmla="*/ 2278131 w 7146287"/>
              <a:gd name="connsiteY156" fmla="*/ 6699081 h 7289002"/>
              <a:gd name="connsiteX157" fmla="*/ 2278131 w 7146287"/>
              <a:gd name="connsiteY157" fmla="*/ 6423122 h 7289002"/>
              <a:gd name="connsiteX158" fmla="*/ 2278131 w 7146287"/>
              <a:gd name="connsiteY158" fmla="*/ 6423004 h 7289002"/>
              <a:gd name="connsiteX159" fmla="*/ 2384639 w 7146287"/>
              <a:gd name="connsiteY159" fmla="*/ 6316496 h 7289002"/>
              <a:gd name="connsiteX160" fmla="*/ 1396704 w 7146287"/>
              <a:gd name="connsiteY160" fmla="*/ 6316496 h 7289002"/>
              <a:gd name="connsiteX161" fmla="*/ 1434281 w 7146287"/>
              <a:gd name="connsiteY161" fmla="*/ 6316496 h 7289002"/>
              <a:gd name="connsiteX162" fmla="*/ 1434281 w 7146287"/>
              <a:gd name="connsiteY162" fmla="*/ 6316613 h 7289002"/>
              <a:gd name="connsiteX163" fmla="*/ 1540790 w 7146287"/>
              <a:gd name="connsiteY163" fmla="*/ 6423122 h 7289002"/>
              <a:gd name="connsiteX164" fmla="*/ 1540790 w 7146287"/>
              <a:gd name="connsiteY164" fmla="*/ 6699081 h 7289002"/>
              <a:gd name="connsiteX165" fmla="*/ 1540438 w 7146287"/>
              <a:gd name="connsiteY165" fmla="*/ 6707184 h 7289002"/>
              <a:gd name="connsiteX166" fmla="*/ 1540790 w 7146287"/>
              <a:gd name="connsiteY166" fmla="*/ 6715286 h 7289002"/>
              <a:gd name="connsiteX167" fmla="*/ 1540790 w 7146287"/>
              <a:gd name="connsiteY167" fmla="*/ 6991246 h 7289002"/>
              <a:gd name="connsiteX168" fmla="*/ 1434281 w 7146287"/>
              <a:gd name="connsiteY168" fmla="*/ 7097754 h 7289002"/>
              <a:gd name="connsiteX169" fmla="*/ 1396704 w 7146287"/>
              <a:gd name="connsiteY169" fmla="*/ 7097754 h 7289002"/>
              <a:gd name="connsiteX170" fmla="*/ 7050110 w 7146287"/>
              <a:gd name="connsiteY170" fmla="*/ 6194252 h 7289002"/>
              <a:gd name="connsiteX171" fmla="*/ 7146287 w 7146287"/>
              <a:gd name="connsiteY171" fmla="*/ 6194252 h 7289002"/>
              <a:gd name="connsiteX172" fmla="*/ 7146287 w 7146287"/>
              <a:gd name="connsiteY172" fmla="*/ 6316496 h 7289002"/>
              <a:gd name="connsiteX173" fmla="*/ 6978478 w 7146287"/>
              <a:gd name="connsiteY173" fmla="*/ 6316496 h 7289002"/>
              <a:gd name="connsiteX174" fmla="*/ 6978478 w 7146287"/>
              <a:gd name="connsiteY174" fmla="*/ 6264123 h 7289002"/>
              <a:gd name="connsiteX175" fmla="*/ 7050110 w 7146287"/>
              <a:gd name="connsiteY175" fmla="*/ 6194252 h 7289002"/>
              <a:gd name="connsiteX176" fmla="*/ 5766958 w 7146287"/>
              <a:gd name="connsiteY176" fmla="*/ 6194252 h 7289002"/>
              <a:gd name="connsiteX177" fmla="*/ 5881334 w 7146287"/>
              <a:gd name="connsiteY177" fmla="*/ 6194252 h 7289002"/>
              <a:gd name="connsiteX178" fmla="*/ 5952966 w 7146287"/>
              <a:gd name="connsiteY178" fmla="*/ 6264123 h 7289002"/>
              <a:gd name="connsiteX179" fmla="*/ 5952966 w 7146287"/>
              <a:gd name="connsiteY179" fmla="*/ 6316496 h 7289002"/>
              <a:gd name="connsiteX180" fmla="*/ 5695326 w 7146287"/>
              <a:gd name="connsiteY180" fmla="*/ 6316496 h 7289002"/>
              <a:gd name="connsiteX181" fmla="*/ 5695326 w 7146287"/>
              <a:gd name="connsiteY181" fmla="*/ 6264123 h 7289002"/>
              <a:gd name="connsiteX182" fmla="*/ 5766958 w 7146287"/>
              <a:gd name="connsiteY182" fmla="*/ 6194252 h 7289002"/>
              <a:gd name="connsiteX183" fmla="*/ 4771979 w 7146287"/>
              <a:gd name="connsiteY183" fmla="*/ 6194252 h 7289002"/>
              <a:gd name="connsiteX184" fmla="*/ 4886355 w 7146287"/>
              <a:gd name="connsiteY184" fmla="*/ 6194252 h 7289002"/>
              <a:gd name="connsiteX185" fmla="*/ 4957987 w 7146287"/>
              <a:gd name="connsiteY185" fmla="*/ 6264123 h 7289002"/>
              <a:gd name="connsiteX186" fmla="*/ 4957987 w 7146287"/>
              <a:gd name="connsiteY186" fmla="*/ 6316496 h 7289002"/>
              <a:gd name="connsiteX187" fmla="*/ 4700347 w 7146287"/>
              <a:gd name="connsiteY187" fmla="*/ 6316496 h 7289002"/>
              <a:gd name="connsiteX188" fmla="*/ 4700347 w 7146287"/>
              <a:gd name="connsiteY188" fmla="*/ 6264123 h 7289002"/>
              <a:gd name="connsiteX189" fmla="*/ 4771979 w 7146287"/>
              <a:gd name="connsiteY189" fmla="*/ 6194252 h 7289002"/>
              <a:gd name="connsiteX190" fmla="*/ 3488827 w 7146287"/>
              <a:gd name="connsiteY190" fmla="*/ 6194252 h 7289002"/>
              <a:gd name="connsiteX191" fmla="*/ 3603203 w 7146287"/>
              <a:gd name="connsiteY191" fmla="*/ 6194252 h 7289002"/>
              <a:gd name="connsiteX192" fmla="*/ 3674835 w 7146287"/>
              <a:gd name="connsiteY192" fmla="*/ 6264123 h 7289002"/>
              <a:gd name="connsiteX193" fmla="*/ 3674835 w 7146287"/>
              <a:gd name="connsiteY193" fmla="*/ 6316496 h 7289002"/>
              <a:gd name="connsiteX194" fmla="*/ 3417195 w 7146287"/>
              <a:gd name="connsiteY194" fmla="*/ 6316496 h 7289002"/>
              <a:gd name="connsiteX195" fmla="*/ 3417195 w 7146287"/>
              <a:gd name="connsiteY195" fmla="*/ 6264123 h 7289002"/>
              <a:gd name="connsiteX196" fmla="*/ 3488827 w 7146287"/>
              <a:gd name="connsiteY196" fmla="*/ 6194252 h 7289002"/>
              <a:gd name="connsiteX197" fmla="*/ 2493849 w 7146287"/>
              <a:gd name="connsiteY197" fmla="*/ 6194252 h 7289002"/>
              <a:gd name="connsiteX198" fmla="*/ 2608224 w 7146287"/>
              <a:gd name="connsiteY198" fmla="*/ 6194252 h 7289002"/>
              <a:gd name="connsiteX199" fmla="*/ 2679856 w 7146287"/>
              <a:gd name="connsiteY199" fmla="*/ 6264123 h 7289002"/>
              <a:gd name="connsiteX200" fmla="*/ 2679856 w 7146287"/>
              <a:gd name="connsiteY200" fmla="*/ 6316496 h 7289002"/>
              <a:gd name="connsiteX201" fmla="*/ 2422217 w 7146287"/>
              <a:gd name="connsiteY201" fmla="*/ 6316496 h 7289002"/>
              <a:gd name="connsiteX202" fmla="*/ 2422217 w 7146287"/>
              <a:gd name="connsiteY202" fmla="*/ 6264123 h 7289002"/>
              <a:gd name="connsiteX203" fmla="*/ 2493849 w 7146287"/>
              <a:gd name="connsiteY203" fmla="*/ 6194252 h 7289002"/>
              <a:gd name="connsiteX204" fmla="*/ 1210696 w 7146287"/>
              <a:gd name="connsiteY204" fmla="*/ 6194252 h 7289002"/>
              <a:gd name="connsiteX205" fmla="*/ 1325072 w 7146287"/>
              <a:gd name="connsiteY205" fmla="*/ 6194252 h 7289002"/>
              <a:gd name="connsiteX206" fmla="*/ 1396704 w 7146287"/>
              <a:gd name="connsiteY206" fmla="*/ 6264123 h 7289002"/>
              <a:gd name="connsiteX207" fmla="*/ 1396704 w 7146287"/>
              <a:gd name="connsiteY207" fmla="*/ 6316496 h 7289002"/>
              <a:gd name="connsiteX208" fmla="*/ 1139064 w 7146287"/>
              <a:gd name="connsiteY208" fmla="*/ 6316496 h 7289002"/>
              <a:gd name="connsiteX209" fmla="*/ 1139064 w 7146287"/>
              <a:gd name="connsiteY209" fmla="*/ 6264123 h 7289002"/>
              <a:gd name="connsiteX210" fmla="*/ 1210696 w 7146287"/>
              <a:gd name="connsiteY210" fmla="*/ 6194252 h 7289002"/>
              <a:gd name="connsiteX211" fmla="*/ 215716 w 7146287"/>
              <a:gd name="connsiteY211" fmla="*/ 6194252 h 7289002"/>
              <a:gd name="connsiteX212" fmla="*/ 330092 w 7146287"/>
              <a:gd name="connsiteY212" fmla="*/ 6194252 h 7289002"/>
              <a:gd name="connsiteX213" fmla="*/ 401724 w 7146287"/>
              <a:gd name="connsiteY213" fmla="*/ 6264123 h 7289002"/>
              <a:gd name="connsiteX214" fmla="*/ 401724 w 7146287"/>
              <a:gd name="connsiteY214" fmla="*/ 6316496 h 7289002"/>
              <a:gd name="connsiteX215" fmla="*/ 144086 w 7146287"/>
              <a:gd name="connsiteY215" fmla="*/ 6316496 h 7289002"/>
              <a:gd name="connsiteX216" fmla="*/ 144086 w 7146287"/>
              <a:gd name="connsiteY216" fmla="*/ 7097754 h 7289002"/>
              <a:gd name="connsiteX217" fmla="*/ 401724 w 7146287"/>
              <a:gd name="connsiteY217" fmla="*/ 7097754 h 7289002"/>
              <a:gd name="connsiteX218" fmla="*/ 401724 w 7146287"/>
              <a:gd name="connsiteY218" fmla="*/ 7150128 h 7289002"/>
              <a:gd name="connsiteX219" fmla="*/ 330092 w 7146287"/>
              <a:gd name="connsiteY219" fmla="*/ 7219998 h 7289002"/>
              <a:gd name="connsiteX220" fmla="*/ 215716 w 7146287"/>
              <a:gd name="connsiteY220" fmla="*/ 7219998 h 7289002"/>
              <a:gd name="connsiteX221" fmla="*/ 144084 w 7146287"/>
              <a:gd name="connsiteY221" fmla="*/ 7150128 h 7289002"/>
              <a:gd name="connsiteX222" fmla="*/ 144084 w 7146287"/>
              <a:gd name="connsiteY222" fmla="*/ 7097754 h 7289002"/>
              <a:gd name="connsiteX223" fmla="*/ 106508 w 7146287"/>
              <a:gd name="connsiteY223" fmla="*/ 7097754 h 7289002"/>
              <a:gd name="connsiteX224" fmla="*/ 0 w 7146287"/>
              <a:gd name="connsiteY224" fmla="*/ 6991246 h 7289002"/>
              <a:gd name="connsiteX225" fmla="*/ 0 w 7146287"/>
              <a:gd name="connsiteY225" fmla="*/ 6715286 h 7289002"/>
              <a:gd name="connsiteX226" fmla="*/ 352 w 7146287"/>
              <a:gd name="connsiteY226" fmla="*/ 6707184 h 7289002"/>
              <a:gd name="connsiteX227" fmla="*/ 0 w 7146287"/>
              <a:gd name="connsiteY227" fmla="*/ 6699081 h 7289002"/>
              <a:gd name="connsiteX228" fmla="*/ 0 w 7146287"/>
              <a:gd name="connsiteY228" fmla="*/ 6423122 h 7289002"/>
              <a:gd name="connsiteX229" fmla="*/ 0 w 7146287"/>
              <a:gd name="connsiteY229" fmla="*/ 6423004 h 7289002"/>
              <a:gd name="connsiteX230" fmla="*/ 106508 w 7146287"/>
              <a:gd name="connsiteY230" fmla="*/ 6316496 h 7289002"/>
              <a:gd name="connsiteX231" fmla="*/ 144084 w 7146287"/>
              <a:gd name="connsiteY231" fmla="*/ 6316496 h 7289002"/>
              <a:gd name="connsiteX232" fmla="*/ 144084 w 7146287"/>
              <a:gd name="connsiteY232" fmla="*/ 6264123 h 7289002"/>
              <a:gd name="connsiteX233" fmla="*/ 215716 w 7146287"/>
              <a:gd name="connsiteY233" fmla="*/ 6194252 h 7289002"/>
              <a:gd name="connsiteX234" fmla="*/ 6587086 w 7146287"/>
              <a:gd name="connsiteY234" fmla="*/ 5964208 h 7289002"/>
              <a:gd name="connsiteX235" fmla="*/ 6624664 w 7146287"/>
              <a:gd name="connsiteY235" fmla="*/ 5964208 h 7289002"/>
              <a:gd name="connsiteX236" fmla="*/ 6624664 w 7146287"/>
              <a:gd name="connsiteY236" fmla="*/ 5964326 h 7289002"/>
              <a:gd name="connsiteX237" fmla="*/ 6731172 w 7146287"/>
              <a:gd name="connsiteY237" fmla="*/ 6070834 h 7289002"/>
              <a:gd name="connsiteX238" fmla="*/ 6731172 w 7146287"/>
              <a:gd name="connsiteY238" fmla="*/ 6346793 h 7289002"/>
              <a:gd name="connsiteX239" fmla="*/ 6730820 w 7146287"/>
              <a:gd name="connsiteY239" fmla="*/ 6354896 h 7289002"/>
              <a:gd name="connsiteX240" fmla="*/ 6731172 w 7146287"/>
              <a:gd name="connsiteY240" fmla="*/ 6362998 h 7289002"/>
              <a:gd name="connsiteX241" fmla="*/ 6731172 w 7146287"/>
              <a:gd name="connsiteY241" fmla="*/ 6638958 h 7289002"/>
              <a:gd name="connsiteX242" fmla="*/ 6624664 w 7146287"/>
              <a:gd name="connsiteY242" fmla="*/ 6745466 h 7289002"/>
              <a:gd name="connsiteX243" fmla="*/ 6587086 w 7146287"/>
              <a:gd name="connsiteY243" fmla="*/ 6745466 h 7289002"/>
              <a:gd name="connsiteX244" fmla="*/ 5296889 w 7146287"/>
              <a:gd name="connsiteY244" fmla="*/ 5964208 h 7289002"/>
              <a:gd name="connsiteX245" fmla="*/ 5334466 w 7146287"/>
              <a:gd name="connsiteY245" fmla="*/ 5964208 h 7289002"/>
              <a:gd name="connsiteX246" fmla="*/ 5334466 w 7146287"/>
              <a:gd name="connsiteY246" fmla="*/ 6745466 h 7289002"/>
              <a:gd name="connsiteX247" fmla="*/ 5296889 w 7146287"/>
              <a:gd name="connsiteY247" fmla="*/ 6745466 h 7289002"/>
              <a:gd name="connsiteX248" fmla="*/ 5190380 w 7146287"/>
              <a:gd name="connsiteY248" fmla="*/ 6638958 h 7289002"/>
              <a:gd name="connsiteX249" fmla="*/ 5190380 w 7146287"/>
              <a:gd name="connsiteY249" fmla="*/ 6362998 h 7289002"/>
              <a:gd name="connsiteX250" fmla="*/ 5190732 w 7146287"/>
              <a:gd name="connsiteY250" fmla="*/ 6354896 h 7289002"/>
              <a:gd name="connsiteX251" fmla="*/ 5190380 w 7146287"/>
              <a:gd name="connsiteY251" fmla="*/ 6346793 h 7289002"/>
              <a:gd name="connsiteX252" fmla="*/ 5190380 w 7146287"/>
              <a:gd name="connsiteY252" fmla="*/ 6070834 h 7289002"/>
              <a:gd name="connsiteX253" fmla="*/ 5190380 w 7146287"/>
              <a:gd name="connsiteY253" fmla="*/ 6070716 h 7289002"/>
              <a:gd name="connsiteX254" fmla="*/ 5296889 w 7146287"/>
              <a:gd name="connsiteY254" fmla="*/ 5964208 h 7289002"/>
              <a:gd name="connsiteX255" fmla="*/ 4308954 w 7146287"/>
              <a:gd name="connsiteY255" fmla="*/ 5964208 h 7289002"/>
              <a:gd name="connsiteX256" fmla="*/ 4346532 w 7146287"/>
              <a:gd name="connsiteY256" fmla="*/ 5964208 h 7289002"/>
              <a:gd name="connsiteX257" fmla="*/ 4346532 w 7146287"/>
              <a:gd name="connsiteY257" fmla="*/ 5964326 h 7289002"/>
              <a:gd name="connsiteX258" fmla="*/ 4453040 w 7146287"/>
              <a:gd name="connsiteY258" fmla="*/ 6070834 h 7289002"/>
              <a:gd name="connsiteX259" fmla="*/ 4453040 w 7146287"/>
              <a:gd name="connsiteY259" fmla="*/ 6346793 h 7289002"/>
              <a:gd name="connsiteX260" fmla="*/ 4452688 w 7146287"/>
              <a:gd name="connsiteY260" fmla="*/ 6354896 h 7289002"/>
              <a:gd name="connsiteX261" fmla="*/ 4453040 w 7146287"/>
              <a:gd name="connsiteY261" fmla="*/ 6362998 h 7289002"/>
              <a:gd name="connsiteX262" fmla="*/ 4453040 w 7146287"/>
              <a:gd name="connsiteY262" fmla="*/ 6638958 h 7289002"/>
              <a:gd name="connsiteX263" fmla="*/ 4346532 w 7146287"/>
              <a:gd name="connsiteY263" fmla="*/ 6745466 h 7289002"/>
              <a:gd name="connsiteX264" fmla="*/ 4308954 w 7146287"/>
              <a:gd name="connsiteY264" fmla="*/ 6745466 h 7289002"/>
              <a:gd name="connsiteX265" fmla="*/ 2030823 w 7146287"/>
              <a:gd name="connsiteY265" fmla="*/ 5964208 h 7289002"/>
              <a:gd name="connsiteX266" fmla="*/ 2068400 w 7146287"/>
              <a:gd name="connsiteY266" fmla="*/ 5964208 h 7289002"/>
              <a:gd name="connsiteX267" fmla="*/ 2068400 w 7146287"/>
              <a:gd name="connsiteY267" fmla="*/ 5964326 h 7289002"/>
              <a:gd name="connsiteX268" fmla="*/ 2174909 w 7146287"/>
              <a:gd name="connsiteY268" fmla="*/ 6070834 h 7289002"/>
              <a:gd name="connsiteX269" fmla="*/ 2174909 w 7146287"/>
              <a:gd name="connsiteY269" fmla="*/ 6346793 h 7289002"/>
              <a:gd name="connsiteX270" fmla="*/ 2174557 w 7146287"/>
              <a:gd name="connsiteY270" fmla="*/ 6354896 h 7289002"/>
              <a:gd name="connsiteX271" fmla="*/ 2174909 w 7146287"/>
              <a:gd name="connsiteY271" fmla="*/ 6362998 h 7289002"/>
              <a:gd name="connsiteX272" fmla="*/ 2174909 w 7146287"/>
              <a:gd name="connsiteY272" fmla="*/ 6638958 h 7289002"/>
              <a:gd name="connsiteX273" fmla="*/ 2068400 w 7146287"/>
              <a:gd name="connsiteY273" fmla="*/ 6745466 h 7289002"/>
              <a:gd name="connsiteX274" fmla="*/ 2030823 w 7146287"/>
              <a:gd name="connsiteY274" fmla="*/ 6745466 h 7289002"/>
              <a:gd name="connsiteX275" fmla="*/ 740627 w 7146287"/>
              <a:gd name="connsiteY275" fmla="*/ 5964208 h 7289002"/>
              <a:gd name="connsiteX276" fmla="*/ 778203 w 7146287"/>
              <a:gd name="connsiteY276" fmla="*/ 5964208 h 7289002"/>
              <a:gd name="connsiteX277" fmla="*/ 778203 w 7146287"/>
              <a:gd name="connsiteY277" fmla="*/ 6745466 h 7289002"/>
              <a:gd name="connsiteX278" fmla="*/ 740627 w 7146287"/>
              <a:gd name="connsiteY278" fmla="*/ 6745466 h 7289002"/>
              <a:gd name="connsiteX279" fmla="*/ 634117 w 7146287"/>
              <a:gd name="connsiteY279" fmla="*/ 6638958 h 7289002"/>
              <a:gd name="connsiteX280" fmla="*/ 634117 w 7146287"/>
              <a:gd name="connsiteY280" fmla="*/ 6362998 h 7289002"/>
              <a:gd name="connsiteX281" fmla="*/ 634469 w 7146287"/>
              <a:gd name="connsiteY281" fmla="*/ 6354896 h 7289002"/>
              <a:gd name="connsiteX282" fmla="*/ 634117 w 7146287"/>
              <a:gd name="connsiteY282" fmla="*/ 6346793 h 7289002"/>
              <a:gd name="connsiteX283" fmla="*/ 634117 w 7146287"/>
              <a:gd name="connsiteY283" fmla="*/ 6070834 h 7289002"/>
              <a:gd name="connsiteX284" fmla="*/ 634117 w 7146287"/>
              <a:gd name="connsiteY284" fmla="*/ 6070716 h 7289002"/>
              <a:gd name="connsiteX285" fmla="*/ 740627 w 7146287"/>
              <a:gd name="connsiteY285" fmla="*/ 5964208 h 7289002"/>
              <a:gd name="connsiteX286" fmla="*/ 6401077 w 7146287"/>
              <a:gd name="connsiteY286" fmla="*/ 5841964 h 7289002"/>
              <a:gd name="connsiteX287" fmla="*/ 6515454 w 7146287"/>
              <a:gd name="connsiteY287" fmla="*/ 5841964 h 7289002"/>
              <a:gd name="connsiteX288" fmla="*/ 6587085 w 7146287"/>
              <a:gd name="connsiteY288" fmla="*/ 5911835 h 7289002"/>
              <a:gd name="connsiteX289" fmla="*/ 6587085 w 7146287"/>
              <a:gd name="connsiteY289" fmla="*/ 5964208 h 7289002"/>
              <a:gd name="connsiteX290" fmla="*/ 6329445 w 7146287"/>
              <a:gd name="connsiteY290" fmla="*/ 5964208 h 7289002"/>
              <a:gd name="connsiteX291" fmla="*/ 6329445 w 7146287"/>
              <a:gd name="connsiteY291" fmla="*/ 5911835 h 7289002"/>
              <a:gd name="connsiteX292" fmla="*/ 6401077 w 7146287"/>
              <a:gd name="connsiteY292" fmla="*/ 5841964 h 7289002"/>
              <a:gd name="connsiteX293" fmla="*/ 5406098 w 7146287"/>
              <a:gd name="connsiteY293" fmla="*/ 5841964 h 7289002"/>
              <a:gd name="connsiteX294" fmla="*/ 5520474 w 7146287"/>
              <a:gd name="connsiteY294" fmla="*/ 5841964 h 7289002"/>
              <a:gd name="connsiteX295" fmla="*/ 5592106 w 7146287"/>
              <a:gd name="connsiteY295" fmla="*/ 5911835 h 7289002"/>
              <a:gd name="connsiteX296" fmla="*/ 5592106 w 7146287"/>
              <a:gd name="connsiteY296" fmla="*/ 5964208 h 7289002"/>
              <a:gd name="connsiteX297" fmla="*/ 5334466 w 7146287"/>
              <a:gd name="connsiteY297" fmla="*/ 5964208 h 7289002"/>
              <a:gd name="connsiteX298" fmla="*/ 5334466 w 7146287"/>
              <a:gd name="connsiteY298" fmla="*/ 5911835 h 7289002"/>
              <a:gd name="connsiteX299" fmla="*/ 5406098 w 7146287"/>
              <a:gd name="connsiteY299" fmla="*/ 5841964 h 7289002"/>
              <a:gd name="connsiteX300" fmla="*/ 4122946 w 7146287"/>
              <a:gd name="connsiteY300" fmla="*/ 5841964 h 7289002"/>
              <a:gd name="connsiteX301" fmla="*/ 4237322 w 7146287"/>
              <a:gd name="connsiteY301" fmla="*/ 5841964 h 7289002"/>
              <a:gd name="connsiteX302" fmla="*/ 4308954 w 7146287"/>
              <a:gd name="connsiteY302" fmla="*/ 5911835 h 7289002"/>
              <a:gd name="connsiteX303" fmla="*/ 4308954 w 7146287"/>
              <a:gd name="connsiteY303" fmla="*/ 5964208 h 7289002"/>
              <a:gd name="connsiteX304" fmla="*/ 4051314 w 7146287"/>
              <a:gd name="connsiteY304" fmla="*/ 5964208 h 7289002"/>
              <a:gd name="connsiteX305" fmla="*/ 4051314 w 7146287"/>
              <a:gd name="connsiteY305" fmla="*/ 5911835 h 7289002"/>
              <a:gd name="connsiteX306" fmla="*/ 4122946 w 7146287"/>
              <a:gd name="connsiteY306" fmla="*/ 5841964 h 7289002"/>
              <a:gd name="connsiteX307" fmla="*/ 3127966 w 7146287"/>
              <a:gd name="connsiteY307" fmla="*/ 5841964 h 7289002"/>
              <a:gd name="connsiteX308" fmla="*/ 3242342 w 7146287"/>
              <a:gd name="connsiteY308" fmla="*/ 5841964 h 7289002"/>
              <a:gd name="connsiteX309" fmla="*/ 3313974 w 7146287"/>
              <a:gd name="connsiteY309" fmla="*/ 5911835 h 7289002"/>
              <a:gd name="connsiteX310" fmla="*/ 3313974 w 7146287"/>
              <a:gd name="connsiteY310" fmla="*/ 5964208 h 7289002"/>
              <a:gd name="connsiteX311" fmla="*/ 3056335 w 7146287"/>
              <a:gd name="connsiteY311" fmla="*/ 5964208 h 7289002"/>
              <a:gd name="connsiteX312" fmla="*/ 3056335 w 7146287"/>
              <a:gd name="connsiteY312" fmla="*/ 6745466 h 7289002"/>
              <a:gd name="connsiteX313" fmla="*/ 3313974 w 7146287"/>
              <a:gd name="connsiteY313" fmla="*/ 6745466 h 7289002"/>
              <a:gd name="connsiteX314" fmla="*/ 3313974 w 7146287"/>
              <a:gd name="connsiteY314" fmla="*/ 6797840 h 7289002"/>
              <a:gd name="connsiteX315" fmla="*/ 3242342 w 7146287"/>
              <a:gd name="connsiteY315" fmla="*/ 6867710 h 7289002"/>
              <a:gd name="connsiteX316" fmla="*/ 3127966 w 7146287"/>
              <a:gd name="connsiteY316" fmla="*/ 6867710 h 7289002"/>
              <a:gd name="connsiteX317" fmla="*/ 3056334 w 7146287"/>
              <a:gd name="connsiteY317" fmla="*/ 6797840 h 7289002"/>
              <a:gd name="connsiteX318" fmla="*/ 3056334 w 7146287"/>
              <a:gd name="connsiteY318" fmla="*/ 6745466 h 7289002"/>
              <a:gd name="connsiteX319" fmla="*/ 3018758 w 7146287"/>
              <a:gd name="connsiteY319" fmla="*/ 6745466 h 7289002"/>
              <a:gd name="connsiteX320" fmla="*/ 2912249 w 7146287"/>
              <a:gd name="connsiteY320" fmla="*/ 6638958 h 7289002"/>
              <a:gd name="connsiteX321" fmla="*/ 2912249 w 7146287"/>
              <a:gd name="connsiteY321" fmla="*/ 6362998 h 7289002"/>
              <a:gd name="connsiteX322" fmla="*/ 2912601 w 7146287"/>
              <a:gd name="connsiteY322" fmla="*/ 6354896 h 7289002"/>
              <a:gd name="connsiteX323" fmla="*/ 2912249 w 7146287"/>
              <a:gd name="connsiteY323" fmla="*/ 6346793 h 7289002"/>
              <a:gd name="connsiteX324" fmla="*/ 2912249 w 7146287"/>
              <a:gd name="connsiteY324" fmla="*/ 6070834 h 7289002"/>
              <a:gd name="connsiteX325" fmla="*/ 2912249 w 7146287"/>
              <a:gd name="connsiteY325" fmla="*/ 6070716 h 7289002"/>
              <a:gd name="connsiteX326" fmla="*/ 3018758 w 7146287"/>
              <a:gd name="connsiteY326" fmla="*/ 5964208 h 7289002"/>
              <a:gd name="connsiteX327" fmla="*/ 3056334 w 7146287"/>
              <a:gd name="connsiteY327" fmla="*/ 5964208 h 7289002"/>
              <a:gd name="connsiteX328" fmla="*/ 3056334 w 7146287"/>
              <a:gd name="connsiteY328" fmla="*/ 5911835 h 7289002"/>
              <a:gd name="connsiteX329" fmla="*/ 3127966 w 7146287"/>
              <a:gd name="connsiteY329" fmla="*/ 5841964 h 7289002"/>
              <a:gd name="connsiteX330" fmla="*/ 1844816 w 7146287"/>
              <a:gd name="connsiteY330" fmla="*/ 5841964 h 7289002"/>
              <a:gd name="connsiteX331" fmla="*/ 1959191 w 7146287"/>
              <a:gd name="connsiteY331" fmla="*/ 5841964 h 7289002"/>
              <a:gd name="connsiteX332" fmla="*/ 2030823 w 7146287"/>
              <a:gd name="connsiteY332" fmla="*/ 5911835 h 7289002"/>
              <a:gd name="connsiteX333" fmla="*/ 2030823 w 7146287"/>
              <a:gd name="connsiteY333" fmla="*/ 5964208 h 7289002"/>
              <a:gd name="connsiteX334" fmla="*/ 1773184 w 7146287"/>
              <a:gd name="connsiteY334" fmla="*/ 5964208 h 7289002"/>
              <a:gd name="connsiteX335" fmla="*/ 1773184 w 7146287"/>
              <a:gd name="connsiteY335" fmla="*/ 5911835 h 7289002"/>
              <a:gd name="connsiteX336" fmla="*/ 1844816 w 7146287"/>
              <a:gd name="connsiteY336" fmla="*/ 5841964 h 7289002"/>
              <a:gd name="connsiteX337" fmla="*/ 849835 w 7146287"/>
              <a:gd name="connsiteY337" fmla="*/ 5841964 h 7289002"/>
              <a:gd name="connsiteX338" fmla="*/ 964211 w 7146287"/>
              <a:gd name="connsiteY338" fmla="*/ 5841964 h 7289002"/>
              <a:gd name="connsiteX339" fmla="*/ 1035843 w 7146287"/>
              <a:gd name="connsiteY339" fmla="*/ 5911835 h 7289002"/>
              <a:gd name="connsiteX340" fmla="*/ 1035843 w 7146287"/>
              <a:gd name="connsiteY340" fmla="*/ 5964208 h 7289002"/>
              <a:gd name="connsiteX341" fmla="*/ 778203 w 7146287"/>
              <a:gd name="connsiteY341" fmla="*/ 5964208 h 7289002"/>
              <a:gd name="connsiteX342" fmla="*/ 778203 w 7146287"/>
              <a:gd name="connsiteY342" fmla="*/ 5911835 h 7289002"/>
              <a:gd name="connsiteX343" fmla="*/ 849835 w 7146287"/>
              <a:gd name="connsiteY343" fmla="*/ 5841964 h 7289002"/>
              <a:gd name="connsiteX344" fmla="*/ 6224347 w 7146287"/>
              <a:gd name="connsiteY344" fmla="*/ 5412759 h 7289002"/>
              <a:gd name="connsiteX345" fmla="*/ 6481987 w 7146287"/>
              <a:gd name="connsiteY345" fmla="*/ 5412759 h 7289002"/>
              <a:gd name="connsiteX346" fmla="*/ 6481987 w 7146287"/>
              <a:gd name="connsiteY346" fmla="*/ 5465130 h 7289002"/>
              <a:gd name="connsiteX347" fmla="*/ 6410355 w 7146287"/>
              <a:gd name="connsiteY347" fmla="*/ 5535002 h 7289002"/>
              <a:gd name="connsiteX348" fmla="*/ 6295979 w 7146287"/>
              <a:gd name="connsiteY348" fmla="*/ 5535002 h 7289002"/>
              <a:gd name="connsiteX349" fmla="*/ 6224347 w 7146287"/>
              <a:gd name="connsiteY349" fmla="*/ 5465130 h 7289002"/>
              <a:gd name="connsiteX350" fmla="*/ 4941195 w 7146287"/>
              <a:gd name="connsiteY350" fmla="*/ 5412759 h 7289002"/>
              <a:gd name="connsiteX351" fmla="*/ 5198835 w 7146287"/>
              <a:gd name="connsiteY351" fmla="*/ 5412759 h 7289002"/>
              <a:gd name="connsiteX352" fmla="*/ 5198835 w 7146287"/>
              <a:gd name="connsiteY352" fmla="*/ 5465130 h 7289002"/>
              <a:gd name="connsiteX353" fmla="*/ 5127203 w 7146287"/>
              <a:gd name="connsiteY353" fmla="*/ 5535002 h 7289002"/>
              <a:gd name="connsiteX354" fmla="*/ 5012827 w 7146287"/>
              <a:gd name="connsiteY354" fmla="*/ 5535002 h 7289002"/>
              <a:gd name="connsiteX355" fmla="*/ 4941195 w 7146287"/>
              <a:gd name="connsiteY355" fmla="*/ 5465130 h 7289002"/>
              <a:gd name="connsiteX356" fmla="*/ 3946216 w 7146287"/>
              <a:gd name="connsiteY356" fmla="*/ 5412759 h 7289002"/>
              <a:gd name="connsiteX357" fmla="*/ 4203856 w 7146287"/>
              <a:gd name="connsiteY357" fmla="*/ 5412759 h 7289002"/>
              <a:gd name="connsiteX358" fmla="*/ 4203856 w 7146287"/>
              <a:gd name="connsiteY358" fmla="*/ 5465130 h 7289002"/>
              <a:gd name="connsiteX359" fmla="*/ 4132224 w 7146287"/>
              <a:gd name="connsiteY359" fmla="*/ 5535002 h 7289002"/>
              <a:gd name="connsiteX360" fmla="*/ 4017848 w 7146287"/>
              <a:gd name="connsiteY360" fmla="*/ 5535002 h 7289002"/>
              <a:gd name="connsiteX361" fmla="*/ 3946216 w 7146287"/>
              <a:gd name="connsiteY361" fmla="*/ 5465130 h 7289002"/>
              <a:gd name="connsiteX362" fmla="*/ 2663064 w 7146287"/>
              <a:gd name="connsiteY362" fmla="*/ 5412759 h 7289002"/>
              <a:gd name="connsiteX363" fmla="*/ 2920704 w 7146287"/>
              <a:gd name="connsiteY363" fmla="*/ 5412759 h 7289002"/>
              <a:gd name="connsiteX364" fmla="*/ 2920704 w 7146287"/>
              <a:gd name="connsiteY364" fmla="*/ 5465130 h 7289002"/>
              <a:gd name="connsiteX365" fmla="*/ 2849073 w 7146287"/>
              <a:gd name="connsiteY365" fmla="*/ 5535002 h 7289002"/>
              <a:gd name="connsiteX366" fmla="*/ 2734696 w 7146287"/>
              <a:gd name="connsiteY366" fmla="*/ 5535002 h 7289002"/>
              <a:gd name="connsiteX367" fmla="*/ 2663064 w 7146287"/>
              <a:gd name="connsiteY367" fmla="*/ 5465130 h 7289002"/>
              <a:gd name="connsiteX368" fmla="*/ 6858466 w 7146287"/>
              <a:gd name="connsiteY368" fmla="*/ 5060469 h 7289002"/>
              <a:gd name="connsiteX369" fmla="*/ 7116106 w 7146287"/>
              <a:gd name="connsiteY369" fmla="*/ 5060469 h 7289002"/>
              <a:gd name="connsiteX370" fmla="*/ 7116106 w 7146287"/>
              <a:gd name="connsiteY370" fmla="*/ 5112841 h 7289002"/>
              <a:gd name="connsiteX371" fmla="*/ 7044474 w 7146287"/>
              <a:gd name="connsiteY371" fmla="*/ 5182713 h 7289002"/>
              <a:gd name="connsiteX372" fmla="*/ 6930098 w 7146287"/>
              <a:gd name="connsiteY372" fmla="*/ 5182713 h 7289002"/>
              <a:gd name="connsiteX373" fmla="*/ 6858466 w 7146287"/>
              <a:gd name="connsiteY373" fmla="*/ 5112841 h 7289002"/>
              <a:gd name="connsiteX374" fmla="*/ 5575314 w 7146287"/>
              <a:gd name="connsiteY374" fmla="*/ 5060469 h 7289002"/>
              <a:gd name="connsiteX375" fmla="*/ 5832954 w 7146287"/>
              <a:gd name="connsiteY375" fmla="*/ 5060469 h 7289002"/>
              <a:gd name="connsiteX376" fmla="*/ 5832954 w 7146287"/>
              <a:gd name="connsiteY376" fmla="*/ 5112841 h 7289002"/>
              <a:gd name="connsiteX377" fmla="*/ 5761322 w 7146287"/>
              <a:gd name="connsiteY377" fmla="*/ 5182713 h 7289002"/>
              <a:gd name="connsiteX378" fmla="*/ 5646946 w 7146287"/>
              <a:gd name="connsiteY378" fmla="*/ 5182713 h 7289002"/>
              <a:gd name="connsiteX379" fmla="*/ 5575314 w 7146287"/>
              <a:gd name="connsiteY379" fmla="*/ 5112841 h 7289002"/>
              <a:gd name="connsiteX380" fmla="*/ 3297183 w 7146287"/>
              <a:gd name="connsiteY380" fmla="*/ 5060469 h 7289002"/>
              <a:gd name="connsiteX381" fmla="*/ 3554823 w 7146287"/>
              <a:gd name="connsiteY381" fmla="*/ 5060469 h 7289002"/>
              <a:gd name="connsiteX382" fmla="*/ 3554823 w 7146287"/>
              <a:gd name="connsiteY382" fmla="*/ 5112841 h 7289002"/>
              <a:gd name="connsiteX383" fmla="*/ 3483191 w 7146287"/>
              <a:gd name="connsiteY383" fmla="*/ 5182713 h 7289002"/>
              <a:gd name="connsiteX384" fmla="*/ 3368815 w 7146287"/>
              <a:gd name="connsiteY384" fmla="*/ 5182713 h 7289002"/>
              <a:gd name="connsiteX385" fmla="*/ 3297183 w 7146287"/>
              <a:gd name="connsiteY385" fmla="*/ 5112841 h 7289002"/>
              <a:gd name="connsiteX386" fmla="*/ 2302203 w 7146287"/>
              <a:gd name="connsiteY386" fmla="*/ 5060469 h 7289002"/>
              <a:gd name="connsiteX387" fmla="*/ 2559844 w 7146287"/>
              <a:gd name="connsiteY387" fmla="*/ 5060469 h 7289002"/>
              <a:gd name="connsiteX388" fmla="*/ 2559844 w 7146287"/>
              <a:gd name="connsiteY388" fmla="*/ 5112841 h 7289002"/>
              <a:gd name="connsiteX389" fmla="*/ 2488211 w 7146287"/>
              <a:gd name="connsiteY389" fmla="*/ 5182713 h 7289002"/>
              <a:gd name="connsiteX390" fmla="*/ 2373835 w 7146287"/>
              <a:gd name="connsiteY390" fmla="*/ 5182713 h 7289002"/>
              <a:gd name="connsiteX391" fmla="*/ 2302203 w 7146287"/>
              <a:gd name="connsiteY391" fmla="*/ 5112841 h 7289002"/>
              <a:gd name="connsiteX392" fmla="*/ 6186770 w 7146287"/>
              <a:gd name="connsiteY392" fmla="*/ 4631533 h 7289002"/>
              <a:gd name="connsiteX393" fmla="*/ 6224347 w 7146287"/>
              <a:gd name="connsiteY393" fmla="*/ 4631533 h 7289002"/>
              <a:gd name="connsiteX394" fmla="*/ 6224347 w 7146287"/>
              <a:gd name="connsiteY394" fmla="*/ 5412759 h 7289002"/>
              <a:gd name="connsiteX395" fmla="*/ 6186770 w 7146287"/>
              <a:gd name="connsiteY395" fmla="*/ 5412759 h 7289002"/>
              <a:gd name="connsiteX396" fmla="*/ 6080261 w 7146287"/>
              <a:gd name="connsiteY396" fmla="*/ 5306250 h 7289002"/>
              <a:gd name="connsiteX397" fmla="*/ 6080261 w 7146287"/>
              <a:gd name="connsiteY397" fmla="*/ 5030292 h 7289002"/>
              <a:gd name="connsiteX398" fmla="*/ 6080613 w 7146287"/>
              <a:gd name="connsiteY398" fmla="*/ 5022193 h 7289002"/>
              <a:gd name="connsiteX399" fmla="*/ 6080261 w 7146287"/>
              <a:gd name="connsiteY399" fmla="*/ 5014085 h 7289002"/>
              <a:gd name="connsiteX400" fmla="*/ 6080261 w 7146287"/>
              <a:gd name="connsiteY400" fmla="*/ 4738160 h 7289002"/>
              <a:gd name="connsiteX401" fmla="*/ 6080261 w 7146287"/>
              <a:gd name="connsiteY401" fmla="*/ 4738041 h 7289002"/>
              <a:gd name="connsiteX402" fmla="*/ 6186770 w 7146287"/>
              <a:gd name="connsiteY402" fmla="*/ 4631533 h 7289002"/>
              <a:gd name="connsiteX403" fmla="*/ 5198835 w 7146287"/>
              <a:gd name="connsiteY403" fmla="*/ 4631533 h 7289002"/>
              <a:gd name="connsiteX404" fmla="*/ 5236413 w 7146287"/>
              <a:gd name="connsiteY404" fmla="*/ 4631533 h 7289002"/>
              <a:gd name="connsiteX405" fmla="*/ 5236413 w 7146287"/>
              <a:gd name="connsiteY405" fmla="*/ 4631649 h 7289002"/>
              <a:gd name="connsiteX406" fmla="*/ 5342921 w 7146287"/>
              <a:gd name="connsiteY406" fmla="*/ 4738160 h 7289002"/>
              <a:gd name="connsiteX407" fmla="*/ 5342921 w 7146287"/>
              <a:gd name="connsiteY407" fmla="*/ 5014085 h 7289002"/>
              <a:gd name="connsiteX408" fmla="*/ 5342569 w 7146287"/>
              <a:gd name="connsiteY408" fmla="*/ 5022193 h 7289002"/>
              <a:gd name="connsiteX409" fmla="*/ 5342921 w 7146287"/>
              <a:gd name="connsiteY409" fmla="*/ 5030292 h 7289002"/>
              <a:gd name="connsiteX410" fmla="*/ 5342921 w 7146287"/>
              <a:gd name="connsiteY410" fmla="*/ 5306250 h 7289002"/>
              <a:gd name="connsiteX411" fmla="*/ 5236413 w 7146287"/>
              <a:gd name="connsiteY411" fmla="*/ 5412759 h 7289002"/>
              <a:gd name="connsiteX412" fmla="*/ 5198835 w 7146287"/>
              <a:gd name="connsiteY412" fmla="*/ 5412759 h 7289002"/>
              <a:gd name="connsiteX413" fmla="*/ 3908639 w 7146287"/>
              <a:gd name="connsiteY413" fmla="*/ 4631533 h 7289002"/>
              <a:gd name="connsiteX414" fmla="*/ 3946216 w 7146287"/>
              <a:gd name="connsiteY414" fmla="*/ 4631533 h 7289002"/>
              <a:gd name="connsiteX415" fmla="*/ 3946216 w 7146287"/>
              <a:gd name="connsiteY415" fmla="*/ 5412759 h 7289002"/>
              <a:gd name="connsiteX416" fmla="*/ 3908639 w 7146287"/>
              <a:gd name="connsiteY416" fmla="*/ 5412759 h 7289002"/>
              <a:gd name="connsiteX417" fmla="*/ 3802130 w 7146287"/>
              <a:gd name="connsiteY417" fmla="*/ 5306250 h 7289002"/>
              <a:gd name="connsiteX418" fmla="*/ 3802130 w 7146287"/>
              <a:gd name="connsiteY418" fmla="*/ 5030292 h 7289002"/>
              <a:gd name="connsiteX419" fmla="*/ 3802482 w 7146287"/>
              <a:gd name="connsiteY419" fmla="*/ 5022193 h 7289002"/>
              <a:gd name="connsiteX420" fmla="*/ 3802130 w 7146287"/>
              <a:gd name="connsiteY420" fmla="*/ 5014085 h 7289002"/>
              <a:gd name="connsiteX421" fmla="*/ 3802130 w 7146287"/>
              <a:gd name="connsiteY421" fmla="*/ 4738160 h 7289002"/>
              <a:gd name="connsiteX422" fmla="*/ 3802130 w 7146287"/>
              <a:gd name="connsiteY422" fmla="*/ 4738041 h 7289002"/>
              <a:gd name="connsiteX423" fmla="*/ 3908639 w 7146287"/>
              <a:gd name="connsiteY423" fmla="*/ 4631533 h 7289002"/>
              <a:gd name="connsiteX424" fmla="*/ 2920704 w 7146287"/>
              <a:gd name="connsiteY424" fmla="*/ 4631533 h 7289002"/>
              <a:gd name="connsiteX425" fmla="*/ 2958281 w 7146287"/>
              <a:gd name="connsiteY425" fmla="*/ 4631533 h 7289002"/>
              <a:gd name="connsiteX426" fmla="*/ 2958281 w 7146287"/>
              <a:gd name="connsiteY426" fmla="*/ 4631649 h 7289002"/>
              <a:gd name="connsiteX427" fmla="*/ 3064791 w 7146287"/>
              <a:gd name="connsiteY427" fmla="*/ 4738160 h 7289002"/>
              <a:gd name="connsiteX428" fmla="*/ 3064791 w 7146287"/>
              <a:gd name="connsiteY428" fmla="*/ 5014085 h 7289002"/>
              <a:gd name="connsiteX429" fmla="*/ 3064438 w 7146287"/>
              <a:gd name="connsiteY429" fmla="*/ 5022193 h 7289002"/>
              <a:gd name="connsiteX430" fmla="*/ 3064791 w 7146287"/>
              <a:gd name="connsiteY430" fmla="*/ 5030292 h 7289002"/>
              <a:gd name="connsiteX431" fmla="*/ 3064791 w 7146287"/>
              <a:gd name="connsiteY431" fmla="*/ 5306250 h 7289002"/>
              <a:gd name="connsiteX432" fmla="*/ 2958281 w 7146287"/>
              <a:gd name="connsiteY432" fmla="*/ 5412759 h 7289002"/>
              <a:gd name="connsiteX433" fmla="*/ 2920704 w 7146287"/>
              <a:gd name="connsiteY433" fmla="*/ 5412759 h 7289002"/>
              <a:gd name="connsiteX434" fmla="*/ 1630508 w 7146287"/>
              <a:gd name="connsiteY434" fmla="*/ 4631533 h 7289002"/>
              <a:gd name="connsiteX435" fmla="*/ 1668085 w 7146287"/>
              <a:gd name="connsiteY435" fmla="*/ 4631533 h 7289002"/>
              <a:gd name="connsiteX436" fmla="*/ 1668085 w 7146287"/>
              <a:gd name="connsiteY436" fmla="*/ 5412759 h 7289002"/>
              <a:gd name="connsiteX437" fmla="*/ 1925724 w 7146287"/>
              <a:gd name="connsiteY437" fmla="*/ 5412759 h 7289002"/>
              <a:gd name="connsiteX438" fmla="*/ 1925724 w 7146287"/>
              <a:gd name="connsiteY438" fmla="*/ 5465130 h 7289002"/>
              <a:gd name="connsiteX439" fmla="*/ 1854092 w 7146287"/>
              <a:gd name="connsiteY439" fmla="*/ 5535002 h 7289002"/>
              <a:gd name="connsiteX440" fmla="*/ 1739716 w 7146287"/>
              <a:gd name="connsiteY440" fmla="*/ 5535002 h 7289002"/>
              <a:gd name="connsiteX441" fmla="*/ 1668084 w 7146287"/>
              <a:gd name="connsiteY441" fmla="*/ 5465130 h 7289002"/>
              <a:gd name="connsiteX442" fmla="*/ 1668084 w 7146287"/>
              <a:gd name="connsiteY442" fmla="*/ 5412759 h 7289002"/>
              <a:gd name="connsiteX443" fmla="*/ 1630508 w 7146287"/>
              <a:gd name="connsiteY443" fmla="*/ 5412759 h 7289002"/>
              <a:gd name="connsiteX444" fmla="*/ 1523999 w 7146287"/>
              <a:gd name="connsiteY444" fmla="*/ 5306250 h 7289002"/>
              <a:gd name="connsiteX445" fmla="*/ 1523999 w 7146287"/>
              <a:gd name="connsiteY445" fmla="*/ 5030292 h 7289002"/>
              <a:gd name="connsiteX446" fmla="*/ 1524351 w 7146287"/>
              <a:gd name="connsiteY446" fmla="*/ 5022193 h 7289002"/>
              <a:gd name="connsiteX447" fmla="*/ 1523999 w 7146287"/>
              <a:gd name="connsiteY447" fmla="*/ 5014085 h 7289002"/>
              <a:gd name="connsiteX448" fmla="*/ 1523999 w 7146287"/>
              <a:gd name="connsiteY448" fmla="*/ 4738160 h 7289002"/>
              <a:gd name="connsiteX449" fmla="*/ 1523999 w 7146287"/>
              <a:gd name="connsiteY449" fmla="*/ 4738041 h 7289002"/>
              <a:gd name="connsiteX450" fmla="*/ 1630508 w 7146287"/>
              <a:gd name="connsiteY450" fmla="*/ 4631533 h 7289002"/>
              <a:gd name="connsiteX451" fmla="*/ 6295979 w 7146287"/>
              <a:gd name="connsiteY451" fmla="*/ 4509286 h 7289002"/>
              <a:gd name="connsiteX452" fmla="*/ 6410355 w 7146287"/>
              <a:gd name="connsiteY452" fmla="*/ 4509286 h 7289002"/>
              <a:gd name="connsiteX453" fmla="*/ 6481987 w 7146287"/>
              <a:gd name="connsiteY453" fmla="*/ 4579157 h 7289002"/>
              <a:gd name="connsiteX454" fmla="*/ 6481987 w 7146287"/>
              <a:gd name="connsiteY454" fmla="*/ 4631530 h 7289002"/>
              <a:gd name="connsiteX455" fmla="*/ 6224347 w 7146287"/>
              <a:gd name="connsiteY455" fmla="*/ 4631530 h 7289002"/>
              <a:gd name="connsiteX456" fmla="*/ 6224347 w 7146287"/>
              <a:gd name="connsiteY456" fmla="*/ 4579157 h 7289002"/>
              <a:gd name="connsiteX457" fmla="*/ 6295979 w 7146287"/>
              <a:gd name="connsiteY457" fmla="*/ 4509286 h 7289002"/>
              <a:gd name="connsiteX458" fmla="*/ 5012827 w 7146287"/>
              <a:gd name="connsiteY458" fmla="*/ 4509286 h 7289002"/>
              <a:gd name="connsiteX459" fmla="*/ 5127203 w 7146287"/>
              <a:gd name="connsiteY459" fmla="*/ 4509286 h 7289002"/>
              <a:gd name="connsiteX460" fmla="*/ 5198835 w 7146287"/>
              <a:gd name="connsiteY460" fmla="*/ 4579157 h 7289002"/>
              <a:gd name="connsiteX461" fmla="*/ 5198835 w 7146287"/>
              <a:gd name="connsiteY461" fmla="*/ 4631530 h 7289002"/>
              <a:gd name="connsiteX462" fmla="*/ 4941195 w 7146287"/>
              <a:gd name="connsiteY462" fmla="*/ 4631530 h 7289002"/>
              <a:gd name="connsiteX463" fmla="*/ 4941195 w 7146287"/>
              <a:gd name="connsiteY463" fmla="*/ 4579157 h 7289002"/>
              <a:gd name="connsiteX464" fmla="*/ 5012827 w 7146287"/>
              <a:gd name="connsiteY464" fmla="*/ 4509286 h 7289002"/>
              <a:gd name="connsiteX465" fmla="*/ 4017848 w 7146287"/>
              <a:gd name="connsiteY465" fmla="*/ 4509286 h 7289002"/>
              <a:gd name="connsiteX466" fmla="*/ 4132224 w 7146287"/>
              <a:gd name="connsiteY466" fmla="*/ 4509286 h 7289002"/>
              <a:gd name="connsiteX467" fmla="*/ 4203856 w 7146287"/>
              <a:gd name="connsiteY467" fmla="*/ 4579157 h 7289002"/>
              <a:gd name="connsiteX468" fmla="*/ 4203856 w 7146287"/>
              <a:gd name="connsiteY468" fmla="*/ 4631530 h 7289002"/>
              <a:gd name="connsiteX469" fmla="*/ 3946216 w 7146287"/>
              <a:gd name="connsiteY469" fmla="*/ 4631530 h 7289002"/>
              <a:gd name="connsiteX470" fmla="*/ 3946216 w 7146287"/>
              <a:gd name="connsiteY470" fmla="*/ 4579157 h 7289002"/>
              <a:gd name="connsiteX471" fmla="*/ 4017848 w 7146287"/>
              <a:gd name="connsiteY471" fmla="*/ 4509286 h 7289002"/>
              <a:gd name="connsiteX472" fmla="*/ 2734696 w 7146287"/>
              <a:gd name="connsiteY472" fmla="*/ 4509286 h 7289002"/>
              <a:gd name="connsiteX473" fmla="*/ 2849073 w 7146287"/>
              <a:gd name="connsiteY473" fmla="*/ 4509286 h 7289002"/>
              <a:gd name="connsiteX474" fmla="*/ 2920704 w 7146287"/>
              <a:gd name="connsiteY474" fmla="*/ 4579157 h 7289002"/>
              <a:gd name="connsiteX475" fmla="*/ 2920704 w 7146287"/>
              <a:gd name="connsiteY475" fmla="*/ 4631530 h 7289002"/>
              <a:gd name="connsiteX476" fmla="*/ 2663064 w 7146287"/>
              <a:gd name="connsiteY476" fmla="*/ 4631530 h 7289002"/>
              <a:gd name="connsiteX477" fmla="*/ 2663064 w 7146287"/>
              <a:gd name="connsiteY477" fmla="*/ 4579157 h 7289002"/>
              <a:gd name="connsiteX478" fmla="*/ 2734696 w 7146287"/>
              <a:gd name="connsiteY478" fmla="*/ 4509286 h 7289002"/>
              <a:gd name="connsiteX479" fmla="*/ 1739716 w 7146287"/>
              <a:gd name="connsiteY479" fmla="*/ 4509286 h 7289002"/>
              <a:gd name="connsiteX480" fmla="*/ 1854092 w 7146287"/>
              <a:gd name="connsiteY480" fmla="*/ 4509286 h 7289002"/>
              <a:gd name="connsiteX481" fmla="*/ 1925724 w 7146287"/>
              <a:gd name="connsiteY481" fmla="*/ 4579157 h 7289002"/>
              <a:gd name="connsiteX482" fmla="*/ 1925724 w 7146287"/>
              <a:gd name="connsiteY482" fmla="*/ 4631530 h 7289002"/>
              <a:gd name="connsiteX483" fmla="*/ 1668084 w 7146287"/>
              <a:gd name="connsiteY483" fmla="*/ 4631530 h 7289002"/>
              <a:gd name="connsiteX484" fmla="*/ 1668084 w 7146287"/>
              <a:gd name="connsiteY484" fmla="*/ 4579157 h 7289002"/>
              <a:gd name="connsiteX485" fmla="*/ 1739716 w 7146287"/>
              <a:gd name="connsiteY485" fmla="*/ 4509286 h 7289002"/>
              <a:gd name="connsiteX486" fmla="*/ 6820889 w 7146287"/>
              <a:gd name="connsiteY486" fmla="*/ 4279240 h 7289002"/>
              <a:gd name="connsiteX487" fmla="*/ 6858466 w 7146287"/>
              <a:gd name="connsiteY487" fmla="*/ 4279240 h 7289002"/>
              <a:gd name="connsiteX488" fmla="*/ 6858466 w 7146287"/>
              <a:gd name="connsiteY488" fmla="*/ 5060469 h 7289002"/>
              <a:gd name="connsiteX489" fmla="*/ 6820889 w 7146287"/>
              <a:gd name="connsiteY489" fmla="*/ 5060469 h 7289002"/>
              <a:gd name="connsiteX490" fmla="*/ 6714380 w 7146287"/>
              <a:gd name="connsiteY490" fmla="*/ 4953961 h 7289002"/>
              <a:gd name="connsiteX491" fmla="*/ 6714380 w 7146287"/>
              <a:gd name="connsiteY491" fmla="*/ 4678036 h 7289002"/>
              <a:gd name="connsiteX492" fmla="*/ 6714732 w 7146287"/>
              <a:gd name="connsiteY492" fmla="*/ 4669933 h 7289002"/>
              <a:gd name="connsiteX493" fmla="*/ 6714380 w 7146287"/>
              <a:gd name="connsiteY493" fmla="*/ 4661830 h 7289002"/>
              <a:gd name="connsiteX494" fmla="*/ 6714380 w 7146287"/>
              <a:gd name="connsiteY494" fmla="*/ 4385867 h 7289002"/>
              <a:gd name="connsiteX495" fmla="*/ 6714380 w 7146287"/>
              <a:gd name="connsiteY495" fmla="*/ 4385751 h 7289002"/>
              <a:gd name="connsiteX496" fmla="*/ 6820889 w 7146287"/>
              <a:gd name="connsiteY496" fmla="*/ 4279240 h 7289002"/>
              <a:gd name="connsiteX497" fmla="*/ 5832954 w 7146287"/>
              <a:gd name="connsiteY497" fmla="*/ 4279240 h 7289002"/>
              <a:gd name="connsiteX498" fmla="*/ 5870532 w 7146287"/>
              <a:gd name="connsiteY498" fmla="*/ 4279240 h 7289002"/>
              <a:gd name="connsiteX499" fmla="*/ 5870532 w 7146287"/>
              <a:gd name="connsiteY499" fmla="*/ 4279358 h 7289002"/>
              <a:gd name="connsiteX500" fmla="*/ 5977040 w 7146287"/>
              <a:gd name="connsiteY500" fmla="*/ 4385867 h 7289002"/>
              <a:gd name="connsiteX501" fmla="*/ 5977040 w 7146287"/>
              <a:gd name="connsiteY501" fmla="*/ 4661830 h 7289002"/>
              <a:gd name="connsiteX502" fmla="*/ 5976688 w 7146287"/>
              <a:gd name="connsiteY502" fmla="*/ 4669933 h 7289002"/>
              <a:gd name="connsiteX503" fmla="*/ 5977040 w 7146287"/>
              <a:gd name="connsiteY503" fmla="*/ 4678036 h 7289002"/>
              <a:gd name="connsiteX504" fmla="*/ 5977040 w 7146287"/>
              <a:gd name="connsiteY504" fmla="*/ 4953961 h 7289002"/>
              <a:gd name="connsiteX505" fmla="*/ 5870532 w 7146287"/>
              <a:gd name="connsiteY505" fmla="*/ 5060469 h 7289002"/>
              <a:gd name="connsiteX506" fmla="*/ 5832954 w 7146287"/>
              <a:gd name="connsiteY506" fmla="*/ 5060469 h 7289002"/>
              <a:gd name="connsiteX507" fmla="*/ 3554823 w 7146287"/>
              <a:gd name="connsiteY507" fmla="*/ 4279240 h 7289002"/>
              <a:gd name="connsiteX508" fmla="*/ 3592400 w 7146287"/>
              <a:gd name="connsiteY508" fmla="*/ 4279240 h 7289002"/>
              <a:gd name="connsiteX509" fmla="*/ 3592400 w 7146287"/>
              <a:gd name="connsiteY509" fmla="*/ 4279358 h 7289002"/>
              <a:gd name="connsiteX510" fmla="*/ 3698909 w 7146287"/>
              <a:gd name="connsiteY510" fmla="*/ 4385867 h 7289002"/>
              <a:gd name="connsiteX511" fmla="*/ 3698909 w 7146287"/>
              <a:gd name="connsiteY511" fmla="*/ 4661830 h 7289002"/>
              <a:gd name="connsiteX512" fmla="*/ 3698557 w 7146287"/>
              <a:gd name="connsiteY512" fmla="*/ 4669933 h 7289002"/>
              <a:gd name="connsiteX513" fmla="*/ 3698909 w 7146287"/>
              <a:gd name="connsiteY513" fmla="*/ 4678036 h 7289002"/>
              <a:gd name="connsiteX514" fmla="*/ 3698909 w 7146287"/>
              <a:gd name="connsiteY514" fmla="*/ 4953961 h 7289002"/>
              <a:gd name="connsiteX515" fmla="*/ 3592400 w 7146287"/>
              <a:gd name="connsiteY515" fmla="*/ 5060469 h 7289002"/>
              <a:gd name="connsiteX516" fmla="*/ 3554823 w 7146287"/>
              <a:gd name="connsiteY516" fmla="*/ 5060469 h 7289002"/>
              <a:gd name="connsiteX517" fmla="*/ 2264626 w 7146287"/>
              <a:gd name="connsiteY517" fmla="*/ 4279240 h 7289002"/>
              <a:gd name="connsiteX518" fmla="*/ 2302203 w 7146287"/>
              <a:gd name="connsiteY518" fmla="*/ 4279240 h 7289002"/>
              <a:gd name="connsiteX519" fmla="*/ 2302203 w 7146287"/>
              <a:gd name="connsiteY519" fmla="*/ 5060469 h 7289002"/>
              <a:gd name="connsiteX520" fmla="*/ 2264626 w 7146287"/>
              <a:gd name="connsiteY520" fmla="*/ 5060469 h 7289002"/>
              <a:gd name="connsiteX521" fmla="*/ 2158117 w 7146287"/>
              <a:gd name="connsiteY521" fmla="*/ 4953961 h 7289002"/>
              <a:gd name="connsiteX522" fmla="*/ 2158117 w 7146287"/>
              <a:gd name="connsiteY522" fmla="*/ 4678036 h 7289002"/>
              <a:gd name="connsiteX523" fmla="*/ 2158469 w 7146287"/>
              <a:gd name="connsiteY523" fmla="*/ 4669933 h 7289002"/>
              <a:gd name="connsiteX524" fmla="*/ 2158117 w 7146287"/>
              <a:gd name="connsiteY524" fmla="*/ 4661830 h 7289002"/>
              <a:gd name="connsiteX525" fmla="*/ 2158117 w 7146287"/>
              <a:gd name="connsiteY525" fmla="*/ 4385867 h 7289002"/>
              <a:gd name="connsiteX526" fmla="*/ 2158117 w 7146287"/>
              <a:gd name="connsiteY526" fmla="*/ 4385751 h 7289002"/>
              <a:gd name="connsiteX527" fmla="*/ 2264626 w 7146287"/>
              <a:gd name="connsiteY527" fmla="*/ 4279240 h 7289002"/>
              <a:gd name="connsiteX528" fmla="*/ 6930098 w 7146287"/>
              <a:gd name="connsiteY528" fmla="*/ 4156996 h 7289002"/>
              <a:gd name="connsiteX529" fmla="*/ 7044474 w 7146287"/>
              <a:gd name="connsiteY529" fmla="*/ 4156996 h 7289002"/>
              <a:gd name="connsiteX530" fmla="*/ 7116106 w 7146287"/>
              <a:gd name="connsiteY530" fmla="*/ 4226867 h 7289002"/>
              <a:gd name="connsiteX531" fmla="*/ 7116106 w 7146287"/>
              <a:gd name="connsiteY531" fmla="*/ 4279240 h 7289002"/>
              <a:gd name="connsiteX532" fmla="*/ 6858466 w 7146287"/>
              <a:gd name="connsiteY532" fmla="*/ 4279240 h 7289002"/>
              <a:gd name="connsiteX533" fmla="*/ 6858466 w 7146287"/>
              <a:gd name="connsiteY533" fmla="*/ 4226867 h 7289002"/>
              <a:gd name="connsiteX534" fmla="*/ 6930098 w 7146287"/>
              <a:gd name="connsiteY534" fmla="*/ 4156996 h 7289002"/>
              <a:gd name="connsiteX535" fmla="*/ 5646946 w 7146287"/>
              <a:gd name="connsiteY535" fmla="*/ 4156996 h 7289002"/>
              <a:gd name="connsiteX536" fmla="*/ 5761322 w 7146287"/>
              <a:gd name="connsiteY536" fmla="*/ 4156996 h 7289002"/>
              <a:gd name="connsiteX537" fmla="*/ 5832954 w 7146287"/>
              <a:gd name="connsiteY537" fmla="*/ 4226867 h 7289002"/>
              <a:gd name="connsiteX538" fmla="*/ 5832954 w 7146287"/>
              <a:gd name="connsiteY538" fmla="*/ 4279240 h 7289002"/>
              <a:gd name="connsiteX539" fmla="*/ 5575314 w 7146287"/>
              <a:gd name="connsiteY539" fmla="*/ 4279240 h 7289002"/>
              <a:gd name="connsiteX540" fmla="*/ 5575314 w 7146287"/>
              <a:gd name="connsiteY540" fmla="*/ 4226867 h 7289002"/>
              <a:gd name="connsiteX541" fmla="*/ 5646946 w 7146287"/>
              <a:gd name="connsiteY541" fmla="*/ 4156996 h 7289002"/>
              <a:gd name="connsiteX542" fmla="*/ 4651966 w 7146287"/>
              <a:gd name="connsiteY542" fmla="*/ 4156996 h 7289002"/>
              <a:gd name="connsiteX543" fmla="*/ 4766342 w 7146287"/>
              <a:gd name="connsiteY543" fmla="*/ 4156996 h 7289002"/>
              <a:gd name="connsiteX544" fmla="*/ 4837974 w 7146287"/>
              <a:gd name="connsiteY544" fmla="*/ 4226867 h 7289002"/>
              <a:gd name="connsiteX545" fmla="*/ 4837974 w 7146287"/>
              <a:gd name="connsiteY545" fmla="*/ 4279240 h 7289002"/>
              <a:gd name="connsiteX546" fmla="*/ 4580335 w 7146287"/>
              <a:gd name="connsiteY546" fmla="*/ 4279240 h 7289002"/>
              <a:gd name="connsiteX547" fmla="*/ 4580335 w 7146287"/>
              <a:gd name="connsiteY547" fmla="*/ 5060469 h 7289002"/>
              <a:gd name="connsiteX548" fmla="*/ 4837974 w 7146287"/>
              <a:gd name="connsiteY548" fmla="*/ 5060469 h 7289002"/>
              <a:gd name="connsiteX549" fmla="*/ 4837974 w 7146287"/>
              <a:gd name="connsiteY549" fmla="*/ 5112841 h 7289002"/>
              <a:gd name="connsiteX550" fmla="*/ 4766342 w 7146287"/>
              <a:gd name="connsiteY550" fmla="*/ 5182713 h 7289002"/>
              <a:gd name="connsiteX551" fmla="*/ 4651966 w 7146287"/>
              <a:gd name="connsiteY551" fmla="*/ 5182713 h 7289002"/>
              <a:gd name="connsiteX552" fmla="*/ 4580334 w 7146287"/>
              <a:gd name="connsiteY552" fmla="*/ 5112841 h 7289002"/>
              <a:gd name="connsiteX553" fmla="*/ 4580334 w 7146287"/>
              <a:gd name="connsiteY553" fmla="*/ 5060469 h 7289002"/>
              <a:gd name="connsiteX554" fmla="*/ 4542758 w 7146287"/>
              <a:gd name="connsiteY554" fmla="*/ 5060469 h 7289002"/>
              <a:gd name="connsiteX555" fmla="*/ 4436249 w 7146287"/>
              <a:gd name="connsiteY555" fmla="*/ 4953961 h 7289002"/>
              <a:gd name="connsiteX556" fmla="*/ 4436249 w 7146287"/>
              <a:gd name="connsiteY556" fmla="*/ 4678036 h 7289002"/>
              <a:gd name="connsiteX557" fmla="*/ 4436601 w 7146287"/>
              <a:gd name="connsiteY557" fmla="*/ 4669933 h 7289002"/>
              <a:gd name="connsiteX558" fmla="*/ 4436249 w 7146287"/>
              <a:gd name="connsiteY558" fmla="*/ 4661830 h 7289002"/>
              <a:gd name="connsiteX559" fmla="*/ 4436249 w 7146287"/>
              <a:gd name="connsiteY559" fmla="*/ 4385867 h 7289002"/>
              <a:gd name="connsiteX560" fmla="*/ 4436249 w 7146287"/>
              <a:gd name="connsiteY560" fmla="*/ 4385751 h 7289002"/>
              <a:gd name="connsiteX561" fmla="*/ 4542758 w 7146287"/>
              <a:gd name="connsiteY561" fmla="*/ 4279240 h 7289002"/>
              <a:gd name="connsiteX562" fmla="*/ 4580334 w 7146287"/>
              <a:gd name="connsiteY562" fmla="*/ 4279240 h 7289002"/>
              <a:gd name="connsiteX563" fmla="*/ 4580334 w 7146287"/>
              <a:gd name="connsiteY563" fmla="*/ 4226867 h 7289002"/>
              <a:gd name="connsiteX564" fmla="*/ 4651966 w 7146287"/>
              <a:gd name="connsiteY564" fmla="*/ 4156996 h 7289002"/>
              <a:gd name="connsiteX565" fmla="*/ 3368815 w 7146287"/>
              <a:gd name="connsiteY565" fmla="*/ 4156996 h 7289002"/>
              <a:gd name="connsiteX566" fmla="*/ 3483191 w 7146287"/>
              <a:gd name="connsiteY566" fmla="*/ 4156996 h 7289002"/>
              <a:gd name="connsiteX567" fmla="*/ 3554823 w 7146287"/>
              <a:gd name="connsiteY567" fmla="*/ 4226867 h 7289002"/>
              <a:gd name="connsiteX568" fmla="*/ 3554823 w 7146287"/>
              <a:gd name="connsiteY568" fmla="*/ 4279240 h 7289002"/>
              <a:gd name="connsiteX569" fmla="*/ 3297183 w 7146287"/>
              <a:gd name="connsiteY569" fmla="*/ 4279240 h 7289002"/>
              <a:gd name="connsiteX570" fmla="*/ 3297183 w 7146287"/>
              <a:gd name="connsiteY570" fmla="*/ 4226867 h 7289002"/>
              <a:gd name="connsiteX571" fmla="*/ 3368815 w 7146287"/>
              <a:gd name="connsiteY571" fmla="*/ 4156996 h 7289002"/>
              <a:gd name="connsiteX572" fmla="*/ 2373835 w 7146287"/>
              <a:gd name="connsiteY572" fmla="*/ 4156996 h 7289002"/>
              <a:gd name="connsiteX573" fmla="*/ 2488211 w 7146287"/>
              <a:gd name="connsiteY573" fmla="*/ 4156996 h 7289002"/>
              <a:gd name="connsiteX574" fmla="*/ 2559844 w 7146287"/>
              <a:gd name="connsiteY574" fmla="*/ 4226867 h 7289002"/>
              <a:gd name="connsiteX575" fmla="*/ 2559844 w 7146287"/>
              <a:gd name="connsiteY575" fmla="*/ 4279240 h 7289002"/>
              <a:gd name="connsiteX576" fmla="*/ 2302203 w 7146287"/>
              <a:gd name="connsiteY576" fmla="*/ 4279240 h 7289002"/>
              <a:gd name="connsiteX577" fmla="*/ 2302203 w 7146287"/>
              <a:gd name="connsiteY577" fmla="*/ 4226867 h 7289002"/>
              <a:gd name="connsiteX578" fmla="*/ 2373835 w 7146287"/>
              <a:gd name="connsiteY578" fmla="*/ 4156996 h 7289002"/>
              <a:gd name="connsiteX579" fmla="*/ 6224347 w 7146287"/>
              <a:gd name="connsiteY579" fmla="*/ 4027119 h 7289002"/>
              <a:gd name="connsiteX580" fmla="*/ 6481987 w 7146287"/>
              <a:gd name="connsiteY580" fmla="*/ 4027119 h 7289002"/>
              <a:gd name="connsiteX581" fmla="*/ 6481987 w 7146287"/>
              <a:gd name="connsiteY581" fmla="*/ 4079491 h 7289002"/>
              <a:gd name="connsiteX582" fmla="*/ 6410355 w 7146287"/>
              <a:gd name="connsiteY582" fmla="*/ 4149363 h 7289002"/>
              <a:gd name="connsiteX583" fmla="*/ 6295979 w 7146287"/>
              <a:gd name="connsiteY583" fmla="*/ 4149363 h 7289002"/>
              <a:gd name="connsiteX584" fmla="*/ 6224347 w 7146287"/>
              <a:gd name="connsiteY584" fmla="*/ 4079491 h 7289002"/>
              <a:gd name="connsiteX585" fmla="*/ 4941195 w 7146287"/>
              <a:gd name="connsiteY585" fmla="*/ 4027119 h 7289002"/>
              <a:gd name="connsiteX586" fmla="*/ 5198835 w 7146287"/>
              <a:gd name="connsiteY586" fmla="*/ 4027119 h 7289002"/>
              <a:gd name="connsiteX587" fmla="*/ 5198835 w 7146287"/>
              <a:gd name="connsiteY587" fmla="*/ 4079491 h 7289002"/>
              <a:gd name="connsiteX588" fmla="*/ 5127203 w 7146287"/>
              <a:gd name="connsiteY588" fmla="*/ 4149363 h 7289002"/>
              <a:gd name="connsiteX589" fmla="*/ 5012827 w 7146287"/>
              <a:gd name="connsiteY589" fmla="*/ 4149363 h 7289002"/>
              <a:gd name="connsiteX590" fmla="*/ 4941195 w 7146287"/>
              <a:gd name="connsiteY590" fmla="*/ 4079491 h 7289002"/>
              <a:gd name="connsiteX591" fmla="*/ 3946216 w 7146287"/>
              <a:gd name="connsiteY591" fmla="*/ 4027119 h 7289002"/>
              <a:gd name="connsiteX592" fmla="*/ 4203856 w 7146287"/>
              <a:gd name="connsiteY592" fmla="*/ 4027119 h 7289002"/>
              <a:gd name="connsiteX593" fmla="*/ 4203856 w 7146287"/>
              <a:gd name="connsiteY593" fmla="*/ 4079491 h 7289002"/>
              <a:gd name="connsiteX594" fmla="*/ 4132224 w 7146287"/>
              <a:gd name="connsiteY594" fmla="*/ 4149363 h 7289002"/>
              <a:gd name="connsiteX595" fmla="*/ 4017848 w 7146287"/>
              <a:gd name="connsiteY595" fmla="*/ 4149363 h 7289002"/>
              <a:gd name="connsiteX596" fmla="*/ 3946216 w 7146287"/>
              <a:gd name="connsiteY596" fmla="*/ 4079491 h 7289002"/>
              <a:gd name="connsiteX597" fmla="*/ 2663064 w 7146287"/>
              <a:gd name="connsiteY597" fmla="*/ 4027119 h 7289002"/>
              <a:gd name="connsiteX598" fmla="*/ 2920704 w 7146287"/>
              <a:gd name="connsiteY598" fmla="*/ 4027119 h 7289002"/>
              <a:gd name="connsiteX599" fmla="*/ 2920704 w 7146287"/>
              <a:gd name="connsiteY599" fmla="*/ 4079491 h 7289002"/>
              <a:gd name="connsiteX600" fmla="*/ 2849073 w 7146287"/>
              <a:gd name="connsiteY600" fmla="*/ 4149363 h 7289002"/>
              <a:gd name="connsiteX601" fmla="*/ 2734696 w 7146287"/>
              <a:gd name="connsiteY601" fmla="*/ 4149363 h 7289002"/>
              <a:gd name="connsiteX602" fmla="*/ 2663064 w 7146287"/>
              <a:gd name="connsiteY602" fmla="*/ 4079491 h 7289002"/>
              <a:gd name="connsiteX603" fmla="*/ 6858466 w 7146287"/>
              <a:gd name="connsiteY603" fmla="*/ 3674827 h 7289002"/>
              <a:gd name="connsiteX604" fmla="*/ 7116106 w 7146287"/>
              <a:gd name="connsiteY604" fmla="*/ 3674827 h 7289002"/>
              <a:gd name="connsiteX605" fmla="*/ 7116106 w 7146287"/>
              <a:gd name="connsiteY605" fmla="*/ 3727202 h 7289002"/>
              <a:gd name="connsiteX606" fmla="*/ 7044474 w 7146287"/>
              <a:gd name="connsiteY606" fmla="*/ 3797071 h 7289002"/>
              <a:gd name="connsiteX607" fmla="*/ 6930098 w 7146287"/>
              <a:gd name="connsiteY607" fmla="*/ 3797071 h 7289002"/>
              <a:gd name="connsiteX608" fmla="*/ 6858466 w 7146287"/>
              <a:gd name="connsiteY608" fmla="*/ 3727202 h 7289002"/>
              <a:gd name="connsiteX609" fmla="*/ 5575314 w 7146287"/>
              <a:gd name="connsiteY609" fmla="*/ 3674827 h 7289002"/>
              <a:gd name="connsiteX610" fmla="*/ 5832954 w 7146287"/>
              <a:gd name="connsiteY610" fmla="*/ 3674827 h 7289002"/>
              <a:gd name="connsiteX611" fmla="*/ 5832954 w 7146287"/>
              <a:gd name="connsiteY611" fmla="*/ 3727202 h 7289002"/>
              <a:gd name="connsiteX612" fmla="*/ 5761322 w 7146287"/>
              <a:gd name="connsiteY612" fmla="*/ 3797071 h 7289002"/>
              <a:gd name="connsiteX613" fmla="*/ 5646946 w 7146287"/>
              <a:gd name="connsiteY613" fmla="*/ 3797071 h 7289002"/>
              <a:gd name="connsiteX614" fmla="*/ 5575314 w 7146287"/>
              <a:gd name="connsiteY614" fmla="*/ 3727202 h 7289002"/>
              <a:gd name="connsiteX615" fmla="*/ 3297183 w 7146287"/>
              <a:gd name="connsiteY615" fmla="*/ 3674827 h 7289002"/>
              <a:gd name="connsiteX616" fmla="*/ 3554823 w 7146287"/>
              <a:gd name="connsiteY616" fmla="*/ 3674827 h 7289002"/>
              <a:gd name="connsiteX617" fmla="*/ 3554823 w 7146287"/>
              <a:gd name="connsiteY617" fmla="*/ 3727202 h 7289002"/>
              <a:gd name="connsiteX618" fmla="*/ 3483191 w 7146287"/>
              <a:gd name="connsiteY618" fmla="*/ 3797071 h 7289002"/>
              <a:gd name="connsiteX619" fmla="*/ 3368815 w 7146287"/>
              <a:gd name="connsiteY619" fmla="*/ 3797071 h 7289002"/>
              <a:gd name="connsiteX620" fmla="*/ 3297183 w 7146287"/>
              <a:gd name="connsiteY620" fmla="*/ 3727202 h 7289002"/>
              <a:gd name="connsiteX621" fmla="*/ 2302203 w 7146287"/>
              <a:gd name="connsiteY621" fmla="*/ 3674827 h 7289002"/>
              <a:gd name="connsiteX622" fmla="*/ 2559844 w 7146287"/>
              <a:gd name="connsiteY622" fmla="*/ 3674827 h 7289002"/>
              <a:gd name="connsiteX623" fmla="*/ 2559844 w 7146287"/>
              <a:gd name="connsiteY623" fmla="*/ 3727202 h 7289002"/>
              <a:gd name="connsiteX624" fmla="*/ 2488211 w 7146287"/>
              <a:gd name="connsiteY624" fmla="*/ 3797071 h 7289002"/>
              <a:gd name="connsiteX625" fmla="*/ 2373835 w 7146287"/>
              <a:gd name="connsiteY625" fmla="*/ 3797071 h 7289002"/>
              <a:gd name="connsiteX626" fmla="*/ 2302203 w 7146287"/>
              <a:gd name="connsiteY626" fmla="*/ 3727202 h 7289002"/>
              <a:gd name="connsiteX627" fmla="*/ 6186770 w 7146287"/>
              <a:gd name="connsiteY627" fmla="*/ 3245859 h 7289002"/>
              <a:gd name="connsiteX628" fmla="*/ 6224347 w 7146287"/>
              <a:gd name="connsiteY628" fmla="*/ 3245859 h 7289002"/>
              <a:gd name="connsiteX629" fmla="*/ 6224347 w 7146287"/>
              <a:gd name="connsiteY629" fmla="*/ 4027119 h 7289002"/>
              <a:gd name="connsiteX630" fmla="*/ 6186770 w 7146287"/>
              <a:gd name="connsiteY630" fmla="*/ 4027119 h 7289002"/>
              <a:gd name="connsiteX631" fmla="*/ 6080261 w 7146287"/>
              <a:gd name="connsiteY631" fmla="*/ 3920607 h 7289002"/>
              <a:gd name="connsiteX632" fmla="*/ 6080261 w 7146287"/>
              <a:gd name="connsiteY632" fmla="*/ 3644647 h 7289002"/>
              <a:gd name="connsiteX633" fmla="*/ 6080613 w 7146287"/>
              <a:gd name="connsiteY633" fmla="*/ 3636545 h 7289002"/>
              <a:gd name="connsiteX634" fmla="*/ 6080261 w 7146287"/>
              <a:gd name="connsiteY634" fmla="*/ 3628442 h 7289002"/>
              <a:gd name="connsiteX635" fmla="*/ 6080261 w 7146287"/>
              <a:gd name="connsiteY635" fmla="*/ 3352483 h 7289002"/>
              <a:gd name="connsiteX636" fmla="*/ 6080261 w 7146287"/>
              <a:gd name="connsiteY636" fmla="*/ 3352366 h 7289002"/>
              <a:gd name="connsiteX637" fmla="*/ 6186770 w 7146287"/>
              <a:gd name="connsiteY637" fmla="*/ 3245859 h 7289002"/>
              <a:gd name="connsiteX638" fmla="*/ 5198835 w 7146287"/>
              <a:gd name="connsiteY638" fmla="*/ 3245859 h 7289002"/>
              <a:gd name="connsiteX639" fmla="*/ 5236413 w 7146287"/>
              <a:gd name="connsiteY639" fmla="*/ 3245859 h 7289002"/>
              <a:gd name="connsiteX640" fmla="*/ 5236413 w 7146287"/>
              <a:gd name="connsiteY640" fmla="*/ 3245978 h 7289002"/>
              <a:gd name="connsiteX641" fmla="*/ 5342921 w 7146287"/>
              <a:gd name="connsiteY641" fmla="*/ 3352483 h 7289002"/>
              <a:gd name="connsiteX642" fmla="*/ 5342921 w 7146287"/>
              <a:gd name="connsiteY642" fmla="*/ 3628442 h 7289002"/>
              <a:gd name="connsiteX643" fmla="*/ 5342569 w 7146287"/>
              <a:gd name="connsiteY643" fmla="*/ 3636545 h 7289002"/>
              <a:gd name="connsiteX644" fmla="*/ 5342921 w 7146287"/>
              <a:gd name="connsiteY644" fmla="*/ 3644647 h 7289002"/>
              <a:gd name="connsiteX645" fmla="*/ 5342921 w 7146287"/>
              <a:gd name="connsiteY645" fmla="*/ 3920607 h 7289002"/>
              <a:gd name="connsiteX646" fmla="*/ 5236413 w 7146287"/>
              <a:gd name="connsiteY646" fmla="*/ 4027119 h 7289002"/>
              <a:gd name="connsiteX647" fmla="*/ 5198835 w 7146287"/>
              <a:gd name="connsiteY647" fmla="*/ 4027119 h 7289002"/>
              <a:gd name="connsiteX648" fmla="*/ 3908639 w 7146287"/>
              <a:gd name="connsiteY648" fmla="*/ 3245859 h 7289002"/>
              <a:gd name="connsiteX649" fmla="*/ 3946216 w 7146287"/>
              <a:gd name="connsiteY649" fmla="*/ 3245859 h 7289002"/>
              <a:gd name="connsiteX650" fmla="*/ 3946216 w 7146287"/>
              <a:gd name="connsiteY650" fmla="*/ 4027119 h 7289002"/>
              <a:gd name="connsiteX651" fmla="*/ 3908639 w 7146287"/>
              <a:gd name="connsiteY651" fmla="*/ 4027119 h 7289002"/>
              <a:gd name="connsiteX652" fmla="*/ 3802130 w 7146287"/>
              <a:gd name="connsiteY652" fmla="*/ 3920607 h 7289002"/>
              <a:gd name="connsiteX653" fmla="*/ 3802130 w 7146287"/>
              <a:gd name="connsiteY653" fmla="*/ 3644647 h 7289002"/>
              <a:gd name="connsiteX654" fmla="*/ 3802482 w 7146287"/>
              <a:gd name="connsiteY654" fmla="*/ 3636545 h 7289002"/>
              <a:gd name="connsiteX655" fmla="*/ 3802130 w 7146287"/>
              <a:gd name="connsiteY655" fmla="*/ 3628442 h 7289002"/>
              <a:gd name="connsiteX656" fmla="*/ 3802130 w 7146287"/>
              <a:gd name="connsiteY656" fmla="*/ 3352483 h 7289002"/>
              <a:gd name="connsiteX657" fmla="*/ 3802130 w 7146287"/>
              <a:gd name="connsiteY657" fmla="*/ 3352366 h 7289002"/>
              <a:gd name="connsiteX658" fmla="*/ 3908639 w 7146287"/>
              <a:gd name="connsiteY658" fmla="*/ 3245859 h 7289002"/>
              <a:gd name="connsiteX659" fmla="*/ 2920704 w 7146287"/>
              <a:gd name="connsiteY659" fmla="*/ 3245859 h 7289002"/>
              <a:gd name="connsiteX660" fmla="*/ 2958281 w 7146287"/>
              <a:gd name="connsiteY660" fmla="*/ 3245859 h 7289002"/>
              <a:gd name="connsiteX661" fmla="*/ 2958281 w 7146287"/>
              <a:gd name="connsiteY661" fmla="*/ 3245978 h 7289002"/>
              <a:gd name="connsiteX662" fmla="*/ 3064791 w 7146287"/>
              <a:gd name="connsiteY662" fmla="*/ 3352483 h 7289002"/>
              <a:gd name="connsiteX663" fmla="*/ 3064791 w 7146287"/>
              <a:gd name="connsiteY663" fmla="*/ 3628442 h 7289002"/>
              <a:gd name="connsiteX664" fmla="*/ 3064438 w 7146287"/>
              <a:gd name="connsiteY664" fmla="*/ 3636545 h 7289002"/>
              <a:gd name="connsiteX665" fmla="*/ 3064791 w 7146287"/>
              <a:gd name="connsiteY665" fmla="*/ 3644647 h 7289002"/>
              <a:gd name="connsiteX666" fmla="*/ 3064791 w 7146287"/>
              <a:gd name="connsiteY666" fmla="*/ 3920607 h 7289002"/>
              <a:gd name="connsiteX667" fmla="*/ 2958281 w 7146287"/>
              <a:gd name="connsiteY667" fmla="*/ 4027119 h 7289002"/>
              <a:gd name="connsiteX668" fmla="*/ 2920704 w 7146287"/>
              <a:gd name="connsiteY668" fmla="*/ 4027119 h 7289002"/>
              <a:gd name="connsiteX669" fmla="*/ 6295979 w 7146287"/>
              <a:gd name="connsiteY669" fmla="*/ 3123616 h 7289002"/>
              <a:gd name="connsiteX670" fmla="*/ 6410355 w 7146287"/>
              <a:gd name="connsiteY670" fmla="*/ 3123616 h 7289002"/>
              <a:gd name="connsiteX671" fmla="*/ 6481987 w 7146287"/>
              <a:gd name="connsiteY671" fmla="*/ 3193488 h 7289002"/>
              <a:gd name="connsiteX672" fmla="*/ 6481987 w 7146287"/>
              <a:gd name="connsiteY672" fmla="*/ 3245859 h 7289002"/>
              <a:gd name="connsiteX673" fmla="*/ 6224347 w 7146287"/>
              <a:gd name="connsiteY673" fmla="*/ 3245859 h 7289002"/>
              <a:gd name="connsiteX674" fmla="*/ 6224347 w 7146287"/>
              <a:gd name="connsiteY674" fmla="*/ 3193488 h 7289002"/>
              <a:gd name="connsiteX675" fmla="*/ 6295979 w 7146287"/>
              <a:gd name="connsiteY675" fmla="*/ 3123616 h 7289002"/>
              <a:gd name="connsiteX676" fmla="*/ 5012827 w 7146287"/>
              <a:gd name="connsiteY676" fmla="*/ 3123616 h 7289002"/>
              <a:gd name="connsiteX677" fmla="*/ 5127203 w 7146287"/>
              <a:gd name="connsiteY677" fmla="*/ 3123616 h 7289002"/>
              <a:gd name="connsiteX678" fmla="*/ 5198835 w 7146287"/>
              <a:gd name="connsiteY678" fmla="*/ 3193488 h 7289002"/>
              <a:gd name="connsiteX679" fmla="*/ 5198835 w 7146287"/>
              <a:gd name="connsiteY679" fmla="*/ 3245859 h 7289002"/>
              <a:gd name="connsiteX680" fmla="*/ 4941195 w 7146287"/>
              <a:gd name="connsiteY680" fmla="*/ 3245859 h 7289002"/>
              <a:gd name="connsiteX681" fmla="*/ 4941195 w 7146287"/>
              <a:gd name="connsiteY681" fmla="*/ 3193488 h 7289002"/>
              <a:gd name="connsiteX682" fmla="*/ 5012827 w 7146287"/>
              <a:gd name="connsiteY682" fmla="*/ 3123616 h 7289002"/>
              <a:gd name="connsiteX683" fmla="*/ 4017848 w 7146287"/>
              <a:gd name="connsiteY683" fmla="*/ 3123616 h 7289002"/>
              <a:gd name="connsiteX684" fmla="*/ 4132224 w 7146287"/>
              <a:gd name="connsiteY684" fmla="*/ 3123616 h 7289002"/>
              <a:gd name="connsiteX685" fmla="*/ 4203856 w 7146287"/>
              <a:gd name="connsiteY685" fmla="*/ 3193488 h 7289002"/>
              <a:gd name="connsiteX686" fmla="*/ 4203856 w 7146287"/>
              <a:gd name="connsiteY686" fmla="*/ 3245859 h 7289002"/>
              <a:gd name="connsiteX687" fmla="*/ 3946216 w 7146287"/>
              <a:gd name="connsiteY687" fmla="*/ 3245859 h 7289002"/>
              <a:gd name="connsiteX688" fmla="*/ 3946216 w 7146287"/>
              <a:gd name="connsiteY688" fmla="*/ 3193488 h 7289002"/>
              <a:gd name="connsiteX689" fmla="*/ 4017848 w 7146287"/>
              <a:gd name="connsiteY689" fmla="*/ 3123616 h 7289002"/>
              <a:gd name="connsiteX690" fmla="*/ 2734696 w 7146287"/>
              <a:gd name="connsiteY690" fmla="*/ 3123616 h 7289002"/>
              <a:gd name="connsiteX691" fmla="*/ 2849073 w 7146287"/>
              <a:gd name="connsiteY691" fmla="*/ 3123616 h 7289002"/>
              <a:gd name="connsiteX692" fmla="*/ 2920704 w 7146287"/>
              <a:gd name="connsiteY692" fmla="*/ 3193488 h 7289002"/>
              <a:gd name="connsiteX693" fmla="*/ 2920704 w 7146287"/>
              <a:gd name="connsiteY693" fmla="*/ 3245859 h 7289002"/>
              <a:gd name="connsiteX694" fmla="*/ 2663064 w 7146287"/>
              <a:gd name="connsiteY694" fmla="*/ 3245859 h 7289002"/>
              <a:gd name="connsiteX695" fmla="*/ 2663064 w 7146287"/>
              <a:gd name="connsiteY695" fmla="*/ 3193488 h 7289002"/>
              <a:gd name="connsiteX696" fmla="*/ 2734696 w 7146287"/>
              <a:gd name="connsiteY696" fmla="*/ 3123616 h 7289002"/>
              <a:gd name="connsiteX697" fmla="*/ 1739716 w 7146287"/>
              <a:gd name="connsiteY697" fmla="*/ 3123616 h 7289002"/>
              <a:gd name="connsiteX698" fmla="*/ 1854092 w 7146287"/>
              <a:gd name="connsiteY698" fmla="*/ 3123616 h 7289002"/>
              <a:gd name="connsiteX699" fmla="*/ 1925724 w 7146287"/>
              <a:gd name="connsiteY699" fmla="*/ 3193488 h 7289002"/>
              <a:gd name="connsiteX700" fmla="*/ 1925724 w 7146287"/>
              <a:gd name="connsiteY700" fmla="*/ 3245859 h 7289002"/>
              <a:gd name="connsiteX701" fmla="*/ 1668085 w 7146287"/>
              <a:gd name="connsiteY701" fmla="*/ 3245859 h 7289002"/>
              <a:gd name="connsiteX702" fmla="*/ 1668085 w 7146287"/>
              <a:gd name="connsiteY702" fmla="*/ 4027119 h 7289002"/>
              <a:gd name="connsiteX703" fmla="*/ 1925724 w 7146287"/>
              <a:gd name="connsiteY703" fmla="*/ 4027119 h 7289002"/>
              <a:gd name="connsiteX704" fmla="*/ 1925724 w 7146287"/>
              <a:gd name="connsiteY704" fmla="*/ 4079491 h 7289002"/>
              <a:gd name="connsiteX705" fmla="*/ 1854092 w 7146287"/>
              <a:gd name="connsiteY705" fmla="*/ 4149363 h 7289002"/>
              <a:gd name="connsiteX706" fmla="*/ 1739716 w 7146287"/>
              <a:gd name="connsiteY706" fmla="*/ 4149363 h 7289002"/>
              <a:gd name="connsiteX707" fmla="*/ 1668084 w 7146287"/>
              <a:gd name="connsiteY707" fmla="*/ 4079491 h 7289002"/>
              <a:gd name="connsiteX708" fmla="*/ 1668084 w 7146287"/>
              <a:gd name="connsiteY708" fmla="*/ 4027119 h 7289002"/>
              <a:gd name="connsiteX709" fmla="*/ 1630508 w 7146287"/>
              <a:gd name="connsiteY709" fmla="*/ 4027119 h 7289002"/>
              <a:gd name="connsiteX710" fmla="*/ 1523999 w 7146287"/>
              <a:gd name="connsiteY710" fmla="*/ 3920607 h 7289002"/>
              <a:gd name="connsiteX711" fmla="*/ 1523999 w 7146287"/>
              <a:gd name="connsiteY711" fmla="*/ 3644647 h 7289002"/>
              <a:gd name="connsiteX712" fmla="*/ 1524351 w 7146287"/>
              <a:gd name="connsiteY712" fmla="*/ 3636545 h 7289002"/>
              <a:gd name="connsiteX713" fmla="*/ 1523999 w 7146287"/>
              <a:gd name="connsiteY713" fmla="*/ 3628442 h 7289002"/>
              <a:gd name="connsiteX714" fmla="*/ 1523999 w 7146287"/>
              <a:gd name="connsiteY714" fmla="*/ 3352483 h 7289002"/>
              <a:gd name="connsiteX715" fmla="*/ 1523999 w 7146287"/>
              <a:gd name="connsiteY715" fmla="*/ 3352366 h 7289002"/>
              <a:gd name="connsiteX716" fmla="*/ 1630508 w 7146287"/>
              <a:gd name="connsiteY716" fmla="*/ 3245859 h 7289002"/>
              <a:gd name="connsiteX717" fmla="*/ 1668084 w 7146287"/>
              <a:gd name="connsiteY717" fmla="*/ 3245859 h 7289002"/>
              <a:gd name="connsiteX718" fmla="*/ 1668084 w 7146287"/>
              <a:gd name="connsiteY718" fmla="*/ 3193488 h 7289002"/>
              <a:gd name="connsiteX719" fmla="*/ 1739716 w 7146287"/>
              <a:gd name="connsiteY719" fmla="*/ 3123616 h 7289002"/>
              <a:gd name="connsiteX720" fmla="*/ 6820889 w 7146287"/>
              <a:gd name="connsiteY720" fmla="*/ 2893574 h 7289002"/>
              <a:gd name="connsiteX721" fmla="*/ 6858466 w 7146287"/>
              <a:gd name="connsiteY721" fmla="*/ 2893574 h 7289002"/>
              <a:gd name="connsiteX722" fmla="*/ 6858466 w 7146287"/>
              <a:gd name="connsiteY722" fmla="*/ 3674827 h 7289002"/>
              <a:gd name="connsiteX723" fmla="*/ 6820889 w 7146287"/>
              <a:gd name="connsiteY723" fmla="*/ 3674827 h 7289002"/>
              <a:gd name="connsiteX724" fmla="*/ 6714380 w 7146287"/>
              <a:gd name="connsiteY724" fmla="*/ 3568318 h 7289002"/>
              <a:gd name="connsiteX725" fmla="*/ 6714380 w 7146287"/>
              <a:gd name="connsiteY725" fmla="*/ 3292362 h 7289002"/>
              <a:gd name="connsiteX726" fmla="*/ 6714732 w 7146287"/>
              <a:gd name="connsiteY726" fmla="*/ 3284260 h 7289002"/>
              <a:gd name="connsiteX727" fmla="*/ 6714380 w 7146287"/>
              <a:gd name="connsiteY727" fmla="*/ 3276157 h 7289002"/>
              <a:gd name="connsiteX728" fmla="*/ 6714380 w 7146287"/>
              <a:gd name="connsiteY728" fmla="*/ 3000200 h 7289002"/>
              <a:gd name="connsiteX729" fmla="*/ 6714380 w 7146287"/>
              <a:gd name="connsiteY729" fmla="*/ 3000083 h 7289002"/>
              <a:gd name="connsiteX730" fmla="*/ 6820889 w 7146287"/>
              <a:gd name="connsiteY730" fmla="*/ 2893574 h 7289002"/>
              <a:gd name="connsiteX731" fmla="*/ 5832954 w 7146287"/>
              <a:gd name="connsiteY731" fmla="*/ 2893574 h 7289002"/>
              <a:gd name="connsiteX732" fmla="*/ 5870532 w 7146287"/>
              <a:gd name="connsiteY732" fmla="*/ 2893574 h 7289002"/>
              <a:gd name="connsiteX733" fmla="*/ 5870532 w 7146287"/>
              <a:gd name="connsiteY733" fmla="*/ 2893689 h 7289002"/>
              <a:gd name="connsiteX734" fmla="*/ 5977040 w 7146287"/>
              <a:gd name="connsiteY734" fmla="*/ 3000200 h 7289002"/>
              <a:gd name="connsiteX735" fmla="*/ 5977040 w 7146287"/>
              <a:gd name="connsiteY735" fmla="*/ 3276157 h 7289002"/>
              <a:gd name="connsiteX736" fmla="*/ 5976688 w 7146287"/>
              <a:gd name="connsiteY736" fmla="*/ 3284260 h 7289002"/>
              <a:gd name="connsiteX737" fmla="*/ 5977040 w 7146287"/>
              <a:gd name="connsiteY737" fmla="*/ 3292362 h 7289002"/>
              <a:gd name="connsiteX738" fmla="*/ 5977040 w 7146287"/>
              <a:gd name="connsiteY738" fmla="*/ 3568318 h 7289002"/>
              <a:gd name="connsiteX739" fmla="*/ 5870532 w 7146287"/>
              <a:gd name="connsiteY739" fmla="*/ 3674827 h 7289002"/>
              <a:gd name="connsiteX740" fmla="*/ 5832954 w 7146287"/>
              <a:gd name="connsiteY740" fmla="*/ 3674827 h 7289002"/>
              <a:gd name="connsiteX741" fmla="*/ 3554823 w 7146287"/>
              <a:gd name="connsiteY741" fmla="*/ 2893574 h 7289002"/>
              <a:gd name="connsiteX742" fmla="*/ 3592400 w 7146287"/>
              <a:gd name="connsiteY742" fmla="*/ 2893574 h 7289002"/>
              <a:gd name="connsiteX743" fmla="*/ 3592400 w 7146287"/>
              <a:gd name="connsiteY743" fmla="*/ 2893689 h 7289002"/>
              <a:gd name="connsiteX744" fmla="*/ 3698909 w 7146287"/>
              <a:gd name="connsiteY744" fmla="*/ 3000200 h 7289002"/>
              <a:gd name="connsiteX745" fmla="*/ 3698909 w 7146287"/>
              <a:gd name="connsiteY745" fmla="*/ 3276157 h 7289002"/>
              <a:gd name="connsiteX746" fmla="*/ 3698557 w 7146287"/>
              <a:gd name="connsiteY746" fmla="*/ 3284260 h 7289002"/>
              <a:gd name="connsiteX747" fmla="*/ 3698909 w 7146287"/>
              <a:gd name="connsiteY747" fmla="*/ 3292362 h 7289002"/>
              <a:gd name="connsiteX748" fmla="*/ 3698909 w 7146287"/>
              <a:gd name="connsiteY748" fmla="*/ 3568318 h 7289002"/>
              <a:gd name="connsiteX749" fmla="*/ 3592400 w 7146287"/>
              <a:gd name="connsiteY749" fmla="*/ 3674827 h 7289002"/>
              <a:gd name="connsiteX750" fmla="*/ 3554823 w 7146287"/>
              <a:gd name="connsiteY750" fmla="*/ 3674827 h 7289002"/>
              <a:gd name="connsiteX751" fmla="*/ 2264626 w 7146287"/>
              <a:gd name="connsiteY751" fmla="*/ 2893574 h 7289002"/>
              <a:gd name="connsiteX752" fmla="*/ 2302203 w 7146287"/>
              <a:gd name="connsiteY752" fmla="*/ 2893574 h 7289002"/>
              <a:gd name="connsiteX753" fmla="*/ 2302203 w 7146287"/>
              <a:gd name="connsiteY753" fmla="*/ 3674827 h 7289002"/>
              <a:gd name="connsiteX754" fmla="*/ 2264626 w 7146287"/>
              <a:gd name="connsiteY754" fmla="*/ 3674827 h 7289002"/>
              <a:gd name="connsiteX755" fmla="*/ 2158117 w 7146287"/>
              <a:gd name="connsiteY755" fmla="*/ 3568318 h 7289002"/>
              <a:gd name="connsiteX756" fmla="*/ 2158117 w 7146287"/>
              <a:gd name="connsiteY756" fmla="*/ 3292362 h 7289002"/>
              <a:gd name="connsiteX757" fmla="*/ 2158469 w 7146287"/>
              <a:gd name="connsiteY757" fmla="*/ 3284260 h 7289002"/>
              <a:gd name="connsiteX758" fmla="*/ 2158117 w 7146287"/>
              <a:gd name="connsiteY758" fmla="*/ 3276157 h 7289002"/>
              <a:gd name="connsiteX759" fmla="*/ 2158117 w 7146287"/>
              <a:gd name="connsiteY759" fmla="*/ 3000200 h 7289002"/>
              <a:gd name="connsiteX760" fmla="*/ 2158117 w 7146287"/>
              <a:gd name="connsiteY760" fmla="*/ 3000083 h 7289002"/>
              <a:gd name="connsiteX761" fmla="*/ 2264626 w 7146287"/>
              <a:gd name="connsiteY761" fmla="*/ 2893574 h 7289002"/>
              <a:gd name="connsiteX762" fmla="*/ 6930098 w 7146287"/>
              <a:gd name="connsiteY762" fmla="*/ 2771333 h 7289002"/>
              <a:gd name="connsiteX763" fmla="*/ 7044474 w 7146287"/>
              <a:gd name="connsiteY763" fmla="*/ 2771333 h 7289002"/>
              <a:gd name="connsiteX764" fmla="*/ 7116106 w 7146287"/>
              <a:gd name="connsiteY764" fmla="*/ 2841203 h 7289002"/>
              <a:gd name="connsiteX765" fmla="*/ 7116106 w 7146287"/>
              <a:gd name="connsiteY765" fmla="*/ 2893574 h 7289002"/>
              <a:gd name="connsiteX766" fmla="*/ 6858466 w 7146287"/>
              <a:gd name="connsiteY766" fmla="*/ 2893574 h 7289002"/>
              <a:gd name="connsiteX767" fmla="*/ 6858466 w 7146287"/>
              <a:gd name="connsiteY767" fmla="*/ 2841203 h 7289002"/>
              <a:gd name="connsiteX768" fmla="*/ 6930098 w 7146287"/>
              <a:gd name="connsiteY768" fmla="*/ 2771333 h 7289002"/>
              <a:gd name="connsiteX769" fmla="*/ 5646946 w 7146287"/>
              <a:gd name="connsiteY769" fmla="*/ 2771333 h 7289002"/>
              <a:gd name="connsiteX770" fmla="*/ 5761322 w 7146287"/>
              <a:gd name="connsiteY770" fmla="*/ 2771333 h 7289002"/>
              <a:gd name="connsiteX771" fmla="*/ 5832954 w 7146287"/>
              <a:gd name="connsiteY771" fmla="*/ 2841203 h 7289002"/>
              <a:gd name="connsiteX772" fmla="*/ 5832954 w 7146287"/>
              <a:gd name="connsiteY772" fmla="*/ 2893574 h 7289002"/>
              <a:gd name="connsiteX773" fmla="*/ 5575314 w 7146287"/>
              <a:gd name="connsiteY773" fmla="*/ 2893574 h 7289002"/>
              <a:gd name="connsiteX774" fmla="*/ 5575314 w 7146287"/>
              <a:gd name="connsiteY774" fmla="*/ 2841203 h 7289002"/>
              <a:gd name="connsiteX775" fmla="*/ 5646946 w 7146287"/>
              <a:gd name="connsiteY775" fmla="*/ 2771333 h 7289002"/>
              <a:gd name="connsiteX776" fmla="*/ 4651966 w 7146287"/>
              <a:gd name="connsiteY776" fmla="*/ 2771333 h 7289002"/>
              <a:gd name="connsiteX777" fmla="*/ 4766342 w 7146287"/>
              <a:gd name="connsiteY777" fmla="*/ 2771333 h 7289002"/>
              <a:gd name="connsiteX778" fmla="*/ 4837974 w 7146287"/>
              <a:gd name="connsiteY778" fmla="*/ 2841203 h 7289002"/>
              <a:gd name="connsiteX779" fmla="*/ 4837974 w 7146287"/>
              <a:gd name="connsiteY779" fmla="*/ 2893574 h 7289002"/>
              <a:gd name="connsiteX780" fmla="*/ 4580335 w 7146287"/>
              <a:gd name="connsiteY780" fmla="*/ 2893574 h 7289002"/>
              <a:gd name="connsiteX781" fmla="*/ 4580335 w 7146287"/>
              <a:gd name="connsiteY781" fmla="*/ 3674827 h 7289002"/>
              <a:gd name="connsiteX782" fmla="*/ 4837974 w 7146287"/>
              <a:gd name="connsiteY782" fmla="*/ 3674827 h 7289002"/>
              <a:gd name="connsiteX783" fmla="*/ 4837974 w 7146287"/>
              <a:gd name="connsiteY783" fmla="*/ 3727202 h 7289002"/>
              <a:gd name="connsiteX784" fmla="*/ 4766342 w 7146287"/>
              <a:gd name="connsiteY784" fmla="*/ 3797071 h 7289002"/>
              <a:gd name="connsiteX785" fmla="*/ 4651966 w 7146287"/>
              <a:gd name="connsiteY785" fmla="*/ 3797071 h 7289002"/>
              <a:gd name="connsiteX786" fmla="*/ 4580334 w 7146287"/>
              <a:gd name="connsiteY786" fmla="*/ 3727202 h 7289002"/>
              <a:gd name="connsiteX787" fmla="*/ 4580334 w 7146287"/>
              <a:gd name="connsiteY787" fmla="*/ 3674827 h 7289002"/>
              <a:gd name="connsiteX788" fmla="*/ 4542758 w 7146287"/>
              <a:gd name="connsiteY788" fmla="*/ 3674827 h 7289002"/>
              <a:gd name="connsiteX789" fmla="*/ 4436249 w 7146287"/>
              <a:gd name="connsiteY789" fmla="*/ 3568318 h 7289002"/>
              <a:gd name="connsiteX790" fmla="*/ 4436249 w 7146287"/>
              <a:gd name="connsiteY790" fmla="*/ 3292362 h 7289002"/>
              <a:gd name="connsiteX791" fmla="*/ 4436601 w 7146287"/>
              <a:gd name="connsiteY791" fmla="*/ 3284260 h 7289002"/>
              <a:gd name="connsiteX792" fmla="*/ 4436249 w 7146287"/>
              <a:gd name="connsiteY792" fmla="*/ 3276157 h 7289002"/>
              <a:gd name="connsiteX793" fmla="*/ 4436249 w 7146287"/>
              <a:gd name="connsiteY793" fmla="*/ 3000200 h 7289002"/>
              <a:gd name="connsiteX794" fmla="*/ 4436249 w 7146287"/>
              <a:gd name="connsiteY794" fmla="*/ 3000083 h 7289002"/>
              <a:gd name="connsiteX795" fmla="*/ 4542758 w 7146287"/>
              <a:gd name="connsiteY795" fmla="*/ 2893574 h 7289002"/>
              <a:gd name="connsiteX796" fmla="*/ 4580334 w 7146287"/>
              <a:gd name="connsiteY796" fmla="*/ 2893574 h 7289002"/>
              <a:gd name="connsiteX797" fmla="*/ 4580334 w 7146287"/>
              <a:gd name="connsiteY797" fmla="*/ 2841203 h 7289002"/>
              <a:gd name="connsiteX798" fmla="*/ 4651966 w 7146287"/>
              <a:gd name="connsiteY798" fmla="*/ 2771333 h 7289002"/>
              <a:gd name="connsiteX799" fmla="*/ 3368815 w 7146287"/>
              <a:gd name="connsiteY799" fmla="*/ 2771333 h 7289002"/>
              <a:gd name="connsiteX800" fmla="*/ 3483191 w 7146287"/>
              <a:gd name="connsiteY800" fmla="*/ 2771333 h 7289002"/>
              <a:gd name="connsiteX801" fmla="*/ 3554823 w 7146287"/>
              <a:gd name="connsiteY801" fmla="*/ 2841203 h 7289002"/>
              <a:gd name="connsiteX802" fmla="*/ 3554823 w 7146287"/>
              <a:gd name="connsiteY802" fmla="*/ 2893574 h 7289002"/>
              <a:gd name="connsiteX803" fmla="*/ 3297183 w 7146287"/>
              <a:gd name="connsiteY803" fmla="*/ 2893574 h 7289002"/>
              <a:gd name="connsiteX804" fmla="*/ 3297183 w 7146287"/>
              <a:gd name="connsiteY804" fmla="*/ 2841203 h 7289002"/>
              <a:gd name="connsiteX805" fmla="*/ 3368815 w 7146287"/>
              <a:gd name="connsiteY805" fmla="*/ 2771333 h 7289002"/>
              <a:gd name="connsiteX806" fmla="*/ 2373835 w 7146287"/>
              <a:gd name="connsiteY806" fmla="*/ 2771333 h 7289002"/>
              <a:gd name="connsiteX807" fmla="*/ 2488211 w 7146287"/>
              <a:gd name="connsiteY807" fmla="*/ 2771333 h 7289002"/>
              <a:gd name="connsiteX808" fmla="*/ 2559844 w 7146287"/>
              <a:gd name="connsiteY808" fmla="*/ 2841203 h 7289002"/>
              <a:gd name="connsiteX809" fmla="*/ 2559844 w 7146287"/>
              <a:gd name="connsiteY809" fmla="*/ 2893574 h 7289002"/>
              <a:gd name="connsiteX810" fmla="*/ 2302203 w 7146287"/>
              <a:gd name="connsiteY810" fmla="*/ 2893574 h 7289002"/>
              <a:gd name="connsiteX811" fmla="*/ 2302203 w 7146287"/>
              <a:gd name="connsiteY811" fmla="*/ 2841203 h 7289002"/>
              <a:gd name="connsiteX812" fmla="*/ 2373835 w 7146287"/>
              <a:gd name="connsiteY812" fmla="*/ 2771333 h 7289002"/>
              <a:gd name="connsiteX813" fmla="*/ 6224347 w 7146287"/>
              <a:gd name="connsiteY813" fmla="*/ 2641456 h 7289002"/>
              <a:gd name="connsiteX814" fmla="*/ 6481987 w 7146287"/>
              <a:gd name="connsiteY814" fmla="*/ 2641456 h 7289002"/>
              <a:gd name="connsiteX815" fmla="*/ 6481987 w 7146287"/>
              <a:gd name="connsiteY815" fmla="*/ 2693831 h 7289002"/>
              <a:gd name="connsiteX816" fmla="*/ 6410355 w 7146287"/>
              <a:gd name="connsiteY816" fmla="*/ 2763702 h 7289002"/>
              <a:gd name="connsiteX817" fmla="*/ 6295979 w 7146287"/>
              <a:gd name="connsiteY817" fmla="*/ 2763702 h 7289002"/>
              <a:gd name="connsiteX818" fmla="*/ 6224347 w 7146287"/>
              <a:gd name="connsiteY818" fmla="*/ 2693831 h 7289002"/>
              <a:gd name="connsiteX819" fmla="*/ 4941195 w 7146287"/>
              <a:gd name="connsiteY819" fmla="*/ 2641456 h 7289002"/>
              <a:gd name="connsiteX820" fmla="*/ 5198835 w 7146287"/>
              <a:gd name="connsiteY820" fmla="*/ 2641456 h 7289002"/>
              <a:gd name="connsiteX821" fmla="*/ 5198835 w 7146287"/>
              <a:gd name="connsiteY821" fmla="*/ 2693831 h 7289002"/>
              <a:gd name="connsiteX822" fmla="*/ 5127203 w 7146287"/>
              <a:gd name="connsiteY822" fmla="*/ 2763702 h 7289002"/>
              <a:gd name="connsiteX823" fmla="*/ 5012827 w 7146287"/>
              <a:gd name="connsiteY823" fmla="*/ 2763702 h 7289002"/>
              <a:gd name="connsiteX824" fmla="*/ 4941195 w 7146287"/>
              <a:gd name="connsiteY824" fmla="*/ 2693831 h 7289002"/>
              <a:gd name="connsiteX825" fmla="*/ 3946216 w 7146287"/>
              <a:gd name="connsiteY825" fmla="*/ 2641456 h 7289002"/>
              <a:gd name="connsiteX826" fmla="*/ 4203856 w 7146287"/>
              <a:gd name="connsiteY826" fmla="*/ 2641456 h 7289002"/>
              <a:gd name="connsiteX827" fmla="*/ 4203856 w 7146287"/>
              <a:gd name="connsiteY827" fmla="*/ 2693831 h 7289002"/>
              <a:gd name="connsiteX828" fmla="*/ 4132224 w 7146287"/>
              <a:gd name="connsiteY828" fmla="*/ 2763702 h 7289002"/>
              <a:gd name="connsiteX829" fmla="*/ 4017848 w 7146287"/>
              <a:gd name="connsiteY829" fmla="*/ 2763702 h 7289002"/>
              <a:gd name="connsiteX830" fmla="*/ 3946216 w 7146287"/>
              <a:gd name="connsiteY830" fmla="*/ 2693831 h 7289002"/>
              <a:gd name="connsiteX831" fmla="*/ 2663064 w 7146287"/>
              <a:gd name="connsiteY831" fmla="*/ 2641456 h 7289002"/>
              <a:gd name="connsiteX832" fmla="*/ 2920704 w 7146287"/>
              <a:gd name="connsiteY832" fmla="*/ 2641456 h 7289002"/>
              <a:gd name="connsiteX833" fmla="*/ 2920704 w 7146287"/>
              <a:gd name="connsiteY833" fmla="*/ 2693831 h 7289002"/>
              <a:gd name="connsiteX834" fmla="*/ 2849073 w 7146287"/>
              <a:gd name="connsiteY834" fmla="*/ 2763702 h 7289002"/>
              <a:gd name="connsiteX835" fmla="*/ 2734696 w 7146287"/>
              <a:gd name="connsiteY835" fmla="*/ 2763702 h 7289002"/>
              <a:gd name="connsiteX836" fmla="*/ 2663064 w 7146287"/>
              <a:gd name="connsiteY836" fmla="*/ 2693831 h 7289002"/>
              <a:gd name="connsiteX837" fmla="*/ 3297183 w 7146287"/>
              <a:gd name="connsiteY837" fmla="*/ 2289167 h 7289002"/>
              <a:gd name="connsiteX838" fmla="*/ 3554823 w 7146287"/>
              <a:gd name="connsiteY838" fmla="*/ 2289167 h 7289002"/>
              <a:gd name="connsiteX839" fmla="*/ 3554823 w 7146287"/>
              <a:gd name="connsiteY839" fmla="*/ 2341541 h 7289002"/>
              <a:gd name="connsiteX840" fmla="*/ 3483191 w 7146287"/>
              <a:gd name="connsiteY840" fmla="*/ 2411411 h 7289002"/>
              <a:gd name="connsiteX841" fmla="*/ 3368815 w 7146287"/>
              <a:gd name="connsiteY841" fmla="*/ 2411411 h 7289002"/>
              <a:gd name="connsiteX842" fmla="*/ 3297183 w 7146287"/>
              <a:gd name="connsiteY842" fmla="*/ 2341541 h 7289002"/>
              <a:gd name="connsiteX843" fmla="*/ 2302203 w 7146287"/>
              <a:gd name="connsiteY843" fmla="*/ 2289167 h 7289002"/>
              <a:gd name="connsiteX844" fmla="*/ 2559844 w 7146287"/>
              <a:gd name="connsiteY844" fmla="*/ 2289167 h 7289002"/>
              <a:gd name="connsiteX845" fmla="*/ 2559844 w 7146287"/>
              <a:gd name="connsiteY845" fmla="*/ 2341541 h 7289002"/>
              <a:gd name="connsiteX846" fmla="*/ 2488211 w 7146287"/>
              <a:gd name="connsiteY846" fmla="*/ 2411413 h 7289002"/>
              <a:gd name="connsiteX847" fmla="*/ 2373835 w 7146287"/>
              <a:gd name="connsiteY847" fmla="*/ 2411413 h 7289002"/>
              <a:gd name="connsiteX848" fmla="*/ 2302203 w 7146287"/>
              <a:gd name="connsiteY848" fmla="*/ 2341541 h 7289002"/>
              <a:gd name="connsiteX849" fmla="*/ 6858466 w 7146287"/>
              <a:gd name="connsiteY849" fmla="*/ 2289166 h 7289002"/>
              <a:gd name="connsiteX850" fmla="*/ 7116106 w 7146287"/>
              <a:gd name="connsiteY850" fmla="*/ 2289166 h 7289002"/>
              <a:gd name="connsiteX851" fmla="*/ 7116106 w 7146287"/>
              <a:gd name="connsiteY851" fmla="*/ 2341541 h 7289002"/>
              <a:gd name="connsiteX852" fmla="*/ 7044474 w 7146287"/>
              <a:gd name="connsiteY852" fmla="*/ 2411411 h 7289002"/>
              <a:gd name="connsiteX853" fmla="*/ 6930098 w 7146287"/>
              <a:gd name="connsiteY853" fmla="*/ 2411411 h 7289002"/>
              <a:gd name="connsiteX854" fmla="*/ 6858466 w 7146287"/>
              <a:gd name="connsiteY854" fmla="*/ 2341541 h 7289002"/>
              <a:gd name="connsiteX855" fmla="*/ 6186770 w 7146287"/>
              <a:gd name="connsiteY855" fmla="*/ 1860198 h 7289002"/>
              <a:gd name="connsiteX856" fmla="*/ 6224347 w 7146287"/>
              <a:gd name="connsiteY856" fmla="*/ 1860198 h 7289002"/>
              <a:gd name="connsiteX857" fmla="*/ 6224347 w 7146287"/>
              <a:gd name="connsiteY857" fmla="*/ 2641456 h 7289002"/>
              <a:gd name="connsiteX858" fmla="*/ 6186770 w 7146287"/>
              <a:gd name="connsiteY858" fmla="*/ 2641456 h 7289002"/>
              <a:gd name="connsiteX859" fmla="*/ 6080261 w 7146287"/>
              <a:gd name="connsiteY859" fmla="*/ 2534947 h 7289002"/>
              <a:gd name="connsiteX860" fmla="*/ 6080261 w 7146287"/>
              <a:gd name="connsiteY860" fmla="*/ 2258988 h 7289002"/>
              <a:gd name="connsiteX861" fmla="*/ 6080613 w 7146287"/>
              <a:gd name="connsiteY861" fmla="*/ 2250886 h 7289002"/>
              <a:gd name="connsiteX862" fmla="*/ 6080261 w 7146287"/>
              <a:gd name="connsiteY862" fmla="*/ 2242782 h 7289002"/>
              <a:gd name="connsiteX863" fmla="*/ 6080261 w 7146287"/>
              <a:gd name="connsiteY863" fmla="*/ 1966824 h 7289002"/>
              <a:gd name="connsiteX864" fmla="*/ 6080261 w 7146287"/>
              <a:gd name="connsiteY864" fmla="*/ 1966705 h 7289002"/>
              <a:gd name="connsiteX865" fmla="*/ 6186770 w 7146287"/>
              <a:gd name="connsiteY865" fmla="*/ 1860198 h 7289002"/>
              <a:gd name="connsiteX866" fmla="*/ 5198835 w 7146287"/>
              <a:gd name="connsiteY866" fmla="*/ 1860198 h 7289002"/>
              <a:gd name="connsiteX867" fmla="*/ 5236413 w 7146287"/>
              <a:gd name="connsiteY867" fmla="*/ 1860198 h 7289002"/>
              <a:gd name="connsiteX868" fmla="*/ 5236413 w 7146287"/>
              <a:gd name="connsiteY868" fmla="*/ 1860315 h 7289002"/>
              <a:gd name="connsiteX869" fmla="*/ 5342921 w 7146287"/>
              <a:gd name="connsiteY869" fmla="*/ 1966824 h 7289002"/>
              <a:gd name="connsiteX870" fmla="*/ 5342921 w 7146287"/>
              <a:gd name="connsiteY870" fmla="*/ 2242783 h 7289002"/>
              <a:gd name="connsiteX871" fmla="*/ 5342569 w 7146287"/>
              <a:gd name="connsiteY871" fmla="*/ 2250886 h 7289002"/>
              <a:gd name="connsiteX872" fmla="*/ 5342921 w 7146287"/>
              <a:gd name="connsiteY872" fmla="*/ 2258988 h 7289002"/>
              <a:gd name="connsiteX873" fmla="*/ 5342921 w 7146287"/>
              <a:gd name="connsiteY873" fmla="*/ 2534947 h 7289002"/>
              <a:gd name="connsiteX874" fmla="*/ 5236413 w 7146287"/>
              <a:gd name="connsiteY874" fmla="*/ 2641456 h 7289002"/>
              <a:gd name="connsiteX875" fmla="*/ 5198835 w 7146287"/>
              <a:gd name="connsiteY875" fmla="*/ 2641456 h 7289002"/>
              <a:gd name="connsiteX876" fmla="*/ 3908639 w 7146287"/>
              <a:gd name="connsiteY876" fmla="*/ 1860198 h 7289002"/>
              <a:gd name="connsiteX877" fmla="*/ 3946216 w 7146287"/>
              <a:gd name="connsiteY877" fmla="*/ 1860198 h 7289002"/>
              <a:gd name="connsiteX878" fmla="*/ 3946216 w 7146287"/>
              <a:gd name="connsiteY878" fmla="*/ 2641456 h 7289002"/>
              <a:gd name="connsiteX879" fmla="*/ 3908639 w 7146287"/>
              <a:gd name="connsiteY879" fmla="*/ 2641456 h 7289002"/>
              <a:gd name="connsiteX880" fmla="*/ 3802130 w 7146287"/>
              <a:gd name="connsiteY880" fmla="*/ 2534947 h 7289002"/>
              <a:gd name="connsiteX881" fmla="*/ 3802130 w 7146287"/>
              <a:gd name="connsiteY881" fmla="*/ 2258988 h 7289002"/>
              <a:gd name="connsiteX882" fmla="*/ 3802482 w 7146287"/>
              <a:gd name="connsiteY882" fmla="*/ 2250886 h 7289002"/>
              <a:gd name="connsiteX883" fmla="*/ 3802130 w 7146287"/>
              <a:gd name="connsiteY883" fmla="*/ 2242783 h 7289002"/>
              <a:gd name="connsiteX884" fmla="*/ 3802130 w 7146287"/>
              <a:gd name="connsiteY884" fmla="*/ 1966824 h 7289002"/>
              <a:gd name="connsiteX885" fmla="*/ 3802130 w 7146287"/>
              <a:gd name="connsiteY885" fmla="*/ 1966706 h 7289002"/>
              <a:gd name="connsiteX886" fmla="*/ 3908639 w 7146287"/>
              <a:gd name="connsiteY886" fmla="*/ 1860198 h 7289002"/>
              <a:gd name="connsiteX887" fmla="*/ 2920704 w 7146287"/>
              <a:gd name="connsiteY887" fmla="*/ 1860198 h 7289002"/>
              <a:gd name="connsiteX888" fmla="*/ 2958281 w 7146287"/>
              <a:gd name="connsiteY888" fmla="*/ 1860198 h 7289002"/>
              <a:gd name="connsiteX889" fmla="*/ 2958281 w 7146287"/>
              <a:gd name="connsiteY889" fmla="*/ 1860315 h 7289002"/>
              <a:gd name="connsiteX890" fmla="*/ 3064791 w 7146287"/>
              <a:gd name="connsiteY890" fmla="*/ 1966824 h 7289002"/>
              <a:gd name="connsiteX891" fmla="*/ 3064791 w 7146287"/>
              <a:gd name="connsiteY891" fmla="*/ 2242783 h 7289002"/>
              <a:gd name="connsiteX892" fmla="*/ 3064438 w 7146287"/>
              <a:gd name="connsiteY892" fmla="*/ 2250886 h 7289002"/>
              <a:gd name="connsiteX893" fmla="*/ 3064791 w 7146287"/>
              <a:gd name="connsiteY893" fmla="*/ 2258988 h 7289002"/>
              <a:gd name="connsiteX894" fmla="*/ 3064791 w 7146287"/>
              <a:gd name="connsiteY894" fmla="*/ 2534947 h 7289002"/>
              <a:gd name="connsiteX895" fmla="*/ 2958281 w 7146287"/>
              <a:gd name="connsiteY895" fmla="*/ 2641456 h 7289002"/>
              <a:gd name="connsiteX896" fmla="*/ 2920704 w 7146287"/>
              <a:gd name="connsiteY896" fmla="*/ 2641456 h 7289002"/>
              <a:gd name="connsiteX897" fmla="*/ 2734696 w 7146287"/>
              <a:gd name="connsiteY897" fmla="*/ 1737955 h 7289002"/>
              <a:gd name="connsiteX898" fmla="*/ 2849073 w 7146287"/>
              <a:gd name="connsiteY898" fmla="*/ 1737955 h 7289002"/>
              <a:gd name="connsiteX899" fmla="*/ 2920704 w 7146287"/>
              <a:gd name="connsiteY899" fmla="*/ 1807824 h 7289002"/>
              <a:gd name="connsiteX900" fmla="*/ 2920704 w 7146287"/>
              <a:gd name="connsiteY900" fmla="*/ 1860198 h 7289002"/>
              <a:gd name="connsiteX901" fmla="*/ 2663064 w 7146287"/>
              <a:gd name="connsiteY901" fmla="*/ 1860198 h 7289002"/>
              <a:gd name="connsiteX902" fmla="*/ 2663064 w 7146287"/>
              <a:gd name="connsiteY902" fmla="*/ 1807824 h 7289002"/>
              <a:gd name="connsiteX903" fmla="*/ 2734696 w 7146287"/>
              <a:gd name="connsiteY903" fmla="*/ 1737955 h 7289002"/>
              <a:gd name="connsiteX904" fmla="*/ 1739716 w 7146287"/>
              <a:gd name="connsiteY904" fmla="*/ 1737955 h 7289002"/>
              <a:gd name="connsiteX905" fmla="*/ 1854092 w 7146287"/>
              <a:gd name="connsiteY905" fmla="*/ 1737955 h 7289002"/>
              <a:gd name="connsiteX906" fmla="*/ 1925724 w 7146287"/>
              <a:gd name="connsiteY906" fmla="*/ 1807824 h 7289002"/>
              <a:gd name="connsiteX907" fmla="*/ 1925724 w 7146287"/>
              <a:gd name="connsiteY907" fmla="*/ 1860198 h 7289002"/>
              <a:gd name="connsiteX908" fmla="*/ 1668085 w 7146287"/>
              <a:gd name="connsiteY908" fmla="*/ 1860198 h 7289002"/>
              <a:gd name="connsiteX909" fmla="*/ 1668085 w 7146287"/>
              <a:gd name="connsiteY909" fmla="*/ 2641456 h 7289002"/>
              <a:gd name="connsiteX910" fmla="*/ 1925724 w 7146287"/>
              <a:gd name="connsiteY910" fmla="*/ 2641456 h 7289002"/>
              <a:gd name="connsiteX911" fmla="*/ 1925724 w 7146287"/>
              <a:gd name="connsiteY911" fmla="*/ 2693831 h 7289002"/>
              <a:gd name="connsiteX912" fmla="*/ 1854092 w 7146287"/>
              <a:gd name="connsiteY912" fmla="*/ 2763702 h 7289002"/>
              <a:gd name="connsiteX913" fmla="*/ 1739716 w 7146287"/>
              <a:gd name="connsiteY913" fmla="*/ 2763702 h 7289002"/>
              <a:gd name="connsiteX914" fmla="*/ 1668084 w 7146287"/>
              <a:gd name="connsiteY914" fmla="*/ 2693831 h 7289002"/>
              <a:gd name="connsiteX915" fmla="*/ 1668084 w 7146287"/>
              <a:gd name="connsiteY915" fmla="*/ 2641456 h 7289002"/>
              <a:gd name="connsiteX916" fmla="*/ 1630508 w 7146287"/>
              <a:gd name="connsiteY916" fmla="*/ 2641456 h 7289002"/>
              <a:gd name="connsiteX917" fmla="*/ 1523999 w 7146287"/>
              <a:gd name="connsiteY917" fmla="*/ 2534947 h 7289002"/>
              <a:gd name="connsiteX918" fmla="*/ 1523999 w 7146287"/>
              <a:gd name="connsiteY918" fmla="*/ 2258988 h 7289002"/>
              <a:gd name="connsiteX919" fmla="*/ 1524351 w 7146287"/>
              <a:gd name="connsiteY919" fmla="*/ 2250886 h 7289002"/>
              <a:gd name="connsiteX920" fmla="*/ 1523999 w 7146287"/>
              <a:gd name="connsiteY920" fmla="*/ 2242783 h 7289002"/>
              <a:gd name="connsiteX921" fmla="*/ 1523999 w 7146287"/>
              <a:gd name="connsiteY921" fmla="*/ 1966824 h 7289002"/>
              <a:gd name="connsiteX922" fmla="*/ 1523999 w 7146287"/>
              <a:gd name="connsiteY922" fmla="*/ 1966707 h 7289002"/>
              <a:gd name="connsiteX923" fmla="*/ 1630508 w 7146287"/>
              <a:gd name="connsiteY923" fmla="*/ 1860198 h 7289002"/>
              <a:gd name="connsiteX924" fmla="*/ 1668084 w 7146287"/>
              <a:gd name="connsiteY924" fmla="*/ 1860198 h 7289002"/>
              <a:gd name="connsiteX925" fmla="*/ 1668084 w 7146287"/>
              <a:gd name="connsiteY925" fmla="*/ 1807824 h 7289002"/>
              <a:gd name="connsiteX926" fmla="*/ 1739716 w 7146287"/>
              <a:gd name="connsiteY926" fmla="*/ 1737955 h 7289002"/>
              <a:gd name="connsiteX927" fmla="*/ 6295979 w 7146287"/>
              <a:gd name="connsiteY927" fmla="*/ 1737954 h 7289002"/>
              <a:gd name="connsiteX928" fmla="*/ 6410355 w 7146287"/>
              <a:gd name="connsiteY928" fmla="*/ 1737954 h 7289002"/>
              <a:gd name="connsiteX929" fmla="*/ 6481987 w 7146287"/>
              <a:gd name="connsiteY929" fmla="*/ 1807824 h 7289002"/>
              <a:gd name="connsiteX930" fmla="*/ 6481987 w 7146287"/>
              <a:gd name="connsiteY930" fmla="*/ 1860198 h 7289002"/>
              <a:gd name="connsiteX931" fmla="*/ 6224347 w 7146287"/>
              <a:gd name="connsiteY931" fmla="*/ 1860198 h 7289002"/>
              <a:gd name="connsiteX932" fmla="*/ 6224347 w 7146287"/>
              <a:gd name="connsiteY932" fmla="*/ 1807824 h 7289002"/>
              <a:gd name="connsiteX933" fmla="*/ 6295979 w 7146287"/>
              <a:gd name="connsiteY933" fmla="*/ 1737954 h 7289002"/>
              <a:gd name="connsiteX934" fmla="*/ 5012827 w 7146287"/>
              <a:gd name="connsiteY934" fmla="*/ 1737954 h 7289002"/>
              <a:gd name="connsiteX935" fmla="*/ 5127203 w 7146287"/>
              <a:gd name="connsiteY935" fmla="*/ 1737954 h 7289002"/>
              <a:gd name="connsiteX936" fmla="*/ 5198835 w 7146287"/>
              <a:gd name="connsiteY936" fmla="*/ 1807824 h 7289002"/>
              <a:gd name="connsiteX937" fmla="*/ 5198835 w 7146287"/>
              <a:gd name="connsiteY937" fmla="*/ 1860198 h 7289002"/>
              <a:gd name="connsiteX938" fmla="*/ 4941195 w 7146287"/>
              <a:gd name="connsiteY938" fmla="*/ 1860198 h 7289002"/>
              <a:gd name="connsiteX939" fmla="*/ 4941195 w 7146287"/>
              <a:gd name="connsiteY939" fmla="*/ 1807824 h 7289002"/>
              <a:gd name="connsiteX940" fmla="*/ 5012827 w 7146287"/>
              <a:gd name="connsiteY940" fmla="*/ 1737954 h 7289002"/>
              <a:gd name="connsiteX941" fmla="*/ 4017848 w 7146287"/>
              <a:gd name="connsiteY941" fmla="*/ 1737954 h 7289002"/>
              <a:gd name="connsiteX942" fmla="*/ 4132224 w 7146287"/>
              <a:gd name="connsiteY942" fmla="*/ 1737954 h 7289002"/>
              <a:gd name="connsiteX943" fmla="*/ 4203856 w 7146287"/>
              <a:gd name="connsiteY943" fmla="*/ 1807824 h 7289002"/>
              <a:gd name="connsiteX944" fmla="*/ 4203856 w 7146287"/>
              <a:gd name="connsiteY944" fmla="*/ 1860198 h 7289002"/>
              <a:gd name="connsiteX945" fmla="*/ 3946216 w 7146287"/>
              <a:gd name="connsiteY945" fmla="*/ 1860198 h 7289002"/>
              <a:gd name="connsiteX946" fmla="*/ 3946216 w 7146287"/>
              <a:gd name="connsiteY946" fmla="*/ 1807824 h 7289002"/>
              <a:gd name="connsiteX947" fmla="*/ 4017848 w 7146287"/>
              <a:gd name="connsiteY947" fmla="*/ 1737954 h 7289002"/>
              <a:gd name="connsiteX948" fmla="*/ 5832954 w 7146287"/>
              <a:gd name="connsiteY948" fmla="*/ 1507910 h 7289002"/>
              <a:gd name="connsiteX949" fmla="*/ 5870532 w 7146287"/>
              <a:gd name="connsiteY949" fmla="*/ 1507910 h 7289002"/>
              <a:gd name="connsiteX950" fmla="*/ 5870532 w 7146287"/>
              <a:gd name="connsiteY950" fmla="*/ 1508027 h 7289002"/>
              <a:gd name="connsiteX951" fmla="*/ 5977040 w 7146287"/>
              <a:gd name="connsiteY951" fmla="*/ 1614535 h 7289002"/>
              <a:gd name="connsiteX952" fmla="*/ 5977040 w 7146287"/>
              <a:gd name="connsiteY952" fmla="*/ 1890494 h 7289002"/>
              <a:gd name="connsiteX953" fmla="*/ 5976688 w 7146287"/>
              <a:gd name="connsiteY953" fmla="*/ 1898597 h 7289002"/>
              <a:gd name="connsiteX954" fmla="*/ 5977040 w 7146287"/>
              <a:gd name="connsiteY954" fmla="*/ 1906698 h 7289002"/>
              <a:gd name="connsiteX955" fmla="*/ 5977040 w 7146287"/>
              <a:gd name="connsiteY955" fmla="*/ 2182658 h 7289002"/>
              <a:gd name="connsiteX956" fmla="*/ 5870532 w 7146287"/>
              <a:gd name="connsiteY956" fmla="*/ 2289167 h 7289002"/>
              <a:gd name="connsiteX957" fmla="*/ 5832954 w 7146287"/>
              <a:gd name="connsiteY957" fmla="*/ 2289167 h 7289002"/>
              <a:gd name="connsiteX958" fmla="*/ 5832954 w 7146287"/>
              <a:gd name="connsiteY958" fmla="*/ 2341541 h 7289002"/>
              <a:gd name="connsiteX959" fmla="*/ 5761322 w 7146287"/>
              <a:gd name="connsiteY959" fmla="*/ 2411411 h 7289002"/>
              <a:gd name="connsiteX960" fmla="*/ 5646946 w 7146287"/>
              <a:gd name="connsiteY960" fmla="*/ 2411411 h 7289002"/>
              <a:gd name="connsiteX961" fmla="*/ 5575314 w 7146287"/>
              <a:gd name="connsiteY961" fmla="*/ 2341541 h 7289002"/>
              <a:gd name="connsiteX962" fmla="*/ 5575314 w 7146287"/>
              <a:gd name="connsiteY962" fmla="*/ 2289166 h 7289002"/>
              <a:gd name="connsiteX963" fmla="*/ 5832954 w 7146287"/>
              <a:gd name="connsiteY963" fmla="*/ 2289166 h 7289002"/>
              <a:gd name="connsiteX964" fmla="*/ 3554823 w 7146287"/>
              <a:gd name="connsiteY964" fmla="*/ 1507910 h 7289002"/>
              <a:gd name="connsiteX965" fmla="*/ 3592400 w 7146287"/>
              <a:gd name="connsiteY965" fmla="*/ 1507910 h 7289002"/>
              <a:gd name="connsiteX966" fmla="*/ 3592400 w 7146287"/>
              <a:gd name="connsiteY966" fmla="*/ 1508027 h 7289002"/>
              <a:gd name="connsiteX967" fmla="*/ 3698909 w 7146287"/>
              <a:gd name="connsiteY967" fmla="*/ 1614535 h 7289002"/>
              <a:gd name="connsiteX968" fmla="*/ 3698909 w 7146287"/>
              <a:gd name="connsiteY968" fmla="*/ 1890494 h 7289002"/>
              <a:gd name="connsiteX969" fmla="*/ 3698557 w 7146287"/>
              <a:gd name="connsiteY969" fmla="*/ 1898597 h 7289002"/>
              <a:gd name="connsiteX970" fmla="*/ 3698909 w 7146287"/>
              <a:gd name="connsiteY970" fmla="*/ 1906698 h 7289002"/>
              <a:gd name="connsiteX971" fmla="*/ 3698909 w 7146287"/>
              <a:gd name="connsiteY971" fmla="*/ 2182658 h 7289002"/>
              <a:gd name="connsiteX972" fmla="*/ 3592400 w 7146287"/>
              <a:gd name="connsiteY972" fmla="*/ 2289167 h 7289002"/>
              <a:gd name="connsiteX973" fmla="*/ 3554823 w 7146287"/>
              <a:gd name="connsiteY973" fmla="*/ 2289167 h 7289002"/>
              <a:gd name="connsiteX974" fmla="*/ 2264626 w 7146287"/>
              <a:gd name="connsiteY974" fmla="*/ 1507910 h 7289002"/>
              <a:gd name="connsiteX975" fmla="*/ 2302203 w 7146287"/>
              <a:gd name="connsiteY975" fmla="*/ 1507910 h 7289002"/>
              <a:gd name="connsiteX976" fmla="*/ 2302203 w 7146287"/>
              <a:gd name="connsiteY976" fmla="*/ 2289167 h 7289002"/>
              <a:gd name="connsiteX977" fmla="*/ 2264626 w 7146287"/>
              <a:gd name="connsiteY977" fmla="*/ 2289167 h 7289002"/>
              <a:gd name="connsiteX978" fmla="*/ 2158117 w 7146287"/>
              <a:gd name="connsiteY978" fmla="*/ 2182658 h 7289002"/>
              <a:gd name="connsiteX979" fmla="*/ 2158117 w 7146287"/>
              <a:gd name="connsiteY979" fmla="*/ 1906698 h 7289002"/>
              <a:gd name="connsiteX980" fmla="*/ 2158469 w 7146287"/>
              <a:gd name="connsiteY980" fmla="*/ 1898597 h 7289002"/>
              <a:gd name="connsiteX981" fmla="*/ 2158117 w 7146287"/>
              <a:gd name="connsiteY981" fmla="*/ 1890494 h 7289002"/>
              <a:gd name="connsiteX982" fmla="*/ 2158117 w 7146287"/>
              <a:gd name="connsiteY982" fmla="*/ 1614536 h 7289002"/>
              <a:gd name="connsiteX983" fmla="*/ 2158117 w 7146287"/>
              <a:gd name="connsiteY983" fmla="*/ 1614418 h 7289002"/>
              <a:gd name="connsiteX984" fmla="*/ 2264626 w 7146287"/>
              <a:gd name="connsiteY984" fmla="*/ 1507910 h 7289002"/>
              <a:gd name="connsiteX985" fmla="*/ 6820889 w 7146287"/>
              <a:gd name="connsiteY985" fmla="*/ 1507909 h 7289002"/>
              <a:gd name="connsiteX986" fmla="*/ 6858466 w 7146287"/>
              <a:gd name="connsiteY986" fmla="*/ 1507909 h 7289002"/>
              <a:gd name="connsiteX987" fmla="*/ 6858466 w 7146287"/>
              <a:gd name="connsiteY987" fmla="*/ 2289166 h 7289002"/>
              <a:gd name="connsiteX988" fmla="*/ 6820889 w 7146287"/>
              <a:gd name="connsiteY988" fmla="*/ 2289166 h 7289002"/>
              <a:gd name="connsiteX989" fmla="*/ 6714380 w 7146287"/>
              <a:gd name="connsiteY989" fmla="*/ 2182658 h 7289002"/>
              <a:gd name="connsiteX990" fmla="*/ 6714380 w 7146287"/>
              <a:gd name="connsiteY990" fmla="*/ 1906698 h 7289002"/>
              <a:gd name="connsiteX991" fmla="*/ 6714732 w 7146287"/>
              <a:gd name="connsiteY991" fmla="*/ 1898597 h 7289002"/>
              <a:gd name="connsiteX992" fmla="*/ 6714380 w 7146287"/>
              <a:gd name="connsiteY992" fmla="*/ 1890493 h 7289002"/>
              <a:gd name="connsiteX993" fmla="*/ 6714380 w 7146287"/>
              <a:gd name="connsiteY993" fmla="*/ 1614535 h 7289002"/>
              <a:gd name="connsiteX994" fmla="*/ 6714380 w 7146287"/>
              <a:gd name="connsiteY994" fmla="*/ 1614417 h 7289002"/>
              <a:gd name="connsiteX995" fmla="*/ 6820889 w 7146287"/>
              <a:gd name="connsiteY995" fmla="*/ 1507909 h 7289002"/>
              <a:gd name="connsiteX996" fmla="*/ 6930098 w 7146287"/>
              <a:gd name="connsiteY996" fmla="*/ 1385666 h 7289002"/>
              <a:gd name="connsiteX997" fmla="*/ 7044474 w 7146287"/>
              <a:gd name="connsiteY997" fmla="*/ 1385666 h 7289002"/>
              <a:gd name="connsiteX998" fmla="*/ 7116106 w 7146287"/>
              <a:gd name="connsiteY998" fmla="*/ 1455536 h 7289002"/>
              <a:gd name="connsiteX999" fmla="*/ 7116106 w 7146287"/>
              <a:gd name="connsiteY999" fmla="*/ 1507909 h 7289002"/>
              <a:gd name="connsiteX1000" fmla="*/ 6858466 w 7146287"/>
              <a:gd name="connsiteY1000" fmla="*/ 1507909 h 7289002"/>
              <a:gd name="connsiteX1001" fmla="*/ 6858466 w 7146287"/>
              <a:gd name="connsiteY1001" fmla="*/ 1455536 h 7289002"/>
              <a:gd name="connsiteX1002" fmla="*/ 6930098 w 7146287"/>
              <a:gd name="connsiteY1002" fmla="*/ 1385666 h 7289002"/>
              <a:gd name="connsiteX1003" fmla="*/ 5646946 w 7146287"/>
              <a:gd name="connsiteY1003" fmla="*/ 1385666 h 7289002"/>
              <a:gd name="connsiteX1004" fmla="*/ 5761322 w 7146287"/>
              <a:gd name="connsiteY1004" fmla="*/ 1385666 h 7289002"/>
              <a:gd name="connsiteX1005" fmla="*/ 5832954 w 7146287"/>
              <a:gd name="connsiteY1005" fmla="*/ 1455536 h 7289002"/>
              <a:gd name="connsiteX1006" fmla="*/ 5832954 w 7146287"/>
              <a:gd name="connsiteY1006" fmla="*/ 1507910 h 7289002"/>
              <a:gd name="connsiteX1007" fmla="*/ 5575314 w 7146287"/>
              <a:gd name="connsiteY1007" fmla="*/ 1507910 h 7289002"/>
              <a:gd name="connsiteX1008" fmla="*/ 5575314 w 7146287"/>
              <a:gd name="connsiteY1008" fmla="*/ 1455536 h 7289002"/>
              <a:gd name="connsiteX1009" fmla="*/ 5646946 w 7146287"/>
              <a:gd name="connsiteY1009" fmla="*/ 1385666 h 7289002"/>
              <a:gd name="connsiteX1010" fmla="*/ 4651966 w 7146287"/>
              <a:gd name="connsiteY1010" fmla="*/ 1385666 h 7289002"/>
              <a:gd name="connsiteX1011" fmla="*/ 4766342 w 7146287"/>
              <a:gd name="connsiteY1011" fmla="*/ 1385666 h 7289002"/>
              <a:gd name="connsiteX1012" fmla="*/ 4837974 w 7146287"/>
              <a:gd name="connsiteY1012" fmla="*/ 1455536 h 7289002"/>
              <a:gd name="connsiteX1013" fmla="*/ 4837974 w 7146287"/>
              <a:gd name="connsiteY1013" fmla="*/ 1507910 h 7289002"/>
              <a:gd name="connsiteX1014" fmla="*/ 4580335 w 7146287"/>
              <a:gd name="connsiteY1014" fmla="*/ 1507910 h 7289002"/>
              <a:gd name="connsiteX1015" fmla="*/ 4580335 w 7146287"/>
              <a:gd name="connsiteY1015" fmla="*/ 2289167 h 7289002"/>
              <a:gd name="connsiteX1016" fmla="*/ 4837974 w 7146287"/>
              <a:gd name="connsiteY1016" fmla="*/ 2289167 h 7289002"/>
              <a:gd name="connsiteX1017" fmla="*/ 4837974 w 7146287"/>
              <a:gd name="connsiteY1017" fmla="*/ 2341541 h 7289002"/>
              <a:gd name="connsiteX1018" fmla="*/ 4766342 w 7146287"/>
              <a:gd name="connsiteY1018" fmla="*/ 2411411 h 7289002"/>
              <a:gd name="connsiteX1019" fmla="*/ 4651966 w 7146287"/>
              <a:gd name="connsiteY1019" fmla="*/ 2411411 h 7289002"/>
              <a:gd name="connsiteX1020" fmla="*/ 4580334 w 7146287"/>
              <a:gd name="connsiteY1020" fmla="*/ 2341541 h 7289002"/>
              <a:gd name="connsiteX1021" fmla="*/ 4580334 w 7146287"/>
              <a:gd name="connsiteY1021" fmla="*/ 2289167 h 7289002"/>
              <a:gd name="connsiteX1022" fmla="*/ 4542758 w 7146287"/>
              <a:gd name="connsiteY1022" fmla="*/ 2289167 h 7289002"/>
              <a:gd name="connsiteX1023" fmla="*/ 4436249 w 7146287"/>
              <a:gd name="connsiteY1023" fmla="*/ 2182658 h 7289002"/>
              <a:gd name="connsiteX1024" fmla="*/ 4436249 w 7146287"/>
              <a:gd name="connsiteY1024" fmla="*/ 1906698 h 7289002"/>
              <a:gd name="connsiteX1025" fmla="*/ 4436601 w 7146287"/>
              <a:gd name="connsiteY1025" fmla="*/ 1898597 h 7289002"/>
              <a:gd name="connsiteX1026" fmla="*/ 4436249 w 7146287"/>
              <a:gd name="connsiteY1026" fmla="*/ 1890494 h 7289002"/>
              <a:gd name="connsiteX1027" fmla="*/ 4436249 w 7146287"/>
              <a:gd name="connsiteY1027" fmla="*/ 1614535 h 7289002"/>
              <a:gd name="connsiteX1028" fmla="*/ 4436249 w 7146287"/>
              <a:gd name="connsiteY1028" fmla="*/ 1614417 h 7289002"/>
              <a:gd name="connsiteX1029" fmla="*/ 4542758 w 7146287"/>
              <a:gd name="connsiteY1029" fmla="*/ 1507910 h 7289002"/>
              <a:gd name="connsiteX1030" fmla="*/ 4580334 w 7146287"/>
              <a:gd name="connsiteY1030" fmla="*/ 1507910 h 7289002"/>
              <a:gd name="connsiteX1031" fmla="*/ 4580334 w 7146287"/>
              <a:gd name="connsiteY1031" fmla="*/ 1455536 h 7289002"/>
              <a:gd name="connsiteX1032" fmla="*/ 4651966 w 7146287"/>
              <a:gd name="connsiteY1032" fmla="*/ 1385666 h 7289002"/>
              <a:gd name="connsiteX1033" fmla="*/ 3368815 w 7146287"/>
              <a:gd name="connsiteY1033" fmla="*/ 1385666 h 7289002"/>
              <a:gd name="connsiteX1034" fmla="*/ 3483191 w 7146287"/>
              <a:gd name="connsiteY1034" fmla="*/ 1385666 h 7289002"/>
              <a:gd name="connsiteX1035" fmla="*/ 3554823 w 7146287"/>
              <a:gd name="connsiteY1035" fmla="*/ 1455536 h 7289002"/>
              <a:gd name="connsiteX1036" fmla="*/ 3554823 w 7146287"/>
              <a:gd name="connsiteY1036" fmla="*/ 1507910 h 7289002"/>
              <a:gd name="connsiteX1037" fmla="*/ 3297183 w 7146287"/>
              <a:gd name="connsiteY1037" fmla="*/ 1507910 h 7289002"/>
              <a:gd name="connsiteX1038" fmla="*/ 3297183 w 7146287"/>
              <a:gd name="connsiteY1038" fmla="*/ 1455536 h 7289002"/>
              <a:gd name="connsiteX1039" fmla="*/ 3368815 w 7146287"/>
              <a:gd name="connsiteY1039" fmla="*/ 1385666 h 7289002"/>
              <a:gd name="connsiteX1040" fmla="*/ 2373835 w 7146287"/>
              <a:gd name="connsiteY1040" fmla="*/ 1385666 h 7289002"/>
              <a:gd name="connsiteX1041" fmla="*/ 2488211 w 7146287"/>
              <a:gd name="connsiteY1041" fmla="*/ 1385666 h 7289002"/>
              <a:gd name="connsiteX1042" fmla="*/ 2559844 w 7146287"/>
              <a:gd name="connsiteY1042" fmla="*/ 1455536 h 7289002"/>
              <a:gd name="connsiteX1043" fmla="*/ 2559844 w 7146287"/>
              <a:gd name="connsiteY1043" fmla="*/ 1507910 h 7289002"/>
              <a:gd name="connsiteX1044" fmla="*/ 2302203 w 7146287"/>
              <a:gd name="connsiteY1044" fmla="*/ 1507910 h 7289002"/>
              <a:gd name="connsiteX1045" fmla="*/ 2302203 w 7146287"/>
              <a:gd name="connsiteY1045" fmla="*/ 1455536 h 7289002"/>
              <a:gd name="connsiteX1046" fmla="*/ 2373835 w 7146287"/>
              <a:gd name="connsiteY1046" fmla="*/ 1385666 h 7289002"/>
              <a:gd name="connsiteX1047" fmla="*/ 3908639 w 7146287"/>
              <a:gd name="connsiteY1047" fmla="*/ 474534 h 7289002"/>
              <a:gd name="connsiteX1048" fmla="*/ 3946216 w 7146287"/>
              <a:gd name="connsiteY1048" fmla="*/ 474534 h 7289002"/>
              <a:gd name="connsiteX1049" fmla="*/ 3946216 w 7146287"/>
              <a:gd name="connsiteY1049" fmla="*/ 1255788 h 7289002"/>
              <a:gd name="connsiteX1050" fmla="*/ 4203856 w 7146287"/>
              <a:gd name="connsiteY1050" fmla="*/ 1255788 h 7289002"/>
              <a:gd name="connsiteX1051" fmla="*/ 4203856 w 7146287"/>
              <a:gd name="connsiteY1051" fmla="*/ 1308162 h 7289002"/>
              <a:gd name="connsiteX1052" fmla="*/ 4132224 w 7146287"/>
              <a:gd name="connsiteY1052" fmla="*/ 1378032 h 7289002"/>
              <a:gd name="connsiteX1053" fmla="*/ 4017848 w 7146287"/>
              <a:gd name="connsiteY1053" fmla="*/ 1378032 h 7289002"/>
              <a:gd name="connsiteX1054" fmla="*/ 3946216 w 7146287"/>
              <a:gd name="connsiteY1054" fmla="*/ 1308162 h 7289002"/>
              <a:gd name="connsiteX1055" fmla="*/ 3946216 w 7146287"/>
              <a:gd name="connsiteY1055" fmla="*/ 1255789 h 7289002"/>
              <a:gd name="connsiteX1056" fmla="*/ 3908639 w 7146287"/>
              <a:gd name="connsiteY1056" fmla="*/ 1255789 h 7289002"/>
              <a:gd name="connsiteX1057" fmla="*/ 3802130 w 7146287"/>
              <a:gd name="connsiteY1057" fmla="*/ 1149281 h 7289002"/>
              <a:gd name="connsiteX1058" fmla="*/ 3802130 w 7146287"/>
              <a:gd name="connsiteY1058" fmla="*/ 873322 h 7289002"/>
              <a:gd name="connsiteX1059" fmla="*/ 3802482 w 7146287"/>
              <a:gd name="connsiteY1059" fmla="*/ 865220 h 7289002"/>
              <a:gd name="connsiteX1060" fmla="*/ 3802130 w 7146287"/>
              <a:gd name="connsiteY1060" fmla="*/ 857117 h 7289002"/>
              <a:gd name="connsiteX1061" fmla="*/ 3802130 w 7146287"/>
              <a:gd name="connsiteY1061" fmla="*/ 581159 h 7289002"/>
              <a:gd name="connsiteX1062" fmla="*/ 3802130 w 7146287"/>
              <a:gd name="connsiteY1062" fmla="*/ 581041 h 7289002"/>
              <a:gd name="connsiteX1063" fmla="*/ 3908639 w 7146287"/>
              <a:gd name="connsiteY1063" fmla="*/ 474534 h 7289002"/>
              <a:gd name="connsiteX1064" fmla="*/ 2920704 w 7146287"/>
              <a:gd name="connsiteY1064" fmla="*/ 474534 h 7289002"/>
              <a:gd name="connsiteX1065" fmla="*/ 2958281 w 7146287"/>
              <a:gd name="connsiteY1065" fmla="*/ 474534 h 7289002"/>
              <a:gd name="connsiteX1066" fmla="*/ 2958281 w 7146287"/>
              <a:gd name="connsiteY1066" fmla="*/ 474651 h 7289002"/>
              <a:gd name="connsiteX1067" fmla="*/ 3064791 w 7146287"/>
              <a:gd name="connsiteY1067" fmla="*/ 581159 h 7289002"/>
              <a:gd name="connsiteX1068" fmla="*/ 3064791 w 7146287"/>
              <a:gd name="connsiteY1068" fmla="*/ 857118 h 7289002"/>
              <a:gd name="connsiteX1069" fmla="*/ 3064438 w 7146287"/>
              <a:gd name="connsiteY1069" fmla="*/ 865221 h 7289002"/>
              <a:gd name="connsiteX1070" fmla="*/ 3064791 w 7146287"/>
              <a:gd name="connsiteY1070" fmla="*/ 873323 h 7289002"/>
              <a:gd name="connsiteX1071" fmla="*/ 3064791 w 7146287"/>
              <a:gd name="connsiteY1071" fmla="*/ 1149282 h 7289002"/>
              <a:gd name="connsiteX1072" fmla="*/ 2958281 w 7146287"/>
              <a:gd name="connsiteY1072" fmla="*/ 1255789 h 7289002"/>
              <a:gd name="connsiteX1073" fmla="*/ 2920704 w 7146287"/>
              <a:gd name="connsiteY1073" fmla="*/ 1255789 h 7289002"/>
              <a:gd name="connsiteX1074" fmla="*/ 2920704 w 7146287"/>
              <a:gd name="connsiteY1074" fmla="*/ 1308162 h 7289002"/>
              <a:gd name="connsiteX1075" fmla="*/ 2849073 w 7146287"/>
              <a:gd name="connsiteY1075" fmla="*/ 1378032 h 7289002"/>
              <a:gd name="connsiteX1076" fmla="*/ 2734696 w 7146287"/>
              <a:gd name="connsiteY1076" fmla="*/ 1378032 h 7289002"/>
              <a:gd name="connsiteX1077" fmla="*/ 2663064 w 7146287"/>
              <a:gd name="connsiteY1077" fmla="*/ 1308162 h 7289002"/>
              <a:gd name="connsiteX1078" fmla="*/ 2663064 w 7146287"/>
              <a:gd name="connsiteY1078" fmla="*/ 1255788 h 7289002"/>
              <a:gd name="connsiteX1079" fmla="*/ 2920704 w 7146287"/>
              <a:gd name="connsiteY1079" fmla="*/ 1255788 h 7289002"/>
              <a:gd name="connsiteX1080" fmla="*/ 6186770 w 7146287"/>
              <a:gd name="connsiteY1080" fmla="*/ 474533 h 7289002"/>
              <a:gd name="connsiteX1081" fmla="*/ 6224347 w 7146287"/>
              <a:gd name="connsiteY1081" fmla="*/ 474533 h 7289002"/>
              <a:gd name="connsiteX1082" fmla="*/ 6224347 w 7146287"/>
              <a:gd name="connsiteY1082" fmla="*/ 1255788 h 7289002"/>
              <a:gd name="connsiteX1083" fmla="*/ 6481987 w 7146287"/>
              <a:gd name="connsiteY1083" fmla="*/ 1255788 h 7289002"/>
              <a:gd name="connsiteX1084" fmla="*/ 6481987 w 7146287"/>
              <a:gd name="connsiteY1084" fmla="*/ 1308161 h 7289002"/>
              <a:gd name="connsiteX1085" fmla="*/ 6410355 w 7146287"/>
              <a:gd name="connsiteY1085" fmla="*/ 1378031 h 7289002"/>
              <a:gd name="connsiteX1086" fmla="*/ 6295979 w 7146287"/>
              <a:gd name="connsiteY1086" fmla="*/ 1378031 h 7289002"/>
              <a:gd name="connsiteX1087" fmla="*/ 6224347 w 7146287"/>
              <a:gd name="connsiteY1087" fmla="*/ 1308161 h 7289002"/>
              <a:gd name="connsiteX1088" fmla="*/ 6224347 w 7146287"/>
              <a:gd name="connsiteY1088" fmla="*/ 1255789 h 7289002"/>
              <a:gd name="connsiteX1089" fmla="*/ 6186770 w 7146287"/>
              <a:gd name="connsiteY1089" fmla="*/ 1255789 h 7289002"/>
              <a:gd name="connsiteX1090" fmla="*/ 6080261 w 7146287"/>
              <a:gd name="connsiteY1090" fmla="*/ 1149281 h 7289002"/>
              <a:gd name="connsiteX1091" fmla="*/ 6080261 w 7146287"/>
              <a:gd name="connsiteY1091" fmla="*/ 873322 h 7289002"/>
              <a:gd name="connsiteX1092" fmla="*/ 6080613 w 7146287"/>
              <a:gd name="connsiteY1092" fmla="*/ 865220 h 7289002"/>
              <a:gd name="connsiteX1093" fmla="*/ 6080261 w 7146287"/>
              <a:gd name="connsiteY1093" fmla="*/ 857117 h 7289002"/>
              <a:gd name="connsiteX1094" fmla="*/ 6080261 w 7146287"/>
              <a:gd name="connsiteY1094" fmla="*/ 581159 h 7289002"/>
              <a:gd name="connsiteX1095" fmla="*/ 6080261 w 7146287"/>
              <a:gd name="connsiteY1095" fmla="*/ 581041 h 7289002"/>
              <a:gd name="connsiteX1096" fmla="*/ 6186770 w 7146287"/>
              <a:gd name="connsiteY1096" fmla="*/ 474533 h 7289002"/>
              <a:gd name="connsiteX1097" fmla="*/ 5198835 w 7146287"/>
              <a:gd name="connsiteY1097" fmla="*/ 474533 h 7289002"/>
              <a:gd name="connsiteX1098" fmla="*/ 5236413 w 7146287"/>
              <a:gd name="connsiteY1098" fmla="*/ 474533 h 7289002"/>
              <a:gd name="connsiteX1099" fmla="*/ 5236413 w 7146287"/>
              <a:gd name="connsiteY1099" fmla="*/ 474650 h 7289002"/>
              <a:gd name="connsiteX1100" fmla="*/ 5342921 w 7146287"/>
              <a:gd name="connsiteY1100" fmla="*/ 581159 h 7289002"/>
              <a:gd name="connsiteX1101" fmla="*/ 5342921 w 7146287"/>
              <a:gd name="connsiteY1101" fmla="*/ 857117 h 7289002"/>
              <a:gd name="connsiteX1102" fmla="*/ 5342569 w 7146287"/>
              <a:gd name="connsiteY1102" fmla="*/ 865220 h 7289002"/>
              <a:gd name="connsiteX1103" fmla="*/ 5342921 w 7146287"/>
              <a:gd name="connsiteY1103" fmla="*/ 873322 h 7289002"/>
              <a:gd name="connsiteX1104" fmla="*/ 5342921 w 7146287"/>
              <a:gd name="connsiteY1104" fmla="*/ 1149281 h 7289002"/>
              <a:gd name="connsiteX1105" fmla="*/ 5236413 w 7146287"/>
              <a:gd name="connsiteY1105" fmla="*/ 1255789 h 7289002"/>
              <a:gd name="connsiteX1106" fmla="*/ 5198835 w 7146287"/>
              <a:gd name="connsiteY1106" fmla="*/ 1255789 h 7289002"/>
              <a:gd name="connsiteX1107" fmla="*/ 5198835 w 7146287"/>
              <a:gd name="connsiteY1107" fmla="*/ 1308162 h 7289002"/>
              <a:gd name="connsiteX1108" fmla="*/ 5127203 w 7146287"/>
              <a:gd name="connsiteY1108" fmla="*/ 1378031 h 7289002"/>
              <a:gd name="connsiteX1109" fmla="*/ 5012827 w 7146287"/>
              <a:gd name="connsiteY1109" fmla="*/ 1378031 h 7289002"/>
              <a:gd name="connsiteX1110" fmla="*/ 4941195 w 7146287"/>
              <a:gd name="connsiteY1110" fmla="*/ 1308162 h 7289002"/>
              <a:gd name="connsiteX1111" fmla="*/ 4941195 w 7146287"/>
              <a:gd name="connsiteY1111" fmla="*/ 1255788 h 7289002"/>
              <a:gd name="connsiteX1112" fmla="*/ 5198835 w 7146287"/>
              <a:gd name="connsiteY1112" fmla="*/ 1255788 h 7289002"/>
              <a:gd name="connsiteX1113" fmla="*/ 6295979 w 7146287"/>
              <a:gd name="connsiteY1113" fmla="*/ 352290 h 7289002"/>
              <a:gd name="connsiteX1114" fmla="*/ 6410355 w 7146287"/>
              <a:gd name="connsiteY1114" fmla="*/ 352290 h 7289002"/>
              <a:gd name="connsiteX1115" fmla="*/ 6481987 w 7146287"/>
              <a:gd name="connsiteY1115" fmla="*/ 422160 h 7289002"/>
              <a:gd name="connsiteX1116" fmla="*/ 6481987 w 7146287"/>
              <a:gd name="connsiteY1116" fmla="*/ 474533 h 7289002"/>
              <a:gd name="connsiteX1117" fmla="*/ 6224347 w 7146287"/>
              <a:gd name="connsiteY1117" fmla="*/ 474533 h 7289002"/>
              <a:gd name="connsiteX1118" fmla="*/ 6224347 w 7146287"/>
              <a:gd name="connsiteY1118" fmla="*/ 422160 h 7289002"/>
              <a:gd name="connsiteX1119" fmla="*/ 6295979 w 7146287"/>
              <a:gd name="connsiteY1119" fmla="*/ 352290 h 7289002"/>
              <a:gd name="connsiteX1120" fmla="*/ 5012827 w 7146287"/>
              <a:gd name="connsiteY1120" fmla="*/ 352290 h 7289002"/>
              <a:gd name="connsiteX1121" fmla="*/ 5127203 w 7146287"/>
              <a:gd name="connsiteY1121" fmla="*/ 352290 h 7289002"/>
              <a:gd name="connsiteX1122" fmla="*/ 5198835 w 7146287"/>
              <a:gd name="connsiteY1122" fmla="*/ 422161 h 7289002"/>
              <a:gd name="connsiteX1123" fmla="*/ 5198835 w 7146287"/>
              <a:gd name="connsiteY1123" fmla="*/ 474533 h 7289002"/>
              <a:gd name="connsiteX1124" fmla="*/ 4941195 w 7146287"/>
              <a:gd name="connsiteY1124" fmla="*/ 474533 h 7289002"/>
              <a:gd name="connsiteX1125" fmla="*/ 4941195 w 7146287"/>
              <a:gd name="connsiteY1125" fmla="*/ 422161 h 7289002"/>
              <a:gd name="connsiteX1126" fmla="*/ 5012827 w 7146287"/>
              <a:gd name="connsiteY1126" fmla="*/ 352290 h 7289002"/>
              <a:gd name="connsiteX1127" fmla="*/ 4017848 w 7146287"/>
              <a:gd name="connsiteY1127" fmla="*/ 352290 h 7289002"/>
              <a:gd name="connsiteX1128" fmla="*/ 4132224 w 7146287"/>
              <a:gd name="connsiteY1128" fmla="*/ 352290 h 7289002"/>
              <a:gd name="connsiteX1129" fmla="*/ 4203856 w 7146287"/>
              <a:gd name="connsiteY1129" fmla="*/ 422161 h 7289002"/>
              <a:gd name="connsiteX1130" fmla="*/ 4203856 w 7146287"/>
              <a:gd name="connsiteY1130" fmla="*/ 474534 h 7289002"/>
              <a:gd name="connsiteX1131" fmla="*/ 3946216 w 7146287"/>
              <a:gd name="connsiteY1131" fmla="*/ 474534 h 7289002"/>
              <a:gd name="connsiteX1132" fmla="*/ 3946216 w 7146287"/>
              <a:gd name="connsiteY1132" fmla="*/ 422161 h 7289002"/>
              <a:gd name="connsiteX1133" fmla="*/ 4017848 w 7146287"/>
              <a:gd name="connsiteY1133" fmla="*/ 352290 h 7289002"/>
              <a:gd name="connsiteX1134" fmla="*/ 2734696 w 7146287"/>
              <a:gd name="connsiteY1134" fmla="*/ 352290 h 7289002"/>
              <a:gd name="connsiteX1135" fmla="*/ 2849073 w 7146287"/>
              <a:gd name="connsiteY1135" fmla="*/ 352290 h 7289002"/>
              <a:gd name="connsiteX1136" fmla="*/ 2920704 w 7146287"/>
              <a:gd name="connsiteY1136" fmla="*/ 422161 h 7289002"/>
              <a:gd name="connsiteX1137" fmla="*/ 2920704 w 7146287"/>
              <a:gd name="connsiteY1137" fmla="*/ 474534 h 7289002"/>
              <a:gd name="connsiteX1138" fmla="*/ 2663064 w 7146287"/>
              <a:gd name="connsiteY1138" fmla="*/ 474534 h 7289002"/>
              <a:gd name="connsiteX1139" fmla="*/ 2663064 w 7146287"/>
              <a:gd name="connsiteY1139" fmla="*/ 422161 h 7289002"/>
              <a:gd name="connsiteX1140" fmla="*/ 2734696 w 7146287"/>
              <a:gd name="connsiteY1140" fmla="*/ 352290 h 7289002"/>
              <a:gd name="connsiteX1141" fmla="*/ 1739716 w 7146287"/>
              <a:gd name="connsiteY1141" fmla="*/ 352290 h 7289002"/>
              <a:gd name="connsiteX1142" fmla="*/ 1854092 w 7146287"/>
              <a:gd name="connsiteY1142" fmla="*/ 352290 h 7289002"/>
              <a:gd name="connsiteX1143" fmla="*/ 1925724 w 7146287"/>
              <a:gd name="connsiteY1143" fmla="*/ 422161 h 7289002"/>
              <a:gd name="connsiteX1144" fmla="*/ 1925724 w 7146287"/>
              <a:gd name="connsiteY1144" fmla="*/ 474534 h 7289002"/>
              <a:gd name="connsiteX1145" fmla="*/ 1668085 w 7146287"/>
              <a:gd name="connsiteY1145" fmla="*/ 474534 h 7289002"/>
              <a:gd name="connsiteX1146" fmla="*/ 1668085 w 7146287"/>
              <a:gd name="connsiteY1146" fmla="*/ 1255789 h 7289002"/>
              <a:gd name="connsiteX1147" fmla="*/ 1925724 w 7146287"/>
              <a:gd name="connsiteY1147" fmla="*/ 1255789 h 7289002"/>
              <a:gd name="connsiteX1148" fmla="*/ 1925724 w 7146287"/>
              <a:gd name="connsiteY1148" fmla="*/ 1308162 h 7289002"/>
              <a:gd name="connsiteX1149" fmla="*/ 1854092 w 7146287"/>
              <a:gd name="connsiteY1149" fmla="*/ 1378032 h 7289002"/>
              <a:gd name="connsiteX1150" fmla="*/ 1739716 w 7146287"/>
              <a:gd name="connsiteY1150" fmla="*/ 1378032 h 7289002"/>
              <a:gd name="connsiteX1151" fmla="*/ 1668084 w 7146287"/>
              <a:gd name="connsiteY1151" fmla="*/ 1308162 h 7289002"/>
              <a:gd name="connsiteX1152" fmla="*/ 1668084 w 7146287"/>
              <a:gd name="connsiteY1152" fmla="*/ 1255789 h 7289002"/>
              <a:gd name="connsiteX1153" fmla="*/ 1630508 w 7146287"/>
              <a:gd name="connsiteY1153" fmla="*/ 1255789 h 7289002"/>
              <a:gd name="connsiteX1154" fmla="*/ 1523999 w 7146287"/>
              <a:gd name="connsiteY1154" fmla="*/ 1149282 h 7289002"/>
              <a:gd name="connsiteX1155" fmla="*/ 1523999 w 7146287"/>
              <a:gd name="connsiteY1155" fmla="*/ 873323 h 7289002"/>
              <a:gd name="connsiteX1156" fmla="*/ 1524351 w 7146287"/>
              <a:gd name="connsiteY1156" fmla="*/ 865221 h 7289002"/>
              <a:gd name="connsiteX1157" fmla="*/ 1523999 w 7146287"/>
              <a:gd name="connsiteY1157" fmla="*/ 857118 h 7289002"/>
              <a:gd name="connsiteX1158" fmla="*/ 1523999 w 7146287"/>
              <a:gd name="connsiteY1158" fmla="*/ 581160 h 7289002"/>
              <a:gd name="connsiteX1159" fmla="*/ 1523999 w 7146287"/>
              <a:gd name="connsiteY1159" fmla="*/ 581042 h 7289002"/>
              <a:gd name="connsiteX1160" fmla="*/ 1630508 w 7146287"/>
              <a:gd name="connsiteY1160" fmla="*/ 474534 h 7289002"/>
              <a:gd name="connsiteX1161" fmla="*/ 1668084 w 7146287"/>
              <a:gd name="connsiteY1161" fmla="*/ 474534 h 7289002"/>
              <a:gd name="connsiteX1162" fmla="*/ 1668084 w 7146287"/>
              <a:gd name="connsiteY1162" fmla="*/ 422161 h 7289002"/>
              <a:gd name="connsiteX1163" fmla="*/ 1739716 w 7146287"/>
              <a:gd name="connsiteY1163" fmla="*/ 352290 h 7289002"/>
              <a:gd name="connsiteX1164" fmla="*/ 5832954 w 7146287"/>
              <a:gd name="connsiteY1164" fmla="*/ 122245 h 7289002"/>
              <a:gd name="connsiteX1165" fmla="*/ 5870532 w 7146287"/>
              <a:gd name="connsiteY1165" fmla="*/ 122245 h 7289002"/>
              <a:gd name="connsiteX1166" fmla="*/ 5870532 w 7146287"/>
              <a:gd name="connsiteY1166" fmla="*/ 122362 h 7289002"/>
              <a:gd name="connsiteX1167" fmla="*/ 5977040 w 7146287"/>
              <a:gd name="connsiteY1167" fmla="*/ 228870 h 7289002"/>
              <a:gd name="connsiteX1168" fmla="*/ 5977040 w 7146287"/>
              <a:gd name="connsiteY1168" fmla="*/ 504828 h 7289002"/>
              <a:gd name="connsiteX1169" fmla="*/ 5976688 w 7146287"/>
              <a:gd name="connsiteY1169" fmla="*/ 512931 h 7289002"/>
              <a:gd name="connsiteX1170" fmla="*/ 5977040 w 7146287"/>
              <a:gd name="connsiteY1170" fmla="*/ 521033 h 7289002"/>
              <a:gd name="connsiteX1171" fmla="*/ 5977040 w 7146287"/>
              <a:gd name="connsiteY1171" fmla="*/ 796993 h 7289002"/>
              <a:gd name="connsiteX1172" fmla="*/ 5870532 w 7146287"/>
              <a:gd name="connsiteY1172" fmla="*/ 903500 h 7289002"/>
              <a:gd name="connsiteX1173" fmla="*/ 5832954 w 7146287"/>
              <a:gd name="connsiteY1173" fmla="*/ 903500 h 7289002"/>
              <a:gd name="connsiteX1174" fmla="*/ 5832954 w 7146287"/>
              <a:gd name="connsiteY1174" fmla="*/ 955873 h 7289002"/>
              <a:gd name="connsiteX1175" fmla="*/ 5761322 w 7146287"/>
              <a:gd name="connsiteY1175" fmla="*/ 1025743 h 7289002"/>
              <a:gd name="connsiteX1176" fmla="*/ 5646946 w 7146287"/>
              <a:gd name="connsiteY1176" fmla="*/ 1025743 h 7289002"/>
              <a:gd name="connsiteX1177" fmla="*/ 5575314 w 7146287"/>
              <a:gd name="connsiteY1177" fmla="*/ 955873 h 7289002"/>
              <a:gd name="connsiteX1178" fmla="*/ 5575314 w 7146287"/>
              <a:gd name="connsiteY1178" fmla="*/ 903499 h 7289002"/>
              <a:gd name="connsiteX1179" fmla="*/ 5832954 w 7146287"/>
              <a:gd name="connsiteY1179" fmla="*/ 903499 h 7289002"/>
              <a:gd name="connsiteX1180" fmla="*/ 4542758 w 7146287"/>
              <a:gd name="connsiteY1180" fmla="*/ 122245 h 7289002"/>
              <a:gd name="connsiteX1181" fmla="*/ 4580335 w 7146287"/>
              <a:gd name="connsiteY1181" fmla="*/ 122245 h 7289002"/>
              <a:gd name="connsiteX1182" fmla="*/ 4580335 w 7146287"/>
              <a:gd name="connsiteY1182" fmla="*/ 903499 h 7289002"/>
              <a:gd name="connsiteX1183" fmla="*/ 4837974 w 7146287"/>
              <a:gd name="connsiteY1183" fmla="*/ 903499 h 7289002"/>
              <a:gd name="connsiteX1184" fmla="*/ 4837974 w 7146287"/>
              <a:gd name="connsiteY1184" fmla="*/ 955873 h 7289002"/>
              <a:gd name="connsiteX1185" fmla="*/ 4766342 w 7146287"/>
              <a:gd name="connsiteY1185" fmla="*/ 1025743 h 7289002"/>
              <a:gd name="connsiteX1186" fmla="*/ 4651966 w 7146287"/>
              <a:gd name="connsiteY1186" fmla="*/ 1025743 h 7289002"/>
              <a:gd name="connsiteX1187" fmla="*/ 4580334 w 7146287"/>
              <a:gd name="connsiteY1187" fmla="*/ 955873 h 7289002"/>
              <a:gd name="connsiteX1188" fmla="*/ 4580334 w 7146287"/>
              <a:gd name="connsiteY1188" fmla="*/ 903500 h 7289002"/>
              <a:gd name="connsiteX1189" fmla="*/ 4542758 w 7146287"/>
              <a:gd name="connsiteY1189" fmla="*/ 903500 h 7289002"/>
              <a:gd name="connsiteX1190" fmla="*/ 4436249 w 7146287"/>
              <a:gd name="connsiteY1190" fmla="*/ 796993 h 7289002"/>
              <a:gd name="connsiteX1191" fmla="*/ 4436249 w 7146287"/>
              <a:gd name="connsiteY1191" fmla="*/ 521033 h 7289002"/>
              <a:gd name="connsiteX1192" fmla="*/ 4436601 w 7146287"/>
              <a:gd name="connsiteY1192" fmla="*/ 512931 h 7289002"/>
              <a:gd name="connsiteX1193" fmla="*/ 4436249 w 7146287"/>
              <a:gd name="connsiteY1193" fmla="*/ 504829 h 7289002"/>
              <a:gd name="connsiteX1194" fmla="*/ 4436249 w 7146287"/>
              <a:gd name="connsiteY1194" fmla="*/ 228870 h 7289002"/>
              <a:gd name="connsiteX1195" fmla="*/ 4436249 w 7146287"/>
              <a:gd name="connsiteY1195" fmla="*/ 228752 h 7289002"/>
              <a:gd name="connsiteX1196" fmla="*/ 4542758 w 7146287"/>
              <a:gd name="connsiteY1196" fmla="*/ 122245 h 7289002"/>
              <a:gd name="connsiteX1197" fmla="*/ 3554823 w 7146287"/>
              <a:gd name="connsiteY1197" fmla="*/ 122245 h 7289002"/>
              <a:gd name="connsiteX1198" fmla="*/ 3592400 w 7146287"/>
              <a:gd name="connsiteY1198" fmla="*/ 122245 h 7289002"/>
              <a:gd name="connsiteX1199" fmla="*/ 3592400 w 7146287"/>
              <a:gd name="connsiteY1199" fmla="*/ 122362 h 7289002"/>
              <a:gd name="connsiteX1200" fmla="*/ 3698909 w 7146287"/>
              <a:gd name="connsiteY1200" fmla="*/ 228871 h 7289002"/>
              <a:gd name="connsiteX1201" fmla="*/ 3698909 w 7146287"/>
              <a:gd name="connsiteY1201" fmla="*/ 504829 h 7289002"/>
              <a:gd name="connsiteX1202" fmla="*/ 3698557 w 7146287"/>
              <a:gd name="connsiteY1202" fmla="*/ 512932 h 7289002"/>
              <a:gd name="connsiteX1203" fmla="*/ 3698909 w 7146287"/>
              <a:gd name="connsiteY1203" fmla="*/ 521034 h 7289002"/>
              <a:gd name="connsiteX1204" fmla="*/ 3698909 w 7146287"/>
              <a:gd name="connsiteY1204" fmla="*/ 796993 h 7289002"/>
              <a:gd name="connsiteX1205" fmla="*/ 3592400 w 7146287"/>
              <a:gd name="connsiteY1205" fmla="*/ 903501 h 7289002"/>
              <a:gd name="connsiteX1206" fmla="*/ 3554823 w 7146287"/>
              <a:gd name="connsiteY1206" fmla="*/ 903501 h 7289002"/>
              <a:gd name="connsiteX1207" fmla="*/ 3554823 w 7146287"/>
              <a:gd name="connsiteY1207" fmla="*/ 955873 h 7289002"/>
              <a:gd name="connsiteX1208" fmla="*/ 3483191 w 7146287"/>
              <a:gd name="connsiteY1208" fmla="*/ 1025743 h 7289002"/>
              <a:gd name="connsiteX1209" fmla="*/ 3368815 w 7146287"/>
              <a:gd name="connsiteY1209" fmla="*/ 1025743 h 7289002"/>
              <a:gd name="connsiteX1210" fmla="*/ 3297183 w 7146287"/>
              <a:gd name="connsiteY1210" fmla="*/ 955873 h 7289002"/>
              <a:gd name="connsiteX1211" fmla="*/ 3297183 w 7146287"/>
              <a:gd name="connsiteY1211" fmla="*/ 903500 h 7289002"/>
              <a:gd name="connsiteX1212" fmla="*/ 3554823 w 7146287"/>
              <a:gd name="connsiteY1212" fmla="*/ 903500 h 7289002"/>
              <a:gd name="connsiteX1213" fmla="*/ 2264626 w 7146287"/>
              <a:gd name="connsiteY1213" fmla="*/ 122245 h 7289002"/>
              <a:gd name="connsiteX1214" fmla="*/ 2302203 w 7146287"/>
              <a:gd name="connsiteY1214" fmla="*/ 122245 h 7289002"/>
              <a:gd name="connsiteX1215" fmla="*/ 2302203 w 7146287"/>
              <a:gd name="connsiteY1215" fmla="*/ 903500 h 7289002"/>
              <a:gd name="connsiteX1216" fmla="*/ 2559844 w 7146287"/>
              <a:gd name="connsiteY1216" fmla="*/ 903500 h 7289002"/>
              <a:gd name="connsiteX1217" fmla="*/ 2559844 w 7146287"/>
              <a:gd name="connsiteY1217" fmla="*/ 955874 h 7289002"/>
              <a:gd name="connsiteX1218" fmla="*/ 2488211 w 7146287"/>
              <a:gd name="connsiteY1218" fmla="*/ 1025743 h 7289002"/>
              <a:gd name="connsiteX1219" fmla="*/ 2373835 w 7146287"/>
              <a:gd name="connsiteY1219" fmla="*/ 1025743 h 7289002"/>
              <a:gd name="connsiteX1220" fmla="*/ 2302203 w 7146287"/>
              <a:gd name="connsiteY1220" fmla="*/ 955874 h 7289002"/>
              <a:gd name="connsiteX1221" fmla="*/ 2302203 w 7146287"/>
              <a:gd name="connsiteY1221" fmla="*/ 903501 h 7289002"/>
              <a:gd name="connsiteX1222" fmla="*/ 2264626 w 7146287"/>
              <a:gd name="connsiteY1222" fmla="*/ 903501 h 7289002"/>
              <a:gd name="connsiteX1223" fmla="*/ 2158117 w 7146287"/>
              <a:gd name="connsiteY1223" fmla="*/ 796993 h 7289002"/>
              <a:gd name="connsiteX1224" fmla="*/ 2158117 w 7146287"/>
              <a:gd name="connsiteY1224" fmla="*/ 521034 h 7289002"/>
              <a:gd name="connsiteX1225" fmla="*/ 2158469 w 7146287"/>
              <a:gd name="connsiteY1225" fmla="*/ 512932 h 7289002"/>
              <a:gd name="connsiteX1226" fmla="*/ 2158117 w 7146287"/>
              <a:gd name="connsiteY1226" fmla="*/ 504829 h 7289002"/>
              <a:gd name="connsiteX1227" fmla="*/ 2158117 w 7146287"/>
              <a:gd name="connsiteY1227" fmla="*/ 228871 h 7289002"/>
              <a:gd name="connsiteX1228" fmla="*/ 2158117 w 7146287"/>
              <a:gd name="connsiteY1228" fmla="*/ 228753 h 7289002"/>
              <a:gd name="connsiteX1229" fmla="*/ 2264626 w 7146287"/>
              <a:gd name="connsiteY1229" fmla="*/ 122245 h 7289002"/>
              <a:gd name="connsiteX1230" fmla="*/ 6820889 w 7146287"/>
              <a:gd name="connsiteY1230" fmla="*/ 122244 h 7289002"/>
              <a:gd name="connsiteX1231" fmla="*/ 6858466 w 7146287"/>
              <a:gd name="connsiteY1231" fmla="*/ 122244 h 7289002"/>
              <a:gd name="connsiteX1232" fmla="*/ 6858466 w 7146287"/>
              <a:gd name="connsiteY1232" fmla="*/ 903499 h 7289002"/>
              <a:gd name="connsiteX1233" fmla="*/ 7116106 w 7146287"/>
              <a:gd name="connsiteY1233" fmla="*/ 903499 h 7289002"/>
              <a:gd name="connsiteX1234" fmla="*/ 7116106 w 7146287"/>
              <a:gd name="connsiteY1234" fmla="*/ 955873 h 7289002"/>
              <a:gd name="connsiteX1235" fmla="*/ 7044474 w 7146287"/>
              <a:gd name="connsiteY1235" fmla="*/ 1025743 h 7289002"/>
              <a:gd name="connsiteX1236" fmla="*/ 6930098 w 7146287"/>
              <a:gd name="connsiteY1236" fmla="*/ 1025743 h 7289002"/>
              <a:gd name="connsiteX1237" fmla="*/ 6858466 w 7146287"/>
              <a:gd name="connsiteY1237" fmla="*/ 955873 h 7289002"/>
              <a:gd name="connsiteX1238" fmla="*/ 6858466 w 7146287"/>
              <a:gd name="connsiteY1238" fmla="*/ 903500 h 7289002"/>
              <a:gd name="connsiteX1239" fmla="*/ 6820889 w 7146287"/>
              <a:gd name="connsiteY1239" fmla="*/ 903500 h 7289002"/>
              <a:gd name="connsiteX1240" fmla="*/ 6714380 w 7146287"/>
              <a:gd name="connsiteY1240" fmla="*/ 796992 h 7289002"/>
              <a:gd name="connsiteX1241" fmla="*/ 6714380 w 7146287"/>
              <a:gd name="connsiteY1241" fmla="*/ 521033 h 7289002"/>
              <a:gd name="connsiteX1242" fmla="*/ 6714732 w 7146287"/>
              <a:gd name="connsiteY1242" fmla="*/ 512931 h 7289002"/>
              <a:gd name="connsiteX1243" fmla="*/ 6714380 w 7146287"/>
              <a:gd name="connsiteY1243" fmla="*/ 504828 h 7289002"/>
              <a:gd name="connsiteX1244" fmla="*/ 6714380 w 7146287"/>
              <a:gd name="connsiteY1244" fmla="*/ 228870 h 7289002"/>
              <a:gd name="connsiteX1245" fmla="*/ 6714380 w 7146287"/>
              <a:gd name="connsiteY1245" fmla="*/ 228752 h 7289002"/>
              <a:gd name="connsiteX1246" fmla="*/ 6820889 w 7146287"/>
              <a:gd name="connsiteY1246" fmla="*/ 122244 h 7289002"/>
              <a:gd name="connsiteX1247" fmla="*/ 2373835 w 7146287"/>
              <a:gd name="connsiteY1247" fmla="*/ 1 h 7289002"/>
              <a:gd name="connsiteX1248" fmla="*/ 2488211 w 7146287"/>
              <a:gd name="connsiteY1248" fmla="*/ 1 h 7289002"/>
              <a:gd name="connsiteX1249" fmla="*/ 2559844 w 7146287"/>
              <a:gd name="connsiteY1249" fmla="*/ 69871 h 7289002"/>
              <a:gd name="connsiteX1250" fmla="*/ 2559844 w 7146287"/>
              <a:gd name="connsiteY1250" fmla="*/ 122244 h 7289002"/>
              <a:gd name="connsiteX1251" fmla="*/ 2302203 w 7146287"/>
              <a:gd name="connsiteY1251" fmla="*/ 122244 h 7289002"/>
              <a:gd name="connsiteX1252" fmla="*/ 2302203 w 7146287"/>
              <a:gd name="connsiteY1252" fmla="*/ 69871 h 7289002"/>
              <a:gd name="connsiteX1253" fmla="*/ 2373835 w 7146287"/>
              <a:gd name="connsiteY1253" fmla="*/ 1 h 7289002"/>
              <a:gd name="connsiteX1254" fmla="*/ 6930098 w 7146287"/>
              <a:gd name="connsiteY1254" fmla="*/ 0 h 7289002"/>
              <a:gd name="connsiteX1255" fmla="*/ 7044474 w 7146287"/>
              <a:gd name="connsiteY1255" fmla="*/ 0 h 7289002"/>
              <a:gd name="connsiteX1256" fmla="*/ 7116106 w 7146287"/>
              <a:gd name="connsiteY1256" fmla="*/ 69870 h 7289002"/>
              <a:gd name="connsiteX1257" fmla="*/ 7116106 w 7146287"/>
              <a:gd name="connsiteY1257" fmla="*/ 122243 h 7289002"/>
              <a:gd name="connsiteX1258" fmla="*/ 6858466 w 7146287"/>
              <a:gd name="connsiteY1258" fmla="*/ 122243 h 7289002"/>
              <a:gd name="connsiteX1259" fmla="*/ 6858466 w 7146287"/>
              <a:gd name="connsiteY1259" fmla="*/ 69870 h 7289002"/>
              <a:gd name="connsiteX1260" fmla="*/ 6930098 w 7146287"/>
              <a:gd name="connsiteY1260" fmla="*/ 0 h 7289002"/>
              <a:gd name="connsiteX1261" fmla="*/ 5646946 w 7146287"/>
              <a:gd name="connsiteY1261" fmla="*/ 0 h 7289002"/>
              <a:gd name="connsiteX1262" fmla="*/ 5761322 w 7146287"/>
              <a:gd name="connsiteY1262" fmla="*/ 0 h 7289002"/>
              <a:gd name="connsiteX1263" fmla="*/ 5832954 w 7146287"/>
              <a:gd name="connsiteY1263" fmla="*/ 69871 h 7289002"/>
              <a:gd name="connsiteX1264" fmla="*/ 5832954 w 7146287"/>
              <a:gd name="connsiteY1264" fmla="*/ 122244 h 7289002"/>
              <a:gd name="connsiteX1265" fmla="*/ 5575314 w 7146287"/>
              <a:gd name="connsiteY1265" fmla="*/ 122244 h 7289002"/>
              <a:gd name="connsiteX1266" fmla="*/ 5575314 w 7146287"/>
              <a:gd name="connsiteY1266" fmla="*/ 69871 h 7289002"/>
              <a:gd name="connsiteX1267" fmla="*/ 5646946 w 7146287"/>
              <a:gd name="connsiteY1267" fmla="*/ 0 h 7289002"/>
              <a:gd name="connsiteX1268" fmla="*/ 4651966 w 7146287"/>
              <a:gd name="connsiteY1268" fmla="*/ 0 h 7289002"/>
              <a:gd name="connsiteX1269" fmla="*/ 4766342 w 7146287"/>
              <a:gd name="connsiteY1269" fmla="*/ 0 h 7289002"/>
              <a:gd name="connsiteX1270" fmla="*/ 4837974 w 7146287"/>
              <a:gd name="connsiteY1270" fmla="*/ 69871 h 7289002"/>
              <a:gd name="connsiteX1271" fmla="*/ 4837974 w 7146287"/>
              <a:gd name="connsiteY1271" fmla="*/ 122244 h 7289002"/>
              <a:gd name="connsiteX1272" fmla="*/ 4580334 w 7146287"/>
              <a:gd name="connsiteY1272" fmla="*/ 122244 h 7289002"/>
              <a:gd name="connsiteX1273" fmla="*/ 4580334 w 7146287"/>
              <a:gd name="connsiteY1273" fmla="*/ 69871 h 7289002"/>
              <a:gd name="connsiteX1274" fmla="*/ 4651966 w 7146287"/>
              <a:gd name="connsiteY1274" fmla="*/ 0 h 7289002"/>
              <a:gd name="connsiteX1275" fmla="*/ 3368815 w 7146287"/>
              <a:gd name="connsiteY1275" fmla="*/ 0 h 7289002"/>
              <a:gd name="connsiteX1276" fmla="*/ 3483191 w 7146287"/>
              <a:gd name="connsiteY1276" fmla="*/ 0 h 7289002"/>
              <a:gd name="connsiteX1277" fmla="*/ 3554823 w 7146287"/>
              <a:gd name="connsiteY1277" fmla="*/ 69871 h 7289002"/>
              <a:gd name="connsiteX1278" fmla="*/ 3554823 w 7146287"/>
              <a:gd name="connsiteY1278" fmla="*/ 122244 h 7289002"/>
              <a:gd name="connsiteX1279" fmla="*/ 3297183 w 7146287"/>
              <a:gd name="connsiteY1279" fmla="*/ 122244 h 7289002"/>
              <a:gd name="connsiteX1280" fmla="*/ 3297183 w 7146287"/>
              <a:gd name="connsiteY1280" fmla="*/ 69871 h 7289002"/>
              <a:gd name="connsiteX1281" fmla="*/ 3368815 w 7146287"/>
              <a:gd name="connsiteY1281" fmla="*/ 0 h 728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</a:cxnLst>
            <a:rect l="l" t="t" r="r" b="b"/>
            <a:pathLst>
              <a:path w="7146287" h="7289002">
                <a:moveTo>
                  <a:pt x="6401077" y="7227631"/>
                </a:moveTo>
                <a:lnTo>
                  <a:pt x="6515454" y="7227631"/>
                </a:lnTo>
                <a:cubicBezTo>
                  <a:pt x="6546279" y="7227631"/>
                  <a:pt x="6571159" y="7244343"/>
                  <a:pt x="6581672" y="7269641"/>
                </a:cubicBezTo>
                <a:lnTo>
                  <a:pt x="6585434" y="7289002"/>
                </a:lnTo>
                <a:lnTo>
                  <a:pt x="6331096" y="7289002"/>
                </a:lnTo>
                <a:lnTo>
                  <a:pt x="6334858" y="7269641"/>
                </a:lnTo>
                <a:cubicBezTo>
                  <a:pt x="6345371" y="7244343"/>
                  <a:pt x="6370251" y="7227631"/>
                  <a:pt x="6401077" y="7227631"/>
                </a:cubicBezTo>
                <a:close/>
                <a:moveTo>
                  <a:pt x="5406098" y="7227631"/>
                </a:moveTo>
                <a:lnTo>
                  <a:pt x="5520474" y="7227631"/>
                </a:lnTo>
                <a:cubicBezTo>
                  <a:pt x="5551300" y="7227631"/>
                  <a:pt x="5576180" y="7244343"/>
                  <a:pt x="5586693" y="7269641"/>
                </a:cubicBezTo>
                <a:lnTo>
                  <a:pt x="5590455" y="7289002"/>
                </a:lnTo>
                <a:lnTo>
                  <a:pt x="5336117" y="7289002"/>
                </a:lnTo>
                <a:lnTo>
                  <a:pt x="5339879" y="7269641"/>
                </a:lnTo>
                <a:cubicBezTo>
                  <a:pt x="5350393" y="7244343"/>
                  <a:pt x="5375273" y="7227631"/>
                  <a:pt x="5406098" y="7227631"/>
                </a:cubicBezTo>
                <a:close/>
                <a:moveTo>
                  <a:pt x="4122946" y="7227631"/>
                </a:moveTo>
                <a:lnTo>
                  <a:pt x="4237322" y="7227631"/>
                </a:lnTo>
                <a:cubicBezTo>
                  <a:pt x="4268148" y="7227631"/>
                  <a:pt x="4293028" y="7244343"/>
                  <a:pt x="4303541" y="7269641"/>
                </a:cubicBezTo>
                <a:lnTo>
                  <a:pt x="4307303" y="7289002"/>
                </a:lnTo>
                <a:lnTo>
                  <a:pt x="4052965" y="7289002"/>
                </a:lnTo>
                <a:lnTo>
                  <a:pt x="4056727" y="7269641"/>
                </a:lnTo>
                <a:cubicBezTo>
                  <a:pt x="4067240" y="7244343"/>
                  <a:pt x="4092121" y="7227631"/>
                  <a:pt x="4122946" y="7227631"/>
                </a:cubicBezTo>
                <a:close/>
                <a:moveTo>
                  <a:pt x="3127966" y="7227631"/>
                </a:moveTo>
                <a:lnTo>
                  <a:pt x="3242342" y="7227631"/>
                </a:lnTo>
                <a:cubicBezTo>
                  <a:pt x="3273168" y="7227631"/>
                  <a:pt x="3298048" y="7244343"/>
                  <a:pt x="3308561" y="7269641"/>
                </a:cubicBezTo>
                <a:lnTo>
                  <a:pt x="3312323" y="7289002"/>
                </a:lnTo>
                <a:lnTo>
                  <a:pt x="3057986" y="7289002"/>
                </a:lnTo>
                <a:lnTo>
                  <a:pt x="3061747" y="7269641"/>
                </a:lnTo>
                <a:cubicBezTo>
                  <a:pt x="3072261" y="7244343"/>
                  <a:pt x="3097141" y="7227631"/>
                  <a:pt x="3127966" y="7227631"/>
                </a:cubicBezTo>
                <a:close/>
                <a:moveTo>
                  <a:pt x="1844816" y="7227631"/>
                </a:moveTo>
                <a:lnTo>
                  <a:pt x="1959191" y="7227631"/>
                </a:lnTo>
                <a:cubicBezTo>
                  <a:pt x="1990017" y="7227631"/>
                  <a:pt x="2014897" y="7244343"/>
                  <a:pt x="2025411" y="7269641"/>
                </a:cubicBezTo>
                <a:lnTo>
                  <a:pt x="2029172" y="7289002"/>
                </a:lnTo>
                <a:lnTo>
                  <a:pt x="1774836" y="7289002"/>
                </a:lnTo>
                <a:lnTo>
                  <a:pt x="1778597" y="7269641"/>
                </a:lnTo>
                <a:cubicBezTo>
                  <a:pt x="1789110" y="7244343"/>
                  <a:pt x="1813991" y="7227631"/>
                  <a:pt x="1844816" y="7227631"/>
                </a:cubicBezTo>
                <a:close/>
                <a:moveTo>
                  <a:pt x="849835" y="7227631"/>
                </a:moveTo>
                <a:lnTo>
                  <a:pt x="964211" y="7227631"/>
                </a:lnTo>
                <a:cubicBezTo>
                  <a:pt x="995037" y="7227631"/>
                  <a:pt x="1019917" y="7244343"/>
                  <a:pt x="1030431" y="7269641"/>
                </a:cubicBezTo>
                <a:lnTo>
                  <a:pt x="1034192" y="7289002"/>
                </a:lnTo>
                <a:lnTo>
                  <a:pt x="779855" y="7289002"/>
                </a:lnTo>
                <a:lnTo>
                  <a:pt x="783616" y="7269641"/>
                </a:lnTo>
                <a:cubicBezTo>
                  <a:pt x="794130" y="7244343"/>
                  <a:pt x="819010" y="7227631"/>
                  <a:pt x="849835" y="7227631"/>
                </a:cubicBezTo>
                <a:close/>
                <a:moveTo>
                  <a:pt x="6978478" y="7097754"/>
                </a:moveTo>
                <a:lnTo>
                  <a:pt x="7146287" y="7097754"/>
                </a:lnTo>
                <a:lnTo>
                  <a:pt x="7146287" y="7219998"/>
                </a:lnTo>
                <a:lnTo>
                  <a:pt x="7050110" y="7219998"/>
                </a:lnTo>
                <a:cubicBezTo>
                  <a:pt x="7009009" y="7219998"/>
                  <a:pt x="6978478" y="7190288"/>
                  <a:pt x="6978478" y="7150128"/>
                </a:cubicBezTo>
                <a:close/>
                <a:moveTo>
                  <a:pt x="5695326" y="7097754"/>
                </a:moveTo>
                <a:lnTo>
                  <a:pt x="5952966" y="7097754"/>
                </a:lnTo>
                <a:lnTo>
                  <a:pt x="5952966" y="7150128"/>
                </a:lnTo>
                <a:cubicBezTo>
                  <a:pt x="5952966" y="7190288"/>
                  <a:pt x="5922435" y="7219998"/>
                  <a:pt x="5881334" y="7219998"/>
                </a:cubicBezTo>
                <a:lnTo>
                  <a:pt x="5766958" y="7219998"/>
                </a:lnTo>
                <a:cubicBezTo>
                  <a:pt x="5725858" y="7219998"/>
                  <a:pt x="5695326" y="7190288"/>
                  <a:pt x="5695326" y="7150128"/>
                </a:cubicBezTo>
                <a:close/>
                <a:moveTo>
                  <a:pt x="4700347" y="7097754"/>
                </a:moveTo>
                <a:lnTo>
                  <a:pt x="4957987" y="7097754"/>
                </a:lnTo>
                <a:lnTo>
                  <a:pt x="4957987" y="7150128"/>
                </a:lnTo>
                <a:cubicBezTo>
                  <a:pt x="4957987" y="7190288"/>
                  <a:pt x="4927456" y="7219998"/>
                  <a:pt x="4886355" y="7219998"/>
                </a:cubicBezTo>
                <a:lnTo>
                  <a:pt x="4771979" y="7219998"/>
                </a:lnTo>
                <a:cubicBezTo>
                  <a:pt x="4730879" y="7219998"/>
                  <a:pt x="4700347" y="7190288"/>
                  <a:pt x="4700347" y="7150128"/>
                </a:cubicBezTo>
                <a:close/>
                <a:moveTo>
                  <a:pt x="3417195" y="7097754"/>
                </a:moveTo>
                <a:lnTo>
                  <a:pt x="3674835" y="7097754"/>
                </a:lnTo>
                <a:lnTo>
                  <a:pt x="3674835" y="7150128"/>
                </a:lnTo>
                <a:cubicBezTo>
                  <a:pt x="3674835" y="7190288"/>
                  <a:pt x="3644304" y="7219998"/>
                  <a:pt x="3603203" y="7219998"/>
                </a:cubicBezTo>
                <a:lnTo>
                  <a:pt x="3488827" y="7219998"/>
                </a:lnTo>
                <a:cubicBezTo>
                  <a:pt x="3447727" y="7219998"/>
                  <a:pt x="3417195" y="7190288"/>
                  <a:pt x="3417195" y="7150128"/>
                </a:cubicBezTo>
                <a:close/>
                <a:moveTo>
                  <a:pt x="2422217" y="7097754"/>
                </a:moveTo>
                <a:lnTo>
                  <a:pt x="2679856" y="7097754"/>
                </a:lnTo>
                <a:lnTo>
                  <a:pt x="2679856" y="7150128"/>
                </a:lnTo>
                <a:cubicBezTo>
                  <a:pt x="2679856" y="7190288"/>
                  <a:pt x="2649325" y="7219998"/>
                  <a:pt x="2608224" y="7219998"/>
                </a:cubicBezTo>
                <a:lnTo>
                  <a:pt x="2493849" y="7219998"/>
                </a:lnTo>
                <a:cubicBezTo>
                  <a:pt x="2452748" y="7219998"/>
                  <a:pt x="2422217" y="7190288"/>
                  <a:pt x="2422217" y="7150128"/>
                </a:cubicBezTo>
                <a:close/>
                <a:moveTo>
                  <a:pt x="1139064" y="7097754"/>
                </a:moveTo>
                <a:lnTo>
                  <a:pt x="1396704" y="7097754"/>
                </a:lnTo>
                <a:lnTo>
                  <a:pt x="1396704" y="7150128"/>
                </a:lnTo>
                <a:cubicBezTo>
                  <a:pt x="1396704" y="7190288"/>
                  <a:pt x="1366173" y="7219998"/>
                  <a:pt x="1325072" y="7219998"/>
                </a:cubicBezTo>
                <a:lnTo>
                  <a:pt x="1210696" y="7219998"/>
                </a:lnTo>
                <a:cubicBezTo>
                  <a:pt x="1169596" y="7219998"/>
                  <a:pt x="1139064" y="7190288"/>
                  <a:pt x="1139064" y="7150128"/>
                </a:cubicBezTo>
                <a:close/>
                <a:moveTo>
                  <a:pt x="6329445" y="6745466"/>
                </a:moveTo>
                <a:lnTo>
                  <a:pt x="6587085" y="6745466"/>
                </a:lnTo>
                <a:lnTo>
                  <a:pt x="6587085" y="6797840"/>
                </a:lnTo>
                <a:cubicBezTo>
                  <a:pt x="6587085" y="6838000"/>
                  <a:pt x="6556554" y="6867710"/>
                  <a:pt x="6515454" y="6867710"/>
                </a:cubicBezTo>
                <a:lnTo>
                  <a:pt x="6401077" y="6867710"/>
                </a:lnTo>
                <a:cubicBezTo>
                  <a:pt x="6359976" y="6867710"/>
                  <a:pt x="6329445" y="6838000"/>
                  <a:pt x="6329445" y="6797840"/>
                </a:cubicBezTo>
                <a:close/>
                <a:moveTo>
                  <a:pt x="5334466" y="6745466"/>
                </a:moveTo>
                <a:lnTo>
                  <a:pt x="5592106" y="6745466"/>
                </a:lnTo>
                <a:lnTo>
                  <a:pt x="5592106" y="6797840"/>
                </a:lnTo>
                <a:cubicBezTo>
                  <a:pt x="5592106" y="6838000"/>
                  <a:pt x="5561575" y="6867710"/>
                  <a:pt x="5520474" y="6867710"/>
                </a:cubicBezTo>
                <a:lnTo>
                  <a:pt x="5406098" y="6867710"/>
                </a:lnTo>
                <a:cubicBezTo>
                  <a:pt x="5364998" y="6867710"/>
                  <a:pt x="5334466" y="6838000"/>
                  <a:pt x="5334466" y="6797840"/>
                </a:cubicBezTo>
                <a:close/>
                <a:moveTo>
                  <a:pt x="4051314" y="6745466"/>
                </a:moveTo>
                <a:lnTo>
                  <a:pt x="4308954" y="6745466"/>
                </a:lnTo>
                <a:lnTo>
                  <a:pt x="4308954" y="6797840"/>
                </a:lnTo>
                <a:cubicBezTo>
                  <a:pt x="4308954" y="6838000"/>
                  <a:pt x="4278423" y="6867710"/>
                  <a:pt x="4237322" y="6867710"/>
                </a:cubicBezTo>
                <a:lnTo>
                  <a:pt x="4122946" y="6867710"/>
                </a:lnTo>
                <a:cubicBezTo>
                  <a:pt x="4081846" y="6867710"/>
                  <a:pt x="4051314" y="6838000"/>
                  <a:pt x="4051314" y="6797840"/>
                </a:cubicBezTo>
                <a:close/>
                <a:moveTo>
                  <a:pt x="1773184" y="6745466"/>
                </a:moveTo>
                <a:lnTo>
                  <a:pt x="2030823" y="6745466"/>
                </a:lnTo>
                <a:lnTo>
                  <a:pt x="2030823" y="6797840"/>
                </a:lnTo>
                <a:cubicBezTo>
                  <a:pt x="2030823" y="6838000"/>
                  <a:pt x="2000292" y="6867710"/>
                  <a:pt x="1959191" y="6867710"/>
                </a:cubicBezTo>
                <a:lnTo>
                  <a:pt x="1844816" y="6867710"/>
                </a:lnTo>
                <a:cubicBezTo>
                  <a:pt x="1803715" y="6867710"/>
                  <a:pt x="1773184" y="6838000"/>
                  <a:pt x="1773184" y="6797840"/>
                </a:cubicBezTo>
                <a:close/>
                <a:moveTo>
                  <a:pt x="778203" y="6745466"/>
                </a:moveTo>
                <a:lnTo>
                  <a:pt x="1035843" y="6745466"/>
                </a:lnTo>
                <a:lnTo>
                  <a:pt x="1035843" y="6797840"/>
                </a:lnTo>
                <a:cubicBezTo>
                  <a:pt x="1035843" y="6838000"/>
                  <a:pt x="1005312" y="6867710"/>
                  <a:pt x="964211" y="6867710"/>
                </a:cubicBezTo>
                <a:lnTo>
                  <a:pt x="849835" y="6867710"/>
                </a:lnTo>
                <a:cubicBezTo>
                  <a:pt x="808735" y="6867710"/>
                  <a:pt x="778203" y="6838000"/>
                  <a:pt x="778203" y="6797840"/>
                </a:cubicBezTo>
                <a:close/>
                <a:moveTo>
                  <a:pt x="6940901" y="6316496"/>
                </a:moveTo>
                <a:lnTo>
                  <a:pt x="6978478" y="6316496"/>
                </a:lnTo>
                <a:lnTo>
                  <a:pt x="6978478" y="7097754"/>
                </a:lnTo>
                <a:lnTo>
                  <a:pt x="6940901" y="7097754"/>
                </a:lnTo>
                <a:cubicBezTo>
                  <a:pt x="6878898" y="7097754"/>
                  <a:pt x="6834392" y="7053248"/>
                  <a:pt x="6834392" y="6991246"/>
                </a:cubicBezTo>
                <a:lnTo>
                  <a:pt x="6834392" y="6715286"/>
                </a:lnTo>
                <a:cubicBezTo>
                  <a:pt x="6834392" y="6712468"/>
                  <a:pt x="6834627" y="6709885"/>
                  <a:pt x="6834745" y="6707184"/>
                </a:cubicBezTo>
                <a:cubicBezTo>
                  <a:pt x="6834627" y="6704483"/>
                  <a:pt x="6834392" y="6701782"/>
                  <a:pt x="6834392" y="6699081"/>
                </a:cubicBezTo>
                <a:lnTo>
                  <a:pt x="6834392" y="6423122"/>
                </a:lnTo>
                <a:lnTo>
                  <a:pt x="6834392" y="6423004"/>
                </a:lnTo>
                <a:cubicBezTo>
                  <a:pt x="6834392" y="6361002"/>
                  <a:pt x="6878898" y="6316496"/>
                  <a:pt x="6940901" y="6316496"/>
                </a:cubicBezTo>
                <a:close/>
                <a:moveTo>
                  <a:pt x="5952967" y="6316496"/>
                </a:moveTo>
                <a:lnTo>
                  <a:pt x="5990545" y="6316496"/>
                </a:lnTo>
                <a:lnTo>
                  <a:pt x="5990545" y="6316613"/>
                </a:lnTo>
                <a:cubicBezTo>
                  <a:pt x="6052547" y="6316613"/>
                  <a:pt x="6097053" y="6361119"/>
                  <a:pt x="6097053" y="6423122"/>
                </a:cubicBezTo>
                <a:lnTo>
                  <a:pt x="6097053" y="6699081"/>
                </a:lnTo>
                <a:cubicBezTo>
                  <a:pt x="6097053" y="6701899"/>
                  <a:pt x="6096818" y="6704483"/>
                  <a:pt x="6096701" y="6707184"/>
                </a:cubicBezTo>
                <a:cubicBezTo>
                  <a:pt x="6096818" y="6709885"/>
                  <a:pt x="6097053" y="6712585"/>
                  <a:pt x="6097053" y="6715286"/>
                </a:cubicBezTo>
                <a:lnTo>
                  <a:pt x="6097053" y="6991246"/>
                </a:lnTo>
                <a:cubicBezTo>
                  <a:pt x="6097053" y="7053248"/>
                  <a:pt x="6052547" y="7097754"/>
                  <a:pt x="5990545" y="7097754"/>
                </a:cubicBezTo>
                <a:lnTo>
                  <a:pt x="5952967" y="7097754"/>
                </a:lnTo>
                <a:close/>
                <a:moveTo>
                  <a:pt x="4662770" y="6316496"/>
                </a:moveTo>
                <a:lnTo>
                  <a:pt x="4700347" y="6316496"/>
                </a:lnTo>
                <a:lnTo>
                  <a:pt x="4700347" y="7097754"/>
                </a:lnTo>
                <a:lnTo>
                  <a:pt x="4662770" y="7097754"/>
                </a:lnTo>
                <a:cubicBezTo>
                  <a:pt x="4600767" y="7097754"/>
                  <a:pt x="4556261" y="7053248"/>
                  <a:pt x="4556261" y="6991246"/>
                </a:cubicBezTo>
                <a:lnTo>
                  <a:pt x="4556261" y="6715286"/>
                </a:lnTo>
                <a:cubicBezTo>
                  <a:pt x="4556261" y="6712468"/>
                  <a:pt x="4556496" y="6709885"/>
                  <a:pt x="4556613" y="6707184"/>
                </a:cubicBezTo>
                <a:cubicBezTo>
                  <a:pt x="4556496" y="6704483"/>
                  <a:pt x="4556261" y="6701782"/>
                  <a:pt x="4556261" y="6699081"/>
                </a:cubicBezTo>
                <a:lnTo>
                  <a:pt x="4556261" y="6423122"/>
                </a:lnTo>
                <a:lnTo>
                  <a:pt x="4556261" y="6423004"/>
                </a:lnTo>
                <a:cubicBezTo>
                  <a:pt x="4556261" y="6361002"/>
                  <a:pt x="4600767" y="6316496"/>
                  <a:pt x="4662770" y="6316496"/>
                </a:cubicBezTo>
                <a:close/>
                <a:moveTo>
                  <a:pt x="3674835" y="6316496"/>
                </a:moveTo>
                <a:lnTo>
                  <a:pt x="3712413" y="6316496"/>
                </a:lnTo>
                <a:lnTo>
                  <a:pt x="3712413" y="6316613"/>
                </a:lnTo>
                <a:cubicBezTo>
                  <a:pt x="3774415" y="6316613"/>
                  <a:pt x="3818921" y="6361119"/>
                  <a:pt x="3818921" y="6423122"/>
                </a:cubicBezTo>
                <a:lnTo>
                  <a:pt x="3818921" y="6699081"/>
                </a:lnTo>
                <a:cubicBezTo>
                  <a:pt x="3818921" y="6701899"/>
                  <a:pt x="3818686" y="6704483"/>
                  <a:pt x="3818569" y="6707184"/>
                </a:cubicBezTo>
                <a:cubicBezTo>
                  <a:pt x="3818686" y="6709885"/>
                  <a:pt x="3818921" y="6712585"/>
                  <a:pt x="3818921" y="6715286"/>
                </a:cubicBezTo>
                <a:lnTo>
                  <a:pt x="3818921" y="6991246"/>
                </a:lnTo>
                <a:cubicBezTo>
                  <a:pt x="3818921" y="7053248"/>
                  <a:pt x="3774415" y="7097754"/>
                  <a:pt x="3712413" y="7097754"/>
                </a:cubicBezTo>
                <a:lnTo>
                  <a:pt x="3674835" y="7097754"/>
                </a:lnTo>
                <a:close/>
                <a:moveTo>
                  <a:pt x="2384639" y="6316496"/>
                </a:moveTo>
                <a:lnTo>
                  <a:pt x="2422217" y="6316496"/>
                </a:lnTo>
                <a:lnTo>
                  <a:pt x="2422217" y="7097754"/>
                </a:lnTo>
                <a:lnTo>
                  <a:pt x="2384639" y="7097754"/>
                </a:lnTo>
                <a:cubicBezTo>
                  <a:pt x="2322636" y="7097754"/>
                  <a:pt x="2278131" y="7053248"/>
                  <a:pt x="2278131" y="6991246"/>
                </a:cubicBezTo>
                <a:lnTo>
                  <a:pt x="2278131" y="6715286"/>
                </a:lnTo>
                <a:cubicBezTo>
                  <a:pt x="2278131" y="6712468"/>
                  <a:pt x="2278365" y="6709885"/>
                  <a:pt x="2278482" y="6707184"/>
                </a:cubicBezTo>
                <a:cubicBezTo>
                  <a:pt x="2278365" y="6704483"/>
                  <a:pt x="2278131" y="6701782"/>
                  <a:pt x="2278131" y="6699081"/>
                </a:cubicBezTo>
                <a:lnTo>
                  <a:pt x="2278131" y="6423122"/>
                </a:lnTo>
                <a:lnTo>
                  <a:pt x="2278131" y="6423004"/>
                </a:lnTo>
                <a:cubicBezTo>
                  <a:pt x="2278131" y="6361002"/>
                  <a:pt x="2322636" y="6316496"/>
                  <a:pt x="2384639" y="6316496"/>
                </a:cubicBezTo>
                <a:close/>
                <a:moveTo>
                  <a:pt x="1396704" y="6316496"/>
                </a:moveTo>
                <a:lnTo>
                  <a:pt x="1434281" y="6316496"/>
                </a:lnTo>
                <a:lnTo>
                  <a:pt x="1434281" y="6316613"/>
                </a:lnTo>
                <a:cubicBezTo>
                  <a:pt x="1496284" y="6316613"/>
                  <a:pt x="1540790" y="6361119"/>
                  <a:pt x="1540790" y="6423122"/>
                </a:cubicBezTo>
                <a:lnTo>
                  <a:pt x="1540790" y="6699081"/>
                </a:lnTo>
                <a:cubicBezTo>
                  <a:pt x="1540790" y="6701899"/>
                  <a:pt x="1540555" y="6704483"/>
                  <a:pt x="1540438" y="6707184"/>
                </a:cubicBezTo>
                <a:cubicBezTo>
                  <a:pt x="1540555" y="6709885"/>
                  <a:pt x="1540790" y="6712585"/>
                  <a:pt x="1540790" y="6715286"/>
                </a:cubicBezTo>
                <a:lnTo>
                  <a:pt x="1540790" y="6991246"/>
                </a:lnTo>
                <a:cubicBezTo>
                  <a:pt x="1540790" y="7053248"/>
                  <a:pt x="1496284" y="7097754"/>
                  <a:pt x="1434281" y="7097754"/>
                </a:cubicBezTo>
                <a:lnTo>
                  <a:pt x="1396704" y="7097754"/>
                </a:lnTo>
                <a:close/>
                <a:moveTo>
                  <a:pt x="7050110" y="6194252"/>
                </a:moveTo>
                <a:lnTo>
                  <a:pt x="7146287" y="6194252"/>
                </a:lnTo>
                <a:lnTo>
                  <a:pt x="7146287" y="6316496"/>
                </a:lnTo>
                <a:lnTo>
                  <a:pt x="6978478" y="6316496"/>
                </a:lnTo>
                <a:lnTo>
                  <a:pt x="6978478" y="6264123"/>
                </a:lnTo>
                <a:cubicBezTo>
                  <a:pt x="6978478" y="6223962"/>
                  <a:pt x="7009009" y="6194252"/>
                  <a:pt x="7050110" y="6194252"/>
                </a:cubicBezTo>
                <a:close/>
                <a:moveTo>
                  <a:pt x="5766958" y="6194252"/>
                </a:moveTo>
                <a:lnTo>
                  <a:pt x="5881334" y="6194252"/>
                </a:lnTo>
                <a:cubicBezTo>
                  <a:pt x="5922435" y="6194252"/>
                  <a:pt x="5952966" y="6223962"/>
                  <a:pt x="5952966" y="6264123"/>
                </a:cubicBezTo>
                <a:lnTo>
                  <a:pt x="5952966" y="6316496"/>
                </a:lnTo>
                <a:lnTo>
                  <a:pt x="5695326" y="6316496"/>
                </a:lnTo>
                <a:lnTo>
                  <a:pt x="5695326" y="6264123"/>
                </a:lnTo>
                <a:cubicBezTo>
                  <a:pt x="5695326" y="6223962"/>
                  <a:pt x="5725858" y="6194252"/>
                  <a:pt x="5766958" y="6194252"/>
                </a:cubicBezTo>
                <a:close/>
                <a:moveTo>
                  <a:pt x="4771979" y="6194252"/>
                </a:moveTo>
                <a:lnTo>
                  <a:pt x="4886355" y="6194252"/>
                </a:lnTo>
                <a:cubicBezTo>
                  <a:pt x="4927456" y="6194252"/>
                  <a:pt x="4957987" y="6223962"/>
                  <a:pt x="4957987" y="6264123"/>
                </a:cubicBezTo>
                <a:lnTo>
                  <a:pt x="4957987" y="6316496"/>
                </a:lnTo>
                <a:lnTo>
                  <a:pt x="4700347" y="6316496"/>
                </a:lnTo>
                <a:lnTo>
                  <a:pt x="4700347" y="6264123"/>
                </a:lnTo>
                <a:cubicBezTo>
                  <a:pt x="4700347" y="6223962"/>
                  <a:pt x="4730879" y="6194252"/>
                  <a:pt x="4771979" y="6194252"/>
                </a:cubicBezTo>
                <a:close/>
                <a:moveTo>
                  <a:pt x="3488827" y="6194252"/>
                </a:moveTo>
                <a:lnTo>
                  <a:pt x="3603203" y="6194252"/>
                </a:lnTo>
                <a:cubicBezTo>
                  <a:pt x="3644304" y="6194252"/>
                  <a:pt x="3674835" y="6223962"/>
                  <a:pt x="3674835" y="6264123"/>
                </a:cubicBezTo>
                <a:lnTo>
                  <a:pt x="3674835" y="6316496"/>
                </a:lnTo>
                <a:lnTo>
                  <a:pt x="3417195" y="6316496"/>
                </a:lnTo>
                <a:lnTo>
                  <a:pt x="3417195" y="6264123"/>
                </a:lnTo>
                <a:cubicBezTo>
                  <a:pt x="3417195" y="6223962"/>
                  <a:pt x="3447727" y="6194252"/>
                  <a:pt x="3488827" y="6194252"/>
                </a:cubicBezTo>
                <a:close/>
                <a:moveTo>
                  <a:pt x="2493849" y="6194252"/>
                </a:moveTo>
                <a:lnTo>
                  <a:pt x="2608224" y="6194252"/>
                </a:lnTo>
                <a:cubicBezTo>
                  <a:pt x="2649325" y="6194252"/>
                  <a:pt x="2679856" y="6223962"/>
                  <a:pt x="2679856" y="6264123"/>
                </a:cubicBezTo>
                <a:lnTo>
                  <a:pt x="2679856" y="6316496"/>
                </a:lnTo>
                <a:lnTo>
                  <a:pt x="2422217" y="6316496"/>
                </a:lnTo>
                <a:lnTo>
                  <a:pt x="2422217" y="6264123"/>
                </a:lnTo>
                <a:cubicBezTo>
                  <a:pt x="2422217" y="6223962"/>
                  <a:pt x="2452748" y="6194252"/>
                  <a:pt x="2493849" y="6194252"/>
                </a:cubicBezTo>
                <a:close/>
                <a:moveTo>
                  <a:pt x="1210696" y="6194252"/>
                </a:moveTo>
                <a:lnTo>
                  <a:pt x="1325072" y="6194252"/>
                </a:lnTo>
                <a:cubicBezTo>
                  <a:pt x="1366173" y="6194252"/>
                  <a:pt x="1396704" y="6223962"/>
                  <a:pt x="1396704" y="6264123"/>
                </a:cubicBezTo>
                <a:lnTo>
                  <a:pt x="1396704" y="6316496"/>
                </a:lnTo>
                <a:lnTo>
                  <a:pt x="1139064" y="6316496"/>
                </a:lnTo>
                <a:lnTo>
                  <a:pt x="1139064" y="6264123"/>
                </a:lnTo>
                <a:cubicBezTo>
                  <a:pt x="1139064" y="6223962"/>
                  <a:pt x="1169596" y="6194252"/>
                  <a:pt x="1210696" y="6194252"/>
                </a:cubicBezTo>
                <a:close/>
                <a:moveTo>
                  <a:pt x="215716" y="6194252"/>
                </a:moveTo>
                <a:lnTo>
                  <a:pt x="330092" y="6194252"/>
                </a:lnTo>
                <a:cubicBezTo>
                  <a:pt x="371194" y="6194252"/>
                  <a:pt x="401724" y="6223962"/>
                  <a:pt x="401724" y="6264123"/>
                </a:cubicBezTo>
                <a:lnTo>
                  <a:pt x="401724" y="6316496"/>
                </a:lnTo>
                <a:lnTo>
                  <a:pt x="144086" y="6316496"/>
                </a:lnTo>
                <a:lnTo>
                  <a:pt x="144086" y="7097754"/>
                </a:lnTo>
                <a:lnTo>
                  <a:pt x="401724" y="7097754"/>
                </a:lnTo>
                <a:lnTo>
                  <a:pt x="401724" y="7150128"/>
                </a:lnTo>
                <a:cubicBezTo>
                  <a:pt x="401724" y="7190288"/>
                  <a:pt x="371194" y="7219998"/>
                  <a:pt x="330092" y="7219998"/>
                </a:cubicBezTo>
                <a:lnTo>
                  <a:pt x="215716" y="7219998"/>
                </a:lnTo>
                <a:cubicBezTo>
                  <a:pt x="174616" y="7219998"/>
                  <a:pt x="144084" y="7190288"/>
                  <a:pt x="144084" y="7150128"/>
                </a:cubicBezTo>
                <a:lnTo>
                  <a:pt x="144084" y="7097754"/>
                </a:lnTo>
                <a:lnTo>
                  <a:pt x="106508" y="7097754"/>
                </a:lnTo>
                <a:cubicBezTo>
                  <a:pt x="44505" y="7097754"/>
                  <a:pt x="0" y="7053248"/>
                  <a:pt x="0" y="6991246"/>
                </a:cubicBezTo>
                <a:lnTo>
                  <a:pt x="0" y="6715286"/>
                </a:lnTo>
                <a:cubicBezTo>
                  <a:pt x="0" y="6712468"/>
                  <a:pt x="234" y="6709885"/>
                  <a:pt x="352" y="6707184"/>
                </a:cubicBezTo>
                <a:cubicBezTo>
                  <a:pt x="234" y="6704483"/>
                  <a:pt x="0" y="6701782"/>
                  <a:pt x="0" y="6699081"/>
                </a:cubicBezTo>
                <a:lnTo>
                  <a:pt x="0" y="6423122"/>
                </a:lnTo>
                <a:lnTo>
                  <a:pt x="0" y="6423004"/>
                </a:lnTo>
                <a:cubicBezTo>
                  <a:pt x="0" y="6361002"/>
                  <a:pt x="44505" y="6316496"/>
                  <a:pt x="106508" y="6316496"/>
                </a:cubicBezTo>
                <a:lnTo>
                  <a:pt x="144084" y="6316496"/>
                </a:lnTo>
                <a:lnTo>
                  <a:pt x="144084" y="6264123"/>
                </a:lnTo>
                <a:cubicBezTo>
                  <a:pt x="144084" y="6223962"/>
                  <a:pt x="174616" y="6194252"/>
                  <a:pt x="215716" y="6194252"/>
                </a:cubicBezTo>
                <a:close/>
                <a:moveTo>
                  <a:pt x="6587086" y="5964208"/>
                </a:moveTo>
                <a:lnTo>
                  <a:pt x="6624664" y="5964208"/>
                </a:lnTo>
                <a:lnTo>
                  <a:pt x="6624664" y="5964326"/>
                </a:lnTo>
                <a:cubicBezTo>
                  <a:pt x="6686666" y="5964326"/>
                  <a:pt x="6731172" y="6008831"/>
                  <a:pt x="6731172" y="6070834"/>
                </a:cubicBezTo>
                <a:lnTo>
                  <a:pt x="6731172" y="6346793"/>
                </a:lnTo>
                <a:cubicBezTo>
                  <a:pt x="6731172" y="6349611"/>
                  <a:pt x="6730937" y="6352195"/>
                  <a:pt x="6730820" y="6354896"/>
                </a:cubicBezTo>
                <a:cubicBezTo>
                  <a:pt x="6730937" y="6357597"/>
                  <a:pt x="6731172" y="6360297"/>
                  <a:pt x="6731172" y="6362998"/>
                </a:cubicBezTo>
                <a:lnTo>
                  <a:pt x="6731172" y="6638958"/>
                </a:lnTo>
                <a:cubicBezTo>
                  <a:pt x="6731172" y="6700960"/>
                  <a:pt x="6686666" y="6745466"/>
                  <a:pt x="6624664" y="6745466"/>
                </a:cubicBezTo>
                <a:lnTo>
                  <a:pt x="6587086" y="6745466"/>
                </a:lnTo>
                <a:close/>
                <a:moveTo>
                  <a:pt x="5296889" y="5964208"/>
                </a:moveTo>
                <a:lnTo>
                  <a:pt x="5334466" y="5964208"/>
                </a:lnTo>
                <a:lnTo>
                  <a:pt x="5334466" y="6745466"/>
                </a:lnTo>
                <a:lnTo>
                  <a:pt x="5296889" y="6745466"/>
                </a:lnTo>
                <a:cubicBezTo>
                  <a:pt x="5234886" y="6745466"/>
                  <a:pt x="5190380" y="6700960"/>
                  <a:pt x="5190380" y="6638958"/>
                </a:cubicBezTo>
                <a:lnTo>
                  <a:pt x="5190380" y="6362998"/>
                </a:lnTo>
                <a:cubicBezTo>
                  <a:pt x="5190380" y="6360180"/>
                  <a:pt x="5190615" y="6357597"/>
                  <a:pt x="5190732" y="6354896"/>
                </a:cubicBezTo>
                <a:cubicBezTo>
                  <a:pt x="5190615" y="6352195"/>
                  <a:pt x="5190380" y="6349494"/>
                  <a:pt x="5190380" y="6346793"/>
                </a:cubicBezTo>
                <a:lnTo>
                  <a:pt x="5190380" y="6070834"/>
                </a:lnTo>
                <a:lnTo>
                  <a:pt x="5190380" y="6070716"/>
                </a:lnTo>
                <a:cubicBezTo>
                  <a:pt x="5190380" y="6008714"/>
                  <a:pt x="5234886" y="5964208"/>
                  <a:pt x="5296889" y="5964208"/>
                </a:cubicBezTo>
                <a:close/>
                <a:moveTo>
                  <a:pt x="4308954" y="5964208"/>
                </a:moveTo>
                <a:lnTo>
                  <a:pt x="4346532" y="5964208"/>
                </a:lnTo>
                <a:lnTo>
                  <a:pt x="4346532" y="5964326"/>
                </a:lnTo>
                <a:cubicBezTo>
                  <a:pt x="4408534" y="5964326"/>
                  <a:pt x="4453040" y="6008831"/>
                  <a:pt x="4453040" y="6070834"/>
                </a:cubicBezTo>
                <a:lnTo>
                  <a:pt x="4453040" y="6346793"/>
                </a:lnTo>
                <a:cubicBezTo>
                  <a:pt x="4453040" y="6349611"/>
                  <a:pt x="4452805" y="6352195"/>
                  <a:pt x="4452688" y="6354896"/>
                </a:cubicBezTo>
                <a:cubicBezTo>
                  <a:pt x="4452805" y="6357597"/>
                  <a:pt x="4453040" y="6360297"/>
                  <a:pt x="4453040" y="6362998"/>
                </a:cubicBezTo>
                <a:lnTo>
                  <a:pt x="4453040" y="6638958"/>
                </a:lnTo>
                <a:cubicBezTo>
                  <a:pt x="4453040" y="6700960"/>
                  <a:pt x="4408534" y="6745466"/>
                  <a:pt x="4346532" y="6745466"/>
                </a:cubicBezTo>
                <a:lnTo>
                  <a:pt x="4308954" y="6745466"/>
                </a:lnTo>
                <a:close/>
                <a:moveTo>
                  <a:pt x="2030823" y="5964208"/>
                </a:moveTo>
                <a:lnTo>
                  <a:pt x="2068400" y="5964208"/>
                </a:lnTo>
                <a:lnTo>
                  <a:pt x="2068400" y="5964326"/>
                </a:lnTo>
                <a:cubicBezTo>
                  <a:pt x="2130403" y="5964326"/>
                  <a:pt x="2174909" y="6008831"/>
                  <a:pt x="2174909" y="6070834"/>
                </a:cubicBezTo>
                <a:lnTo>
                  <a:pt x="2174909" y="6346793"/>
                </a:lnTo>
                <a:cubicBezTo>
                  <a:pt x="2174909" y="6349611"/>
                  <a:pt x="2174674" y="6352195"/>
                  <a:pt x="2174557" y="6354896"/>
                </a:cubicBezTo>
                <a:cubicBezTo>
                  <a:pt x="2174674" y="6357597"/>
                  <a:pt x="2174909" y="6360297"/>
                  <a:pt x="2174909" y="6362998"/>
                </a:cubicBezTo>
                <a:lnTo>
                  <a:pt x="2174909" y="6638958"/>
                </a:lnTo>
                <a:cubicBezTo>
                  <a:pt x="2174909" y="6700960"/>
                  <a:pt x="2130403" y="6745466"/>
                  <a:pt x="2068400" y="6745466"/>
                </a:cubicBezTo>
                <a:lnTo>
                  <a:pt x="2030823" y="6745466"/>
                </a:lnTo>
                <a:close/>
                <a:moveTo>
                  <a:pt x="740627" y="5964208"/>
                </a:moveTo>
                <a:lnTo>
                  <a:pt x="778203" y="5964208"/>
                </a:lnTo>
                <a:lnTo>
                  <a:pt x="778203" y="6745466"/>
                </a:lnTo>
                <a:lnTo>
                  <a:pt x="740627" y="6745466"/>
                </a:lnTo>
                <a:cubicBezTo>
                  <a:pt x="678624" y="6745466"/>
                  <a:pt x="634117" y="6700960"/>
                  <a:pt x="634117" y="6638958"/>
                </a:cubicBezTo>
                <a:lnTo>
                  <a:pt x="634117" y="6362998"/>
                </a:lnTo>
                <a:cubicBezTo>
                  <a:pt x="634117" y="6360180"/>
                  <a:pt x="634352" y="6357597"/>
                  <a:pt x="634469" y="6354896"/>
                </a:cubicBezTo>
                <a:cubicBezTo>
                  <a:pt x="634352" y="6352195"/>
                  <a:pt x="634117" y="6349494"/>
                  <a:pt x="634117" y="6346793"/>
                </a:cubicBezTo>
                <a:lnTo>
                  <a:pt x="634117" y="6070834"/>
                </a:lnTo>
                <a:lnTo>
                  <a:pt x="634117" y="6070716"/>
                </a:lnTo>
                <a:cubicBezTo>
                  <a:pt x="634117" y="6008714"/>
                  <a:pt x="678624" y="5964208"/>
                  <a:pt x="740627" y="5964208"/>
                </a:cubicBezTo>
                <a:close/>
                <a:moveTo>
                  <a:pt x="6401077" y="5841964"/>
                </a:moveTo>
                <a:lnTo>
                  <a:pt x="6515454" y="5841964"/>
                </a:lnTo>
                <a:cubicBezTo>
                  <a:pt x="6556554" y="5841964"/>
                  <a:pt x="6587085" y="5871674"/>
                  <a:pt x="6587085" y="5911835"/>
                </a:cubicBezTo>
                <a:lnTo>
                  <a:pt x="6587085" y="5964208"/>
                </a:lnTo>
                <a:lnTo>
                  <a:pt x="6329445" y="5964208"/>
                </a:lnTo>
                <a:lnTo>
                  <a:pt x="6329445" y="5911835"/>
                </a:lnTo>
                <a:cubicBezTo>
                  <a:pt x="6329445" y="5871674"/>
                  <a:pt x="6359976" y="5841964"/>
                  <a:pt x="6401077" y="5841964"/>
                </a:cubicBezTo>
                <a:close/>
                <a:moveTo>
                  <a:pt x="5406098" y="5841964"/>
                </a:moveTo>
                <a:lnTo>
                  <a:pt x="5520474" y="5841964"/>
                </a:lnTo>
                <a:cubicBezTo>
                  <a:pt x="5561575" y="5841964"/>
                  <a:pt x="5592106" y="5871674"/>
                  <a:pt x="5592106" y="5911835"/>
                </a:cubicBezTo>
                <a:lnTo>
                  <a:pt x="5592106" y="5964208"/>
                </a:lnTo>
                <a:lnTo>
                  <a:pt x="5334466" y="5964208"/>
                </a:lnTo>
                <a:lnTo>
                  <a:pt x="5334466" y="5911835"/>
                </a:lnTo>
                <a:cubicBezTo>
                  <a:pt x="5334466" y="5871674"/>
                  <a:pt x="5364998" y="5841964"/>
                  <a:pt x="5406098" y="5841964"/>
                </a:cubicBezTo>
                <a:close/>
                <a:moveTo>
                  <a:pt x="4122946" y="5841964"/>
                </a:moveTo>
                <a:lnTo>
                  <a:pt x="4237322" y="5841964"/>
                </a:lnTo>
                <a:cubicBezTo>
                  <a:pt x="4278423" y="5841964"/>
                  <a:pt x="4308954" y="5871674"/>
                  <a:pt x="4308954" y="5911835"/>
                </a:cubicBezTo>
                <a:lnTo>
                  <a:pt x="4308954" y="5964208"/>
                </a:lnTo>
                <a:lnTo>
                  <a:pt x="4051314" y="5964208"/>
                </a:lnTo>
                <a:lnTo>
                  <a:pt x="4051314" y="5911835"/>
                </a:lnTo>
                <a:cubicBezTo>
                  <a:pt x="4051314" y="5871674"/>
                  <a:pt x="4081846" y="5841964"/>
                  <a:pt x="4122946" y="5841964"/>
                </a:cubicBezTo>
                <a:close/>
                <a:moveTo>
                  <a:pt x="3127966" y="5841964"/>
                </a:moveTo>
                <a:lnTo>
                  <a:pt x="3242342" y="5841964"/>
                </a:lnTo>
                <a:cubicBezTo>
                  <a:pt x="3283443" y="5841964"/>
                  <a:pt x="3313974" y="5871674"/>
                  <a:pt x="3313974" y="5911835"/>
                </a:cubicBezTo>
                <a:lnTo>
                  <a:pt x="3313974" y="5964208"/>
                </a:lnTo>
                <a:lnTo>
                  <a:pt x="3056335" y="5964208"/>
                </a:lnTo>
                <a:lnTo>
                  <a:pt x="3056335" y="6745466"/>
                </a:lnTo>
                <a:lnTo>
                  <a:pt x="3313974" y="6745466"/>
                </a:lnTo>
                <a:lnTo>
                  <a:pt x="3313974" y="6797840"/>
                </a:lnTo>
                <a:cubicBezTo>
                  <a:pt x="3313974" y="6838000"/>
                  <a:pt x="3283443" y="6867710"/>
                  <a:pt x="3242342" y="6867710"/>
                </a:cubicBezTo>
                <a:lnTo>
                  <a:pt x="3127966" y="6867710"/>
                </a:lnTo>
                <a:cubicBezTo>
                  <a:pt x="3086866" y="6867710"/>
                  <a:pt x="3056334" y="6838000"/>
                  <a:pt x="3056334" y="6797840"/>
                </a:cubicBezTo>
                <a:lnTo>
                  <a:pt x="3056334" y="6745466"/>
                </a:lnTo>
                <a:lnTo>
                  <a:pt x="3018758" y="6745466"/>
                </a:lnTo>
                <a:cubicBezTo>
                  <a:pt x="2956755" y="6745466"/>
                  <a:pt x="2912249" y="6700960"/>
                  <a:pt x="2912249" y="6638958"/>
                </a:cubicBezTo>
                <a:lnTo>
                  <a:pt x="2912249" y="6362998"/>
                </a:lnTo>
                <a:cubicBezTo>
                  <a:pt x="2912249" y="6360180"/>
                  <a:pt x="2912484" y="6357597"/>
                  <a:pt x="2912601" y="6354896"/>
                </a:cubicBezTo>
                <a:cubicBezTo>
                  <a:pt x="2912484" y="6352195"/>
                  <a:pt x="2912249" y="6349494"/>
                  <a:pt x="2912249" y="6346793"/>
                </a:cubicBezTo>
                <a:lnTo>
                  <a:pt x="2912249" y="6070834"/>
                </a:lnTo>
                <a:lnTo>
                  <a:pt x="2912249" y="6070716"/>
                </a:lnTo>
                <a:cubicBezTo>
                  <a:pt x="2912249" y="6008714"/>
                  <a:pt x="2956755" y="5964208"/>
                  <a:pt x="3018758" y="5964208"/>
                </a:cubicBezTo>
                <a:lnTo>
                  <a:pt x="3056334" y="5964208"/>
                </a:lnTo>
                <a:lnTo>
                  <a:pt x="3056334" y="5911835"/>
                </a:lnTo>
                <a:cubicBezTo>
                  <a:pt x="3056334" y="5871674"/>
                  <a:pt x="3086866" y="5841964"/>
                  <a:pt x="3127966" y="5841964"/>
                </a:cubicBezTo>
                <a:close/>
                <a:moveTo>
                  <a:pt x="1844816" y="5841964"/>
                </a:moveTo>
                <a:lnTo>
                  <a:pt x="1959191" y="5841964"/>
                </a:lnTo>
                <a:cubicBezTo>
                  <a:pt x="2000292" y="5841964"/>
                  <a:pt x="2030823" y="5871674"/>
                  <a:pt x="2030823" y="5911835"/>
                </a:cubicBezTo>
                <a:lnTo>
                  <a:pt x="2030823" y="5964208"/>
                </a:lnTo>
                <a:lnTo>
                  <a:pt x="1773184" y="5964208"/>
                </a:lnTo>
                <a:lnTo>
                  <a:pt x="1773184" y="5911835"/>
                </a:lnTo>
                <a:cubicBezTo>
                  <a:pt x="1773184" y="5871674"/>
                  <a:pt x="1803715" y="5841964"/>
                  <a:pt x="1844816" y="5841964"/>
                </a:cubicBezTo>
                <a:close/>
                <a:moveTo>
                  <a:pt x="849835" y="5841964"/>
                </a:moveTo>
                <a:lnTo>
                  <a:pt x="964211" y="5841964"/>
                </a:lnTo>
                <a:cubicBezTo>
                  <a:pt x="1005312" y="5841964"/>
                  <a:pt x="1035843" y="5871674"/>
                  <a:pt x="1035843" y="5911835"/>
                </a:cubicBezTo>
                <a:lnTo>
                  <a:pt x="1035843" y="5964208"/>
                </a:lnTo>
                <a:lnTo>
                  <a:pt x="778203" y="5964208"/>
                </a:lnTo>
                <a:lnTo>
                  <a:pt x="778203" y="5911835"/>
                </a:lnTo>
                <a:cubicBezTo>
                  <a:pt x="778203" y="5871674"/>
                  <a:pt x="808735" y="5841964"/>
                  <a:pt x="849835" y="5841964"/>
                </a:cubicBezTo>
                <a:close/>
                <a:moveTo>
                  <a:pt x="6224347" y="5412759"/>
                </a:moveTo>
                <a:lnTo>
                  <a:pt x="6481987" y="5412759"/>
                </a:lnTo>
                <a:lnTo>
                  <a:pt x="6481987" y="5465130"/>
                </a:lnTo>
                <a:cubicBezTo>
                  <a:pt x="6481987" y="5505292"/>
                  <a:pt x="6451456" y="5535002"/>
                  <a:pt x="6410355" y="5535002"/>
                </a:cubicBezTo>
                <a:lnTo>
                  <a:pt x="6295979" y="5535002"/>
                </a:lnTo>
                <a:cubicBezTo>
                  <a:pt x="6254879" y="5535002"/>
                  <a:pt x="6224347" y="5505292"/>
                  <a:pt x="6224347" y="5465130"/>
                </a:cubicBezTo>
                <a:close/>
                <a:moveTo>
                  <a:pt x="4941195" y="5412759"/>
                </a:moveTo>
                <a:lnTo>
                  <a:pt x="5198835" y="5412759"/>
                </a:lnTo>
                <a:lnTo>
                  <a:pt x="5198835" y="5465130"/>
                </a:lnTo>
                <a:cubicBezTo>
                  <a:pt x="5198835" y="5505292"/>
                  <a:pt x="5168304" y="5535002"/>
                  <a:pt x="5127203" y="5535002"/>
                </a:cubicBezTo>
                <a:lnTo>
                  <a:pt x="5012827" y="5535002"/>
                </a:lnTo>
                <a:cubicBezTo>
                  <a:pt x="4971727" y="5535002"/>
                  <a:pt x="4941195" y="5505292"/>
                  <a:pt x="4941195" y="5465130"/>
                </a:cubicBezTo>
                <a:close/>
                <a:moveTo>
                  <a:pt x="3946216" y="5412759"/>
                </a:moveTo>
                <a:lnTo>
                  <a:pt x="4203856" y="5412759"/>
                </a:lnTo>
                <a:lnTo>
                  <a:pt x="4203856" y="5465130"/>
                </a:lnTo>
                <a:cubicBezTo>
                  <a:pt x="4203856" y="5505292"/>
                  <a:pt x="4173325" y="5535002"/>
                  <a:pt x="4132224" y="5535002"/>
                </a:cubicBezTo>
                <a:lnTo>
                  <a:pt x="4017848" y="5535002"/>
                </a:lnTo>
                <a:cubicBezTo>
                  <a:pt x="3976748" y="5535002"/>
                  <a:pt x="3946216" y="5505292"/>
                  <a:pt x="3946216" y="5465130"/>
                </a:cubicBezTo>
                <a:close/>
                <a:moveTo>
                  <a:pt x="2663064" y="5412759"/>
                </a:moveTo>
                <a:lnTo>
                  <a:pt x="2920704" y="5412759"/>
                </a:lnTo>
                <a:lnTo>
                  <a:pt x="2920704" y="5465130"/>
                </a:lnTo>
                <a:cubicBezTo>
                  <a:pt x="2920704" y="5505292"/>
                  <a:pt x="2890173" y="5535002"/>
                  <a:pt x="2849073" y="5535002"/>
                </a:cubicBezTo>
                <a:lnTo>
                  <a:pt x="2734696" y="5535002"/>
                </a:lnTo>
                <a:cubicBezTo>
                  <a:pt x="2693597" y="5535002"/>
                  <a:pt x="2663064" y="5505292"/>
                  <a:pt x="2663064" y="5465130"/>
                </a:cubicBezTo>
                <a:close/>
                <a:moveTo>
                  <a:pt x="6858466" y="5060469"/>
                </a:moveTo>
                <a:lnTo>
                  <a:pt x="7116106" y="5060469"/>
                </a:lnTo>
                <a:lnTo>
                  <a:pt x="7116106" y="5112841"/>
                </a:lnTo>
                <a:cubicBezTo>
                  <a:pt x="7116106" y="5153003"/>
                  <a:pt x="7085575" y="5182713"/>
                  <a:pt x="7044474" y="5182713"/>
                </a:cubicBezTo>
                <a:lnTo>
                  <a:pt x="6930098" y="5182713"/>
                </a:lnTo>
                <a:cubicBezTo>
                  <a:pt x="6888998" y="5182713"/>
                  <a:pt x="6858466" y="5153003"/>
                  <a:pt x="6858466" y="5112841"/>
                </a:cubicBezTo>
                <a:close/>
                <a:moveTo>
                  <a:pt x="5575314" y="5060469"/>
                </a:moveTo>
                <a:lnTo>
                  <a:pt x="5832954" y="5060469"/>
                </a:lnTo>
                <a:lnTo>
                  <a:pt x="5832954" y="5112841"/>
                </a:lnTo>
                <a:cubicBezTo>
                  <a:pt x="5832954" y="5153003"/>
                  <a:pt x="5802423" y="5182713"/>
                  <a:pt x="5761322" y="5182713"/>
                </a:cubicBezTo>
                <a:lnTo>
                  <a:pt x="5646946" y="5182713"/>
                </a:lnTo>
                <a:cubicBezTo>
                  <a:pt x="5605846" y="5182713"/>
                  <a:pt x="5575314" y="5153003"/>
                  <a:pt x="5575314" y="5112841"/>
                </a:cubicBezTo>
                <a:close/>
                <a:moveTo>
                  <a:pt x="3297183" y="5060469"/>
                </a:moveTo>
                <a:lnTo>
                  <a:pt x="3554823" y="5060469"/>
                </a:lnTo>
                <a:lnTo>
                  <a:pt x="3554823" y="5112841"/>
                </a:lnTo>
                <a:cubicBezTo>
                  <a:pt x="3554823" y="5153003"/>
                  <a:pt x="3524292" y="5182713"/>
                  <a:pt x="3483191" y="5182713"/>
                </a:cubicBezTo>
                <a:lnTo>
                  <a:pt x="3368815" y="5182713"/>
                </a:lnTo>
                <a:cubicBezTo>
                  <a:pt x="3327715" y="5182713"/>
                  <a:pt x="3297183" y="5153003"/>
                  <a:pt x="3297183" y="5112841"/>
                </a:cubicBezTo>
                <a:close/>
                <a:moveTo>
                  <a:pt x="2302203" y="5060469"/>
                </a:moveTo>
                <a:lnTo>
                  <a:pt x="2559844" y="5060469"/>
                </a:lnTo>
                <a:lnTo>
                  <a:pt x="2559844" y="5112841"/>
                </a:lnTo>
                <a:cubicBezTo>
                  <a:pt x="2559844" y="5153003"/>
                  <a:pt x="2529312" y="5182713"/>
                  <a:pt x="2488211" y="5182713"/>
                </a:cubicBezTo>
                <a:lnTo>
                  <a:pt x="2373835" y="5182713"/>
                </a:lnTo>
                <a:cubicBezTo>
                  <a:pt x="2332735" y="5182713"/>
                  <a:pt x="2302203" y="5153003"/>
                  <a:pt x="2302203" y="5112841"/>
                </a:cubicBezTo>
                <a:close/>
                <a:moveTo>
                  <a:pt x="6186770" y="4631533"/>
                </a:moveTo>
                <a:lnTo>
                  <a:pt x="6224347" y="4631533"/>
                </a:lnTo>
                <a:lnTo>
                  <a:pt x="6224347" y="5412759"/>
                </a:lnTo>
                <a:lnTo>
                  <a:pt x="6186770" y="5412759"/>
                </a:lnTo>
                <a:cubicBezTo>
                  <a:pt x="6124767" y="5412759"/>
                  <a:pt x="6080261" y="5368252"/>
                  <a:pt x="6080261" y="5306250"/>
                </a:cubicBezTo>
                <a:lnTo>
                  <a:pt x="6080261" y="5030292"/>
                </a:lnTo>
                <a:cubicBezTo>
                  <a:pt x="6080261" y="5027475"/>
                  <a:pt x="6080496" y="5024891"/>
                  <a:pt x="6080613" y="5022193"/>
                </a:cubicBezTo>
                <a:cubicBezTo>
                  <a:pt x="6080496" y="5019489"/>
                  <a:pt x="6080261" y="5016787"/>
                  <a:pt x="6080261" y="5014085"/>
                </a:cubicBezTo>
                <a:lnTo>
                  <a:pt x="6080261" y="4738160"/>
                </a:lnTo>
                <a:lnTo>
                  <a:pt x="6080261" y="4738041"/>
                </a:lnTo>
                <a:cubicBezTo>
                  <a:pt x="6080261" y="4676038"/>
                  <a:pt x="6124767" y="4631533"/>
                  <a:pt x="6186770" y="4631533"/>
                </a:cubicBezTo>
                <a:close/>
                <a:moveTo>
                  <a:pt x="5198835" y="4631533"/>
                </a:moveTo>
                <a:lnTo>
                  <a:pt x="5236413" y="4631533"/>
                </a:lnTo>
                <a:lnTo>
                  <a:pt x="5236413" y="4631649"/>
                </a:lnTo>
                <a:cubicBezTo>
                  <a:pt x="5298415" y="4631649"/>
                  <a:pt x="5342921" y="4676156"/>
                  <a:pt x="5342921" y="4738160"/>
                </a:cubicBezTo>
                <a:lnTo>
                  <a:pt x="5342921" y="5014085"/>
                </a:lnTo>
                <a:cubicBezTo>
                  <a:pt x="5342921" y="5016903"/>
                  <a:pt x="5342686" y="5019489"/>
                  <a:pt x="5342569" y="5022193"/>
                </a:cubicBezTo>
                <a:cubicBezTo>
                  <a:pt x="5342686" y="5024891"/>
                  <a:pt x="5342921" y="5027591"/>
                  <a:pt x="5342921" y="5030292"/>
                </a:cubicBezTo>
                <a:lnTo>
                  <a:pt x="5342921" y="5306250"/>
                </a:lnTo>
                <a:cubicBezTo>
                  <a:pt x="5342921" y="5368252"/>
                  <a:pt x="5298415" y="5412759"/>
                  <a:pt x="5236413" y="5412759"/>
                </a:cubicBezTo>
                <a:lnTo>
                  <a:pt x="5198835" y="5412759"/>
                </a:lnTo>
                <a:close/>
                <a:moveTo>
                  <a:pt x="3908639" y="4631533"/>
                </a:moveTo>
                <a:lnTo>
                  <a:pt x="3946216" y="4631533"/>
                </a:lnTo>
                <a:lnTo>
                  <a:pt x="3946216" y="5412759"/>
                </a:lnTo>
                <a:lnTo>
                  <a:pt x="3908639" y="5412759"/>
                </a:lnTo>
                <a:cubicBezTo>
                  <a:pt x="3846636" y="5412759"/>
                  <a:pt x="3802130" y="5368252"/>
                  <a:pt x="3802130" y="5306250"/>
                </a:cubicBezTo>
                <a:lnTo>
                  <a:pt x="3802130" y="5030292"/>
                </a:lnTo>
                <a:cubicBezTo>
                  <a:pt x="3802130" y="5027475"/>
                  <a:pt x="3802365" y="5024891"/>
                  <a:pt x="3802482" y="5022193"/>
                </a:cubicBezTo>
                <a:cubicBezTo>
                  <a:pt x="3802365" y="5019489"/>
                  <a:pt x="3802130" y="5016787"/>
                  <a:pt x="3802130" y="5014085"/>
                </a:cubicBezTo>
                <a:lnTo>
                  <a:pt x="3802130" y="4738160"/>
                </a:lnTo>
                <a:lnTo>
                  <a:pt x="3802130" y="4738041"/>
                </a:lnTo>
                <a:cubicBezTo>
                  <a:pt x="3802130" y="4676038"/>
                  <a:pt x="3846636" y="4631533"/>
                  <a:pt x="3908639" y="4631533"/>
                </a:cubicBezTo>
                <a:close/>
                <a:moveTo>
                  <a:pt x="2920704" y="4631533"/>
                </a:moveTo>
                <a:lnTo>
                  <a:pt x="2958281" y="4631533"/>
                </a:lnTo>
                <a:lnTo>
                  <a:pt x="2958281" y="4631649"/>
                </a:lnTo>
                <a:cubicBezTo>
                  <a:pt x="3020284" y="4631649"/>
                  <a:pt x="3064791" y="4676156"/>
                  <a:pt x="3064791" y="4738160"/>
                </a:cubicBezTo>
                <a:lnTo>
                  <a:pt x="3064791" y="5014085"/>
                </a:lnTo>
                <a:cubicBezTo>
                  <a:pt x="3064791" y="5016903"/>
                  <a:pt x="3064555" y="5019489"/>
                  <a:pt x="3064438" y="5022193"/>
                </a:cubicBezTo>
                <a:cubicBezTo>
                  <a:pt x="3064555" y="5024891"/>
                  <a:pt x="3064791" y="5027591"/>
                  <a:pt x="3064791" y="5030292"/>
                </a:cubicBezTo>
                <a:lnTo>
                  <a:pt x="3064791" y="5306250"/>
                </a:lnTo>
                <a:cubicBezTo>
                  <a:pt x="3064791" y="5368252"/>
                  <a:pt x="3020284" y="5412759"/>
                  <a:pt x="2958281" y="5412759"/>
                </a:cubicBezTo>
                <a:lnTo>
                  <a:pt x="2920704" y="5412759"/>
                </a:lnTo>
                <a:close/>
                <a:moveTo>
                  <a:pt x="1630508" y="4631533"/>
                </a:moveTo>
                <a:lnTo>
                  <a:pt x="1668085" y="4631533"/>
                </a:lnTo>
                <a:lnTo>
                  <a:pt x="1668085" y="5412759"/>
                </a:lnTo>
                <a:lnTo>
                  <a:pt x="1925724" y="5412759"/>
                </a:lnTo>
                <a:lnTo>
                  <a:pt x="1925724" y="5465130"/>
                </a:lnTo>
                <a:cubicBezTo>
                  <a:pt x="1925724" y="5505292"/>
                  <a:pt x="1895193" y="5535002"/>
                  <a:pt x="1854092" y="5535002"/>
                </a:cubicBezTo>
                <a:lnTo>
                  <a:pt x="1739716" y="5535002"/>
                </a:lnTo>
                <a:cubicBezTo>
                  <a:pt x="1698616" y="5535002"/>
                  <a:pt x="1668084" y="5505292"/>
                  <a:pt x="1668084" y="5465130"/>
                </a:cubicBezTo>
                <a:lnTo>
                  <a:pt x="1668084" y="5412759"/>
                </a:lnTo>
                <a:lnTo>
                  <a:pt x="1630508" y="5412759"/>
                </a:lnTo>
                <a:cubicBezTo>
                  <a:pt x="1568505" y="5412759"/>
                  <a:pt x="1523999" y="5368252"/>
                  <a:pt x="1523999" y="5306250"/>
                </a:cubicBezTo>
                <a:lnTo>
                  <a:pt x="1523999" y="5030292"/>
                </a:lnTo>
                <a:cubicBezTo>
                  <a:pt x="1523999" y="5027475"/>
                  <a:pt x="1524234" y="5024891"/>
                  <a:pt x="1524351" y="5022193"/>
                </a:cubicBezTo>
                <a:cubicBezTo>
                  <a:pt x="1524234" y="5019489"/>
                  <a:pt x="1523999" y="5016787"/>
                  <a:pt x="1523999" y="5014085"/>
                </a:cubicBezTo>
                <a:lnTo>
                  <a:pt x="1523999" y="4738160"/>
                </a:lnTo>
                <a:lnTo>
                  <a:pt x="1523999" y="4738041"/>
                </a:lnTo>
                <a:cubicBezTo>
                  <a:pt x="1523999" y="4676038"/>
                  <a:pt x="1568505" y="4631533"/>
                  <a:pt x="1630508" y="4631533"/>
                </a:cubicBezTo>
                <a:close/>
                <a:moveTo>
                  <a:pt x="6295979" y="4509286"/>
                </a:moveTo>
                <a:lnTo>
                  <a:pt x="6410355" y="4509286"/>
                </a:lnTo>
                <a:cubicBezTo>
                  <a:pt x="6451456" y="4509286"/>
                  <a:pt x="6481987" y="4538997"/>
                  <a:pt x="6481987" y="4579157"/>
                </a:cubicBezTo>
                <a:lnTo>
                  <a:pt x="6481987" y="4631530"/>
                </a:lnTo>
                <a:lnTo>
                  <a:pt x="6224347" y="4631530"/>
                </a:lnTo>
                <a:lnTo>
                  <a:pt x="6224347" y="4579157"/>
                </a:lnTo>
                <a:cubicBezTo>
                  <a:pt x="6224347" y="4538997"/>
                  <a:pt x="6254879" y="4509286"/>
                  <a:pt x="6295979" y="4509286"/>
                </a:cubicBezTo>
                <a:close/>
                <a:moveTo>
                  <a:pt x="5012827" y="4509286"/>
                </a:moveTo>
                <a:lnTo>
                  <a:pt x="5127203" y="4509286"/>
                </a:lnTo>
                <a:cubicBezTo>
                  <a:pt x="5168304" y="4509286"/>
                  <a:pt x="5198835" y="4538997"/>
                  <a:pt x="5198835" y="4579157"/>
                </a:cubicBezTo>
                <a:lnTo>
                  <a:pt x="5198835" y="4631530"/>
                </a:lnTo>
                <a:lnTo>
                  <a:pt x="4941195" y="4631530"/>
                </a:lnTo>
                <a:lnTo>
                  <a:pt x="4941195" y="4579157"/>
                </a:lnTo>
                <a:cubicBezTo>
                  <a:pt x="4941195" y="4538997"/>
                  <a:pt x="4971727" y="4509286"/>
                  <a:pt x="5012827" y="4509286"/>
                </a:cubicBezTo>
                <a:close/>
                <a:moveTo>
                  <a:pt x="4017848" y="4509286"/>
                </a:moveTo>
                <a:lnTo>
                  <a:pt x="4132224" y="4509286"/>
                </a:lnTo>
                <a:cubicBezTo>
                  <a:pt x="4173325" y="4509286"/>
                  <a:pt x="4203856" y="4538997"/>
                  <a:pt x="4203856" y="4579157"/>
                </a:cubicBezTo>
                <a:lnTo>
                  <a:pt x="4203856" y="4631530"/>
                </a:lnTo>
                <a:lnTo>
                  <a:pt x="3946216" y="4631530"/>
                </a:lnTo>
                <a:lnTo>
                  <a:pt x="3946216" y="4579157"/>
                </a:lnTo>
                <a:cubicBezTo>
                  <a:pt x="3946216" y="4538997"/>
                  <a:pt x="3976748" y="4509286"/>
                  <a:pt x="4017848" y="4509286"/>
                </a:cubicBezTo>
                <a:close/>
                <a:moveTo>
                  <a:pt x="2734696" y="4509286"/>
                </a:moveTo>
                <a:lnTo>
                  <a:pt x="2849073" y="4509286"/>
                </a:lnTo>
                <a:cubicBezTo>
                  <a:pt x="2890173" y="4509286"/>
                  <a:pt x="2920704" y="4538997"/>
                  <a:pt x="2920704" y="4579157"/>
                </a:cubicBezTo>
                <a:lnTo>
                  <a:pt x="2920704" y="4631530"/>
                </a:lnTo>
                <a:lnTo>
                  <a:pt x="2663064" y="4631530"/>
                </a:lnTo>
                <a:lnTo>
                  <a:pt x="2663064" y="4579157"/>
                </a:lnTo>
                <a:cubicBezTo>
                  <a:pt x="2663064" y="4538997"/>
                  <a:pt x="2693597" y="4509286"/>
                  <a:pt x="2734696" y="4509286"/>
                </a:cubicBezTo>
                <a:close/>
                <a:moveTo>
                  <a:pt x="1739716" y="4509286"/>
                </a:moveTo>
                <a:lnTo>
                  <a:pt x="1854092" y="4509286"/>
                </a:lnTo>
                <a:cubicBezTo>
                  <a:pt x="1895193" y="4509286"/>
                  <a:pt x="1925724" y="4538997"/>
                  <a:pt x="1925724" y="4579157"/>
                </a:cubicBezTo>
                <a:lnTo>
                  <a:pt x="1925724" y="4631530"/>
                </a:lnTo>
                <a:lnTo>
                  <a:pt x="1668084" y="4631530"/>
                </a:lnTo>
                <a:lnTo>
                  <a:pt x="1668084" y="4579157"/>
                </a:lnTo>
                <a:cubicBezTo>
                  <a:pt x="1668084" y="4538997"/>
                  <a:pt x="1698616" y="4509286"/>
                  <a:pt x="1739716" y="4509286"/>
                </a:cubicBezTo>
                <a:close/>
                <a:moveTo>
                  <a:pt x="6820889" y="4279240"/>
                </a:moveTo>
                <a:lnTo>
                  <a:pt x="6858466" y="4279240"/>
                </a:lnTo>
                <a:lnTo>
                  <a:pt x="6858466" y="5060469"/>
                </a:lnTo>
                <a:lnTo>
                  <a:pt x="6820889" y="5060469"/>
                </a:lnTo>
                <a:cubicBezTo>
                  <a:pt x="6758886" y="5060469"/>
                  <a:pt x="6714380" y="5015963"/>
                  <a:pt x="6714380" y="4953961"/>
                </a:cubicBezTo>
                <a:lnTo>
                  <a:pt x="6714380" y="4678036"/>
                </a:lnTo>
                <a:cubicBezTo>
                  <a:pt x="6714380" y="4675215"/>
                  <a:pt x="6714615" y="4672633"/>
                  <a:pt x="6714732" y="4669933"/>
                </a:cubicBezTo>
                <a:cubicBezTo>
                  <a:pt x="6714615" y="4667232"/>
                  <a:pt x="6714380" y="4664532"/>
                  <a:pt x="6714380" y="4661830"/>
                </a:cubicBezTo>
                <a:lnTo>
                  <a:pt x="6714380" y="4385867"/>
                </a:lnTo>
                <a:lnTo>
                  <a:pt x="6714380" y="4385751"/>
                </a:lnTo>
                <a:cubicBezTo>
                  <a:pt x="6714380" y="4323746"/>
                  <a:pt x="6758886" y="4279240"/>
                  <a:pt x="6820889" y="4279240"/>
                </a:cubicBezTo>
                <a:close/>
                <a:moveTo>
                  <a:pt x="5832954" y="4279240"/>
                </a:moveTo>
                <a:lnTo>
                  <a:pt x="5870532" y="4279240"/>
                </a:lnTo>
                <a:lnTo>
                  <a:pt x="5870532" y="4279358"/>
                </a:lnTo>
                <a:cubicBezTo>
                  <a:pt x="5932534" y="4279358"/>
                  <a:pt x="5977040" y="4323863"/>
                  <a:pt x="5977040" y="4385867"/>
                </a:cubicBezTo>
                <a:lnTo>
                  <a:pt x="5977040" y="4661830"/>
                </a:lnTo>
                <a:cubicBezTo>
                  <a:pt x="5977040" y="4664647"/>
                  <a:pt x="5976805" y="4667232"/>
                  <a:pt x="5976688" y="4669933"/>
                </a:cubicBezTo>
                <a:cubicBezTo>
                  <a:pt x="5976805" y="4672633"/>
                  <a:pt x="5977040" y="4675335"/>
                  <a:pt x="5977040" y="4678036"/>
                </a:cubicBezTo>
                <a:lnTo>
                  <a:pt x="5977040" y="4953961"/>
                </a:lnTo>
                <a:cubicBezTo>
                  <a:pt x="5977040" y="5015963"/>
                  <a:pt x="5932534" y="5060469"/>
                  <a:pt x="5870532" y="5060469"/>
                </a:cubicBezTo>
                <a:lnTo>
                  <a:pt x="5832954" y="5060469"/>
                </a:lnTo>
                <a:close/>
                <a:moveTo>
                  <a:pt x="3554823" y="4279240"/>
                </a:moveTo>
                <a:lnTo>
                  <a:pt x="3592400" y="4279240"/>
                </a:lnTo>
                <a:lnTo>
                  <a:pt x="3592400" y="4279358"/>
                </a:lnTo>
                <a:cubicBezTo>
                  <a:pt x="3654403" y="4279358"/>
                  <a:pt x="3698909" y="4323863"/>
                  <a:pt x="3698909" y="4385867"/>
                </a:cubicBezTo>
                <a:lnTo>
                  <a:pt x="3698909" y="4661830"/>
                </a:lnTo>
                <a:cubicBezTo>
                  <a:pt x="3698909" y="4664647"/>
                  <a:pt x="3698674" y="4667232"/>
                  <a:pt x="3698557" y="4669933"/>
                </a:cubicBezTo>
                <a:cubicBezTo>
                  <a:pt x="3698674" y="4672633"/>
                  <a:pt x="3698909" y="4675335"/>
                  <a:pt x="3698909" y="4678036"/>
                </a:cubicBezTo>
                <a:lnTo>
                  <a:pt x="3698909" y="4953961"/>
                </a:lnTo>
                <a:cubicBezTo>
                  <a:pt x="3698909" y="5015963"/>
                  <a:pt x="3654403" y="5060469"/>
                  <a:pt x="3592400" y="5060469"/>
                </a:cubicBezTo>
                <a:lnTo>
                  <a:pt x="3554823" y="5060469"/>
                </a:lnTo>
                <a:close/>
                <a:moveTo>
                  <a:pt x="2264626" y="4279240"/>
                </a:moveTo>
                <a:lnTo>
                  <a:pt x="2302203" y="4279240"/>
                </a:lnTo>
                <a:lnTo>
                  <a:pt x="2302203" y="5060469"/>
                </a:lnTo>
                <a:lnTo>
                  <a:pt x="2264626" y="5060469"/>
                </a:lnTo>
                <a:cubicBezTo>
                  <a:pt x="2202623" y="5060469"/>
                  <a:pt x="2158117" y="5015963"/>
                  <a:pt x="2158117" y="4953961"/>
                </a:cubicBezTo>
                <a:lnTo>
                  <a:pt x="2158117" y="4678036"/>
                </a:lnTo>
                <a:cubicBezTo>
                  <a:pt x="2158117" y="4675215"/>
                  <a:pt x="2158353" y="4672633"/>
                  <a:pt x="2158469" y="4669933"/>
                </a:cubicBezTo>
                <a:cubicBezTo>
                  <a:pt x="2158353" y="4667232"/>
                  <a:pt x="2158117" y="4664532"/>
                  <a:pt x="2158117" y="4661830"/>
                </a:cubicBezTo>
                <a:lnTo>
                  <a:pt x="2158117" y="4385867"/>
                </a:lnTo>
                <a:lnTo>
                  <a:pt x="2158117" y="4385751"/>
                </a:lnTo>
                <a:cubicBezTo>
                  <a:pt x="2158117" y="4323746"/>
                  <a:pt x="2202623" y="4279240"/>
                  <a:pt x="2264626" y="4279240"/>
                </a:cubicBezTo>
                <a:close/>
                <a:moveTo>
                  <a:pt x="6930098" y="4156996"/>
                </a:moveTo>
                <a:lnTo>
                  <a:pt x="7044474" y="4156996"/>
                </a:lnTo>
                <a:cubicBezTo>
                  <a:pt x="7085575" y="4156996"/>
                  <a:pt x="7116106" y="4186706"/>
                  <a:pt x="7116106" y="4226867"/>
                </a:cubicBezTo>
                <a:lnTo>
                  <a:pt x="7116106" y="4279240"/>
                </a:lnTo>
                <a:lnTo>
                  <a:pt x="6858466" y="4279240"/>
                </a:lnTo>
                <a:lnTo>
                  <a:pt x="6858466" y="4226867"/>
                </a:lnTo>
                <a:cubicBezTo>
                  <a:pt x="6858466" y="4186706"/>
                  <a:pt x="6888998" y="4156996"/>
                  <a:pt x="6930098" y="4156996"/>
                </a:cubicBezTo>
                <a:close/>
                <a:moveTo>
                  <a:pt x="5646946" y="4156996"/>
                </a:moveTo>
                <a:lnTo>
                  <a:pt x="5761322" y="4156996"/>
                </a:lnTo>
                <a:cubicBezTo>
                  <a:pt x="5802423" y="4156996"/>
                  <a:pt x="5832954" y="4186706"/>
                  <a:pt x="5832954" y="4226867"/>
                </a:cubicBezTo>
                <a:lnTo>
                  <a:pt x="5832954" y="4279240"/>
                </a:lnTo>
                <a:lnTo>
                  <a:pt x="5575314" y="4279240"/>
                </a:lnTo>
                <a:lnTo>
                  <a:pt x="5575314" y="4226867"/>
                </a:lnTo>
                <a:cubicBezTo>
                  <a:pt x="5575314" y="4186706"/>
                  <a:pt x="5605846" y="4156996"/>
                  <a:pt x="5646946" y="4156996"/>
                </a:cubicBezTo>
                <a:close/>
                <a:moveTo>
                  <a:pt x="4651966" y="4156996"/>
                </a:moveTo>
                <a:lnTo>
                  <a:pt x="4766342" y="4156996"/>
                </a:lnTo>
                <a:cubicBezTo>
                  <a:pt x="4807443" y="4156996"/>
                  <a:pt x="4837974" y="4186706"/>
                  <a:pt x="4837974" y="4226867"/>
                </a:cubicBezTo>
                <a:lnTo>
                  <a:pt x="4837974" y="4279240"/>
                </a:lnTo>
                <a:lnTo>
                  <a:pt x="4580335" y="4279240"/>
                </a:lnTo>
                <a:lnTo>
                  <a:pt x="4580335" y="5060469"/>
                </a:lnTo>
                <a:lnTo>
                  <a:pt x="4837974" y="5060469"/>
                </a:lnTo>
                <a:lnTo>
                  <a:pt x="4837974" y="5112841"/>
                </a:lnTo>
                <a:cubicBezTo>
                  <a:pt x="4837974" y="5153003"/>
                  <a:pt x="4807443" y="5182713"/>
                  <a:pt x="4766342" y="5182713"/>
                </a:cubicBezTo>
                <a:lnTo>
                  <a:pt x="4651966" y="5182713"/>
                </a:lnTo>
                <a:cubicBezTo>
                  <a:pt x="4610866" y="5182713"/>
                  <a:pt x="4580334" y="5153003"/>
                  <a:pt x="4580334" y="5112841"/>
                </a:cubicBezTo>
                <a:lnTo>
                  <a:pt x="4580334" y="5060469"/>
                </a:lnTo>
                <a:lnTo>
                  <a:pt x="4542758" y="5060469"/>
                </a:lnTo>
                <a:cubicBezTo>
                  <a:pt x="4480755" y="5060469"/>
                  <a:pt x="4436249" y="5015963"/>
                  <a:pt x="4436249" y="4953961"/>
                </a:cubicBezTo>
                <a:lnTo>
                  <a:pt x="4436249" y="4678036"/>
                </a:lnTo>
                <a:cubicBezTo>
                  <a:pt x="4436249" y="4675215"/>
                  <a:pt x="4436484" y="4672633"/>
                  <a:pt x="4436601" y="4669933"/>
                </a:cubicBezTo>
                <a:cubicBezTo>
                  <a:pt x="4436484" y="4667232"/>
                  <a:pt x="4436249" y="4664532"/>
                  <a:pt x="4436249" y="4661830"/>
                </a:cubicBezTo>
                <a:lnTo>
                  <a:pt x="4436249" y="4385867"/>
                </a:lnTo>
                <a:lnTo>
                  <a:pt x="4436249" y="4385751"/>
                </a:lnTo>
                <a:cubicBezTo>
                  <a:pt x="4436249" y="4323746"/>
                  <a:pt x="4480755" y="4279240"/>
                  <a:pt x="4542758" y="4279240"/>
                </a:cubicBezTo>
                <a:lnTo>
                  <a:pt x="4580334" y="4279240"/>
                </a:lnTo>
                <a:lnTo>
                  <a:pt x="4580334" y="4226867"/>
                </a:lnTo>
                <a:cubicBezTo>
                  <a:pt x="4580334" y="4186706"/>
                  <a:pt x="4610866" y="4156996"/>
                  <a:pt x="4651966" y="4156996"/>
                </a:cubicBezTo>
                <a:close/>
                <a:moveTo>
                  <a:pt x="3368815" y="4156996"/>
                </a:moveTo>
                <a:lnTo>
                  <a:pt x="3483191" y="4156996"/>
                </a:lnTo>
                <a:cubicBezTo>
                  <a:pt x="3524292" y="4156996"/>
                  <a:pt x="3554823" y="4186706"/>
                  <a:pt x="3554823" y="4226867"/>
                </a:cubicBezTo>
                <a:lnTo>
                  <a:pt x="3554823" y="4279240"/>
                </a:lnTo>
                <a:lnTo>
                  <a:pt x="3297183" y="4279240"/>
                </a:lnTo>
                <a:lnTo>
                  <a:pt x="3297183" y="4226867"/>
                </a:lnTo>
                <a:cubicBezTo>
                  <a:pt x="3297183" y="4186706"/>
                  <a:pt x="3327715" y="4156996"/>
                  <a:pt x="3368815" y="4156996"/>
                </a:cubicBezTo>
                <a:close/>
                <a:moveTo>
                  <a:pt x="2373835" y="4156996"/>
                </a:moveTo>
                <a:lnTo>
                  <a:pt x="2488211" y="4156996"/>
                </a:lnTo>
                <a:cubicBezTo>
                  <a:pt x="2529312" y="4156996"/>
                  <a:pt x="2559844" y="4186706"/>
                  <a:pt x="2559844" y="4226867"/>
                </a:cubicBezTo>
                <a:lnTo>
                  <a:pt x="2559844" y="4279240"/>
                </a:lnTo>
                <a:lnTo>
                  <a:pt x="2302203" y="4279240"/>
                </a:lnTo>
                <a:lnTo>
                  <a:pt x="2302203" y="4226867"/>
                </a:lnTo>
                <a:cubicBezTo>
                  <a:pt x="2302203" y="4186706"/>
                  <a:pt x="2332735" y="4156996"/>
                  <a:pt x="2373835" y="4156996"/>
                </a:cubicBezTo>
                <a:close/>
                <a:moveTo>
                  <a:pt x="6224347" y="4027119"/>
                </a:moveTo>
                <a:lnTo>
                  <a:pt x="6481987" y="4027119"/>
                </a:lnTo>
                <a:lnTo>
                  <a:pt x="6481987" y="4079491"/>
                </a:lnTo>
                <a:cubicBezTo>
                  <a:pt x="6481987" y="4119653"/>
                  <a:pt x="6451456" y="4149363"/>
                  <a:pt x="6410355" y="4149363"/>
                </a:cubicBezTo>
                <a:lnTo>
                  <a:pt x="6295979" y="4149363"/>
                </a:lnTo>
                <a:cubicBezTo>
                  <a:pt x="6254879" y="4149363"/>
                  <a:pt x="6224347" y="4119653"/>
                  <a:pt x="6224347" y="4079491"/>
                </a:cubicBezTo>
                <a:close/>
                <a:moveTo>
                  <a:pt x="4941195" y="4027119"/>
                </a:moveTo>
                <a:lnTo>
                  <a:pt x="5198835" y="4027119"/>
                </a:lnTo>
                <a:lnTo>
                  <a:pt x="5198835" y="4079491"/>
                </a:lnTo>
                <a:cubicBezTo>
                  <a:pt x="5198835" y="4119653"/>
                  <a:pt x="5168304" y="4149363"/>
                  <a:pt x="5127203" y="4149363"/>
                </a:cubicBezTo>
                <a:lnTo>
                  <a:pt x="5012827" y="4149363"/>
                </a:lnTo>
                <a:cubicBezTo>
                  <a:pt x="4971727" y="4149363"/>
                  <a:pt x="4941195" y="4119653"/>
                  <a:pt x="4941195" y="4079491"/>
                </a:cubicBezTo>
                <a:close/>
                <a:moveTo>
                  <a:pt x="3946216" y="4027119"/>
                </a:moveTo>
                <a:lnTo>
                  <a:pt x="4203856" y="4027119"/>
                </a:lnTo>
                <a:lnTo>
                  <a:pt x="4203856" y="4079491"/>
                </a:lnTo>
                <a:cubicBezTo>
                  <a:pt x="4203856" y="4119653"/>
                  <a:pt x="4173325" y="4149363"/>
                  <a:pt x="4132224" y="4149363"/>
                </a:cubicBezTo>
                <a:lnTo>
                  <a:pt x="4017848" y="4149363"/>
                </a:lnTo>
                <a:cubicBezTo>
                  <a:pt x="3976748" y="4149363"/>
                  <a:pt x="3946216" y="4119653"/>
                  <a:pt x="3946216" y="4079491"/>
                </a:cubicBezTo>
                <a:close/>
                <a:moveTo>
                  <a:pt x="2663064" y="4027119"/>
                </a:moveTo>
                <a:lnTo>
                  <a:pt x="2920704" y="4027119"/>
                </a:lnTo>
                <a:lnTo>
                  <a:pt x="2920704" y="4079491"/>
                </a:lnTo>
                <a:cubicBezTo>
                  <a:pt x="2920704" y="4119653"/>
                  <a:pt x="2890173" y="4149363"/>
                  <a:pt x="2849073" y="4149363"/>
                </a:cubicBezTo>
                <a:lnTo>
                  <a:pt x="2734696" y="4149363"/>
                </a:lnTo>
                <a:cubicBezTo>
                  <a:pt x="2693597" y="4149363"/>
                  <a:pt x="2663064" y="4119653"/>
                  <a:pt x="2663064" y="4079491"/>
                </a:cubicBezTo>
                <a:close/>
                <a:moveTo>
                  <a:pt x="6858466" y="3674827"/>
                </a:moveTo>
                <a:lnTo>
                  <a:pt x="7116106" y="3674827"/>
                </a:lnTo>
                <a:lnTo>
                  <a:pt x="7116106" y="3727202"/>
                </a:lnTo>
                <a:cubicBezTo>
                  <a:pt x="7116106" y="3767362"/>
                  <a:pt x="7085575" y="3797071"/>
                  <a:pt x="7044474" y="3797071"/>
                </a:cubicBezTo>
                <a:lnTo>
                  <a:pt x="6930098" y="3797071"/>
                </a:lnTo>
                <a:cubicBezTo>
                  <a:pt x="6888998" y="3797071"/>
                  <a:pt x="6858466" y="3767362"/>
                  <a:pt x="6858466" y="3727202"/>
                </a:cubicBezTo>
                <a:close/>
                <a:moveTo>
                  <a:pt x="5575314" y="3674827"/>
                </a:moveTo>
                <a:lnTo>
                  <a:pt x="5832954" y="3674827"/>
                </a:lnTo>
                <a:lnTo>
                  <a:pt x="5832954" y="3727202"/>
                </a:lnTo>
                <a:cubicBezTo>
                  <a:pt x="5832954" y="3767362"/>
                  <a:pt x="5802423" y="3797071"/>
                  <a:pt x="5761322" y="3797071"/>
                </a:cubicBezTo>
                <a:lnTo>
                  <a:pt x="5646946" y="3797071"/>
                </a:lnTo>
                <a:cubicBezTo>
                  <a:pt x="5605846" y="3797071"/>
                  <a:pt x="5575314" y="3767362"/>
                  <a:pt x="5575314" y="3727202"/>
                </a:cubicBezTo>
                <a:close/>
                <a:moveTo>
                  <a:pt x="3297183" y="3674827"/>
                </a:moveTo>
                <a:lnTo>
                  <a:pt x="3554823" y="3674827"/>
                </a:lnTo>
                <a:lnTo>
                  <a:pt x="3554823" y="3727202"/>
                </a:lnTo>
                <a:cubicBezTo>
                  <a:pt x="3554823" y="3767362"/>
                  <a:pt x="3524292" y="3797071"/>
                  <a:pt x="3483191" y="3797071"/>
                </a:cubicBezTo>
                <a:lnTo>
                  <a:pt x="3368815" y="3797071"/>
                </a:lnTo>
                <a:cubicBezTo>
                  <a:pt x="3327715" y="3797071"/>
                  <a:pt x="3297183" y="3767362"/>
                  <a:pt x="3297183" y="3727202"/>
                </a:cubicBezTo>
                <a:close/>
                <a:moveTo>
                  <a:pt x="2302203" y="3674827"/>
                </a:moveTo>
                <a:lnTo>
                  <a:pt x="2559844" y="3674827"/>
                </a:lnTo>
                <a:lnTo>
                  <a:pt x="2559844" y="3727202"/>
                </a:lnTo>
                <a:cubicBezTo>
                  <a:pt x="2559844" y="3767362"/>
                  <a:pt x="2529312" y="3797071"/>
                  <a:pt x="2488211" y="3797071"/>
                </a:cubicBezTo>
                <a:lnTo>
                  <a:pt x="2373835" y="3797071"/>
                </a:lnTo>
                <a:cubicBezTo>
                  <a:pt x="2332735" y="3797071"/>
                  <a:pt x="2302203" y="3767362"/>
                  <a:pt x="2302203" y="3727202"/>
                </a:cubicBezTo>
                <a:close/>
                <a:moveTo>
                  <a:pt x="6186770" y="3245859"/>
                </a:moveTo>
                <a:lnTo>
                  <a:pt x="6224347" y="3245859"/>
                </a:lnTo>
                <a:lnTo>
                  <a:pt x="6224347" y="4027119"/>
                </a:lnTo>
                <a:lnTo>
                  <a:pt x="6186770" y="4027119"/>
                </a:lnTo>
                <a:cubicBezTo>
                  <a:pt x="6124767" y="4027119"/>
                  <a:pt x="6080261" y="3982612"/>
                  <a:pt x="6080261" y="3920607"/>
                </a:cubicBezTo>
                <a:lnTo>
                  <a:pt x="6080261" y="3644647"/>
                </a:lnTo>
                <a:cubicBezTo>
                  <a:pt x="6080261" y="3641830"/>
                  <a:pt x="6080496" y="3639245"/>
                  <a:pt x="6080613" y="3636545"/>
                </a:cubicBezTo>
                <a:cubicBezTo>
                  <a:pt x="6080496" y="3633844"/>
                  <a:pt x="6080261" y="3631143"/>
                  <a:pt x="6080261" y="3628442"/>
                </a:cubicBezTo>
                <a:lnTo>
                  <a:pt x="6080261" y="3352483"/>
                </a:lnTo>
                <a:lnTo>
                  <a:pt x="6080261" y="3352366"/>
                </a:lnTo>
                <a:cubicBezTo>
                  <a:pt x="6080261" y="3290366"/>
                  <a:pt x="6124767" y="3245859"/>
                  <a:pt x="6186770" y="3245859"/>
                </a:cubicBezTo>
                <a:close/>
                <a:moveTo>
                  <a:pt x="5198835" y="3245859"/>
                </a:moveTo>
                <a:lnTo>
                  <a:pt x="5236413" y="3245859"/>
                </a:lnTo>
                <a:lnTo>
                  <a:pt x="5236413" y="3245978"/>
                </a:lnTo>
                <a:cubicBezTo>
                  <a:pt x="5298415" y="3245978"/>
                  <a:pt x="5342921" y="3290483"/>
                  <a:pt x="5342921" y="3352483"/>
                </a:cubicBezTo>
                <a:lnTo>
                  <a:pt x="5342921" y="3628442"/>
                </a:lnTo>
                <a:cubicBezTo>
                  <a:pt x="5342921" y="3631260"/>
                  <a:pt x="5342686" y="3633844"/>
                  <a:pt x="5342569" y="3636545"/>
                </a:cubicBezTo>
                <a:cubicBezTo>
                  <a:pt x="5342686" y="3639245"/>
                  <a:pt x="5342921" y="3641948"/>
                  <a:pt x="5342921" y="3644647"/>
                </a:cubicBezTo>
                <a:lnTo>
                  <a:pt x="5342921" y="3920607"/>
                </a:lnTo>
                <a:cubicBezTo>
                  <a:pt x="5342921" y="3982612"/>
                  <a:pt x="5298415" y="4027119"/>
                  <a:pt x="5236413" y="4027119"/>
                </a:cubicBezTo>
                <a:lnTo>
                  <a:pt x="5198835" y="4027119"/>
                </a:lnTo>
                <a:close/>
                <a:moveTo>
                  <a:pt x="3908639" y="3245859"/>
                </a:moveTo>
                <a:lnTo>
                  <a:pt x="3946216" y="3245859"/>
                </a:lnTo>
                <a:lnTo>
                  <a:pt x="3946216" y="4027119"/>
                </a:lnTo>
                <a:lnTo>
                  <a:pt x="3908639" y="4027119"/>
                </a:lnTo>
                <a:cubicBezTo>
                  <a:pt x="3846636" y="4027119"/>
                  <a:pt x="3802130" y="3982612"/>
                  <a:pt x="3802130" y="3920607"/>
                </a:cubicBezTo>
                <a:lnTo>
                  <a:pt x="3802130" y="3644647"/>
                </a:lnTo>
                <a:cubicBezTo>
                  <a:pt x="3802130" y="3641830"/>
                  <a:pt x="3802365" y="3639245"/>
                  <a:pt x="3802482" y="3636545"/>
                </a:cubicBezTo>
                <a:cubicBezTo>
                  <a:pt x="3802365" y="3633844"/>
                  <a:pt x="3802130" y="3631143"/>
                  <a:pt x="3802130" y="3628442"/>
                </a:cubicBezTo>
                <a:lnTo>
                  <a:pt x="3802130" y="3352483"/>
                </a:lnTo>
                <a:lnTo>
                  <a:pt x="3802130" y="3352366"/>
                </a:lnTo>
                <a:cubicBezTo>
                  <a:pt x="3802130" y="3290366"/>
                  <a:pt x="3846636" y="3245859"/>
                  <a:pt x="3908639" y="3245859"/>
                </a:cubicBezTo>
                <a:close/>
                <a:moveTo>
                  <a:pt x="2920704" y="3245859"/>
                </a:moveTo>
                <a:lnTo>
                  <a:pt x="2958281" y="3245859"/>
                </a:lnTo>
                <a:lnTo>
                  <a:pt x="2958281" y="3245978"/>
                </a:lnTo>
                <a:cubicBezTo>
                  <a:pt x="3020284" y="3245978"/>
                  <a:pt x="3064791" y="3290483"/>
                  <a:pt x="3064791" y="3352483"/>
                </a:cubicBezTo>
                <a:lnTo>
                  <a:pt x="3064791" y="3628442"/>
                </a:lnTo>
                <a:cubicBezTo>
                  <a:pt x="3064791" y="3631260"/>
                  <a:pt x="3064555" y="3633844"/>
                  <a:pt x="3064438" y="3636545"/>
                </a:cubicBezTo>
                <a:cubicBezTo>
                  <a:pt x="3064555" y="3639245"/>
                  <a:pt x="3064791" y="3641948"/>
                  <a:pt x="3064791" y="3644647"/>
                </a:cubicBezTo>
                <a:lnTo>
                  <a:pt x="3064791" y="3920607"/>
                </a:lnTo>
                <a:cubicBezTo>
                  <a:pt x="3064791" y="3982612"/>
                  <a:pt x="3020284" y="4027119"/>
                  <a:pt x="2958281" y="4027119"/>
                </a:cubicBezTo>
                <a:lnTo>
                  <a:pt x="2920704" y="4027119"/>
                </a:lnTo>
                <a:close/>
                <a:moveTo>
                  <a:pt x="6295979" y="3123616"/>
                </a:moveTo>
                <a:lnTo>
                  <a:pt x="6410355" y="3123616"/>
                </a:lnTo>
                <a:cubicBezTo>
                  <a:pt x="6451456" y="3123616"/>
                  <a:pt x="6481987" y="3153328"/>
                  <a:pt x="6481987" y="3193488"/>
                </a:cubicBezTo>
                <a:lnTo>
                  <a:pt x="6481987" y="3245859"/>
                </a:lnTo>
                <a:lnTo>
                  <a:pt x="6224347" y="3245859"/>
                </a:lnTo>
                <a:lnTo>
                  <a:pt x="6224347" y="3193488"/>
                </a:lnTo>
                <a:cubicBezTo>
                  <a:pt x="6224347" y="3153328"/>
                  <a:pt x="6254879" y="3123616"/>
                  <a:pt x="6295979" y="3123616"/>
                </a:cubicBezTo>
                <a:close/>
                <a:moveTo>
                  <a:pt x="5012827" y="3123616"/>
                </a:moveTo>
                <a:lnTo>
                  <a:pt x="5127203" y="3123616"/>
                </a:lnTo>
                <a:cubicBezTo>
                  <a:pt x="5168304" y="3123616"/>
                  <a:pt x="5198835" y="3153328"/>
                  <a:pt x="5198835" y="3193488"/>
                </a:cubicBezTo>
                <a:lnTo>
                  <a:pt x="5198835" y="3245859"/>
                </a:lnTo>
                <a:lnTo>
                  <a:pt x="4941195" y="3245859"/>
                </a:lnTo>
                <a:lnTo>
                  <a:pt x="4941195" y="3193488"/>
                </a:lnTo>
                <a:cubicBezTo>
                  <a:pt x="4941195" y="3153328"/>
                  <a:pt x="4971727" y="3123616"/>
                  <a:pt x="5012827" y="3123616"/>
                </a:cubicBezTo>
                <a:close/>
                <a:moveTo>
                  <a:pt x="4017848" y="3123616"/>
                </a:moveTo>
                <a:lnTo>
                  <a:pt x="4132224" y="3123616"/>
                </a:lnTo>
                <a:cubicBezTo>
                  <a:pt x="4173325" y="3123616"/>
                  <a:pt x="4203856" y="3153328"/>
                  <a:pt x="4203856" y="3193488"/>
                </a:cubicBezTo>
                <a:lnTo>
                  <a:pt x="4203856" y="3245859"/>
                </a:lnTo>
                <a:lnTo>
                  <a:pt x="3946216" y="3245859"/>
                </a:lnTo>
                <a:lnTo>
                  <a:pt x="3946216" y="3193488"/>
                </a:lnTo>
                <a:cubicBezTo>
                  <a:pt x="3946216" y="3153328"/>
                  <a:pt x="3976748" y="3123616"/>
                  <a:pt x="4017848" y="3123616"/>
                </a:cubicBezTo>
                <a:close/>
                <a:moveTo>
                  <a:pt x="2734696" y="3123616"/>
                </a:moveTo>
                <a:lnTo>
                  <a:pt x="2849073" y="3123616"/>
                </a:lnTo>
                <a:cubicBezTo>
                  <a:pt x="2890173" y="3123616"/>
                  <a:pt x="2920704" y="3153328"/>
                  <a:pt x="2920704" y="3193488"/>
                </a:cubicBezTo>
                <a:lnTo>
                  <a:pt x="2920704" y="3245859"/>
                </a:lnTo>
                <a:lnTo>
                  <a:pt x="2663064" y="3245859"/>
                </a:lnTo>
                <a:lnTo>
                  <a:pt x="2663064" y="3193488"/>
                </a:lnTo>
                <a:cubicBezTo>
                  <a:pt x="2663064" y="3153328"/>
                  <a:pt x="2693597" y="3123616"/>
                  <a:pt x="2734696" y="3123616"/>
                </a:cubicBezTo>
                <a:close/>
                <a:moveTo>
                  <a:pt x="1739716" y="3123616"/>
                </a:moveTo>
                <a:lnTo>
                  <a:pt x="1854092" y="3123616"/>
                </a:lnTo>
                <a:cubicBezTo>
                  <a:pt x="1895193" y="3123616"/>
                  <a:pt x="1925724" y="3153328"/>
                  <a:pt x="1925724" y="3193488"/>
                </a:cubicBezTo>
                <a:lnTo>
                  <a:pt x="1925724" y="3245859"/>
                </a:lnTo>
                <a:lnTo>
                  <a:pt x="1668085" y="3245859"/>
                </a:lnTo>
                <a:lnTo>
                  <a:pt x="1668085" y="4027119"/>
                </a:lnTo>
                <a:lnTo>
                  <a:pt x="1925724" y="4027119"/>
                </a:lnTo>
                <a:lnTo>
                  <a:pt x="1925724" y="4079491"/>
                </a:lnTo>
                <a:cubicBezTo>
                  <a:pt x="1925724" y="4119653"/>
                  <a:pt x="1895193" y="4149363"/>
                  <a:pt x="1854092" y="4149363"/>
                </a:cubicBezTo>
                <a:lnTo>
                  <a:pt x="1739716" y="4149363"/>
                </a:lnTo>
                <a:cubicBezTo>
                  <a:pt x="1698616" y="4149363"/>
                  <a:pt x="1668084" y="4119653"/>
                  <a:pt x="1668084" y="4079491"/>
                </a:cubicBezTo>
                <a:lnTo>
                  <a:pt x="1668084" y="4027119"/>
                </a:lnTo>
                <a:lnTo>
                  <a:pt x="1630508" y="4027119"/>
                </a:lnTo>
                <a:cubicBezTo>
                  <a:pt x="1568505" y="4027119"/>
                  <a:pt x="1523999" y="3982612"/>
                  <a:pt x="1523999" y="3920607"/>
                </a:cubicBezTo>
                <a:lnTo>
                  <a:pt x="1523999" y="3644647"/>
                </a:lnTo>
                <a:cubicBezTo>
                  <a:pt x="1523999" y="3641830"/>
                  <a:pt x="1524234" y="3639245"/>
                  <a:pt x="1524351" y="3636545"/>
                </a:cubicBezTo>
                <a:cubicBezTo>
                  <a:pt x="1524234" y="3633844"/>
                  <a:pt x="1523999" y="3631143"/>
                  <a:pt x="1523999" y="3628442"/>
                </a:cubicBezTo>
                <a:lnTo>
                  <a:pt x="1523999" y="3352483"/>
                </a:lnTo>
                <a:lnTo>
                  <a:pt x="1523999" y="3352366"/>
                </a:lnTo>
                <a:cubicBezTo>
                  <a:pt x="1523999" y="3290366"/>
                  <a:pt x="1568505" y="3245859"/>
                  <a:pt x="1630508" y="3245859"/>
                </a:cubicBezTo>
                <a:lnTo>
                  <a:pt x="1668084" y="3245859"/>
                </a:lnTo>
                <a:lnTo>
                  <a:pt x="1668084" y="3193488"/>
                </a:lnTo>
                <a:cubicBezTo>
                  <a:pt x="1668084" y="3153328"/>
                  <a:pt x="1698616" y="3123616"/>
                  <a:pt x="1739716" y="3123616"/>
                </a:cubicBezTo>
                <a:close/>
                <a:moveTo>
                  <a:pt x="6820889" y="2893574"/>
                </a:moveTo>
                <a:lnTo>
                  <a:pt x="6858466" y="2893574"/>
                </a:lnTo>
                <a:lnTo>
                  <a:pt x="6858466" y="3674827"/>
                </a:lnTo>
                <a:lnTo>
                  <a:pt x="6820889" y="3674827"/>
                </a:lnTo>
                <a:cubicBezTo>
                  <a:pt x="6758886" y="3674827"/>
                  <a:pt x="6714380" y="3630321"/>
                  <a:pt x="6714380" y="3568318"/>
                </a:cubicBezTo>
                <a:lnTo>
                  <a:pt x="6714380" y="3292362"/>
                </a:lnTo>
                <a:cubicBezTo>
                  <a:pt x="6714380" y="3289543"/>
                  <a:pt x="6714615" y="3286962"/>
                  <a:pt x="6714732" y="3284260"/>
                </a:cubicBezTo>
                <a:cubicBezTo>
                  <a:pt x="6714615" y="3281560"/>
                  <a:pt x="6714380" y="3278859"/>
                  <a:pt x="6714380" y="3276157"/>
                </a:cubicBezTo>
                <a:lnTo>
                  <a:pt x="6714380" y="3000200"/>
                </a:lnTo>
                <a:lnTo>
                  <a:pt x="6714380" y="3000083"/>
                </a:lnTo>
                <a:cubicBezTo>
                  <a:pt x="6714380" y="2938082"/>
                  <a:pt x="6758886" y="2893574"/>
                  <a:pt x="6820889" y="2893574"/>
                </a:cubicBezTo>
                <a:close/>
                <a:moveTo>
                  <a:pt x="5832954" y="2893574"/>
                </a:moveTo>
                <a:lnTo>
                  <a:pt x="5870532" y="2893574"/>
                </a:lnTo>
                <a:lnTo>
                  <a:pt x="5870532" y="2893689"/>
                </a:lnTo>
                <a:cubicBezTo>
                  <a:pt x="5932534" y="2893689"/>
                  <a:pt x="5977040" y="2938201"/>
                  <a:pt x="5977040" y="3000200"/>
                </a:cubicBezTo>
                <a:lnTo>
                  <a:pt x="5977040" y="3276157"/>
                </a:lnTo>
                <a:cubicBezTo>
                  <a:pt x="5977040" y="3278976"/>
                  <a:pt x="5976805" y="3281560"/>
                  <a:pt x="5976688" y="3284260"/>
                </a:cubicBezTo>
                <a:cubicBezTo>
                  <a:pt x="5976805" y="3286962"/>
                  <a:pt x="5977040" y="3289662"/>
                  <a:pt x="5977040" y="3292362"/>
                </a:cubicBezTo>
                <a:lnTo>
                  <a:pt x="5977040" y="3568318"/>
                </a:lnTo>
                <a:cubicBezTo>
                  <a:pt x="5977040" y="3630321"/>
                  <a:pt x="5932534" y="3674827"/>
                  <a:pt x="5870532" y="3674827"/>
                </a:cubicBezTo>
                <a:lnTo>
                  <a:pt x="5832954" y="3674827"/>
                </a:lnTo>
                <a:close/>
                <a:moveTo>
                  <a:pt x="3554823" y="2893574"/>
                </a:moveTo>
                <a:lnTo>
                  <a:pt x="3592400" y="2893574"/>
                </a:lnTo>
                <a:lnTo>
                  <a:pt x="3592400" y="2893689"/>
                </a:lnTo>
                <a:cubicBezTo>
                  <a:pt x="3654403" y="2893689"/>
                  <a:pt x="3698909" y="2938201"/>
                  <a:pt x="3698909" y="3000200"/>
                </a:cubicBezTo>
                <a:lnTo>
                  <a:pt x="3698909" y="3276157"/>
                </a:lnTo>
                <a:cubicBezTo>
                  <a:pt x="3698909" y="3278976"/>
                  <a:pt x="3698674" y="3281560"/>
                  <a:pt x="3698557" y="3284260"/>
                </a:cubicBezTo>
                <a:cubicBezTo>
                  <a:pt x="3698674" y="3286962"/>
                  <a:pt x="3698909" y="3289662"/>
                  <a:pt x="3698909" y="3292362"/>
                </a:cubicBezTo>
                <a:lnTo>
                  <a:pt x="3698909" y="3568318"/>
                </a:lnTo>
                <a:cubicBezTo>
                  <a:pt x="3698909" y="3630321"/>
                  <a:pt x="3654403" y="3674827"/>
                  <a:pt x="3592400" y="3674827"/>
                </a:cubicBezTo>
                <a:lnTo>
                  <a:pt x="3554823" y="3674827"/>
                </a:lnTo>
                <a:close/>
                <a:moveTo>
                  <a:pt x="2264626" y="2893574"/>
                </a:moveTo>
                <a:lnTo>
                  <a:pt x="2302203" y="2893574"/>
                </a:lnTo>
                <a:lnTo>
                  <a:pt x="2302203" y="3674827"/>
                </a:lnTo>
                <a:lnTo>
                  <a:pt x="2264626" y="3674827"/>
                </a:lnTo>
                <a:cubicBezTo>
                  <a:pt x="2202623" y="3674827"/>
                  <a:pt x="2158117" y="3630321"/>
                  <a:pt x="2158117" y="3568318"/>
                </a:cubicBezTo>
                <a:lnTo>
                  <a:pt x="2158117" y="3292362"/>
                </a:lnTo>
                <a:cubicBezTo>
                  <a:pt x="2158117" y="3289543"/>
                  <a:pt x="2158353" y="3286962"/>
                  <a:pt x="2158469" y="3284260"/>
                </a:cubicBezTo>
                <a:cubicBezTo>
                  <a:pt x="2158353" y="3281560"/>
                  <a:pt x="2158117" y="3278859"/>
                  <a:pt x="2158117" y="3276157"/>
                </a:cubicBezTo>
                <a:lnTo>
                  <a:pt x="2158117" y="3000200"/>
                </a:lnTo>
                <a:lnTo>
                  <a:pt x="2158117" y="3000083"/>
                </a:lnTo>
                <a:cubicBezTo>
                  <a:pt x="2158117" y="2938082"/>
                  <a:pt x="2202623" y="2893574"/>
                  <a:pt x="2264626" y="2893574"/>
                </a:cubicBezTo>
                <a:close/>
                <a:moveTo>
                  <a:pt x="6930098" y="2771333"/>
                </a:moveTo>
                <a:lnTo>
                  <a:pt x="7044474" y="2771333"/>
                </a:lnTo>
                <a:cubicBezTo>
                  <a:pt x="7085575" y="2771333"/>
                  <a:pt x="7116106" y="2801042"/>
                  <a:pt x="7116106" y="2841203"/>
                </a:cubicBezTo>
                <a:lnTo>
                  <a:pt x="7116106" y="2893574"/>
                </a:lnTo>
                <a:lnTo>
                  <a:pt x="6858466" y="2893574"/>
                </a:lnTo>
                <a:lnTo>
                  <a:pt x="6858466" y="2841203"/>
                </a:lnTo>
                <a:cubicBezTo>
                  <a:pt x="6858466" y="2801042"/>
                  <a:pt x="6888998" y="2771333"/>
                  <a:pt x="6930098" y="2771333"/>
                </a:cubicBezTo>
                <a:close/>
                <a:moveTo>
                  <a:pt x="5646946" y="2771333"/>
                </a:moveTo>
                <a:lnTo>
                  <a:pt x="5761322" y="2771333"/>
                </a:lnTo>
                <a:cubicBezTo>
                  <a:pt x="5802423" y="2771333"/>
                  <a:pt x="5832954" y="2801042"/>
                  <a:pt x="5832954" y="2841203"/>
                </a:cubicBezTo>
                <a:lnTo>
                  <a:pt x="5832954" y="2893574"/>
                </a:lnTo>
                <a:lnTo>
                  <a:pt x="5575314" y="2893574"/>
                </a:lnTo>
                <a:lnTo>
                  <a:pt x="5575314" y="2841203"/>
                </a:lnTo>
                <a:cubicBezTo>
                  <a:pt x="5575314" y="2801042"/>
                  <a:pt x="5605846" y="2771333"/>
                  <a:pt x="5646946" y="2771333"/>
                </a:cubicBezTo>
                <a:close/>
                <a:moveTo>
                  <a:pt x="4651966" y="2771333"/>
                </a:moveTo>
                <a:lnTo>
                  <a:pt x="4766342" y="2771333"/>
                </a:lnTo>
                <a:cubicBezTo>
                  <a:pt x="4807443" y="2771333"/>
                  <a:pt x="4837974" y="2801042"/>
                  <a:pt x="4837974" y="2841203"/>
                </a:cubicBezTo>
                <a:lnTo>
                  <a:pt x="4837974" y="2893574"/>
                </a:lnTo>
                <a:lnTo>
                  <a:pt x="4580335" y="2893574"/>
                </a:lnTo>
                <a:lnTo>
                  <a:pt x="4580335" y="3674827"/>
                </a:lnTo>
                <a:lnTo>
                  <a:pt x="4837974" y="3674827"/>
                </a:lnTo>
                <a:lnTo>
                  <a:pt x="4837974" y="3727202"/>
                </a:lnTo>
                <a:cubicBezTo>
                  <a:pt x="4837974" y="3767362"/>
                  <a:pt x="4807443" y="3797071"/>
                  <a:pt x="4766342" y="3797071"/>
                </a:cubicBezTo>
                <a:lnTo>
                  <a:pt x="4651966" y="3797071"/>
                </a:lnTo>
                <a:cubicBezTo>
                  <a:pt x="4610866" y="3797071"/>
                  <a:pt x="4580334" y="3767362"/>
                  <a:pt x="4580334" y="3727202"/>
                </a:cubicBezTo>
                <a:lnTo>
                  <a:pt x="4580334" y="3674827"/>
                </a:lnTo>
                <a:lnTo>
                  <a:pt x="4542758" y="3674827"/>
                </a:lnTo>
                <a:cubicBezTo>
                  <a:pt x="4480755" y="3674827"/>
                  <a:pt x="4436249" y="3630321"/>
                  <a:pt x="4436249" y="3568318"/>
                </a:cubicBezTo>
                <a:lnTo>
                  <a:pt x="4436249" y="3292362"/>
                </a:lnTo>
                <a:cubicBezTo>
                  <a:pt x="4436249" y="3289543"/>
                  <a:pt x="4436484" y="3286962"/>
                  <a:pt x="4436601" y="3284260"/>
                </a:cubicBezTo>
                <a:cubicBezTo>
                  <a:pt x="4436484" y="3281560"/>
                  <a:pt x="4436249" y="3278859"/>
                  <a:pt x="4436249" y="3276157"/>
                </a:cubicBezTo>
                <a:lnTo>
                  <a:pt x="4436249" y="3000200"/>
                </a:lnTo>
                <a:lnTo>
                  <a:pt x="4436249" y="3000083"/>
                </a:lnTo>
                <a:cubicBezTo>
                  <a:pt x="4436249" y="2938082"/>
                  <a:pt x="4480755" y="2893574"/>
                  <a:pt x="4542758" y="2893574"/>
                </a:cubicBezTo>
                <a:lnTo>
                  <a:pt x="4580334" y="2893574"/>
                </a:lnTo>
                <a:lnTo>
                  <a:pt x="4580334" y="2841203"/>
                </a:lnTo>
                <a:cubicBezTo>
                  <a:pt x="4580334" y="2801042"/>
                  <a:pt x="4610866" y="2771333"/>
                  <a:pt x="4651966" y="2771333"/>
                </a:cubicBezTo>
                <a:close/>
                <a:moveTo>
                  <a:pt x="3368815" y="2771333"/>
                </a:moveTo>
                <a:lnTo>
                  <a:pt x="3483191" y="2771333"/>
                </a:lnTo>
                <a:cubicBezTo>
                  <a:pt x="3524292" y="2771333"/>
                  <a:pt x="3554823" y="2801042"/>
                  <a:pt x="3554823" y="2841203"/>
                </a:cubicBezTo>
                <a:lnTo>
                  <a:pt x="3554823" y="2893574"/>
                </a:lnTo>
                <a:lnTo>
                  <a:pt x="3297183" y="2893574"/>
                </a:lnTo>
                <a:lnTo>
                  <a:pt x="3297183" y="2841203"/>
                </a:lnTo>
                <a:cubicBezTo>
                  <a:pt x="3297183" y="2801042"/>
                  <a:pt x="3327715" y="2771333"/>
                  <a:pt x="3368815" y="2771333"/>
                </a:cubicBezTo>
                <a:close/>
                <a:moveTo>
                  <a:pt x="2373835" y="2771333"/>
                </a:moveTo>
                <a:lnTo>
                  <a:pt x="2488211" y="2771333"/>
                </a:lnTo>
                <a:cubicBezTo>
                  <a:pt x="2529312" y="2771333"/>
                  <a:pt x="2559844" y="2801042"/>
                  <a:pt x="2559844" y="2841203"/>
                </a:cubicBezTo>
                <a:lnTo>
                  <a:pt x="2559844" y="2893574"/>
                </a:lnTo>
                <a:lnTo>
                  <a:pt x="2302203" y="2893574"/>
                </a:lnTo>
                <a:lnTo>
                  <a:pt x="2302203" y="2841203"/>
                </a:lnTo>
                <a:cubicBezTo>
                  <a:pt x="2302203" y="2801042"/>
                  <a:pt x="2332735" y="2771333"/>
                  <a:pt x="2373835" y="2771333"/>
                </a:cubicBezTo>
                <a:close/>
                <a:moveTo>
                  <a:pt x="6224347" y="2641456"/>
                </a:moveTo>
                <a:lnTo>
                  <a:pt x="6481987" y="2641456"/>
                </a:lnTo>
                <a:lnTo>
                  <a:pt x="6481987" y="2693831"/>
                </a:lnTo>
                <a:cubicBezTo>
                  <a:pt x="6481987" y="2733992"/>
                  <a:pt x="6451456" y="2763702"/>
                  <a:pt x="6410355" y="2763702"/>
                </a:cubicBezTo>
                <a:lnTo>
                  <a:pt x="6295979" y="2763702"/>
                </a:lnTo>
                <a:cubicBezTo>
                  <a:pt x="6254879" y="2763702"/>
                  <a:pt x="6224347" y="2733992"/>
                  <a:pt x="6224347" y="2693831"/>
                </a:cubicBezTo>
                <a:close/>
                <a:moveTo>
                  <a:pt x="4941195" y="2641456"/>
                </a:moveTo>
                <a:lnTo>
                  <a:pt x="5198835" y="2641456"/>
                </a:lnTo>
                <a:lnTo>
                  <a:pt x="5198835" y="2693831"/>
                </a:lnTo>
                <a:cubicBezTo>
                  <a:pt x="5198835" y="2733992"/>
                  <a:pt x="5168304" y="2763702"/>
                  <a:pt x="5127203" y="2763702"/>
                </a:cubicBezTo>
                <a:lnTo>
                  <a:pt x="5012827" y="2763702"/>
                </a:lnTo>
                <a:cubicBezTo>
                  <a:pt x="4971727" y="2763702"/>
                  <a:pt x="4941195" y="2733992"/>
                  <a:pt x="4941195" y="2693831"/>
                </a:cubicBezTo>
                <a:close/>
                <a:moveTo>
                  <a:pt x="3946216" y="2641456"/>
                </a:moveTo>
                <a:lnTo>
                  <a:pt x="4203856" y="2641456"/>
                </a:lnTo>
                <a:lnTo>
                  <a:pt x="4203856" y="2693831"/>
                </a:lnTo>
                <a:cubicBezTo>
                  <a:pt x="4203856" y="2733992"/>
                  <a:pt x="4173325" y="2763702"/>
                  <a:pt x="4132224" y="2763702"/>
                </a:cubicBezTo>
                <a:lnTo>
                  <a:pt x="4017848" y="2763702"/>
                </a:lnTo>
                <a:cubicBezTo>
                  <a:pt x="3976748" y="2763702"/>
                  <a:pt x="3946216" y="2733992"/>
                  <a:pt x="3946216" y="2693831"/>
                </a:cubicBezTo>
                <a:close/>
                <a:moveTo>
                  <a:pt x="2663064" y="2641456"/>
                </a:moveTo>
                <a:lnTo>
                  <a:pt x="2920704" y="2641456"/>
                </a:lnTo>
                <a:lnTo>
                  <a:pt x="2920704" y="2693831"/>
                </a:lnTo>
                <a:cubicBezTo>
                  <a:pt x="2920704" y="2733992"/>
                  <a:pt x="2890173" y="2763702"/>
                  <a:pt x="2849073" y="2763702"/>
                </a:cubicBezTo>
                <a:lnTo>
                  <a:pt x="2734696" y="2763702"/>
                </a:lnTo>
                <a:cubicBezTo>
                  <a:pt x="2693597" y="2763702"/>
                  <a:pt x="2663064" y="2733992"/>
                  <a:pt x="2663064" y="2693831"/>
                </a:cubicBezTo>
                <a:close/>
                <a:moveTo>
                  <a:pt x="3297183" y="2289167"/>
                </a:moveTo>
                <a:lnTo>
                  <a:pt x="3554823" y="2289167"/>
                </a:lnTo>
                <a:lnTo>
                  <a:pt x="3554823" y="2341541"/>
                </a:lnTo>
                <a:cubicBezTo>
                  <a:pt x="3554823" y="2381701"/>
                  <a:pt x="3524292" y="2411411"/>
                  <a:pt x="3483191" y="2411411"/>
                </a:cubicBezTo>
                <a:lnTo>
                  <a:pt x="3368815" y="2411411"/>
                </a:lnTo>
                <a:cubicBezTo>
                  <a:pt x="3327715" y="2411411"/>
                  <a:pt x="3297183" y="2381701"/>
                  <a:pt x="3297183" y="2341541"/>
                </a:cubicBezTo>
                <a:close/>
                <a:moveTo>
                  <a:pt x="2302203" y="2289167"/>
                </a:moveTo>
                <a:lnTo>
                  <a:pt x="2559844" y="2289167"/>
                </a:lnTo>
                <a:lnTo>
                  <a:pt x="2559844" y="2341541"/>
                </a:lnTo>
                <a:cubicBezTo>
                  <a:pt x="2559844" y="2381702"/>
                  <a:pt x="2529312" y="2411413"/>
                  <a:pt x="2488211" y="2411413"/>
                </a:cubicBezTo>
                <a:lnTo>
                  <a:pt x="2373835" y="2411413"/>
                </a:lnTo>
                <a:cubicBezTo>
                  <a:pt x="2332735" y="2411413"/>
                  <a:pt x="2302203" y="2381702"/>
                  <a:pt x="2302203" y="2341541"/>
                </a:cubicBezTo>
                <a:close/>
                <a:moveTo>
                  <a:pt x="6858466" y="2289166"/>
                </a:moveTo>
                <a:lnTo>
                  <a:pt x="7116106" y="2289166"/>
                </a:lnTo>
                <a:lnTo>
                  <a:pt x="7116106" y="2341541"/>
                </a:lnTo>
                <a:cubicBezTo>
                  <a:pt x="7116106" y="2381701"/>
                  <a:pt x="7085575" y="2411411"/>
                  <a:pt x="7044474" y="2411411"/>
                </a:cubicBezTo>
                <a:lnTo>
                  <a:pt x="6930098" y="2411411"/>
                </a:lnTo>
                <a:cubicBezTo>
                  <a:pt x="6888998" y="2411411"/>
                  <a:pt x="6858466" y="2381701"/>
                  <a:pt x="6858466" y="2341541"/>
                </a:cubicBezTo>
                <a:close/>
                <a:moveTo>
                  <a:pt x="6186770" y="1860198"/>
                </a:moveTo>
                <a:lnTo>
                  <a:pt x="6224347" y="1860198"/>
                </a:lnTo>
                <a:lnTo>
                  <a:pt x="6224347" y="2641456"/>
                </a:lnTo>
                <a:lnTo>
                  <a:pt x="6186770" y="2641456"/>
                </a:lnTo>
                <a:cubicBezTo>
                  <a:pt x="6124767" y="2641456"/>
                  <a:pt x="6080261" y="2596952"/>
                  <a:pt x="6080261" y="2534947"/>
                </a:cubicBezTo>
                <a:lnTo>
                  <a:pt x="6080261" y="2258988"/>
                </a:lnTo>
                <a:cubicBezTo>
                  <a:pt x="6080261" y="2256170"/>
                  <a:pt x="6080496" y="2253587"/>
                  <a:pt x="6080613" y="2250886"/>
                </a:cubicBezTo>
                <a:cubicBezTo>
                  <a:pt x="6080496" y="2248184"/>
                  <a:pt x="6080261" y="2245483"/>
                  <a:pt x="6080261" y="2242782"/>
                </a:cubicBezTo>
                <a:lnTo>
                  <a:pt x="6080261" y="1966824"/>
                </a:lnTo>
                <a:lnTo>
                  <a:pt x="6080261" y="1966705"/>
                </a:lnTo>
                <a:cubicBezTo>
                  <a:pt x="6080261" y="1904704"/>
                  <a:pt x="6124767" y="1860198"/>
                  <a:pt x="6186770" y="1860198"/>
                </a:cubicBezTo>
                <a:close/>
                <a:moveTo>
                  <a:pt x="5198835" y="1860198"/>
                </a:moveTo>
                <a:lnTo>
                  <a:pt x="5236413" y="1860198"/>
                </a:lnTo>
                <a:lnTo>
                  <a:pt x="5236413" y="1860315"/>
                </a:lnTo>
                <a:cubicBezTo>
                  <a:pt x="5298415" y="1860315"/>
                  <a:pt x="5342921" y="1904821"/>
                  <a:pt x="5342921" y="1966824"/>
                </a:cubicBezTo>
                <a:lnTo>
                  <a:pt x="5342921" y="2242783"/>
                </a:lnTo>
                <a:cubicBezTo>
                  <a:pt x="5342921" y="2245601"/>
                  <a:pt x="5342686" y="2248185"/>
                  <a:pt x="5342569" y="2250886"/>
                </a:cubicBezTo>
                <a:cubicBezTo>
                  <a:pt x="5342686" y="2253587"/>
                  <a:pt x="5342921" y="2256287"/>
                  <a:pt x="5342921" y="2258988"/>
                </a:cubicBezTo>
                <a:lnTo>
                  <a:pt x="5342921" y="2534947"/>
                </a:lnTo>
                <a:cubicBezTo>
                  <a:pt x="5342921" y="2596952"/>
                  <a:pt x="5298415" y="2641456"/>
                  <a:pt x="5236413" y="2641456"/>
                </a:cubicBezTo>
                <a:lnTo>
                  <a:pt x="5198835" y="2641456"/>
                </a:lnTo>
                <a:close/>
                <a:moveTo>
                  <a:pt x="3908639" y="1860198"/>
                </a:moveTo>
                <a:lnTo>
                  <a:pt x="3946216" y="1860198"/>
                </a:lnTo>
                <a:lnTo>
                  <a:pt x="3946216" y="2641456"/>
                </a:lnTo>
                <a:lnTo>
                  <a:pt x="3908639" y="2641456"/>
                </a:lnTo>
                <a:cubicBezTo>
                  <a:pt x="3846636" y="2641456"/>
                  <a:pt x="3802130" y="2596952"/>
                  <a:pt x="3802130" y="2534947"/>
                </a:cubicBezTo>
                <a:lnTo>
                  <a:pt x="3802130" y="2258988"/>
                </a:lnTo>
                <a:cubicBezTo>
                  <a:pt x="3802130" y="2256170"/>
                  <a:pt x="3802365" y="2253587"/>
                  <a:pt x="3802482" y="2250886"/>
                </a:cubicBezTo>
                <a:cubicBezTo>
                  <a:pt x="3802365" y="2248185"/>
                  <a:pt x="3802130" y="2245483"/>
                  <a:pt x="3802130" y="2242783"/>
                </a:cubicBezTo>
                <a:lnTo>
                  <a:pt x="3802130" y="1966824"/>
                </a:lnTo>
                <a:lnTo>
                  <a:pt x="3802130" y="1966706"/>
                </a:lnTo>
                <a:cubicBezTo>
                  <a:pt x="3802130" y="1904704"/>
                  <a:pt x="3846636" y="1860198"/>
                  <a:pt x="3908639" y="1860198"/>
                </a:cubicBezTo>
                <a:close/>
                <a:moveTo>
                  <a:pt x="2920704" y="1860198"/>
                </a:moveTo>
                <a:lnTo>
                  <a:pt x="2958281" y="1860198"/>
                </a:lnTo>
                <a:lnTo>
                  <a:pt x="2958281" y="1860315"/>
                </a:lnTo>
                <a:cubicBezTo>
                  <a:pt x="3020284" y="1860315"/>
                  <a:pt x="3064791" y="1904821"/>
                  <a:pt x="3064791" y="1966824"/>
                </a:cubicBezTo>
                <a:lnTo>
                  <a:pt x="3064791" y="2242783"/>
                </a:lnTo>
                <a:cubicBezTo>
                  <a:pt x="3064791" y="2245601"/>
                  <a:pt x="3064555" y="2248185"/>
                  <a:pt x="3064438" y="2250886"/>
                </a:cubicBezTo>
                <a:cubicBezTo>
                  <a:pt x="3064555" y="2253587"/>
                  <a:pt x="3064791" y="2256287"/>
                  <a:pt x="3064791" y="2258988"/>
                </a:cubicBezTo>
                <a:lnTo>
                  <a:pt x="3064791" y="2534947"/>
                </a:lnTo>
                <a:cubicBezTo>
                  <a:pt x="3064791" y="2596952"/>
                  <a:pt x="3020284" y="2641456"/>
                  <a:pt x="2958281" y="2641456"/>
                </a:cubicBezTo>
                <a:lnTo>
                  <a:pt x="2920704" y="2641456"/>
                </a:lnTo>
                <a:close/>
                <a:moveTo>
                  <a:pt x="2734696" y="1737955"/>
                </a:moveTo>
                <a:lnTo>
                  <a:pt x="2849073" y="1737955"/>
                </a:lnTo>
                <a:cubicBezTo>
                  <a:pt x="2890173" y="1737955"/>
                  <a:pt x="2920704" y="1767666"/>
                  <a:pt x="2920704" y="1807824"/>
                </a:cubicBezTo>
                <a:lnTo>
                  <a:pt x="2920704" y="1860198"/>
                </a:lnTo>
                <a:lnTo>
                  <a:pt x="2663064" y="1860198"/>
                </a:lnTo>
                <a:lnTo>
                  <a:pt x="2663064" y="1807824"/>
                </a:lnTo>
                <a:cubicBezTo>
                  <a:pt x="2663064" y="1767666"/>
                  <a:pt x="2693597" y="1737955"/>
                  <a:pt x="2734696" y="1737955"/>
                </a:cubicBezTo>
                <a:close/>
                <a:moveTo>
                  <a:pt x="1739716" y="1737955"/>
                </a:moveTo>
                <a:lnTo>
                  <a:pt x="1854092" y="1737955"/>
                </a:lnTo>
                <a:cubicBezTo>
                  <a:pt x="1895193" y="1737955"/>
                  <a:pt x="1925724" y="1767666"/>
                  <a:pt x="1925724" y="1807824"/>
                </a:cubicBezTo>
                <a:lnTo>
                  <a:pt x="1925724" y="1860198"/>
                </a:lnTo>
                <a:lnTo>
                  <a:pt x="1668085" y="1860198"/>
                </a:lnTo>
                <a:lnTo>
                  <a:pt x="1668085" y="2641456"/>
                </a:lnTo>
                <a:lnTo>
                  <a:pt x="1925724" y="2641456"/>
                </a:lnTo>
                <a:lnTo>
                  <a:pt x="1925724" y="2693831"/>
                </a:lnTo>
                <a:cubicBezTo>
                  <a:pt x="1925724" y="2733992"/>
                  <a:pt x="1895193" y="2763702"/>
                  <a:pt x="1854092" y="2763702"/>
                </a:cubicBezTo>
                <a:lnTo>
                  <a:pt x="1739716" y="2763702"/>
                </a:lnTo>
                <a:cubicBezTo>
                  <a:pt x="1698616" y="2763702"/>
                  <a:pt x="1668084" y="2733992"/>
                  <a:pt x="1668084" y="2693831"/>
                </a:cubicBezTo>
                <a:lnTo>
                  <a:pt x="1668084" y="2641456"/>
                </a:lnTo>
                <a:lnTo>
                  <a:pt x="1630508" y="2641456"/>
                </a:lnTo>
                <a:cubicBezTo>
                  <a:pt x="1568505" y="2641456"/>
                  <a:pt x="1523999" y="2596952"/>
                  <a:pt x="1523999" y="2534947"/>
                </a:cubicBezTo>
                <a:lnTo>
                  <a:pt x="1523999" y="2258988"/>
                </a:lnTo>
                <a:cubicBezTo>
                  <a:pt x="1523999" y="2256170"/>
                  <a:pt x="1524234" y="2253587"/>
                  <a:pt x="1524351" y="2250886"/>
                </a:cubicBezTo>
                <a:cubicBezTo>
                  <a:pt x="1524234" y="2248185"/>
                  <a:pt x="1523999" y="2245483"/>
                  <a:pt x="1523999" y="2242783"/>
                </a:cubicBezTo>
                <a:lnTo>
                  <a:pt x="1523999" y="1966824"/>
                </a:lnTo>
                <a:lnTo>
                  <a:pt x="1523999" y="1966707"/>
                </a:lnTo>
                <a:cubicBezTo>
                  <a:pt x="1523999" y="1904704"/>
                  <a:pt x="1568505" y="1860198"/>
                  <a:pt x="1630508" y="1860198"/>
                </a:cubicBezTo>
                <a:lnTo>
                  <a:pt x="1668084" y="1860198"/>
                </a:lnTo>
                <a:lnTo>
                  <a:pt x="1668084" y="1807824"/>
                </a:lnTo>
                <a:cubicBezTo>
                  <a:pt x="1668084" y="1767666"/>
                  <a:pt x="1698616" y="1737955"/>
                  <a:pt x="1739716" y="1737955"/>
                </a:cubicBezTo>
                <a:close/>
                <a:moveTo>
                  <a:pt x="6295979" y="1737954"/>
                </a:moveTo>
                <a:lnTo>
                  <a:pt x="6410355" y="1737954"/>
                </a:lnTo>
                <a:cubicBezTo>
                  <a:pt x="6451456" y="1737954"/>
                  <a:pt x="6481987" y="1767664"/>
                  <a:pt x="6481987" y="1807824"/>
                </a:cubicBezTo>
                <a:lnTo>
                  <a:pt x="6481987" y="1860198"/>
                </a:lnTo>
                <a:lnTo>
                  <a:pt x="6224347" y="1860198"/>
                </a:lnTo>
                <a:lnTo>
                  <a:pt x="6224347" y="1807824"/>
                </a:lnTo>
                <a:cubicBezTo>
                  <a:pt x="6224347" y="1767664"/>
                  <a:pt x="6254879" y="1737954"/>
                  <a:pt x="6295979" y="1737954"/>
                </a:cubicBezTo>
                <a:close/>
                <a:moveTo>
                  <a:pt x="5012827" y="1737954"/>
                </a:moveTo>
                <a:lnTo>
                  <a:pt x="5127203" y="1737954"/>
                </a:lnTo>
                <a:cubicBezTo>
                  <a:pt x="5168304" y="1737954"/>
                  <a:pt x="5198835" y="1767664"/>
                  <a:pt x="5198835" y="1807824"/>
                </a:cubicBezTo>
                <a:lnTo>
                  <a:pt x="5198835" y="1860198"/>
                </a:lnTo>
                <a:lnTo>
                  <a:pt x="4941195" y="1860198"/>
                </a:lnTo>
                <a:lnTo>
                  <a:pt x="4941195" y="1807824"/>
                </a:lnTo>
                <a:cubicBezTo>
                  <a:pt x="4941195" y="1767664"/>
                  <a:pt x="4971727" y="1737954"/>
                  <a:pt x="5012827" y="1737954"/>
                </a:cubicBezTo>
                <a:close/>
                <a:moveTo>
                  <a:pt x="4017848" y="1737954"/>
                </a:moveTo>
                <a:lnTo>
                  <a:pt x="4132224" y="1737954"/>
                </a:lnTo>
                <a:cubicBezTo>
                  <a:pt x="4173325" y="1737954"/>
                  <a:pt x="4203856" y="1767666"/>
                  <a:pt x="4203856" y="1807824"/>
                </a:cubicBezTo>
                <a:lnTo>
                  <a:pt x="4203856" y="1860198"/>
                </a:lnTo>
                <a:lnTo>
                  <a:pt x="3946216" y="1860198"/>
                </a:lnTo>
                <a:lnTo>
                  <a:pt x="3946216" y="1807824"/>
                </a:lnTo>
                <a:cubicBezTo>
                  <a:pt x="3946216" y="1767666"/>
                  <a:pt x="3976748" y="1737954"/>
                  <a:pt x="4017848" y="1737954"/>
                </a:cubicBezTo>
                <a:close/>
                <a:moveTo>
                  <a:pt x="5832954" y="1507910"/>
                </a:moveTo>
                <a:lnTo>
                  <a:pt x="5870532" y="1507910"/>
                </a:lnTo>
                <a:lnTo>
                  <a:pt x="5870532" y="1508027"/>
                </a:lnTo>
                <a:cubicBezTo>
                  <a:pt x="5932534" y="1508027"/>
                  <a:pt x="5977040" y="1552532"/>
                  <a:pt x="5977040" y="1614535"/>
                </a:cubicBezTo>
                <a:lnTo>
                  <a:pt x="5977040" y="1890494"/>
                </a:lnTo>
                <a:cubicBezTo>
                  <a:pt x="5977040" y="1893312"/>
                  <a:pt x="5976805" y="1895896"/>
                  <a:pt x="5976688" y="1898597"/>
                </a:cubicBezTo>
                <a:cubicBezTo>
                  <a:pt x="5976805" y="1901298"/>
                  <a:pt x="5977040" y="1903997"/>
                  <a:pt x="5977040" y="1906698"/>
                </a:cubicBezTo>
                <a:lnTo>
                  <a:pt x="5977040" y="2182658"/>
                </a:lnTo>
                <a:cubicBezTo>
                  <a:pt x="5977040" y="2244661"/>
                  <a:pt x="5932534" y="2289167"/>
                  <a:pt x="5870532" y="2289167"/>
                </a:cubicBezTo>
                <a:lnTo>
                  <a:pt x="5832954" y="2289167"/>
                </a:lnTo>
                <a:lnTo>
                  <a:pt x="5832954" y="2341541"/>
                </a:lnTo>
                <a:cubicBezTo>
                  <a:pt x="5832954" y="2381701"/>
                  <a:pt x="5802423" y="2411411"/>
                  <a:pt x="5761322" y="2411411"/>
                </a:cubicBezTo>
                <a:lnTo>
                  <a:pt x="5646946" y="2411411"/>
                </a:lnTo>
                <a:cubicBezTo>
                  <a:pt x="5605846" y="2411411"/>
                  <a:pt x="5575314" y="2381701"/>
                  <a:pt x="5575314" y="2341541"/>
                </a:cubicBezTo>
                <a:lnTo>
                  <a:pt x="5575314" y="2289166"/>
                </a:lnTo>
                <a:lnTo>
                  <a:pt x="5832954" y="2289166"/>
                </a:lnTo>
                <a:close/>
                <a:moveTo>
                  <a:pt x="3554823" y="1507910"/>
                </a:moveTo>
                <a:lnTo>
                  <a:pt x="3592400" y="1507910"/>
                </a:lnTo>
                <a:lnTo>
                  <a:pt x="3592400" y="1508027"/>
                </a:lnTo>
                <a:cubicBezTo>
                  <a:pt x="3654403" y="1508027"/>
                  <a:pt x="3698909" y="1552533"/>
                  <a:pt x="3698909" y="1614535"/>
                </a:cubicBezTo>
                <a:lnTo>
                  <a:pt x="3698909" y="1890494"/>
                </a:lnTo>
                <a:cubicBezTo>
                  <a:pt x="3698909" y="1893312"/>
                  <a:pt x="3698674" y="1895896"/>
                  <a:pt x="3698557" y="1898597"/>
                </a:cubicBezTo>
                <a:cubicBezTo>
                  <a:pt x="3698674" y="1901298"/>
                  <a:pt x="3698909" y="1903997"/>
                  <a:pt x="3698909" y="1906698"/>
                </a:cubicBezTo>
                <a:lnTo>
                  <a:pt x="3698909" y="2182658"/>
                </a:lnTo>
                <a:cubicBezTo>
                  <a:pt x="3698909" y="2244661"/>
                  <a:pt x="3654403" y="2289167"/>
                  <a:pt x="3592400" y="2289167"/>
                </a:cubicBezTo>
                <a:lnTo>
                  <a:pt x="3554823" y="2289167"/>
                </a:lnTo>
                <a:close/>
                <a:moveTo>
                  <a:pt x="2264626" y="1507910"/>
                </a:moveTo>
                <a:lnTo>
                  <a:pt x="2302203" y="1507910"/>
                </a:lnTo>
                <a:lnTo>
                  <a:pt x="2302203" y="2289167"/>
                </a:lnTo>
                <a:lnTo>
                  <a:pt x="2264626" y="2289167"/>
                </a:lnTo>
                <a:cubicBezTo>
                  <a:pt x="2202623" y="2289167"/>
                  <a:pt x="2158117" y="2244662"/>
                  <a:pt x="2158117" y="2182658"/>
                </a:cubicBezTo>
                <a:lnTo>
                  <a:pt x="2158117" y="1906698"/>
                </a:lnTo>
                <a:cubicBezTo>
                  <a:pt x="2158117" y="1903881"/>
                  <a:pt x="2158353" y="1901298"/>
                  <a:pt x="2158469" y="1898597"/>
                </a:cubicBezTo>
                <a:cubicBezTo>
                  <a:pt x="2158353" y="1895896"/>
                  <a:pt x="2158117" y="1893195"/>
                  <a:pt x="2158117" y="1890494"/>
                </a:cubicBezTo>
                <a:lnTo>
                  <a:pt x="2158117" y="1614536"/>
                </a:lnTo>
                <a:lnTo>
                  <a:pt x="2158117" y="1614418"/>
                </a:lnTo>
                <a:cubicBezTo>
                  <a:pt x="2158117" y="1552416"/>
                  <a:pt x="2202623" y="1507910"/>
                  <a:pt x="2264626" y="1507910"/>
                </a:cubicBezTo>
                <a:close/>
                <a:moveTo>
                  <a:pt x="6820889" y="1507909"/>
                </a:moveTo>
                <a:lnTo>
                  <a:pt x="6858466" y="1507909"/>
                </a:lnTo>
                <a:lnTo>
                  <a:pt x="6858466" y="2289166"/>
                </a:lnTo>
                <a:lnTo>
                  <a:pt x="6820889" y="2289166"/>
                </a:lnTo>
                <a:cubicBezTo>
                  <a:pt x="6758886" y="2289166"/>
                  <a:pt x="6714380" y="2244661"/>
                  <a:pt x="6714380" y="2182658"/>
                </a:cubicBezTo>
                <a:lnTo>
                  <a:pt x="6714380" y="1906698"/>
                </a:lnTo>
                <a:cubicBezTo>
                  <a:pt x="6714380" y="1903880"/>
                  <a:pt x="6714615" y="1901298"/>
                  <a:pt x="6714732" y="1898597"/>
                </a:cubicBezTo>
                <a:cubicBezTo>
                  <a:pt x="6714615" y="1895896"/>
                  <a:pt x="6714380" y="1893195"/>
                  <a:pt x="6714380" y="1890493"/>
                </a:cubicBezTo>
                <a:lnTo>
                  <a:pt x="6714380" y="1614535"/>
                </a:lnTo>
                <a:lnTo>
                  <a:pt x="6714380" y="1614417"/>
                </a:lnTo>
                <a:cubicBezTo>
                  <a:pt x="6714380" y="1552415"/>
                  <a:pt x="6758886" y="1507909"/>
                  <a:pt x="6820889" y="1507909"/>
                </a:cubicBezTo>
                <a:close/>
                <a:moveTo>
                  <a:pt x="6930098" y="1385666"/>
                </a:moveTo>
                <a:lnTo>
                  <a:pt x="7044474" y="1385666"/>
                </a:lnTo>
                <a:cubicBezTo>
                  <a:pt x="7085575" y="1385666"/>
                  <a:pt x="7116106" y="1415375"/>
                  <a:pt x="7116106" y="1455536"/>
                </a:cubicBezTo>
                <a:lnTo>
                  <a:pt x="7116106" y="1507909"/>
                </a:lnTo>
                <a:lnTo>
                  <a:pt x="6858466" y="1507909"/>
                </a:lnTo>
                <a:lnTo>
                  <a:pt x="6858466" y="1455536"/>
                </a:lnTo>
                <a:cubicBezTo>
                  <a:pt x="6858466" y="1415375"/>
                  <a:pt x="6888998" y="1385666"/>
                  <a:pt x="6930098" y="1385666"/>
                </a:cubicBezTo>
                <a:close/>
                <a:moveTo>
                  <a:pt x="5646946" y="1385666"/>
                </a:moveTo>
                <a:lnTo>
                  <a:pt x="5761322" y="1385666"/>
                </a:lnTo>
                <a:cubicBezTo>
                  <a:pt x="5802423" y="1385666"/>
                  <a:pt x="5832954" y="1415376"/>
                  <a:pt x="5832954" y="1455536"/>
                </a:cubicBezTo>
                <a:lnTo>
                  <a:pt x="5832954" y="1507910"/>
                </a:lnTo>
                <a:lnTo>
                  <a:pt x="5575314" y="1507910"/>
                </a:lnTo>
                <a:lnTo>
                  <a:pt x="5575314" y="1455536"/>
                </a:lnTo>
                <a:cubicBezTo>
                  <a:pt x="5575314" y="1415376"/>
                  <a:pt x="5605846" y="1385666"/>
                  <a:pt x="5646946" y="1385666"/>
                </a:cubicBezTo>
                <a:close/>
                <a:moveTo>
                  <a:pt x="4651966" y="1385666"/>
                </a:moveTo>
                <a:lnTo>
                  <a:pt x="4766342" y="1385666"/>
                </a:lnTo>
                <a:cubicBezTo>
                  <a:pt x="4807443" y="1385666"/>
                  <a:pt x="4837974" y="1415376"/>
                  <a:pt x="4837974" y="1455536"/>
                </a:cubicBezTo>
                <a:lnTo>
                  <a:pt x="4837974" y="1507910"/>
                </a:lnTo>
                <a:lnTo>
                  <a:pt x="4580335" y="1507910"/>
                </a:lnTo>
                <a:lnTo>
                  <a:pt x="4580335" y="2289167"/>
                </a:lnTo>
                <a:lnTo>
                  <a:pt x="4837974" y="2289167"/>
                </a:lnTo>
                <a:lnTo>
                  <a:pt x="4837974" y="2341541"/>
                </a:lnTo>
                <a:cubicBezTo>
                  <a:pt x="4837974" y="2381701"/>
                  <a:pt x="4807443" y="2411411"/>
                  <a:pt x="4766342" y="2411411"/>
                </a:cubicBezTo>
                <a:lnTo>
                  <a:pt x="4651966" y="2411411"/>
                </a:lnTo>
                <a:cubicBezTo>
                  <a:pt x="4610866" y="2411411"/>
                  <a:pt x="4580334" y="2381701"/>
                  <a:pt x="4580334" y="2341541"/>
                </a:cubicBezTo>
                <a:lnTo>
                  <a:pt x="4580334" y="2289167"/>
                </a:lnTo>
                <a:lnTo>
                  <a:pt x="4542758" y="2289167"/>
                </a:lnTo>
                <a:cubicBezTo>
                  <a:pt x="4480755" y="2289167"/>
                  <a:pt x="4436249" y="2244661"/>
                  <a:pt x="4436249" y="2182658"/>
                </a:cubicBezTo>
                <a:lnTo>
                  <a:pt x="4436249" y="1906698"/>
                </a:lnTo>
                <a:cubicBezTo>
                  <a:pt x="4436249" y="1903881"/>
                  <a:pt x="4436484" y="1901298"/>
                  <a:pt x="4436601" y="1898597"/>
                </a:cubicBezTo>
                <a:cubicBezTo>
                  <a:pt x="4436484" y="1895896"/>
                  <a:pt x="4436249" y="1893195"/>
                  <a:pt x="4436249" y="1890494"/>
                </a:cubicBezTo>
                <a:lnTo>
                  <a:pt x="4436249" y="1614535"/>
                </a:lnTo>
                <a:lnTo>
                  <a:pt x="4436249" y="1614417"/>
                </a:lnTo>
                <a:cubicBezTo>
                  <a:pt x="4436249" y="1552416"/>
                  <a:pt x="4480755" y="1507910"/>
                  <a:pt x="4542758" y="1507910"/>
                </a:cubicBezTo>
                <a:lnTo>
                  <a:pt x="4580334" y="1507910"/>
                </a:lnTo>
                <a:lnTo>
                  <a:pt x="4580334" y="1455536"/>
                </a:lnTo>
                <a:cubicBezTo>
                  <a:pt x="4580334" y="1415376"/>
                  <a:pt x="4610866" y="1385666"/>
                  <a:pt x="4651966" y="1385666"/>
                </a:cubicBezTo>
                <a:close/>
                <a:moveTo>
                  <a:pt x="3368815" y="1385666"/>
                </a:moveTo>
                <a:lnTo>
                  <a:pt x="3483191" y="1385666"/>
                </a:lnTo>
                <a:cubicBezTo>
                  <a:pt x="3524292" y="1385666"/>
                  <a:pt x="3554823" y="1415376"/>
                  <a:pt x="3554823" y="1455536"/>
                </a:cubicBezTo>
                <a:lnTo>
                  <a:pt x="3554823" y="1507910"/>
                </a:lnTo>
                <a:lnTo>
                  <a:pt x="3297183" y="1507910"/>
                </a:lnTo>
                <a:lnTo>
                  <a:pt x="3297183" y="1455536"/>
                </a:lnTo>
                <a:cubicBezTo>
                  <a:pt x="3297183" y="1415376"/>
                  <a:pt x="3327715" y="1385666"/>
                  <a:pt x="3368815" y="1385666"/>
                </a:cubicBezTo>
                <a:close/>
                <a:moveTo>
                  <a:pt x="2373835" y="1385666"/>
                </a:moveTo>
                <a:lnTo>
                  <a:pt x="2488211" y="1385666"/>
                </a:lnTo>
                <a:cubicBezTo>
                  <a:pt x="2529312" y="1385666"/>
                  <a:pt x="2559844" y="1415376"/>
                  <a:pt x="2559844" y="1455536"/>
                </a:cubicBezTo>
                <a:lnTo>
                  <a:pt x="2559844" y="1507910"/>
                </a:lnTo>
                <a:lnTo>
                  <a:pt x="2302203" y="1507910"/>
                </a:lnTo>
                <a:lnTo>
                  <a:pt x="2302203" y="1455536"/>
                </a:lnTo>
                <a:cubicBezTo>
                  <a:pt x="2302203" y="1415376"/>
                  <a:pt x="2332735" y="1385666"/>
                  <a:pt x="2373835" y="1385666"/>
                </a:cubicBezTo>
                <a:close/>
                <a:moveTo>
                  <a:pt x="3908639" y="474534"/>
                </a:moveTo>
                <a:lnTo>
                  <a:pt x="3946216" y="474534"/>
                </a:lnTo>
                <a:lnTo>
                  <a:pt x="3946216" y="1255788"/>
                </a:lnTo>
                <a:lnTo>
                  <a:pt x="4203856" y="1255788"/>
                </a:lnTo>
                <a:lnTo>
                  <a:pt x="4203856" y="1308162"/>
                </a:lnTo>
                <a:cubicBezTo>
                  <a:pt x="4203856" y="1348322"/>
                  <a:pt x="4173325" y="1378032"/>
                  <a:pt x="4132224" y="1378032"/>
                </a:cubicBezTo>
                <a:lnTo>
                  <a:pt x="4017848" y="1378032"/>
                </a:lnTo>
                <a:cubicBezTo>
                  <a:pt x="3976748" y="1378032"/>
                  <a:pt x="3946216" y="1348322"/>
                  <a:pt x="3946216" y="1308162"/>
                </a:cubicBezTo>
                <a:lnTo>
                  <a:pt x="3946216" y="1255789"/>
                </a:lnTo>
                <a:lnTo>
                  <a:pt x="3908639" y="1255789"/>
                </a:lnTo>
                <a:cubicBezTo>
                  <a:pt x="3846636" y="1255789"/>
                  <a:pt x="3802130" y="1211283"/>
                  <a:pt x="3802130" y="1149281"/>
                </a:cubicBezTo>
                <a:lnTo>
                  <a:pt x="3802130" y="873322"/>
                </a:lnTo>
                <a:cubicBezTo>
                  <a:pt x="3802130" y="870504"/>
                  <a:pt x="3802365" y="867921"/>
                  <a:pt x="3802482" y="865220"/>
                </a:cubicBezTo>
                <a:cubicBezTo>
                  <a:pt x="3802365" y="862519"/>
                  <a:pt x="3802130" y="859818"/>
                  <a:pt x="3802130" y="857117"/>
                </a:cubicBezTo>
                <a:lnTo>
                  <a:pt x="3802130" y="581159"/>
                </a:lnTo>
                <a:lnTo>
                  <a:pt x="3802130" y="581041"/>
                </a:lnTo>
                <a:cubicBezTo>
                  <a:pt x="3802130" y="519039"/>
                  <a:pt x="3846636" y="474534"/>
                  <a:pt x="3908639" y="474534"/>
                </a:cubicBezTo>
                <a:close/>
                <a:moveTo>
                  <a:pt x="2920704" y="474534"/>
                </a:moveTo>
                <a:lnTo>
                  <a:pt x="2958281" y="474534"/>
                </a:lnTo>
                <a:lnTo>
                  <a:pt x="2958281" y="474651"/>
                </a:lnTo>
                <a:cubicBezTo>
                  <a:pt x="3020284" y="474651"/>
                  <a:pt x="3064791" y="519157"/>
                  <a:pt x="3064791" y="581159"/>
                </a:cubicBezTo>
                <a:lnTo>
                  <a:pt x="3064791" y="857118"/>
                </a:lnTo>
                <a:cubicBezTo>
                  <a:pt x="3064791" y="859936"/>
                  <a:pt x="3064555" y="862519"/>
                  <a:pt x="3064438" y="865221"/>
                </a:cubicBezTo>
                <a:cubicBezTo>
                  <a:pt x="3064555" y="867922"/>
                  <a:pt x="3064791" y="870622"/>
                  <a:pt x="3064791" y="873323"/>
                </a:cubicBezTo>
                <a:lnTo>
                  <a:pt x="3064791" y="1149282"/>
                </a:lnTo>
                <a:cubicBezTo>
                  <a:pt x="3064791" y="1211283"/>
                  <a:pt x="3020284" y="1255789"/>
                  <a:pt x="2958281" y="1255789"/>
                </a:cubicBezTo>
                <a:lnTo>
                  <a:pt x="2920704" y="1255789"/>
                </a:lnTo>
                <a:lnTo>
                  <a:pt x="2920704" y="1308162"/>
                </a:lnTo>
                <a:cubicBezTo>
                  <a:pt x="2920704" y="1348322"/>
                  <a:pt x="2890173" y="1378032"/>
                  <a:pt x="2849073" y="1378032"/>
                </a:cubicBezTo>
                <a:lnTo>
                  <a:pt x="2734696" y="1378032"/>
                </a:lnTo>
                <a:cubicBezTo>
                  <a:pt x="2693597" y="1378032"/>
                  <a:pt x="2663064" y="1348322"/>
                  <a:pt x="2663064" y="1308162"/>
                </a:cubicBezTo>
                <a:lnTo>
                  <a:pt x="2663064" y="1255788"/>
                </a:lnTo>
                <a:lnTo>
                  <a:pt x="2920704" y="1255788"/>
                </a:lnTo>
                <a:close/>
                <a:moveTo>
                  <a:pt x="6186770" y="474533"/>
                </a:moveTo>
                <a:lnTo>
                  <a:pt x="6224347" y="474533"/>
                </a:lnTo>
                <a:lnTo>
                  <a:pt x="6224347" y="1255788"/>
                </a:lnTo>
                <a:lnTo>
                  <a:pt x="6481987" y="1255788"/>
                </a:lnTo>
                <a:lnTo>
                  <a:pt x="6481987" y="1308161"/>
                </a:lnTo>
                <a:cubicBezTo>
                  <a:pt x="6481987" y="1348321"/>
                  <a:pt x="6451456" y="1378031"/>
                  <a:pt x="6410355" y="1378031"/>
                </a:cubicBezTo>
                <a:lnTo>
                  <a:pt x="6295979" y="1378031"/>
                </a:lnTo>
                <a:cubicBezTo>
                  <a:pt x="6254879" y="1378031"/>
                  <a:pt x="6224347" y="1348321"/>
                  <a:pt x="6224347" y="1308161"/>
                </a:cubicBezTo>
                <a:lnTo>
                  <a:pt x="6224347" y="1255789"/>
                </a:lnTo>
                <a:lnTo>
                  <a:pt x="6186770" y="1255789"/>
                </a:lnTo>
                <a:cubicBezTo>
                  <a:pt x="6124767" y="1255789"/>
                  <a:pt x="6080261" y="1211283"/>
                  <a:pt x="6080261" y="1149281"/>
                </a:cubicBezTo>
                <a:lnTo>
                  <a:pt x="6080261" y="873322"/>
                </a:lnTo>
                <a:cubicBezTo>
                  <a:pt x="6080261" y="870504"/>
                  <a:pt x="6080496" y="867921"/>
                  <a:pt x="6080613" y="865220"/>
                </a:cubicBezTo>
                <a:cubicBezTo>
                  <a:pt x="6080496" y="862519"/>
                  <a:pt x="6080261" y="859818"/>
                  <a:pt x="6080261" y="857117"/>
                </a:cubicBezTo>
                <a:lnTo>
                  <a:pt x="6080261" y="581159"/>
                </a:lnTo>
                <a:lnTo>
                  <a:pt x="6080261" y="581041"/>
                </a:lnTo>
                <a:cubicBezTo>
                  <a:pt x="6080261" y="519039"/>
                  <a:pt x="6124767" y="474533"/>
                  <a:pt x="6186770" y="474533"/>
                </a:cubicBezTo>
                <a:close/>
                <a:moveTo>
                  <a:pt x="5198835" y="474533"/>
                </a:moveTo>
                <a:lnTo>
                  <a:pt x="5236413" y="474533"/>
                </a:lnTo>
                <a:lnTo>
                  <a:pt x="5236413" y="474650"/>
                </a:lnTo>
                <a:cubicBezTo>
                  <a:pt x="5298415" y="474650"/>
                  <a:pt x="5342921" y="519156"/>
                  <a:pt x="5342921" y="581159"/>
                </a:cubicBezTo>
                <a:lnTo>
                  <a:pt x="5342921" y="857117"/>
                </a:lnTo>
                <a:cubicBezTo>
                  <a:pt x="5342921" y="859935"/>
                  <a:pt x="5342686" y="862519"/>
                  <a:pt x="5342569" y="865220"/>
                </a:cubicBezTo>
                <a:cubicBezTo>
                  <a:pt x="5342686" y="867921"/>
                  <a:pt x="5342921" y="870621"/>
                  <a:pt x="5342921" y="873322"/>
                </a:cubicBezTo>
                <a:lnTo>
                  <a:pt x="5342921" y="1149281"/>
                </a:lnTo>
                <a:cubicBezTo>
                  <a:pt x="5342921" y="1211283"/>
                  <a:pt x="5298415" y="1255789"/>
                  <a:pt x="5236413" y="1255789"/>
                </a:cubicBezTo>
                <a:lnTo>
                  <a:pt x="5198835" y="1255789"/>
                </a:lnTo>
                <a:lnTo>
                  <a:pt x="5198835" y="1308162"/>
                </a:lnTo>
                <a:cubicBezTo>
                  <a:pt x="5198835" y="1348321"/>
                  <a:pt x="5168304" y="1378031"/>
                  <a:pt x="5127203" y="1378031"/>
                </a:cubicBezTo>
                <a:lnTo>
                  <a:pt x="5012827" y="1378031"/>
                </a:lnTo>
                <a:cubicBezTo>
                  <a:pt x="4971727" y="1378031"/>
                  <a:pt x="4941195" y="1348321"/>
                  <a:pt x="4941195" y="1308162"/>
                </a:cubicBezTo>
                <a:lnTo>
                  <a:pt x="4941195" y="1255788"/>
                </a:lnTo>
                <a:lnTo>
                  <a:pt x="5198835" y="1255788"/>
                </a:lnTo>
                <a:close/>
                <a:moveTo>
                  <a:pt x="6295979" y="352290"/>
                </a:moveTo>
                <a:lnTo>
                  <a:pt x="6410355" y="352290"/>
                </a:lnTo>
                <a:cubicBezTo>
                  <a:pt x="6451456" y="352290"/>
                  <a:pt x="6481987" y="381999"/>
                  <a:pt x="6481987" y="422160"/>
                </a:cubicBezTo>
                <a:lnTo>
                  <a:pt x="6481987" y="474533"/>
                </a:lnTo>
                <a:lnTo>
                  <a:pt x="6224347" y="474533"/>
                </a:lnTo>
                <a:lnTo>
                  <a:pt x="6224347" y="422160"/>
                </a:lnTo>
                <a:cubicBezTo>
                  <a:pt x="6224347" y="381999"/>
                  <a:pt x="6254879" y="352290"/>
                  <a:pt x="6295979" y="352290"/>
                </a:cubicBezTo>
                <a:close/>
                <a:moveTo>
                  <a:pt x="5012827" y="352290"/>
                </a:moveTo>
                <a:lnTo>
                  <a:pt x="5127203" y="352290"/>
                </a:lnTo>
                <a:cubicBezTo>
                  <a:pt x="5168304" y="352290"/>
                  <a:pt x="5198835" y="382000"/>
                  <a:pt x="5198835" y="422161"/>
                </a:cubicBezTo>
                <a:lnTo>
                  <a:pt x="5198835" y="474533"/>
                </a:lnTo>
                <a:lnTo>
                  <a:pt x="4941195" y="474533"/>
                </a:lnTo>
                <a:lnTo>
                  <a:pt x="4941195" y="422161"/>
                </a:lnTo>
                <a:cubicBezTo>
                  <a:pt x="4941195" y="382000"/>
                  <a:pt x="4971727" y="352290"/>
                  <a:pt x="5012827" y="352290"/>
                </a:cubicBezTo>
                <a:close/>
                <a:moveTo>
                  <a:pt x="4017848" y="352290"/>
                </a:moveTo>
                <a:lnTo>
                  <a:pt x="4132224" y="352290"/>
                </a:lnTo>
                <a:cubicBezTo>
                  <a:pt x="4173325" y="352290"/>
                  <a:pt x="4203856" y="382000"/>
                  <a:pt x="4203856" y="422161"/>
                </a:cubicBezTo>
                <a:lnTo>
                  <a:pt x="4203856" y="474534"/>
                </a:lnTo>
                <a:lnTo>
                  <a:pt x="3946216" y="474534"/>
                </a:lnTo>
                <a:lnTo>
                  <a:pt x="3946216" y="422161"/>
                </a:lnTo>
                <a:cubicBezTo>
                  <a:pt x="3946216" y="382000"/>
                  <a:pt x="3976748" y="352290"/>
                  <a:pt x="4017848" y="352290"/>
                </a:cubicBezTo>
                <a:close/>
                <a:moveTo>
                  <a:pt x="2734696" y="352290"/>
                </a:moveTo>
                <a:lnTo>
                  <a:pt x="2849073" y="352290"/>
                </a:lnTo>
                <a:cubicBezTo>
                  <a:pt x="2890173" y="352290"/>
                  <a:pt x="2920704" y="382000"/>
                  <a:pt x="2920704" y="422161"/>
                </a:cubicBezTo>
                <a:lnTo>
                  <a:pt x="2920704" y="474534"/>
                </a:lnTo>
                <a:lnTo>
                  <a:pt x="2663064" y="474534"/>
                </a:lnTo>
                <a:lnTo>
                  <a:pt x="2663064" y="422161"/>
                </a:lnTo>
                <a:cubicBezTo>
                  <a:pt x="2663064" y="382000"/>
                  <a:pt x="2693597" y="352290"/>
                  <a:pt x="2734696" y="352290"/>
                </a:cubicBezTo>
                <a:close/>
                <a:moveTo>
                  <a:pt x="1739716" y="352290"/>
                </a:moveTo>
                <a:lnTo>
                  <a:pt x="1854092" y="352290"/>
                </a:lnTo>
                <a:cubicBezTo>
                  <a:pt x="1895193" y="352290"/>
                  <a:pt x="1925724" y="382000"/>
                  <a:pt x="1925724" y="422161"/>
                </a:cubicBezTo>
                <a:lnTo>
                  <a:pt x="1925724" y="474534"/>
                </a:lnTo>
                <a:lnTo>
                  <a:pt x="1668085" y="474534"/>
                </a:lnTo>
                <a:lnTo>
                  <a:pt x="1668085" y="1255789"/>
                </a:lnTo>
                <a:lnTo>
                  <a:pt x="1925724" y="1255789"/>
                </a:lnTo>
                <a:lnTo>
                  <a:pt x="1925724" y="1308162"/>
                </a:lnTo>
                <a:cubicBezTo>
                  <a:pt x="1925724" y="1348322"/>
                  <a:pt x="1895193" y="1378032"/>
                  <a:pt x="1854092" y="1378032"/>
                </a:cubicBezTo>
                <a:lnTo>
                  <a:pt x="1739716" y="1378032"/>
                </a:lnTo>
                <a:cubicBezTo>
                  <a:pt x="1698616" y="1378032"/>
                  <a:pt x="1668084" y="1348322"/>
                  <a:pt x="1668084" y="1308162"/>
                </a:cubicBezTo>
                <a:lnTo>
                  <a:pt x="1668084" y="1255789"/>
                </a:lnTo>
                <a:lnTo>
                  <a:pt x="1630508" y="1255789"/>
                </a:lnTo>
                <a:cubicBezTo>
                  <a:pt x="1568505" y="1255789"/>
                  <a:pt x="1523999" y="1211284"/>
                  <a:pt x="1523999" y="1149282"/>
                </a:cubicBezTo>
                <a:lnTo>
                  <a:pt x="1523999" y="873323"/>
                </a:lnTo>
                <a:cubicBezTo>
                  <a:pt x="1523999" y="870505"/>
                  <a:pt x="1524234" y="867922"/>
                  <a:pt x="1524351" y="865221"/>
                </a:cubicBezTo>
                <a:cubicBezTo>
                  <a:pt x="1524234" y="862520"/>
                  <a:pt x="1523999" y="859819"/>
                  <a:pt x="1523999" y="857118"/>
                </a:cubicBezTo>
                <a:lnTo>
                  <a:pt x="1523999" y="581160"/>
                </a:lnTo>
                <a:lnTo>
                  <a:pt x="1523999" y="581042"/>
                </a:lnTo>
                <a:cubicBezTo>
                  <a:pt x="1523999" y="519040"/>
                  <a:pt x="1568505" y="474534"/>
                  <a:pt x="1630508" y="474534"/>
                </a:cubicBezTo>
                <a:lnTo>
                  <a:pt x="1668084" y="474534"/>
                </a:lnTo>
                <a:lnTo>
                  <a:pt x="1668084" y="422161"/>
                </a:lnTo>
                <a:cubicBezTo>
                  <a:pt x="1668084" y="382000"/>
                  <a:pt x="1698616" y="352290"/>
                  <a:pt x="1739716" y="352290"/>
                </a:cubicBezTo>
                <a:close/>
                <a:moveTo>
                  <a:pt x="5832954" y="122245"/>
                </a:moveTo>
                <a:lnTo>
                  <a:pt x="5870532" y="122245"/>
                </a:lnTo>
                <a:lnTo>
                  <a:pt x="5870532" y="122362"/>
                </a:lnTo>
                <a:cubicBezTo>
                  <a:pt x="5932534" y="122362"/>
                  <a:pt x="5977040" y="166867"/>
                  <a:pt x="5977040" y="228870"/>
                </a:cubicBezTo>
                <a:lnTo>
                  <a:pt x="5977040" y="504828"/>
                </a:lnTo>
                <a:cubicBezTo>
                  <a:pt x="5977040" y="507646"/>
                  <a:pt x="5976805" y="510230"/>
                  <a:pt x="5976688" y="512931"/>
                </a:cubicBezTo>
                <a:cubicBezTo>
                  <a:pt x="5976805" y="515632"/>
                  <a:pt x="5977040" y="518332"/>
                  <a:pt x="5977040" y="521033"/>
                </a:cubicBezTo>
                <a:lnTo>
                  <a:pt x="5977040" y="796993"/>
                </a:lnTo>
                <a:cubicBezTo>
                  <a:pt x="5977040" y="858994"/>
                  <a:pt x="5932534" y="903500"/>
                  <a:pt x="5870532" y="903500"/>
                </a:cubicBezTo>
                <a:lnTo>
                  <a:pt x="5832954" y="903500"/>
                </a:lnTo>
                <a:lnTo>
                  <a:pt x="5832954" y="955873"/>
                </a:lnTo>
                <a:cubicBezTo>
                  <a:pt x="5832954" y="996033"/>
                  <a:pt x="5802423" y="1025743"/>
                  <a:pt x="5761322" y="1025743"/>
                </a:cubicBezTo>
                <a:lnTo>
                  <a:pt x="5646946" y="1025743"/>
                </a:lnTo>
                <a:cubicBezTo>
                  <a:pt x="5605846" y="1025743"/>
                  <a:pt x="5575314" y="996033"/>
                  <a:pt x="5575314" y="955873"/>
                </a:cubicBezTo>
                <a:lnTo>
                  <a:pt x="5575314" y="903499"/>
                </a:lnTo>
                <a:lnTo>
                  <a:pt x="5832954" y="903499"/>
                </a:lnTo>
                <a:close/>
                <a:moveTo>
                  <a:pt x="4542758" y="122245"/>
                </a:moveTo>
                <a:lnTo>
                  <a:pt x="4580335" y="122245"/>
                </a:lnTo>
                <a:lnTo>
                  <a:pt x="4580335" y="903499"/>
                </a:lnTo>
                <a:lnTo>
                  <a:pt x="4837974" y="903499"/>
                </a:lnTo>
                <a:lnTo>
                  <a:pt x="4837974" y="955873"/>
                </a:lnTo>
                <a:cubicBezTo>
                  <a:pt x="4837974" y="996033"/>
                  <a:pt x="4807443" y="1025743"/>
                  <a:pt x="4766342" y="1025743"/>
                </a:cubicBezTo>
                <a:lnTo>
                  <a:pt x="4651966" y="1025743"/>
                </a:lnTo>
                <a:cubicBezTo>
                  <a:pt x="4610866" y="1025743"/>
                  <a:pt x="4580334" y="996033"/>
                  <a:pt x="4580334" y="955873"/>
                </a:cubicBezTo>
                <a:lnTo>
                  <a:pt x="4580334" y="903500"/>
                </a:lnTo>
                <a:lnTo>
                  <a:pt x="4542758" y="903500"/>
                </a:lnTo>
                <a:cubicBezTo>
                  <a:pt x="4480755" y="903500"/>
                  <a:pt x="4436249" y="858994"/>
                  <a:pt x="4436249" y="796993"/>
                </a:cubicBezTo>
                <a:lnTo>
                  <a:pt x="4436249" y="521033"/>
                </a:lnTo>
                <a:cubicBezTo>
                  <a:pt x="4436249" y="518215"/>
                  <a:pt x="4436484" y="515633"/>
                  <a:pt x="4436601" y="512931"/>
                </a:cubicBezTo>
                <a:cubicBezTo>
                  <a:pt x="4436484" y="510230"/>
                  <a:pt x="4436249" y="507529"/>
                  <a:pt x="4436249" y="504829"/>
                </a:cubicBezTo>
                <a:lnTo>
                  <a:pt x="4436249" y="228870"/>
                </a:lnTo>
                <a:lnTo>
                  <a:pt x="4436249" y="228752"/>
                </a:lnTo>
                <a:cubicBezTo>
                  <a:pt x="4436249" y="166751"/>
                  <a:pt x="4480755" y="122245"/>
                  <a:pt x="4542758" y="122245"/>
                </a:cubicBezTo>
                <a:close/>
                <a:moveTo>
                  <a:pt x="3554823" y="122245"/>
                </a:moveTo>
                <a:lnTo>
                  <a:pt x="3592400" y="122245"/>
                </a:lnTo>
                <a:lnTo>
                  <a:pt x="3592400" y="122362"/>
                </a:lnTo>
                <a:cubicBezTo>
                  <a:pt x="3654403" y="122362"/>
                  <a:pt x="3698909" y="166868"/>
                  <a:pt x="3698909" y="228871"/>
                </a:cubicBezTo>
                <a:lnTo>
                  <a:pt x="3698909" y="504829"/>
                </a:lnTo>
                <a:cubicBezTo>
                  <a:pt x="3698909" y="507647"/>
                  <a:pt x="3698674" y="510231"/>
                  <a:pt x="3698557" y="512932"/>
                </a:cubicBezTo>
                <a:cubicBezTo>
                  <a:pt x="3698674" y="515633"/>
                  <a:pt x="3698909" y="518333"/>
                  <a:pt x="3698909" y="521034"/>
                </a:cubicBezTo>
                <a:lnTo>
                  <a:pt x="3698909" y="796993"/>
                </a:lnTo>
                <a:cubicBezTo>
                  <a:pt x="3698909" y="858995"/>
                  <a:pt x="3654403" y="903501"/>
                  <a:pt x="3592400" y="903501"/>
                </a:cubicBezTo>
                <a:lnTo>
                  <a:pt x="3554823" y="903501"/>
                </a:lnTo>
                <a:lnTo>
                  <a:pt x="3554823" y="955873"/>
                </a:lnTo>
                <a:cubicBezTo>
                  <a:pt x="3554823" y="996033"/>
                  <a:pt x="3524292" y="1025743"/>
                  <a:pt x="3483191" y="1025743"/>
                </a:cubicBezTo>
                <a:lnTo>
                  <a:pt x="3368815" y="1025743"/>
                </a:lnTo>
                <a:cubicBezTo>
                  <a:pt x="3327715" y="1025743"/>
                  <a:pt x="3297183" y="996033"/>
                  <a:pt x="3297183" y="955873"/>
                </a:cubicBezTo>
                <a:lnTo>
                  <a:pt x="3297183" y="903500"/>
                </a:lnTo>
                <a:lnTo>
                  <a:pt x="3554823" y="903500"/>
                </a:lnTo>
                <a:close/>
                <a:moveTo>
                  <a:pt x="2264626" y="122245"/>
                </a:moveTo>
                <a:lnTo>
                  <a:pt x="2302203" y="122245"/>
                </a:lnTo>
                <a:lnTo>
                  <a:pt x="2302203" y="903500"/>
                </a:lnTo>
                <a:lnTo>
                  <a:pt x="2559844" y="903500"/>
                </a:lnTo>
                <a:lnTo>
                  <a:pt x="2559844" y="955874"/>
                </a:lnTo>
                <a:cubicBezTo>
                  <a:pt x="2559844" y="996034"/>
                  <a:pt x="2529312" y="1025743"/>
                  <a:pt x="2488211" y="1025743"/>
                </a:cubicBezTo>
                <a:lnTo>
                  <a:pt x="2373835" y="1025743"/>
                </a:lnTo>
                <a:cubicBezTo>
                  <a:pt x="2332735" y="1025743"/>
                  <a:pt x="2302203" y="996034"/>
                  <a:pt x="2302203" y="955874"/>
                </a:cubicBezTo>
                <a:lnTo>
                  <a:pt x="2302203" y="903501"/>
                </a:lnTo>
                <a:lnTo>
                  <a:pt x="2264626" y="903501"/>
                </a:lnTo>
                <a:cubicBezTo>
                  <a:pt x="2202623" y="903501"/>
                  <a:pt x="2158117" y="858995"/>
                  <a:pt x="2158117" y="796993"/>
                </a:cubicBezTo>
                <a:lnTo>
                  <a:pt x="2158117" y="521034"/>
                </a:lnTo>
                <a:cubicBezTo>
                  <a:pt x="2158117" y="518216"/>
                  <a:pt x="2158353" y="515633"/>
                  <a:pt x="2158469" y="512932"/>
                </a:cubicBezTo>
                <a:cubicBezTo>
                  <a:pt x="2158353" y="510231"/>
                  <a:pt x="2158117" y="507530"/>
                  <a:pt x="2158117" y="504829"/>
                </a:cubicBezTo>
                <a:lnTo>
                  <a:pt x="2158117" y="228871"/>
                </a:lnTo>
                <a:lnTo>
                  <a:pt x="2158117" y="228753"/>
                </a:lnTo>
                <a:cubicBezTo>
                  <a:pt x="2158117" y="166751"/>
                  <a:pt x="2202623" y="122245"/>
                  <a:pt x="2264626" y="122245"/>
                </a:cubicBezTo>
                <a:close/>
                <a:moveTo>
                  <a:pt x="6820889" y="122244"/>
                </a:moveTo>
                <a:lnTo>
                  <a:pt x="6858466" y="122244"/>
                </a:lnTo>
                <a:lnTo>
                  <a:pt x="6858466" y="903499"/>
                </a:lnTo>
                <a:lnTo>
                  <a:pt x="7116106" y="903499"/>
                </a:lnTo>
                <a:lnTo>
                  <a:pt x="7116106" y="955873"/>
                </a:lnTo>
                <a:cubicBezTo>
                  <a:pt x="7116106" y="996033"/>
                  <a:pt x="7085575" y="1025743"/>
                  <a:pt x="7044474" y="1025743"/>
                </a:cubicBezTo>
                <a:lnTo>
                  <a:pt x="6930098" y="1025743"/>
                </a:lnTo>
                <a:cubicBezTo>
                  <a:pt x="6888998" y="1025743"/>
                  <a:pt x="6858466" y="996033"/>
                  <a:pt x="6858466" y="955873"/>
                </a:cubicBezTo>
                <a:lnTo>
                  <a:pt x="6858466" y="903500"/>
                </a:lnTo>
                <a:lnTo>
                  <a:pt x="6820889" y="903500"/>
                </a:lnTo>
                <a:cubicBezTo>
                  <a:pt x="6758886" y="903500"/>
                  <a:pt x="6714380" y="858994"/>
                  <a:pt x="6714380" y="796992"/>
                </a:cubicBezTo>
                <a:lnTo>
                  <a:pt x="6714380" y="521033"/>
                </a:lnTo>
                <a:cubicBezTo>
                  <a:pt x="6714380" y="518215"/>
                  <a:pt x="6714615" y="515632"/>
                  <a:pt x="6714732" y="512931"/>
                </a:cubicBezTo>
                <a:cubicBezTo>
                  <a:pt x="6714615" y="510230"/>
                  <a:pt x="6714380" y="507529"/>
                  <a:pt x="6714380" y="504828"/>
                </a:cubicBezTo>
                <a:lnTo>
                  <a:pt x="6714380" y="228870"/>
                </a:lnTo>
                <a:lnTo>
                  <a:pt x="6714380" y="228752"/>
                </a:lnTo>
                <a:cubicBezTo>
                  <a:pt x="6714380" y="166750"/>
                  <a:pt x="6758886" y="122244"/>
                  <a:pt x="6820889" y="122244"/>
                </a:cubicBezTo>
                <a:close/>
                <a:moveTo>
                  <a:pt x="2373835" y="1"/>
                </a:moveTo>
                <a:lnTo>
                  <a:pt x="2488211" y="1"/>
                </a:lnTo>
                <a:cubicBezTo>
                  <a:pt x="2529312" y="1"/>
                  <a:pt x="2559844" y="29710"/>
                  <a:pt x="2559844" y="69871"/>
                </a:cubicBezTo>
                <a:lnTo>
                  <a:pt x="2559844" y="122244"/>
                </a:lnTo>
                <a:lnTo>
                  <a:pt x="2302203" y="122244"/>
                </a:lnTo>
                <a:lnTo>
                  <a:pt x="2302203" y="69871"/>
                </a:lnTo>
                <a:cubicBezTo>
                  <a:pt x="2302203" y="29710"/>
                  <a:pt x="2332735" y="1"/>
                  <a:pt x="2373835" y="1"/>
                </a:cubicBezTo>
                <a:close/>
                <a:moveTo>
                  <a:pt x="6930098" y="0"/>
                </a:moveTo>
                <a:lnTo>
                  <a:pt x="7044474" y="0"/>
                </a:lnTo>
                <a:cubicBezTo>
                  <a:pt x="7085575" y="0"/>
                  <a:pt x="7116106" y="29709"/>
                  <a:pt x="7116106" y="69870"/>
                </a:cubicBezTo>
                <a:lnTo>
                  <a:pt x="7116106" y="122243"/>
                </a:lnTo>
                <a:lnTo>
                  <a:pt x="6858466" y="122243"/>
                </a:lnTo>
                <a:lnTo>
                  <a:pt x="6858466" y="69870"/>
                </a:lnTo>
                <a:cubicBezTo>
                  <a:pt x="6858466" y="29709"/>
                  <a:pt x="6888998" y="0"/>
                  <a:pt x="6930098" y="0"/>
                </a:cubicBezTo>
                <a:close/>
                <a:moveTo>
                  <a:pt x="5646946" y="0"/>
                </a:moveTo>
                <a:lnTo>
                  <a:pt x="5761322" y="0"/>
                </a:lnTo>
                <a:cubicBezTo>
                  <a:pt x="5802423" y="0"/>
                  <a:pt x="5832954" y="29710"/>
                  <a:pt x="5832954" y="69871"/>
                </a:cubicBezTo>
                <a:lnTo>
                  <a:pt x="5832954" y="122244"/>
                </a:lnTo>
                <a:lnTo>
                  <a:pt x="5575314" y="122244"/>
                </a:lnTo>
                <a:lnTo>
                  <a:pt x="5575314" y="69871"/>
                </a:lnTo>
                <a:cubicBezTo>
                  <a:pt x="5575314" y="29710"/>
                  <a:pt x="5605846" y="0"/>
                  <a:pt x="5646946" y="0"/>
                </a:cubicBezTo>
                <a:close/>
                <a:moveTo>
                  <a:pt x="4651966" y="0"/>
                </a:moveTo>
                <a:lnTo>
                  <a:pt x="4766342" y="0"/>
                </a:lnTo>
                <a:cubicBezTo>
                  <a:pt x="4807443" y="0"/>
                  <a:pt x="4837974" y="29710"/>
                  <a:pt x="4837974" y="69871"/>
                </a:cubicBezTo>
                <a:lnTo>
                  <a:pt x="4837974" y="122244"/>
                </a:lnTo>
                <a:lnTo>
                  <a:pt x="4580334" y="122244"/>
                </a:lnTo>
                <a:lnTo>
                  <a:pt x="4580334" y="69871"/>
                </a:lnTo>
                <a:cubicBezTo>
                  <a:pt x="4580334" y="29710"/>
                  <a:pt x="4610866" y="0"/>
                  <a:pt x="4651966" y="0"/>
                </a:cubicBezTo>
                <a:close/>
                <a:moveTo>
                  <a:pt x="3368815" y="0"/>
                </a:moveTo>
                <a:lnTo>
                  <a:pt x="3483191" y="0"/>
                </a:lnTo>
                <a:cubicBezTo>
                  <a:pt x="3524292" y="0"/>
                  <a:pt x="3554823" y="29710"/>
                  <a:pt x="3554823" y="69871"/>
                </a:cubicBezTo>
                <a:lnTo>
                  <a:pt x="3554823" y="122244"/>
                </a:lnTo>
                <a:lnTo>
                  <a:pt x="3297183" y="122244"/>
                </a:lnTo>
                <a:lnTo>
                  <a:pt x="3297183" y="69871"/>
                </a:lnTo>
                <a:cubicBezTo>
                  <a:pt x="3297183" y="29710"/>
                  <a:pt x="3327715" y="0"/>
                  <a:pt x="3368815" y="0"/>
                </a:cubicBezTo>
                <a:close/>
              </a:path>
            </a:pathLst>
          </a:custGeom>
          <a:solidFill>
            <a:schemeClr val="accent4"/>
          </a:solidFill>
          <a:ln w="1173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6A61FE49-1DD6-5137-F123-A403FDB37A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87" y="1416964"/>
            <a:ext cx="3960000" cy="11443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Título</a:t>
            </a:r>
            <a:br>
              <a:rPr lang="en-US"/>
            </a:br>
            <a:r>
              <a:rPr lang="en-US"/>
              <a:t>do Slide</a:t>
            </a:r>
            <a:endParaRPr lang="pt-BR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B9453E2-E05D-CC14-F3C0-AE2C37C0D0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2643" y="586329"/>
            <a:ext cx="3960000" cy="1260000"/>
          </a:xfrm>
          <a:prstGeom prst="round2SameRect">
            <a:avLst>
              <a:gd name="adj1" fmla="val 33071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outerShdw blurRad="381000" dist="254000" dir="8100000" algn="tr" rotWithShape="0">
              <a:schemeClr val="accent5">
                <a:lumMod val="50000"/>
                <a:alpha val="40000"/>
              </a:schemeClr>
            </a:outerShdw>
          </a:effectLst>
        </p:spPr>
        <p:txBody>
          <a:bodyPr lIns="0" rIns="1440000" anchor="ctr" anchorCtr="0"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err="1"/>
              <a:t>Texto</a:t>
            </a:r>
            <a:r>
              <a:rPr lang="en-US"/>
              <a:t> Superior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F7B93CB5-455F-5B9E-1EF7-23CAAC8BD3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32643" y="5104101"/>
            <a:ext cx="3960000" cy="1260000"/>
          </a:xfrm>
          <a:prstGeom prst="round2DiagRect">
            <a:avLst>
              <a:gd name="adj1" fmla="val 0"/>
              <a:gd name="adj2" fmla="val 36513"/>
            </a:avLst>
          </a:prstGeom>
          <a:solidFill>
            <a:schemeClr val="accent5"/>
          </a:solidFill>
          <a:effectLst>
            <a:outerShdw blurRad="381000" dist="254000" dir="8100000" algn="tr" rotWithShape="0">
              <a:schemeClr val="accent5">
                <a:lumMod val="50000"/>
                <a:alpha val="40000"/>
              </a:schemeClr>
            </a:outerShdw>
          </a:effectLst>
        </p:spPr>
        <p:txBody>
          <a:bodyPr lIns="0" rIns="1440000" anchor="ctr" anchorCtr="0"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err="1"/>
              <a:t>Texto</a:t>
            </a:r>
            <a:r>
              <a:rPr lang="en-US"/>
              <a:t> Inferior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8036382A-5D22-99D0-7FD1-5B74D37C30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32643" y="3598177"/>
            <a:ext cx="3960000" cy="126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381000" dist="254000" dir="8100000" algn="tr" rotWithShape="0">
              <a:schemeClr val="accent5">
                <a:lumMod val="50000"/>
                <a:alpha val="40000"/>
              </a:schemeClr>
            </a:outerShdw>
          </a:effectLst>
        </p:spPr>
        <p:txBody>
          <a:bodyPr lIns="0" rIns="1440000" anchor="ctr" anchorCtr="0"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err="1"/>
              <a:t>Texto</a:t>
            </a:r>
            <a:r>
              <a:rPr lang="en-US"/>
              <a:t> Central 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60091CAE-0EBD-CF43-11D8-A16B42E650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32643" y="2092253"/>
            <a:ext cx="3960000" cy="126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381000" dist="254000" dir="8100000" algn="tr" rotWithShape="0">
              <a:schemeClr val="accent5">
                <a:lumMod val="50000"/>
                <a:alpha val="40000"/>
              </a:schemeClr>
            </a:outerShdw>
          </a:effectLst>
        </p:spPr>
        <p:txBody>
          <a:bodyPr lIns="0" rIns="1440000" anchor="ctr" anchorCtr="0"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err="1"/>
              <a:t>Texto</a:t>
            </a:r>
            <a:r>
              <a:rPr lang="en-US"/>
              <a:t> Central 1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87924DE-BCC6-460E-7E0B-8F20BB0290E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76313" y="398674"/>
            <a:ext cx="2160000" cy="1260000"/>
          </a:xfrm>
          <a:prstGeom prst="round1Rect">
            <a:avLst>
              <a:gd name="adj" fmla="val 50000"/>
            </a:avLst>
          </a:prstGeom>
          <a:solidFill>
            <a:schemeClr val="bg2"/>
          </a:solidFill>
          <a:effectLst>
            <a:outerShdw blurRad="381000" dist="38100" dir="8100000" algn="tr" rotWithShape="0">
              <a:schemeClr val="accent5">
                <a:lumMod val="50000"/>
                <a:alpha val="4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r>
              <a:rPr lang="pt-BR"/>
              <a:t>Imagem 1</a:t>
            </a:r>
          </a:p>
        </p:txBody>
      </p:sp>
      <p:sp>
        <p:nvSpPr>
          <p:cNvPr id="28" name="Picture Placeholder 17">
            <a:extLst>
              <a:ext uri="{FF2B5EF4-FFF2-40B4-BE49-F238E27FC236}">
                <a16:creationId xmlns:a16="http://schemas.microsoft.com/office/drawing/2014/main" id="{7B9C3837-681D-C679-FECE-FED9C645A9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976313" y="1914142"/>
            <a:ext cx="2160000" cy="1260000"/>
          </a:xfrm>
          <a:prstGeom prst="rect">
            <a:avLst/>
          </a:prstGeom>
          <a:solidFill>
            <a:schemeClr val="bg2"/>
          </a:solidFill>
          <a:effectLst>
            <a:outerShdw blurRad="381000" dist="38100" dir="8100000" algn="tr" rotWithShape="0">
              <a:schemeClr val="accent5">
                <a:lumMod val="50000"/>
                <a:alpha val="4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r>
              <a:rPr lang="pt-BR"/>
              <a:t>Imagem 2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59056E3F-C520-4595-61A7-F06383ECF92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976313" y="3429610"/>
            <a:ext cx="2160000" cy="1260000"/>
          </a:xfrm>
          <a:prstGeom prst="rect">
            <a:avLst/>
          </a:prstGeom>
          <a:solidFill>
            <a:schemeClr val="bg2"/>
          </a:solidFill>
          <a:effectLst>
            <a:outerShdw blurRad="381000" dist="38100" dir="8100000" algn="tr" rotWithShape="0">
              <a:schemeClr val="accent5">
                <a:lumMod val="50000"/>
                <a:alpha val="4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r>
              <a:rPr lang="pt-BR"/>
              <a:t>Imagem 3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31702E51-65DA-E6FD-D8DD-5427700A1E9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76313" y="4945077"/>
            <a:ext cx="2160000" cy="1260000"/>
          </a:xfrm>
          <a:prstGeom prst="rect">
            <a:avLst/>
          </a:prstGeom>
          <a:solidFill>
            <a:schemeClr val="bg2"/>
          </a:solidFill>
          <a:effectLst>
            <a:outerShdw blurRad="381000" dist="38100" dir="8100000" algn="tr" rotWithShape="0">
              <a:schemeClr val="accent5">
                <a:lumMod val="50000"/>
                <a:alpha val="4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r>
              <a:rPr lang="pt-BR"/>
              <a:t>Imagem 4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FFDDC741-F47E-77C2-3798-A6ECF20524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223" y="3104514"/>
            <a:ext cx="3968264" cy="2559049"/>
          </a:xfrm>
        </p:spPr>
        <p:txBody>
          <a:bodyPr anchor="t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Conteúdo em texto corrido ou lista para esta área.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31A1AB2-4CB1-DD47-A5BC-B734F5ABD0CC}"/>
              </a:ext>
            </a:extLst>
          </p:cNvPr>
          <p:cNvCxnSpPr>
            <a:cxnSpLocks/>
          </p:cNvCxnSpPr>
          <p:nvPr userDrawn="1"/>
        </p:nvCxnSpPr>
        <p:spPr>
          <a:xfrm flipH="1">
            <a:off x="577222" y="2868549"/>
            <a:ext cx="360362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3F877C6-4111-08EC-F643-727EDBFCE69D}"/>
              </a:ext>
            </a:extLst>
          </p:cNvPr>
          <p:cNvGrpSpPr/>
          <p:nvPr userDrawn="1"/>
        </p:nvGrpSpPr>
        <p:grpSpPr>
          <a:xfrm>
            <a:off x="334963" y="6619765"/>
            <a:ext cx="650656" cy="115395"/>
            <a:chOff x="2253032" y="2641711"/>
            <a:chExt cx="8878256" cy="1574576"/>
          </a:xfrm>
          <a:solidFill>
            <a:schemeClr val="bg1"/>
          </a:solidFill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2777700C-8C43-2D29-6857-85DC903296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53032" y="2641711"/>
              <a:ext cx="4679983" cy="1574574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0E3970B8-FA68-5989-56C8-CB5C865583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41164" y="2641713"/>
              <a:ext cx="3890124" cy="1574574"/>
            </a:xfrm>
            <a:prstGeom prst="rect">
              <a:avLst/>
            </a:prstGeom>
          </p:spPr>
        </p:pic>
      </p:grp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F43B8ED7-CE0E-ECD5-4098-4C372B56B9A1}"/>
              </a:ext>
            </a:extLst>
          </p:cNvPr>
          <p:cNvSpPr/>
          <p:nvPr userDrawn="1"/>
        </p:nvSpPr>
        <p:spPr>
          <a:xfrm>
            <a:off x="-293574" y="1216329"/>
            <a:ext cx="682398" cy="2451397"/>
          </a:xfrm>
          <a:custGeom>
            <a:avLst/>
            <a:gdLst>
              <a:gd name="connsiteX0" fmla="*/ 447270 w 1364795"/>
              <a:gd name="connsiteY0" fmla="*/ 4794513 h 4902793"/>
              <a:gd name="connsiteX1" fmla="*/ 675481 w 1364795"/>
              <a:gd name="connsiteY1" fmla="*/ 4794513 h 4902793"/>
              <a:gd name="connsiteX2" fmla="*/ 675481 w 1364795"/>
              <a:gd name="connsiteY2" fmla="*/ 4840904 h 4902793"/>
              <a:gd name="connsiteX3" fmla="*/ 612031 w 1364795"/>
              <a:gd name="connsiteY3" fmla="*/ 4902793 h 4902793"/>
              <a:gd name="connsiteX4" fmla="*/ 510719 w 1364795"/>
              <a:gd name="connsiteY4" fmla="*/ 4902793 h 4902793"/>
              <a:gd name="connsiteX5" fmla="*/ 447270 w 1364795"/>
              <a:gd name="connsiteY5" fmla="*/ 4840904 h 4902793"/>
              <a:gd name="connsiteX6" fmla="*/ 127629 w 1364795"/>
              <a:gd name="connsiteY6" fmla="*/ 4482464 h 4902793"/>
              <a:gd name="connsiteX7" fmla="*/ 355840 w 1364795"/>
              <a:gd name="connsiteY7" fmla="*/ 4482464 h 4902793"/>
              <a:gd name="connsiteX8" fmla="*/ 355840 w 1364795"/>
              <a:gd name="connsiteY8" fmla="*/ 4528855 h 4902793"/>
              <a:gd name="connsiteX9" fmla="*/ 292389 w 1364795"/>
              <a:gd name="connsiteY9" fmla="*/ 4590744 h 4902793"/>
              <a:gd name="connsiteX10" fmla="*/ 191078 w 1364795"/>
              <a:gd name="connsiteY10" fmla="*/ 4590744 h 4902793"/>
              <a:gd name="connsiteX11" fmla="*/ 127629 w 1364795"/>
              <a:gd name="connsiteY11" fmla="*/ 4528855 h 4902793"/>
              <a:gd name="connsiteX12" fmla="*/ 675481 w 1364795"/>
              <a:gd name="connsiteY12" fmla="*/ 4102494 h 4902793"/>
              <a:gd name="connsiteX13" fmla="*/ 708765 w 1364795"/>
              <a:gd name="connsiteY13" fmla="*/ 4102494 h 4902793"/>
              <a:gd name="connsiteX14" fmla="*/ 708765 w 1364795"/>
              <a:gd name="connsiteY14" fmla="*/ 4102598 h 4902793"/>
              <a:gd name="connsiteX15" fmla="*/ 803108 w 1364795"/>
              <a:gd name="connsiteY15" fmla="*/ 4196941 h 4902793"/>
              <a:gd name="connsiteX16" fmla="*/ 803108 w 1364795"/>
              <a:gd name="connsiteY16" fmla="*/ 4441378 h 4902793"/>
              <a:gd name="connsiteX17" fmla="*/ 802795 w 1364795"/>
              <a:gd name="connsiteY17" fmla="*/ 4448555 h 4902793"/>
              <a:gd name="connsiteX18" fmla="*/ 803108 w 1364795"/>
              <a:gd name="connsiteY18" fmla="*/ 4455732 h 4902793"/>
              <a:gd name="connsiteX19" fmla="*/ 803108 w 1364795"/>
              <a:gd name="connsiteY19" fmla="*/ 4700170 h 4902793"/>
              <a:gd name="connsiteX20" fmla="*/ 708765 w 1364795"/>
              <a:gd name="connsiteY20" fmla="*/ 4794513 h 4902793"/>
              <a:gd name="connsiteX21" fmla="*/ 675481 w 1364795"/>
              <a:gd name="connsiteY21" fmla="*/ 4794513 h 4902793"/>
              <a:gd name="connsiteX22" fmla="*/ 510719 w 1364795"/>
              <a:gd name="connsiteY22" fmla="*/ 3994213 h 4902793"/>
              <a:gd name="connsiteX23" fmla="*/ 612031 w 1364795"/>
              <a:gd name="connsiteY23" fmla="*/ 3994213 h 4902793"/>
              <a:gd name="connsiteX24" fmla="*/ 675481 w 1364795"/>
              <a:gd name="connsiteY24" fmla="*/ 4056103 h 4902793"/>
              <a:gd name="connsiteX25" fmla="*/ 675481 w 1364795"/>
              <a:gd name="connsiteY25" fmla="*/ 4102493 h 4902793"/>
              <a:gd name="connsiteX26" fmla="*/ 447270 w 1364795"/>
              <a:gd name="connsiteY26" fmla="*/ 4102493 h 4902793"/>
              <a:gd name="connsiteX27" fmla="*/ 447270 w 1364795"/>
              <a:gd name="connsiteY27" fmla="*/ 4056103 h 4902793"/>
              <a:gd name="connsiteX28" fmla="*/ 510719 w 1364795"/>
              <a:gd name="connsiteY28" fmla="*/ 3994213 h 4902793"/>
              <a:gd name="connsiteX29" fmla="*/ 1237167 w 1364795"/>
              <a:gd name="connsiteY29" fmla="*/ 3790446 h 4902793"/>
              <a:gd name="connsiteX30" fmla="*/ 1270452 w 1364795"/>
              <a:gd name="connsiteY30" fmla="*/ 3790446 h 4902793"/>
              <a:gd name="connsiteX31" fmla="*/ 1270452 w 1364795"/>
              <a:gd name="connsiteY31" fmla="*/ 3790550 h 4902793"/>
              <a:gd name="connsiteX32" fmla="*/ 1364795 w 1364795"/>
              <a:gd name="connsiteY32" fmla="*/ 3884893 h 4902793"/>
              <a:gd name="connsiteX33" fmla="*/ 1364795 w 1364795"/>
              <a:gd name="connsiteY33" fmla="*/ 4129330 h 4902793"/>
              <a:gd name="connsiteX34" fmla="*/ 1364482 w 1364795"/>
              <a:gd name="connsiteY34" fmla="*/ 4136507 h 4902793"/>
              <a:gd name="connsiteX35" fmla="*/ 1364795 w 1364795"/>
              <a:gd name="connsiteY35" fmla="*/ 4143684 h 4902793"/>
              <a:gd name="connsiteX36" fmla="*/ 1364795 w 1364795"/>
              <a:gd name="connsiteY36" fmla="*/ 4388122 h 4902793"/>
              <a:gd name="connsiteX37" fmla="*/ 1270452 w 1364795"/>
              <a:gd name="connsiteY37" fmla="*/ 4482465 h 4902793"/>
              <a:gd name="connsiteX38" fmla="*/ 1237167 w 1364795"/>
              <a:gd name="connsiteY38" fmla="*/ 4482465 h 4902793"/>
              <a:gd name="connsiteX39" fmla="*/ 1237167 w 1364795"/>
              <a:gd name="connsiteY39" fmla="*/ 4528855 h 4902793"/>
              <a:gd name="connsiteX40" fmla="*/ 1173717 w 1364795"/>
              <a:gd name="connsiteY40" fmla="*/ 4590744 h 4902793"/>
              <a:gd name="connsiteX41" fmla="*/ 1072406 w 1364795"/>
              <a:gd name="connsiteY41" fmla="*/ 4590744 h 4902793"/>
              <a:gd name="connsiteX42" fmla="*/ 1008956 w 1364795"/>
              <a:gd name="connsiteY42" fmla="*/ 4528855 h 4902793"/>
              <a:gd name="connsiteX43" fmla="*/ 1008956 w 1364795"/>
              <a:gd name="connsiteY43" fmla="*/ 4482464 h 4902793"/>
              <a:gd name="connsiteX44" fmla="*/ 1237167 w 1364795"/>
              <a:gd name="connsiteY44" fmla="*/ 4482464 h 4902793"/>
              <a:gd name="connsiteX45" fmla="*/ 94343 w 1364795"/>
              <a:gd name="connsiteY45" fmla="*/ 3790446 h 4902793"/>
              <a:gd name="connsiteX46" fmla="*/ 127628 w 1364795"/>
              <a:gd name="connsiteY46" fmla="*/ 3790446 h 4902793"/>
              <a:gd name="connsiteX47" fmla="*/ 127628 w 1364795"/>
              <a:gd name="connsiteY47" fmla="*/ 4482465 h 4902793"/>
              <a:gd name="connsiteX48" fmla="*/ 94343 w 1364795"/>
              <a:gd name="connsiteY48" fmla="*/ 4482465 h 4902793"/>
              <a:gd name="connsiteX49" fmla="*/ 1 w 1364795"/>
              <a:gd name="connsiteY49" fmla="*/ 4388122 h 4902793"/>
              <a:gd name="connsiteX50" fmla="*/ 1 w 1364795"/>
              <a:gd name="connsiteY50" fmla="*/ 4143684 h 4902793"/>
              <a:gd name="connsiteX51" fmla="*/ 313 w 1364795"/>
              <a:gd name="connsiteY51" fmla="*/ 4136507 h 4902793"/>
              <a:gd name="connsiteX52" fmla="*/ 1 w 1364795"/>
              <a:gd name="connsiteY52" fmla="*/ 4129330 h 4902793"/>
              <a:gd name="connsiteX53" fmla="*/ 1 w 1364795"/>
              <a:gd name="connsiteY53" fmla="*/ 3884893 h 4902793"/>
              <a:gd name="connsiteX54" fmla="*/ 1 w 1364795"/>
              <a:gd name="connsiteY54" fmla="*/ 3884789 h 4902793"/>
              <a:gd name="connsiteX55" fmla="*/ 94343 w 1364795"/>
              <a:gd name="connsiteY55" fmla="*/ 3790446 h 4902793"/>
              <a:gd name="connsiteX56" fmla="*/ 1072406 w 1364795"/>
              <a:gd name="connsiteY56" fmla="*/ 3682165 h 4902793"/>
              <a:gd name="connsiteX57" fmla="*/ 1173717 w 1364795"/>
              <a:gd name="connsiteY57" fmla="*/ 3682165 h 4902793"/>
              <a:gd name="connsiteX58" fmla="*/ 1237167 w 1364795"/>
              <a:gd name="connsiteY58" fmla="*/ 3744055 h 4902793"/>
              <a:gd name="connsiteX59" fmla="*/ 1237167 w 1364795"/>
              <a:gd name="connsiteY59" fmla="*/ 3790445 h 4902793"/>
              <a:gd name="connsiteX60" fmla="*/ 1008956 w 1364795"/>
              <a:gd name="connsiteY60" fmla="*/ 3790445 h 4902793"/>
              <a:gd name="connsiteX61" fmla="*/ 1008956 w 1364795"/>
              <a:gd name="connsiteY61" fmla="*/ 3744055 h 4902793"/>
              <a:gd name="connsiteX62" fmla="*/ 1072406 w 1364795"/>
              <a:gd name="connsiteY62" fmla="*/ 3682165 h 4902793"/>
              <a:gd name="connsiteX63" fmla="*/ 191078 w 1364795"/>
              <a:gd name="connsiteY63" fmla="*/ 3682165 h 4902793"/>
              <a:gd name="connsiteX64" fmla="*/ 292389 w 1364795"/>
              <a:gd name="connsiteY64" fmla="*/ 3682165 h 4902793"/>
              <a:gd name="connsiteX65" fmla="*/ 355840 w 1364795"/>
              <a:gd name="connsiteY65" fmla="*/ 3744055 h 4902793"/>
              <a:gd name="connsiteX66" fmla="*/ 355840 w 1364795"/>
              <a:gd name="connsiteY66" fmla="*/ 3790445 h 4902793"/>
              <a:gd name="connsiteX67" fmla="*/ 127629 w 1364795"/>
              <a:gd name="connsiteY67" fmla="*/ 3790445 h 4902793"/>
              <a:gd name="connsiteX68" fmla="*/ 127629 w 1364795"/>
              <a:gd name="connsiteY68" fmla="*/ 3744055 h 4902793"/>
              <a:gd name="connsiteX69" fmla="*/ 191078 w 1364795"/>
              <a:gd name="connsiteY69" fmla="*/ 3682165 h 4902793"/>
              <a:gd name="connsiteX70" fmla="*/ 447269 w 1364795"/>
              <a:gd name="connsiteY70" fmla="*/ 3567124 h 4902793"/>
              <a:gd name="connsiteX71" fmla="*/ 675481 w 1364795"/>
              <a:gd name="connsiteY71" fmla="*/ 3567124 h 4902793"/>
              <a:gd name="connsiteX72" fmla="*/ 675481 w 1364795"/>
              <a:gd name="connsiteY72" fmla="*/ 3613515 h 4902793"/>
              <a:gd name="connsiteX73" fmla="*/ 612031 w 1364795"/>
              <a:gd name="connsiteY73" fmla="*/ 3675404 h 4902793"/>
              <a:gd name="connsiteX74" fmla="*/ 510719 w 1364795"/>
              <a:gd name="connsiteY74" fmla="*/ 3675404 h 4902793"/>
              <a:gd name="connsiteX75" fmla="*/ 447269 w 1364795"/>
              <a:gd name="connsiteY75" fmla="*/ 3613515 h 4902793"/>
              <a:gd name="connsiteX76" fmla="*/ 1008956 w 1364795"/>
              <a:gd name="connsiteY76" fmla="*/ 3255076 h 4902793"/>
              <a:gd name="connsiteX77" fmla="*/ 1237167 w 1364795"/>
              <a:gd name="connsiteY77" fmla="*/ 3255076 h 4902793"/>
              <a:gd name="connsiteX78" fmla="*/ 1237167 w 1364795"/>
              <a:gd name="connsiteY78" fmla="*/ 3301467 h 4902793"/>
              <a:gd name="connsiteX79" fmla="*/ 1173717 w 1364795"/>
              <a:gd name="connsiteY79" fmla="*/ 3363356 h 4902793"/>
              <a:gd name="connsiteX80" fmla="*/ 1072406 w 1364795"/>
              <a:gd name="connsiteY80" fmla="*/ 3363356 h 4902793"/>
              <a:gd name="connsiteX81" fmla="*/ 1008956 w 1364795"/>
              <a:gd name="connsiteY81" fmla="*/ 3301467 h 4902793"/>
              <a:gd name="connsiteX82" fmla="*/ 127628 w 1364795"/>
              <a:gd name="connsiteY82" fmla="*/ 3255076 h 4902793"/>
              <a:gd name="connsiteX83" fmla="*/ 355839 w 1364795"/>
              <a:gd name="connsiteY83" fmla="*/ 3255076 h 4902793"/>
              <a:gd name="connsiteX84" fmla="*/ 355839 w 1364795"/>
              <a:gd name="connsiteY84" fmla="*/ 3301467 h 4902793"/>
              <a:gd name="connsiteX85" fmla="*/ 292389 w 1364795"/>
              <a:gd name="connsiteY85" fmla="*/ 3363356 h 4902793"/>
              <a:gd name="connsiteX86" fmla="*/ 191078 w 1364795"/>
              <a:gd name="connsiteY86" fmla="*/ 3363356 h 4902793"/>
              <a:gd name="connsiteX87" fmla="*/ 127628 w 1364795"/>
              <a:gd name="connsiteY87" fmla="*/ 3301467 h 4902793"/>
              <a:gd name="connsiteX88" fmla="*/ 675481 w 1364795"/>
              <a:gd name="connsiteY88" fmla="*/ 2875105 h 4902793"/>
              <a:gd name="connsiteX89" fmla="*/ 708765 w 1364795"/>
              <a:gd name="connsiteY89" fmla="*/ 2875105 h 4902793"/>
              <a:gd name="connsiteX90" fmla="*/ 708765 w 1364795"/>
              <a:gd name="connsiteY90" fmla="*/ 2875209 h 4902793"/>
              <a:gd name="connsiteX91" fmla="*/ 803108 w 1364795"/>
              <a:gd name="connsiteY91" fmla="*/ 2969552 h 4902793"/>
              <a:gd name="connsiteX92" fmla="*/ 803108 w 1364795"/>
              <a:gd name="connsiteY92" fmla="*/ 3213989 h 4902793"/>
              <a:gd name="connsiteX93" fmla="*/ 802795 w 1364795"/>
              <a:gd name="connsiteY93" fmla="*/ 3221166 h 4902793"/>
              <a:gd name="connsiteX94" fmla="*/ 803108 w 1364795"/>
              <a:gd name="connsiteY94" fmla="*/ 3228343 h 4902793"/>
              <a:gd name="connsiteX95" fmla="*/ 803108 w 1364795"/>
              <a:gd name="connsiteY95" fmla="*/ 3472781 h 4902793"/>
              <a:gd name="connsiteX96" fmla="*/ 708765 w 1364795"/>
              <a:gd name="connsiteY96" fmla="*/ 3567124 h 4902793"/>
              <a:gd name="connsiteX97" fmla="*/ 675481 w 1364795"/>
              <a:gd name="connsiteY97" fmla="*/ 3567124 h 4902793"/>
              <a:gd name="connsiteX98" fmla="*/ 510719 w 1364795"/>
              <a:gd name="connsiteY98" fmla="*/ 2766826 h 4902793"/>
              <a:gd name="connsiteX99" fmla="*/ 612031 w 1364795"/>
              <a:gd name="connsiteY99" fmla="*/ 2766826 h 4902793"/>
              <a:gd name="connsiteX100" fmla="*/ 675481 w 1364795"/>
              <a:gd name="connsiteY100" fmla="*/ 2828716 h 4902793"/>
              <a:gd name="connsiteX101" fmla="*/ 675481 w 1364795"/>
              <a:gd name="connsiteY101" fmla="*/ 2875105 h 4902793"/>
              <a:gd name="connsiteX102" fmla="*/ 447269 w 1364795"/>
              <a:gd name="connsiteY102" fmla="*/ 2875105 h 4902793"/>
              <a:gd name="connsiteX103" fmla="*/ 447269 w 1364795"/>
              <a:gd name="connsiteY103" fmla="*/ 2828716 h 4902793"/>
              <a:gd name="connsiteX104" fmla="*/ 510719 w 1364795"/>
              <a:gd name="connsiteY104" fmla="*/ 2766826 h 4902793"/>
              <a:gd name="connsiteX105" fmla="*/ 94343 w 1364795"/>
              <a:gd name="connsiteY105" fmla="*/ 2563058 h 4902793"/>
              <a:gd name="connsiteX106" fmla="*/ 127628 w 1364795"/>
              <a:gd name="connsiteY106" fmla="*/ 2563058 h 4902793"/>
              <a:gd name="connsiteX107" fmla="*/ 127628 w 1364795"/>
              <a:gd name="connsiteY107" fmla="*/ 3255076 h 4902793"/>
              <a:gd name="connsiteX108" fmla="*/ 94343 w 1364795"/>
              <a:gd name="connsiteY108" fmla="*/ 3255076 h 4902793"/>
              <a:gd name="connsiteX109" fmla="*/ 0 w 1364795"/>
              <a:gd name="connsiteY109" fmla="*/ 3160733 h 4902793"/>
              <a:gd name="connsiteX110" fmla="*/ 0 w 1364795"/>
              <a:gd name="connsiteY110" fmla="*/ 2916295 h 4902793"/>
              <a:gd name="connsiteX111" fmla="*/ 313 w 1364795"/>
              <a:gd name="connsiteY111" fmla="*/ 2909118 h 4902793"/>
              <a:gd name="connsiteX112" fmla="*/ 0 w 1364795"/>
              <a:gd name="connsiteY112" fmla="*/ 2901941 h 4902793"/>
              <a:gd name="connsiteX113" fmla="*/ 0 w 1364795"/>
              <a:gd name="connsiteY113" fmla="*/ 2657504 h 4902793"/>
              <a:gd name="connsiteX114" fmla="*/ 0 w 1364795"/>
              <a:gd name="connsiteY114" fmla="*/ 2657401 h 4902793"/>
              <a:gd name="connsiteX115" fmla="*/ 94343 w 1364795"/>
              <a:gd name="connsiteY115" fmla="*/ 2563058 h 4902793"/>
              <a:gd name="connsiteX116" fmla="*/ 1237167 w 1364795"/>
              <a:gd name="connsiteY116" fmla="*/ 2563058 h 4902793"/>
              <a:gd name="connsiteX117" fmla="*/ 1270452 w 1364795"/>
              <a:gd name="connsiteY117" fmla="*/ 2563058 h 4902793"/>
              <a:gd name="connsiteX118" fmla="*/ 1270452 w 1364795"/>
              <a:gd name="connsiteY118" fmla="*/ 2563162 h 4902793"/>
              <a:gd name="connsiteX119" fmla="*/ 1364795 w 1364795"/>
              <a:gd name="connsiteY119" fmla="*/ 2657504 h 4902793"/>
              <a:gd name="connsiteX120" fmla="*/ 1364795 w 1364795"/>
              <a:gd name="connsiteY120" fmla="*/ 2901941 h 4902793"/>
              <a:gd name="connsiteX121" fmla="*/ 1364482 w 1364795"/>
              <a:gd name="connsiteY121" fmla="*/ 2909118 h 4902793"/>
              <a:gd name="connsiteX122" fmla="*/ 1364795 w 1364795"/>
              <a:gd name="connsiteY122" fmla="*/ 2916295 h 4902793"/>
              <a:gd name="connsiteX123" fmla="*/ 1364795 w 1364795"/>
              <a:gd name="connsiteY123" fmla="*/ 3160733 h 4902793"/>
              <a:gd name="connsiteX124" fmla="*/ 1270452 w 1364795"/>
              <a:gd name="connsiteY124" fmla="*/ 3255076 h 4902793"/>
              <a:gd name="connsiteX125" fmla="*/ 1237167 w 1364795"/>
              <a:gd name="connsiteY125" fmla="*/ 3255076 h 4902793"/>
              <a:gd name="connsiteX126" fmla="*/ 1072406 w 1364795"/>
              <a:gd name="connsiteY126" fmla="*/ 2454778 h 4902793"/>
              <a:gd name="connsiteX127" fmla="*/ 1173717 w 1364795"/>
              <a:gd name="connsiteY127" fmla="*/ 2454778 h 4902793"/>
              <a:gd name="connsiteX128" fmla="*/ 1237167 w 1364795"/>
              <a:gd name="connsiteY128" fmla="*/ 2516667 h 4902793"/>
              <a:gd name="connsiteX129" fmla="*/ 1237167 w 1364795"/>
              <a:gd name="connsiteY129" fmla="*/ 2563058 h 4902793"/>
              <a:gd name="connsiteX130" fmla="*/ 1008956 w 1364795"/>
              <a:gd name="connsiteY130" fmla="*/ 2563058 h 4902793"/>
              <a:gd name="connsiteX131" fmla="*/ 1008956 w 1364795"/>
              <a:gd name="connsiteY131" fmla="*/ 2516667 h 4902793"/>
              <a:gd name="connsiteX132" fmla="*/ 1072406 w 1364795"/>
              <a:gd name="connsiteY132" fmla="*/ 2454778 h 4902793"/>
              <a:gd name="connsiteX133" fmla="*/ 191078 w 1364795"/>
              <a:gd name="connsiteY133" fmla="*/ 2454778 h 4902793"/>
              <a:gd name="connsiteX134" fmla="*/ 292389 w 1364795"/>
              <a:gd name="connsiteY134" fmla="*/ 2454778 h 4902793"/>
              <a:gd name="connsiteX135" fmla="*/ 355839 w 1364795"/>
              <a:gd name="connsiteY135" fmla="*/ 2516667 h 4902793"/>
              <a:gd name="connsiteX136" fmla="*/ 355839 w 1364795"/>
              <a:gd name="connsiteY136" fmla="*/ 2563058 h 4902793"/>
              <a:gd name="connsiteX137" fmla="*/ 127628 w 1364795"/>
              <a:gd name="connsiteY137" fmla="*/ 2563058 h 4902793"/>
              <a:gd name="connsiteX138" fmla="*/ 127628 w 1364795"/>
              <a:gd name="connsiteY138" fmla="*/ 2516667 h 4902793"/>
              <a:gd name="connsiteX139" fmla="*/ 191078 w 1364795"/>
              <a:gd name="connsiteY139" fmla="*/ 2454778 h 4902793"/>
              <a:gd name="connsiteX140" fmla="*/ 127628 w 1364795"/>
              <a:gd name="connsiteY140" fmla="*/ 2027689 h 4902793"/>
              <a:gd name="connsiteX141" fmla="*/ 355839 w 1364795"/>
              <a:gd name="connsiteY141" fmla="*/ 2027689 h 4902793"/>
              <a:gd name="connsiteX142" fmla="*/ 355839 w 1364795"/>
              <a:gd name="connsiteY142" fmla="*/ 2074080 h 4902793"/>
              <a:gd name="connsiteX143" fmla="*/ 292389 w 1364795"/>
              <a:gd name="connsiteY143" fmla="*/ 2135969 h 4902793"/>
              <a:gd name="connsiteX144" fmla="*/ 191078 w 1364795"/>
              <a:gd name="connsiteY144" fmla="*/ 2135969 h 4902793"/>
              <a:gd name="connsiteX145" fmla="*/ 127628 w 1364795"/>
              <a:gd name="connsiteY145" fmla="*/ 2074080 h 4902793"/>
              <a:gd name="connsiteX146" fmla="*/ 675480 w 1364795"/>
              <a:gd name="connsiteY146" fmla="*/ 1647719 h 4902793"/>
              <a:gd name="connsiteX147" fmla="*/ 708765 w 1364795"/>
              <a:gd name="connsiteY147" fmla="*/ 1647719 h 4902793"/>
              <a:gd name="connsiteX148" fmla="*/ 708765 w 1364795"/>
              <a:gd name="connsiteY148" fmla="*/ 1647823 h 4902793"/>
              <a:gd name="connsiteX149" fmla="*/ 803108 w 1364795"/>
              <a:gd name="connsiteY149" fmla="*/ 1742166 h 4902793"/>
              <a:gd name="connsiteX150" fmla="*/ 803108 w 1364795"/>
              <a:gd name="connsiteY150" fmla="*/ 1986603 h 4902793"/>
              <a:gd name="connsiteX151" fmla="*/ 802795 w 1364795"/>
              <a:gd name="connsiteY151" fmla="*/ 1993780 h 4902793"/>
              <a:gd name="connsiteX152" fmla="*/ 803108 w 1364795"/>
              <a:gd name="connsiteY152" fmla="*/ 2000957 h 4902793"/>
              <a:gd name="connsiteX153" fmla="*/ 803108 w 1364795"/>
              <a:gd name="connsiteY153" fmla="*/ 2245395 h 4902793"/>
              <a:gd name="connsiteX154" fmla="*/ 708765 w 1364795"/>
              <a:gd name="connsiteY154" fmla="*/ 2339738 h 4902793"/>
              <a:gd name="connsiteX155" fmla="*/ 675480 w 1364795"/>
              <a:gd name="connsiteY155" fmla="*/ 2339738 h 4902793"/>
              <a:gd name="connsiteX156" fmla="*/ 675480 w 1364795"/>
              <a:gd name="connsiteY156" fmla="*/ 2386127 h 4902793"/>
              <a:gd name="connsiteX157" fmla="*/ 612031 w 1364795"/>
              <a:gd name="connsiteY157" fmla="*/ 2448016 h 4902793"/>
              <a:gd name="connsiteX158" fmla="*/ 510719 w 1364795"/>
              <a:gd name="connsiteY158" fmla="*/ 2448016 h 4902793"/>
              <a:gd name="connsiteX159" fmla="*/ 447269 w 1364795"/>
              <a:gd name="connsiteY159" fmla="*/ 2386127 h 4902793"/>
              <a:gd name="connsiteX160" fmla="*/ 447269 w 1364795"/>
              <a:gd name="connsiteY160" fmla="*/ 2339736 h 4902793"/>
              <a:gd name="connsiteX161" fmla="*/ 675480 w 1364795"/>
              <a:gd name="connsiteY161" fmla="*/ 2339736 h 4902793"/>
              <a:gd name="connsiteX162" fmla="*/ 510719 w 1364795"/>
              <a:gd name="connsiteY162" fmla="*/ 1539438 h 4902793"/>
              <a:gd name="connsiteX163" fmla="*/ 612031 w 1364795"/>
              <a:gd name="connsiteY163" fmla="*/ 1539438 h 4902793"/>
              <a:gd name="connsiteX164" fmla="*/ 675480 w 1364795"/>
              <a:gd name="connsiteY164" fmla="*/ 1601327 h 4902793"/>
              <a:gd name="connsiteX165" fmla="*/ 675480 w 1364795"/>
              <a:gd name="connsiteY165" fmla="*/ 1647718 h 4902793"/>
              <a:gd name="connsiteX166" fmla="*/ 447269 w 1364795"/>
              <a:gd name="connsiteY166" fmla="*/ 1647718 h 4902793"/>
              <a:gd name="connsiteX167" fmla="*/ 447269 w 1364795"/>
              <a:gd name="connsiteY167" fmla="*/ 1601327 h 4902793"/>
              <a:gd name="connsiteX168" fmla="*/ 510719 w 1364795"/>
              <a:gd name="connsiteY168" fmla="*/ 1539438 h 4902793"/>
              <a:gd name="connsiteX169" fmla="*/ 94343 w 1364795"/>
              <a:gd name="connsiteY169" fmla="*/ 1335671 h 4902793"/>
              <a:gd name="connsiteX170" fmla="*/ 127628 w 1364795"/>
              <a:gd name="connsiteY170" fmla="*/ 1335671 h 4902793"/>
              <a:gd name="connsiteX171" fmla="*/ 127628 w 1364795"/>
              <a:gd name="connsiteY171" fmla="*/ 2027690 h 4902793"/>
              <a:gd name="connsiteX172" fmla="*/ 94343 w 1364795"/>
              <a:gd name="connsiteY172" fmla="*/ 2027690 h 4902793"/>
              <a:gd name="connsiteX173" fmla="*/ 0 w 1364795"/>
              <a:gd name="connsiteY173" fmla="*/ 1933347 h 4902793"/>
              <a:gd name="connsiteX174" fmla="*/ 0 w 1364795"/>
              <a:gd name="connsiteY174" fmla="*/ 1688909 h 4902793"/>
              <a:gd name="connsiteX175" fmla="*/ 313 w 1364795"/>
              <a:gd name="connsiteY175" fmla="*/ 1681732 h 4902793"/>
              <a:gd name="connsiteX176" fmla="*/ 0 w 1364795"/>
              <a:gd name="connsiteY176" fmla="*/ 1674555 h 4902793"/>
              <a:gd name="connsiteX177" fmla="*/ 0 w 1364795"/>
              <a:gd name="connsiteY177" fmla="*/ 1430117 h 4902793"/>
              <a:gd name="connsiteX178" fmla="*/ 0 w 1364795"/>
              <a:gd name="connsiteY178" fmla="*/ 1430013 h 4902793"/>
              <a:gd name="connsiteX179" fmla="*/ 94343 w 1364795"/>
              <a:gd name="connsiteY179" fmla="*/ 1335671 h 4902793"/>
              <a:gd name="connsiteX180" fmla="*/ 1237167 w 1364795"/>
              <a:gd name="connsiteY180" fmla="*/ 1335671 h 4902793"/>
              <a:gd name="connsiteX181" fmla="*/ 1270452 w 1364795"/>
              <a:gd name="connsiteY181" fmla="*/ 1335671 h 4902793"/>
              <a:gd name="connsiteX182" fmla="*/ 1270452 w 1364795"/>
              <a:gd name="connsiteY182" fmla="*/ 1335775 h 4902793"/>
              <a:gd name="connsiteX183" fmla="*/ 1364795 w 1364795"/>
              <a:gd name="connsiteY183" fmla="*/ 1430117 h 4902793"/>
              <a:gd name="connsiteX184" fmla="*/ 1364795 w 1364795"/>
              <a:gd name="connsiteY184" fmla="*/ 1674555 h 4902793"/>
              <a:gd name="connsiteX185" fmla="*/ 1364482 w 1364795"/>
              <a:gd name="connsiteY185" fmla="*/ 1681732 h 4902793"/>
              <a:gd name="connsiteX186" fmla="*/ 1364795 w 1364795"/>
              <a:gd name="connsiteY186" fmla="*/ 1688909 h 4902793"/>
              <a:gd name="connsiteX187" fmla="*/ 1364795 w 1364795"/>
              <a:gd name="connsiteY187" fmla="*/ 1933347 h 4902793"/>
              <a:gd name="connsiteX188" fmla="*/ 1270452 w 1364795"/>
              <a:gd name="connsiteY188" fmla="*/ 2027690 h 4902793"/>
              <a:gd name="connsiteX189" fmla="*/ 1237167 w 1364795"/>
              <a:gd name="connsiteY189" fmla="*/ 2027690 h 4902793"/>
              <a:gd name="connsiteX190" fmla="*/ 1237167 w 1364795"/>
              <a:gd name="connsiteY190" fmla="*/ 2074080 h 4902793"/>
              <a:gd name="connsiteX191" fmla="*/ 1173717 w 1364795"/>
              <a:gd name="connsiteY191" fmla="*/ 2135969 h 4902793"/>
              <a:gd name="connsiteX192" fmla="*/ 1072406 w 1364795"/>
              <a:gd name="connsiteY192" fmla="*/ 2135969 h 4902793"/>
              <a:gd name="connsiteX193" fmla="*/ 1008956 w 1364795"/>
              <a:gd name="connsiteY193" fmla="*/ 2074080 h 4902793"/>
              <a:gd name="connsiteX194" fmla="*/ 1008956 w 1364795"/>
              <a:gd name="connsiteY194" fmla="*/ 2027689 h 4902793"/>
              <a:gd name="connsiteX195" fmla="*/ 1237167 w 1364795"/>
              <a:gd name="connsiteY195" fmla="*/ 2027689 h 4902793"/>
              <a:gd name="connsiteX196" fmla="*/ 191078 w 1364795"/>
              <a:gd name="connsiteY196" fmla="*/ 1227390 h 4902793"/>
              <a:gd name="connsiteX197" fmla="*/ 292389 w 1364795"/>
              <a:gd name="connsiteY197" fmla="*/ 1227390 h 4902793"/>
              <a:gd name="connsiteX198" fmla="*/ 355839 w 1364795"/>
              <a:gd name="connsiteY198" fmla="*/ 1289279 h 4902793"/>
              <a:gd name="connsiteX199" fmla="*/ 355839 w 1364795"/>
              <a:gd name="connsiteY199" fmla="*/ 1335670 h 4902793"/>
              <a:gd name="connsiteX200" fmla="*/ 127628 w 1364795"/>
              <a:gd name="connsiteY200" fmla="*/ 1335670 h 4902793"/>
              <a:gd name="connsiteX201" fmla="*/ 127628 w 1364795"/>
              <a:gd name="connsiteY201" fmla="*/ 1289279 h 4902793"/>
              <a:gd name="connsiteX202" fmla="*/ 191078 w 1364795"/>
              <a:gd name="connsiteY202" fmla="*/ 1227390 h 4902793"/>
              <a:gd name="connsiteX203" fmla="*/ 1072406 w 1364795"/>
              <a:gd name="connsiteY203" fmla="*/ 1227390 h 4902793"/>
              <a:gd name="connsiteX204" fmla="*/ 1173717 w 1364795"/>
              <a:gd name="connsiteY204" fmla="*/ 1227390 h 4902793"/>
              <a:gd name="connsiteX205" fmla="*/ 1237167 w 1364795"/>
              <a:gd name="connsiteY205" fmla="*/ 1289279 h 4902793"/>
              <a:gd name="connsiteX206" fmla="*/ 1237167 w 1364795"/>
              <a:gd name="connsiteY206" fmla="*/ 1335670 h 4902793"/>
              <a:gd name="connsiteX207" fmla="*/ 1008956 w 1364795"/>
              <a:gd name="connsiteY207" fmla="*/ 1335670 h 4902793"/>
              <a:gd name="connsiteX208" fmla="*/ 1008956 w 1364795"/>
              <a:gd name="connsiteY208" fmla="*/ 1289279 h 4902793"/>
              <a:gd name="connsiteX209" fmla="*/ 1072406 w 1364795"/>
              <a:gd name="connsiteY209" fmla="*/ 1227390 h 4902793"/>
              <a:gd name="connsiteX210" fmla="*/ 447269 w 1364795"/>
              <a:gd name="connsiteY210" fmla="*/ 1112347 h 4902793"/>
              <a:gd name="connsiteX211" fmla="*/ 675480 w 1364795"/>
              <a:gd name="connsiteY211" fmla="*/ 1112347 h 4902793"/>
              <a:gd name="connsiteX212" fmla="*/ 675480 w 1364795"/>
              <a:gd name="connsiteY212" fmla="*/ 1158738 h 4902793"/>
              <a:gd name="connsiteX213" fmla="*/ 612031 w 1364795"/>
              <a:gd name="connsiteY213" fmla="*/ 1220627 h 4902793"/>
              <a:gd name="connsiteX214" fmla="*/ 510719 w 1364795"/>
              <a:gd name="connsiteY214" fmla="*/ 1220627 h 4902793"/>
              <a:gd name="connsiteX215" fmla="*/ 447269 w 1364795"/>
              <a:gd name="connsiteY215" fmla="*/ 1158738 h 4902793"/>
              <a:gd name="connsiteX216" fmla="*/ 1008956 w 1364795"/>
              <a:gd name="connsiteY216" fmla="*/ 800301 h 4902793"/>
              <a:gd name="connsiteX217" fmla="*/ 1237167 w 1364795"/>
              <a:gd name="connsiteY217" fmla="*/ 800301 h 4902793"/>
              <a:gd name="connsiteX218" fmla="*/ 1237167 w 1364795"/>
              <a:gd name="connsiteY218" fmla="*/ 846692 h 4902793"/>
              <a:gd name="connsiteX219" fmla="*/ 1173717 w 1364795"/>
              <a:gd name="connsiteY219" fmla="*/ 908581 h 4902793"/>
              <a:gd name="connsiteX220" fmla="*/ 1072406 w 1364795"/>
              <a:gd name="connsiteY220" fmla="*/ 908581 h 4902793"/>
              <a:gd name="connsiteX221" fmla="*/ 1008956 w 1364795"/>
              <a:gd name="connsiteY221" fmla="*/ 846692 h 4902793"/>
              <a:gd name="connsiteX222" fmla="*/ 127628 w 1364795"/>
              <a:gd name="connsiteY222" fmla="*/ 800299 h 4902793"/>
              <a:gd name="connsiteX223" fmla="*/ 355839 w 1364795"/>
              <a:gd name="connsiteY223" fmla="*/ 800299 h 4902793"/>
              <a:gd name="connsiteX224" fmla="*/ 355839 w 1364795"/>
              <a:gd name="connsiteY224" fmla="*/ 846690 h 4902793"/>
              <a:gd name="connsiteX225" fmla="*/ 292389 w 1364795"/>
              <a:gd name="connsiteY225" fmla="*/ 908579 h 4902793"/>
              <a:gd name="connsiteX226" fmla="*/ 191078 w 1364795"/>
              <a:gd name="connsiteY226" fmla="*/ 908579 h 4902793"/>
              <a:gd name="connsiteX227" fmla="*/ 127628 w 1364795"/>
              <a:gd name="connsiteY227" fmla="*/ 846690 h 4902793"/>
              <a:gd name="connsiteX228" fmla="*/ 675480 w 1364795"/>
              <a:gd name="connsiteY228" fmla="*/ 420330 h 4902793"/>
              <a:gd name="connsiteX229" fmla="*/ 708765 w 1364795"/>
              <a:gd name="connsiteY229" fmla="*/ 420330 h 4902793"/>
              <a:gd name="connsiteX230" fmla="*/ 708765 w 1364795"/>
              <a:gd name="connsiteY230" fmla="*/ 420433 h 4902793"/>
              <a:gd name="connsiteX231" fmla="*/ 803108 w 1364795"/>
              <a:gd name="connsiteY231" fmla="*/ 514776 h 4902793"/>
              <a:gd name="connsiteX232" fmla="*/ 803108 w 1364795"/>
              <a:gd name="connsiteY232" fmla="*/ 759213 h 4902793"/>
              <a:gd name="connsiteX233" fmla="*/ 802795 w 1364795"/>
              <a:gd name="connsiteY233" fmla="*/ 766391 h 4902793"/>
              <a:gd name="connsiteX234" fmla="*/ 803108 w 1364795"/>
              <a:gd name="connsiteY234" fmla="*/ 773568 h 4902793"/>
              <a:gd name="connsiteX235" fmla="*/ 803108 w 1364795"/>
              <a:gd name="connsiteY235" fmla="*/ 1018006 h 4902793"/>
              <a:gd name="connsiteX236" fmla="*/ 708765 w 1364795"/>
              <a:gd name="connsiteY236" fmla="*/ 1112348 h 4902793"/>
              <a:gd name="connsiteX237" fmla="*/ 675480 w 1364795"/>
              <a:gd name="connsiteY237" fmla="*/ 1112348 h 4902793"/>
              <a:gd name="connsiteX238" fmla="*/ 510719 w 1364795"/>
              <a:gd name="connsiteY238" fmla="*/ 312049 h 4902793"/>
              <a:gd name="connsiteX239" fmla="*/ 612031 w 1364795"/>
              <a:gd name="connsiteY239" fmla="*/ 312049 h 4902793"/>
              <a:gd name="connsiteX240" fmla="*/ 675480 w 1364795"/>
              <a:gd name="connsiteY240" fmla="*/ 373938 h 4902793"/>
              <a:gd name="connsiteX241" fmla="*/ 675480 w 1364795"/>
              <a:gd name="connsiteY241" fmla="*/ 420328 h 4902793"/>
              <a:gd name="connsiteX242" fmla="*/ 447269 w 1364795"/>
              <a:gd name="connsiteY242" fmla="*/ 420328 h 4902793"/>
              <a:gd name="connsiteX243" fmla="*/ 447269 w 1364795"/>
              <a:gd name="connsiteY243" fmla="*/ 373938 h 4902793"/>
              <a:gd name="connsiteX244" fmla="*/ 510719 w 1364795"/>
              <a:gd name="connsiteY244" fmla="*/ 312049 h 4902793"/>
              <a:gd name="connsiteX245" fmla="*/ 1237167 w 1364795"/>
              <a:gd name="connsiteY245" fmla="*/ 108385 h 4902793"/>
              <a:gd name="connsiteX246" fmla="*/ 1270452 w 1364795"/>
              <a:gd name="connsiteY246" fmla="*/ 108385 h 4902793"/>
              <a:gd name="connsiteX247" fmla="*/ 1364795 w 1364795"/>
              <a:gd name="connsiteY247" fmla="*/ 202728 h 4902793"/>
              <a:gd name="connsiteX248" fmla="*/ 1364795 w 1364795"/>
              <a:gd name="connsiteY248" fmla="*/ 447165 h 4902793"/>
              <a:gd name="connsiteX249" fmla="*/ 1364482 w 1364795"/>
              <a:gd name="connsiteY249" fmla="*/ 454342 h 4902793"/>
              <a:gd name="connsiteX250" fmla="*/ 1364795 w 1364795"/>
              <a:gd name="connsiteY250" fmla="*/ 461519 h 4902793"/>
              <a:gd name="connsiteX251" fmla="*/ 1364795 w 1364795"/>
              <a:gd name="connsiteY251" fmla="*/ 705957 h 4902793"/>
              <a:gd name="connsiteX252" fmla="*/ 1270452 w 1364795"/>
              <a:gd name="connsiteY252" fmla="*/ 800299 h 4902793"/>
              <a:gd name="connsiteX253" fmla="*/ 1237167 w 1364795"/>
              <a:gd name="connsiteY253" fmla="*/ 800299 h 4902793"/>
              <a:gd name="connsiteX254" fmla="*/ 94342 w 1364795"/>
              <a:gd name="connsiteY254" fmla="*/ 108281 h 4902793"/>
              <a:gd name="connsiteX255" fmla="*/ 127628 w 1364795"/>
              <a:gd name="connsiteY255" fmla="*/ 108281 h 4902793"/>
              <a:gd name="connsiteX256" fmla="*/ 127628 w 1364795"/>
              <a:gd name="connsiteY256" fmla="*/ 800300 h 4902793"/>
              <a:gd name="connsiteX257" fmla="*/ 94342 w 1364795"/>
              <a:gd name="connsiteY257" fmla="*/ 800300 h 4902793"/>
              <a:gd name="connsiteX258" fmla="*/ 0 w 1364795"/>
              <a:gd name="connsiteY258" fmla="*/ 705957 h 4902793"/>
              <a:gd name="connsiteX259" fmla="*/ 0 w 1364795"/>
              <a:gd name="connsiteY259" fmla="*/ 461519 h 4902793"/>
              <a:gd name="connsiteX260" fmla="*/ 312 w 1364795"/>
              <a:gd name="connsiteY260" fmla="*/ 454342 h 4902793"/>
              <a:gd name="connsiteX261" fmla="*/ 0 w 1364795"/>
              <a:gd name="connsiteY261" fmla="*/ 447165 h 4902793"/>
              <a:gd name="connsiteX262" fmla="*/ 0 w 1364795"/>
              <a:gd name="connsiteY262" fmla="*/ 202728 h 4902793"/>
              <a:gd name="connsiteX263" fmla="*/ 0 w 1364795"/>
              <a:gd name="connsiteY263" fmla="*/ 202624 h 4902793"/>
              <a:gd name="connsiteX264" fmla="*/ 94342 w 1364795"/>
              <a:gd name="connsiteY264" fmla="*/ 108281 h 4902793"/>
              <a:gd name="connsiteX265" fmla="*/ 191078 w 1364795"/>
              <a:gd name="connsiteY265" fmla="*/ 0 h 4902793"/>
              <a:gd name="connsiteX266" fmla="*/ 292389 w 1364795"/>
              <a:gd name="connsiteY266" fmla="*/ 0 h 4902793"/>
              <a:gd name="connsiteX267" fmla="*/ 355839 w 1364795"/>
              <a:gd name="connsiteY267" fmla="*/ 61889 h 4902793"/>
              <a:gd name="connsiteX268" fmla="*/ 355839 w 1364795"/>
              <a:gd name="connsiteY268" fmla="*/ 108280 h 4902793"/>
              <a:gd name="connsiteX269" fmla="*/ 127628 w 1364795"/>
              <a:gd name="connsiteY269" fmla="*/ 108280 h 4902793"/>
              <a:gd name="connsiteX270" fmla="*/ 127628 w 1364795"/>
              <a:gd name="connsiteY270" fmla="*/ 61889 h 4902793"/>
              <a:gd name="connsiteX271" fmla="*/ 191078 w 1364795"/>
              <a:gd name="connsiteY271" fmla="*/ 0 h 4902793"/>
              <a:gd name="connsiteX272" fmla="*/ 1072406 w 1364795"/>
              <a:gd name="connsiteY272" fmla="*/ 0 h 4902793"/>
              <a:gd name="connsiteX273" fmla="*/ 1173717 w 1364795"/>
              <a:gd name="connsiteY273" fmla="*/ 0 h 4902793"/>
              <a:gd name="connsiteX274" fmla="*/ 1237167 w 1364795"/>
              <a:gd name="connsiteY274" fmla="*/ 61889 h 4902793"/>
              <a:gd name="connsiteX275" fmla="*/ 1237167 w 1364795"/>
              <a:gd name="connsiteY275" fmla="*/ 108280 h 4902793"/>
              <a:gd name="connsiteX276" fmla="*/ 1008956 w 1364795"/>
              <a:gd name="connsiteY276" fmla="*/ 108280 h 4902793"/>
              <a:gd name="connsiteX277" fmla="*/ 1008956 w 1364795"/>
              <a:gd name="connsiteY277" fmla="*/ 61889 h 4902793"/>
              <a:gd name="connsiteX278" fmla="*/ 1072406 w 1364795"/>
              <a:gd name="connsiteY278" fmla="*/ 0 h 490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364795" h="4902793">
                <a:moveTo>
                  <a:pt x="447270" y="4794513"/>
                </a:moveTo>
                <a:lnTo>
                  <a:pt x="675481" y="4794513"/>
                </a:lnTo>
                <a:lnTo>
                  <a:pt x="675481" y="4840904"/>
                </a:lnTo>
                <a:cubicBezTo>
                  <a:pt x="675481" y="4876477"/>
                  <a:pt x="648437" y="4902793"/>
                  <a:pt x="612031" y="4902793"/>
                </a:cubicBezTo>
                <a:lnTo>
                  <a:pt x="510719" y="4902793"/>
                </a:lnTo>
                <a:cubicBezTo>
                  <a:pt x="474313" y="4902793"/>
                  <a:pt x="447270" y="4876477"/>
                  <a:pt x="447270" y="4840904"/>
                </a:cubicBezTo>
                <a:close/>
                <a:moveTo>
                  <a:pt x="127629" y="4482464"/>
                </a:moveTo>
                <a:lnTo>
                  <a:pt x="355840" y="4482464"/>
                </a:lnTo>
                <a:lnTo>
                  <a:pt x="355840" y="4528855"/>
                </a:lnTo>
                <a:cubicBezTo>
                  <a:pt x="355840" y="4564428"/>
                  <a:pt x="328795" y="4590744"/>
                  <a:pt x="292389" y="4590744"/>
                </a:cubicBezTo>
                <a:lnTo>
                  <a:pt x="191078" y="4590744"/>
                </a:lnTo>
                <a:cubicBezTo>
                  <a:pt x="154672" y="4590744"/>
                  <a:pt x="127629" y="4564428"/>
                  <a:pt x="127629" y="4528855"/>
                </a:cubicBezTo>
                <a:close/>
                <a:moveTo>
                  <a:pt x="675481" y="4102494"/>
                </a:moveTo>
                <a:lnTo>
                  <a:pt x="708765" y="4102494"/>
                </a:lnTo>
                <a:lnTo>
                  <a:pt x="708765" y="4102598"/>
                </a:lnTo>
                <a:cubicBezTo>
                  <a:pt x="763685" y="4102598"/>
                  <a:pt x="803108" y="4142020"/>
                  <a:pt x="803108" y="4196941"/>
                </a:cubicBezTo>
                <a:lnTo>
                  <a:pt x="803108" y="4441378"/>
                </a:lnTo>
                <a:cubicBezTo>
                  <a:pt x="803108" y="4443875"/>
                  <a:pt x="802899" y="4446163"/>
                  <a:pt x="802795" y="4448555"/>
                </a:cubicBezTo>
                <a:cubicBezTo>
                  <a:pt x="802899" y="4450947"/>
                  <a:pt x="803108" y="4453340"/>
                  <a:pt x="803108" y="4455732"/>
                </a:cubicBezTo>
                <a:lnTo>
                  <a:pt x="803108" y="4700170"/>
                </a:lnTo>
                <a:cubicBezTo>
                  <a:pt x="803108" y="4755090"/>
                  <a:pt x="763685" y="4794513"/>
                  <a:pt x="708765" y="4794513"/>
                </a:cubicBezTo>
                <a:lnTo>
                  <a:pt x="675481" y="4794513"/>
                </a:lnTo>
                <a:close/>
                <a:moveTo>
                  <a:pt x="510719" y="3994213"/>
                </a:moveTo>
                <a:lnTo>
                  <a:pt x="612031" y="3994213"/>
                </a:lnTo>
                <a:cubicBezTo>
                  <a:pt x="648437" y="3994213"/>
                  <a:pt x="675481" y="4020529"/>
                  <a:pt x="675481" y="4056103"/>
                </a:cubicBezTo>
                <a:lnTo>
                  <a:pt x="675481" y="4102493"/>
                </a:lnTo>
                <a:lnTo>
                  <a:pt x="447270" y="4102493"/>
                </a:lnTo>
                <a:lnTo>
                  <a:pt x="447270" y="4056103"/>
                </a:lnTo>
                <a:cubicBezTo>
                  <a:pt x="447270" y="4020529"/>
                  <a:pt x="474313" y="3994213"/>
                  <a:pt x="510719" y="3994213"/>
                </a:cubicBezTo>
                <a:close/>
                <a:moveTo>
                  <a:pt x="1237167" y="3790446"/>
                </a:moveTo>
                <a:lnTo>
                  <a:pt x="1270452" y="3790446"/>
                </a:lnTo>
                <a:lnTo>
                  <a:pt x="1270452" y="3790550"/>
                </a:lnTo>
                <a:cubicBezTo>
                  <a:pt x="1325372" y="3790550"/>
                  <a:pt x="1364795" y="3829972"/>
                  <a:pt x="1364795" y="3884893"/>
                </a:cubicBezTo>
                <a:lnTo>
                  <a:pt x="1364795" y="4129330"/>
                </a:lnTo>
                <a:cubicBezTo>
                  <a:pt x="1364795" y="4131827"/>
                  <a:pt x="1364586" y="4134115"/>
                  <a:pt x="1364482" y="4136507"/>
                </a:cubicBezTo>
                <a:cubicBezTo>
                  <a:pt x="1364586" y="4138899"/>
                  <a:pt x="1364795" y="4141292"/>
                  <a:pt x="1364795" y="4143684"/>
                </a:cubicBezTo>
                <a:lnTo>
                  <a:pt x="1364795" y="4388122"/>
                </a:lnTo>
                <a:cubicBezTo>
                  <a:pt x="1364795" y="4443042"/>
                  <a:pt x="1325372" y="4482465"/>
                  <a:pt x="1270452" y="4482465"/>
                </a:cubicBezTo>
                <a:lnTo>
                  <a:pt x="1237167" y="4482465"/>
                </a:lnTo>
                <a:lnTo>
                  <a:pt x="1237167" y="4528855"/>
                </a:lnTo>
                <a:cubicBezTo>
                  <a:pt x="1237167" y="4564428"/>
                  <a:pt x="1210123" y="4590744"/>
                  <a:pt x="1173717" y="4590744"/>
                </a:cubicBezTo>
                <a:lnTo>
                  <a:pt x="1072406" y="4590744"/>
                </a:lnTo>
                <a:cubicBezTo>
                  <a:pt x="1036000" y="4590744"/>
                  <a:pt x="1008956" y="4564428"/>
                  <a:pt x="1008956" y="4528855"/>
                </a:cubicBezTo>
                <a:lnTo>
                  <a:pt x="1008956" y="4482464"/>
                </a:lnTo>
                <a:lnTo>
                  <a:pt x="1237167" y="4482464"/>
                </a:lnTo>
                <a:close/>
                <a:moveTo>
                  <a:pt x="94343" y="3790446"/>
                </a:moveTo>
                <a:lnTo>
                  <a:pt x="127628" y="3790446"/>
                </a:lnTo>
                <a:lnTo>
                  <a:pt x="127628" y="4482465"/>
                </a:lnTo>
                <a:lnTo>
                  <a:pt x="94343" y="4482465"/>
                </a:lnTo>
                <a:cubicBezTo>
                  <a:pt x="39422" y="4482465"/>
                  <a:pt x="1" y="4443042"/>
                  <a:pt x="1" y="4388122"/>
                </a:cubicBezTo>
                <a:lnTo>
                  <a:pt x="1" y="4143684"/>
                </a:lnTo>
                <a:cubicBezTo>
                  <a:pt x="1" y="4141188"/>
                  <a:pt x="209" y="4138899"/>
                  <a:pt x="313" y="4136507"/>
                </a:cubicBezTo>
                <a:cubicBezTo>
                  <a:pt x="209" y="4134115"/>
                  <a:pt x="1" y="4131722"/>
                  <a:pt x="1" y="4129330"/>
                </a:cubicBezTo>
                <a:lnTo>
                  <a:pt x="1" y="3884893"/>
                </a:lnTo>
                <a:lnTo>
                  <a:pt x="1" y="3884789"/>
                </a:lnTo>
                <a:cubicBezTo>
                  <a:pt x="1" y="3829868"/>
                  <a:pt x="39422" y="3790446"/>
                  <a:pt x="94343" y="3790446"/>
                </a:cubicBezTo>
                <a:close/>
                <a:moveTo>
                  <a:pt x="1072406" y="3682165"/>
                </a:moveTo>
                <a:lnTo>
                  <a:pt x="1173717" y="3682165"/>
                </a:lnTo>
                <a:cubicBezTo>
                  <a:pt x="1210123" y="3682165"/>
                  <a:pt x="1237167" y="3708481"/>
                  <a:pt x="1237167" y="3744055"/>
                </a:cubicBezTo>
                <a:lnTo>
                  <a:pt x="1237167" y="3790445"/>
                </a:lnTo>
                <a:lnTo>
                  <a:pt x="1008956" y="3790445"/>
                </a:lnTo>
                <a:lnTo>
                  <a:pt x="1008956" y="3744055"/>
                </a:lnTo>
                <a:cubicBezTo>
                  <a:pt x="1008956" y="3708481"/>
                  <a:pt x="1036000" y="3682165"/>
                  <a:pt x="1072406" y="3682165"/>
                </a:cubicBezTo>
                <a:close/>
                <a:moveTo>
                  <a:pt x="191078" y="3682165"/>
                </a:moveTo>
                <a:lnTo>
                  <a:pt x="292389" y="3682165"/>
                </a:lnTo>
                <a:cubicBezTo>
                  <a:pt x="328795" y="3682165"/>
                  <a:pt x="355840" y="3708481"/>
                  <a:pt x="355840" y="3744055"/>
                </a:cubicBezTo>
                <a:lnTo>
                  <a:pt x="355840" y="3790445"/>
                </a:lnTo>
                <a:lnTo>
                  <a:pt x="127629" y="3790445"/>
                </a:lnTo>
                <a:lnTo>
                  <a:pt x="127629" y="3744055"/>
                </a:lnTo>
                <a:cubicBezTo>
                  <a:pt x="127629" y="3708481"/>
                  <a:pt x="154672" y="3682165"/>
                  <a:pt x="191078" y="3682165"/>
                </a:cubicBezTo>
                <a:close/>
                <a:moveTo>
                  <a:pt x="447269" y="3567124"/>
                </a:moveTo>
                <a:lnTo>
                  <a:pt x="675481" y="3567124"/>
                </a:lnTo>
                <a:lnTo>
                  <a:pt x="675481" y="3613515"/>
                </a:lnTo>
                <a:cubicBezTo>
                  <a:pt x="675481" y="3649088"/>
                  <a:pt x="648437" y="3675404"/>
                  <a:pt x="612031" y="3675404"/>
                </a:cubicBezTo>
                <a:lnTo>
                  <a:pt x="510719" y="3675404"/>
                </a:lnTo>
                <a:cubicBezTo>
                  <a:pt x="474313" y="3675404"/>
                  <a:pt x="447269" y="3649088"/>
                  <a:pt x="447269" y="3613515"/>
                </a:cubicBezTo>
                <a:close/>
                <a:moveTo>
                  <a:pt x="1008956" y="3255076"/>
                </a:moveTo>
                <a:lnTo>
                  <a:pt x="1237167" y="3255076"/>
                </a:lnTo>
                <a:lnTo>
                  <a:pt x="1237167" y="3301467"/>
                </a:lnTo>
                <a:cubicBezTo>
                  <a:pt x="1237167" y="3337040"/>
                  <a:pt x="1210123" y="3363356"/>
                  <a:pt x="1173717" y="3363356"/>
                </a:cubicBezTo>
                <a:lnTo>
                  <a:pt x="1072406" y="3363356"/>
                </a:lnTo>
                <a:cubicBezTo>
                  <a:pt x="1036000" y="3363356"/>
                  <a:pt x="1008956" y="3337040"/>
                  <a:pt x="1008956" y="3301467"/>
                </a:cubicBezTo>
                <a:close/>
                <a:moveTo>
                  <a:pt x="127628" y="3255076"/>
                </a:moveTo>
                <a:lnTo>
                  <a:pt x="355839" y="3255076"/>
                </a:lnTo>
                <a:lnTo>
                  <a:pt x="355839" y="3301467"/>
                </a:lnTo>
                <a:cubicBezTo>
                  <a:pt x="355839" y="3337040"/>
                  <a:pt x="328795" y="3363356"/>
                  <a:pt x="292389" y="3363356"/>
                </a:cubicBezTo>
                <a:lnTo>
                  <a:pt x="191078" y="3363356"/>
                </a:lnTo>
                <a:cubicBezTo>
                  <a:pt x="154672" y="3363356"/>
                  <a:pt x="127628" y="3337040"/>
                  <a:pt x="127628" y="3301467"/>
                </a:cubicBezTo>
                <a:close/>
                <a:moveTo>
                  <a:pt x="675481" y="2875105"/>
                </a:moveTo>
                <a:lnTo>
                  <a:pt x="708765" y="2875105"/>
                </a:lnTo>
                <a:lnTo>
                  <a:pt x="708765" y="2875209"/>
                </a:lnTo>
                <a:cubicBezTo>
                  <a:pt x="763685" y="2875209"/>
                  <a:pt x="803108" y="2914631"/>
                  <a:pt x="803108" y="2969552"/>
                </a:cubicBezTo>
                <a:lnTo>
                  <a:pt x="803108" y="3213989"/>
                </a:lnTo>
                <a:cubicBezTo>
                  <a:pt x="803108" y="3216486"/>
                  <a:pt x="802899" y="3218774"/>
                  <a:pt x="802795" y="3221166"/>
                </a:cubicBezTo>
                <a:cubicBezTo>
                  <a:pt x="802899" y="3223558"/>
                  <a:pt x="803108" y="3225951"/>
                  <a:pt x="803108" y="3228343"/>
                </a:cubicBezTo>
                <a:lnTo>
                  <a:pt x="803108" y="3472781"/>
                </a:lnTo>
                <a:cubicBezTo>
                  <a:pt x="803108" y="3527701"/>
                  <a:pt x="763685" y="3567124"/>
                  <a:pt x="708765" y="3567124"/>
                </a:cubicBezTo>
                <a:lnTo>
                  <a:pt x="675481" y="3567124"/>
                </a:lnTo>
                <a:close/>
                <a:moveTo>
                  <a:pt x="510719" y="2766826"/>
                </a:moveTo>
                <a:lnTo>
                  <a:pt x="612031" y="2766826"/>
                </a:lnTo>
                <a:cubicBezTo>
                  <a:pt x="648437" y="2766826"/>
                  <a:pt x="675481" y="2793142"/>
                  <a:pt x="675481" y="2828716"/>
                </a:cubicBezTo>
                <a:lnTo>
                  <a:pt x="675481" y="2875105"/>
                </a:lnTo>
                <a:lnTo>
                  <a:pt x="447269" y="2875105"/>
                </a:lnTo>
                <a:lnTo>
                  <a:pt x="447269" y="2828716"/>
                </a:lnTo>
                <a:cubicBezTo>
                  <a:pt x="447269" y="2793142"/>
                  <a:pt x="474313" y="2766826"/>
                  <a:pt x="510719" y="2766826"/>
                </a:cubicBezTo>
                <a:close/>
                <a:moveTo>
                  <a:pt x="94343" y="2563058"/>
                </a:moveTo>
                <a:lnTo>
                  <a:pt x="127628" y="2563058"/>
                </a:lnTo>
                <a:lnTo>
                  <a:pt x="127628" y="3255076"/>
                </a:lnTo>
                <a:lnTo>
                  <a:pt x="94343" y="3255076"/>
                </a:lnTo>
                <a:cubicBezTo>
                  <a:pt x="39422" y="3255076"/>
                  <a:pt x="0" y="3215653"/>
                  <a:pt x="0" y="3160733"/>
                </a:cubicBezTo>
                <a:lnTo>
                  <a:pt x="0" y="2916295"/>
                </a:lnTo>
                <a:cubicBezTo>
                  <a:pt x="0" y="2913799"/>
                  <a:pt x="209" y="2911510"/>
                  <a:pt x="313" y="2909118"/>
                </a:cubicBezTo>
                <a:cubicBezTo>
                  <a:pt x="209" y="2906726"/>
                  <a:pt x="0" y="2904333"/>
                  <a:pt x="0" y="2901941"/>
                </a:cubicBezTo>
                <a:lnTo>
                  <a:pt x="0" y="2657504"/>
                </a:lnTo>
                <a:lnTo>
                  <a:pt x="0" y="2657401"/>
                </a:lnTo>
                <a:cubicBezTo>
                  <a:pt x="0" y="2602480"/>
                  <a:pt x="39422" y="2563058"/>
                  <a:pt x="94343" y="2563058"/>
                </a:cubicBezTo>
                <a:close/>
                <a:moveTo>
                  <a:pt x="1237167" y="2563058"/>
                </a:moveTo>
                <a:lnTo>
                  <a:pt x="1270452" y="2563058"/>
                </a:lnTo>
                <a:lnTo>
                  <a:pt x="1270452" y="2563162"/>
                </a:lnTo>
                <a:cubicBezTo>
                  <a:pt x="1325372" y="2563162"/>
                  <a:pt x="1364795" y="2602584"/>
                  <a:pt x="1364795" y="2657504"/>
                </a:cubicBezTo>
                <a:lnTo>
                  <a:pt x="1364795" y="2901941"/>
                </a:lnTo>
                <a:cubicBezTo>
                  <a:pt x="1364795" y="2904438"/>
                  <a:pt x="1364586" y="2906726"/>
                  <a:pt x="1364482" y="2909118"/>
                </a:cubicBezTo>
                <a:cubicBezTo>
                  <a:pt x="1364586" y="2911510"/>
                  <a:pt x="1364795" y="2913903"/>
                  <a:pt x="1364795" y="2916295"/>
                </a:cubicBezTo>
                <a:lnTo>
                  <a:pt x="1364795" y="3160733"/>
                </a:lnTo>
                <a:cubicBezTo>
                  <a:pt x="1364795" y="3215653"/>
                  <a:pt x="1325372" y="3255076"/>
                  <a:pt x="1270452" y="3255076"/>
                </a:cubicBezTo>
                <a:lnTo>
                  <a:pt x="1237167" y="3255076"/>
                </a:lnTo>
                <a:close/>
                <a:moveTo>
                  <a:pt x="1072406" y="2454778"/>
                </a:moveTo>
                <a:lnTo>
                  <a:pt x="1173717" y="2454778"/>
                </a:lnTo>
                <a:cubicBezTo>
                  <a:pt x="1210123" y="2454778"/>
                  <a:pt x="1237167" y="2481094"/>
                  <a:pt x="1237167" y="2516667"/>
                </a:cubicBezTo>
                <a:lnTo>
                  <a:pt x="1237167" y="2563058"/>
                </a:lnTo>
                <a:lnTo>
                  <a:pt x="1008956" y="2563058"/>
                </a:lnTo>
                <a:lnTo>
                  <a:pt x="1008956" y="2516667"/>
                </a:lnTo>
                <a:cubicBezTo>
                  <a:pt x="1008956" y="2481094"/>
                  <a:pt x="1036000" y="2454778"/>
                  <a:pt x="1072406" y="2454778"/>
                </a:cubicBezTo>
                <a:close/>
                <a:moveTo>
                  <a:pt x="191078" y="2454778"/>
                </a:moveTo>
                <a:lnTo>
                  <a:pt x="292389" y="2454778"/>
                </a:lnTo>
                <a:cubicBezTo>
                  <a:pt x="328795" y="2454778"/>
                  <a:pt x="355839" y="2481094"/>
                  <a:pt x="355839" y="2516667"/>
                </a:cubicBezTo>
                <a:lnTo>
                  <a:pt x="355839" y="2563058"/>
                </a:lnTo>
                <a:lnTo>
                  <a:pt x="127628" y="2563058"/>
                </a:lnTo>
                <a:lnTo>
                  <a:pt x="127628" y="2516667"/>
                </a:lnTo>
                <a:cubicBezTo>
                  <a:pt x="127628" y="2481094"/>
                  <a:pt x="154672" y="2454778"/>
                  <a:pt x="191078" y="2454778"/>
                </a:cubicBezTo>
                <a:close/>
                <a:moveTo>
                  <a:pt x="127628" y="2027689"/>
                </a:moveTo>
                <a:lnTo>
                  <a:pt x="355839" y="2027689"/>
                </a:lnTo>
                <a:lnTo>
                  <a:pt x="355839" y="2074080"/>
                </a:lnTo>
                <a:cubicBezTo>
                  <a:pt x="355839" y="2109653"/>
                  <a:pt x="328795" y="2135969"/>
                  <a:pt x="292389" y="2135969"/>
                </a:cubicBezTo>
                <a:lnTo>
                  <a:pt x="191078" y="2135969"/>
                </a:lnTo>
                <a:cubicBezTo>
                  <a:pt x="154672" y="2135969"/>
                  <a:pt x="127628" y="2109653"/>
                  <a:pt x="127628" y="2074080"/>
                </a:cubicBezTo>
                <a:close/>
                <a:moveTo>
                  <a:pt x="675480" y="1647719"/>
                </a:moveTo>
                <a:lnTo>
                  <a:pt x="708765" y="1647719"/>
                </a:lnTo>
                <a:lnTo>
                  <a:pt x="708765" y="1647823"/>
                </a:lnTo>
                <a:cubicBezTo>
                  <a:pt x="763685" y="1647823"/>
                  <a:pt x="803108" y="1687245"/>
                  <a:pt x="803108" y="1742166"/>
                </a:cubicBezTo>
                <a:lnTo>
                  <a:pt x="803108" y="1986603"/>
                </a:lnTo>
                <a:cubicBezTo>
                  <a:pt x="803108" y="1989099"/>
                  <a:pt x="802899" y="1991387"/>
                  <a:pt x="802795" y="1993780"/>
                </a:cubicBezTo>
                <a:cubicBezTo>
                  <a:pt x="802899" y="1996173"/>
                  <a:pt x="803108" y="1998565"/>
                  <a:pt x="803108" y="2000957"/>
                </a:cubicBezTo>
                <a:lnTo>
                  <a:pt x="803108" y="2245395"/>
                </a:lnTo>
                <a:cubicBezTo>
                  <a:pt x="803108" y="2300315"/>
                  <a:pt x="763685" y="2339738"/>
                  <a:pt x="708765" y="2339738"/>
                </a:cubicBezTo>
                <a:lnTo>
                  <a:pt x="675480" y="2339738"/>
                </a:lnTo>
                <a:lnTo>
                  <a:pt x="675480" y="2386127"/>
                </a:lnTo>
                <a:cubicBezTo>
                  <a:pt x="675480" y="2421700"/>
                  <a:pt x="648437" y="2448016"/>
                  <a:pt x="612031" y="2448016"/>
                </a:cubicBezTo>
                <a:lnTo>
                  <a:pt x="510719" y="2448016"/>
                </a:lnTo>
                <a:cubicBezTo>
                  <a:pt x="474313" y="2448016"/>
                  <a:pt x="447269" y="2421700"/>
                  <a:pt x="447269" y="2386127"/>
                </a:cubicBezTo>
                <a:lnTo>
                  <a:pt x="447269" y="2339736"/>
                </a:lnTo>
                <a:lnTo>
                  <a:pt x="675480" y="2339736"/>
                </a:lnTo>
                <a:close/>
                <a:moveTo>
                  <a:pt x="510719" y="1539438"/>
                </a:moveTo>
                <a:lnTo>
                  <a:pt x="612031" y="1539438"/>
                </a:lnTo>
                <a:cubicBezTo>
                  <a:pt x="648437" y="1539438"/>
                  <a:pt x="675480" y="1565754"/>
                  <a:pt x="675480" y="1601327"/>
                </a:cubicBezTo>
                <a:lnTo>
                  <a:pt x="675480" y="1647718"/>
                </a:lnTo>
                <a:lnTo>
                  <a:pt x="447269" y="1647718"/>
                </a:lnTo>
                <a:lnTo>
                  <a:pt x="447269" y="1601327"/>
                </a:lnTo>
                <a:cubicBezTo>
                  <a:pt x="447269" y="1565754"/>
                  <a:pt x="474313" y="1539438"/>
                  <a:pt x="510719" y="1539438"/>
                </a:cubicBezTo>
                <a:close/>
                <a:moveTo>
                  <a:pt x="94343" y="1335671"/>
                </a:moveTo>
                <a:lnTo>
                  <a:pt x="127628" y="1335671"/>
                </a:lnTo>
                <a:lnTo>
                  <a:pt x="127628" y="2027690"/>
                </a:lnTo>
                <a:lnTo>
                  <a:pt x="94343" y="2027690"/>
                </a:lnTo>
                <a:cubicBezTo>
                  <a:pt x="39422" y="2027690"/>
                  <a:pt x="0" y="1988267"/>
                  <a:pt x="0" y="1933347"/>
                </a:cubicBezTo>
                <a:lnTo>
                  <a:pt x="0" y="1688909"/>
                </a:lnTo>
                <a:cubicBezTo>
                  <a:pt x="0" y="1686413"/>
                  <a:pt x="209" y="1684124"/>
                  <a:pt x="313" y="1681732"/>
                </a:cubicBezTo>
                <a:cubicBezTo>
                  <a:pt x="209" y="1679339"/>
                  <a:pt x="0" y="1676947"/>
                  <a:pt x="0" y="1674555"/>
                </a:cubicBezTo>
                <a:lnTo>
                  <a:pt x="0" y="1430117"/>
                </a:lnTo>
                <a:lnTo>
                  <a:pt x="0" y="1430013"/>
                </a:lnTo>
                <a:cubicBezTo>
                  <a:pt x="0" y="1375093"/>
                  <a:pt x="39422" y="1335671"/>
                  <a:pt x="94343" y="1335671"/>
                </a:cubicBezTo>
                <a:close/>
                <a:moveTo>
                  <a:pt x="1237167" y="1335671"/>
                </a:moveTo>
                <a:lnTo>
                  <a:pt x="1270452" y="1335671"/>
                </a:lnTo>
                <a:lnTo>
                  <a:pt x="1270452" y="1335775"/>
                </a:lnTo>
                <a:cubicBezTo>
                  <a:pt x="1325372" y="1335775"/>
                  <a:pt x="1364795" y="1375196"/>
                  <a:pt x="1364795" y="1430117"/>
                </a:cubicBezTo>
                <a:lnTo>
                  <a:pt x="1364795" y="1674555"/>
                </a:lnTo>
                <a:cubicBezTo>
                  <a:pt x="1364795" y="1677051"/>
                  <a:pt x="1364586" y="1679339"/>
                  <a:pt x="1364482" y="1681732"/>
                </a:cubicBezTo>
                <a:cubicBezTo>
                  <a:pt x="1364586" y="1684124"/>
                  <a:pt x="1364795" y="1686517"/>
                  <a:pt x="1364795" y="1688909"/>
                </a:cubicBezTo>
                <a:lnTo>
                  <a:pt x="1364795" y="1933347"/>
                </a:lnTo>
                <a:cubicBezTo>
                  <a:pt x="1364795" y="1988267"/>
                  <a:pt x="1325372" y="2027690"/>
                  <a:pt x="1270452" y="2027690"/>
                </a:cubicBezTo>
                <a:lnTo>
                  <a:pt x="1237167" y="2027690"/>
                </a:lnTo>
                <a:lnTo>
                  <a:pt x="1237167" y="2074080"/>
                </a:lnTo>
                <a:cubicBezTo>
                  <a:pt x="1237167" y="2109653"/>
                  <a:pt x="1210123" y="2135969"/>
                  <a:pt x="1173717" y="2135969"/>
                </a:cubicBezTo>
                <a:lnTo>
                  <a:pt x="1072406" y="2135969"/>
                </a:lnTo>
                <a:cubicBezTo>
                  <a:pt x="1036000" y="2135969"/>
                  <a:pt x="1008956" y="2109653"/>
                  <a:pt x="1008956" y="2074080"/>
                </a:cubicBezTo>
                <a:lnTo>
                  <a:pt x="1008956" y="2027689"/>
                </a:lnTo>
                <a:lnTo>
                  <a:pt x="1237167" y="2027689"/>
                </a:lnTo>
                <a:close/>
                <a:moveTo>
                  <a:pt x="191078" y="1227390"/>
                </a:moveTo>
                <a:lnTo>
                  <a:pt x="292389" y="1227390"/>
                </a:lnTo>
                <a:cubicBezTo>
                  <a:pt x="328795" y="1227390"/>
                  <a:pt x="355839" y="1253706"/>
                  <a:pt x="355839" y="1289279"/>
                </a:cubicBezTo>
                <a:lnTo>
                  <a:pt x="355839" y="1335670"/>
                </a:lnTo>
                <a:lnTo>
                  <a:pt x="127628" y="1335670"/>
                </a:lnTo>
                <a:lnTo>
                  <a:pt x="127628" y="1289279"/>
                </a:lnTo>
                <a:cubicBezTo>
                  <a:pt x="127628" y="1253706"/>
                  <a:pt x="154672" y="1227390"/>
                  <a:pt x="191078" y="1227390"/>
                </a:cubicBezTo>
                <a:close/>
                <a:moveTo>
                  <a:pt x="1072406" y="1227390"/>
                </a:moveTo>
                <a:lnTo>
                  <a:pt x="1173717" y="1227390"/>
                </a:lnTo>
                <a:cubicBezTo>
                  <a:pt x="1210123" y="1227390"/>
                  <a:pt x="1237167" y="1253706"/>
                  <a:pt x="1237167" y="1289279"/>
                </a:cubicBezTo>
                <a:lnTo>
                  <a:pt x="1237167" y="1335670"/>
                </a:lnTo>
                <a:lnTo>
                  <a:pt x="1008956" y="1335670"/>
                </a:lnTo>
                <a:lnTo>
                  <a:pt x="1008956" y="1289279"/>
                </a:lnTo>
                <a:cubicBezTo>
                  <a:pt x="1008956" y="1253706"/>
                  <a:pt x="1036000" y="1227390"/>
                  <a:pt x="1072406" y="1227390"/>
                </a:cubicBezTo>
                <a:close/>
                <a:moveTo>
                  <a:pt x="447269" y="1112347"/>
                </a:moveTo>
                <a:lnTo>
                  <a:pt x="675480" y="1112347"/>
                </a:lnTo>
                <a:lnTo>
                  <a:pt x="675480" y="1158738"/>
                </a:lnTo>
                <a:cubicBezTo>
                  <a:pt x="675480" y="1194311"/>
                  <a:pt x="648436" y="1220627"/>
                  <a:pt x="612031" y="1220627"/>
                </a:cubicBezTo>
                <a:lnTo>
                  <a:pt x="510719" y="1220627"/>
                </a:lnTo>
                <a:cubicBezTo>
                  <a:pt x="474313" y="1220627"/>
                  <a:pt x="447269" y="1194311"/>
                  <a:pt x="447269" y="1158738"/>
                </a:cubicBezTo>
                <a:close/>
                <a:moveTo>
                  <a:pt x="1008956" y="800301"/>
                </a:moveTo>
                <a:lnTo>
                  <a:pt x="1237167" y="800301"/>
                </a:lnTo>
                <a:lnTo>
                  <a:pt x="1237167" y="846692"/>
                </a:lnTo>
                <a:cubicBezTo>
                  <a:pt x="1237167" y="882265"/>
                  <a:pt x="1210123" y="908581"/>
                  <a:pt x="1173717" y="908581"/>
                </a:cubicBezTo>
                <a:lnTo>
                  <a:pt x="1072406" y="908581"/>
                </a:lnTo>
                <a:cubicBezTo>
                  <a:pt x="1036000" y="908581"/>
                  <a:pt x="1008956" y="882265"/>
                  <a:pt x="1008956" y="846692"/>
                </a:cubicBezTo>
                <a:close/>
                <a:moveTo>
                  <a:pt x="127628" y="800299"/>
                </a:moveTo>
                <a:lnTo>
                  <a:pt x="355839" y="800299"/>
                </a:lnTo>
                <a:lnTo>
                  <a:pt x="355839" y="846690"/>
                </a:lnTo>
                <a:cubicBezTo>
                  <a:pt x="355839" y="882263"/>
                  <a:pt x="328795" y="908579"/>
                  <a:pt x="292389" y="908579"/>
                </a:cubicBezTo>
                <a:lnTo>
                  <a:pt x="191078" y="908579"/>
                </a:lnTo>
                <a:cubicBezTo>
                  <a:pt x="154672" y="908579"/>
                  <a:pt x="127628" y="882263"/>
                  <a:pt x="127628" y="846690"/>
                </a:cubicBezTo>
                <a:close/>
                <a:moveTo>
                  <a:pt x="675480" y="420330"/>
                </a:moveTo>
                <a:lnTo>
                  <a:pt x="708765" y="420330"/>
                </a:lnTo>
                <a:lnTo>
                  <a:pt x="708765" y="420433"/>
                </a:lnTo>
                <a:cubicBezTo>
                  <a:pt x="763685" y="420433"/>
                  <a:pt x="803108" y="459855"/>
                  <a:pt x="803108" y="514776"/>
                </a:cubicBezTo>
                <a:lnTo>
                  <a:pt x="803108" y="759213"/>
                </a:lnTo>
                <a:cubicBezTo>
                  <a:pt x="803108" y="761710"/>
                  <a:pt x="802899" y="763998"/>
                  <a:pt x="802795" y="766391"/>
                </a:cubicBezTo>
                <a:cubicBezTo>
                  <a:pt x="802899" y="768783"/>
                  <a:pt x="803108" y="771175"/>
                  <a:pt x="803108" y="773568"/>
                </a:cubicBezTo>
                <a:lnTo>
                  <a:pt x="803108" y="1018006"/>
                </a:lnTo>
                <a:cubicBezTo>
                  <a:pt x="803108" y="1072926"/>
                  <a:pt x="763685" y="1112348"/>
                  <a:pt x="708765" y="1112348"/>
                </a:cubicBezTo>
                <a:lnTo>
                  <a:pt x="675480" y="1112348"/>
                </a:lnTo>
                <a:close/>
                <a:moveTo>
                  <a:pt x="510719" y="312049"/>
                </a:moveTo>
                <a:lnTo>
                  <a:pt x="612031" y="312049"/>
                </a:lnTo>
                <a:cubicBezTo>
                  <a:pt x="648436" y="312049"/>
                  <a:pt x="675480" y="338364"/>
                  <a:pt x="675480" y="373938"/>
                </a:cubicBezTo>
                <a:lnTo>
                  <a:pt x="675480" y="420328"/>
                </a:lnTo>
                <a:lnTo>
                  <a:pt x="447269" y="420328"/>
                </a:lnTo>
                <a:lnTo>
                  <a:pt x="447269" y="373938"/>
                </a:lnTo>
                <a:cubicBezTo>
                  <a:pt x="447269" y="338364"/>
                  <a:pt x="474313" y="312049"/>
                  <a:pt x="510719" y="312049"/>
                </a:cubicBezTo>
                <a:close/>
                <a:moveTo>
                  <a:pt x="1237167" y="108385"/>
                </a:moveTo>
                <a:lnTo>
                  <a:pt x="1270452" y="108385"/>
                </a:lnTo>
                <a:cubicBezTo>
                  <a:pt x="1325372" y="108385"/>
                  <a:pt x="1364795" y="147807"/>
                  <a:pt x="1364795" y="202728"/>
                </a:cubicBezTo>
                <a:lnTo>
                  <a:pt x="1364795" y="447165"/>
                </a:lnTo>
                <a:cubicBezTo>
                  <a:pt x="1364795" y="449661"/>
                  <a:pt x="1364586" y="451950"/>
                  <a:pt x="1364482" y="454342"/>
                </a:cubicBezTo>
                <a:cubicBezTo>
                  <a:pt x="1364586" y="456734"/>
                  <a:pt x="1364795" y="459127"/>
                  <a:pt x="1364795" y="461519"/>
                </a:cubicBezTo>
                <a:lnTo>
                  <a:pt x="1364795" y="705957"/>
                </a:lnTo>
                <a:cubicBezTo>
                  <a:pt x="1364795" y="760877"/>
                  <a:pt x="1325372" y="800299"/>
                  <a:pt x="1270452" y="800299"/>
                </a:cubicBezTo>
                <a:lnTo>
                  <a:pt x="1237167" y="800299"/>
                </a:lnTo>
                <a:close/>
                <a:moveTo>
                  <a:pt x="94342" y="108281"/>
                </a:moveTo>
                <a:lnTo>
                  <a:pt x="127628" y="108281"/>
                </a:lnTo>
                <a:lnTo>
                  <a:pt x="127628" y="800300"/>
                </a:lnTo>
                <a:lnTo>
                  <a:pt x="94342" y="800300"/>
                </a:lnTo>
                <a:cubicBezTo>
                  <a:pt x="39422" y="800300"/>
                  <a:pt x="0" y="760877"/>
                  <a:pt x="0" y="705957"/>
                </a:cubicBezTo>
                <a:lnTo>
                  <a:pt x="0" y="461519"/>
                </a:lnTo>
                <a:cubicBezTo>
                  <a:pt x="0" y="459023"/>
                  <a:pt x="209" y="456735"/>
                  <a:pt x="312" y="454342"/>
                </a:cubicBezTo>
                <a:cubicBezTo>
                  <a:pt x="209" y="451950"/>
                  <a:pt x="0" y="449557"/>
                  <a:pt x="0" y="447165"/>
                </a:cubicBezTo>
                <a:lnTo>
                  <a:pt x="0" y="202728"/>
                </a:lnTo>
                <a:lnTo>
                  <a:pt x="0" y="202624"/>
                </a:lnTo>
                <a:cubicBezTo>
                  <a:pt x="0" y="147703"/>
                  <a:pt x="39422" y="108281"/>
                  <a:pt x="94342" y="108281"/>
                </a:cubicBezTo>
                <a:close/>
                <a:moveTo>
                  <a:pt x="191078" y="0"/>
                </a:moveTo>
                <a:lnTo>
                  <a:pt x="292389" y="0"/>
                </a:lnTo>
                <a:cubicBezTo>
                  <a:pt x="328795" y="0"/>
                  <a:pt x="355839" y="26316"/>
                  <a:pt x="355839" y="61889"/>
                </a:cubicBezTo>
                <a:lnTo>
                  <a:pt x="355839" y="108280"/>
                </a:lnTo>
                <a:lnTo>
                  <a:pt x="127628" y="108280"/>
                </a:lnTo>
                <a:lnTo>
                  <a:pt x="127628" y="61889"/>
                </a:lnTo>
                <a:cubicBezTo>
                  <a:pt x="127628" y="26316"/>
                  <a:pt x="154672" y="0"/>
                  <a:pt x="191078" y="0"/>
                </a:cubicBezTo>
                <a:close/>
                <a:moveTo>
                  <a:pt x="1072406" y="0"/>
                </a:moveTo>
                <a:lnTo>
                  <a:pt x="1173717" y="0"/>
                </a:lnTo>
                <a:cubicBezTo>
                  <a:pt x="1210123" y="0"/>
                  <a:pt x="1237167" y="26316"/>
                  <a:pt x="1237167" y="61889"/>
                </a:cubicBezTo>
                <a:lnTo>
                  <a:pt x="1237167" y="108280"/>
                </a:lnTo>
                <a:lnTo>
                  <a:pt x="1008956" y="108280"/>
                </a:lnTo>
                <a:lnTo>
                  <a:pt x="1008956" y="61889"/>
                </a:lnTo>
                <a:cubicBezTo>
                  <a:pt x="1008956" y="26316"/>
                  <a:pt x="1036000" y="0"/>
                  <a:pt x="1072406" y="0"/>
                </a:cubicBezTo>
                <a:close/>
              </a:path>
            </a:pathLst>
          </a:custGeom>
          <a:noFill/>
          <a:ln w="12700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041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anhoto 2 Color">
    <p:bg>
      <p:bgPr>
        <a:gradFill>
          <a:gsLst>
            <a:gs pos="0">
              <a:schemeClr val="accent1"/>
            </a:gs>
            <a:gs pos="100000">
              <a:schemeClr val="accent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EC6BE4C8-EFD0-273A-B870-85EB505D4A3A}"/>
              </a:ext>
            </a:extLst>
          </p:cNvPr>
          <p:cNvSpPr/>
          <p:nvPr userDrawn="1"/>
        </p:nvSpPr>
        <p:spPr>
          <a:xfrm rot="5400000">
            <a:off x="-159588" y="159589"/>
            <a:ext cx="6858000" cy="6538826"/>
          </a:xfrm>
          <a:prstGeom prst="round2SameRect">
            <a:avLst>
              <a:gd name="adj1" fmla="val 5058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D1023B6-B63E-B642-9218-A885BBB157C0}"/>
              </a:ext>
            </a:extLst>
          </p:cNvPr>
          <p:cNvSpPr/>
          <p:nvPr userDrawn="1"/>
        </p:nvSpPr>
        <p:spPr>
          <a:xfrm>
            <a:off x="-293574" y="1216329"/>
            <a:ext cx="682398" cy="2451397"/>
          </a:xfrm>
          <a:custGeom>
            <a:avLst/>
            <a:gdLst>
              <a:gd name="connsiteX0" fmla="*/ 447270 w 1364795"/>
              <a:gd name="connsiteY0" fmla="*/ 4794513 h 4902793"/>
              <a:gd name="connsiteX1" fmla="*/ 675481 w 1364795"/>
              <a:gd name="connsiteY1" fmla="*/ 4794513 h 4902793"/>
              <a:gd name="connsiteX2" fmla="*/ 675481 w 1364795"/>
              <a:gd name="connsiteY2" fmla="*/ 4840904 h 4902793"/>
              <a:gd name="connsiteX3" fmla="*/ 612031 w 1364795"/>
              <a:gd name="connsiteY3" fmla="*/ 4902793 h 4902793"/>
              <a:gd name="connsiteX4" fmla="*/ 510719 w 1364795"/>
              <a:gd name="connsiteY4" fmla="*/ 4902793 h 4902793"/>
              <a:gd name="connsiteX5" fmla="*/ 447270 w 1364795"/>
              <a:gd name="connsiteY5" fmla="*/ 4840904 h 4902793"/>
              <a:gd name="connsiteX6" fmla="*/ 127629 w 1364795"/>
              <a:gd name="connsiteY6" fmla="*/ 4482464 h 4902793"/>
              <a:gd name="connsiteX7" fmla="*/ 355840 w 1364795"/>
              <a:gd name="connsiteY7" fmla="*/ 4482464 h 4902793"/>
              <a:gd name="connsiteX8" fmla="*/ 355840 w 1364795"/>
              <a:gd name="connsiteY8" fmla="*/ 4528855 h 4902793"/>
              <a:gd name="connsiteX9" fmla="*/ 292389 w 1364795"/>
              <a:gd name="connsiteY9" fmla="*/ 4590744 h 4902793"/>
              <a:gd name="connsiteX10" fmla="*/ 191078 w 1364795"/>
              <a:gd name="connsiteY10" fmla="*/ 4590744 h 4902793"/>
              <a:gd name="connsiteX11" fmla="*/ 127629 w 1364795"/>
              <a:gd name="connsiteY11" fmla="*/ 4528855 h 4902793"/>
              <a:gd name="connsiteX12" fmla="*/ 675481 w 1364795"/>
              <a:gd name="connsiteY12" fmla="*/ 4102494 h 4902793"/>
              <a:gd name="connsiteX13" fmla="*/ 708765 w 1364795"/>
              <a:gd name="connsiteY13" fmla="*/ 4102494 h 4902793"/>
              <a:gd name="connsiteX14" fmla="*/ 708765 w 1364795"/>
              <a:gd name="connsiteY14" fmla="*/ 4102598 h 4902793"/>
              <a:gd name="connsiteX15" fmla="*/ 803108 w 1364795"/>
              <a:gd name="connsiteY15" fmla="*/ 4196941 h 4902793"/>
              <a:gd name="connsiteX16" fmla="*/ 803108 w 1364795"/>
              <a:gd name="connsiteY16" fmla="*/ 4441378 h 4902793"/>
              <a:gd name="connsiteX17" fmla="*/ 802795 w 1364795"/>
              <a:gd name="connsiteY17" fmla="*/ 4448555 h 4902793"/>
              <a:gd name="connsiteX18" fmla="*/ 803108 w 1364795"/>
              <a:gd name="connsiteY18" fmla="*/ 4455732 h 4902793"/>
              <a:gd name="connsiteX19" fmla="*/ 803108 w 1364795"/>
              <a:gd name="connsiteY19" fmla="*/ 4700170 h 4902793"/>
              <a:gd name="connsiteX20" fmla="*/ 708765 w 1364795"/>
              <a:gd name="connsiteY20" fmla="*/ 4794513 h 4902793"/>
              <a:gd name="connsiteX21" fmla="*/ 675481 w 1364795"/>
              <a:gd name="connsiteY21" fmla="*/ 4794513 h 4902793"/>
              <a:gd name="connsiteX22" fmla="*/ 510719 w 1364795"/>
              <a:gd name="connsiteY22" fmla="*/ 3994213 h 4902793"/>
              <a:gd name="connsiteX23" fmla="*/ 612031 w 1364795"/>
              <a:gd name="connsiteY23" fmla="*/ 3994213 h 4902793"/>
              <a:gd name="connsiteX24" fmla="*/ 675481 w 1364795"/>
              <a:gd name="connsiteY24" fmla="*/ 4056103 h 4902793"/>
              <a:gd name="connsiteX25" fmla="*/ 675481 w 1364795"/>
              <a:gd name="connsiteY25" fmla="*/ 4102493 h 4902793"/>
              <a:gd name="connsiteX26" fmla="*/ 447270 w 1364795"/>
              <a:gd name="connsiteY26" fmla="*/ 4102493 h 4902793"/>
              <a:gd name="connsiteX27" fmla="*/ 447270 w 1364795"/>
              <a:gd name="connsiteY27" fmla="*/ 4056103 h 4902793"/>
              <a:gd name="connsiteX28" fmla="*/ 510719 w 1364795"/>
              <a:gd name="connsiteY28" fmla="*/ 3994213 h 4902793"/>
              <a:gd name="connsiteX29" fmla="*/ 1237167 w 1364795"/>
              <a:gd name="connsiteY29" fmla="*/ 3790446 h 4902793"/>
              <a:gd name="connsiteX30" fmla="*/ 1270452 w 1364795"/>
              <a:gd name="connsiteY30" fmla="*/ 3790446 h 4902793"/>
              <a:gd name="connsiteX31" fmla="*/ 1270452 w 1364795"/>
              <a:gd name="connsiteY31" fmla="*/ 3790550 h 4902793"/>
              <a:gd name="connsiteX32" fmla="*/ 1364795 w 1364795"/>
              <a:gd name="connsiteY32" fmla="*/ 3884893 h 4902793"/>
              <a:gd name="connsiteX33" fmla="*/ 1364795 w 1364795"/>
              <a:gd name="connsiteY33" fmla="*/ 4129330 h 4902793"/>
              <a:gd name="connsiteX34" fmla="*/ 1364482 w 1364795"/>
              <a:gd name="connsiteY34" fmla="*/ 4136507 h 4902793"/>
              <a:gd name="connsiteX35" fmla="*/ 1364795 w 1364795"/>
              <a:gd name="connsiteY35" fmla="*/ 4143684 h 4902793"/>
              <a:gd name="connsiteX36" fmla="*/ 1364795 w 1364795"/>
              <a:gd name="connsiteY36" fmla="*/ 4388122 h 4902793"/>
              <a:gd name="connsiteX37" fmla="*/ 1270452 w 1364795"/>
              <a:gd name="connsiteY37" fmla="*/ 4482465 h 4902793"/>
              <a:gd name="connsiteX38" fmla="*/ 1237167 w 1364795"/>
              <a:gd name="connsiteY38" fmla="*/ 4482465 h 4902793"/>
              <a:gd name="connsiteX39" fmla="*/ 1237167 w 1364795"/>
              <a:gd name="connsiteY39" fmla="*/ 4528855 h 4902793"/>
              <a:gd name="connsiteX40" fmla="*/ 1173717 w 1364795"/>
              <a:gd name="connsiteY40" fmla="*/ 4590744 h 4902793"/>
              <a:gd name="connsiteX41" fmla="*/ 1072406 w 1364795"/>
              <a:gd name="connsiteY41" fmla="*/ 4590744 h 4902793"/>
              <a:gd name="connsiteX42" fmla="*/ 1008956 w 1364795"/>
              <a:gd name="connsiteY42" fmla="*/ 4528855 h 4902793"/>
              <a:gd name="connsiteX43" fmla="*/ 1008956 w 1364795"/>
              <a:gd name="connsiteY43" fmla="*/ 4482464 h 4902793"/>
              <a:gd name="connsiteX44" fmla="*/ 1237167 w 1364795"/>
              <a:gd name="connsiteY44" fmla="*/ 4482464 h 4902793"/>
              <a:gd name="connsiteX45" fmla="*/ 94343 w 1364795"/>
              <a:gd name="connsiteY45" fmla="*/ 3790446 h 4902793"/>
              <a:gd name="connsiteX46" fmla="*/ 127628 w 1364795"/>
              <a:gd name="connsiteY46" fmla="*/ 3790446 h 4902793"/>
              <a:gd name="connsiteX47" fmla="*/ 127628 w 1364795"/>
              <a:gd name="connsiteY47" fmla="*/ 4482465 h 4902793"/>
              <a:gd name="connsiteX48" fmla="*/ 94343 w 1364795"/>
              <a:gd name="connsiteY48" fmla="*/ 4482465 h 4902793"/>
              <a:gd name="connsiteX49" fmla="*/ 1 w 1364795"/>
              <a:gd name="connsiteY49" fmla="*/ 4388122 h 4902793"/>
              <a:gd name="connsiteX50" fmla="*/ 1 w 1364795"/>
              <a:gd name="connsiteY50" fmla="*/ 4143684 h 4902793"/>
              <a:gd name="connsiteX51" fmla="*/ 313 w 1364795"/>
              <a:gd name="connsiteY51" fmla="*/ 4136507 h 4902793"/>
              <a:gd name="connsiteX52" fmla="*/ 1 w 1364795"/>
              <a:gd name="connsiteY52" fmla="*/ 4129330 h 4902793"/>
              <a:gd name="connsiteX53" fmla="*/ 1 w 1364795"/>
              <a:gd name="connsiteY53" fmla="*/ 3884893 h 4902793"/>
              <a:gd name="connsiteX54" fmla="*/ 1 w 1364795"/>
              <a:gd name="connsiteY54" fmla="*/ 3884789 h 4902793"/>
              <a:gd name="connsiteX55" fmla="*/ 94343 w 1364795"/>
              <a:gd name="connsiteY55" fmla="*/ 3790446 h 4902793"/>
              <a:gd name="connsiteX56" fmla="*/ 1072406 w 1364795"/>
              <a:gd name="connsiteY56" fmla="*/ 3682165 h 4902793"/>
              <a:gd name="connsiteX57" fmla="*/ 1173717 w 1364795"/>
              <a:gd name="connsiteY57" fmla="*/ 3682165 h 4902793"/>
              <a:gd name="connsiteX58" fmla="*/ 1237167 w 1364795"/>
              <a:gd name="connsiteY58" fmla="*/ 3744055 h 4902793"/>
              <a:gd name="connsiteX59" fmla="*/ 1237167 w 1364795"/>
              <a:gd name="connsiteY59" fmla="*/ 3790445 h 4902793"/>
              <a:gd name="connsiteX60" fmla="*/ 1008956 w 1364795"/>
              <a:gd name="connsiteY60" fmla="*/ 3790445 h 4902793"/>
              <a:gd name="connsiteX61" fmla="*/ 1008956 w 1364795"/>
              <a:gd name="connsiteY61" fmla="*/ 3744055 h 4902793"/>
              <a:gd name="connsiteX62" fmla="*/ 1072406 w 1364795"/>
              <a:gd name="connsiteY62" fmla="*/ 3682165 h 4902793"/>
              <a:gd name="connsiteX63" fmla="*/ 191078 w 1364795"/>
              <a:gd name="connsiteY63" fmla="*/ 3682165 h 4902793"/>
              <a:gd name="connsiteX64" fmla="*/ 292389 w 1364795"/>
              <a:gd name="connsiteY64" fmla="*/ 3682165 h 4902793"/>
              <a:gd name="connsiteX65" fmla="*/ 355840 w 1364795"/>
              <a:gd name="connsiteY65" fmla="*/ 3744055 h 4902793"/>
              <a:gd name="connsiteX66" fmla="*/ 355840 w 1364795"/>
              <a:gd name="connsiteY66" fmla="*/ 3790445 h 4902793"/>
              <a:gd name="connsiteX67" fmla="*/ 127629 w 1364795"/>
              <a:gd name="connsiteY67" fmla="*/ 3790445 h 4902793"/>
              <a:gd name="connsiteX68" fmla="*/ 127629 w 1364795"/>
              <a:gd name="connsiteY68" fmla="*/ 3744055 h 4902793"/>
              <a:gd name="connsiteX69" fmla="*/ 191078 w 1364795"/>
              <a:gd name="connsiteY69" fmla="*/ 3682165 h 4902793"/>
              <a:gd name="connsiteX70" fmla="*/ 447269 w 1364795"/>
              <a:gd name="connsiteY70" fmla="*/ 3567124 h 4902793"/>
              <a:gd name="connsiteX71" fmla="*/ 675481 w 1364795"/>
              <a:gd name="connsiteY71" fmla="*/ 3567124 h 4902793"/>
              <a:gd name="connsiteX72" fmla="*/ 675481 w 1364795"/>
              <a:gd name="connsiteY72" fmla="*/ 3613515 h 4902793"/>
              <a:gd name="connsiteX73" fmla="*/ 612031 w 1364795"/>
              <a:gd name="connsiteY73" fmla="*/ 3675404 h 4902793"/>
              <a:gd name="connsiteX74" fmla="*/ 510719 w 1364795"/>
              <a:gd name="connsiteY74" fmla="*/ 3675404 h 4902793"/>
              <a:gd name="connsiteX75" fmla="*/ 447269 w 1364795"/>
              <a:gd name="connsiteY75" fmla="*/ 3613515 h 4902793"/>
              <a:gd name="connsiteX76" fmla="*/ 1008956 w 1364795"/>
              <a:gd name="connsiteY76" fmla="*/ 3255076 h 4902793"/>
              <a:gd name="connsiteX77" fmla="*/ 1237167 w 1364795"/>
              <a:gd name="connsiteY77" fmla="*/ 3255076 h 4902793"/>
              <a:gd name="connsiteX78" fmla="*/ 1237167 w 1364795"/>
              <a:gd name="connsiteY78" fmla="*/ 3301467 h 4902793"/>
              <a:gd name="connsiteX79" fmla="*/ 1173717 w 1364795"/>
              <a:gd name="connsiteY79" fmla="*/ 3363356 h 4902793"/>
              <a:gd name="connsiteX80" fmla="*/ 1072406 w 1364795"/>
              <a:gd name="connsiteY80" fmla="*/ 3363356 h 4902793"/>
              <a:gd name="connsiteX81" fmla="*/ 1008956 w 1364795"/>
              <a:gd name="connsiteY81" fmla="*/ 3301467 h 4902793"/>
              <a:gd name="connsiteX82" fmla="*/ 127628 w 1364795"/>
              <a:gd name="connsiteY82" fmla="*/ 3255076 h 4902793"/>
              <a:gd name="connsiteX83" fmla="*/ 355839 w 1364795"/>
              <a:gd name="connsiteY83" fmla="*/ 3255076 h 4902793"/>
              <a:gd name="connsiteX84" fmla="*/ 355839 w 1364795"/>
              <a:gd name="connsiteY84" fmla="*/ 3301467 h 4902793"/>
              <a:gd name="connsiteX85" fmla="*/ 292389 w 1364795"/>
              <a:gd name="connsiteY85" fmla="*/ 3363356 h 4902793"/>
              <a:gd name="connsiteX86" fmla="*/ 191078 w 1364795"/>
              <a:gd name="connsiteY86" fmla="*/ 3363356 h 4902793"/>
              <a:gd name="connsiteX87" fmla="*/ 127628 w 1364795"/>
              <a:gd name="connsiteY87" fmla="*/ 3301467 h 4902793"/>
              <a:gd name="connsiteX88" fmla="*/ 675481 w 1364795"/>
              <a:gd name="connsiteY88" fmla="*/ 2875105 h 4902793"/>
              <a:gd name="connsiteX89" fmla="*/ 708765 w 1364795"/>
              <a:gd name="connsiteY89" fmla="*/ 2875105 h 4902793"/>
              <a:gd name="connsiteX90" fmla="*/ 708765 w 1364795"/>
              <a:gd name="connsiteY90" fmla="*/ 2875209 h 4902793"/>
              <a:gd name="connsiteX91" fmla="*/ 803108 w 1364795"/>
              <a:gd name="connsiteY91" fmla="*/ 2969552 h 4902793"/>
              <a:gd name="connsiteX92" fmla="*/ 803108 w 1364795"/>
              <a:gd name="connsiteY92" fmla="*/ 3213989 h 4902793"/>
              <a:gd name="connsiteX93" fmla="*/ 802795 w 1364795"/>
              <a:gd name="connsiteY93" fmla="*/ 3221166 h 4902793"/>
              <a:gd name="connsiteX94" fmla="*/ 803108 w 1364795"/>
              <a:gd name="connsiteY94" fmla="*/ 3228343 h 4902793"/>
              <a:gd name="connsiteX95" fmla="*/ 803108 w 1364795"/>
              <a:gd name="connsiteY95" fmla="*/ 3472781 h 4902793"/>
              <a:gd name="connsiteX96" fmla="*/ 708765 w 1364795"/>
              <a:gd name="connsiteY96" fmla="*/ 3567124 h 4902793"/>
              <a:gd name="connsiteX97" fmla="*/ 675481 w 1364795"/>
              <a:gd name="connsiteY97" fmla="*/ 3567124 h 4902793"/>
              <a:gd name="connsiteX98" fmla="*/ 510719 w 1364795"/>
              <a:gd name="connsiteY98" fmla="*/ 2766826 h 4902793"/>
              <a:gd name="connsiteX99" fmla="*/ 612031 w 1364795"/>
              <a:gd name="connsiteY99" fmla="*/ 2766826 h 4902793"/>
              <a:gd name="connsiteX100" fmla="*/ 675481 w 1364795"/>
              <a:gd name="connsiteY100" fmla="*/ 2828716 h 4902793"/>
              <a:gd name="connsiteX101" fmla="*/ 675481 w 1364795"/>
              <a:gd name="connsiteY101" fmla="*/ 2875105 h 4902793"/>
              <a:gd name="connsiteX102" fmla="*/ 447269 w 1364795"/>
              <a:gd name="connsiteY102" fmla="*/ 2875105 h 4902793"/>
              <a:gd name="connsiteX103" fmla="*/ 447269 w 1364795"/>
              <a:gd name="connsiteY103" fmla="*/ 2828716 h 4902793"/>
              <a:gd name="connsiteX104" fmla="*/ 510719 w 1364795"/>
              <a:gd name="connsiteY104" fmla="*/ 2766826 h 4902793"/>
              <a:gd name="connsiteX105" fmla="*/ 94343 w 1364795"/>
              <a:gd name="connsiteY105" fmla="*/ 2563058 h 4902793"/>
              <a:gd name="connsiteX106" fmla="*/ 127628 w 1364795"/>
              <a:gd name="connsiteY106" fmla="*/ 2563058 h 4902793"/>
              <a:gd name="connsiteX107" fmla="*/ 127628 w 1364795"/>
              <a:gd name="connsiteY107" fmla="*/ 3255076 h 4902793"/>
              <a:gd name="connsiteX108" fmla="*/ 94343 w 1364795"/>
              <a:gd name="connsiteY108" fmla="*/ 3255076 h 4902793"/>
              <a:gd name="connsiteX109" fmla="*/ 0 w 1364795"/>
              <a:gd name="connsiteY109" fmla="*/ 3160733 h 4902793"/>
              <a:gd name="connsiteX110" fmla="*/ 0 w 1364795"/>
              <a:gd name="connsiteY110" fmla="*/ 2916295 h 4902793"/>
              <a:gd name="connsiteX111" fmla="*/ 313 w 1364795"/>
              <a:gd name="connsiteY111" fmla="*/ 2909118 h 4902793"/>
              <a:gd name="connsiteX112" fmla="*/ 0 w 1364795"/>
              <a:gd name="connsiteY112" fmla="*/ 2901941 h 4902793"/>
              <a:gd name="connsiteX113" fmla="*/ 0 w 1364795"/>
              <a:gd name="connsiteY113" fmla="*/ 2657504 h 4902793"/>
              <a:gd name="connsiteX114" fmla="*/ 0 w 1364795"/>
              <a:gd name="connsiteY114" fmla="*/ 2657401 h 4902793"/>
              <a:gd name="connsiteX115" fmla="*/ 94343 w 1364795"/>
              <a:gd name="connsiteY115" fmla="*/ 2563058 h 4902793"/>
              <a:gd name="connsiteX116" fmla="*/ 1237167 w 1364795"/>
              <a:gd name="connsiteY116" fmla="*/ 2563058 h 4902793"/>
              <a:gd name="connsiteX117" fmla="*/ 1270452 w 1364795"/>
              <a:gd name="connsiteY117" fmla="*/ 2563058 h 4902793"/>
              <a:gd name="connsiteX118" fmla="*/ 1270452 w 1364795"/>
              <a:gd name="connsiteY118" fmla="*/ 2563162 h 4902793"/>
              <a:gd name="connsiteX119" fmla="*/ 1364795 w 1364795"/>
              <a:gd name="connsiteY119" fmla="*/ 2657504 h 4902793"/>
              <a:gd name="connsiteX120" fmla="*/ 1364795 w 1364795"/>
              <a:gd name="connsiteY120" fmla="*/ 2901941 h 4902793"/>
              <a:gd name="connsiteX121" fmla="*/ 1364482 w 1364795"/>
              <a:gd name="connsiteY121" fmla="*/ 2909118 h 4902793"/>
              <a:gd name="connsiteX122" fmla="*/ 1364795 w 1364795"/>
              <a:gd name="connsiteY122" fmla="*/ 2916295 h 4902793"/>
              <a:gd name="connsiteX123" fmla="*/ 1364795 w 1364795"/>
              <a:gd name="connsiteY123" fmla="*/ 3160733 h 4902793"/>
              <a:gd name="connsiteX124" fmla="*/ 1270452 w 1364795"/>
              <a:gd name="connsiteY124" fmla="*/ 3255076 h 4902793"/>
              <a:gd name="connsiteX125" fmla="*/ 1237167 w 1364795"/>
              <a:gd name="connsiteY125" fmla="*/ 3255076 h 4902793"/>
              <a:gd name="connsiteX126" fmla="*/ 1072406 w 1364795"/>
              <a:gd name="connsiteY126" fmla="*/ 2454778 h 4902793"/>
              <a:gd name="connsiteX127" fmla="*/ 1173717 w 1364795"/>
              <a:gd name="connsiteY127" fmla="*/ 2454778 h 4902793"/>
              <a:gd name="connsiteX128" fmla="*/ 1237167 w 1364795"/>
              <a:gd name="connsiteY128" fmla="*/ 2516667 h 4902793"/>
              <a:gd name="connsiteX129" fmla="*/ 1237167 w 1364795"/>
              <a:gd name="connsiteY129" fmla="*/ 2563058 h 4902793"/>
              <a:gd name="connsiteX130" fmla="*/ 1008956 w 1364795"/>
              <a:gd name="connsiteY130" fmla="*/ 2563058 h 4902793"/>
              <a:gd name="connsiteX131" fmla="*/ 1008956 w 1364795"/>
              <a:gd name="connsiteY131" fmla="*/ 2516667 h 4902793"/>
              <a:gd name="connsiteX132" fmla="*/ 1072406 w 1364795"/>
              <a:gd name="connsiteY132" fmla="*/ 2454778 h 4902793"/>
              <a:gd name="connsiteX133" fmla="*/ 191078 w 1364795"/>
              <a:gd name="connsiteY133" fmla="*/ 2454778 h 4902793"/>
              <a:gd name="connsiteX134" fmla="*/ 292389 w 1364795"/>
              <a:gd name="connsiteY134" fmla="*/ 2454778 h 4902793"/>
              <a:gd name="connsiteX135" fmla="*/ 355839 w 1364795"/>
              <a:gd name="connsiteY135" fmla="*/ 2516667 h 4902793"/>
              <a:gd name="connsiteX136" fmla="*/ 355839 w 1364795"/>
              <a:gd name="connsiteY136" fmla="*/ 2563058 h 4902793"/>
              <a:gd name="connsiteX137" fmla="*/ 127628 w 1364795"/>
              <a:gd name="connsiteY137" fmla="*/ 2563058 h 4902793"/>
              <a:gd name="connsiteX138" fmla="*/ 127628 w 1364795"/>
              <a:gd name="connsiteY138" fmla="*/ 2516667 h 4902793"/>
              <a:gd name="connsiteX139" fmla="*/ 191078 w 1364795"/>
              <a:gd name="connsiteY139" fmla="*/ 2454778 h 4902793"/>
              <a:gd name="connsiteX140" fmla="*/ 127628 w 1364795"/>
              <a:gd name="connsiteY140" fmla="*/ 2027689 h 4902793"/>
              <a:gd name="connsiteX141" fmla="*/ 355839 w 1364795"/>
              <a:gd name="connsiteY141" fmla="*/ 2027689 h 4902793"/>
              <a:gd name="connsiteX142" fmla="*/ 355839 w 1364795"/>
              <a:gd name="connsiteY142" fmla="*/ 2074080 h 4902793"/>
              <a:gd name="connsiteX143" fmla="*/ 292389 w 1364795"/>
              <a:gd name="connsiteY143" fmla="*/ 2135969 h 4902793"/>
              <a:gd name="connsiteX144" fmla="*/ 191078 w 1364795"/>
              <a:gd name="connsiteY144" fmla="*/ 2135969 h 4902793"/>
              <a:gd name="connsiteX145" fmla="*/ 127628 w 1364795"/>
              <a:gd name="connsiteY145" fmla="*/ 2074080 h 4902793"/>
              <a:gd name="connsiteX146" fmla="*/ 675480 w 1364795"/>
              <a:gd name="connsiteY146" fmla="*/ 1647719 h 4902793"/>
              <a:gd name="connsiteX147" fmla="*/ 708765 w 1364795"/>
              <a:gd name="connsiteY147" fmla="*/ 1647719 h 4902793"/>
              <a:gd name="connsiteX148" fmla="*/ 708765 w 1364795"/>
              <a:gd name="connsiteY148" fmla="*/ 1647823 h 4902793"/>
              <a:gd name="connsiteX149" fmla="*/ 803108 w 1364795"/>
              <a:gd name="connsiteY149" fmla="*/ 1742166 h 4902793"/>
              <a:gd name="connsiteX150" fmla="*/ 803108 w 1364795"/>
              <a:gd name="connsiteY150" fmla="*/ 1986603 h 4902793"/>
              <a:gd name="connsiteX151" fmla="*/ 802795 w 1364795"/>
              <a:gd name="connsiteY151" fmla="*/ 1993780 h 4902793"/>
              <a:gd name="connsiteX152" fmla="*/ 803108 w 1364795"/>
              <a:gd name="connsiteY152" fmla="*/ 2000957 h 4902793"/>
              <a:gd name="connsiteX153" fmla="*/ 803108 w 1364795"/>
              <a:gd name="connsiteY153" fmla="*/ 2245395 h 4902793"/>
              <a:gd name="connsiteX154" fmla="*/ 708765 w 1364795"/>
              <a:gd name="connsiteY154" fmla="*/ 2339738 h 4902793"/>
              <a:gd name="connsiteX155" fmla="*/ 675480 w 1364795"/>
              <a:gd name="connsiteY155" fmla="*/ 2339738 h 4902793"/>
              <a:gd name="connsiteX156" fmla="*/ 675480 w 1364795"/>
              <a:gd name="connsiteY156" fmla="*/ 2386127 h 4902793"/>
              <a:gd name="connsiteX157" fmla="*/ 612031 w 1364795"/>
              <a:gd name="connsiteY157" fmla="*/ 2448016 h 4902793"/>
              <a:gd name="connsiteX158" fmla="*/ 510719 w 1364795"/>
              <a:gd name="connsiteY158" fmla="*/ 2448016 h 4902793"/>
              <a:gd name="connsiteX159" fmla="*/ 447269 w 1364795"/>
              <a:gd name="connsiteY159" fmla="*/ 2386127 h 4902793"/>
              <a:gd name="connsiteX160" fmla="*/ 447269 w 1364795"/>
              <a:gd name="connsiteY160" fmla="*/ 2339736 h 4902793"/>
              <a:gd name="connsiteX161" fmla="*/ 675480 w 1364795"/>
              <a:gd name="connsiteY161" fmla="*/ 2339736 h 4902793"/>
              <a:gd name="connsiteX162" fmla="*/ 510719 w 1364795"/>
              <a:gd name="connsiteY162" fmla="*/ 1539438 h 4902793"/>
              <a:gd name="connsiteX163" fmla="*/ 612031 w 1364795"/>
              <a:gd name="connsiteY163" fmla="*/ 1539438 h 4902793"/>
              <a:gd name="connsiteX164" fmla="*/ 675480 w 1364795"/>
              <a:gd name="connsiteY164" fmla="*/ 1601327 h 4902793"/>
              <a:gd name="connsiteX165" fmla="*/ 675480 w 1364795"/>
              <a:gd name="connsiteY165" fmla="*/ 1647718 h 4902793"/>
              <a:gd name="connsiteX166" fmla="*/ 447269 w 1364795"/>
              <a:gd name="connsiteY166" fmla="*/ 1647718 h 4902793"/>
              <a:gd name="connsiteX167" fmla="*/ 447269 w 1364795"/>
              <a:gd name="connsiteY167" fmla="*/ 1601327 h 4902793"/>
              <a:gd name="connsiteX168" fmla="*/ 510719 w 1364795"/>
              <a:gd name="connsiteY168" fmla="*/ 1539438 h 4902793"/>
              <a:gd name="connsiteX169" fmla="*/ 94343 w 1364795"/>
              <a:gd name="connsiteY169" fmla="*/ 1335671 h 4902793"/>
              <a:gd name="connsiteX170" fmla="*/ 127628 w 1364795"/>
              <a:gd name="connsiteY170" fmla="*/ 1335671 h 4902793"/>
              <a:gd name="connsiteX171" fmla="*/ 127628 w 1364795"/>
              <a:gd name="connsiteY171" fmla="*/ 2027690 h 4902793"/>
              <a:gd name="connsiteX172" fmla="*/ 94343 w 1364795"/>
              <a:gd name="connsiteY172" fmla="*/ 2027690 h 4902793"/>
              <a:gd name="connsiteX173" fmla="*/ 0 w 1364795"/>
              <a:gd name="connsiteY173" fmla="*/ 1933347 h 4902793"/>
              <a:gd name="connsiteX174" fmla="*/ 0 w 1364795"/>
              <a:gd name="connsiteY174" fmla="*/ 1688909 h 4902793"/>
              <a:gd name="connsiteX175" fmla="*/ 313 w 1364795"/>
              <a:gd name="connsiteY175" fmla="*/ 1681732 h 4902793"/>
              <a:gd name="connsiteX176" fmla="*/ 0 w 1364795"/>
              <a:gd name="connsiteY176" fmla="*/ 1674555 h 4902793"/>
              <a:gd name="connsiteX177" fmla="*/ 0 w 1364795"/>
              <a:gd name="connsiteY177" fmla="*/ 1430117 h 4902793"/>
              <a:gd name="connsiteX178" fmla="*/ 0 w 1364795"/>
              <a:gd name="connsiteY178" fmla="*/ 1430013 h 4902793"/>
              <a:gd name="connsiteX179" fmla="*/ 94343 w 1364795"/>
              <a:gd name="connsiteY179" fmla="*/ 1335671 h 4902793"/>
              <a:gd name="connsiteX180" fmla="*/ 1237167 w 1364795"/>
              <a:gd name="connsiteY180" fmla="*/ 1335671 h 4902793"/>
              <a:gd name="connsiteX181" fmla="*/ 1270452 w 1364795"/>
              <a:gd name="connsiteY181" fmla="*/ 1335671 h 4902793"/>
              <a:gd name="connsiteX182" fmla="*/ 1270452 w 1364795"/>
              <a:gd name="connsiteY182" fmla="*/ 1335775 h 4902793"/>
              <a:gd name="connsiteX183" fmla="*/ 1364795 w 1364795"/>
              <a:gd name="connsiteY183" fmla="*/ 1430117 h 4902793"/>
              <a:gd name="connsiteX184" fmla="*/ 1364795 w 1364795"/>
              <a:gd name="connsiteY184" fmla="*/ 1674555 h 4902793"/>
              <a:gd name="connsiteX185" fmla="*/ 1364482 w 1364795"/>
              <a:gd name="connsiteY185" fmla="*/ 1681732 h 4902793"/>
              <a:gd name="connsiteX186" fmla="*/ 1364795 w 1364795"/>
              <a:gd name="connsiteY186" fmla="*/ 1688909 h 4902793"/>
              <a:gd name="connsiteX187" fmla="*/ 1364795 w 1364795"/>
              <a:gd name="connsiteY187" fmla="*/ 1933347 h 4902793"/>
              <a:gd name="connsiteX188" fmla="*/ 1270452 w 1364795"/>
              <a:gd name="connsiteY188" fmla="*/ 2027690 h 4902793"/>
              <a:gd name="connsiteX189" fmla="*/ 1237167 w 1364795"/>
              <a:gd name="connsiteY189" fmla="*/ 2027690 h 4902793"/>
              <a:gd name="connsiteX190" fmla="*/ 1237167 w 1364795"/>
              <a:gd name="connsiteY190" fmla="*/ 2074080 h 4902793"/>
              <a:gd name="connsiteX191" fmla="*/ 1173717 w 1364795"/>
              <a:gd name="connsiteY191" fmla="*/ 2135969 h 4902793"/>
              <a:gd name="connsiteX192" fmla="*/ 1072406 w 1364795"/>
              <a:gd name="connsiteY192" fmla="*/ 2135969 h 4902793"/>
              <a:gd name="connsiteX193" fmla="*/ 1008956 w 1364795"/>
              <a:gd name="connsiteY193" fmla="*/ 2074080 h 4902793"/>
              <a:gd name="connsiteX194" fmla="*/ 1008956 w 1364795"/>
              <a:gd name="connsiteY194" fmla="*/ 2027689 h 4902793"/>
              <a:gd name="connsiteX195" fmla="*/ 1237167 w 1364795"/>
              <a:gd name="connsiteY195" fmla="*/ 2027689 h 4902793"/>
              <a:gd name="connsiteX196" fmla="*/ 191078 w 1364795"/>
              <a:gd name="connsiteY196" fmla="*/ 1227390 h 4902793"/>
              <a:gd name="connsiteX197" fmla="*/ 292389 w 1364795"/>
              <a:gd name="connsiteY197" fmla="*/ 1227390 h 4902793"/>
              <a:gd name="connsiteX198" fmla="*/ 355839 w 1364795"/>
              <a:gd name="connsiteY198" fmla="*/ 1289279 h 4902793"/>
              <a:gd name="connsiteX199" fmla="*/ 355839 w 1364795"/>
              <a:gd name="connsiteY199" fmla="*/ 1335670 h 4902793"/>
              <a:gd name="connsiteX200" fmla="*/ 127628 w 1364795"/>
              <a:gd name="connsiteY200" fmla="*/ 1335670 h 4902793"/>
              <a:gd name="connsiteX201" fmla="*/ 127628 w 1364795"/>
              <a:gd name="connsiteY201" fmla="*/ 1289279 h 4902793"/>
              <a:gd name="connsiteX202" fmla="*/ 191078 w 1364795"/>
              <a:gd name="connsiteY202" fmla="*/ 1227390 h 4902793"/>
              <a:gd name="connsiteX203" fmla="*/ 1072406 w 1364795"/>
              <a:gd name="connsiteY203" fmla="*/ 1227390 h 4902793"/>
              <a:gd name="connsiteX204" fmla="*/ 1173717 w 1364795"/>
              <a:gd name="connsiteY204" fmla="*/ 1227390 h 4902793"/>
              <a:gd name="connsiteX205" fmla="*/ 1237167 w 1364795"/>
              <a:gd name="connsiteY205" fmla="*/ 1289279 h 4902793"/>
              <a:gd name="connsiteX206" fmla="*/ 1237167 w 1364795"/>
              <a:gd name="connsiteY206" fmla="*/ 1335670 h 4902793"/>
              <a:gd name="connsiteX207" fmla="*/ 1008956 w 1364795"/>
              <a:gd name="connsiteY207" fmla="*/ 1335670 h 4902793"/>
              <a:gd name="connsiteX208" fmla="*/ 1008956 w 1364795"/>
              <a:gd name="connsiteY208" fmla="*/ 1289279 h 4902793"/>
              <a:gd name="connsiteX209" fmla="*/ 1072406 w 1364795"/>
              <a:gd name="connsiteY209" fmla="*/ 1227390 h 4902793"/>
              <a:gd name="connsiteX210" fmla="*/ 447269 w 1364795"/>
              <a:gd name="connsiteY210" fmla="*/ 1112347 h 4902793"/>
              <a:gd name="connsiteX211" fmla="*/ 675480 w 1364795"/>
              <a:gd name="connsiteY211" fmla="*/ 1112347 h 4902793"/>
              <a:gd name="connsiteX212" fmla="*/ 675480 w 1364795"/>
              <a:gd name="connsiteY212" fmla="*/ 1158738 h 4902793"/>
              <a:gd name="connsiteX213" fmla="*/ 612031 w 1364795"/>
              <a:gd name="connsiteY213" fmla="*/ 1220627 h 4902793"/>
              <a:gd name="connsiteX214" fmla="*/ 510719 w 1364795"/>
              <a:gd name="connsiteY214" fmla="*/ 1220627 h 4902793"/>
              <a:gd name="connsiteX215" fmla="*/ 447269 w 1364795"/>
              <a:gd name="connsiteY215" fmla="*/ 1158738 h 4902793"/>
              <a:gd name="connsiteX216" fmla="*/ 1008956 w 1364795"/>
              <a:gd name="connsiteY216" fmla="*/ 800301 h 4902793"/>
              <a:gd name="connsiteX217" fmla="*/ 1237167 w 1364795"/>
              <a:gd name="connsiteY217" fmla="*/ 800301 h 4902793"/>
              <a:gd name="connsiteX218" fmla="*/ 1237167 w 1364795"/>
              <a:gd name="connsiteY218" fmla="*/ 846692 h 4902793"/>
              <a:gd name="connsiteX219" fmla="*/ 1173717 w 1364795"/>
              <a:gd name="connsiteY219" fmla="*/ 908581 h 4902793"/>
              <a:gd name="connsiteX220" fmla="*/ 1072406 w 1364795"/>
              <a:gd name="connsiteY220" fmla="*/ 908581 h 4902793"/>
              <a:gd name="connsiteX221" fmla="*/ 1008956 w 1364795"/>
              <a:gd name="connsiteY221" fmla="*/ 846692 h 4902793"/>
              <a:gd name="connsiteX222" fmla="*/ 127628 w 1364795"/>
              <a:gd name="connsiteY222" fmla="*/ 800299 h 4902793"/>
              <a:gd name="connsiteX223" fmla="*/ 355839 w 1364795"/>
              <a:gd name="connsiteY223" fmla="*/ 800299 h 4902793"/>
              <a:gd name="connsiteX224" fmla="*/ 355839 w 1364795"/>
              <a:gd name="connsiteY224" fmla="*/ 846690 h 4902793"/>
              <a:gd name="connsiteX225" fmla="*/ 292389 w 1364795"/>
              <a:gd name="connsiteY225" fmla="*/ 908579 h 4902793"/>
              <a:gd name="connsiteX226" fmla="*/ 191078 w 1364795"/>
              <a:gd name="connsiteY226" fmla="*/ 908579 h 4902793"/>
              <a:gd name="connsiteX227" fmla="*/ 127628 w 1364795"/>
              <a:gd name="connsiteY227" fmla="*/ 846690 h 4902793"/>
              <a:gd name="connsiteX228" fmla="*/ 675480 w 1364795"/>
              <a:gd name="connsiteY228" fmla="*/ 420330 h 4902793"/>
              <a:gd name="connsiteX229" fmla="*/ 708765 w 1364795"/>
              <a:gd name="connsiteY229" fmla="*/ 420330 h 4902793"/>
              <a:gd name="connsiteX230" fmla="*/ 708765 w 1364795"/>
              <a:gd name="connsiteY230" fmla="*/ 420433 h 4902793"/>
              <a:gd name="connsiteX231" fmla="*/ 803108 w 1364795"/>
              <a:gd name="connsiteY231" fmla="*/ 514776 h 4902793"/>
              <a:gd name="connsiteX232" fmla="*/ 803108 w 1364795"/>
              <a:gd name="connsiteY232" fmla="*/ 759213 h 4902793"/>
              <a:gd name="connsiteX233" fmla="*/ 802795 w 1364795"/>
              <a:gd name="connsiteY233" fmla="*/ 766391 h 4902793"/>
              <a:gd name="connsiteX234" fmla="*/ 803108 w 1364795"/>
              <a:gd name="connsiteY234" fmla="*/ 773568 h 4902793"/>
              <a:gd name="connsiteX235" fmla="*/ 803108 w 1364795"/>
              <a:gd name="connsiteY235" fmla="*/ 1018006 h 4902793"/>
              <a:gd name="connsiteX236" fmla="*/ 708765 w 1364795"/>
              <a:gd name="connsiteY236" fmla="*/ 1112348 h 4902793"/>
              <a:gd name="connsiteX237" fmla="*/ 675480 w 1364795"/>
              <a:gd name="connsiteY237" fmla="*/ 1112348 h 4902793"/>
              <a:gd name="connsiteX238" fmla="*/ 510719 w 1364795"/>
              <a:gd name="connsiteY238" fmla="*/ 312049 h 4902793"/>
              <a:gd name="connsiteX239" fmla="*/ 612031 w 1364795"/>
              <a:gd name="connsiteY239" fmla="*/ 312049 h 4902793"/>
              <a:gd name="connsiteX240" fmla="*/ 675480 w 1364795"/>
              <a:gd name="connsiteY240" fmla="*/ 373938 h 4902793"/>
              <a:gd name="connsiteX241" fmla="*/ 675480 w 1364795"/>
              <a:gd name="connsiteY241" fmla="*/ 420328 h 4902793"/>
              <a:gd name="connsiteX242" fmla="*/ 447269 w 1364795"/>
              <a:gd name="connsiteY242" fmla="*/ 420328 h 4902793"/>
              <a:gd name="connsiteX243" fmla="*/ 447269 w 1364795"/>
              <a:gd name="connsiteY243" fmla="*/ 373938 h 4902793"/>
              <a:gd name="connsiteX244" fmla="*/ 510719 w 1364795"/>
              <a:gd name="connsiteY244" fmla="*/ 312049 h 4902793"/>
              <a:gd name="connsiteX245" fmla="*/ 1237167 w 1364795"/>
              <a:gd name="connsiteY245" fmla="*/ 108385 h 4902793"/>
              <a:gd name="connsiteX246" fmla="*/ 1270452 w 1364795"/>
              <a:gd name="connsiteY246" fmla="*/ 108385 h 4902793"/>
              <a:gd name="connsiteX247" fmla="*/ 1364795 w 1364795"/>
              <a:gd name="connsiteY247" fmla="*/ 202728 h 4902793"/>
              <a:gd name="connsiteX248" fmla="*/ 1364795 w 1364795"/>
              <a:gd name="connsiteY248" fmla="*/ 447165 h 4902793"/>
              <a:gd name="connsiteX249" fmla="*/ 1364482 w 1364795"/>
              <a:gd name="connsiteY249" fmla="*/ 454342 h 4902793"/>
              <a:gd name="connsiteX250" fmla="*/ 1364795 w 1364795"/>
              <a:gd name="connsiteY250" fmla="*/ 461519 h 4902793"/>
              <a:gd name="connsiteX251" fmla="*/ 1364795 w 1364795"/>
              <a:gd name="connsiteY251" fmla="*/ 705957 h 4902793"/>
              <a:gd name="connsiteX252" fmla="*/ 1270452 w 1364795"/>
              <a:gd name="connsiteY252" fmla="*/ 800299 h 4902793"/>
              <a:gd name="connsiteX253" fmla="*/ 1237167 w 1364795"/>
              <a:gd name="connsiteY253" fmla="*/ 800299 h 4902793"/>
              <a:gd name="connsiteX254" fmla="*/ 94342 w 1364795"/>
              <a:gd name="connsiteY254" fmla="*/ 108281 h 4902793"/>
              <a:gd name="connsiteX255" fmla="*/ 127628 w 1364795"/>
              <a:gd name="connsiteY255" fmla="*/ 108281 h 4902793"/>
              <a:gd name="connsiteX256" fmla="*/ 127628 w 1364795"/>
              <a:gd name="connsiteY256" fmla="*/ 800300 h 4902793"/>
              <a:gd name="connsiteX257" fmla="*/ 94342 w 1364795"/>
              <a:gd name="connsiteY257" fmla="*/ 800300 h 4902793"/>
              <a:gd name="connsiteX258" fmla="*/ 0 w 1364795"/>
              <a:gd name="connsiteY258" fmla="*/ 705957 h 4902793"/>
              <a:gd name="connsiteX259" fmla="*/ 0 w 1364795"/>
              <a:gd name="connsiteY259" fmla="*/ 461519 h 4902793"/>
              <a:gd name="connsiteX260" fmla="*/ 312 w 1364795"/>
              <a:gd name="connsiteY260" fmla="*/ 454342 h 4902793"/>
              <a:gd name="connsiteX261" fmla="*/ 0 w 1364795"/>
              <a:gd name="connsiteY261" fmla="*/ 447165 h 4902793"/>
              <a:gd name="connsiteX262" fmla="*/ 0 w 1364795"/>
              <a:gd name="connsiteY262" fmla="*/ 202728 h 4902793"/>
              <a:gd name="connsiteX263" fmla="*/ 0 w 1364795"/>
              <a:gd name="connsiteY263" fmla="*/ 202624 h 4902793"/>
              <a:gd name="connsiteX264" fmla="*/ 94342 w 1364795"/>
              <a:gd name="connsiteY264" fmla="*/ 108281 h 4902793"/>
              <a:gd name="connsiteX265" fmla="*/ 191078 w 1364795"/>
              <a:gd name="connsiteY265" fmla="*/ 0 h 4902793"/>
              <a:gd name="connsiteX266" fmla="*/ 292389 w 1364795"/>
              <a:gd name="connsiteY266" fmla="*/ 0 h 4902793"/>
              <a:gd name="connsiteX267" fmla="*/ 355839 w 1364795"/>
              <a:gd name="connsiteY267" fmla="*/ 61889 h 4902793"/>
              <a:gd name="connsiteX268" fmla="*/ 355839 w 1364795"/>
              <a:gd name="connsiteY268" fmla="*/ 108280 h 4902793"/>
              <a:gd name="connsiteX269" fmla="*/ 127628 w 1364795"/>
              <a:gd name="connsiteY269" fmla="*/ 108280 h 4902793"/>
              <a:gd name="connsiteX270" fmla="*/ 127628 w 1364795"/>
              <a:gd name="connsiteY270" fmla="*/ 61889 h 4902793"/>
              <a:gd name="connsiteX271" fmla="*/ 191078 w 1364795"/>
              <a:gd name="connsiteY271" fmla="*/ 0 h 4902793"/>
              <a:gd name="connsiteX272" fmla="*/ 1072406 w 1364795"/>
              <a:gd name="connsiteY272" fmla="*/ 0 h 4902793"/>
              <a:gd name="connsiteX273" fmla="*/ 1173717 w 1364795"/>
              <a:gd name="connsiteY273" fmla="*/ 0 h 4902793"/>
              <a:gd name="connsiteX274" fmla="*/ 1237167 w 1364795"/>
              <a:gd name="connsiteY274" fmla="*/ 61889 h 4902793"/>
              <a:gd name="connsiteX275" fmla="*/ 1237167 w 1364795"/>
              <a:gd name="connsiteY275" fmla="*/ 108280 h 4902793"/>
              <a:gd name="connsiteX276" fmla="*/ 1008956 w 1364795"/>
              <a:gd name="connsiteY276" fmla="*/ 108280 h 4902793"/>
              <a:gd name="connsiteX277" fmla="*/ 1008956 w 1364795"/>
              <a:gd name="connsiteY277" fmla="*/ 61889 h 4902793"/>
              <a:gd name="connsiteX278" fmla="*/ 1072406 w 1364795"/>
              <a:gd name="connsiteY278" fmla="*/ 0 h 490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364795" h="4902793">
                <a:moveTo>
                  <a:pt x="447270" y="4794513"/>
                </a:moveTo>
                <a:lnTo>
                  <a:pt x="675481" y="4794513"/>
                </a:lnTo>
                <a:lnTo>
                  <a:pt x="675481" y="4840904"/>
                </a:lnTo>
                <a:cubicBezTo>
                  <a:pt x="675481" y="4876477"/>
                  <a:pt x="648437" y="4902793"/>
                  <a:pt x="612031" y="4902793"/>
                </a:cubicBezTo>
                <a:lnTo>
                  <a:pt x="510719" y="4902793"/>
                </a:lnTo>
                <a:cubicBezTo>
                  <a:pt x="474313" y="4902793"/>
                  <a:pt x="447270" y="4876477"/>
                  <a:pt x="447270" y="4840904"/>
                </a:cubicBezTo>
                <a:close/>
                <a:moveTo>
                  <a:pt x="127629" y="4482464"/>
                </a:moveTo>
                <a:lnTo>
                  <a:pt x="355840" y="4482464"/>
                </a:lnTo>
                <a:lnTo>
                  <a:pt x="355840" y="4528855"/>
                </a:lnTo>
                <a:cubicBezTo>
                  <a:pt x="355840" y="4564428"/>
                  <a:pt x="328795" y="4590744"/>
                  <a:pt x="292389" y="4590744"/>
                </a:cubicBezTo>
                <a:lnTo>
                  <a:pt x="191078" y="4590744"/>
                </a:lnTo>
                <a:cubicBezTo>
                  <a:pt x="154672" y="4590744"/>
                  <a:pt x="127629" y="4564428"/>
                  <a:pt x="127629" y="4528855"/>
                </a:cubicBezTo>
                <a:close/>
                <a:moveTo>
                  <a:pt x="675481" y="4102494"/>
                </a:moveTo>
                <a:lnTo>
                  <a:pt x="708765" y="4102494"/>
                </a:lnTo>
                <a:lnTo>
                  <a:pt x="708765" y="4102598"/>
                </a:lnTo>
                <a:cubicBezTo>
                  <a:pt x="763685" y="4102598"/>
                  <a:pt x="803108" y="4142020"/>
                  <a:pt x="803108" y="4196941"/>
                </a:cubicBezTo>
                <a:lnTo>
                  <a:pt x="803108" y="4441378"/>
                </a:lnTo>
                <a:cubicBezTo>
                  <a:pt x="803108" y="4443875"/>
                  <a:pt x="802899" y="4446163"/>
                  <a:pt x="802795" y="4448555"/>
                </a:cubicBezTo>
                <a:cubicBezTo>
                  <a:pt x="802899" y="4450947"/>
                  <a:pt x="803108" y="4453340"/>
                  <a:pt x="803108" y="4455732"/>
                </a:cubicBezTo>
                <a:lnTo>
                  <a:pt x="803108" y="4700170"/>
                </a:lnTo>
                <a:cubicBezTo>
                  <a:pt x="803108" y="4755090"/>
                  <a:pt x="763685" y="4794513"/>
                  <a:pt x="708765" y="4794513"/>
                </a:cubicBezTo>
                <a:lnTo>
                  <a:pt x="675481" y="4794513"/>
                </a:lnTo>
                <a:close/>
                <a:moveTo>
                  <a:pt x="510719" y="3994213"/>
                </a:moveTo>
                <a:lnTo>
                  <a:pt x="612031" y="3994213"/>
                </a:lnTo>
                <a:cubicBezTo>
                  <a:pt x="648437" y="3994213"/>
                  <a:pt x="675481" y="4020529"/>
                  <a:pt x="675481" y="4056103"/>
                </a:cubicBezTo>
                <a:lnTo>
                  <a:pt x="675481" y="4102493"/>
                </a:lnTo>
                <a:lnTo>
                  <a:pt x="447270" y="4102493"/>
                </a:lnTo>
                <a:lnTo>
                  <a:pt x="447270" y="4056103"/>
                </a:lnTo>
                <a:cubicBezTo>
                  <a:pt x="447270" y="4020529"/>
                  <a:pt x="474313" y="3994213"/>
                  <a:pt x="510719" y="3994213"/>
                </a:cubicBezTo>
                <a:close/>
                <a:moveTo>
                  <a:pt x="1237167" y="3790446"/>
                </a:moveTo>
                <a:lnTo>
                  <a:pt x="1270452" y="3790446"/>
                </a:lnTo>
                <a:lnTo>
                  <a:pt x="1270452" y="3790550"/>
                </a:lnTo>
                <a:cubicBezTo>
                  <a:pt x="1325372" y="3790550"/>
                  <a:pt x="1364795" y="3829972"/>
                  <a:pt x="1364795" y="3884893"/>
                </a:cubicBezTo>
                <a:lnTo>
                  <a:pt x="1364795" y="4129330"/>
                </a:lnTo>
                <a:cubicBezTo>
                  <a:pt x="1364795" y="4131827"/>
                  <a:pt x="1364586" y="4134115"/>
                  <a:pt x="1364482" y="4136507"/>
                </a:cubicBezTo>
                <a:cubicBezTo>
                  <a:pt x="1364586" y="4138899"/>
                  <a:pt x="1364795" y="4141292"/>
                  <a:pt x="1364795" y="4143684"/>
                </a:cubicBezTo>
                <a:lnTo>
                  <a:pt x="1364795" y="4388122"/>
                </a:lnTo>
                <a:cubicBezTo>
                  <a:pt x="1364795" y="4443042"/>
                  <a:pt x="1325372" y="4482465"/>
                  <a:pt x="1270452" y="4482465"/>
                </a:cubicBezTo>
                <a:lnTo>
                  <a:pt x="1237167" y="4482465"/>
                </a:lnTo>
                <a:lnTo>
                  <a:pt x="1237167" y="4528855"/>
                </a:lnTo>
                <a:cubicBezTo>
                  <a:pt x="1237167" y="4564428"/>
                  <a:pt x="1210123" y="4590744"/>
                  <a:pt x="1173717" y="4590744"/>
                </a:cubicBezTo>
                <a:lnTo>
                  <a:pt x="1072406" y="4590744"/>
                </a:lnTo>
                <a:cubicBezTo>
                  <a:pt x="1036000" y="4590744"/>
                  <a:pt x="1008956" y="4564428"/>
                  <a:pt x="1008956" y="4528855"/>
                </a:cubicBezTo>
                <a:lnTo>
                  <a:pt x="1008956" y="4482464"/>
                </a:lnTo>
                <a:lnTo>
                  <a:pt x="1237167" y="4482464"/>
                </a:lnTo>
                <a:close/>
                <a:moveTo>
                  <a:pt x="94343" y="3790446"/>
                </a:moveTo>
                <a:lnTo>
                  <a:pt x="127628" y="3790446"/>
                </a:lnTo>
                <a:lnTo>
                  <a:pt x="127628" y="4482465"/>
                </a:lnTo>
                <a:lnTo>
                  <a:pt x="94343" y="4482465"/>
                </a:lnTo>
                <a:cubicBezTo>
                  <a:pt x="39422" y="4482465"/>
                  <a:pt x="1" y="4443042"/>
                  <a:pt x="1" y="4388122"/>
                </a:cubicBezTo>
                <a:lnTo>
                  <a:pt x="1" y="4143684"/>
                </a:lnTo>
                <a:cubicBezTo>
                  <a:pt x="1" y="4141188"/>
                  <a:pt x="209" y="4138899"/>
                  <a:pt x="313" y="4136507"/>
                </a:cubicBezTo>
                <a:cubicBezTo>
                  <a:pt x="209" y="4134115"/>
                  <a:pt x="1" y="4131722"/>
                  <a:pt x="1" y="4129330"/>
                </a:cubicBezTo>
                <a:lnTo>
                  <a:pt x="1" y="3884893"/>
                </a:lnTo>
                <a:lnTo>
                  <a:pt x="1" y="3884789"/>
                </a:lnTo>
                <a:cubicBezTo>
                  <a:pt x="1" y="3829868"/>
                  <a:pt x="39422" y="3790446"/>
                  <a:pt x="94343" y="3790446"/>
                </a:cubicBezTo>
                <a:close/>
                <a:moveTo>
                  <a:pt x="1072406" y="3682165"/>
                </a:moveTo>
                <a:lnTo>
                  <a:pt x="1173717" y="3682165"/>
                </a:lnTo>
                <a:cubicBezTo>
                  <a:pt x="1210123" y="3682165"/>
                  <a:pt x="1237167" y="3708481"/>
                  <a:pt x="1237167" y="3744055"/>
                </a:cubicBezTo>
                <a:lnTo>
                  <a:pt x="1237167" y="3790445"/>
                </a:lnTo>
                <a:lnTo>
                  <a:pt x="1008956" y="3790445"/>
                </a:lnTo>
                <a:lnTo>
                  <a:pt x="1008956" y="3744055"/>
                </a:lnTo>
                <a:cubicBezTo>
                  <a:pt x="1008956" y="3708481"/>
                  <a:pt x="1036000" y="3682165"/>
                  <a:pt x="1072406" y="3682165"/>
                </a:cubicBezTo>
                <a:close/>
                <a:moveTo>
                  <a:pt x="191078" y="3682165"/>
                </a:moveTo>
                <a:lnTo>
                  <a:pt x="292389" y="3682165"/>
                </a:lnTo>
                <a:cubicBezTo>
                  <a:pt x="328795" y="3682165"/>
                  <a:pt x="355840" y="3708481"/>
                  <a:pt x="355840" y="3744055"/>
                </a:cubicBezTo>
                <a:lnTo>
                  <a:pt x="355840" y="3790445"/>
                </a:lnTo>
                <a:lnTo>
                  <a:pt x="127629" y="3790445"/>
                </a:lnTo>
                <a:lnTo>
                  <a:pt x="127629" y="3744055"/>
                </a:lnTo>
                <a:cubicBezTo>
                  <a:pt x="127629" y="3708481"/>
                  <a:pt x="154672" y="3682165"/>
                  <a:pt x="191078" y="3682165"/>
                </a:cubicBezTo>
                <a:close/>
                <a:moveTo>
                  <a:pt x="447269" y="3567124"/>
                </a:moveTo>
                <a:lnTo>
                  <a:pt x="675481" y="3567124"/>
                </a:lnTo>
                <a:lnTo>
                  <a:pt x="675481" y="3613515"/>
                </a:lnTo>
                <a:cubicBezTo>
                  <a:pt x="675481" y="3649088"/>
                  <a:pt x="648437" y="3675404"/>
                  <a:pt x="612031" y="3675404"/>
                </a:cubicBezTo>
                <a:lnTo>
                  <a:pt x="510719" y="3675404"/>
                </a:lnTo>
                <a:cubicBezTo>
                  <a:pt x="474313" y="3675404"/>
                  <a:pt x="447269" y="3649088"/>
                  <a:pt x="447269" y="3613515"/>
                </a:cubicBezTo>
                <a:close/>
                <a:moveTo>
                  <a:pt x="1008956" y="3255076"/>
                </a:moveTo>
                <a:lnTo>
                  <a:pt x="1237167" y="3255076"/>
                </a:lnTo>
                <a:lnTo>
                  <a:pt x="1237167" y="3301467"/>
                </a:lnTo>
                <a:cubicBezTo>
                  <a:pt x="1237167" y="3337040"/>
                  <a:pt x="1210123" y="3363356"/>
                  <a:pt x="1173717" y="3363356"/>
                </a:cubicBezTo>
                <a:lnTo>
                  <a:pt x="1072406" y="3363356"/>
                </a:lnTo>
                <a:cubicBezTo>
                  <a:pt x="1036000" y="3363356"/>
                  <a:pt x="1008956" y="3337040"/>
                  <a:pt x="1008956" y="3301467"/>
                </a:cubicBezTo>
                <a:close/>
                <a:moveTo>
                  <a:pt x="127628" y="3255076"/>
                </a:moveTo>
                <a:lnTo>
                  <a:pt x="355839" y="3255076"/>
                </a:lnTo>
                <a:lnTo>
                  <a:pt x="355839" y="3301467"/>
                </a:lnTo>
                <a:cubicBezTo>
                  <a:pt x="355839" y="3337040"/>
                  <a:pt x="328795" y="3363356"/>
                  <a:pt x="292389" y="3363356"/>
                </a:cubicBezTo>
                <a:lnTo>
                  <a:pt x="191078" y="3363356"/>
                </a:lnTo>
                <a:cubicBezTo>
                  <a:pt x="154672" y="3363356"/>
                  <a:pt x="127628" y="3337040"/>
                  <a:pt x="127628" y="3301467"/>
                </a:cubicBezTo>
                <a:close/>
                <a:moveTo>
                  <a:pt x="675481" y="2875105"/>
                </a:moveTo>
                <a:lnTo>
                  <a:pt x="708765" y="2875105"/>
                </a:lnTo>
                <a:lnTo>
                  <a:pt x="708765" y="2875209"/>
                </a:lnTo>
                <a:cubicBezTo>
                  <a:pt x="763685" y="2875209"/>
                  <a:pt x="803108" y="2914631"/>
                  <a:pt x="803108" y="2969552"/>
                </a:cubicBezTo>
                <a:lnTo>
                  <a:pt x="803108" y="3213989"/>
                </a:lnTo>
                <a:cubicBezTo>
                  <a:pt x="803108" y="3216486"/>
                  <a:pt x="802899" y="3218774"/>
                  <a:pt x="802795" y="3221166"/>
                </a:cubicBezTo>
                <a:cubicBezTo>
                  <a:pt x="802899" y="3223558"/>
                  <a:pt x="803108" y="3225951"/>
                  <a:pt x="803108" y="3228343"/>
                </a:cubicBezTo>
                <a:lnTo>
                  <a:pt x="803108" y="3472781"/>
                </a:lnTo>
                <a:cubicBezTo>
                  <a:pt x="803108" y="3527701"/>
                  <a:pt x="763685" y="3567124"/>
                  <a:pt x="708765" y="3567124"/>
                </a:cubicBezTo>
                <a:lnTo>
                  <a:pt x="675481" y="3567124"/>
                </a:lnTo>
                <a:close/>
                <a:moveTo>
                  <a:pt x="510719" y="2766826"/>
                </a:moveTo>
                <a:lnTo>
                  <a:pt x="612031" y="2766826"/>
                </a:lnTo>
                <a:cubicBezTo>
                  <a:pt x="648437" y="2766826"/>
                  <a:pt x="675481" y="2793142"/>
                  <a:pt x="675481" y="2828716"/>
                </a:cubicBezTo>
                <a:lnTo>
                  <a:pt x="675481" y="2875105"/>
                </a:lnTo>
                <a:lnTo>
                  <a:pt x="447269" y="2875105"/>
                </a:lnTo>
                <a:lnTo>
                  <a:pt x="447269" y="2828716"/>
                </a:lnTo>
                <a:cubicBezTo>
                  <a:pt x="447269" y="2793142"/>
                  <a:pt x="474313" y="2766826"/>
                  <a:pt x="510719" y="2766826"/>
                </a:cubicBezTo>
                <a:close/>
                <a:moveTo>
                  <a:pt x="94343" y="2563058"/>
                </a:moveTo>
                <a:lnTo>
                  <a:pt x="127628" y="2563058"/>
                </a:lnTo>
                <a:lnTo>
                  <a:pt x="127628" y="3255076"/>
                </a:lnTo>
                <a:lnTo>
                  <a:pt x="94343" y="3255076"/>
                </a:lnTo>
                <a:cubicBezTo>
                  <a:pt x="39422" y="3255076"/>
                  <a:pt x="0" y="3215653"/>
                  <a:pt x="0" y="3160733"/>
                </a:cubicBezTo>
                <a:lnTo>
                  <a:pt x="0" y="2916295"/>
                </a:lnTo>
                <a:cubicBezTo>
                  <a:pt x="0" y="2913799"/>
                  <a:pt x="209" y="2911510"/>
                  <a:pt x="313" y="2909118"/>
                </a:cubicBezTo>
                <a:cubicBezTo>
                  <a:pt x="209" y="2906726"/>
                  <a:pt x="0" y="2904333"/>
                  <a:pt x="0" y="2901941"/>
                </a:cubicBezTo>
                <a:lnTo>
                  <a:pt x="0" y="2657504"/>
                </a:lnTo>
                <a:lnTo>
                  <a:pt x="0" y="2657401"/>
                </a:lnTo>
                <a:cubicBezTo>
                  <a:pt x="0" y="2602480"/>
                  <a:pt x="39422" y="2563058"/>
                  <a:pt x="94343" y="2563058"/>
                </a:cubicBezTo>
                <a:close/>
                <a:moveTo>
                  <a:pt x="1237167" y="2563058"/>
                </a:moveTo>
                <a:lnTo>
                  <a:pt x="1270452" y="2563058"/>
                </a:lnTo>
                <a:lnTo>
                  <a:pt x="1270452" y="2563162"/>
                </a:lnTo>
                <a:cubicBezTo>
                  <a:pt x="1325372" y="2563162"/>
                  <a:pt x="1364795" y="2602584"/>
                  <a:pt x="1364795" y="2657504"/>
                </a:cubicBezTo>
                <a:lnTo>
                  <a:pt x="1364795" y="2901941"/>
                </a:lnTo>
                <a:cubicBezTo>
                  <a:pt x="1364795" y="2904438"/>
                  <a:pt x="1364586" y="2906726"/>
                  <a:pt x="1364482" y="2909118"/>
                </a:cubicBezTo>
                <a:cubicBezTo>
                  <a:pt x="1364586" y="2911510"/>
                  <a:pt x="1364795" y="2913903"/>
                  <a:pt x="1364795" y="2916295"/>
                </a:cubicBezTo>
                <a:lnTo>
                  <a:pt x="1364795" y="3160733"/>
                </a:lnTo>
                <a:cubicBezTo>
                  <a:pt x="1364795" y="3215653"/>
                  <a:pt x="1325372" y="3255076"/>
                  <a:pt x="1270452" y="3255076"/>
                </a:cubicBezTo>
                <a:lnTo>
                  <a:pt x="1237167" y="3255076"/>
                </a:lnTo>
                <a:close/>
                <a:moveTo>
                  <a:pt x="1072406" y="2454778"/>
                </a:moveTo>
                <a:lnTo>
                  <a:pt x="1173717" y="2454778"/>
                </a:lnTo>
                <a:cubicBezTo>
                  <a:pt x="1210123" y="2454778"/>
                  <a:pt x="1237167" y="2481094"/>
                  <a:pt x="1237167" y="2516667"/>
                </a:cubicBezTo>
                <a:lnTo>
                  <a:pt x="1237167" y="2563058"/>
                </a:lnTo>
                <a:lnTo>
                  <a:pt x="1008956" y="2563058"/>
                </a:lnTo>
                <a:lnTo>
                  <a:pt x="1008956" y="2516667"/>
                </a:lnTo>
                <a:cubicBezTo>
                  <a:pt x="1008956" y="2481094"/>
                  <a:pt x="1036000" y="2454778"/>
                  <a:pt x="1072406" y="2454778"/>
                </a:cubicBezTo>
                <a:close/>
                <a:moveTo>
                  <a:pt x="191078" y="2454778"/>
                </a:moveTo>
                <a:lnTo>
                  <a:pt x="292389" y="2454778"/>
                </a:lnTo>
                <a:cubicBezTo>
                  <a:pt x="328795" y="2454778"/>
                  <a:pt x="355839" y="2481094"/>
                  <a:pt x="355839" y="2516667"/>
                </a:cubicBezTo>
                <a:lnTo>
                  <a:pt x="355839" y="2563058"/>
                </a:lnTo>
                <a:lnTo>
                  <a:pt x="127628" y="2563058"/>
                </a:lnTo>
                <a:lnTo>
                  <a:pt x="127628" y="2516667"/>
                </a:lnTo>
                <a:cubicBezTo>
                  <a:pt x="127628" y="2481094"/>
                  <a:pt x="154672" y="2454778"/>
                  <a:pt x="191078" y="2454778"/>
                </a:cubicBezTo>
                <a:close/>
                <a:moveTo>
                  <a:pt x="127628" y="2027689"/>
                </a:moveTo>
                <a:lnTo>
                  <a:pt x="355839" y="2027689"/>
                </a:lnTo>
                <a:lnTo>
                  <a:pt x="355839" y="2074080"/>
                </a:lnTo>
                <a:cubicBezTo>
                  <a:pt x="355839" y="2109653"/>
                  <a:pt x="328795" y="2135969"/>
                  <a:pt x="292389" y="2135969"/>
                </a:cubicBezTo>
                <a:lnTo>
                  <a:pt x="191078" y="2135969"/>
                </a:lnTo>
                <a:cubicBezTo>
                  <a:pt x="154672" y="2135969"/>
                  <a:pt x="127628" y="2109653"/>
                  <a:pt x="127628" y="2074080"/>
                </a:cubicBezTo>
                <a:close/>
                <a:moveTo>
                  <a:pt x="675480" y="1647719"/>
                </a:moveTo>
                <a:lnTo>
                  <a:pt x="708765" y="1647719"/>
                </a:lnTo>
                <a:lnTo>
                  <a:pt x="708765" y="1647823"/>
                </a:lnTo>
                <a:cubicBezTo>
                  <a:pt x="763685" y="1647823"/>
                  <a:pt x="803108" y="1687245"/>
                  <a:pt x="803108" y="1742166"/>
                </a:cubicBezTo>
                <a:lnTo>
                  <a:pt x="803108" y="1986603"/>
                </a:lnTo>
                <a:cubicBezTo>
                  <a:pt x="803108" y="1989099"/>
                  <a:pt x="802899" y="1991387"/>
                  <a:pt x="802795" y="1993780"/>
                </a:cubicBezTo>
                <a:cubicBezTo>
                  <a:pt x="802899" y="1996173"/>
                  <a:pt x="803108" y="1998565"/>
                  <a:pt x="803108" y="2000957"/>
                </a:cubicBezTo>
                <a:lnTo>
                  <a:pt x="803108" y="2245395"/>
                </a:lnTo>
                <a:cubicBezTo>
                  <a:pt x="803108" y="2300315"/>
                  <a:pt x="763685" y="2339738"/>
                  <a:pt x="708765" y="2339738"/>
                </a:cubicBezTo>
                <a:lnTo>
                  <a:pt x="675480" y="2339738"/>
                </a:lnTo>
                <a:lnTo>
                  <a:pt x="675480" y="2386127"/>
                </a:lnTo>
                <a:cubicBezTo>
                  <a:pt x="675480" y="2421700"/>
                  <a:pt x="648437" y="2448016"/>
                  <a:pt x="612031" y="2448016"/>
                </a:cubicBezTo>
                <a:lnTo>
                  <a:pt x="510719" y="2448016"/>
                </a:lnTo>
                <a:cubicBezTo>
                  <a:pt x="474313" y="2448016"/>
                  <a:pt x="447269" y="2421700"/>
                  <a:pt x="447269" y="2386127"/>
                </a:cubicBezTo>
                <a:lnTo>
                  <a:pt x="447269" y="2339736"/>
                </a:lnTo>
                <a:lnTo>
                  <a:pt x="675480" y="2339736"/>
                </a:lnTo>
                <a:close/>
                <a:moveTo>
                  <a:pt x="510719" y="1539438"/>
                </a:moveTo>
                <a:lnTo>
                  <a:pt x="612031" y="1539438"/>
                </a:lnTo>
                <a:cubicBezTo>
                  <a:pt x="648437" y="1539438"/>
                  <a:pt x="675480" y="1565754"/>
                  <a:pt x="675480" y="1601327"/>
                </a:cubicBezTo>
                <a:lnTo>
                  <a:pt x="675480" y="1647718"/>
                </a:lnTo>
                <a:lnTo>
                  <a:pt x="447269" y="1647718"/>
                </a:lnTo>
                <a:lnTo>
                  <a:pt x="447269" y="1601327"/>
                </a:lnTo>
                <a:cubicBezTo>
                  <a:pt x="447269" y="1565754"/>
                  <a:pt x="474313" y="1539438"/>
                  <a:pt x="510719" y="1539438"/>
                </a:cubicBezTo>
                <a:close/>
                <a:moveTo>
                  <a:pt x="94343" y="1335671"/>
                </a:moveTo>
                <a:lnTo>
                  <a:pt x="127628" y="1335671"/>
                </a:lnTo>
                <a:lnTo>
                  <a:pt x="127628" y="2027690"/>
                </a:lnTo>
                <a:lnTo>
                  <a:pt x="94343" y="2027690"/>
                </a:lnTo>
                <a:cubicBezTo>
                  <a:pt x="39422" y="2027690"/>
                  <a:pt x="0" y="1988267"/>
                  <a:pt x="0" y="1933347"/>
                </a:cubicBezTo>
                <a:lnTo>
                  <a:pt x="0" y="1688909"/>
                </a:lnTo>
                <a:cubicBezTo>
                  <a:pt x="0" y="1686413"/>
                  <a:pt x="209" y="1684124"/>
                  <a:pt x="313" y="1681732"/>
                </a:cubicBezTo>
                <a:cubicBezTo>
                  <a:pt x="209" y="1679339"/>
                  <a:pt x="0" y="1676947"/>
                  <a:pt x="0" y="1674555"/>
                </a:cubicBezTo>
                <a:lnTo>
                  <a:pt x="0" y="1430117"/>
                </a:lnTo>
                <a:lnTo>
                  <a:pt x="0" y="1430013"/>
                </a:lnTo>
                <a:cubicBezTo>
                  <a:pt x="0" y="1375093"/>
                  <a:pt x="39422" y="1335671"/>
                  <a:pt x="94343" y="1335671"/>
                </a:cubicBezTo>
                <a:close/>
                <a:moveTo>
                  <a:pt x="1237167" y="1335671"/>
                </a:moveTo>
                <a:lnTo>
                  <a:pt x="1270452" y="1335671"/>
                </a:lnTo>
                <a:lnTo>
                  <a:pt x="1270452" y="1335775"/>
                </a:lnTo>
                <a:cubicBezTo>
                  <a:pt x="1325372" y="1335775"/>
                  <a:pt x="1364795" y="1375196"/>
                  <a:pt x="1364795" y="1430117"/>
                </a:cubicBezTo>
                <a:lnTo>
                  <a:pt x="1364795" y="1674555"/>
                </a:lnTo>
                <a:cubicBezTo>
                  <a:pt x="1364795" y="1677051"/>
                  <a:pt x="1364586" y="1679339"/>
                  <a:pt x="1364482" y="1681732"/>
                </a:cubicBezTo>
                <a:cubicBezTo>
                  <a:pt x="1364586" y="1684124"/>
                  <a:pt x="1364795" y="1686517"/>
                  <a:pt x="1364795" y="1688909"/>
                </a:cubicBezTo>
                <a:lnTo>
                  <a:pt x="1364795" y="1933347"/>
                </a:lnTo>
                <a:cubicBezTo>
                  <a:pt x="1364795" y="1988267"/>
                  <a:pt x="1325372" y="2027690"/>
                  <a:pt x="1270452" y="2027690"/>
                </a:cubicBezTo>
                <a:lnTo>
                  <a:pt x="1237167" y="2027690"/>
                </a:lnTo>
                <a:lnTo>
                  <a:pt x="1237167" y="2074080"/>
                </a:lnTo>
                <a:cubicBezTo>
                  <a:pt x="1237167" y="2109653"/>
                  <a:pt x="1210123" y="2135969"/>
                  <a:pt x="1173717" y="2135969"/>
                </a:cubicBezTo>
                <a:lnTo>
                  <a:pt x="1072406" y="2135969"/>
                </a:lnTo>
                <a:cubicBezTo>
                  <a:pt x="1036000" y="2135969"/>
                  <a:pt x="1008956" y="2109653"/>
                  <a:pt x="1008956" y="2074080"/>
                </a:cubicBezTo>
                <a:lnTo>
                  <a:pt x="1008956" y="2027689"/>
                </a:lnTo>
                <a:lnTo>
                  <a:pt x="1237167" y="2027689"/>
                </a:lnTo>
                <a:close/>
                <a:moveTo>
                  <a:pt x="191078" y="1227390"/>
                </a:moveTo>
                <a:lnTo>
                  <a:pt x="292389" y="1227390"/>
                </a:lnTo>
                <a:cubicBezTo>
                  <a:pt x="328795" y="1227390"/>
                  <a:pt x="355839" y="1253706"/>
                  <a:pt x="355839" y="1289279"/>
                </a:cubicBezTo>
                <a:lnTo>
                  <a:pt x="355839" y="1335670"/>
                </a:lnTo>
                <a:lnTo>
                  <a:pt x="127628" y="1335670"/>
                </a:lnTo>
                <a:lnTo>
                  <a:pt x="127628" y="1289279"/>
                </a:lnTo>
                <a:cubicBezTo>
                  <a:pt x="127628" y="1253706"/>
                  <a:pt x="154672" y="1227390"/>
                  <a:pt x="191078" y="1227390"/>
                </a:cubicBezTo>
                <a:close/>
                <a:moveTo>
                  <a:pt x="1072406" y="1227390"/>
                </a:moveTo>
                <a:lnTo>
                  <a:pt x="1173717" y="1227390"/>
                </a:lnTo>
                <a:cubicBezTo>
                  <a:pt x="1210123" y="1227390"/>
                  <a:pt x="1237167" y="1253706"/>
                  <a:pt x="1237167" y="1289279"/>
                </a:cubicBezTo>
                <a:lnTo>
                  <a:pt x="1237167" y="1335670"/>
                </a:lnTo>
                <a:lnTo>
                  <a:pt x="1008956" y="1335670"/>
                </a:lnTo>
                <a:lnTo>
                  <a:pt x="1008956" y="1289279"/>
                </a:lnTo>
                <a:cubicBezTo>
                  <a:pt x="1008956" y="1253706"/>
                  <a:pt x="1036000" y="1227390"/>
                  <a:pt x="1072406" y="1227390"/>
                </a:cubicBezTo>
                <a:close/>
                <a:moveTo>
                  <a:pt x="447269" y="1112347"/>
                </a:moveTo>
                <a:lnTo>
                  <a:pt x="675480" y="1112347"/>
                </a:lnTo>
                <a:lnTo>
                  <a:pt x="675480" y="1158738"/>
                </a:lnTo>
                <a:cubicBezTo>
                  <a:pt x="675480" y="1194311"/>
                  <a:pt x="648436" y="1220627"/>
                  <a:pt x="612031" y="1220627"/>
                </a:cubicBezTo>
                <a:lnTo>
                  <a:pt x="510719" y="1220627"/>
                </a:lnTo>
                <a:cubicBezTo>
                  <a:pt x="474313" y="1220627"/>
                  <a:pt x="447269" y="1194311"/>
                  <a:pt x="447269" y="1158738"/>
                </a:cubicBezTo>
                <a:close/>
                <a:moveTo>
                  <a:pt x="1008956" y="800301"/>
                </a:moveTo>
                <a:lnTo>
                  <a:pt x="1237167" y="800301"/>
                </a:lnTo>
                <a:lnTo>
                  <a:pt x="1237167" y="846692"/>
                </a:lnTo>
                <a:cubicBezTo>
                  <a:pt x="1237167" y="882265"/>
                  <a:pt x="1210123" y="908581"/>
                  <a:pt x="1173717" y="908581"/>
                </a:cubicBezTo>
                <a:lnTo>
                  <a:pt x="1072406" y="908581"/>
                </a:lnTo>
                <a:cubicBezTo>
                  <a:pt x="1036000" y="908581"/>
                  <a:pt x="1008956" y="882265"/>
                  <a:pt x="1008956" y="846692"/>
                </a:cubicBezTo>
                <a:close/>
                <a:moveTo>
                  <a:pt x="127628" y="800299"/>
                </a:moveTo>
                <a:lnTo>
                  <a:pt x="355839" y="800299"/>
                </a:lnTo>
                <a:lnTo>
                  <a:pt x="355839" y="846690"/>
                </a:lnTo>
                <a:cubicBezTo>
                  <a:pt x="355839" y="882263"/>
                  <a:pt x="328795" y="908579"/>
                  <a:pt x="292389" y="908579"/>
                </a:cubicBezTo>
                <a:lnTo>
                  <a:pt x="191078" y="908579"/>
                </a:lnTo>
                <a:cubicBezTo>
                  <a:pt x="154672" y="908579"/>
                  <a:pt x="127628" y="882263"/>
                  <a:pt x="127628" y="846690"/>
                </a:cubicBezTo>
                <a:close/>
                <a:moveTo>
                  <a:pt x="675480" y="420330"/>
                </a:moveTo>
                <a:lnTo>
                  <a:pt x="708765" y="420330"/>
                </a:lnTo>
                <a:lnTo>
                  <a:pt x="708765" y="420433"/>
                </a:lnTo>
                <a:cubicBezTo>
                  <a:pt x="763685" y="420433"/>
                  <a:pt x="803108" y="459855"/>
                  <a:pt x="803108" y="514776"/>
                </a:cubicBezTo>
                <a:lnTo>
                  <a:pt x="803108" y="759213"/>
                </a:lnTo>
                <a:cubicBezTo>
                  <a:pt x="803108" y="761710"/>
                  <a:pt x="802899" y="763998"/>
                  <a:pt x="802795" y="766391"/>
                </a:cubicBezTo>
                <a:cubicBezTo>
                  <a:pt x="802899" y="768783"/>
                  <a:pt x="803108" y="771175"/>
                  <a:pt x="803108" y="773568"/>
                </a:cubicBezTo>
                <a:lnTo>
                  <a:pt x="803108" y="1018006"/>
                </a:lnTo>
                <a:cubicBezTo>
                  <a:pt x="803108" y="1072926"/>
                  <a:pt x="763685" y="1112348"/>
                  <a:pt x="708765" y="1112348"/>
                </a:cubicBezTo>
                <a:lnTo>
                  <a:pt x="675480" y="1112348"/>
                </a:lnTo>
                <a:close/>
                <a:moveTo>
                  <a:pt x="510719" y="312049"/>
                </a:moveTo>
                <a:lnTo>
                  <a:pt x="612031" y="312049"/>
                </a:lnTo>
                <a:cubicBezTo>
                  <a:pt x="648436" y="312049"/>
                  <a:pt x="675480" y="338364"/>
                  <a:pt x="675480" y="373938"/>
                </a:cubicBezTo>
                <a:lnTo>
                  <a:pt x="675480" y="420328"/>
                </a:lnTo>
                <a:lnTo>
                  <a:pt x="447269" y="420328"/>
                </a:lnTo>
                <a:lnTo>
                  <a:pt x="447269" y="373938"/>
                </a:lnTo>
                <a:cubicBezTo>
                  <a:pt x="447269" y="338364"/>
                  <a:pt x="474313" y="312049"/>
                  <a:pt x="510719" y="312049"/>
                </a:cubicBezTo>
                <a:close/>
                <a:moveTo>
                  <a:pt x="1237167" y="108385"/>
                </a:moveTo>
                <a:lnTo>
                  <a:pt x="1270452" y="108385"/>
                </a:lnTo>
                <a:cubicBezTo>
                  <a:pt x="1325372" y="108385"/>
                  <a:pt x="1364795" y="147807"/>
                  <a:pt x="1364795" y="202728"/>
                </a:cubicBezTo>
                <a:lnTo>
                  <a:pt x="1364795" y="447165"/>
                </a:lnTo>
                <a:cubicBezTo>
                  <a:pt x="1364795" y="449661"/>
                  <a:pt x="1364586" y="451950"/>
                  <a:pt x="1364482" y="454342"/>
                </a:cubicBezTo>
                <a:cubicBezTo>
                  <a:pt x="1364586" y="456734"/>
                  <a:pt x="1364795" y="459127"/>
                  <a:pt x="1364795" y="461519"/>
                </a:cubicBezTo>
                <a:lnTo>
                  <a:pt x="1364795" y="705957"/>
                </a:lnTo>
                <a:cubicBezTo>
                  <a:pt x="1364795" y="760877"/>
                  <a:pt x="1325372" y="800299"/>
                  <a:pt x="1270452" y="800299"/>
                </a:cubicBezTo>
                <a:lnTo>
                  <a:pt x="1237167" y="800299"/>
                </a:lnTo>
                <a:close/>
                <a:moveTo>
                  <a:pt x="94342" y="108281"/>
                </a:moveTo>
                <a:lnTo>
                  <a:pt x="127628" y="108281"/>
                </a:lnTo>
                <a:lnTo>
                  <a:pt x="127628" y="800300"/>
                </a:lnTo>
                <a:lnTo>
                  <a:pt x="94342" y="800300"/>
                </a:lnTo>
                <a:cubicBezTo>
                  <a:pt x="39422" y="800300"/>
                  <a:pt x="0" y="760877"/>
                  <a:pt x="0" y="705957"/>
                </a:cubicBezTo>
                <a:lnTo>
                  <a:pt x="0" y="461519"/>
                </a:lnTo>
                <a:cubicBezTo>
                  <a:pt x="0" y="459023"/>
                  <a:pt x="209" y="456735"/>
                  <a:pt x="312" y="454342"/>
                </a:cubicBezTo>
                <a:cubicBezTo>
                  <a:pt x="209" y="451950"/>
                  <a:pt x="0" y="449557"/>
                  <a:pt x="0" y="447165"/>
                </a:cubicBezTo>
                <a:lnTo>
                  <a:pt x="0" y="202728"/>
                </a:lnTo>
                <a:lnTo>
                  <a:pt x="0" y="202624"/>
                </a:lnTo>
                <a:cubicBezTo>
                  <a:pt x="0" y="147703"/>
                  <a:pt x="39422" y="108281"/>
                  <a:pt x="94342" y="108281"/>
                </a:cubicBezTo>
                <a:close/>
                <a:moveTo>
                  <a:pt x="191078" y="0"/>
                </a:moveTo>
                <a:lnTo>
                  <a:pt x="292389" y="0"/>
                </a:lnTo>
                <a:cubicBezTo>
                  <a:pt x="328795" y="0"/>
                  <a:pt x="355839" y="26316"/>
                  <a:pt x="355839" y="61889"/>
                </a:cubicBezTo>
                <a:lnTo>
                  <a:pt x="355839" y="108280"/>
                </a:lnTo>
                <a:lnTo>
                  <a:pt x="127628" y="108280"/>
                </a:lnTo>
                <a:lnTo>
                  <a:pt x="127628" y="61889"/>
                </a:lnTo>
                <a:cubicBezTo>
                  <a:pt x="127628" y="26316"/>
                  <a:pt x="154672" y="0"/>
                  <a:pt x="191078" y="0"/>
                </a:cubicBezTo>
                <a:close/>
                <a:moveTo>
                  <a:pt x="1072406" y="0"/>
                </a:moveTo>
                <a:lnTo>
                  <a:pt x="1173717" y="0"/>
                </a:lnTo>
                <a:cubicBezTo>
                  <a:pt x="1210123" y="0"/>
                  <a:pt x="1237167" y="26316"/>
                  <a:pt x="1237167" y="61889"/>
                </a:cubicBezTo>
                <a:lnTo>
                  <a:pt x="1237167" y="108280"/>
                </a:lnTo>
                <a:lnTo>
                  <a:pt x="1008956" y="108280"/>
                </a:lnTo>
                <a:lnTo>
                  <a:pt x="1008956" y="61889"/>
                </a:lnTo>
                <a:cubicBezTo>
                  <a:pt x="1008956" y="26316"/>
                  <a:pt x="1036000" y="0"/>
                  <a:pt x="1072406" y="0"/>
                </a:cubicBezTo>
                <a:close/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5EDD71A-3A7A-7010-56DB-6A164F8E05C9}"/>
              </a:ext>
            </a:extLst>
          </p:cNvPr>
          <p:cNvSpPr/>
          <p:nvPr/>
        </p:nvSpPr>
        <p:spPr>
          <a:xfrm>
            <a:off x="8112520" y="4750121"/>
            <a:ext cx="4102341" cy="2123120"/>
          </a:xfrm>
          <a:custGeom>
            <a:avLst/>
            <a:gdLst>
              <a:gd name="connsiteX0" fmla="*/ 3875211 w 4102341"/>
              <a:gd name="connsiteY0" fmla="*/ 2036102 h 2123120"/>
              <a:gd name="connsiteX1" fmla="*/ 4102341 w 4102341"/>
              <a:gd name="connsiteY1" fmla="*/ 2036102 h 2123120"/>
              <a:gd name="connsiteX2" fmla="*/ 4102341 w 4102341"/>
              <a:gd name="connsiteY2" fmla="*/ 2123120 h 2123120"/>
              <a:gd name="connsiteX3" fmla="*/ 3617343 w 4102341"/>
              <a:gd name="connsiteY3" fmla="*/ 2123120 h 2123120"/>
              <a:gd name="connsiteX4" fmla="*/ 3617343 w 4102341"/>
              <a:gd name="connsiteY4" fmla="*/ 2113363 h 2123120"/>
              <a:gd name="connsiteX5" fmla="*/ 3694321 w 4102341"/>
              <a:gd name="connsiteY5" fmla="*/ 2036391 h 2123120"/>
              <a:gd name="connsiteX6" fmla="*/ 3875211 w 4102341"/>
              <a:gd name="connsiteY6" fmla="*/ 2036391 h 2123120"/>
              <a:gd name="connsiteX7" fmla="*/ 50469 w 4102341"/>
              <a:gd name="connsiteY7" fmla="*/ 2035705 h 2123120"/>
              <a:gd name="connsiteX8" fmla="*/ 88338 w 4102341"/>
              <a:gd name="connsiteY8" fmla="*/ 2035705 h 2123120"/>
              <a:gd name="connsiteX9" fmla="*/ 88338 w 4102341"/>
              <a:gd name="connsiteY9" fmla="*/ 2123120 h 2123120"/>
              <a:gd name="connsiteX10" fmla="*/ 0 w 4102341"/>
              <a:gd name="connsiteY10" fmla="*/ 2123120 h 2123120"/>
              <a:gd name="connsiteX11" fmla="*/ 0 w 4102341"/>
              <a:gd name="connsiteY11" fmla="*/ 2087448 h 2123120"/>
              <a:gd name="connsiteX12" fmla="*/ 50469 w 4102341"/>
              <a:gd name="connsiteY12" fmla="*/ 2035705 h 2123120"/>
              <a:gd name="connsiteX13" fmla="*/ 165352 w 4102341"/>
              <a:gd name="connsiteY13" fmla="*/ 1931547 h 2123120"/>
              <a:gd name="connsiteX14" fmla="*/ 364751 w 4102341"/>
              <a:gd name="connsiteY14" fmla="*/ 1931547 h 2123120"/>
              <a:gd name="connsiteX15" fmla="*/ 376430 w 4102341"/>
              <a:gd name="connsiteY15" fmla="*/ 1932396 h 2123120"/>
              <a:gd name="connsiteX16" fmla="*/ 376430 w 4102341"/>
              <a:gd name="connsiteY16" fmla="*/ 1931547 h 2123120"/>
              <a:gd name="connsiteX17" fmla="*/ 729786 w 4102341"/>
              <a:gd name="connsiteY17" fmla="*/ 1931547 h 2123120"/>
              <a:gd name="connsiteX18" fmla="*/ 729786 w 4102341"/>
              <a:gd name="connsiteY18" fmla="*/ 1958692 h 2123120"/>
              <a:gd name="connsiteX19" fmla="*/ 652808 w 4102341"/>
              <a:gd name="connsiteY19" fmla="*/ 2035671 h 2123120"/>
              <a:gd name="connsiteX20" fmla="*/ 453408 w 4102341"/>
              <a:gd name="connsiteY20" fmla="*/ 2035671 h 2123120"/>
              <a:gd name="connsiteX21" fmla="*/ 441729 w 4102341"/>
              <a:gd name="connsiteY21" fmla="*/ 2034820 h 2123120"/>
              <a:gd name="connsiteX22" fmla="*/ 441729 w 4102341"/>
              <a:gd name="connsiteY22" fmla="*/ 2035671 h 2123120"/>
              <a:gd name="connsiteX23" fmla="*/ 88374 w 4102341"/>
              <a:gd name="connsiteY23" fmla="*/ 2035671 h 2123120"/>
              <a:gd name="connsiteX24" fmla="*/ 88374 w 4102341"/>
              <a:gd name="connsiteY24" fmla="*/ 2008524 h 2123120"/>
              <a:gd name="connsiteX25" fmla="*/ 165352 w 4102341"/>
              <a:gd name="connsiteY25" fmla="*/ 1931547 h 2123120"/>
              <a:gd name="connsiteX26" fmla="*/ 2847493 w 4102341"/>
              <a:gd name="connsiteY26" fmla="*/ 1847675 h 2123120"/>
              <a:gd name="connsiteX27" fmla="*/ 2885362 w 4102341"/>
              <a:gd name="connsiteY27" fmla="*/ 1847675 h 2123120"/>
              <a:gd name="connsiteX28" fmla="*/ 2885362 w 4102341"/>
              <a:gd name="connsiteY28" fmla="*/ 2033839 h 2123120"/>
              <a:gd name="connsiteX29" fmla="*/ 2883168 w 4102341"/>
              <a:gd name="connsiteY29" fmla="*/ 2033839 h 2123120"/>
              <a:gd name="connsiteX30" fmla="*/ 2883168 w 4102341"/>
              <a:gd name="connsiteY30" fmla="*/ 2077688 h 2123120"/>
              <a:gd name="connsiteX31" fmla="*/ 2868816 w 4102341"/>
              <a:gd name="connsiteY31" fmla="*/ 2114680 h 2123120"/>
              <a:gd name="connsiteX32" fmla="*/ 2856363 w 4102341"/>
              <a:gd name="connsiteY32" fmla="*/ 2123120 h 2123120"/>
              <a:gd name="connsiteX33" fmla="*/ 2794829 w 4102341"/>
              <a:gd name="connsiteY33" fmla="*/ 2123120 h 2123120"/>
              <a:gd name="connsiteX34" fmla="*/ 2794829 w 4102341"/>
              <a:gd name="connsiteY34" fmla="*/ 1943268 h 2123120"/>
              <a:gd name="connsiteX35" fmla="*/ 2797023 w 4102341"/>
              <a:gd name="connsiteY35" fmla="*/ 1943268 h 2123120"/>
              <a:gd name="connsiteX36" fmla="*/ 2797023 w 4102341"/>
              <a:gd name="connsiteY36" fmla="*/ 1899416 h 2123120"/>
              <a:gd name="connsiteX37" fmla="*/ 2847493 w 4102341"/>
              <a:gd name="connsiteY37" fmla="*/ 1847675 h 2123120"/>
              <a:gd name="connsiteX38" fmla="*/ 1599124 w 4102341"/>
              <a:gd name="connsiteY38" fmla="*/ 1838255 h 2123120"/>
              <a:gd name="connsiteX39" fmla="*/ 1798524 w 4102341"/>
              <a:gd name="connsiteY39" fmla="*/ 1838255 h 2123120"/>
              <a:gd name="connsiteX40" fmla="*/ 2121159 w 4102341"/>
              <a:gd name="connsiteY40" fmla="*/ 1838255 h 2123120"/>
              <a:gd name="connsiteX41" fmla="*/ 2121159 w 4102341"/>
              <a:gd name="connsiteY41" fmla="*/ 1865401 h 2123120"/>
              <a:gd name="connsiteX42" fmla="*/ 2044181 w 4102341"/>
              <a:gd name="connsiteY42" fmla="*/ 1942380 h 2123120"/>
              <a:gd name="connsiteX43" fmla="*/ 1522147 w 4102341"/>
              <a:gd name="connsiteY43" fmla="*/ 1942380 h 2123120"/>
              <a:gd name="connsiteX44" fmla="*/ 1522147 w 4102341"/>
              <a:gd name="connsiteY44" fmla="*/ 2123120 h 2123120"/>
              <a:gd name="connsiteX45" fmla="*/ 1431613 w 4102341"/>
              <a:gd name="connsiteY45" fmla="*/ 2123120 h 2123120"/>
              <a:gd name="connsiteX46" fmla="*/ 1431613 w 4102341"/>
              <a:gd name="connsiteY46" fmla="*/ 2037971 h 2123120"/>
              <a:gd name="connsiteX47" fmla="*/ 1433807 w 4102341"/>
              <a:gd name="connsiteY47" fmla="*/ 2037971 h 2123120"/>
              <a:gd name="connsiteX48" fmla="*/ 1433807 w 4102341"/>
              <a:gd name="connsiteY48" fmla="*/ 1994124 h 2123120"/>
              <a:gd name="connsiteX49" fmla="*/ 1484277 w 4102341"/>
              <a:gd name="connsiteY49" fmla="*/ 1942380 h 2123120"/>
              <a:gd name="connsiteX50" fmla="*/ 1522146 w 4102341"/>
              <a:gd name="connsiteY50" fmla="*/ 1942380 h 2123120"/>
              <a:gd name="connsiteX51" fmla="*/ 1522146 w 4102341"/>
              <a:gd name="connsiteY51" fmla="*/ 1915234 h 2123120"/>
              <a:gd name="connsiteX52" fmla="*/ 1599124 w 4102341"/>
              <a:gd name="connsiteY52" fmla="*/ 1838255 h 2123120"/>
              <a:gd name="connsiteX53" fmla="*/ 2962340 w 4102341"/>
              <a:gd name="connsiteY53" fmla="*/ 1743548 h 2123120"/>
              <a:gd name="connsiteX54" fmla="*/ 3161740 w 4102341"/>
              <a:gd name="connsiteY54" fmla="*/ 1743548 h 2123120"/>
              <a:gd name="connsiteX55" fmla="*/ 3173419 w 4102341"/>
              <a:gd name="connsiteY55" fmla="*/ 1744396 h 2123120"/>
              <a:gd name="connsiteX56" fmla="*/ 3173419 w 4102341"/>
              <a:gd name="connsiteY56" fmla="*/ 1743548 h 2123120"/>
              <a:gd name="connsiteX57" fmla="*/ 3526775 w 4102341"/>
              <a:gd name="connsiteY57" fmla="*/ 1743548 h 2123120"/>
              <a:gd name="connsiteX58" fmla="*/ 3526775 w 4102341"/>
              <a:gd name="connsiteY58" fmla="*/ 1770698 h 2123120"/>
              <a:gd name="connsiteX59" fmla="*/ 3449797 w 4102341"/>
              <a:gd name="connsiteY59" fmla="*/ 1847675 h 2123120"/>
              <a:gd name="connsiteX60" fmla="*/ 3250397 w 4102341"/>
              <a:gd name="connsiteY60" fmla="*/ 1847675 h 2123120"/>
              <a:gd name="connsiteX61" fmla="*/ 3238718 w 4102341"/>
              <a:gd name="connsiteY61" fmla="*/ 1846827 h 2123120"/>
              <a:gd name="connsiteX62" fmla="*/ 3238718 w 4102341"/>
              <a:gd name="connsiteY62" fmla="*/ 1847675 h 2123120"/>
              <a:gd name="connsiteX63" fmla="*/ 2885362 w 4102341"/>
              <a:gd name="connsiteY63" fmla="*/ 1847675 h 2123120"/>
              <a:gd name="connsiteX64" fmla="*/ 2885362 w 4102341"/>
              <a:gd name="connsiteY64" fmla="*/ 1820531 h 2123120"/>
              <a:gd name="connsiteX65" fmla="*/ 2962340 w 4102341"/>
              <a:gd name="connsiteY65" fmla="*/ 1743548 h 2123120"/>
              <a:gd name="connsiteX66" fmla="*/ 2173823 w 4102341"/>
              <a:gd name="connsiteY66" fmla="*/ 1556497 h 2123120"/>
              <a:gd name="connsiteX67" fmla="*/ 2211692 w 4102341"/>
              <a:gd name="connsiteY67" fmla="*/ 1556497 h 2123120"/>
              <a:gd name="connsiteX68" fmla="*/ 2211692 w 4102341"/>
              <a:gd name="connsiteY68" fmla="*/ 1742662 h 2123120"/>
              <a:gd name="connsiteX69" fmla="*/ 2209498 w 4102341"/>
              <a:gd name="connsiteY69" fmla="*/ 1742662 h 2123120"/>
              <a:gd name="connsiteX70" fmla="*/ 2209498 w 4102341"/>
              <a:gd name="connsiteY70" fmla="*/ 1786512 h 2123120"/>
              <a:gd name="connsiteX71" fmla="*/ 2159028 w 4102341"/>
              <a:gd name="connsiteY71" fmla="*/ 1838255 h 2123120"/>
              <a:gd name="connsiteX72" fmla="*/ 2121159 w 4102341"/>
              <a:gd name="connsiteY72" fmla="*/ 1838255 h 2123120"/>
              <a:gd name="connsiteX73" fmla="*/ 2121159 w 4102341"/>
              <a:gd name="connsiteY73" fmla="*/ 1652091 h 2123120"/>
              <a:gd name="connsiteX74" fmla="*/ 2123353 w 4102341"/>
              <a:gd name="connsiteY74" fmla="*/ 1652091 h 2123120"/>
              <a:gd name="connsiteX75" fmla="*/ 2123353 w 4102341"/>
              <a:gd name="connsiteY75" fmla="*/ 1608240 h 2123120"/>
              <a:gd name="connsiteX76" fmla="*/ 2173823 w 4102341"/>
              <a:gd name="connsiteY76" fmla="*/ 1556497 h 2123120"/>
              <a:gd name="connsiteX77" fmla="*/ 1078222 w 4102341"/>
              <a:gd name="connsiteY77" fmla="*/ 1545422 h 2123120"/>
              <a:gd name="connsiteX78" fmla="*/ 1431577 w 4102341"/>
              <a:gd name="connsiteY78" fmla="*/ 1545422 h 2123120"/>
              <a:gd name="connsiteX79" fmla="*/ 1431577 w 4102341"/>
              <a:gd name="connsiteY79" fmla="*/ 1572565 h 2123120"/>
              <a:gd name="connsiteX80" fmla="*/ 1354599 w 4102341"/>
              <a:gd name="connsiteY80" fmla="*/ 1649544 h 2123120"/>
              <a:gd name="connsiteX81" fmla="*/ 1173710 w 4102341"/>
              <a:gd name="connsiteY81" fmla="*/ 1649544 h 2123120"/>
              <a:gd name="connsiteX82" fmla="*/ 1173710 w 4102341"/>
              <a:gd name="connsiteY82" fmla="*/ 1649826 h 2123120"/>
              <a:gd name="connsiteX83" fmla="*/ 820354 w 4102341"/>
              <a:gd name="connsiteY83" fmla="*/ 1649826 h 2123120"/>
              <a:gd name="connsiteX84" fmla="*/ 820354 w 4102341"/>
              <a:gd name="connsiteY84" fmla="*/ 1835987 h 2123120"/>
              <a:gd name="connsiteX85" fmla="*/ 818160 w 4102341"/>
              <a:gd name="connsiteY85" fmla="*/ 1835987 h 2123120"/>
              <a:gd name="connsiteX86" fmla="*/ 818160 w 4102341"/>
              <a:gd name="connsiteY86" fmla="*/ 1879838 h 2123120"/>
              <a:gd name="connsiteX87" fmla="*/ 767690 w 4102341"/>
              <a:gd name="connsiteY87" fmla="*/ 1931581 h 2123120"/>
              <a:gd name="connsiteX88" fmla="*/ 729821 w 4102341"/>
              <a:gd name="connsiteY88" fmla="*/ 1931581 h 2123120"/>
              <a:gd name="connsiteX89" fmla="*/ 729821 w 4102341"/>
              <a:gd name="connsiteY89" fmla="*/ 1745419 h 2123120"/>
              <a:gd name="connsiteX90" fmla="*/ 732015 w 4102341"/>
              <a:gd name="connsiteY90" fmla="*/ 1745419 h 2123120"/>
              <a:gd name="connsiteX91" fmla="*/ 732015 w 4102341"/>
              <a:gd name="connsiteY91" fmla="*/ 1701568 h 2123120"/>
              <a:gd name="connsiteX92" fmla="*/ 782485 w 4102341"/>
              <a:gd name="connsiteY92" fmla="*/ 1649824 h 2123120"/>
              <a:gd name="connsiteX93" fmla="*/ 820354 w 4102341"/>
              <a:gd name="connsiteY93" fmla="*/ 1649824 h 2123120"/>
              <a:gd name="connsiteX94" fmla="*/ 820354 w 4102341"/>
              <a:gd name="connsiteY94" fmla="*/ 1622680 h 2123120"/>
              <a:gd name="connsiteX95" fmla="*/ 897332 w 4102341"/>
              <a:gd name="connsiteY95" fmla="*/ 1545701 h 2123120"/>
              <a:gd name="connsiteX96" fmla="*/ 1078222 w 4102341"/>
              <a:gd name="connsiteY96" fmla="*/ 1545701 h 2123120"/>
              <a:gd name="connsiteX97" fmla="*/ 3579474 w 4102341"/>
              <a:gd name="connsiteY97" fmla="*/ 1461825 h 2123120"/>
              <a:gd name="connsiteX98" fmla="*/ 3617343 w 4102341"/>
              <a:gd name="connsiteY98" fmla="*/ 1461825 h 2123120"/>
              <a:gd name="connsiteX99" fmla="*/ 3617343 w 4102341"/>
              <a:gd name="connsiteY99" fmla="*/ 1647989 h 2123120"/>
              <a:gd name="connsiteX100" fmla="*/ 3615149 w 4102341"/>
              <a:gd name="connsiteY100" fmla="*/ 1647989 h 2123120"/>
              <a:gd name="connsiteX101" fmla="*/ 3615149 w 4102341"/>
              <a:gd name="connsiteY101" fmla="*/ 1691841 h 2123120"/>
              <a:gd name="connsiteX102" fmla="*/ 3564680 w 4102341"/>
              <a:gd name="connsiteY102" fmla="*/ 1743582 h 2123120"/>
              <a:gd name="connsiteX103" fmla="*/ 3526810 w 4102341"/>
              <a:gd name="connsiteY103" fmla="*/ 1743582 h 2123120"/>
              <a:gd name="connsiteX104" fmla="*/ 3526810 w 4102341"/>
              <a:gd name="connsiteY104" fmla="*/ 1557416 h 2123120"/>
              <a:gd name="connsiteX105" fmla="*/ 3529004 w 4102341"/>
              <a:gd name="connsiteY105" fmla="*/ 1557416 h 2123120"/>
              <a:gd name="connsiteX106" fmla="*/ 3529004 w 4102341"/>
              <a:gd name="connsiteY106" fmla="*/ 1513568 h 2123120"/>
              <a:gd name="connsiteX107" fmla="*/ 3579474 w 4102341"/>
              <a:gd name="connsiteY107" fmla="*/ 1461825 h 2123120"/>
              <a:gd name="connsiteX108" fmla="*/ 2441438 w 4102341"/>
              <a:gd name="connsiteY108" fmla="*/ 1450711 h 2123120"/>
              <a:gd name="connsiteX109" fmla="*/ 2794794 w 4102341"/>
              <a:gd name="connsiteY109" fmla="*/ 1450711 h 2123120"/>
              <a:gd name="connsiteX110" fmla="*/ 2794794 w 4102341"/>
              <a:gd name="connsiteY110" fmla="*/ 1477859 h 2123120"/>
              <a:gd name="connsiteX111" fmla="*/ 2717816 w 4102341"/>
              <a:gd name="connsiteY111" fmla="*/ 1554836 h 2123120"/>
              <a:gd name="connsiteX112" fmla="*/ 2565084 w 4102341"/>
              <a:gd name="connsiteY112" fmla="*/ 1554836 h 2123120"/>
              <a:gd name="connsiteX113" fmla="*/ 2565084 w 4102341"/>
              <a:gd name="connsiteY113" fmla="*/ 1556497 h 2123120"/>
              <a:gd name="connsiteX114" fmla="*/ 2211728 w 4102341"/>
              <a:gd name="connsiteY114" fmla="*/ 1556497 h 2123120"/>
              <a:gd name="connsiteX115" fmla="*/ 2211728 w 4102341"/>
              <a:gd name="connsiteY115" fmla="*/ 1529352 h 2123120"/>
              <a:gd name="connsiteX116" fmla="*/ 2288706 w 4102341"/>
              <a:gd name="connsiteY116" fmla="*/ 1452372 h 2123120"/>
              <a:gd name="connsiteX117" fmla="*/ 2441438 w 4102341"/>
              <a:gd name="connsiteY117" fmla="*/ 1452372 h 2123120"/>
              <a:gd name="connsiteX118" fmla="*/ 3875211 w 4102341"/>
              <a:gd name="connsiteY118" fmla="*/ 1357380 h 2123120"/>
              <a:gd name="connsiteX119" fmla="*/ 4102341 w 4102341"/>
              <a:gd name="connsiteY119" fmla="*/ 1357380 h 2123120"/>
              <a:gd name="connsiteX120" fmla="*/ 4102341 w 4102341"/>
              <a:gd name="connsiteY120" fmla="*/ 1461506 h 2123120"/>
              <a:gd name="connsiteX121" fmla="*/ 3970699 w 4102341"/>
              <a:gd name="connsiteY121" fmla="*/ 1461506 h 2123120"/>
              <a:gd name="connsiteX122" fmla="*/ 3970699 w 4102341"/>
              <a:gd name="connsiteY122" fmla="*/ 1461792 h 2123120"/>
              <a:gd name="connsiteX123" fmla="*/ 3617343 w 4102341"/>
              <a:gd name="connsiteY123" fmla="*/ 1461792 h 2123120"/>
              <a:gd name="connsiteX124" fmla="*/ 3617343 w 4102341"/>
              <a:gd name="connsiteY124" fmla="*/ 1434643 h 2123120"/>
              <a:gd name="connsiteX125" fmla="*/ 3694321 w 4102341"/>
              <a:gd name="connsiteY125" fmla="*/ 1357662 h 2123120"/>
              <a:gd name="connsiteX126" fmla="*/ 3875211 w 4102341"/>
              <a:gd name="connsiteY126" fmla="*/ 1357662 h 2123120"/>
              <a:gd name="connsiteX127" fmla="*/ 2847493 w 4102341"/>
              <a:gd name="connsiteY127" fmla="*/ 1168955 h 2123120"/>
              <a:gd name="connsiteX128" fmla="*/ 2885362 w 4102341"/>
              <a:gd name="connsiteY128" fmla="*/ 1168955 h 2123120"/>
              <a:gd name="connsiteX129" fmla="*/ 2885362 w 4102341"/>
              <a:gd name="connsiteY129" fmla="*/ 1355116 h 2123120"/>
              <a:gd name="connsiteX130" fmla="*/ 2883168 w 4102341"/>
              <a:gd name="connsiteY130" fmla="*/ 1355116 h 2123120"/>
              <a:gd name="connsiteX131" fmla="*/ 2883168 w 4102341"/>
              <a:gd name="connsiteY131" fmla="*/ 1398966 h 2123120"/>
              <a:gd name="connsiteX132" fmla="*/ 2832699 w 4102341"/>
              <a:gd name="connsiteY132" fmla="*/ 1450711 h 2123120"/>
              <a:gd name="connsiteX133" fmla="*/ 2794829 w 4102341"/>
              <a:gd name="connsiteY133" fmla="*/ 1450711 h 2123120"/>
              <a:gd name="connsiteX134" fmla="*/ 2794829 w 4102341"/>
              <a:gd name="connsiteY134" fmla="*/ 1264543 h 2123120"/>
              <a:gd name="connsiteX135" fmla="*/ 2797023 w 4102341"/>
              <a:gd name="connsiteY135" fmla="*/ 1264543 h 2123120"/>
              <a:gd name="connsiteX136" fmla="*/ 2797023 w 4102341"/>
              <a:gd name="connsiteY136" fmla="*/ 1220696 h 2123120"/>
              <a:gd name="connsiteX137" fmla="*/ 2847493 w 4102341"/>
              <a:gd name="connsiteY137" fmla="*/ 1168955 h 2123120"/>
              <a:gd name="connsiteX138" fmla="*/ 1599124 w 4102341"/>
              <a:gd name="connsiteY138" fmla="*/ 1159540 h 2123120"/>
              <a:gd name="connsiteX139" fmla="*/ 1798524 w 4102341"/>
              <a:gd name="connsiteY139" fmla="*/ 1159540 h 2123120"/>
              <a:gd name="connsiteX140" fmla="*/ 2121159 w 4102341"/>
              <a:gd name="connsiteY140" fmla="*/ 1159540 h 2123120"/>
              <a:gd name="connsiteX141" fmla="*/ 2121159 w 4102341"/>
              <a:gd name="connsiteY141" fmla="*/ 1186684 h 2123120"/>
              <a:gd name="connsiteX142" fmla="*/ 2044181 w 4102341"/>
              <a:gd name="connsiteY142" fmla="*/ 1263661 h 2123120"/>
              <a:gd name="connsiteX143" fmla="*/ 1522147 w 4102341"/>
              <a:gd name="connsiteY143" fmla="*/ 1263661 h 2123120"/>
              <a:gd name="connsiteX144" fmla="*/ 1522147 w 4102341"/>
              <a:gd name="connsiteY144" fmla="*/ 1449824 h 2123120"/>
              <a:gd name="connsiteX145" fmla="*/ 1519952 w 4102341"/>
              <a:gd name="connsiteY145" fmla="*/ 1449824 h 2123120"/>
              <a:gd name="connsiteX146" fmla="*/ 1519952 w 4102341"/>
              <a:gd name="connsiteY146" fmla="*/ 1493674 h 2123120"/>
              <a:gd name="connsiteX147" fmla="*/ 1469483 w 4102341"/>
              <a:gd name="connsiteY147" fmla="*/ 1545418 h 2123120"/>
              <a:gd name="connsiteX148" fmla="*/ 1431613 w 4102341"/>
              <a:gd name="connsiteY148" fmla="*/ 1545418 h 2123120"/>
              <a:gd name="connsiteX149" fmla="*/ 1431613 w 4102341"/>
              <a:gd name="connsiteY149" fmla="*/ 1359253 h 2123120"/>
              <a:gd name="connsiteX150" fmla="*/ 1433807 w 4102341"/>
              <a:gd name="connsiteY150" fmla="*/ 1359253 h 2123120"/>
              <a:gd name="connsiteX151" fmla="*/ 1433807 w 4102341"/>
              <a:gd name="connsiteY151" fmla="*/ 1315402 h 2123120"/>
              <a:gd name="connsiteX152" fmla="*/ 1484277 w 4102341"/>
              <a:gd name="connsiteY152" fmla="*/ 1263659 h 2123120"/>
              <a:gd name="connsiteX153" fmla="*/ 1522146 w 4102341"/>
              <a:gd name="connsiteY153" fmla="*/ 1263659 h 2123120"/>
              <a:gd name="connsiteX154" fmla="*/ 1522146 w 4102341"/>
              <a:gd name="connsiteY154" fmla="*/ 1236515 h 2123120"/>
              <a:gd name="connsiteX155" fmla="*/ 1599124 w 4102341"/>
              <a:gd name="connsiteY155" fmla="*/ 1159540 h 2123120"/>
              <a:gd name="connsiteX156" fmla="*/ 2962340 w 4102341"/>
              <a:gd name="connsiteY156" fmla="*/ 1064842 h 2123120"/>
              <a:gd name="connsiteX157" fmla="*/ 3161740 w 4102341"/>
              <a:gd name="connsiteY157" fmla="*/ 1064842 h 2123120"/>
              <a:gd name="connsiteX158" fmla="*/ 3173419 w 4102341"/>
              <a:gd name="connsiteY158" fmla="*/ 1065691 h 2123120"/>
              <a:gd name="connsiteX159" fmla="*/ 3173419 w 4102341"/>
              <a:gd name="connsiteY159" fmla="*/ 1064842 h 2123120"/>
              <a:gd name="connsiteX160" fmla="*/ 3526775 w 4102341"/>
              <a:gd name="connsiteY160" fmla="*/ 1064842 h 2123120"/>
              <a:gd name="connsiteX161" fmla="*/ 3526775 w 4102341"/>
              <a:gd name="connsiteY161" fmla="*/ 1091984 h 2123120"/>
              <a:gd name="connsiteX162" fmla="*/ 3449797 w 4102341"/>
              <a:gd name="connsiteY162" fmla="*/ 1168955 h 2123120"/>
              <a:gd name="connsiteX163" fmla="*/ 3250397 w 4102341"/>
              <a:gd name="connsiteY163" fmla="*/ 1168955 h 2123120"/>
              <a:gd name="connsiteX164" fmla="*/ 3238718 w 4102341"/>
              <a:gd name="connsiteY164" fmla="*/ 1168106 h 2123120"/>
              <a:gd name="connsiteX165" fmla="*/ 3238718 w 4102341"/>
              <a:gd name="connsiteY165" fmla="*/ 1168955 h 2123120"/>
              <a:gd name="connsiteX166" fmla="*/ 2885362 w 4102341"/>
              <a:gd name="connsiteY166" fmla="*/ 1168955 h 2123120"/>
              <a:gd name="connsiteX167" fmla="*/ 2885362 w 4102341"/>
              <a:gd name="connsiteY167" fmla="*/ 1141819 h 2123120"/>
              <a:gd name="connsiteX168" fmla="*/ 2962340 w 4102341"/>
              <a:gd name="connsiteY168" fmla="*/ 1064842 h 2123120"/>
              <a:gd name="connsiteX169" fmla="*/ 2173823 w 4102341"/>
              <a:gd name="connsiteY169" fmla="*/ 877781 h 2123120"/>
              <a:gd name="connsiteX170" fmla="*/ 2211692 w 4102341"/>
              <a:gd name="connsiteY170" fmla="*/ 877781 h 2123120"/>
              <a:gd name="connsiteX171" fmla="*/ 2211692 w 4102341"/>
              <a:gd name="connsiteY171" fmla="*/ 1063945 h 2123120"/>
              <a:gd name="connsiteX172" fmla="*/ 2209498 w 4102341"/>
              <a:gd name="connsiteY172" fmla="*/ 1063945 h 2123120"/>
              <a:gd name="connsiteX173" fmla="*/ 2209498 w 4102341"/>
              <a:gd name="connsiteY173" fmla="*/ 1107796 h 2123120"/>
              <a:gd name="connsiteX174" fmla="*/ 2159028 w 4102341"/>
              <a:gd name="connsiteY174" fmla="*/ 1159539 h 2123120"/>
              <a:gd name="connsiteX175" fmla="*/ 2121159 w 4102341"/>
              <a:gd name="connsiteY175" fmla="*/ 1159539 h 2123120"/>
              <a:gd name="connsiteX176" fmla="*/ 2121159 w 4102341"/>
              <a:gd name="connsiteY176" fmla="*/ 973375 h 2123120"/>
              <a:gd name="connsiteX177" fmla="*/ 2123353 w 4102341"/>
              <a:gd name="connsiteY177" fmla="*/ 973375 h 2123120"/>
              <a:gd name="connsiteX178" fmla="*/ 2123353 w 4102341"/>
              <a:gd name="connsiteY178" fmla="*/ 929524 h 2123120"/>
              <a:gd name="connsiteX179" fmla="*/ 2173823 w 4102341"/>
              <a:gd name="connsiteY179" fmla="*/ 877781 h 2123120"/>
              <a:gd name="connsiteX180" fmla="*/ 2441438 w 4102341"/>
              <a:gd name="connsiteY180" fmla="*/ 772011 h 2123120"/>
              <a:gd name="connsiteX181" fmla="*/ 2794794 w 4102341"/>
              <a:gd name="connsiteY181" fmla="*/ 772011 h 2123120"/>
              <a:gd name="connsiteX182" fmla="*/ 2794794 w 4102341"/>
              <a:gd name="connsiteY182" fmla="*/ 799158 h 2123120"/>
              <a:gd name="connsiteX183" fmla="*/ 2717816 w 4102341"/>
              <a:gd name="connsiteY183" fmla="*/ 876139 h 2123120"/>
              <a:gd name="connsiteX184" fmla="*/ 2565084 w 4102341"/>
              <a:gd name="connsiteY184" fmla="*/ 876139 h 2123120"/>
              <a:gd name="connsiteX185" fmla="*/ 2565084 w 4102341"/>
              <a:gd name="connsiteY185" fmla="*/ 877782 h 2123120"/>
              <a:gd name="connsiteX186" fmla="*/ 2211728 w 4102341"/>
              <a:gd name="connsiteY186" fmla="*/ 877782 h 2123120"/>
              <a:gd name="connsiteX187" fmla="*/ 2211728 w 4102341"/>
              <a:gd name="connsiteY187" fmla="*/ 850637 h 2123120"/>
              <a:gd name="connsiteX188" fmla="*/ 2288706 w 4102341"/>
              <a:gd name="connsiteY188" fmla="*/ 773658 h 2123120"/>
              <a:gd name="connsiteX189" fmla="*/ 2441438 w 4102341"/>
              <a:gd name="connsiteY189" fmla="*/ 773658 h 2123120"/>
              <a:gd name="connsiteX190" fmla="*/ 3875211 w 4102341"/>
              <a:gd name="connsiteY190" fmla="*/ 678715 h 2123120"/>
              <a:gd name="connsiteX191" fmla="*/ 4102341 w 4102341"/>
              <a:gd name="connsiteY191" fmla="*/ 678715 h 2123120"/>
              <a:gd name="connsiteX192" fmla="*/ 4102341 w 4102341"/>
              <a:gd name="connsiteY192" fmla="*/ 782842 h 2123120"/>
              <a:gd name="connsiteX193" fmla="*/ 3970699 w 4102341"/>
              <a:gd name="connsiteY193" fmla="*/ 782842 h 2123120"/>
              <a:gd name="connsiteX194" fmla="*/ 3970699 w 4102341"/>
              <a:gd name="connsiteY194" fmla="*/ 783125 h 2123120"/>
              <a:gd name="connsiteX195" fmla="*/ 3617343 w 4102341"/>
              <a:gd name="connsiteY195" fmla="*/ 783125 h 2123120"/>
              <a:gd name="connsiteX196" fmla="*/ 3617343 w 4102341"/>
              <a:gd name="connsiteY196" fmla="*/ 969288 h 2123120"/>
              <a:gd name="connsiteX197" fmla="*/ 3615149 w 4102341"/>
              <a:gd name="connsiteY197" fmla="*/ 969288 h 2123120"/>
              <a:gd name="connsiteX198" fmla="*/ 3615149 w 4102341"/>
              <a:gd name="connsiteY198" fmla="*/ 1013137 h 2123120"/>
              <a:gd name="connsiteX199" fmla="*/ 3564680 w 4102341"/>
              <a:gd name="connsiteY199" fmla="*/ 1064876 h 2123120"/>
              <a:gd name="connsiteX200" fmla="*/ 3526810 w 4102341"/>
              <a:gd name="connsiteY200" fmla="*/ 1064876 h 2123120"/>
              <a:gd name="connsiteX201" fmla="*/ 3526810 w 4102341"/>
              <a:gd name="connsiteY201" fmla="*/ 878720 h 2123120"/>
              <a:gd name="connsiteX202" fmla="*/ 3529004 w 4102341"/>
              <a:gd name="connsiteY202" fmla="*/ 878720 h 2123120"/>
              <a:gd name="connsiteX203" fmla="*/ 3529004 w 4102341"/>
              <a:gd name="connsiteY203" fmla="*/ 834869 h 2123120"/>
              <a:gd name="connsiteX204" fmla="*/ 3579474 w 4102341"/>
              <a:gd name="connsiteY204" fmla="*/ 783124 h 2123120"/>
              <a:gd name="connsiteX205" fmla="*/ 3617343 w 4102341"/>
              <a:gd name="connsiteY205" fmla="*/ 783124 h 2123120"/>
              <a:gd name="connsiteX206" fmla="*/ 3617343 w 4102341"/>
              <a:gd name="connsiteY206" fmla="*/ 755980 h 2123120"/>
              <a:gd name="connsiteX207" fmla="*/ 3694321 w 4102341"/>
              <a:gd name="connsiteY207" fmla="*/ 678999 h 2123120"/>
              <a:gd name="connsiteX208" fmla="*/ 3875211 w 4102341"/>
              <a:gd name="connsiteY208" fmla="*/ 678999 h 2123120"/>
              <a:gd name="connsiteX209" fmla="*/ 2847493 w 4102341"/>
              <a:gd name="connsiteY209" fmla="*/ 490253 h 2123120"/>
              <a:gd name="connsiteX210" fmla="*/ 2885362 w 4102341"/>
              <a:gd name="connsiteY210" fmla="*/ 490253 h 2123120"/>
              <a:gd name="connsiteX211" fmla="*/ 2885362 w 4102341"/>
              <a:gd name="connsiteY211" fmla="*/ 676417 h 2123120"/>
              <a:gd name="connsiteX212" fmla="*/ 2883168 w 4102341"/>
              <a:gd name="connsiteY212" fmla="*/ 676417 h 2123120"/>
              <a:gd name="connsiteX213" fmla="*/ 2883168 w 4102341"/>
              <a:gd name="connsiteY213" fmla="*/ 720266 h 2123120"/>
              <a:gd name="connsiteX214" fmla="*/ 2832699 w 4102341"/>
              <a:gd name="connsiteY214" fmla="*/ 772011 h 2123120"/>
              <a:gd name="connsiteX215" fmla="*/ 2794829 w 4102341"/>
              <a:gd name="connsiteY215" fmla="*/ 772011 h 2123120"/>
              <a:gd name="connsiteX216" fmla="*/ 2794829 w 4102341"/>
              <a:gd name="connsiteY216" fmla="*/ 585849 h 2123120"/>
              <a:gd name="connsiteX217" fmla="*/ 2797023 w 4102341"/>
              <a:gd name="connsiteY217" fmla="*/ 585849 h 2123120"/>
              <a:gd name="connsiteX218" fmla="*/ 2797023 w 4102341"/>
              <a:gd name="connsiteY218" fmla="*/ 541996 h 2123120"/>
              <a:gd name="connsiteX219" fmla="*/ 2847493 w 4102341"/>
              <a:gd name="connsiteY219" fmla="*/ 490253 h 2123120"/>
              <a:gd name="connsiteX220" fmla="*/ 2962340 w 4102341"/>
              <a:gd name="connsiteY220" fmla="*/ 386129 h 2123120"/>
              <a:gd name="connsiteX221" fmla="*/ 3161740 w 4102341"/>
              <a:gd name="connsiteY221" fmla="*/ 386129 h 2123120"/>
              <a:gd name="connsiteX222" fmla="*/ 3173419 w 4102341"/>
              <a:gd name="connsiteY222" fmla="*/ 386981 h 2123120"/>
              <a:gd name="connsiteX223" fmla="*/ 3173419 w 4102341"/>
              <a:gd name="connsiteY223" fmla="*/ 386129 h 2123120"/>
              <a:gd name="connsiteX224" fmla="*/ 3526775 w 4102341"/>
              <a:gd name="connsiteY224" fmla="*/ 386129 h 2123120"/>
              <a:gd name="connsiteX225" fmla="*/ 3526775 w 4102341"/>
              <a:gd name="connsiteY225" fmla="*/ 413275 h 2123120"/>
              <a:gd name="connsiteX226" fmla="*/ 3449797 w 4102341"/>
              <a:gd name="connsiteY226" fmla="*/ 490253 h 2123120"/>
              <a:gd name="connsiteX227" fmla="*/ 3250397 w 4102341"/>
              <a:gd name="connsiteY227" fmla="*/ 490253 h 2123120"/>
              <a:gd name="connsiteX228" fmla="*/ 3238718 w 4102341"/>
              <a:gd name="connsiteY228" fmla="*/ 489403 h 2123120"/>
              <a:gd name="connsiteX229" fmla="*/ 3238718 w 4102341"/>
              <a:gd name="connsiteY229" fmla="*/ 490253 h 2123120"/>
              <a:gd name="connsiteX230" fmla="*/ 2885362 w 4102341"/>
              <a:gd name="connsiteY230" fmla="*/ 490253 h 2123120"/>
              <a:gd name="connsiteX231" fmla="*/ 2885362 w 4102341"/>
              <a:gd name="connsiteY231" fmla="*/ 463109 h 2123120"/>
              <a:gd name="connsiteX232" fmla="*/ 2962340 w 4102341"/>
              <a:gd name="connsiteY232" fmla="*/ 386129 h 2123120"/>
              <a:gd name="connsiteX233" fmla="*/ 3579474 w 4102341"/>
              <a:gd name="connsiteY233" fmla="*/ 104407 h 2123120"/>
              <a:gd name="connsiteX234" fmla="*/ 3617343 w 4102341"/>
              <a:gd name="connsiteY234" fmla="*/ 104407 h 2123120"/>
              <a:gd name="connsiteX235" fmla="*/ 3617343 w 4102341"/>
              <a:gd name="connsiteY235" fmla="*/ 290571 h 2123120"/>
              <a:gd name="connsiteX236" fmla="*/ 3615149 w 4102341"/>
              <a:gd name="connsiteY236" fmla="*/ 290571 h 2123120"/>
              <a:gd name="connsiteX237" fmla="*/ 3615149 w 4102341"/>
              <a:gd name="connsiteY237" fmla="*/ 334423 h 2123120"/>
              <a:gd name="connsiteX238" fmla="*/ 3564680 w 4102341"/>
              <a:gd name="connsiteY238" fmla="*/ 386164 h 2123120"/>
              <a:gd name="connsiteX239" fmla="*/ 3526810 w 4102341"/>
              <a:gd name="connsiteY239" fmla="*/ 386164 h 2123120"/>
              <a:gd name="connsiteX240" fmla="*/ 3526810 w 4102341"/>
              <a:gd name="connsiteY240" fmla="*/ 200001 h 2123120"/>
              <a:gd name="connsiteX241" fmla="*/ 3529004 w 4102341"/>
              <a:gd name="connsiteY241" fmla="*/ 200001 h 2123120"/>
              <a:gd name="connsiteX242" fmla="*/ 3529004 w 4102341"/>
              <a:gd name="connsiteY242" fmla="*/ 156149 h 2123120"/>
              <a:gd name="connsiteX243" fmla="*/ 3579474 w 4102341"/>
              <a:gd name="connsiteY243" fmla="*/ 104407 h 2123120"/>
              <a:gd name="connsiteX244" fmla="*/ 3875211 w 4102341"/>
              <a:gd name="connsiteY244" fmla="*/ 0 h 2123120"/>
              <a:gd name="connsiteX245" fmla="*/ 4102341 w 4102341"/>
              <a:gd name="connsiteY245" fmla="*/ 0 h 2123120"/>
              <a:gd name="connsiteX246" fmla="*/ 4102341 w 4102341"/>
              <a:gd name="connsiteY246" fmla="*/ 104124 h 2123120"/>
              <a:gd name="connsiteX247" fmla="*/ 3970699 w 4102341"/>
              <a:gd name="connsiteY247" fmla="*/ 104124 h 2123120"/>
              <a:gd name="connsiteX248" fmla="*/ 3970699 w 4102341"/>
              <a:gd name="connsiteY248" fmla="*/ 104407 h 2123120"/>
              <a:gd name="connsiteX249" fmla="*/ 3617343 w 4102341"/>
              <a:gd name="connsiteY249" fmla="*/ 104407 h 2123120"/>
              <a:gd name="connsiteX250" fmla="*/ 3617343 w 4102341"/>
              <a:gd name="connsiteY250" fmla="*/ 77262 h 2123120"/>
              <a:gd name="connsiteX251" fmla="*/ 3694321 w 4102341"/>
              <a:gd name="connsiteY251" fmla="*/ 282 h 2123120"/>
              <a:gd name="connsiteX252" fmla="*/ 3875211 w 4102341"/>
              <a:gd name="connsiteY252" fmla="*/ 282 h 212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4102341" h="2123120">
                <a:moveTo>
                  <a:pt x="3875211" y="2036102"/>
                </a:moveTo>
                <a:lnTo>
                  <a:pt x="4102341" y="2036102"/>
                </a:lnTo>
                <a:lnTo>
                  <a:pt x="4102341" y="2123120"/>
                </a:lnTo>
                <a:lnTo>
                  <a:pt x="3617343" y="2123120"/>
                </a:lnTo>
                <a:lnTo>
                  <a:pt x="3617343" y="2113363"/>
                </a:lnTo>
                <a:cubicBezTo>
                  <a:pt x="3617343" y="2068556"/>
                  <a:pt x="3649515" y="2036391"/>
                  <a:pt x="3694321" y="2036391"/>
                </a:cubicBezTo>
                <a:lnTo>
                  <a:pt x="3875211" y="2036391"/>
                </a:lnTo>
                <a:close/>
                <a:moveTo>
                  <a:pt x="50469" y="2035705"/>
                </a:moveTo>
                <a:lnTo>
                  <a:pt x="88338" y="2035705"/>
                </a:lnTo>
                <a:lnTo>
                  <a:pt x="88338" y="2123120"/>
                </a:lnTo>
                <a:lnTo>
                  <a:pt x="0" y="2123120"/>
                </a:lnTo>
                <a:lnTo>
                  <a:pt x="0" y="2087448"/>
                </a:lnTo>
                <a:cubicBezTo>
                  <a:pt x="0" y="2057790"/>
                  <a:pt x="21447" y="2035705"/>
                  <a:pt x="50469" y="2035705"/>
                </a:cubicBezTo>
                <a:close/>
                <a:moveTo>
                  <a:pt x="165352" y="1931547"/>
                </a:moveTo>
                <a:lnTo>
                  <a:pt x="364751" y="1931547"/>
                </a:lnTo>
                <a:cubicBezTo>
                  <a:pt x="368750" y="1931547"/>
                  <a:pt x="372643" y="1931901"/>
                  <a:pt x="376430" y="1932396"/>
                </a:cubicBezTo>
                <a:lnTo>
                  <a:pt x="376430" y="1931547"/>
                </a:lnTo>
                <a:lnTo>
                  <a:pt x="729786" y="1931547"/>
                </a:lnTo>
                <a:lnTo>
                  <a:pt x="729786" y="1958692"/>
                </a:lnTo>
                <a:cubicBezTo>
                  <a:pt x="729786" y="2003498"/>
                  <a:pt x="697614" y="2035671"/>
                  <a:pt x="652808" y="2035671"/>
                </a:cubicBezTo>
                <a:lnTo>
                  <a:pt x="453408" y="2035671"/>
                </a:lnTo>
                <a:cubicBezTo>
                  <a:pt x="449409" y="2035671"/>
                  <a:pt x="445516" y="2035317"/>
                  <a:pt x="441729" y="2034820"/>
                </a:cubicBezTo>
                <a:lnTo>
                  <a:pt x="441729" y="2035671"/>
                </a:lnTo>
                <a:lnTo>
                  <a:pt x="88374" y="2035671"/>
                </a:lnTo>
                <a:lnTo>
                  <a:pt x="88374" y="2008524"/>
                </a:lnTo>
                <a:cubicBezTo>
                  <a:pt x="88374" y="1963718"/>
                  <a:pt x="120545" y="1931547"/>
                  <a:pt x="165352" y="1931547"/>
                </a:cubicBezTo>
                <a:close/>
                <a:moveTo>
                  <a:pt x="2847493" y="1847675"/>
                </a:moveTo>
                <a:lnTo>
                  <a:pt x="2885362" y="1847675"/>
                </a:lnTo>
                <a:lnTo>
                  <a:pt x="2885362" y="2033839"/>
                </a:lnTo>
                <a:lnTo>
                  <a:pt x="2883168" y="2033839"/>
                </a:lnTo>
                <a:lnTo>
                  <a:pt x="2883168" y="2077688"/>
                </a:lnTo>
                <a:cubicBezTo>
                  <a:pt x="2883168" y="2092516"/>
                  <a:pt x="2877806" y="2105452"/>
                  <a:pt x="2868816" y="2114680"/>
                </a:cubicBezTo>
                <a:lnTo>
                  <a:pt x="2856363" y="2123120"/>
                </a:lnTo>
                <a:lnTo>
                  <a:pt x="2794829" y="2123120"/>
                </a:lnTo>
                <a:lnTo>
                  <a:pt x="2794829" y="1943268"/>
                </a:lnTo>
                <a:lnTo>
                  <a:pt x="2797023" y="1943268"/>
                </a:lnTo>
                <a:lnTo>
                  <a:pt x="2797023" y="1899416"/>
                </a:lnTo>
                <a:cubicBezTo>
                  <a:pt x="2797023" y="1869760"/>
                  <a:pt x="2818471" y="1847675"/>
                  <a:pt x="2847493" y="1847675"/>
                </a:cubicBezTo>
                <a:close/>
                <a:moveTo>
                  <a:pt x="1599124" y="1838255"/>
                </a:moveTo>
                <a:lnTo>
                  <a:pt x="1798524" y="1838255"/>
                </a:lnTo>
                <a:lnTo>
                  <a:pt x="2121159" y="1838255"/>
                </a:lnTo>
                <a:lnTo>
                  <a:pt x="2121159" y="1865401"/>
                </a:lnTo>
                <a:cubicBezTo>
                  <a:pt x="2121159" y="1910209"/>
                  <a:pt x="2088987" y="1942380"/>
                  <a:pt x="2044181" y="1942380"/>
                </a:cubicBezTo>
                <a:lnTo>
                  <a:pt x="1522147" y="1942380"/>
                </a:lnTo>
                <a:lnTo>
                  <a:pt x="1522147" y="2123120"/>
                </a:lnTo>
                <a:lnTo>
                  <a:pt x="1431613" y="2123120"/>
                </a:lnTo>
                <a:lnTo>
                  <a:pt x="1431613" y="2037971"/>
                </a:lnTo>
                <a:lnTo>
                  <a:pt x="1433807" y="2037971"/>
                </a:lnTo>
                <a:lnTo>
                  <a:pt x="1433807" y="1994124"/>
                </a:lnTo>
                <a:cubicBezTo>
                  <a:pt x="1433807" y="1964465"/>
                  <a:pt x="1455255" y="1942380"/>
                  <a:pt x="1484277" y="1942380"/>
                </a:cubicBezTo>
                <a:lnTo>
                  <a:pt x="1522146" y="1942380"/>
                </a:lnTo>
                <a:lnTo>
                  <a:pt x="1522146" y="1915234"/>
                </a:lnTo>
                <a:cubicBezTo>
                  <a:pt x="1522146" y="1870426"/>
                  <a:pt x="1554317" y="1838255"/>
                  <a:pt x="1599124" y="1838255"/>
                </a:cubicBezTo>
                <a:close/>
                <a:moveTo>
                  <a:pt x="2962340" y="1743548"/>
                </a:moveTo>
                <a:lnTo>
                  <a:pt x="3161740" y="1743548"/>
                </a:lnTo>
                <a:cubicBezTo>
                  <a:pt x="3165739" y="1743548"/>
                  <a:pt x="3169632" y="1743904"/>
                  <a:pt x="3173419" y="1744396"/>
                </a:cubicBezTo>
                <a:lnTo>
                  <a:pt x="3173419" y="1743548"/>
                </a:lnTo>
                <a:lnTo>
                  <a:pt x="3526775" y="1743548"/>
                </a:lnTo>
                <a:lnTo>
                  <a:pt x="3526775" y="1770698"/>
                </a:lnTo>
                <a:cubicBezTo>
                  <a:pt x="3526775" y="1815503"/>
                  <a:pt x="3494603" y="1847675"/>
                  <a:pt x="3449797" y="1847675"/>
                </a:cubicBezTo>
                <a:lnTo>
                  <a:pt x="3250397" y="1847675"/>
                </a:lnTo>
                <a:cubicBezTo>
                  <a:pt x="3246398" y="1847675"/>
                  <a:pt x="3242505" y="1847322"/>
                  <a:pt x="3238718" y="1846827"/>
                </a:cubicBezTo>
                <a:lnTo>
                  <a:pt x="3238718" y="1847675"/>
                </a:lnTo>
                <a:lnTo>
                  <a:pt x="2885362" y="1847675"/>
                </a:lnTo>
                <a:lnTo>
                  <a:pt x="2885362" y="1820531"/>
                </a:lnTo>
                <a:cubicBezTo>
                  <a:pt x="2885362" y="1775723"/>
                  <a:pt x="2917534" y="1743548"/>
                  <a:pt x="2962340" y="1743548"/>
                </a:cubicBezTo>
                <a:close/>
                <a:moveTo>
                  <a:pt x="2173823" y="1556497"/>
                </a:moveTo>
                <a:lnTo>
                  <a:pt x="2211692" y="1556497"/>
                </a:lnTo>
                <a:lnTo>
                  <a:pt x="2211692" y="1742662"/>
                </a:lnTo>
                <a:lnTo>
                  <a:pt x="2209498" y="1742662"/>
                </a:lnTo>
                <a:lnTo>
                  <a:pt x="2209498" y="1786512"/>
                </a:lnTo>
                <a:cubicBezTo>
                  <a:pt x="2209498" y="1816170"/>
                  <a:pt x="2188050" y="1838255"/>
                  <a:pt x="2159028" y="1838255"/>
                </a:cubicBezTo>
                <a:lnTo>
                  <a:pt x="2121159" y="1838255"/>
                </a:lnTo>
                <a:lnTo>
                  <a:pt x="2121159" y="1652091"/>
                </a:lnTo>
                <a:lnTo>
                  <a:pt x="2123353" y="1652091"/>
                </a:lnTo>
                <a:lnTo>
                  <a:pt x="2123353" y="1608240"/>
                </a:lnTo>
                <a:cubicBezTo>
                  <a:pt x="2123353" y="1578583"/>
                  <a:pt x="2144801" y="1556497"/>
                  <a:pt x="2173823" y="1556497"/>
                </a:cubicBezTo>
                <a:close/>
                <a:moveTo>
                  <a:pt x="1078222" y="1545422"/>
                </a:moveTo>
                <a:lnTo>
                  <a:pt x="1431577" y="1545422"/>
                </a:lnTo>
                <a:lnTo>
                  <a:pt x="1431577" y="1572565"/>
                </a:lnTo>
                <a:cubicBezTo>
                  <a:pt x="1431577" y="1617370"/>
                  <a:pt x="1399406" y="1649544"/>
                  <a:pt x="1354599" y="1649544"/>
                </a:cubicBezTo>
                <a:lnTo>
                  <a:pt x="1173710" y="1649544"/>
                </a:lnTo>
                <a:lnTo>
                  <a:pt x="1173710" y="1649826"/>
                </a:lnTo>
                <a:lnTo>
                  <a:pt x="820354" y="1649826"/>
                </a:lnTo>
                <a:lnTo>
                  <a:pt x="820354" y="1835987"/>
                </a:lnTo>
                <a:lnTo>
                  <a:pt x="818160" y="1835987"/>
                </a:lnTo>
                <a:lnTo>
                  <a:pt x="818160" y="1879838"/>
                </a:lnTo>
                <a:cubicBezTo>
                  <a:pt x="818160" y="1909498"/>
                  <a:pt x="796712" y="1931581"/>
                  <a:pt x="767690" y="1931581"/>
                </a:cubicBezTo>
                <a:lnTo>
                  <a:pt x="729821" y="1931581"/>
                </a:lnTo>
                <a:lnTo>
                  <a:pt x="729821" y="1745419"/>
                </a:lnTo>
                <a:lnTo>
                  <a:pt x="732015" y="1745419"/>
                </a:lnTo>
                <a:lnTo>
                  <a:pt x="732015" y="1701568"/>
                </a:lnTo>
                <a:cubicBezTo>
                  <a:pt x="732015" y="1671910"/>
                  <a:pt x="753463" y="1649824"/>
                  <a:pt x="782485" y="1649824"/>
                </a:cubicBezTo>
                <a:lnTo>
                  <a:pt x="820354" y="1649824"/>
                </a:lnTo>
                <a:lnTo>
                  <a:pt x="820354" y="1622680"/>
                </a:lnTo>
                <a:cubicBezTo>
                  <a:pt x="820354" y="1577873"/>
                  <a:pt x="852525" y="1545701"/>
                  <a:pt x="897332" y="1545701"/>
                </a:cubicBezTo>
                <a:lnTo>
                  <a:pt x="1078222" y="1545701"/>
                </a:lnTo>
                <a:close/>
                <a:moveTo>
                  <a:pt x="3579474" y="1461825"/>
                </a:moveTo>
                <a:lnTo>
                  <a:pt x="3617343" y="1461825"/>
                </a:lnTo>
                <a:lnTo>
                  <a:pt x="3617343" y="1647989"/>
                </a:lnTo>
                <a:lnTo>
                  <a:pt x="3615149" y="1647989"/>
                </a:lnTo>
                <a:lnTo>
                  <a:pt x="3615149" y="1691841"/>
                </a:lnTo>
                <a:cubicBezTo>
                  <a:pt x="3615149" y="1721501"/>
                  <a:pt x="3593701" y="1743582"/>
                  <a:pt x="3564680" y="1743582"/>
                </a:cubicBezTo>
                <a:lnTo>
                  <a:pt x="3526810" y="1743582"/>
                </a:lnTo>
                <a:lnTo>
                  <a:pt x="3526810" y="1557416"/>
                </a:lnTo>
                <a:lnTo>
                  <a:pt x="3529004" y="1557416"/>
                </a:lnTo>
                <a:lnTo>
                  <a:pt x="3529004" y="1513568"/>
                </a:lnTo>
                <a:cubicBezTo>
                  <a:pt x="3529004" y="1483910"/>
                  <a:pt x="3550452" y="1461825"/>
                  <a:pt x="3579474" y="1461825"/>
                </a:cubicBezTo>
                <a:close/>
                <a:moveTo>
                  <a:pt x="2441438" y="1450711"/>
                </a:moveTo>
                <a:lnTo>
                  <a:pt x="2794794" y="1450711"/>
                </a:lnTo>
                <a:lnTo>
                  <a:pt x="2794794" y="1477859"/>
                </a:lnTo>
                <a:cubicBezTo>
                  <a:pt x="2794794" y="1522664"/>
                  <a:pt x="2762622" y="1554836"/>
                  <a:pt x="2717816" y="1554836"/>
                </a:cubicBezTo>
                <a:lnTo>
                  <a:pt x="2565084" y="1554836"/>
                </a:lnTo>
                <a:lnTo>
                  <a:pt x="2565084" y="1556497"/>
                </a:lnTo>
                <a:lnTo>
                  <a:pt x="2211728" y="1556497"/>
                </a:lnTo>
                <a:lnTo>
                  <a:pt x="2211728" y="1529352"/>
                </a:lnTo>
                <a:cubicBezTo>
                  <a:pt x="2211728" y="1484544"/>
                  <a:pt x="2243899" y="1452372"/>
                  <a:pt x="2288706" y="1452372"/>
                </a:cubicBezTo>
                <a:lnTo>
                  <a:pt x="2441438" y="1452372"/>
                </a:lnTo>
                <a:close/>
                <a:moveTo>
                  <a:pt x="3875211" y="1357380"/>
                </a:moveTo>
                <a:lnTo>
                  <a:pt x="4102341" y="1357380"/>
                </a:lnTo>
                <a:lnTo>
                  <a:pt x="4102341" y="1461506"/>
                </a:lnTo>
                <a:lnTo>
                  <a:pt x="3970699" y="1461506"/>
                </a:lnTo>
                <a:lnTo>
                  <a:pt x="3970699" y="1461792"/>
                </a:lnTo>
                <a:lnTo>
                  <a:pt x="3617343" y="1461792"/>
                </a:lnTo>
                <a:lnTo>
                  <a:pt x="3617343" y="1434643"/>
                </a:lnTo>
                <a:cubicBezTo>
                  <a:pt x="3617343" y="1389836"/>
                  <a:pt x="3649515" y="1357662"/>
                  <a:pt x="3694321" y="1357662"/>
                </a:cubicBezTo>
                <a:lnTo>
                  <a:pt x="3875211" y="1357662"/>
                </a:lnTo>
                <a:close/>
                <a:moveTo>
                  <a:pt x="2847493" y="1168955"/>
                </a:moveTo>
                <a:lnTo>
                  <a:pt x="2885362" y="1168955"/>
                </a:lnTo>
                <a:lnTo>
                  <a:pt x="2885362" y="1355116"/>
                </a:lnTo>
                <a:lnTo>
                  <a:pt x="2883168" y="1355116"/>
                </a:lnTo>
                <a:lnTo>
                  <a:pt x="2883168" y="1398966"/>
                </a:lnTo>
                <a:cubicBezTo>
                  <a:pt x="2883168" y="1428626"/>
                  <a:pt x="2861720" y="1450711"/>
                  <a:pt x="2832699" y="1450711"/>
                </a:cubicBezTo>
                <a:lnTo>
                  <a:pt x="2794829" y="1450711"/>
                </a:lnTo>
                <a:lnTo>
                  <a:pt x="2794829" y="1264543"/>
                </a:lnTo>
                <a:lnTo>
                  <a:pt x="2797023" y="1264543"/>
                </a:lnTo>
                <a:lnTo>
                  <a:pt x="2797023" y="1220696"/>
                </a:lnTo>
                <a:cubicBezTo>
                  <a:pt x="2797023" y="1191041"/>
                  <a:pt x="2818471" y="1168955"/>
                  <a:pt x="2847493" y="1168955"/>
                </a:cubicBezTo>
                <a:close/>
                <a:moveTo>
                  <a:pt x="1599124" y="1159540"/>
                </a:moveTo>
                <a:lnTo>
                  <a:pt x="1798524" y="1159540"/>
                </a:lnTo>
                <a:lnTo>
                  <a:pt x="2121159" y="1159540"/>
                </a:lnTo>
                <a:lnTo>
                  <a:pt x="2121159" y="1186684"/>
                </a:lnTo>
                <a:cubicBezTo>
                  <a:pt x="2121159" y="1231489"/>
                  <a:pt x="2088987" y="1263661"/>
                  <a:pt x="2044181" y="1263661"/>
                </a:cubicBezTo>
                <a:lnTo>
                  <a:pt x="1522147" y="1263661"/>
                </a:lnTo>
                <a:lnTo>
                  <a:pt x="1522147" y="1449824"/>
                </a:lnTo>
                <a:lnTo>
                  <a:pt x="1519952" y="1449824"/>
                </a:lnTo>
                <a:lnTo>
                  <a:pt x="1519952" y="1493674"/>
                </a:lnTo>
                <a:cubicBezTo>
                  <a:pt x="1519952" y="1523334"/>
                  <a:pt x="1498504" y="1545418"/>
                  <a:pt x="1469483" y="1545418"/>
                </a:cubicBezTo>
                <a:lnTo>
                  <a:pt x="1431613" y="1545418"/>
                </a:lnTo>
                <a:lnTo>
                  <a:pt x="1431613" y="1359253"/>
                </a:lnTo>
                <a:lnTo>
                  <a:pt x="1433807" y="1359253"/>
                </a:lnTo>
                <a:lnTo>
                  <a:pt x="1433807" y="1315402"/>
                </a:lnTo>
                <a:cubicBezTo>
                  <a:pt x="1433807" y="1285744"/>
                  <a:pt x="1455255" y="1263659"/>
                  <a:pt x="1484277" y="1263659"/>
                </a:cubicBezTo>
                <a:lnTo>
                  <a:pt x="1522146" y="1263659"/>
                </a:lnTo>
                <a:lnTo>
                  <a:pt x="1522146" y="1236515"/>
                </a:lnTo>
                <a:cubicBezTo>
                  <a:pt x="1522146" y="1191708"/>
                  <a:pt x="1554317" y="1159540"/>
                  <a:pt x="1599124" y="1159540"/>
                </a:cubicBezTo>
                <a:close/>
                <a:moveTo>
                  <a:pt x="2962340" y="1064842"/>
                </a:moveTo>
                <a:lnTo>
                  <a:pt x="3161740" y="1064842"/>
                </a:lnTo>
                <a:cubicBezTo>
                  <a:pt x="3165739" y="1064842"/>
                  <a:pt x="3169632" y="1065195"/>
                  <a:pt x="3173419" y="1065691"/>
                </a:cubicBezTo>
                <a:lnTo>
                  <a:pt x="3173419" y="1064842"/>
                </a:lnTo>
                <a:lnTo>
                  <a:pt x="3526775" y="1064842"/>
                </a:lnTo>
                <a:lnTo>
                  <a:pt x="3526775" y="1091984"/>
                </a:lnTo>
                <a:cubicBezTo>
                  <a:pt x="3526775" y="1136794"/>
                  <a:pt x="3494603" y="1168955"/>
                  <a:pt x="3449797" y="1168955"/>
                </a:cubicBezTo>
                <a:lnTo>
                  <a:pt x="3250397" y="1168955"/>
                </a:lnTo>
                <a:cubicBezTo>
                  <a:pt x="3246398" y="1168955"/>
                  <a:pt x="3242505" y="1168602"/>
                  <a:pt x="3238718" y="1168106"/>
                </a:cubicBezTo>
                <a:lnTo>
                  <a:pt x="3238718" y="1168955"/>
                </a:lnTo>
                <a:lnTo>
                  <a:pt x="2885362" y="1168955"/>
                </a:lnTo>
                <a:lnTo>
                  <a:pt x="2885362" y="1141819"/>
                </a:lnTo>
                <a:cubicBezTo>
                  <a:pt x="2885362" y="1097010"/>
                  <a:pt x="2917534" y="1064842"/>
                  <a:pt x="2962340" y="1064842"/>
                </a:cubicBezTo>
                <a:close/>
                <a:moveTo>
                  <a:pt x="2173823" y="877781"/>
                </a:moveTo>
                <a:lnTo>
                  <a:pt x="2211692" y="877781"/>
                </a:lnTo>
                <a:lnTo>
                  <a:pt x="2211692" y="1063945"/>
                </a:lnTo>
                <a:lnTo>
                  <a:pt x="2209498" y="1063945"/>
                </a:lnTo>
                <a:lnTo>
                  <a:pt x="2209498" y="1107796"/>
                </a:lnTo>
                <a:cubicBezTo>
                  <a:pt x="2209498" y="1137454"/>
                  <a:pt x="2188050" y="1159539"/>
                  <a:pt x="2159028" y="1159539"/>
                </a:cubicBezTo>
                <a:lnTo>
                  <a:pt x="2121159" y="1159539"/>
                </a:lnTo>
                <a:lnTo>
                  <a:pt x="2121159" y="973375"/>
                </a:lnTo>
                <a:lnTo>
                  <a:pt x="2123353" y="973375"/>
                </a:lnTo>
                <a:lnTo>
                  <a:pt x="2123353" y="929524"/>
                </a:lnTo>
                <a:cubicBezTo>
                  <a:pt x="2123353" y="899866"/>
                  <a:pt x="2144801" y="877781"/>
                  <a:pt x="2173823" y="877781"/>
                </a:cubicBezTo>
                <a:close/>
                <a:moveTo>
                  <a:pt x="2441438" y="772011"/>
                </a:moveTo>
                <a:lnTo>
                  <a:pt x="2794794" y="772011"/>
                </a:lnTo>
                <a:lnTo>
                  <a:pt x="2794794" y="799158"/>
                </a:lnTo>
                <a:cubicBezTo>
                  <a:pt x="2794794" y="843966"/>
                  <a:pt x="2762622" y="876139"/>
                  <a:pt x="2717816" y="876139"/>
                </a:cubicBezTo>
                <a:lnTo>
                  <a:pt x="2565084" y="876139"/>
                </a:lnTo>
                <a:lnTo>
                  <a:pt x="2565084" y="877782"/>
                </a:lnTo>
                <a:lnTo>
                  <a:pt x="2211728" y="877782"/>
                </a:lnTo>
                <a:lnTo>
                  <a:pt x="2211728" y="850637"/>
                </a:lnTo>
                <a:cubicBezTo>
                  <a:pt x="2211728" y="805830"/>
                  <a:pt x="2243899" y="773658"/>
                  <a:pt x="2288706" y="773658"/>
                </a:cubicBezTo>
                <a:lnTo>
                  <a:pt x="2441438" y="773658"/>
                </a:lnTo>
                <a:close/>
                <a:moveTo>
                  <a:pt x="3875211" y="678715"/>
                </a:moveTo>
                <a:lnTo>
                  <a:pt x="4102341" y="678715"/>
                </a:lnTo>
                <a:lnTo>
                  <a:pt x="4102341" y="782842"/>
                </a:lnTo>
                <a:lnTo>
                  <a:pt x="3970699" y="782842"/>
                </a:lnTo>
                <a:lnTo>
                  <a:pt x="3970699" y="783125"/>
                </a:lnTo>
                <a:lnTo>
                  <a:pt x="3617343" y="783125"/>
                </a:lnTo>
                <a:lnTo>
                  <a:pt x="3617343" y="969288"/>
                </a:lnTo>
                <a:lnTo>
                  <a:pt x="3615149" y="969288"/>
                </a:lnTo>
                <a:lnTo>
                  <a:pt x="3615149" y="1013137"/>
                </a:lnTo>
                <a:cubicBezTo>
                  <a:pt x="3615149" y="1042792"/>
                  <a:pt x="3593701" y="1064876"/>
                  <a:pt x="3564680" y="1064876"/>
                </a:cubicBezTo>
                <a:lnTo>
                  <a:pt x="3526810" y="1064876"/>
                </a:lnTo>
                <a:lnTo>
                  <a:pt x="3526810" y="878720"/>
                </a:lnTo>
                <a:lnTo>
                  <a:pt x="3529004" y="878720"/>
                </a:lnTo>
                <a:lnTo>
                  <a:pt x="3529004" y="834869"/>
                </a:lnTo>
                <a:cubicBezTo>
                  <a:pt x="3529004" y="805210"/>
                  <a:pt x="3550452" y="783124"/>
                  <a:pt x="3579474" y="783124"/>
                </a:cubicBezTo>
                <a:lnTo>
                  <a:pt x="3617343" y="783124"/>
                </a:lnTo>
                <a:lnTo>
                  <a:pt x="3617343" y="755980"/>
                </a:lnTo>
                <a:cubicBezTo>
                  <a:pt x="3617343" y="711173"/>
                  <a:pt x="3649515" y="678999"/>
                  <a:pt x="3694321" y="678999"/>
                </a:cubicBezTo>
                <a:lnTo>
                  <a:pt x="3875211" y="678999"/>
                </a:lnTo>
                <a:close/>
                <a:moveTo>
                  <a:pt x="2847493" y="490253"/>
                </a:moveTo>
                <a:lnTo>
                  <a:pt x="2885362" y="490253"/>
                </a:lnTo>
                <a:lnTo>
                  <a:pt x="2885362" y="676417"/>
                </a:lnTo>
                <a:lnTo>
                  <a:pt x="2883168" y="676417"/>
                </a:lnTo>
                <a:lnTo>
                  <a:pt x="2883168" y="720266"/>
                </a:lnTo>
                <a:cubicBezTo>
                  <a:pt x="2883168" y="749928"/>
                  <a:pt x="2861720" y="772011"/>
                  <a:pt x="2832699" y="772011"/>
                </a:cubicBezTo>
                <a:lnTo>
                  <a:pt x="2794829" y="772011"/>
                </a:lnTo>
                <a:lnTo>
                  <a:pt x="2794829" y="585849"/>
                </a:lnTo>
                <a:lnTo>
                  <a:pt x="2797023" y="585849"/>
                </a:lnTo>
                <a:lnTo>
                  <a:pt x="2797023" y="541996"/>
                </a:lnTo>
                <a:cubicBezTo>
                  <a:pt x="2797023" y="512339"/>
                  <a:pt x="2818471" y="490253"/>
                  <a:pt x="2847493" y="490253"/>
                </a:cubicBezTo>
                <a:close/>
                <a:moveTo>
                  <a:pt x="2962340" y="386129"/>
                </a:moveTo>
                <a:lnTo>
                  <a:pt x="3161740" y="386129"/>
                </a:lnTo>
                <a:cubicBezTo>
                  <a:pt x="3165739" y="386129"/>
                  <a:pt x="3169632" y="386482"/>
                  <a:pt x="3173419" y="386981"/>
                </a:cubicBezTo>
                <a:lnTo>
                  <a:pt x="3173419" y="386129"/>
                </a:lnTo>
                <a:lnTo>
                  <a:pt x="3526775" y="386129"/>
                </a:lnTo>
                <a:lnTo>
                  <a:pt x="3526775" y="413275"/>
                </a:lnTo>
                <a:cubicBezTo>
                  <a:pt x="3526775" y="458080"/>
                  <a:pt x="3494603" y="490253"/>
                  <a:pt x="3449797" y="490253"/>
                </a:cubicBezTo>
                <a:lnTo>
                  <a:pt x="3250397" y="490253"/>
                </a:lnTo>
                <a:cubicBezTo>
                  <a:pt x="3246398" y="490253"/>
                  <a:pt x="3242505" y="489899"/>
                  <a:pt x="3238718" y="489403"/>
                </a:cubicBezTo>
                <a:lnTo>
                  <a:pt x="3238718" y="490253"/>
                </a:lnTo>
                <a:lnTo>
                  <a:pt x="2885362" y="490253"/>
                </a:lnTo>
                <a:lnTo>
                  <a:pt x="2885362" y="463109"/>
                </a:lnTo>
                <a:cubicBezTo>
                  <a:pt x="2885362" y="418301"/>
                  <a:pt x="2917534" y="386129"/>
                  <a:pt x="2962340" y="386129"/>
                </a:cubicBezTo>
                <a:close/>
                <a:moveTo>
                  <a:pt x="3579474" y="104407"/>
                </a:moveTo>
                <a:lnTo>
                  <a:pt x="3617343" y="104407"/>
                </a:lnTo>
                <a:lnTo>
                  <a:pt x="3617343" y="290571"/>
                </a:lnTo>
                <a:lnTo>
                  <a:pt x="3615149" y="290571"/>
                </a:lnTo>
                <a:lnTo>
                  <a:pt x="3615149" y="334423"/>
                </a:lnTo>
                <a:cubicBezTo>
                  <a:pt x="3615149" y="364081"/>
                  <a:pt x="3593701" y="386164"/>
                  <a:pt x="3564680" y="386164"/>
                </a:cubicBezTo>
                <a:lnTo>
                  <a:pt x="3526810" y="386164"/>
                </a:lnTo>
                <a:lnTo>
                  <a:pt x="3526810" y="200001"/>
                </a:lnTo>
                <a:lnTo>
                  <a:pt x="3529004" y="200001"/>
                </a:lnTo>
                <a:lnTo>
                  <a:pt x="3529004" y="156149"/>
                </a:lnTo>
                <a:cubicBezTo>
                  <a:pt x="3529004" y="126492"/>
                  <a:pt x="3550452" y="104407"/>
                  <a:pt x="3579474" y="104407"/>
                </a:cubicBezTo>
                <a:close/>
                <a:moveTo>
                  <a:pt x="3875211" y="0"/>
                </a:moveTo>
                <a:lnTo>
                  <a:pt x="4102341" y="0"/>
                </a:lnTo>
                <a:lnTo>
                  <a:pt x="4102341" y="104124"/>
                </a:lnTo>
                <a:lnTo>
                  <a:pt x="3970699" y="104124"/>
                </a:lnTo>
                <a:lnTo>
                  <a:pt x="3970699" y="104407"/>
                </a:lnTo>
                <a:lnTo>
                  <a:pt x="3617343" y="104407"/>
                </a:lnTo>
                <a:lnTo>
                  <a:pt x="3617343" y="77262"/>
                </a:lnTo>
                <a:cubicBezTo>
                  <a:pt x="3617343" y="32456"/>
                  <a:pt x="3649515" y="282"/>
                  <a:pt x="3694321" y="282"/>
                </a:cubicBezTo>
                <a:lnTo>
                  <a:pt x="3875211" y="282"/>
                </a:lnTo>
                <a:close/>
              </a:path>
            </a:pathLst>
          </a:custGeom>
          <a:noFill/>
          <a:ln w="12700" cap="flat">
            <a:solidFill>
              <a:schemeClr val="accent4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DF99A-96A4-AEAF-1C83-C2B3A15B5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96A1-EE12-4EB4-8FD2-AF3758B5ADDE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387195-89EF-E5CC-0620-010E2024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93E74-AA2D-ED94-5D4D-FD3A58F6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Title 13">
            <a:extLst>
              <a:ext uri="{FF2B5EF4-FFF2-40B4-BE49-F238E27FC236}">
                <a16:creationId xmlns:a16="http://schemas.microsoft.com/office/drawing/2014/main" id="{C5833B21-75E8-8D0F-2BB8-3FCAE4C530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7560" y="1416964"/>
            <a:ext cx="3960000" cy="11443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Título</a:t>
            </a:r>
            <a:br>
              <a:rPr lang="en-US"/>
            </a:br>
            <a:r>
              <a:rPr lang="en-US"/>
              <a:t>do Slide</a:t>
            </a:r>
            <a:endParaRPr lang="pt-BR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1F6C52CB-862C-2F43-A29F-4992A48886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89296" y="3104514"/>
            <a:ext cx="3968264" cy="2559049"/>
          </a:xfrm>
        </p:spPr>
        <p:txBody>
          <a:bodyPr anchor="t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/>
              <a:t>Conteúdo em texto corrido ou lista para esta área.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82EED2-BB2D-B829-0E1F-BAC7ABD4C963}"/>
              </a:ext>
            </a:extLst>
          </p:cNvPr>
          <p:cNvCxnSpPr>
            <a:cxnSpLocks/>
          </p:cNvCxnSpPr>
          <p:nvPr userDrawn="1"/>
        </p:nvCxnSpPr>
        <p:spPr>
          <a:xfrm flipH="1">
            <a:off x="6989295" y="2868549"/>
            <a:ext cx="3603625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2E86CEE9-5A5C-86E5-A848-7A85726CE9D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77114" y="786328"/>
            <a:ext cx="5431910" cy="5431910"/>
          </a:xfrm>
          <a:prstGeom prst="round2DiagRect">
            <a:avLst>
              <a:gd name="adj1" fmla="val 0"/>
              <a:gd name="adj2" fmla="val 11456"/>
            </a:avLst>
          </a:prstGeom>
          <a:solidFill>
            <a:schemeClr val="tx1"/>
          </a:solidFill>
          <a:effectLst>
            <a:outerShdw blurRad="381000" dist="381000" dir="8100000" algn="tr" rotWithShape="0">
              <a:schemeClr val="accent4">
                <a:lumMod val="50000"/>
                <a:alpha val="40000"/>
              </a:schemeClr>
            </a:outerShdw>
          </a:effectLst>
        </p:spPr>
        <p:txBody>
          <a:bodyPr vert="horz" lIns="108000" tIns="108000" rIns="108000" bIns="108000" rtlCol="0" anchor="ctr">
            <a:normAutofit/>
          </a:bodyPr>
          <a:lstStyle>
            <a:lvl1pPr>
              <a:defRPr lang="en-US" smtClean="0">
                <a:solidFill>
                  <a:schemeClr val="accent5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pt-BR"/>
            </a:lvl5pPr>
          </a:lstStyle>
          <a:p>
            <a:pPr lvl="0" algn="ctr"/>
            <a:r>
              <a:rPr lang="en-US" err="1"/>
              <a:t>Insira</a:t>
            </a:r>
            <a:r>
              <a:rPr lang="en-US"/>
              <a:t> o </a:t>
            </a:r>
            <a:r>
              <a:rPr lang="en-US" err="1"/>
              <a:t>Conteúdo</a:t>
            </a:r>
            <a:endParaRPr lang="pt-BR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62F7CB0-1DF3-BCD1-D9B4-D984ABCFFA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90759" y="6011950"/>
            <a:ext cx="3291937" cy="41384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effectLst>
            <a:outerShdw blurRad="381000" dist="203200" dir="11340000" algn="ctr" rotWithShape="0">
              <a:schemeClr val="accent4">
                <a:lumMod val="50000"/>
                <a:alpha val="35000"/>
              </a:schemeClr>
            </a:outerShdw>
          </a:effectLst>
        </p:spPr>
        <p:txBody>
          <a:bodyPr wrap="square" tIns="36000" bIns="36000">
            <a:spAutoFit/>
          </a:bodyPr>
          <a:lstStyle>
            <a:lvl1pPr>
              <a:defRPr sz="1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Legenda da </a:t>
            </a:r>
            <a:r>
              <a:rPr lang="en-US" err="1"/>
              <a:t>Imagem</a:t>
            </a:r>
            <a:endParaRPr lang="pt-BR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8ADDF4-165D-B2DA-647D-DEB29E8C9C74}"/>
              </a:ext>
            </a:extLst>
          </p:cNvPr>
          <p:cNvGrpSpPr/>
          <p:nvPr userDrawn="1"/>
        </p:nvGrpSpPr>
        <p:grpSpPr>
          <a:xfrm>
            <a:off x="334963" y="6627385"/>
            <a:ext cx="650656" cy="115395"/>
            <a:chOff x="2253032" y="2641711"/>
            <a:chExt cx="8878256" cy="1574576"/>
          </a:xfrm>
          <a:solidFill>
            <a:schemeClr val="tx1"/>
          </a:solidFill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B9562438-A17F-D908-E9E7-02F4F21C9B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53032" y="2641711"/>
              <a:ext cx="4679983" cy="1574574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C8DB6989-1E91-FF4B-8F00-074B68D74C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41164" y="2641713"/>
              <a:ext cx="3890124" cy="1574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1650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m Meio a Meio - Canhoto - 2 Color">
    <p:bg>
      <p:bgPr>
        <a:gradFill>
          <a:gsLst>
            <a:gs pos="0">
              <a:schemeClr val="accent1"/>
            </a:gs>
            <a:gs pos="100000">
              <a:schemeClr val="accent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F80859D-41DD-A2BF-1976-40BD9EEEFD50}"/>
              </a:ext>
            </a:extLst>
          </p:cNvPr>
          <p:cNvSpPr/>
          <p:nvPr userDrawn="1"/>
        </p:nvSpPr>
        <p:spPr>
          <a:xfrm>
            <a:off x="7692389" y="4312486"/>
            <a:ext cx="4514849" cy="2560752"/>
          </a:xfrm>
          <a:custGeom>
            <a:avLst/>
            <a:gdLst>
              <a:gd name="connsiteX0" fmla="*/ 2176018 w 5407398"/>
              <a:gd name="connsiteY0" fmla="*/ 3005725 h 3066992"/>
              <a:gd name="connsiteX1" fmla="*/ 2213887 w 5407398"/>
              <a:gd name="connsiteY1" fmla="*/ 3005725 h 3066992"/>
              <a:gd name="connsiteX2" fmla="*/ 2213887 w 5407398"/>
              <a:gd name="connsiteY2" fmla="*/ 3066992 h 3066992"/>
              <a:gd name="connsiteX3" fmla="*/ 2125548 w 5407398"/>
              <a:gd name="connsiteY3" fmla="*/ 3066992 h 3066992"/>
              <a:gd name="connsiteX4" fmla="*/ 2125548 w 5407398"/>
              <a:gd name="connsiteY4" fmla="*/ 3057468 h 3066992"/>
              <a:gd name="connsiteX5" fmla="*/ 2176018 w 5407398"/>
              <a:gd name="connsiteY5" fmla="*/ 3005725 h 3066992"/>
              <a:gd name="connsiteX6" fmla="*/ 1080417 w 5407398"/>
              <a:gd name="connsiteY6" fmla="*/ 2994646 h 3066992"/>
              <a:gd name="connsiteX7" fmla="*/ 1433772 w 5407398"/>
              <a:gd name="connsiteY7" fmla="*/ 2994646 h 3066992"/>
              <a:gd name="connsiteX8" fmla="*/ 1433772 w 5407398"/>
              <a:gd name="connsiteY8" fmla="*/ 3021793 h 3066992"/>
              <a:gd name="connsiteX9" fmla="*/ 1428045 w 5407398"/>
              <a:gd name="connsiteY9" fmla="*/ 3052723 h 3066992"/>
              <a:gd name="connsiteX10" fmla="*/ 1418697 w 5407398"/>
              <a:gd name="connsiteY10" fmla="*/ 3066992 h 3066992"/>
              <a:gd name="connsiteX11" fmla="*/ 823459 w 5407398"/>
              <a:gd name="connsiteY11" fmla="*/ 3066992 h 3066992"/>
              <a:gd name="connsiteX12" fmla="*/ 828276 w 5407398"/>
              <a:gd name="connsiteY12" fmla="*/ 3040977 h 3066992"/>
              <a:gd name="connsiteX13" fmla="*/ 899528 w 5407398"/>
              <a:gd name="connsiteY13" fmla="*/ 2994930 h 3066992"/>
              <a:gd name="connsiteX14" fmla="*/ 1080417 w 5407398"/>
              <a:gd name="connsiteY14" fmla="*/ 2994930 h 3066992"/>
              <a:gd name="connsiteX15" fmla="*/ 3581669 w 5407398"/>
              <a:gd name="connsiteY15" fmla="*/ 2912317 h 3066992"/>
              <a:gd name="connsiteX16" fmla="*/ 3619538 w 5407398"/>
              <a:gd name="connsiteY16" fmla="*/ 2912317 h 3066992"/>
              <a:gd name="connsiteX17" fmla="*/ 3619538 w 5407398"/>
              <a:gd name="connsiteY17" fmla="*/ 3066992 h 3066992"/>
              <a:gd name="connsiteX18" fmla="*/ 3529005 w 5407398"/>
              <a:gd name="connsiteY18" fmla="*/ 3066992 h 3066992"/>
              <a:gd name="connsiteX19" fmla="*/ 3529005 w 5407398"/>
              <a:gd name="connsiteY19" fmla="*/ 3007911 h 3066992"/>
              <a:gd name="connsiteX20" fmla="*/ 3531199 w 5407398"/>
              <a:gd name="connsiteY20" fmla="*/ 3007911 h 3066992"/>
              <a:gd name="connsiteX21" fmla="*/ 3531199 w 5407398"/>
              <a:gd name="connsiteY21" fmla="*/ 2964061 h 3066992"/>
              <a:gd name="connsiteX22" fmla="*/ 3581669 w 5407398"/>
              <a:gd name="connsiteY22" fmla="*/ 2912317 h 3066992"/>
              <a:gd name="connsiteX23" fmla="*/ 2443633 w 5407398"/>
              <a:gd name="connsiteY23" fmla="*/ 2901203 h 3066992"/>
              <a:gd name="connsiteX24" fmla="*/ 2796989 w 5407398"/>
              <a:gd name="connsiteY24" fmla="*/ 2901203 h 3066992"/>
              <a:gd name="connsiteX25" fmla="*/ 2796989 w 5407398"/>
              <a:gd name="connsiteY25" fmla="*/ 2928350 h 3066992"/>
              <a:gd name="connsiteX26" fmla="*/ 2720011 w 5407398"/>
              <a:gd name="connsiteY26" fmla="*/ 3005327 h 3066992"/>
              <a:gd name="connsiteX27" fmla="*/ 2567279 w 5407398"/>
              <a:gd name="connsiteY27" fmla="*/ 3005327 h 3066992"/>
              <a:gd name="connsiteX28" fmla="*/ 2567279 w 5407398"/>
              <a:gd name="connsiteY28" fmla="*/ 3005725 h 3066992"/>
              <a:gd name="connsiteX29" fmla="*/ 2213923 w 5407398"/>
              <a:gd name="connsiteY29" fmla="*/ 3005725 h 3066992"/>
              <a:gd name="connsiteX30" fmla="*/ 2213923 w 5407398"/>
              <a:gd name="connsiteY30" fmla="*/ 2978579 h 3066992"/>
              <a:gd name="connsiteX31" fmla="*/ 2290901 w 5407398"/>
              <a:gd name="connsiteY31" fmla="*/ 2901601 h 3066992"/>
              <a:gd name="connsiteX32" fmla="*/ 2443633 w 5407398"/>
              <a:gd name="connsiteY32" fmla="*/ 2901601 h 3066992"/>
              <a:gd name="connsiteX33" fmla="*/ 4973043 w 5407398"/>
              <a:gd name="connsiteY33" fmla="*/ 2818988 h 3066992"/>
              <a:gd name="connsiteX34" fmla="*/ 5010912 w 5407398"/>
              <a:gd name="connsiteY34" fmla="*/ 2818988 h 3066992"/>
              <a:gd name="connsiteX35" fmla="*/ 5010912 w 5407398"/>
              <a:gd name="connsiteY35" fmla="*/ 3005150 h 3066992"/>
              <a:gd name="connsiteX36" fmla="*/ 5008718 w 5407398"/>
              <a:gd name="connsiteY36" fmla="*/ 3005150 h 3066992"/>
              <a:gd name="connsiteX37" fmla="*/ 5008718 w 5407398"/>
              <a:gd name="connsiteY37" fmla="*/ 3049001 h 3066992"/>
              <a:gd name="connsiteX38" fmla="*/ 5005395 w 5407398"/>
              <a:gd name="connsiteY38" fmla="*/ 3066992 h 3066992"/>
              <a:gd name="connsiteX39" fmla="*/ 4920379 w 5407398"/>
              <a:gd name="connsiteY39" fmla="*/ 3066992 h 3066992"/>
              <a:gd name="connsiteX40" fmla="*/ 4920379 w 5407398"/>
              <a:gd name="connsiteY40" fmla="*/ 2914582 h 3066992"/>
              <a:gd name="connsiteX41" fmla="*/ 4922573 w 5407398"/>
              <a:gd name="connsiteY41" fmla="*/ 2914582 h 3066992"/>
              <a:gd name="connsiteX42" fmla="*/ 4922573 w 5407398"/>
              <a:gd name="connsiteY42" fmla="*/ 2870731 h 3066992"/>
              <a:gd name="connsiteX43" fmla="*/ 4973043 w 5407398"/>
              <a:gd name="connsiteY43" fmla="*/ 2818988 h 3066992"/>
              <a:gd name="connsiteX44" fmla="*/ 3877406 w 5407398"/>
              <a:gd name="connsiteY44" fmla="*/ 2807875 h 3066992"/>
              <a:gd name="connsiteX45" fmla="*/ 4230761 w 5407398"/>
              <a:gd name="connsiteY45" fmla="*/ 2807875 h 3066992"/>
              <a:gd name="connsiteX46" fmla="*/ 4230761 w 5407398"/>
              <a:gd name="connsiteY46" fmla="*/ 2835020 h 3066992"/>
              <a:gd name="connsiteX47" fmla="*/ 4153783 w 5407398"/>
              <a:gd name="connsiteY47" fmla="*/ 2911998 h 3066992"/>
              <a:gd name="connsiteX48" fmla="*/ 3972894 w 5407398"/>
              <a:gd name="connsiteY48" fmla="*/ 2911998 h 3066992"/>
              <a:gd name="connsiteX49" fmla="*/ 3972894 w 5407398"/>
              <a:gd name="connsiteY49" fmla="*/ 2912282 h 3066992"/>
              <a:gd name="connsiteX50" fmla="*/ 3619538 w 5407398"/>
              <a:gd name="connsiteY50" fmla="*/ 2912282 h 3066992"/>
              <a:gd name="connsiteX51" fmla="*/ 3619538 w 5407398"/>
              <a:gd name="connsiteY51" fmla="*/ 2885135 h 3066992"/>
              <a:gd name="connsiteX52" fmla="*/ 3696516 w 5407398"/>
              <a:gd name="connsiteY52" fmla="*/ 2808158 h 3066992"/>
              <a:gd name="connsiteX53" fmla="*/ 3877406 w 5407398"/>
              <a:gd name="connsiteY53" fmla="*/ 2808158 h 3066992"/>
              <a:gd name="connsiteX54" fmla="*/ 52663 w 5407398"/>
              <a:gd name="connsiteY54" fmla="*/ 2806219 h 3066992"/>
              <a:gd name="connsiteX55" fmla="*/ 90532 w 5407398"/>
              <a:gd name="connsiteY55" fmla="*/ 2806219 h 3066992"/>
              <a:gd name="connsiteX56" fmla="*/ 90532 w 5407398"/>
              <a:gd name="connsiteY56" fmla="*/ 2992381 h 3066992"/>
              <a:gd name="connsiteX57" fmla="*/ 88339 w 5407398"/>
              <a:gd name="connsiteY57" fmla="*/ 2992381 h 3066992"/>
              <a:gd name="connsiteX58" fmla="*/ 88339 w 5407398"/>
              <a:gd name="connsiteY58" fmla="*/ 3036232 h 3066992"/>
              <a:gd name="connsiteX59" fmla="*/ 84534 w 5407398"/>
              <a:gd name="connsiteY59" fmla="*/ 3056830 h 3066992"/>
              <a:gd name="connsiteX60" fmla="*/ 77997 w 5407398"/>
              <a:gd name="connsiteY60" fmla="*/ 3066992 h 3066992"/>
              <a:gd name="connsiteX61" fmla="*/ 0 w 5407398"/>
              <a:gd name="connsiteY61" fmla="*/ 3066992 h 3066992"/>
              <a:gd name="connsiteX62" fmla="*/ 0 w 5407398"/>
              <a:gd name="connsiteY62" fmla="*/ 2901813 h 3066992"/>
              <a:gd name="connsiteX63" fmla="*/ 2194 w 5407398"/>
              <a:gd name="connsiteY63" fmla="*/ 2901813 h 3066992"/>
              <a:gd name="connsiteX64" fmla="*/ 2194 w 5407398"/>
              <a:gd name="connsiteY64" fmla="*/ 2857962 h 3066992"/>
              <a:gd name="connsiteX65" fmla="*/ 52663 w 5407398"/>
              <a:gd name="connsiteY65" fmla="*/ 2806219 h 3066992"/>
              <a:gd name="connsiteX66" fmla="*/ 5087890 w 5407398"/>
              <a:gd name="connsiteY66" fmla="*/ 2714864 h 3066992"/>
              <a:gd name="connsiteX67" fmla="*/ 5287290 w 5407398"/>
              <a:gd name="connsiteY67" fmla="*/ 2714864 h 3066992"/>
              <a:gd name="connsiteX68" fmla="*/ 5299606 w 5407398"/>
              <a:gd name="connsiteY68" fmla="*/ 2715784 h 3066992"/>
              <a:gd name="connsiteX69" fmla="*/ 5407398 w 5407398"/>
              <a:gd name="connsiteY69" fmla="*/ 2715784 h 3066992"/>
              <a:gd name="connsiteX70" fmla="*/ 5407398 w 5407398"/>
              <a:gd name="connsiteY70" fmla="*/ 2819908 h 3066992"/>
              <a:gd name="connsiteX71" fmla="*/ 5237387 w 5407398"/>
              <a:gd name="connsiteY71" fmla="*/ 2819908 h 3066992"/>
              <a:gd name="connsiteX72" fmla="*/ 5225070 w 5407398"/>
              <a:gd name="connsiteY72" fmla="*/ 2818988 h 3066992"/>
              <a:gd name="connsiteX73" fmla="*/ 5010912 w 5407398"/>
              <a:gd name="connsiteY73" fmla="*/ 2818988 h 3066992"/>
              <a:gd name="connsiteX74" fmla="*/ 5010912 w 5407398"/>
              <a:gd name="connsiteY74" fmla="*/ 2791841 h 3066992"/>
              <a:gd name="connsiteX75" fmla="*/ 5087890 w 5407398"/>
              <a:gd name="connsiteY75" fmla="*/ 2714864 h 3066992"/>
              <a:gd name="connsiteX76" fmla="*/ 167547 w 5407398"/>
              <a:gd name="connsiteY76" fmla="*/ 2702059 h 3066992"/>
              <a:gd name="connsiteX77" fmla="*/ 366946 w 5407398"/>
              <a:gd name="connsiteY77" fmla="*/ 2702059 h 3066992"/>
              <a:gd name="connsiteX78" fmla="*/ 378626 w 5407398"/>
              <a:gd name="connsiteY78" fmla="*/ 2702909 h 3066992"/>
              <a:gd name="connsiteX79" fmla="*/ 378626 w 5407398"/>
              <a:gd name="connsiteY79" fmla="*/ 2702059 h 3066992"/>
              <a:gd name="connsiteX80" fmla="*/ 731982 w 5407398"/>
              <a:gd name="connsiteY80" fmla="*/ 2702059 h 3066992"/>
              <a:gd name="connsiteX81" fmla="*/ 731982 w 5407398"/>
              <a:gd name="connsiteY81" fmla="*/ 2729206 h 3066992"/>
              <a:gd name="connsiteX82" fmla="*/ 655003 w 5407398"/>
              <a:gd name="connsiteY82" fmla="*/ 2806183 h 3066992"/>
              <a:gd name="connsiteX83" fmla="*/ 455604 w 5407398"/>
              <a:gd name="connsiteY83" fmla="*/ 2806183 h 3066992"/>
              <a:gd name="connsiteX84" fmla="*/ 443924 w 5407398"/>
              <a:gd name="connsiteY84" fmla="*/ 2805334 h 3066992"/>
              <a:gd name="connsiteX85" fmla="*/ 443924 w 5407398"/>
              <a:gd name="connsiteY85" fmla="*/ 2806183 h 3066992"/>
              <a:gd name="connsiteX86" fmla="*/ 90569 w 5407398"/>
              <a:gd name="connsiteY86" fmla="*/ 2806183 h 3066992"/>
              <a:gd name="connsiteX87" fmla="*/ 90569 w 5407398"/>
              <a:gd name="connsiteY87" fmla="*/ 2779038 h 3066992"/>
              <a:gd name="connsiteX88" fmla="*/ 167547 w 5407398"/>
              <a:gd name="connsiteY88" fmla="*/ 2702059 h 3066992"/>
              <a:gd name="connsiteX89" fmla="*/ 2849688 w 5407398"/>
              <a:gd name="connsiteY89" fmla="*/ 2619446 h 3066992"/>
              <a:gd name="connsiteX90" fmla="*/ 2887557 w 5407398"/>
              <a:gd name="connsiteY90" fmla="*/ 2619446 h 3066992"/>
              <a:gd name="connsiteX91" fmla="*/ 2887557 w 5407398"/>
              <a:gd name="connsiteY91" fmla="*/ 2805609 h 3066992"/>
              <a:gd name="connsiteX92" fmla="*/ 2885363 w 5407398"/>
              <a:gd name="connsiteY92" fmla="*/ 2805609 h 3066992"/>
              <a:gd name="connsiteX93" fmla="*/ 2885363 w 5407398"/>
              <a:gd name="connsiteY93" fmla="*/ 2849461 h 3066992"/>
              <a:gd name="connsiteX94" fmla="*/ 2834894 w 5407398"/>
              <a:gd name="connsiteY94" fmla="*/ 2901203 h 3066992"/>
              <a:gd name="connsiteX95" fmla="*/ 2797024 w 5407398"/>
              <a:gd name="connsiteY95" fmla="*/ 2901203 h 3066992"/>
              <a:gd name="connsiteX96" fmla="*/ 2797024 w 5407398"/>
              <a:gd name="connsiteY96" fmla="*/ 2715040 h 3066992"/>
              <a:gd name="connsiteX97" fmla="*/ 2799218 w 5407398"/>
              <a:gd name="connsiteY97" fmla="*/ 2715040 h 3066992"/>
              <a:gd name="connsiteX98" fmla="*/ 2799218 w 5407398"/>
              <a:gd name="connsiteY98" fmla="*/ 2671190 h 3066992"/>
              <a:gd name="connsiteX99" fmla="*/ 2849688 w 5407398"/>
              <a:gd name="connsiteY99" fmla="*/ 2619446 h 3066992"/>
              <a:gd name="connsiteX100" fmla="*/ 1601319 w 5407398"/>
              <a:gd name="connsiteY100" fmla="*/ 2608765 h 3066992"/>
              <a:gd name="connsiteX101" fmla="*/ 1800719 w 5407398"/>
              <a:gd name="connsiteY101" fmla="*/ 2608765 h 3066992"/>
              <a:gd name="connsiteX102" fmla="*/ 2123354 w 5407398"/>
              <a:gd name="connsiteY102" fmla="*/ 2608765 h 3066992"/>
              <a:gd name="connsiteX103" fmla="*/ 2123354 w 5407398"/>
              <a:gd name="connsiteY103" fmla="*/ 2635912 h 3066992"/>
              <a:gd name="connsiteX104" fmla="*/ 2046376 w 5407398"/>
              <a:gd name="connsiteY104" fmla="*/ 2712889 h 3066992"/>
              <a:gd name="connsiteX105" fmla="*/ 1524342 w 5407398"/>
              <a:gd name="connsiteY105" fmla="*/ 2712889 h 3066992"/>
              <a:gd name="connsiteX106" fmla="*/ 1524342 w 5407398"/>
              <a:gd name="connsiteY106" fmla="*/ 2899052 h 3066992"/>
              <a:gd name="connsiteX107" fmla="*/ 1522147 w 5407398"/>
              <a:gd name="connsiteY107" fmla="*/ 2899052 h 3066992"/>
              <a:gd name="connsiteX108" fmla="*/ 1522147 w 5407398"/>
              <a:gd name="connsiteY108" fmla="*/ 2942904 h 3066992"/>
              <a:gd name="connsiteX109" fmla="*/ 1471678 w 5407398"/>
              <a:gd name="connsiteY109" fmla="*/ 2994646 h 3066992"/>
              <a:gd name="connsiteX110" fmla="*/ 1433808 w 5407398"/>
              <a:gd name="connsiteY110" fmla="*/ 2994646 h 3066992"/>
              <a:gd name="connsiteX111" fmla="*/ 1433808 w 5407398"/>
              <a:gd name="connsiteY111" fmla="*/ 2808483 h 3066992"/>
              <a:gd name="connsiteX112" fmla="*/ 1436002 w 5407398"/>
              <a:gd name="connsiteY112" fmla="*/ 2808483 h 3066992"/>
              <a:gd name="connsiteX113" fmla="*/ 1436002 w 5407398"/>
              <a:gd name="connsiteY113" fmla="*/ 2764632 h 3066992"/>
              <a:gd name="connsiteX114" fmla="*/ 1486472 w 5407398"/>
              <a:gd name="connsiteY114" fmla="*/ 2712889 h 3066992"/>
              <a:gd name="connsiteX115" fmla="*/ 1524341 w 5407398"/>
              <a:gd name="connsiteY115" fmla="*/ 2712889 h 3066992"/>
              <a:gd name="connsiteX116" fmla="*/ 1524341 w 5407398"/>
              <a:gd name="connsiteY116" fmla="*/ 2685744 h 3066992"/>
              <a:gd name="connsiteX117" fmla="*/ 1601319 w 5407398"/>
              <a:gd name="connsiteY117" fmla="*/ 2608765 h 3066992"/>
              <a:gd name="connsiteX118" fmla="*/ 4283461 w 5407398"/>
              <a:gd name="connsiteY118" fmla="*/ 2526117 h 3066992"/>
              <a:gd name="connsiteX119" fmla="*/ 4321330 w 5407398"/>
              <a:gd name="connsiteY119" fmla="*/ 2526117 h 3066992"/>
              <a:gd name="connsiteX120" fmla="*/ 4321330 w 5407398"/>
              <a:gd name="connsiteY120" fmla="*/ 2712281 h 3066992"/>
              <a:gd name="connsiteX121" fmla="*/ 4319136 w 5407398"/>
              <a:gd name="connsiteY121" fmla="*/ 2712281 h 3066992"/>
              <a:gd name="connsiteX122" fmla="*/ 4319136 w 5407398"/>
              <a:gd name="connsiteY122" fmla="*/ 2756132 h 3066992"/>
              <a:gd name="connsiteX123" fmla="*/ 4268667 w 5407398"/>
              <a:gd name="connsiteY123" fmla="*/ 2807875 h 3066992"/>
              <a:gd name="connsiteX124" fmla="*/ 4230797 w 5407398"/>
              <a:gd name="connsiteY124" fmla="*/ 2807875 h 3066992"/>
              <a:gd name="connsiteX125" fmla="*/ 4230797 w 5407398"/>
              <a:gd name="connsiteY125" fmla="*/ 2621711 h 3066992"/>
              <a:gd name="connsiteX126" fmla="*/ 4232991 w 5407398"/>
              <a:gd name="connsiteY126" fmla="*/ 2621711 h 3066992"/>
              <a:gd name="connsiteX127" fmla="*/ 4232991 w 5407398"/>
              <a:gd name="connsiteY127" fmla="*/ 2577860 h 3066992"/>
              <a:gd name="connsiteX128" fmla="*/ 4283461 w 5407398"/>
              <a:gd name="connsiteY128" fmla="*/ 2526117 h 3066992"/>
              <a:gd name="connsiteX129" fmla="*/ 2964535 w 5407398"/>
              <a:gd name="connsiteY129" fmla="*/ 2515322 h 3066992"/>
              <a:gd name="connsiteX130" fmla="*/ 3163935 w 5407398"/>
              <a:gd name="connsiteY130" fmla="*/ 2515322 h 3066992"/>
              <a:gd name="connsiteX131" fmla="*/ 3175614 w 5407398"/>
              <a:gd name="connsiteY131" fmla="*/ 2516171 h 3066992"/>
              <a:gd name="connsiteX132" fmla="*/ 3175614 w 5407398"/>
              <a:gd name="connsiteY132" fmla="*/ 2515322 h 3066992"/>
              <a:gd name="connsiteX133" fmla="*/ 3528970 w 5407398"/>
              <a:gd name="connsiteY133" fmla="*/ 2515322 h 3066992"/>
              <a:gd name="connsiteX134" fmla="*/ 3528970 w 5407398"/>
              <a:gd name="connsiteY134" fmla="*/ 2542468 h 3066992"/>
              <a:gd name="connsiteX135" fmla="*/ 3451992 w 5407398"/>
              <a:gd name="connsiteY135" fmla="*/ 2619446 h 3066992"/>
              <a:gd name="connsiteX136" fmla="*/ 3252592 w 5407398"/>
              <a:gd name="connsiteY136" fmla="*/ 2619446 h 3066992"/>
              <a:gd name="connsiteX137" fmla="*/ 3240913 w 5407398"/>
              <a:gd name="connsiteY137" fmla="*/ 2618597 h 3066992"/>
              <a:gd name="connsiteX138" fmla="*/ 3240913 w 5407398"/>
              <a:gd name="connsiteY138" fmla="*/ 2619446 h 3066992"/>
              <a:gd name="connsiteX139" fmla="*/ 2887557 w 5407398"/>
              <a:gd name="connsiteY139" fmla="*/ 2619446 h 3066992"/>
              <a:gd name="connsiteX140" fmla="*/ 2887557 w 5407398"/>
              <a:gd name="connsiteY140" fmla="*/ 2592300 h 3066992"/>
              <a:gd name="connsiteX141" fmla="*/ 2964535 w 5407398"/>
              <a:gd name="connsiteY141" fmla="*/ 2515322 h 3066992"/>
              <a:gd name="connsiteX142" fmla="*/ 784680 w 5407398"/>
              <a:gd name="connsiteY142" fmla="*/ 2420337 h 3066992"/>
              <a:gd name="connsiteX143" fmla="*/ 822549 w 5407398"/>
              <a:gd name="connsiteY143" fmla="*/ 2420337 h 3066992"/>
              <a:gd name="connsiteX144" fmla="*/ 822549 w 5407398"/>
              <a:gd name="connsiteY144" fmla="*/ 2606500 h 3066992"/>
              <a:gd name="connsiteX145" fmla="*/ 820356 w 5407398"/>
              <a:gd name="connsiteY145" fmla="*/ 2606500 h 3066992"/>
              <a:gd name="connsiteX146" fmla="*/ 820356 w 5407398"/>
              <a:gd name="connsiteY146" fmla="*/ 2650351 h 3066992"/>
              <a:gd name="connsiteX147" fmla="*/ 769886 w 5407398"/>
              <a:gd name="connsiteY147" fmla="*/ 2702094 h 3066992"/>
              <a:gd name="connsiteX148" fmla="*/ 732017 w 5407398"/>
              <a:gd name="connsiteY148" fmla="*/ 2702094 h 3066992"/>
              <a:gd name="connsiteX149" fmla="*/ 732017 w 5407398"/>
              <a:gd name="connsiteY149" fmla="*/ 2515931 h 3066992"/>
              <a:gd name="connsiteX150" fmla="*/ 734211 w 5407398"/>
              <a:gd name="connsiteY150" fmla="*/ 2515931 h 3066992"/>
              <a:gd name="connsiteX151" fmla="*/ 734211 w 5407398"/>
              <a:gd name="connsiteY151" fmla="*/ 2472081 h 3066992"/>
              <a:gd name="connsiteX152" fmla="*/ 784680 w 5407398"/>
              <a:gd name="connsiteY152" fmla="*/ 2420337 h 3066992"/>
              <a:gd name="connsiteX153" fmla="*/ 2176018 w 5407398"/>
              <a:gd name="connsiteY153" fmla="*/ 2327008 h 3066992"/>
              <a:gd name="connsiteX154" fmla="*/ 2213887 w 5407398"/>
              <a:gd name="connsiteY154" fmla="*/ 2327008 h 3066992"/>
              <a:gd name="connsiteX155" fmla="*/ 2213887 w 5407398"/>
              <a:gd name="connsiteY155" fmla="*/ 2513171 h 3066992"/>
              <a:gd name="connsiteX156" fmla="*/ 2211693 w 5407398"/>
              <a:gd name="connsiteY156" fmla="*/ 2513171 h 3066992"/>
              <a:gd name="connsiteX157" fmla="*/ 2211693 w 5407398"/>
              <a:gd name="connsiteY157" fmla="*/ 2557022 h 3066992"/>
              <a:gd name="connsiteX158" fmla="*/ 2161223 w 5407398"/>
              <a:gd name="connsiteY158" fmla="*/ 2608765 h 3066992"/>
              <a:gd name="connsiteX159" fmla="*/ 2123354 w 5407398"/>
              <a:gd name="connsiteY159" fmla="*/ 2608765 h 3066992"/>
              <a:gd name="connsiteX160" fmla="*/ 2123354 w 5407398"/>
              <a:gd name="connsiteY160" fmla="*/ 2422602 h 3066992"/>
              <a:gd name="connsiteX161" fmla="*/ 2125548 w 5407398"/>
              <a:gd name="connsiteY161" fmla="*/ 2422602 h 3066992"/>
              <a:gd name="connsiteX162" fmla="*/ 2125548 w 5407398"/>
              <a:gd name="connsiteY162" fmla="*/ 2378751 h 3066992"/>
              <a:gd name="connsiteX163" fmla="*/ 2176018 w 5407398"/>
              <a:gd name="connsiteY163" fmla="*/ 2327008 h 3066992"/>
              <a:gd name="connsiteX164" fmla="*/ 1080417 w 5407398"/>
              <a:gd name="connsiteY164" fmla="*/ 2315930 h 3066992"/>
              <a:gd name="connsiteX165" fmla="*/ 1433772 w 5407398"/>
              <a:gd name="connsiteY165" fmla="*/ 2315930 h 3066992"/>
              <a:gd name="connsiteX166" fmla="*/ 1433772 w 5407398"/>
              <a:gd name="connsiteY166" fmla="*/ 2343076 h 3066992"/>
              <a:gd name="connsiteX167" fmla="*/ 1356794 w 5407398"/>
              <a:gd name="connsiteY167" fmla="*/ 2420054 h 3066992"/>
              <a:gd name="connsiteX168" fmla="*/ 1175905 w 5407398"/>
              <a:gd name="connsiteY168" fmla="*/ 2420054 h 3066992"/>
              <a:gd name="connsiteX169" fmla="*/ 1175905 w 5407398"/>
              <a:gd name="connsiteY169" fmla="*/ 2420337 h 3066992"/>
              <a:gd name="connsiteX170" fmla="*/ 822549 w 5407398"/>
              <a:gd name="connsiteY170" fmla="*/ 2420337 h 3066992"/>
              <a:gd name="connsiteX171" fmla="*/ 822549 w 5407398"/>
              <a:gd name="connsiteY171" fmla="*/ 2393191 h 3066992"/>
              <a:gd name="connsiteX172" fmla="*/ 899528 w 5407398"/>
              <a:gd name="connsiteY172" fmla="*/ 2316213 h 3066992"/>
              <a:gd name="connsiteX173" fmla="*/ 1080417 w 5407398"/>
              <a:gd name="connsiteY173" fmla="*/ 2316213 h 3066992"/>
              <a:gd name="connsiteX174" fmla="*/ 3581669 w 5407398"/>
              <a:gd name="connsiteY174" fmla="*/ 2233600 h 3066992"/>
              <a:gd name="connsiteX175" fmla="*/ 3619538 w 5407398"/>
              <a:gd name="connsiteY175" fmla="*/ 2233600 h 3066992"/>
              <a:gd name="connsiteX176" fmla="*/ 3619538 w 5407398"/>
              <a:gd name="connsiteY176" fmla="*/ 2419763 h 3066992"/>
              <a:gd name="connsiteX177" fmla="*/ 3617344 w 5407398"/>
              <a:gd name="connsiteY177" fmla="*/ 2419763 h 3066992"/>
              <a:gd name="connsiteX178" fmla="*/ 3617344 w 5407398"/>
              <a:gd name="connsiteY178" fmla="*/ 2463614 h 3066992"/>
              <a:gd name="connsiteX179" fmla="*/ 3566875 w 5407398"/>
              <a:gd name="connsiteY179" fmla="*/ 2515357 h 3066992"/>
              <a:gd name="connsiteX180" fmla="*/ 3529005 w 5407398"/>
              <a:gd name="connsiteY180" fmla="*/ 2515357 h 3066992"/>
              <a:gd name="connsiteX181" fmla="*/ 3529005 w 5407398"/>
              <a:gd name="connsiteY181" fmla="*/ 2329194 h 3066992"/>
              <a:gd name="connsiteX182" fmla="*/ 3531199 w 5407398"/>
              <a:gd name="connsiteY182" fmla="*/ 2329194 h 3066992"/>
              <a:gd name="connsiteX183" fmla="*/ 3531199 w 5407398"/>
              <a:gd name="connsiteY183" fmla="*/ 2285343 h 3066992"/>
              <a:gd name="connsiteX184" fmla="*/ 3581669 w 5407398"/>
              <a:gd name="connsiteY184" fmla="*/ 2233600 h 3066992"/>
              <a:gd name="connsiteX185" fmla="*/ 2443633 w 5407398"/>
              <a:gd name="connsiteY185" fmla="*/ 2222487 h 3066992"/>
              <a:gd name="connsiteX186" fmla="*/ 2796989 w 5407398"/>
              <a:gd name="connsiteY186" fmla="*/ 2222487 h 3066992"/>
              <a:gd name="connsiteX187" fmla="*/ 2796989 w 5407398"/>
              <a:gd name="connsiteY187" fmla="*/ 2249633 h 3066992"/>
              <a:gd name="connsiteX188" fmla="*/ 2720011 w 5407398"/>
              <a:gd name="connsiteY188" fmla="*/ 2326611 h 3066992"/>
              <a:gd name="connsiteX189" fmla="*/ 2567279 w 5407398"/>
              <a:gd name="connsiteY189" fmla="*/ 2326611 h 3066992"/>
              <a:gd name="connsiteX190" fmla="*/ 2567279 w 5407398"/>
              <a:gd name="connsiteY190" fmla="*/ 2327008 h 3066992"/>
              <a:gd name="connsiteX191" fmla="*/ 2213923 w 5407398"/>
              <a:gd name="connsiteY191" fmla="*/ 2327008 h 3066992"/>
              <a:gd name="connsiteX192" fmla="*/ 2213923 w 5407398"/>
              <a:gd name="connsiteY192" fmla="*/ 2299862 h 3066992"/>
              <a:gd name="connsiteX193" fmla="*/ 2290901 w 5407398"/>
              <a:gd name="connsiteY193" fmla="*/ 2222884 h 3066992"/>
              <a:gd name="connsiteX194" fmla="*/ 2443633 w 5407398"/>
              <a:gd name="connsiteY194" fmla="*/ 2222884 h 3066992"/>
              <a:gd name="connsiteX195" fmla="*/ 4973043 w 5407398"/>
              <a:gd name="connsiteY195" fmla="*/ 2140271 h 3066992"/>
              <a:gd name="connsiteX196" fmla="*/ 5010912 w 5407398"/>
              <a:gd name="connsiteY196" fmla="*/ 2140271 h 3066992"/>
              <a:gd name="connsiteX197" fmla="*/ 5010912 w 5407398"/>
              <a:gd name="connsiteY197" fmla="*/ 2326434 h 3066992"/>
              <a:gd name="connsiteX198" fmla="*/ 5008718 w 5407398"/>
              <a:gd name="connsiteY198" fmla="*/ 2326434 h 3066992"/>
              <a:gd name="connsiteX199" fmla="*/ 5008718 w 5407398"/>
              <a:gd name="connsiteY199" fmla="*/ 2370285 h 3066992"/>
              <a:gd name="connsiteX200" fmla="*/ 4958249 w 5407398"/>
              <a:gd name="connsiteY200" fmla="*/ 2422028 h 3066992"/>
              <a:gd name="connsiteX201" fmla="*/ 4920379 w 5407398"/>
              <a:gd name="connsiteY201" fmla="*/ 2422028 h 3066992"/>
              <a:gd name="connsiteX202" fmla="*/ 4920379 w 5407398"/>
              <a:gd name="connsiteY202" fmla="*/ 2449139 h 3066992"/>
              <a:gd name="connsiteX203" fmla="*/ 4843401 w 5407398"/>
              <a:gd name="connsiteY203" fmla="*/ 2526117 h 3066992"/>
              <a:gd name="connsiteX204" fmla="*/ 4321366 w 5407398"/>
              <a:gd name="connsiteY204" fmla="*/ 2526117 h 3066992"/>
              <a:gd name="connsiteX205" fmla="*/ 4321366 w 5407398"/>
              <a:gd name="connsiteY205" fmla="*/ 2498971 h 3066992"/>
              <a:gd name="connsiteX206" fmla="*/ 4398344 w 5407398"/>
              <a:gd name="connsiteY206" fmla="*/ 2421993 h 3066992"/>
              <a:gd name="connsiteX207" fmla="*/ 4597744 w 5407398"/>
              <a:gd name="connsiteY207" fmla="*/ 2421993 h 3066992"/>
              <a:gd name="connsiteX208" fmla="*/ 4920379 w 5407398"/>
              <a:gd name="connsiteY208" fmla="*/ 2421993 h 3066992"/>
              <a:gd name="connsiteX209" fmla="*/ 4920379 w 5407398"/>
              <a:gd name="connsiteY209" fmla="*/ 2235865 h 3066992"/>
              <a:gd name="connsiteX210" fmla="*/ 4922573 w 5407398"/>
              <a:gd name="connsiteY210" fmla="*/ 2235865 h 3066992"/>
              <a:gd name="connsiteX211" fmla="*/ 4922573 w 5407398"/>
              <a:gd name="connsiteY211" fmla="*/ 2192014 h 3066992"/>
              <a:gd name="connsiteX212" fmla="*/ 4973043 w 5407398"/>
              <a:gd name="connsiteY212" fmla="*/ 2140271 h 3066992"/>
              <a:gd name="connsiteX213" fmla="*/ 3877406 w 5407398"/>
              <a:gd name="connsiteY213" fmla="*/ 2129158 h 3066992"/>
              <a:gd name="connsiteX214" fmla="*/ 4230761 w 5407398"/>
              <a:gd name="connsiteY214" fmla="*/ 2129158 h 3066992"/>
              <a:gd name="connsiteX215" fmla="*/ 4230761 w 5407398"/>
              <a:gd name="connsiteY215" fmla="*/ 2156305 h 3066992"/>
              <a:gd name="connsiteX216" fmla="*/ 4153783 w 5407398"/>
              <a:gd name="connsiteY216" fmla="*/ 2233282 h 3066992"/>
              <a:gd name="connsiteX217" fmla="*/ 3972894 w 5407398"/>
              <a:gd name="connsiteY217" fmla="*/ 2233282 h 3066992"/>
              <a:gd name="connsiteX218" fmla="*/ 3972894 w 5407398"/>
              <a:gd name="connsiteY218" fmla="*/ 2233565 h 3066992"/>
              <a:gd name="connsiteX219" fmla="*/ 3619538 w 5407398"/>
              <a:gd name="connsiteY219" fmla="*/ 2233565 h 3066992"/>
              <a:gd name="connsiteX220" fmla="*/ 3619538 w 5407398"/>
              <a:gd name="connsiteY220" fmla="*/ 2206419 h 3066992"/>
              <a:gd name="connsiteX221" fmla="*/ 3696516 w 5407398"/>
              <a:gd name="connsiteY221" fmla="*/ 2129441 h 3066992"/>
              <a:gd name="connsiteX222" fmla="*/ 3877406 w 5407398"/>
              <a:gd name="connsiteY222" fmla="*/ 2129441 h 3066992"/>
              <a:gd name="connsiteX223" fmla="*/ 5087890 w 5407398"/>
              <a:gd name="connsiteY223" fmla="*/ 2036147 h 3066992"/>
              <a:gd name="connsiteX224" fmla="*/ 5287290 w 5407398"/>
              <a:gd name="connsiteY224" fmla="*/ 2036147 h 3066992"/>
              <a:gd name="connsiteX225" fmla="*/ 5299606 w 5407398"/>
              <a:gd name="connsiteY225" fmla="*/ 2037067 h 3066992"/>
              <a:gd name="connsiteX226" fmla="*/ 5407398 w 5407398"/>
              <a:gd name="connsiteY226" fmla="*/ 2037067 h 3066992"/>
              <a:gd name="connsiteX227" fmla="*/ 5407398 w 5407398"/>
              <a:gd name="connsiteY227" fmla="*/ 2141191 h 3066992"/>
              <a:gd name="connsiteX228" fmla="*/ 5237387 w 5407398"/>
              <a:gd name="connsiteY228" fmla="*/ 2141191 h 3066992"/>
              <a:gd name="connsiteX229" fmla="*/ 5225070 w 5407398"/>
              <a:gd name="connsiteY229" fmla="*/ 2140271 h 3066992"/>
              <a:gd name="connsiteX230" fmla="*/ 5010912 w 5407398"/>
              <a:gd name="connsiteY230" fmla="*/ 2140271 h 3066992"/>
              <a:gd name="connsiteX231" fmla="*/ 5010912 w 5407398"/>
              <a:gd name="connsiteY231" fmla="*/ 2113125 h 3066992"/>
              <a:gd name="connsiteX232" fmla="*/ 5087890 w 5407398"/>
              <a:gd name="connsiteY232" fmla="*/ 2036147 h 3066992"/>
              <a:gd name="connsiteX233" fmla="*/ 2849688 w 5407398"/>
              <a:gd name="connsiteY233" fmla="*/ 1940730 h 3066992"/>
              <a:gd name="connsiteX234" fmla="*/ 2887557 w 5407398"/>
              <a:gd name="connsiteY234" fmla="*/ 1940730 h 3066992"/>
              <a:gd name="connsiteX235" fmla="*/ 2887557 w 5407398"/>
              <a:gd name="connsiteY235" fmla="*/ 2126893 h 3066992"/>
              <a:gd name="connsiteX236" fmla="*/ 2885363 w 5407398"/>
              <a:gd name="connsiteY236" fmla="*/ 2126893 h 3066992"/>
              <a:gd name="connsiteX237" fmla="*/ 2885363 w 5407398"/>
              <a:gd name="connsiteY237" fmla="*/ 2170744 h 3066992"/>
              <a:gd name="connsiteX238" fmla="*/ 2834894 w 5407398"/>
              <a:gd name="connsiteY238" fmla="*/ 2222487 h 3066992"/>
              <a:gd name="connsiteX239" fmla="*/ 2797024 w 5407398"/>
              <a:gd name="connsiteY239" fmla="*/ 2222487 h 3066992"/>
              <a:gd name="connsiteX240" fmla="*/ 2797024 w 5407398"/>
              <a:gd name="connsiteY240" fmla="*/ 2036324 h 3066992"/>
              <a:gd name="connsiteX241" fmla="*/ 2799218 w 5407398"/>
              <a:gd name="connsiteY241" fmla="*/ 2036324 h 3066992"/>
              <a:gd name="connsiteX242" fmla="*/ 2799218 w 5407398"/>
              <a:gd name="connsiteY242" fmla="*/ 1992473 h 3066992"/>
              <a:gd name="connsiteX243" fmla="*/ 2849688 w 5407398"/>
              <a:gd name="connsiteY243" fmla="*/ 1940730 h 3066992"/>
              <a:gd name="connsiteX244" fmla="*/ 1601319 w 5407398"/>
              <a:gd name="connsiteY244" fmla="*/ 1930049 h 3066992"/>
              <a:gd name="connsiteX245" fmla="*/ 1800719 w 5407398"/>
              <a:gd name="connsiteY245" fmla="*/ 1930049 h 3066992"/>
              <a:gd name="connsiteX246" fmla="*/ 2123354 w 5407398"/>
              <a:gd name="connsiteY246" fmla="*/ 1930049 h 3066992"/>
              <a:gd name="connsiteX247" fmla="*/ 2123354 w 5407398"/>
              <a:gd name="connsiteY247" fmla="*/ 1957195 h 3066992"/>
              <a:gd name="connsiteX248" fmla="*/ 2046376 w 5407398"/>
              <a:gd name="connsiteY248" fmla="*/ 2034173 h 3066992"/>
              <a:gd name="connsiteX249" fmla="*/ 1524342 w 5407398"/>
              <a:gd name="connsiteY249" fmla="*/ 2034173 h 3066992"/>
              <a:gd name="connsiteX250" fmla="*/ 1524342 w 5407398"/>
              <a:gd name="connsiteY250" fmla="*/ 2220335 h 3066992"/>
              <a:gd name="connsiteX251" fmla="*/ 1522147 w 5407398"/>
              <a:gd name="connsiteY251" fmla="*/ 2220335 h 3066992"/>
              <a:gd name="connsiteX252" fmla="*/ 1522147 w 5407398"/>
              <a:gd name="connsiteY252" fmla="*/ 2264186 h 3066992"/>
              <a:gd name="connsiteX253" fmla="*/ 1471678 w 5407398"/>
              <a:gd name="connsiteY253" fmla="*/ 2315929 h 3066992"/>
              <a:gd name="connsiteX254" fmla="*/ 1433808 w 5407398"/>
              <a:gd name="connsiteY254" fmla="*/ 2315929 h 3066992"/>
              <a:gd name="connsiteX255" fmla="*/ 1433808 w 5407398"/>
              <a:gd name="connsiteY255" fmla="*/ 2129766 h 3066992"/>
              <a:gd name="connsiteX256" fmla="*/ 1436002 w 5407398"/>
              <a:gd name="connsiteY256" fmla="*/ 2129766 h 3066992"/>
              <a:gd name="connsiteX257" fmla="*/ 1436002 w 5407398"/>
              <a:gd name="connsiteY257" fmla="*/ 2085915 h 3066992"/>
              <a:gd name="connsiteX258" fmla="*/ 1486472 w 5407398"/>
              <a:gd name="connsiteY258" fmla="*/ 2034172 h 3066992"/>
              <a:gd name="connsiteX259" fmla="*/ 1524341 w 5407398"/>
              <a:gd name="connsiteY259" fmla="*/ 2034172 h 3066992"/>
              <a:gd name="connsiteX260" fmla="*/ 1524341 w 5407398"/>
              <a:gd name="connsiteY260" fmla="*/ 2007027 h 3066992"/>
              <a:gd name="connsiteX261" fmla="*/ 1601319 w 5407398"/>
              <a:gd name="connsiteY261" fmla="*/ 1930049 h 3066992"/>
              <a:gd name="connsiteX262" fmla="*/ 4283461 w 5407398"/>
              <a:gd name="connsiteY262" fmla="*/ 1847402 h 3066992"/>
              <a:gd name="connsiteX263" fmla="*/ 4321330 w 5407398"/>
              <a:gd name="connsiteY263" fmla="*/ 1847402 h 3066992"/>
              <a:gd name="connsiteX264" fmla="*/ 4321330 w 5407398"/>
              <a:gd name="connsiteY264" fmla="*/ 2033564 h 3066992"/>
              <a:gd name="connsiteX265" fmla="*/ 4319136 w 5407398"/>
              <a:gd name="connsiteY265" fmla="*/ 2033564 h 3066992"/>
              <a:gd name="connsiteX266" fmla="*/ 4319136 w 5407398"/>
              <a:gd name="connsiteY266" fmla="*/ 2077415 h 3066992"/>
              <a:gd name="connsiteX267" fmla="*/ 4268667 w 5407398"/>
              <a:gd name="connsiteY267" fmla="*/ 2129158 h 3066992"/>
              <a:gd name="connsiteX268" fmla="*/ 4230797 w 5407398"/>
              <a:gd name="connsiteY268" fmla="*/ 2129158 h 3066992"/>
              <a:gd name="connsiteX269" fmla="*/ 4230797 w 5407398"/>
              <a:gd name="connsiteY269" fmla="*/ 1942995 h 3066992"/>
              <a:gd name="connsiteX270" fmla="*/ 4232991 w 5407398"/>
              <a:gd name="connsiteY270" fmla="*/ 1942995 h 3066992"/>
              <a:gd name="connsiteX271" fmla="*/ 4232991 w 5407398"/>
              <a:gd name="connsiteY271" fmla="*/ 1899145 h 3066992"/>
              <a:gd name="connsiteX272" fmla="*/ 4283461 w 5407398"/>
              <a:gd name="connsiteY272" fmla="*/ 1847402 h 3066992"/>
              <a:gd name="connsiteX273" fmla="*/ 2964535 w 5407398"/>
              <a:gd name="connsiteY273" fmla="*/ 1836606 h 3066992"/>
              <a:gd name="connsiteX274" fmla="*/ 3163935 w 5407398"/>
              <a:gd name="connsiteY274" fmla="*/ 1836606 h 3066992"/>
              <a:gd name="connsiteX275" fmla="*/ 3175614 w 5407398"/>
              <a:gd name="connsiteY275" fmla="*/ 1837455 h 3066992"/>
              <a:gd name="connsiteX276" fmla="*/ 3175614 w 5407398"/>
              <a:gd name="connsiteY276" fmla="*/ 1836606 h 3066992"/>
              <a:gd name="connsiteX277" fmla="*/ 3528970 w 5407398"/>
              <a:gd name="connsiteY277" fmla="*/ 1836606 h 3066992"/>
              <a:gd name="connsiteX278" fmla="*/ 3528970 w 5407398"/>
              <a:gd name="connsiteY278" fmla="*/ 1863752 h 3066992"/>
              <a:gd name="connsiteX279" fmla="*/ 3451992 w 5407398"/>
              <a:gd name="connsiteY279" fmla="*/ 1940730 h 3066992"/>
              <a:gd name="connsiteX280" fmla="*/ 3252592 w 5407398"/>
              <a:gd name="connsiteY280" fmla="*/ 1940730 h 3066992"/>
              <a:gd name="connsiteX281" fmla="*/ 3240913 w 5407398"/>
              <a:gd name="connsiteY281" fmla="*/ 1939880 h 3066992"/>
              <a:gd name="connsiteX282" fmla="*/ 3240913 w 5407398"/>
              <a:gd name="connsiteY282" fmla="*/ 1940730 h 3066992"/>
              <a:gd name="connsiteX283" fmla="*/ 2887557 w 5407398"/>
              <a:gd name="connsiteY283" fmla="*/ 1940730 h 3066992"/>
              <a:gd name="connsiteX284" fmla="*/ 2887557 w 5407398"/>
              <a:gd name="connsiteY284" fmla="*/ 1913584 h 3066992"/>
              <a:gd name="connsiteX285" fmla="*/ 2964535 w 5407398"/>
              <a:gd name="connsiteY285" fmla="*/ 1836606 h 3066992"/>
              <a:gd name="connsiteX286" fmla="*/ 2176018 w 5407398"/>
              <a:gd name="connsiteY286" fmla="*/ 1648293 h 3066992"/>
              <a:gd name="connsiteX287" fmla="*/ 2213887 w 5407398"/>
              <a:gd name="connsiteY287" fmla="*/ 1648293 h 3066992"/>
              <a:gd name="connsiteX288" fmla="*/ 2213887 w 5407398"/>
              <a:gd name="connsiteY288" fmla="*/ 1834455 h 3066992"/>
              <a:gd name="connsiteX289" fmla="*/ 2211693 w 5407398"/>
              <a:gd name="connsiteY289" fmla="*/ 1834455 h 3066992"/>
              <a:gd name="connsiteX290" fmla="*/ 2211693 w 5407398"/>
              <a:gd name="connsiteY290" fmla="*/ 1878305 h 3066992"/>
              <a:gd name="connsiteX291" fmla="*/ 2161223 w 5407398"/>
              <a:gd name="connsiteY291" fmla="*/ 1930048 h 3066992"/>
              <a:gd name="connsiteX292" fmla="*/ 2123354 w 5407398"/>
              <a:gd name="connsiteY292" fmla="*/ 1930048 h 3066992"/>
              <a:gd name="connsiteX293" fmla="*/ 2123354 w 5407398"/>
              <a:gd name="connsiteY293" fmla="*/ 1743887 h 3066992"/>
              <a:gd name="connsiteX294" fmla="*/ 2125548 w 5407398"/>
              <a:gd name="connsiteY294" fmla="*/ 1743887 h 3066992"/>
              <a:gd name="connsiteX295" fmla="*/ 2125548 w 5407398"/>
              <a:gd name="connsiteY295" fmla="*/ 1700034 h 3066992"/>
              <a:gd name="connsiteX296" fmla="*/ 2176018 w 5407398"/>
              <a:gd name="connsiteY296" fmla="*/ 1648293 h 3066992"/>
              <a:gd name="connsiteX297" fmla="*/ 3581669 w 5407398"/>
              <a:gd name="connsiteY297" fmla="*/ 1554884 h 3066992"/>
              <a:gd name="connsiteX298" fmla="*/ 3619538 w 5407398"/>
              <a:gd name="connsiteY298" fmla="*/ 1554884 h 3066992"/>
              <a:gd name="connsiteX299" fmla="*/ 3619538 w 5407398"/>
              <a:gd name="connsiteY299" fmla="*/ 1741047 h 3066992"/>
              <a:gd name="connsiteX300" fmla="*/ 3617344 w 5407398"/>
              <a:gd name="connsiteY300" fmla="*/ 1741047 h 3066992"/>
              <a:gd name="connsiteX301" fmla="*/ 3617344 w 5407398"/>
              <a:gd name="connsiteY301" fmla="*/ 1784899 h 3066992"/>
              <a:gd name="connsiteX302" fmla="*/ 3566875 w 5407398"/>
              <a:gd name="connsiteY302" fmla="*/ 1836642 h 3066992"/>
              <a:gd name="connsiteX303" fmla="*/ 3529005 w 5407398"/>
              <a:gd name="connsiteY303" fmla="*/ 1836642 h 3066992"/>
              <a:gd name="connsiteX304" fmla="*/ 3529005 w 5407398"/>
              <a:gd name="connsiteY304" fmla="*/ 1650478 h 3066992"/>
              <a:gd name="connsiteX305" fmla="*/ 3531199 w 5407398"/>
              <a:gd name="connsiteY305" fmla="*/ 1650478 h 3066992"/>
              <a:gd name="connsiteX306" fmla="*/ 3531199 w 5407398"/>
              <a:gd name="connsiteY306" fmla="*/ 1606628 h 3066992"/>
              <a:gd name="connsiteX307" fmla="*/ 3581669 w 5407398"/>
              <a:gd name="connsiteY307" fmla="*/ 1554884 h 3066992"/>
              <a:gd name="connsiteX308" fmla="*/ 2443633 w 5407398"/>
              <a:gd name="connsiteY308" fmla="*/ 1543771 h 3066992"/>
              <a:gd name="connsiteX309" fmla="*/ 2796989 w 5407398"/>
              <a:gd name="connsiteY309" fmla="*/ 1543771 h 3066992"/>
              <a:gd name="connsiteX310" fmla="*/ 2796989 w 5407398"/>
              <a:gd name="connsiteY310" fmla="*/ 1570917 h 3066992"/>
              <a:gd name="connsiteX311" fmla="*/ 2720011 w 5407398"/>
              <a:gd name="connsiteY311" fmla="*/ 1647897 h 3066992"/>
              <a:gd name="connsiteX312" fmla="*/ 2567279 w 5407398"/>
              <a:gd name="connsiteY312" fmla="*/ 1647897 h 3066992"/>
              <a:gd name="connsiteX313" fmla="*/ 2567279 w 5407398"/>
              <a:gd name="connsiteY313" fmla="*/ 1648293 h 3066992"/>
              <a:gd name="connsiteX314" fmla="*/ 2213923 w 5407398"/>
              <a:gd name="connsiteY314" fmla="*/ 1648293 h 3066992"/>
              <a:gd name="connsiteX315" fmla="*/ 2213923 w 5407398"/>
              <a:gd name="connsiteY315" fmla="*/ 1621147 h 3066992"/>
              <a:gd name="connsiteX316" fmla="*/ 2290901 w 5407398"/>
              <a:gd name="connsiteY316" fmla="*/ 1544169 h 3066992"/>
              <a:gd name="connsiteX317" fmla="*/ 2443633 w 5407398"/>
              <a:gd name="connsiteY317" fmla="*/ 1544169 h 3066992"/>
              <a:gd name="connsiteX318" fmla="*/ 4973043 w 5407398"/>
              <a:gd name="connsiteY318" fmla="*/ 1461556 h 3066992"/>
              <a:gd name="connsiteX319" fmla="*/ 5010912 w 5407398"/>
              <a:gd name="connsiteY319" fmla="*/ 1461556 h 3066992"/>
              <a:gd name="connsiteX320" fmla="*/ 5010912 w 5407398"/>
              <a:gd name="connsiteY320" fmla="*/ 1647718 h 3066992"/>
              <a:gd name="connsiteX321" fmla="*/ 5008718 w 5407398"/>
              <a:gd name="connsiteY321" fmla="*/ 1647718 h 3066992"/>
              <a:gd name="connsiteX322" fmla="*/ 5008718 w 5407398"/>
              <a:gd name="connsiteY322" fmla="*/ 1691571 h 3066992"/>
              <a:gd name="connsiteX323" fmla="*/ 4958249 w 5407398"/>
              <a:gd name="connsiteY323" fmla="*/ 1743312 h 3066992"/>
              <a:gd name="connsiteX324" fmla="*/ 4920379 w 5407398"/>
              <a:gd name="connsiteY324" fmla="*/ 1743312 h 3066992"/>
              <a:gd name="connsiteX325" fmla="*/ 4920379 w 5407398"/>
              <a:gd name="connsiteY325" fmla="*/ 1770423 h 3066992"/>
              <a:gd name="connsiteX326" fmla="*/ 4843401 w 5407398"/>
              <a:gd name="connsiteY326" fmla="*/ 1847402 h 3066992"/>
              <a:gd name="connsiteX327" fmla="*/ 4321366 w 5407398"/>
              <a:gd name="connsiteY327" fmla="*/ 1847402 h 3066992"/>
              <a:gd name="connsiteX328" fmla="*/ 4321366 w 5407398"/>
              <a:gd name="connsiteY328" fmla="*/ 1820256 h 3066992"/>
              <a:gd name="connsiteX329" fmla="*/ 4398344 w 5407398"/>
              <a:gd name="connsiteY329" fmla="*/ 1743279 h 3066992"/>
              <a:gd name="connsiteX330" fmla="*/ 4597744 w 5407398"/>
              <a:gd name="connsiteY330" fmla="*/ 1743279 h 3066992"/>
              <a:gd name="connsiteX331" fmla="*/ 4920379 w 5407398"/>
              <a:gd name="connsiteY331" fmla="*/ 1743279 h 3066992"/>
              <a:gd name="connsiteX332" fmla="*/ 4920379 w 5407398"/>
              <a:gd name="connsiteY332" fmla="*/ 1557149 h 3066992"/>
              <a:gd name="connsiteX333" fmla="*/ 4922573 w 5407398"/>
              <a:gd name="connsiteY333" fmla="*/ 1557149 h 3066992"/>
              <a:gd name="connsiteX334" fmla="*/ 4922573 w 5407398"/>
              <a:gd name="connsiteY334" fmla="*/ 1513299 h 3066992"/>
              <a:gd name="connsiteX335" fmla="*/ 4973043 w 5407398"/>
              <a:gd name="connsiteY335" fmla="*/ 1461556 h 3066992"/>
              <a:gd name="connsiteX336" fmla="*/ 3877406 w 5407398"/>
              <a:gd name="connsiteY336" fmla="*/ 1450478 h 3066992"/>
              <a:gd name="connsiteX337" fmla="*/ 4230761 w 5407398"/>
              <a:gd name="connsiteY337" fmla="*/ 1450478 h 3066992"/>
              <a:gd name="connsiteX338" fmla="*/ 4230761 w 5407398"/>
              <a:gd name="connsiteY338" fmla="*/ 1477624 h 3066992"/>
              <a:gd name="connsiteX339" fmla="*/ 4153783 w 5407398"/>
              <a:gd name="connsiteY339" fmla="*/ 1554601 h 3066992"/>
              <a:gd name="connsiteX340" fmla="*/ 3972894 w 5407398"/>
              <a:gd name="connsiteY340" fmla="*/ 1554601 h 3066992"/>
              <a:gd name="connsiteX341" fmla="*/ 3972894 w 5407398"/>
              <a:gd name="connsiteY341" fmla="*/ 1554884 h 3066992"/>
              <a:gd name="connsiteX342" fmla="*/ 3619538 w 5407398"/>
              <a:gd name="connsiteY342" fmla="*/ 1554884 h 3066992"/>
              <a:gd name="connsiteX343" fmla="*/ 3619538 w 5407398"/>
              <a:gd name="connsiteY343" fmla="*/ 1527738 h 3066992"/>
              <a:gd name="connsiteX344" fmla="*/ 3696516 w 5407398"/>
              <a:gd name="connsiteY344" fmla="*/ 1450761 h 3066992"/>
              <a:gd name="connsiteX345" fmla="*/ 3877406 w 5407398"/>
              <a:gd name="connsiteY345" fmla="*/ 1450761 h 3066992"/>
              <a:gd name="connsiteX346" fmla="*/ 5087890 w 5407398"/>
              <a:gd name="connsiteY346" fmla="*/ 1357432 h 3066992"/>
              <a:gd name="connsiteX347" fmla="*/ 5287290 w 5407398"/>
              <a:gd name="connsiteY347" fmla="*/ 1357432 h 3066992"/>
              <a:gd name="connsiteX348" fmla="*/ 5299606 w 5407398"/>
              <a:gd name="connsiteY348" fmla="*/ 1358352 h 3066992"/>
              <a:gd name="connsiteX349" fmla="*/ 5407398 w 5407398"/>
              <a:gd name="connsiteY349" fmla="*/ 1358352 h 3066992"/>
              <a:gd name="connsiteX350" fmla="*/ 5407398 w 5407398"/>
              <a:gd name="connsiteY350" fmla="*/ 1462475 h 3066992"/>
              <a:gd name="connsiteX351" fmla="*/ 5237387 w 5407398"/>
              <a:gd name="connsiteY351" fmla="*/ 1462475 h 3066992"/>
              <a:gd name="connsiteX352" fmla="*/ 5225070 w 5407398"/>
              <a:gd name="connsiteY352" fmla="*/ 1461556 h 3066992"/>
              <a:gd name="connsiteX353" fmla="*/ 5010912 w 5407398"/>
              <a:gd name="connsiteY353" fmla="*/ 1461556 h 3066992"/>
              <a:gd name="connsiteX354" fmla="*/ 5010912 w 5407398"/>
              <a:gd name="connsiteY354" fmla="*/ 1434410 h 3066992"/>
              <a:gd name="connsiteX355" fmla="*/ 5087890 w 5407398"/>
              <a:gd name="connsiteY355" fmla="*/ 1357432 h 3066992"/>
              <a:gd name="connsiteX356" fmla="*/ 2849688 w 5407398"/>
              <a:gd name="connsiteY356" fmla="*/ 1262015 h 3066992"/>
              <a:gd name="connsiteX357" fmla="*/ 2887557 w 5407398"/>
              <a:gd name="connsiteY357" fmla="*/ 1262015 h 3066992"/>
              <a:gd name="connsiteX358" fmla="*/ 2887557 w 5407398"/>
              <a:gd name="connsiteY358" fmla="*/ 1448178 h 3066992"/>
              <a:gd name="connsiteX359" fmla="*/ 2885363 w 5407398"/>
              <a:gd name="connsiteY359" fmla="*/ 1448178 h 3066992"/>
              <a:gd name="connsiteX360" fmla="*/ 2885363 w 5407398"/>
              <a:gd name="connsiteY360" fmla="*/ 1492028 h 3066992"/>
              <a:gd name="connsiteX361" fmla="*/ 2834894 w 5407398"/>
              <a:gd name="connsiteY361" fmla="*/ 1543771 h 3066992"/>
              <a:gd name="connsiteX362" fmla="*/ 2797024 w 5407398"/>
              <a:gd name="connsiteY362" fmla="*/ 1543771 h 3066992"/>
              <a:gd name="connsiteX363" fmla="*/ 2797024 w 5407398"/>
              <a:gd name="connsiteY363" fmla="*/ 1357609 h 3066992"/>
              <a:gd name="connsiteX364" fmla="*/ 2799218 w 5407398"/>
              <a:gd name="connsiteY364" fmla="*/ 1357609 h 3066992"/>
              <a:gd name="connsiteX365" fmla="*/ 2799218 w 5407398"/>
              <a:gd name="connsiteY365" fmla="*/ 1313758 h 3066992"/>
              <a:gd name="connsiteX366" fmla="*/ 2849688 w 5407398"/>
              <a:gd name="connsiteY366" fmla="*/ 1262015 h 3066992"/>
              <a:gd name="connsiteX367" fmla="*/ 4283461 w 5407398"/>
              <a:gd name="connsiteY367" fmla="*/ 1168721 h 3066992"/>
              <a:gd name="connsiteX368" fmla="*/ 4321330 w 5407398"/>
              <a:gd name="connsiteY368" fmla="*/ 1168721 h 3066992"/>
              <a:gd name="connsiteX369" fmla="*/ 4321330 w 5407398"/>
              <a:gd name="connsiteY369" fmla="*/ 1354884 h 3066992"/>
              <a:gd name="connsiteX370" fmla="*/ 4319136 w 5407398"/>
              <a:gd name="connsiteY370" fmla="*/ 1354884 h 3066992"/>
              <a:gd name="connsiteX371" fmla="*/ 4319136 w 5407398"/>
              <a:gd name="connsiteY371" fmla="*/ 1398734 h 3066992"/>
              <a:gd name="connsiteX372" fmla="*/ 4268667 w 5407398"/>
              <a:gd name="connsiteY372" fmla="*/ 1450478 h 3066992"/>
              <a:gd name="connsiteX373" fmla="*/ 4230797 w 5407398"/>
              <a:gd name="connsiteY373" fmla="*/ 1450478 h 3066992"/>
              <a:gd name="connsiteX374" fmla="*/ 4230797 w 5407398"/>
              <a:gd name="connsiteY374" fmla="*/ 1264315 h 3066992"/>
              <a:gd name="connsiteX375" fmla="*/ 4232991 w 5407398"/>
              <a:gd name="connsiteY375" fmla="*/ 1264315 h 3066992"/>
              <a:gd name="connsiteX376" fmla="*/ 4232991 w 5407398"/>
              <a:gd name="connsiteY376" fmla="*/ 1220463 h 3066992"/>
              <a:gd name="connsiteX377" fmla="*/ 4283461 w 5407398"/>
              <a:gd name="connsiteY377" fmla="*/ 1168721 h 3066992"/>
              <a:gd name="connsiteX378" fmla="*/ 2964535 w 5407398"/>
              <a:gd name="connsiteY378" fmla="*/ 1157891 h 3066992"/>
              <a:gd name="connsiteX379" fmla="*/ 3163935 w 5407398"/>
              <a:gd name="connsiteY379" fmla="*/ 1157891 h 3066992"/>
              <a:gd name="connsiteX380" fmla="*/ 3175614 w 5407398"/>
              <a:gd name="connsiteY380" fmla="*/ 1158739 h 3066992"/>
              <a:gd name="connsiteX381" fmla="*/ 3175614 w 5407398"/>
              <a:gd name="connsiteY381" fmla="*/ 1157891 h 3066992"/>
              <a:gd name="connsiteX382" fmla="*/ 3528970 w 5407398"/>
              <a:gd name="connsiteY382" fmla="*/ 1157891 h 3066992"/>
              <a:gd name="connsiteX383" fmla="*/ 3528970 w 5407398"/>
              <a:gd name="connsiteY383" fmla="*/ 1185037 h 3066992"/>
              <a:gd name="connsiteX384" fmla="*/ 3451992 w 5407398"/>
              <a:gd name="connsiteY384" fmla="*/ 1262015 h 3066992"/>
              <a:gd name="connsiteX385" fmla="*/ 3252592 w 5407398"/>
              <a:gd name="connsiteY385" fmla="*/ 1262015 h 3066992"/>
              <a:gd name="connsiteX386" fmla="*/ 3240913 w 5407398"/>
              <a:gd name="connsiteY386" fmla="*/ 1261165 h 3066992"/>
              <a:gd name="connsiteX387" fmla="*/ 3240913 w 5407398"/>
              <a:gd name="connsiteY387" fmla="*/ 1262015 h 3066992"/>
              <a:gd name="connsiteX388" fmla="*/ 2887557 w 5407398"/>
              <a:gd name="connsiteY388" fmla="*/ 1262015 h 3066992"/>
              <a:gd name="connsiteX389" fmla="*/ 2887557 w 5407398"/>
              <a:gd name="connsiteY389" fmla="*/ 1234869 h 3066992"/>
              <a:gd name="connsiteX390" fmla="*/ 2964535 w 5407398"/>
              <a:gd name="connsiteY390" fmla="*/ 1157891 h 3066992"/>
              <a:gd name="connsiteX391" fmla="*/ 3581669 w 5407398"/>
              <a:gd name="connsiteY391" fmla="*/ 876168 h 3066992"/>
              <a:gd name="connsiteX392" fmla="*/ 3619538 w 5407398"/>
              <a:gd name="connsiteY392" fmla="*/ 876168 h 3066992"/>
              <a:gd name="connsiteX393" fmla="*/ 3619538 w 5407398"/>
              <a:gd name="connsiteY393" fmla="*/ 1062332 h 3066992"/>
              <a:gd name="connsiteX394" fmla="*/ 3617344 w 5407398"/>
              <a:gd name="connsiteY394" fmla="*/ 1062332 h 3066992"/>
              <a:gd name="connsiteX395" fmla="*/ 3617344 w 5407398"/>
              <a:gd name="connsiteY395" fmla="*/ 1106183 h 3066992"/>
              <a:gd name="connsiteX396" fmla="*/ 3566875 w 5407398"/>
              <a:gd name="connsiteY396" fmla="*/ 1157926 h 3066992"/>
              <a:gd name="connsiteX397" fmla="*/ 3529005 w 5407398"/>
              <a:gd name="connsiteY397" fmla="*/ 1157926 h 3066992"/>
              <a:gd name="connsiteX398" fmla="*/ 3529005 w 5407398"/>
              <a:gd name="connsiteY398" fmla="*/ 971762 h 3066992"/>
              <a:gd name="connsiteX399" fmla="*/ 3531199 w 5407398"/>
              <a:gd name="connsiteY399" fmla="*/ 971762 h 3066992"/>
              <a:gd name="connsiteX400" fmla="*/ 3531199 w 5407398"/>
              <a:gd name="connsiteY400" fmla="*/ 927912 h 3066992"/>
              <a:gd name="connsiteX401" fmla="*/ 3581669 w 5407398"/>
              <a:gd name="connsiteY401" fmla="*/ 876168 h 3066992"/>
              <a:gd name="connsiteX402" fmla="*/ 4973043 w 5407398"/>
              <a:gd name="connsiteY402" fmla="*/ 782839 h 3066992"/>
              <a:gd name="connsiteX403" fmla="*/ 5010912 w 5407398"/>
              <a:gd name="connsiteY403" fmla="*/ 782839 h 3066992"/>
              <a:gd name="connsiteX404" fmla="*/ 5010912 w 5407398"/>
              <a:gd name="connsiteY404" fmla="*/ 969002 h 3066992"/>
              <a:gd name="connsiteX405" fmla="*/ 5008718 w 5407398"/>
              <a:gd name="connsiteY405" fmla="*/ 969002 h 3066992"/>
              <a:gd name="connsiteX406" fmla="*/ 5008718 w 5407398"/>
              <a:gd name="connsiteY406" fmla="*/ 1012854 h 3066992"/>
              <a:gd name="connsiteX407" fmla="*/ 4958249 w 5407398"/>
              <a:gd name="connsiteY407" fmla="*/ 1064596 h 3066992"/>
              <a:gd name="connsiteX408" fmla="*/ 4920379 w 5407398"/>
              <a:gd name="connsiteY408" fmla="*/ 1064596 h 3066992"/>
              <a:gd name="connsiteX409" fmla="*/ 4920379 w 5407398"/>
              <a:gd name="connsiteY409" fmla="*/ 1091707 h 3066992"/>
              <a:gd name="connsiteX410" fmla="*/ 4843401 w 5407398"/>
              <a:gd name="connsiteY410" fmla="*/ 1168684 h 3066992"/>
              <a:gd name="connsiteX411" fmla="*/ 4321366 w 5407398"/>
              <a:gd name="connsiteY411" fmla="*/ 1168684 h 3066992"/>
              <a:gd name="connsiteX412" fmla="*/ 4321366 w 5407398"/>
              <a:gd name="connsiteY412" fmla="*/ 1141538 h 3066992"/>
              <a:gd name="connsiteX413" fmla="*/ 4398344 w 5407398"/>
              <a:gd name="connsiteY413" fmla="*/ 1064561 h 3066992"/>
              <a:gd name="connsiteX414" fmla="*/ 4597744 w 5407398"/>
              <a:gd name="connsiteY414" fmla="*/ 1064561 h 3066992"/>
              <a:gd name="connsiteX415" fmla="*/ 4920379 w 5407398"/>
              <a:gd name="connsiteY415" fmla="*/ 1064561 h 3066992"/>
              <a:gd name="connsiteX416" fmla="*/ 4920379 w 5407398"/>
              <a:gd name="connsiteY416" fmla="*/ 878433 h 3066992"/>
              <a:gd name="connsiteX417" fmla="*/ 4922573 w 5407398"/>
              <a:gd name="connsiteY417" fmla="*/ 878433 h 3066992"/>
              <a:gd name="connsiteX418" fmla="*/ 4922573 w 5407398"/>
              <a:gd name="connsiteY418" fmla="*/ 834583 h 3066992"/>
              <a:gd name="connsiteX419" fmla="*/ 4973043 w 5407398"/>
              <a:gd name="connsiteY419" fmla="*/ 782839 h 3066992"/>
              <a:gd name="connsiteX420" fmla="*/ 3877406 w 5407398"/>
              <a:gd name="connsiteY420" fmla="*/ 771762 h 3066992"/>
              <a:gd name="connsiteX421" fmla="*/ 4230761 w 5407398"/>
              <a:gd name="connsiteY421" fmla="*/ 771762 h 3066992"/>
              <a:gd name="connsiteX422" fmla="*/ 4230761 w 5407398"/>
              <a:gd name="connsiteY422" fmla="*/ 798909 h 3066992"/>
              <a:gd name="connsiteX423" fmla="*/ 4153783 w 5407398"/>
              <a:gd name="connsiteY423" fmla="*/ 875885 h 3066992"/>
              <a:gd name="connsiteX424" fmla="*/ 3972894 w 5407398"/>
              <a:gd name="connsiteY424" fmla="*/ 875885 h 3066992"/>
              <a:gd name="connsiteX425" fmla="*/ 3972894 w 5407398"/>
              <a:gd name="connsiteY425" fmla="*/ 876168 h 3066992"/>
              <a:gd name="connsiteX426" fmla="*/ 3619538 w 5407398"/>
              <a:gd name="connsiteY426" fmla="*/ 876168 h 3066992"/>
              <a:gd name="connsiteX427" fmla="*/ 3619538 w 5407398"/>
              <a:gd name="connsiteY427" fmla="*/ 849022 h 3066992"/>
              <a:gd name="connsiteX428" fmla="*/ 3696516 w 5407398"/>
              <a:gd name="connsiteY428" fmla="*/ 772045 h 3066992"/>
              <a:gd name="connsiteX429" fmla="*/ 3877406 w 5407398"/>
              <a:gd name="connsiteY429" fmla="*/ 772045 h 3066992"/>
              <a:gd name="connsiteX430" fmla="*/ 5087890 w 5407398"/>
              <a:gd name="connsiteY430" fmla="*/ 678716 h 3066992"/>
              <a:gd name="connsiteX431" fmla="*/ 5287290 w 5407398"/>
              <a:gd name="connsiteY431" fmla="*/ 678716 h 3066992"/>
              <a:gd name="connsiteX432" fmla="*/ 5299606 w 5407398"/>
              <a:gd name="connsiteY432" fmla="*/ 679635 h 3066992"/>
              <a:gd name="connsiteX433" fmla="*/ 5407398 w 5407398"/>
              <a:gd name="connsiteY433" fmla="*/ 679635 h 3066992"/>
              <a:gd name="connsiteX434" fmla="*/ 5407398 w 5407398"/>
              <a:gd name="connsiteY434" fmla="*/ 783761 h 3066992"/>
              <a:gd name="connsiteX435" fmla="*/ 5237387 w 5407398"/>
              <a:gd name="connsiteY435" fmla="*/ 783761 h 3066992"/>
              <a:gd name="connsiteX436" fmla="*/ 5225070 w 5407398"/>
              <a:gd name="connsiteY436" fmla="*/ 782839 h 3066992"/>
              <a:gd name="connsiteX437" fmla="*/ 5010912 w 5407398"/>
              <a:gd name="connsiteY437" fmla="*/ 782839 h 3066992"/>
              <a:gd name="connsiteX438" fmla="*/ 5010912 w 5407398"/>
              <a:gd name="connsiteY438" fmla="*/ 755693 h 3066992"/>
              <a:gd name="connsiteX439" fmla="*/ 5087890 w 5407398"/>
              <a:gd name="connsiteY439" fmla="*/ 678716 h 3066992"/>
              <a:gd name="connsiteX440" fmla="*/ 4283461 w 5407398"/>
              <a:gd name="connsiteY440" fmla="*/ 490005 h 3066992"/>
              <a:gd name="connsiteX441" fmla="*/ 4321330 w 5407398"/>
              <a:gd name="connsiteY441" fmla="*/ 490005 h 3066992"/>
              <a:gd name="connsiteX442" fmla="*/ 4321330 w 5407398"/>
              <a:gd name="connsiteY442" fmla="*/ 676168 h 3066992"/>
              <a:gd name="connsiteX443" fmla="*/ 4319136 w 5407398"/>
              <a:gd name="connsiteY443" fmla="*/ 676168 h 3066992"/>
              <a:gd name="connsiteX444" fmla="*/ 4319136 w 5407398"/>
              <a:gd name="connsiteY444" fmla="*/ 720018 h 3066992"/>
              <a:gd name="connsiteX445" fmla="*/ 4268667 w 5407398"/>
              <a:gd name="connsiteY445" fmla="*/ 771762 h 3066992"/>
              <a:gd name="connsiteX446" fmla="*/ 4230797 w 5407398"/>
              <a:gd name="connsiteY446" fmla="*/ 771762 h 3066992"/>
              <a:gd name="connsiteX447" fmla="*/ 4230797 w 5407398"/>
              <a:gd name="connsiteY447" fmla="*/ 585599 h 3066992"/>
              <a:gd name="connsiteX448" fmla="*/ 4232991 w 5407398"/>
              <a:gd name="connsiteY448" fmla="*/ 585599 h 3066992"/>
              <a:gd name="connsiteX449" fmla="*/ 4232991 w 5407398"/>
              <a:gd name="connsiteY449" fmla="*/ 541748 h 3066992"/>
              <a:gd name="connsiteX450" fmla="*/ 4283461 w 5407398"/>
              <a:gd name="connsiteY450" fmla="*/ 490005 h 3066992"/>
              <a:gd name="connsiteX451" fmla="*/ 4398344 w 5407398"/>
              <a:gd name="connsiteY451" fmla="*/ 385880 h 3066992"/>
              <a:gd name="connsiteX452" fmla="*/ 4597744 w 5407398"/>
              <a:gd name="connsiteY452" fmla="*/ 385880 h 3066992"/>
              <a:gd name="connsiteX453" fmla="*/ 4920379 w 5407398"/>
              <a:gd name="connsiteY453" fmla="*/ 385880 h 3066992"/>
              <a:gd name="connsiteX454" fmla="*/ 4920379 w 5407398"/>
              <a:gd name="connsiteY454" fmla="*/ 413026 h 3066992"/>
              <a:gd name="connsiteX455" fmla="*/ 4843401 w 5407398"/>
              <a:gd name="connsiteY455" fmla="*/ 490005 h 3066992"/>
              <a:gd name="connsiteX456" fmla="*/ 4321366 w 5407398"/>
              <a:gd name="connsiteY456" fmla="*/ 490005 h 3066992"/>
              <a:gd name="connsiteX457" fmla="*/ 4321366 w 5407398"/>
              <a:gd name="connsiteY457" fmla="*/ 462859 h 3066992"/>
              <a:gd name="connsiteX458" fmla="*/ 4398344 w 5407398"/>
              <a:gd name="connsiteY458" fmla="*/ 385880 h 3066992"/>
              <a:gd name="connsiteX459" fmla="*/ 5087890 w 5407398"/>
              <a:gd name="connsiteY459" fmla="*/ 0 h 3066992"/>
              <a:gd name="connsiteX460" fmla="*/ 5287290 w 5407398"/>
              <a:gd name="connsiteY460" fmla="*/ 0 h 3066992"/>
              <a:gd name="connsiteX461" fmla="*/ 5299606 w 5407398"/>
              <a:gd name="connsiteY461" fmla="*/ 920 h 3066992"/>
              <a:gd name="connsiteX462" fmla="*/ 5407398 w 5407398"/>
              <a:gd name="connsiteY462" fmla="*/ 920 h 3066992"/>
              <a:gd name="connsiteX463" fmla="*/ 5407398 w 5407398"/>
              <a:gd name="connsiteY463" fmla="*/ 105045 h 3066992"/>
              <a:gd name="connsiteX464" fmla="*/ 5237387 w 5407398"/>
              <a:gd name="connsiteY464" fmla="*/ 105045 h 3066992"/>
              <a:gd name="connsiteX465" fmla="*/ 5225070 w 5407398"/>
              <a:gd name="connsiteY465" fmla="*/ 104124 h 3066992"/>
              <a:gd name="connsiteX466" fmla="*/ 5010912 w 5407398"/>
              <a:gd name="connsiteY466" fmla="*/ 104124 h 3066992"/>
              <a:gd name="connsiteX467" fmla="*/ 5010912 w 5407398"/>
              <a:gd name="connsiteY467" fmla="*/ 290286 h 3066992"/>
              <a:gd name="connsiteX468" fmla="*/ 5008718 w 5407398"/>
              <a:gd name="connsiteY468" fmla="*/ 290286 h 3066992"/>
              <a:gd name="connsiteX469" fmla="*/ 5008718 w 5407398"/>
              <a:gd name="connsiteY469" fmla="*/ 334137 h 3066992"/>
              <a:gd name="connsiteX470" fmla="*/ 4958249 w 5407398"/>
              <a:gd name="connsiteY470" fmla="*/ 385880 h 3066992"/>
              <a:gd name="connsiteX471" fmla="*/ 4920379 w 5407398"/>
              <a:gd name="connsiteY471" fmla="*/ 385880 h 3066992"/>
              <a:gd name="connsiteX472" fmla="*/ 4920379 w 5407398"/>
              <a:gd name="connsiteY472" fmla="*/ 199717 h 3066992"/>
              <a:gd name="connsiteX473" fmla="*/ 4922573 w 5407398"/>
              <a:gd name="connsiteY473" fmla="*/ 199717 h 3066992"/>
              <a:gd name="connsiteX474" fmla="*/ 4922573 w 5407398"/>
              <a:gd name="connsiteY474" fmla="*/ 155866 h 3066992"/>
              <a:gd name="connsiteX475" fmla="*/ 4973043 w 5407398"/>
              <a:gd name="connsiteY475" fmla="*/ 104123 h 3066992"/>
              <a:gd name="connsiteX476" fmla="*/ 5010912 w 5407398"/>
              <a:gd name="connsiteY476" fmla="*/ 104123 h 3066992"/>
              <a:gd name="connsiteX477" fmla="*/ 5010912 w 5407398"/>
              <a:gd name="connsiteY477" fmla="*/ 76978 h 3066992"/>
              <a:gd name="connsiteX478" fmla="*/ 5087890 w 5407398"/>
              <a:gd name="connsiteY478" fmla="*/ 0 h 306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</a:cxnLst>
            <a:rect l="l" t="t" r="r" b="b"/>
            <a:pathLst>
              <a:path w="5407398" h="3066992">
                <a:moveTo>
                  <a:pt x="2176018" y="3005725"/>
                </a:moveTo>
                <a:lnTo>
                  <a:pt x="2213887" y="3005725"/>
                </a:lnTo>
                <a:lnTo>
                  <a:pt x="2213887" y="3066992"/>
                </a:lnTo>
                <a:lnTo>
                  <a:pt x="2125548" y="3066992"/>
                </a:lnTo>
                <a:lnTo>
                  <a:pt x="2125548" y="3057468"/>
                </a:lnTo>
                <a:cubicBezTo>
                  <a:pt x="2125548" y="3027809"/>
                  <a:pt x="2146996" y="3005725"/>
                  <a:pt x="2176018" y="3005725"/>
                </a:cubicBezTo>
                <a:close/>
                <a:moveTo>
                  <a:pt x="1080417" y="2994646"/>
                </a:moveTo>
                <a:lnTo>
                  <a:pt x="1433772" y="2994646"/>
                </a:lnTo>
                <a:lnTo>
                  <a:pt x="1433772" y="3021793"/>
                </a:lnTo>
                <a:cubicBezTo>
                  <a:pt x="1433772" y="3032995"/>
                  <a:pt x="1431762" y="3043407"/>
                  <a:pt x="1428045" y="3052723"/>
                </a:cubicBezTo>
                <a:lnTo>
                  <a:pt x="1418697" y="3066992"/>
                </a:lnTo>
                <a:lnTo>
                  <a:pt x="823459" y="3066992"/>
                </a:lnTo>
                <a:lnTo>
                  <a:pt x="828276" y="3040977"/>
                </a:lnTo>
                <a:cubicBezTo>
                  <a:pt x="839425" y="3013026"/>
                  <a:pt x="865922" y="2994930"/>
                  <a:pt x="899528" y="2994930"/>
                </a:cubicBezTo>
                <a:lnTo>
                  <a:pt x="1080417" y="2994930"/>
                </a:lnTo>
                <a:close/>
                <a:moveTo>
                  <a:pt x="3581669" y="2912317"/>
                </a:moveTo>
                <a:lnTo>
                  <a:pt x="3619538" y="2912317"/>
                </a:lnTo>
                <a:lnTo>
                  <a:pt x="3619538" y="3066992"/>
                </a:lnTo>
                <a:lnTo>
                  <a:pt x="3529005" y="3066992"/>
                </a:lnTo>
                <a:lnTo>
                  <a:pt x="3529005" y="3007911"/>
                </a:lnTo>
                <a:lnTo>
                  <a:pt x="3531199" y="3007911"/>
                </a:lnTo>
                <a:lnTo>
                  <a:pt x="3531199" y="2964061"/>
                </a:lnTo>
                <a:cubicBezTo>
                  <a:pt x="3531199" y="2934402"/>
                  <a:pt x="3552647" y="2912317"/>
                  <a:pt x="3581669" y="2912317"/>
                </a:cubicBezTo>
                <a:close/>
                <a:moveTo>
                  <a:pt x="2443633" y="2901203"/>
                </a:moveTo>
                <a:lnTo>
                  <a:pt x="2796989" y="2901203"/>
                </a:lnTo>
                <a:lnTo>
                  <a:pt x="2796989" y="2928350"/>
                </a:lnTo>
                <a:cubicBezTo>
                  <a:pt x="2796989" y="2973156"/>
                  <a:pt x="2764817" y="3005327"/>
                  <a:pt x="2720011" y="3005327"/>
                </a:cubicBezTo>
                <a:lnTo>
                  <a:pt x="2567279" y="3005327"/>
                </a:lnTo>
                <a:lnTo>
                  <a:pt x="2567279" y="3005725"/>
                </a:lnTo>
                <a:lnTo>
                  <a:pt x="2213923" y="3005725"/>
                </a:lnTo>
                <a:lnTo>
                  <a:pt x="2213923" y="2978579"/>
                </a:lnTo>
                <a:cubicBezTo>
                  <a:pt x="2213923" y="2933771"/>
                  <a:pt x="2246094" y="2901601"/>
                  <a:pt x="2290901" y="2901601"/>
                </a:cubicBezTo>
                <a:lnTo>
                  <a:pt x="2443633" y="2901601"/>
                </a:lnTo>
                <a:close/>
                <a:moveTo>
                  <a:pt x="4973043" y="2818988"/>
                </a:moveTo>
                <a:lnTo>
                  <a:pt x="5010912" y="2818988"/>
                </a:lnTo>
                <a:lnTo>
                  <a:pt x="5010912" y="3005150"/>
                </a:lnTo>
                <a:lnTo>
                  <a:pt x="5008718" y="3005150"/>
                </a:lnTo>
                <a:lnTo>
                  <a:pt x="5008718" y="3049001"/>
                </a:lnTo>
                <a:lnTo>
                  <a:pt x="5005395" y="3066992"/>
                </a:lnTo>
                <a:lnTo>
                  <a:pt x="4920379" y="3066992"/>
                </a:lnTo>
                <a:lnTo>
                  <a:pt x="4920379" y="2914582"/>
                </a:lnTo>
                <a:lnTo>
                  <a:pt x="4922573" y="2914582"/>
                </a:lnTo>
                <a:lnTo>
                  <a:pt x="4922573" y="2870731"/>
                </a:lnTo>
                <a:cubicBezTo>
                  <a:pt x="4922573" y="2841072"/>
                  <a:pt x="4944021" y="2818988"/>
                  <a:pt x="4973043" y="2818988"/>
                </a:cubicBezTo>
                <a:close/>
                <a:moveTo>
                  <a:pt x="3877406" y="2807875"/>
                </a:moveTo>
                <a:lnTo>
                  <a:pt x="4230761" y="2807875"/>
                </a:lnTo>
                <a:lnTo>
                  <a:pt x="4230761" y="2835020"/>
                </a:lnTo>
                <a:cubicBezTo>
                  <a:pt x="4230761" y="2879827"/>
                  <a:pt x="4198590" y="2911998"/>
                  <a:pt x="4153783" y="2911998"/>
                </a:cubicBezTo>
                <a:lnTo>
                  <a:pt x="3972894" y="2911998"/>
                </a:lnTo>
                <a:lnTo>
                  <a:pt x="3972894" y="2912282"/>
                </a:lnTo>
                <a:lnTo>
                  <a:pt x="3619538" y="2912282"/>
                </a:lnTo>
                <a:lnTo>
                  <a:pt x="3619538" y="2885135"/>
                </a:lnTo>
                <a:cubicBezTo>
                  <a:pt x="3619538" y="2840329"/>
                  <a:pt x="3651710" y="2808158"/>
                  <a:pt x="3696516" y="2808158"/>
                </a:cubicBezTo>
                <a:lnTo>
                  <a:pt x="3877406" y="2808158"/>
                </a:lnTo>
                <a:close/>
                <a:moveTo>
                  <a:pt x="52663" y="2806219"/>
                </a:moveTo>
                <a:lnTo>
                  <a:pt x="90532" y="2806219"/>
                </a:lnTo>
                <a:lnTo>
                  <a:pt x="90532" y="2992381"/>
                </a:lnTo>
                <a:lnTo>
                  <a:pt x="88339" y="2992381"/>
                </a:lnTo>
                <a:lnTo>
                  <a:pt x="88339" y="3036232"/>
                </a:lnTo>
                <a:cubicBezTo>
                  <a:pt x="88339" y="3043647"/>
                  <a:pt x="86998" y="3050588"/>
                  <a:pt x="84534" y="3056830"/>
                </a:cubicBezTo>
                <a:lnTo>
                  <a:pt x="77997" y="3066992"/>
                </a:lnTo>
                <a:lnTo>
                  <a:pt x="0" y="3066992"/>
                </a:lnTo>
                <a:lnTo>
                  <a:pt x="0" y="2901813"/>
                </a:lnTo>
                <a:lnTo>
                  <a:pt x="2194" y="2901813"/>
                </a:lnTo>
                <a:lnTo>
                  <a:pt x="2194" y="2857962"/>
                </a:lnTo>
                <a:cubicBezTo>
                  <a:pt x="2194" y="2828303"/>
                  <a:pt x="23642" y="2806219"/>
                  <a:pt x="52663" y="2806219"/>
                </a:cubicBezTo>
                <a:close/>
                <a:moveTo>
                  <a:pt x="5087890" y="2714864"/>
                </a:moveTo>
                <a:lnTo>
                  <a:pt x="5287290" y="2714864"/>
                </a:lnTo>
                <a:cubicBezTo>
                  <a:pt x="5291537" y="2714864"/>
                  <a:pt x="5295607" y="2715217"/>
                  <a:pt x="5299606" y="2715784"/>
                </a:cubicBezTo>
                <a:lnTo>
                  <a:pt x="5407398" y="2715784"/>
                </a:lnTo>
                <a:lnTo>
                  <a:pt x="5407398" y="2819908"/>
                </a:lnTo>
                <a:lnTo>
                  <a:pt x="5237387" y="2819908"/>
                </a:lnTo>
                <a:cubicBezTo>
                  <a:pt x="5233140" y="2819908"/>
                  <a:pt x="5229070" y="2819553"/>
                  <a:pt x="5225070" y="2818988"/>
                </a:cubicBezTo>
                <a:lnTo>
                  <a:pt x="5010912" y="2818988"/>
                </a:lnTo>
                <a:lnTo>
                  <a:pt x="5010912" y="2791841"/>
                </a:lnTo>
                <a:cubicBezTo>
                  <a:pt x="5010912" y="2747034"/>
                  <a:pt x="5043083" y="2714864"/>
                  <a:pt x="5087890" y="2714864"/>
                </a:cubicBezTo>
                <a:close/>
                <a:moveTo>
                  <a:pt x="167547" y="2702059"/>
                </a:moveTo>
                <a:lnTo>
                  <a:pt x="366946" y="2702059"/>
                </a:lnTo>
                <a:cubicBezTo>
                  <a:pt x="370945" y="2702059"/>
                  <a:pt x="374839" y="2702414"/>
                  <a:pt x="378626" y="2702909"/>
                </a:cubicBezTo>
                <a:lnTo>
                  <a:pt x="378626" y="2702059"/>
                </a:lnTo>
                <a:lnTo>
                  <a:pt x="731982" y="2702059"/>
                </a:lnTo>
                <a:lnTo>
                  <a:pt x="731982" y="2729206"/>
                </a:lnTo>
                <a:cubicBezTo>
                  <a:pt x="731982" y="2774012"/>
                  <a:pt x="699809" y="2806183"/>
                  <a:pt x="655003" y="2806183"/>
                </a:cubicBezTo>
                <a:lnTo>
                  <a:pt x="455604" y="2806183"/>
                </a:lnTo>
                <a:cubicBezTo>
                  <a:pt x="451604" y="2806183"/>
                  <a:pt x="447712" y="2805830"/>
                  <a:pt x="443924" y="2805334"/>
                </a:cubicBezTo>
                <a:lnTo>
                  <a:pt x="443924" y="2806183"/>
                </a:lnTo>
                <a:lnTo>
                  <a:pt x="90569" y="2806183"/>
                </a:lnTo>
                <a:lnTo>
                  <a:pt x="90569" y="2779038"/>
                </a:lnTo>
                <a:cubicBezTo>
                  <a:pt x="90569" y="2734230"/>
                  <a:pt x="122741" y="2702059"/>
                  <a:pt x="167547" y="2702059"/>
                </a:cubicBezTo>
                <a:close/>
                <a:moveTo>
                  <a:pt x="2849688" y="2619446"/>
                </a:moveTo>
                <a:lnTo>
                  <a:pt x="2887557" y="2619446"/>
                </a:lnTo>
                <a:lnTo>
                  <a:pt x="2887557" y="2805609"/>
                </a:lnTo>
                <a:lnTo>
                  <a:pt x="2885363" y="2805609"/>
                </a:lnTo>
                <a:lnTo>
                  <a:pt x="2885363" y="2849461"/>
                </a:lnTo>
                <a:cubicBezTo>
                  <a:pt x="2885363" y="2879120"/>
                  <a:pt x="2863915" y="2901203"/>
                  <a:pt x="2834894" y="2901203"/>
                </a:cubicBezTo>
                <a:lnTo>
                  <a:pt x="2797024" y="2901203"/>
                </a:lnTo>
                <a:lnTo>
                  <a:pt x="2797024" y="2715040"/>
                </a:lnTo>
                <a:lnTo>
                  <a:pt x="2799218" y="2715040"/>
                </a:lnTo>
                <a:lnTo>
                  <a:pt x="2799218" y="2671190"/>
                </a:lnTo>
                <a:cubicBezTo>
                  <a:pt x="2799218" y="2641532"/>
                  <a:pt x="2820666" y="2619446"/>
                  <a:pt x="2849688" y="2619446"/>
                </a:cubicBezTo>
                <a:close/>
                <a:moveTo>
                  <a:pt x="1601319" y="2608765"/>
                </a:moveTo>
                <a:lnTo>
                  <a:pt x="1800719" y="2608765"/>
                </a:lnTo>
                <a:lnTo>
                  <a:pt x="2123354" y="2608765"/>
                </a:lnTo>
                <a:lnTo>
                  <a:pt x="2123354" y="2635912"/>
                </a:lnTo>
                <a:cubicBezTo>
                  <a:pt x="2123354" y="2680718"/>
                  <a:pt x="2091182" y="2712889"/>
                  <a:pt x="2046376" y="2712889"/>
                </a:cubicBezTo>
                <a:lnTo>
                  <a:pt x="1524342" y="2712889"/>
                </a:lnTo>
                <a:lnTo>
                  <a:pt x="1524342" y="2899052"/>
                </a:lnTo>
                <a:lnTo>
                  <a:pt x="1522147" y="2899052"/>
                </a:lnTo>
                <a:lnTo>
                  <a:pt x="1522147" y="2942904"/>
                </a:lnTo>
                <a:cubicBezTo>
                  <a:pt x="1522147" y="2972563"/>
                  <a:pt x="1500699" y="2994646"/>
                  <a:pt x="1471678" y="2994646"/>
                </a:cubicBezTo>
                <a:lnTo>
                  <a:pt x="1433808" y="2994646"/>
                </a:lnTo>
                <a:lnTo>
                  <a:pt x="1433808" y="2808483"/>
                </a:lnTo>
                <a:lnTo>
                  <a:pt x="1436002" y="2808483"/>
                </a:lnTo>
                <a:lnTo>
                  <a:pt x="1436002" y="2764632"/>
                </a:lnTo>
                <a:cubicBezTo>
                  <a:pt x="1436002" y="2734975"/>
                  <a:pt x="1457450" y="2712889"/>
                  <a:pt x="1486472" y="2712889"/>
                </a:cubicBezTo>
                <a:lnTo>
                  <a:pt x="1524341" y="2712889"/>
                </a:lnTo>
                <a:lnTo>
                  <a:pt x="1524341" y="2685744"/>
                </a:lnTo>
                <a:cubicBezTo>
                  <a:pt x="1524341" y="2640937"/>
                  <a:pt x="1556512" y="2608765"/>
                  <a:pt x="1601319" y="2608765"/>
                </a:cubicBezTo>
                <a:close/>
                <a:moveTo>
                  <a:pt x="4283461" y="2526117"/>
                </a:moveTo>
                <a:lnTo>
                  <a:pt x="4321330" y="2526117"/>
                </a:lnTo>
                <a:lnTo>
                  <a:pt x="4321330" y="2712281"/>
                </a:lnTo>
                <a:lnTo>
                  <a:pt x="4319136" y="2712281"/>
                </a:lnTo>
                <a:lnTo>
                  <a:pt x="4319136" y="2756132"/>
                </a:lnTo>
                <a:cubicBezTo>
                  <a:pt x="4319136" y="2785791"/>
                  <a:pt x="4297688" y="2807875"/>
                  <a:pt x="4268667" y="2807875"/>
                </a:cubicBezTo>
                <a:lnTo>
                  <a:pt x="4230797" y="2807875"/>
                </a:lnTo>
                <a:lnTo>
                  <a:pt x="4230797" y="2621711"/>
                </a:lnTo>
                <a:lnTo>
                  <a:pt x="4232991" y="2621711"/>
                </a:lnTo>
                <a:lnTo>
                  <a:pt x="4232991" y="2577860"/>
                </a:lnTo>
                <a:cubicBezTo>
                  <a:pt x="4232991" y="2548202"/>
                  <a:pt x="4254439" y="2526117"/>
                  <a:pt x="4283461" y="2526117"/>
                </a:cubicBezTo>
                <a:close/>
                <a:moveTo>
                  <a:pt x="2964535" y="2515322"/>
                </a:moveTo>
                <a:lnTo>
                  <a:pt x="3163935" y="2515322"/>
                </a:lnTo>
                <a:cubicBezTo>
                  <a:pt x="3167934" y="2515322"/>
                  <a:pt x="3171827" y="2515676"/>
                  <a:pt x="3175614" y="2516171"/>
                </a:cubicBezTo>
                <a:lnTo>
                  <a:pt x="3175614" y="2515322"/>
                </a:lnTo>
                <a:lnTo>
                  <a:pt x="3528970" y="2515322"/>
                </a:lnTo>
                <a:lnTo>
                  <a:pt x="3528970" y="2542468"/>
                </a:lnTo>
                <a:cubicBezTo>
                  <a:pt x="3528970" y="2587274"/>
                  <a:pt x="3496798" y="2619446"/>
                  <a:pt x="3451992" y="2619446"/>
                </a:cubicBezTo>
                <a:lnTo>
                  <a:pt x="3252592" y="2619446"/>
                </a:lnTo>
                <a:cubicBezTo>
                  <a:pt x="3248593" y="2619446"/>
                  <a:pt x="3244700" y="2619092"/>
                  <a:pt x="3240913" y="2618597"/>
                </a:cubicBezTo>
                <a:lnTo>
                  <a:pt x="3240913" y="2619446"/>
                </a:lnTo>
                <a:lnTo>
                  <a:pt x="2887557" y="2619446"/>
                </a:lnTo>
                <a:lnTo>
                  <a:pt x="2887557" y="2592300"/>
                </a:lnTo>
                <a:cubicBezTo>
                  <a:pt x="2887557" y="2547493"/>
                  <a:pt x="2919729" y="2515322"/>
                  <a:pt x="2964535" y="2515322"/>
                </a:cubicBezTo>
                <a:close/>
                <a:moveTo>
                  <a:pt x="784680" y="2420337"/>
                </a:moveTo>
                <a:lnTo>
                  <a:pt x="822549" y="2420337"/>
                </a:lnTo>
                <a:lnTo>
                  <a:pt x="822549" y="2606500"/>
                </a:lnTo>
                <a:lnTo>
                  <a:pt x="820356" y="2606500"/>
                </a:lnTo>
                <a:lnTo>
                  <a:pt x="820356" y="2650351"/>
                </a:lnTo>
                <a:cubicBezTo>
                  <a:pt x="820356" y="2680010"/>
                  <a:pt x="798908" y="2702094"/>
                  <a:pt x="769886" y="2702094"/>
                </a:cubicBezTo>
                <a:lnTo>
                  <a:pt x="732017" y="2702094"/>
                </a:lnTo>
                <a:lnTo>
                  <a:pt x="732017" y="2515931"/>
                </a:lnTo>
                <a:lnTo>
                  <a:pt x="734211" y="2515931"/>
                </a:lnTo>
                <a:lnTo>
                  <a:pt x="734211" y="2472081"/>
                </a:lnTo>
                <a:cubicBezTo>
                  <a:pt x="734211" y="2442422"/>
                  <a:pt x="755659" y="2420337"/>
                  <a:pt x="784680" y="2420337"/>
                </a:cubicBezTo>
                <a:close/>
                <a:moveTo>
                  <a:pt x="2176018" y="2327008"/>
                </a:moveTo>
                <a:lnTo>
                  <a:pt x="2213887" y="2327008"/>
                </a:lnTo>
                <a:lnTo>
                  <a:pt x="2213887" y="2513171"/>
                </a:lnTo>
                <a:lnTo>
                  <a:pt x="2211693" y="2513171"/>
                </a:lnTo>
                <a:lnTo>
                  <a:pt x="2211693" y="2557022"/>
                </a:lnTo>
                <a:cubicBezTo>
                  <a:pt x="2211693" y="2586681"/>
                  <a:pt x="2190245" y="2608765"/>
                  <a:pt x="2161223" y="2608765"/>
                </a:cubicBezTo>
                <a:lnTo>
                  <a:pt x="2123354" y="2608765"/>
                </a:lnTo>
                <a:lnTo>
                  <a:pt x="2123354" y="2422602"/>
                </a:lnTo>
                <a:lnTo>
                  <a:pt x="2125548" y="2422602"/>
                </a:lnTo>
                <a:lnTo>
                  <a:pt x="2125548" y="2378751"/>
                </a:lnTo>
                <a:cubicBezTo>
                  <a:pt x="2125548" y="2349093"/>
                  <a:pt x="2146996" y="2327008"/>
                  <a:pt x="2176018" y="2327008"/>
                </a:cubicBezTo>
                <a:close/>
                <a:moveTo>
                  <a:pt x="1080417" y="2315930"/>
                </a:moveTo>
                <a:lnTo>
                  <a:pt x="1433772" y="2315930"/>
                </a:lnTo>
                <a:lnTo>
                  <a:pt x="1433772" y="2343076"/>
                </a:lnTo>
                <a:cubicBezTo>
                  <a:pt x="1433772" y="2387882"/>
                  <a:pt x="1401601" y="2420054"/>
                  <a:pt x="1356794" y="2420054"/>
                </a:cubicBezTo>
                <a:lnTo>
                  <a:pt x="1175905" y="2420054"/>
                </a:lnTo>
                <a:lnTo>
                  <a:pt x="1175905" y="2420337"/>
                </a:lnTo>
                <a:lnTo>
                  <a:pt x="822549" y="2420337"/>
                </a:lnTo>
                <a:lnTo>
                  <a:pt x="822549" y="2393191"/>
                </a:lnTo>
                <a:cubicBezTo>
                  <a:pt x="822549" y="2348385"/>
                  <a:pt x="854721" y="2316213"/>
                  <a:pt x="899528" y="2316213"/>
                </a:cubicBezTo>
                <a:lnTo>
                  <a:pt x="1080417" y="2316213"/>
                </a:lnTo>
                <a:close/>
                <a:moveTo>
                  <a:pt x="3581669" y="2233600"/>
                </a:moveTo>
                <a:lnTo>
                  <a:pt x="3619538" y="2233600"/>
                </a:lnTo>
                <a:lnTo>
                  <a:pt x="3619538" y="2419763"/>
                </a:lnTo>
                <a:lnTo>
                  <a:pt x="3617344" y="2419763"/>
                </a:lnTo>
                <a:lnTo>
                  <a:pt x="3617344" y="2463614"/>
                </a:lnTo>
                <a:cubicBezTo>
                  <a:pt x="3617344" y="2493273"/>
                  <a:pt x="3595896" y="2515357"/>
                  <a:pt x="3566875" y="2515357"/>
                </a:cubicBezTo>
                <a:lnTo>
                  <a:pt x="3529005" y="2515357"/>
                </a:lnTo>
                <a:lnTo>
                  <a:pt x="3529005" y="2329194"/>
                </a:lnTo>
                <a:lnTo>
                  <a:pt x="3531199" y="2329194"/>
                </a:lnTo>
                <a:lnTo>
                  <a:pt x="3531199" y="2285343"/>
                </a:lnTo>
                <a:cubicBezTo>
                  <a:pt x="3531199" y="2255685"/>
                  <a:pt x="3552647" y="2233600"/>
                  <a:pt x="3581669" y="2233600"/>
                </a:cubicBezTo>
                <a:close/>
                <a:moveTo>
                  <a:pt x="2443633" y="2222487"/>
                </a:moveTo>
                <a:lnTo>
                  <a:pt x="2796989" y="2222487"/>
                </a:lnTo>
                <a:lnTo>
                  <a:pt x="2796989" y="2249633"/>
                </a:lnTo>
                <a:cubicBezTo>
                  <a:pt x="2796989" y="2294439"/>
                  <a:pt x="2764817" y="2326611"/>
                  <a:pt x="2720011" y="2326611"/>
                </a:cubicBezTo>
                <a:lnTo>
                  <a:pt x="2567279" y="2326611"/>
                </a:lnTo>
                <a:lnTo>
                  <a:pt x="2567279" y="2327008"/>
                </a:lnTo>
                <a:lnTo>
                  <a:pt x="2213923" y="2327008"/>
                </a:lnTo>
                <a:lnTo>
                  <a:pt x="2213923" y="2299862"/>
                </a:lnTo>
                <a:cubicBezTo>
                  <a:pt x="2213923" y="2255055"/>
                  <a:pt x="2246094" y="2222884"/>
                  <a:pt x="2290901" y="2222884"/>
                </a:cubicBezTo>
                <a:lnTo>
                  <a:pt x="2443633" y="2222884"/>
                </a:lnTo>
                <a:close/>
                <a:moveTo>
                  <a:pt x="4973043" y="2140271"/>
                </a:moveTo>
                <a:lnTo>
                  <a:pt x="5010912" y="2140271"/>
                </a:lnTo>
                <a:lnTo>
                  <a:pt x="5010912" y="2326434"/>
                </a:lnTo>
                <a:lnTo>
                  <a:pt x="5008718" y="2326434"/>
                </a:lnTo>
                <a:lnTo>
                  <a:pt x="5008718" y="2370285"/>
                </a:lnTo>
                <a:cubicBezTo>
                  <a:pt x="5008718" y="2399944"/>
                  <a:pt x="4987270" y="2422028"/>
                  <a:pt x="4958249" y="2422028"/>
                </a:cubicBezTo>
                <a:lnTo>
                  <a:pt x="4920379" y="2422028"/>
                </a:lnTo>
                <a:lnTo>
                  <a:pt x="4920379" y="2449139"/>
                </a:lnTo>
                <a:cubicBezTo>
                  <a:pt x="4920379" y="2493945"/>
                  <a:pt x="4888208" y="2526117"/>
                  <a:pt x="4843401" y="2526117"/>
                </a:cubicBezTo>
                <a:lnTo>
                  <a:pt x="4321366" y="2526117"/>
                </a:lnTo>
                <a:lnTo>
                  <a:pt x="4321366" y="2498971"/>
                </a:lnTo>
                <a:cubicBezTo>
                  <a:pt x="4321366" y="2454164"/>
                  <a:pt x="4353538" y="2421993"/>
                  <a:pt x="4398344" y="2421993"/>
                </a:cubicBezTo>
                <a:lnTo>
                  <a:pt x="4597744" y="2421993"/>
                </a:lnTo>
                <a:lnTo>
                  <a:pt x="4920379" y="2421993"/>
                </a:lnTo>
                <a:lnTo>
                  <a:pt x="4920379" y="2235865"/>
                </a:lnTo>
                <a:lnTo>
                  <a:pt x="4922573" y="2235865"/>
                </a:lnTo>
                <a:lnTo>
                  <a:pt x="4922573" y="2192014"/>
                </a:lnTo>
                <a:cubicBezTo>
                  <a:pt x="4922573" y="2162356"/>
                  <a:pt x="4944021" y="2140271"/>
                  <a:pt x="4973043" y="2140271"/>
                </a:cubicBezTo>
                <a:close/>
                <a:moveTo>
                  <a:pt x="3877406" y="2129158"/>
                </a:moveTo>
                <a:lnTo>
                  <a:pt x="4230761" y="2129158"/>
                </a:lnTo>
                <a:lnTo>
                  <a:pt x="4230761" y="2156305"/>
                </a:lnTo>
                <a:cubicBezTo>
                  <a:pt x="4230761" y="2201110"/>
                  <a:pt x="4198590" y="2233282"/>
                  <a:pt x="4153783" y="2233282"/>
                </a:cubicBezTo>
                <a:lnTo>
                  <a:pt x="3972894" y="2233282"/>
                </a:lnTo>
                <a:lnTo>
                  <a:pt x="3972894" y="2233565"/>
                </a:lnTo>
                <a:lnTo>
                  <a:pt x="3619538" y="2233565"/>
                </a:lnTo>
                <a:lnTo>
                  <a:pt x="3619538" y="2206419"/>
                </a:lnTo>
                <a:cubicBezTo>
                  <a:pt x="3619538" y="2161612"/>
                  <a:pt x="3651710" y="2129441"/>
                  <a:pt x="3696516" y="2129441"/>
                </a:cubicBezTo>
                <a:lnTo>
                  <a:pt x="3877406" y="2129441"/>
                </a:lnTo>
                <a:close/>
                <a:moveTo>
                  <a:pt x="5087890" y="2036147"/>
                </a:moveTo>
                <a:lnTo>
                  <a:pt x="5287290" y="2036147"/>
                </a:lnTo>
                <a:cubicBezTo>
                  <a:pt x="5291537" y="2036147"/>
                  <a:pt x="5295607" y="2036501"/>
                  <a:pt x="5299606" y="2037067"/>
                </a:cubicBezTo>
                <a:lnTo>
                  <a:pt x="5407398" y="2037067"/>
                </a:lnTo>
                <a:lnTo>
                  <a:pt x="5407398" y="2141191"/>
                </a:lnTo>
                <a:lnTo>
                  <a:pt x="5237387" y="2141191"/>
                </a:lnTo>
                <a:cubicBezTo>
                  <a:pt x="5233140" y="2141191"/>
                  <a:pt x="5229070" y="2140837"/>
                  <a:pt x="5225070" y="2140271"/>
                </a:cubicBezTo>
                <a:lnTo>
                  <a:pt x="5010912" y="2140271"/>
                </a:lnTo>
                <a:lnTo>
                  <a:pt x="5010912" y="2113125"/>
                </a:lnTo>
                <a:cubicBezTo>
                  <a:pt x="5010912" y="2068319"/>
                  <a:pt x="5043083" y="2036147"/>
                  <a:pt x="5087890" y="2036147"/>
                </a:cubicBezTo>
                <a:close/>
                <a:moveTo>
                  <a:pt x="2849688" y="1940730"/>
                </a:moveTo>
                <a:lnTo>
                  <a:pt x="2887557" y="1940730"/>
                </a:lnTo>
                <a:lnTo>
                  <a:pt x="2887557" y="2126893"/>
                </a:lnTo>
                <a:lnTo>
                  <a:pt x="2885363" y="2126893"/>
                </a:lnTo>
                <a:lnTo>
                  <a:pt x="2885363" y="2170744"/>
                </a:lnTo>
                <a:cubicBezTo>
                  <a:pt x="2885363" y="2200403"/>
                  <a:pt x="2863915" y="2222487"/>
                  <a:pt x="2834894" y="2222487"/>
                </a:cubicBezTo>
                <a:lnTo>
                  <a:pt x="2797024" y="2222487"/>
                </a:lnTo>
                <a:lnTo>
                  <a:pt x="2797024" y="2036324"/>
                </a:lnTo>
                <a:lnTo>
                  <a:pt x="2799218" y="2036324"/>
                </a:lnTo>
                <a:lnTo>
                  <a:pt x="2799218" y="1992473"/>
                </a:lnTo>
                <a:cubicBezTo>
                  <a:pt x="2799218" y="1962815"/>
                  <a:pt x="2820666" y="1940730"/>
                  <a:pt x="2849688" y="1940730"/>
                </a:cubicBezTo>
                <a:close/>
                <a:moveTo>
                  <a:pt x="1601319" y="1930049"/>
                </a:moveTo>
                <a:lnTo>
                  <a:pt x="1800719" y="1930049"/>
                </a:lnTo>
                <a:lnTo>
                  <a:pt x="2123354" y="1930049"/>
                </a:lnTo>
                <a:lnTo>
                  <a:pt x="2123354" y="1957195"/>
                </a:lnTo>
                <a:cubicBezTo>
                  <a:pt x="2123354" y="2002001"/>
                  <a:pt x="2091182" y="2034173"/>
                  <a:pt x="2046376" y="2034173"/>
                </a:cubicBezTo>
                <a:lnTo>
                  <a:pt x="1524342" y="2034173"/>
                </a:lnTo>
                <a:lnTo>
                  <a:pt x="1524342" y="2220335"/>
                </a:lnTo>
                <a:lnTo>
                  <a:pt x="1522147" y="2220335"/>
                </a:lnTo>
                <a:lnTo>
                  <a:pt x="1522147" y="2264186"/>
                </a:lnTo>
                <a:cubicBezTo>
                  <a:pt x="1522147" y="2293845"/>
                  <a:pt x="1500699" y="2315929"/>
                  <a:pt x="1471678" y="2315929"/>
                </a:cubicBezTo>
                <a:lnTo>
                  <a:pt x="1433808" y="2315929"/>
                </a:lnTo>
                <a:lnTo>
                  <a:pt x="1433808" y="2129766"/>
                </a:lnTo>
                <a:lnTo>
                  <a:pt x="1436002" y="2129766"/>
                </a:lnTo>
                <a:lnTo>
                  <a:pt x="1436002" y="2085915"/>
                </a:lnTo>
                <a:cubicBezTo>
                  <a:pt x="1436002" y="2056257"/>
                  <a:pt x="1457450" y="2034172"/>
                  <a:pt x="1486472" y="2034172"/>
                </a:cubicBezTo>
                <a:lnTo>
                  <a:pt x="1524341" y="2034172"/>
                </a:lnTo>
                <a:lnTo>
                  <a:pt x="1524341" y="2007027"/>
                </a:lnTo>
                <a:cubicBezTo>
                  <a:pt x="1524341" y="1962221"/>
                  <a:pt x="1556512" y="1930049"/>
                  <a:pt x="1601319" y="1930049"/>
                </a:cubicBezTo>
                <a:close/>
                <a:moveTo>
                  <a:pt x="4283461" y="1847402"/>
                </a:moveTo>
                <a:lnTo>
                  <a:pt x="4321330" y="1847402"/>
                </a:lnTo>
                <a:lnTo>
                  <a:pt x="4321330" y="2033564"/>
                </a:lnTo>
                <a:lnTo>
                  <a:pt x="4319136" y="2033564"/>
                </a:lnTo>
                <a:lnTo>
                  <a:pt x="4319136" y="2077415"/>
                </a:lnTo>
                <a:cubicBezTo>
                  <a:pt x="4319136" y="2107074"/>
                  <a:pt x="4297688" y="2129158"/>
                  <a:pt x="4268667" y="2129158"/>
                </a:cubicBezTo>
                <a:lnTo>
                  <a:pt x="4230797" y="2129158"/>
                </a:lnTo>
                <a:lnTo>
                  <a:pt x="4230797" y="1942995"/>
                </a:lnTo>
                <a:lnTo>
                  <a:pt x="4232991" y="1942995"/>
                </a:lnTo>
                <a:lnTo>
                  <a:pt x="4232991" y="1899145"/>
                </a:lnTo>
                <a:cubicBezTo>
                  <a:pt x="4232991" y="1869486"/>
                  <a:pt x="4254439" y="1847402"/>
                  <a:pt x="4283461" y="1847402"/>
                </a:cubicBezTo>
                <a:close/>
                <a:moveTo>
                  <a:pt x="2964535" y="1836606"/>
                </a:moveTo>
                <a:lnTo>
                  <a:pt x="3163935" y="1836606"/>
                </a:lnTo>
                <a:cubicBezTo>
                  <a:pt x="3167934" y="1836606"/>
                  <a:pt x="3171827" y="1836961"/>
                  <a:pt x="3175614" y="1837455"/>
                </a:cubicBezTo>
                <a:lnTo>
                  <a:pt x="3175614" y="1836606"/>
                </a:lnTo>
                <a:lnTo>
                  <a:pt x="3528970" y="1836606"/>
                </a:lnTo>
                <a:lnTo>
                  <a:pt x="3528970" y="1863752"/>
                </a:lnTo>
                <a:cubicBezTo>
                  <a:pt x="3528970" y="1908558"/>
                  <a:pt x="3496798" y="1940730"/>
                  <a:pt x="3451992" y="1940730"/>
                </a:cubicBezTo>
                <a:lnTo>
                  <a:pt x="3252592" y="1940730"/>
                </a:lnTo>
                <a:cubicBezTo>
                  <a:pt x="3248593" y="1940730"/>
                  <a:pt x="3244700" y="1940376"/>
                  <a:pt x="3240913" y="1939880"/>
                </a:cubicBezTo>
                <a:lnTo>
                  <a:pt x="3240913" y="1940730"/>
                </a:lnTo>
                <a:lnTo>
                  <a:pt x="2887557" y="1940730"/>
                </a:lnTo>
                <a:lnTo>
                  <a:pt x="2887557" y="1913584"/>
                </a:lnTo>
                <a:cubicBezTo>
                  <a:pt x="2887557" y="1868778"/>
                  <a:pt x="2919729" y="1836606"/>
                  <a:pt x="2964535" y="1836606"/>
                </a:cubicBezTo>
                <a:close/>
                <a:moveTo>
                  <a:pt x="2176018" y="1648293"/>
                </a:moveTo>
                <a:lnTo>
                  <a:pt x="2213887" y="1648293"/>
                </a:lnTo>
                <a:lnTo>
                  <a:pt x="2213887" y="1834455"/>
                </a:lnTo>
                <a:lnTo>
                  <a:pt x="2211693" y="1834455"/>
                </a:lnTo>
                <a:lnTo>
                  <a:pt x="2211693" y="1878305"/>
                </a:lnTo>
                <a:cubicBezTo>
                  <a:pt x="2211693" y="1907964"/>
                  <a:pt x="2190245" y="1930048"/>
                  <a:pt x="2161223" y="1930048"/>
                </a:cubicBezTo>
                <a:lnTo>
                  <a:pt x="2123354" y="1930048"/>
                </a:lnTo>
                <a:lnTo>
                  <a:pt x="2123354" y="1743887"/>
                </a:lnTo>
                <a:lnTo>
                  <a:pt x="2125548" y="1743887"/>
                </a:lnTo>
                <a:lnTo>
                  <a:pt x="2125548" y="1700034"/>
                </a:lnTo>
                <a:cubicBezTo>
                  <a:pt x="2125548" y="1670377"/>
                  <a:pt x="2146996" y="1648293"/>
                  <a:pt x="2176018" y="1648293"/>
                </a:cubicBezTo>
                <a:close/>
                <a:moveTo>
                  <a:pt x="3581669" y="1554884"/>
                </a:moveTo>
                <a:lnTo>
                  <a:pt x="3619538" y="1554884"/>
                </a:lnTo>
                <a:lnTo>
                  <a:pt x="3619538" y="1741047"/>
                </a:lnTo>
                <a:lnTo>
                  <a:pt x="3617344" y="1741047"/>
                </a:lnTo>
                <a:lnTo>
                  <a:pt x="3617344" y="1784899"/>
                </a:lnTo>
                <a:cubicBezTo>
                  <a:pt x="3617344" y="1814558"/>
                  <a:pt x="3595896" y="1836642"/>
                  <a:pt x="3566875" y="1836642"/>
                </a:cubicBezTo>
                <a:lnTo>
                  <a:pt x="3529005" y="1836642"/>
                </a:lnTo>
                <a:lnTo>
                  <a:pt x="3529005" y="1650478"/>
                </a:lnTo>
                <a:lnTo>
                  <a:pt x="3531199" y="1650478"/>
                </a:lnTo>
                <a:lnTo>
                  <a:pt x="3531199" y="1606628"/>
                </a:lnTo>
                <a:cubicBezTo>
                  <a:pt x="3531199" y="1576970"/>
                  <a:pt x="3552647" y="1554884"/>
                  <a:pt x="3581669" y="1554884"/>
                </a:cubicBezTo>
                <a:close/>
                <a:moveTo>
                  <a:pt x="2443633" y="1543771"/>
                </a:moveTo>
                <a:lnTo>
                  <a:pt x="2796989" y="1543771"/>
                </a:lnTo>
                <a:lnTo>
                  <a:pt x="2796989" y="1570917"/>
                </a:lnTo>
                <a:cubicBezTo>
                  <a:pt x="2796989" y="1615724"/>
                  <a:pt x="2764817" y="1647897"/>
                  <a:pt x="2720011" y="1647897"/>
                </a:cubicBezTo>
                <a:lnTo>
                  <a:pt x="2567279" y="1647897"/>
                </a:lnTo>
                <a:lnTo>
                  <a:pt x="2567279" y="1648293"/>
                </a:lnTo>
                <a:lnTo>
                  <a:pt x="2213923" y="1648293"/>
                </a:lnTo>
                <a:lnTo>
                  <a:pt x="2213923" y="1621147"/>
                </a:lnTo>
                <a:cubicBezTo>
                  <a:pt x="2213923" y="1576340"/>
                  <a:pt x="2246094" y="1544169"/>
                  <a:pt x="2290901" y="1544169"/>
                </a:cubicBezTo>
                <a:lnTo>
                  <a:pt x="2443633" y="1544169"/>
                </a:lnTo>
                <a:close/>
                <a:moveTo>
                  <a:pt x="4973043" y="1461556"/>
                </a:moveTo>
                <a:lnTo>
                  <a:pt x="5010912" y="1461556"/>
                </a:lnTo>
                <a:lnTo>
                  <a:pt x="5010912" y="1647718"/>
                </a:lnTo>
                <a:lnTo>
                  <a:pt x="5008718" y="1647718"/>
                </a:lnTo>
                <a:lnTo>
                  <a:pt x="5008718" y="1691571"/>
                </a:lnTo>
                <a:cubicBezTo>
                  <a:pt x="5008718" y="1721230"/>
                  <a:pt x="4987270" y="1743312"/>
                  <a:pt x="4958249" y="1743312"/>
                </a:cubicBezTo>
                <a:lnTo>
                  <a:pt x="4920379" y="1743312"/>
                </a:lnTo>
                <a:lnTo>
                  <a:pt x="4920379" y="1770423"/>
                </a:lnTo>
                <a:cubicBezTo>
                  <a:pt x="4920379" y="1815230"/>
                  <a:pt x="4888208" y="1847402"/>
                  <a:pt x="4843401" y="1847402"/>
                </a:cubicBezTo>
                <a:lnTo>
                  <a:pt x="4321366" y="1847402"/>
                </a:lnTo>
                <a:lnTo>
                  <a:pt x="4321366" y="1820256"/>
                </a:lnTo>
                <a:cubicBezTo>
                  <a:pt x="4321366" y="1775450"/>
                  <a:pt x="4353538" y="1743279"/>
                  <a:pt x="4398344" y="1743279"/>
                </a:cubicBezTo>
                <a:lnTo>
                  <a:pt x="4597744" y="1743279"/>
                </a:lnTo>
                <a:lnTo>
                  <a:pt x="4920379" y="1743279"/>
                </a:lnTo>
                <a:lnTo>
                  <a:pt x="4920379" y="1557149"/>
                </a:lnTo>
                <a:lnTo>
                  <a:pt x="4922573" y="1557149"/>
                </a:lnTo>
                <a:lnTo>
                  <a:pt x="4922573" y="1513299"/>
                </a:lnTo>
                <a:cubicBezTo>
                  <a:pt x="4922573" y="1483640"/>
                  <a:pt x="4944021" y="1461556"/>
                  <a:pt x="4973043" y="1461556"/>
                </a:cubicBezTo>
                <a:close/>
                <a:moveTo>
                  <a:pt x="3877406" y="1450478"/>
                </a:moveTo>
                <a:lnTo>
                  <a:pt x="4230761" y="1450478"/>
                </a:lnTo>
                <a:lnTo>
                  <a:pt x="4230761" y="1477624"/>
                </a:lnTo>
                <a:cubicBezTo>
                  <a:pt x="4230761" y="1522430"/>
                  <a:pt x="4198590" y="1554601"/>
                  <a:pt x="4153783" y="1554601"/>
                </a:cubicBezTo>
                <a:lnTo>
                  <a:pt x="3972894" y="1554601"/>
                </a:lnTo>
                <a:lnTo>
                  <a:pt x="3972894" y="1554884"/>
                </a:lnTo>
                <a:lnTo>
                  <a:pt x="3619538" y="1554884"/>
                </a:lnTo>
                <a:lnTo>
                  <a:pt x="3619538" y="1527738"/>
                </a:lnTo>
                <a:cubicBezTo>
                  <a:pt x="3619538" y="1482932"/>
                  <a:pt x="3651710" y="1450761"/>
                  <a:pt x="3696516" y="1450761"/>
                </a:cubicBezTo>
                <a:lnTo>
                  <a:pt x="3877406" y="1450761"/>
                </a:lnTo>
                <a:close/>
                <a:moveTo>
                  <a:pt x="5087890" y="1357432"/>
                </a:moveTo>
                <a:lnTo>
                  <a:pt x="5287290" y="1357432"/>
                </a:lnTo>
                <a:cubicBezTo>
                  <a:pt x="5291537" y="1357432"/>
                  <a:pt x="5295607" y="1357785"/>
                  <a:pt x="5299606" y="1358352"/>
                </a:cubicBezTo>
                <a:lnTo>
                  <a:pt x="5407398" y="1358352"/>
                </a:lnTo>
                <a:lnTo>
                  <a:pt x="5407398" y="1462475"/>
                </a:lnTo>
                <a:lnTo>
                  <a:pt x="5237387" y="1462475"/>
                </a:lnTo>
                <a:cubicBezTo>
                  <a:pt x="5233140" y="1462475"/>
                  <a:pt x="5229070" y="1462122"/>
                  <a:pt x="5225070" y="1461556"/>
                </a:cubicBezTo>
                <a:lnTo>
                  <a:pt x="5010912" y="1461556"/>
                </a:lnTo>
                <a:lnTo>
                  <a:pt x="5010912" y="1434410"/>
                </a:lnTo>
                <a:cubicBezTo>
                  <a:pt x="5010912" y="1389603"/>
                  <a:pt x="5043083" y="1357432"/>
                  <a:pt x="5087890" y="1357432"/>
                </a:cubicBezTo>
                <a:close/>
                <a:moveTo>
                  <a:pt x="2849688" y="1262015"/>
                </a:moveTo>
                <a:lnTo>
                  <a:pt x="2887557" y="1262015"/>
                </a:lnTo>
                <a:lnTo>
                  <a:pt x="2887557" y="1448178"/>
                </a:lnTo>
                <a:lnTo>
                  <a:pt x="2885363" y="1448178"/>
                </a:lnTo>
                <a:lnTo>
                  <a:pt x="2885363" y="1492028"/>
                </a:lnTo>
                <a:cubicBezTo>
                  <a:pt x="2885363" y="1521687"/>
                  <a:pt x="2863915" y="1543771"/>
                  <a:pt x="2834894" y="1543771"/>
                </a:cubicBezTo>
                <a:lnTo>
                  <a:pt x="2797024" y="1543771"/>
                </a:lnTo>
                <a:lnTo>
                  <a:pt x="2797024" y="1357609"/>
                </a:lnTo>
                <a:lnTo>
                  <a:pt x="2799218" y="1357609"/>
                </a:lnTo>
                <a:lnTo>
                  <a:pt x="2799218" y="1313758"/>
                </a:lnTo>
                <a:cubicBezTo>
                  <a:pt x="2799218" y="1284099"/>
                  <a:pt x="2820666" y="1262015"/>
                  <a:pt x="2849688" y="1262015"/>
                </a:cubicBezTo>
                <a:close/>
                <a:moveTo>
                  <a:pt x="4283461" y="1168721"/>
                </a:moveTo>
                <a:lnTo>
                  <a:pt x="4321330" y="1168721"/>
                </a:lnTo>
                <a:lnTo>
                  <a:pt x="4321330" y="1354884"/>
                </a:lnTo>
                <a:lnTo>
                  <a:pt x="4319136" y="1354884"/>
                </a:lnTo>
                <a:lnTo>
                  <a:pt x="4319136" y="1398734"/>
                </a:lnTo>
                <a:cubicBezTo>
                  <a:pt x="4319136" y="1428394"/>
                  <a:pt x="4297688" y="1450478"/>
                  <a:pt x="4268667" y="1450478"/>
                </a:cubicBezTo>
                <a:lnTo>
                  <a:pt x="4230797" y="1450478"/>
                </a:lnTo>
                <a:lnTo>
                  <a:pt x="4230797" y="1264315"/>
                </a:lnTo>
                <a:lnTo>
                  <a:pt x="4232991" y="1264315"/>
                </a:lnTo>
                <a:lnTo>
                  <a:pt x="4232991" y="1220463"/>
                </a:lnTo>
                <a:cubicBezTo>
                  <a:pt x="4232991" y="1190805"/>
                  <a:pt x="4254439" y="1168721"/>
                  <a:pt x="4283461" y="1168721"/>
                </a:cubicBezTo>
                <a:close/>
                <a:moveTo>
                  <a:pt x="2964535" y="1157891"/>
                </a:moveTo>
                <a:lnTo>
                  <a:pt x="3163935" y="1157891"/>
                </a:lnTo>
                <a:cubicBezTo>
                  <a:pt x="3167934" y="1157891"/>
                  <a:pt x="3171827" y="1158245"/>
                  <a:pt x="3175614" y="1158739"/>
                </a:cubicBezTo>
                <a:lnTo>
                  <a:pt x="3175614" y="1157891"/>
                </a:lnTo>
                <a:lnTo>
                  <a:pt x="3528970" y="1157891"/>
                </a:lnTo>
                <a:lnTo>
                  <a:pt x="3528970" y="1185037"/>
                </a:lnTo>
                <a:cubicBezTo>
                  <a:pt x="3528970" y="1229842"/>
                  <a:pt x="3496798" y="1262015"/>
                  <a:pt x="3451992" y="1262015"/>
                </a:cubicBezTo>
                <a:lnTo>
                  <a:pt x="3252592" y="1262015"/>
                </a:lnTo>
                <a:cubicBezTo>
                  <a:pt x="3248593" y="1262015"/>
                  <a:pt x="3244700" y="1261660"/>
                  <a:pt x="3240913" y="1261165"/>
                </a:cubicBezTo>
                <a:lnTo>
                  <a:pt x="3240913" y="1262015"/>
                </a:lnTo>
                <a:lnTo>
                  <a:pt x="2887557" y="1262015"/>
                </a:lnTo>
                <a:lnTo>
                  <a:pt x="2887557" y="1234869"/>
                </a:lnTo>
                <a:cubicBezTo>
                  <a:pt x="2887557" y="1190062"/>
                  <a:pt x="2919729" y="1157891"/>
                  <a:pt x="2964535" y="1157891"/>
                </a:cubicBezTo>
                <a:close/>
                <a:moveTo>
                  <a:pt x="3581669" y="876168"/>
                </a:moveTo>
                <a:lnTo>
                  <a:pt x="3619538" y="876168"/>
                </a:lnTo>
                <a:lnTo>
                  <a:pt x="3619538" y="1062332"/>
                </a:lnTo>
                <a:lnTo>
                  <a:pt x="3617344" y="1062332"/>
                </a:lnTo>
                <a:lnTo>
                  <a:pt x="3617344" y="1106183"/>
                </a:lnTo>
                <a:cubicBezTo>
                  <a:pt x="3617344" y="1135842"/>
                  <a:pt x="3595896" y="1157926"/>
                  <a:pt x="3566875" y="1157926"/>
                </a:cubicBezTo>
                <a:lnTo>
                  <a:pt x="3529005" y="1157926"/>
                </a:lnTo>
                <a:lnTo>
                  <a:pt x="3529005" y="971762"/>
                </a:lnTo>
                <a:lnTo>
                  <a:pt x="3531199" y="971762"/>
                </a:lnTo>
                <a:lnTo>
                  <a:pt x="3531199" y="927912"/>
                </a:lnTo>
                <a:cubicBezTo>
                  <a:pt x="3531199" y="898254"/>
                  <a:pt x="3552647" y="876168"/>
                  <a:pt x="3581669" y="876168"/>
                </a:cubicBezTo>
                <a:close/>
                <a:moveTo>
                  <a:pt x="4973043" y="782839"/>
                </a:moveTo>
                <a:lnTo>
                  <a:pt x="5010912" y="782839"/>
                </a:lnTo>
                <a:lnTo>
                  <a:pt x="5010912" y="969002"/>
                </a:lnTo>
                <a:lnTo>
                  <a:pt x="5008718" y="969002"/>
                </a:lnTo>
                <a:lnTo>
                  <a:pt x="5008718" y="1012854"/>
                </a:lnTo>
                <a:cubicBezTo>
                  <a:pt x="5008718" y="1042512"/>
                  <a:pt x="4987270" y="1064596"/>
                  <a:pt x="4958249" y="1064596"/>
                </a:cubicBezTo>
                <a:lnTo>
                  <a:pt x="4920379" y="1064596"/>
                </a:lnTo>
                <a:lnTo>
                  <a:pt x="4920379" y="1091707"/>
                </a:lnTo>
                <a:cubicBezTo>
                  <a:pt x="4920379" y="1136513"/>
                  <a:pt x="4888208" y="1168684"/>
                  <a:pt x="4843401" y="1168684"/>
                </a:cubicBezTo>
                <a:lnTo>
                  <a:pt x="4321366" y="1168684"/>
                </a:lnTo>
                <a:lnTo>
                  <a:pt x="4321366" y="1141538"/>
                </a:lnTo>
                <a:cubicBezTo>
                  <a:pt x="4321366" y="1096732"/>
                  <a:pt x="4353538" y="1064561"/>
                  <a:pt x="4398344" y="1064561"/>
                </a:cubicBezTo>
                <a:lnTo>
                  <a:pt x="4597744" y="1064561"/>
                </a:lnTo>
                <a:lnTo>
                  <a:pt x="4920379" y="1064561"/>
                </a:lnTo>
                <a:lnTo>
                  <a:pt x="4920379" y="878433"/>
                </a:lnTo>
                <a:lnTo>
                  <a:pt x="4922573" y="878433"/>
                </a:lnTo>
                <a:lnTo>
                  <a:pt x="4922573" y="834583"/>
                </a:lnTo>
                <a:cubicBezTo>
                  <a:pt x="4922573" y="804925"/>
                  <a:pt x="4944021" y="782839"/>
                  <a:pt x="4973043" y="782839"/>
                </a:cubicBezTo>
                <a:close/>
                <a:moveTo>
                  <a:pt x="3877406" y="771762"/>
                </a:moveTo>
                <a:lnTo>
                  <a:pt x="4230761" y="771762"/>
                </a:lnTo>
                <a:lnTo>
                  <a:pt x="4230761" y="798909"/>
                </a:lnTo>
                <a:cubicBezTo>
                  <a:pt x="4230761" y="843714"/>
                  <a:pt x="4198590" y="875885"/>
                  <a:pt x="4153783" y="875885"/>
                </a:cubicBezTo>
                <a:lnTo>
                  <a:pt x="3972894" y="875885"/>
                </a:lnTo>
                <a:lnTo>
                  <a:pt x="3972894" y="876168"/>
                </a:lnTo>
                <a:lnTo>
                  <a:pt x="3619538" y="876168"/>
                </a:lnTo>
                <a:lnTo>
                  <a:pt x="3619538" y="849022"/>
                </a:lnTo>
                <a:cubicBezTo>
                  <a:pt x="3619538" y="804217"/>
                  <a:pt x="3651710" y="772045"/>
                  <a:pt x="3696516" y="772045"/>
                </a:cubicBezTo>
                <a:lnTo>
                  <a:pt x="3877406" y="772045"/>
                </a:lnTo>
                <a:close/>
                <a:moveTo>
                  <a:pt x="5087890" y="678716"/>
                </a:moveTo>
                <a:lnTo>
                  <a:pt x="5287290" y="678716"/>
                </a:lnTo>
                <a:cubicBezTo>
                  <a:pt x="5291537" y="678716"/>
                  <a:pt x="5295607" y="679069"/>
                  <a:pt x="5299606" y="679635"/>
                </a:cubicBezTo>
                <a:lnTo>
                  <a:pt x="5407398" y="679635"/>
                </a:lnTo>
                <a:lnTo>
                  <a:pt x="5407398" y="783761"/>
                </a:lnTo>
                <a:lnTo>
                  <a:pt x="5237387" y="783761"/>
                </a:lnTo>
                <a:cubicBezTo>
                  <a:pt x="5233140" y="783761"/>
                  <a:pt x="5229070" y="783406"/>
                  <a:pt x="5225070" y="782839"/>
                </a:cubicBezTo>
                <a:lnTo>
                  <a:pt x="5010912" y="782839"/>
                </a:lnTo>
                <a:lnTo>
                  <a:pt x="5010912" y="755693"/>
                </a:lnTo>
                <a:cubicBezTo>
                  <a:pt x="5010912" y="710887"/>
                  <a:pt x="5043083" y="678716"/>
                  <a:pt x="5087890" y="678716"/>
                </a:cubicBezTo>
                <a:close/>
                <a:moveTo>
                  <a:pt x="4283461" y="490005"/>
                </a:moveTo>
                <a:lnTo>
                  <a:pt x="4321330" y="490005"/>
                </a:lnTo>
                <a:lnTo>
                  <a:pt x="4321330" y="676168"/>
                </a:lnTo>
                <a:lnTo>
                  <a:pt x="4319136" y="676168"/>
                </a:lnTo>
                <a:lnTo>
                  <a:pt x="4319136" y="720018"/>
                </a:lnTo>
                <a:cubicBezTo>
                  <a:pt x="4319136" y="749677"/>
                  <a:pt x="4297688" y="771762"/>
                  <a:pt x="4268667" y="771762"/>
                </a:cubicBezTo>
                <a:lnTo>
                  <a:pt x="4230797" y="771762"/>
                </a:lnTo>
                <a:lnTo>
                  <a:pt x="4230797" y="585599"/>
                </a:lnTo>
                <a:lnTo>
                  <a:pt x="4232991" y="585599"/>
                </a:lnTo>
                <a:lnTo>
                  <a:pt x="4232991" y="541748"/>
                </a:lnTo>
                <a:cubicBezTo>
                  <a:pt x="4232991" y="512091"/>
                  <a:pt x="4254439" y="490005"/>
                  <a:pt x="4283461" y="490005"/>
                </a:cubicBezTo>
                <a:close/>
                <a:moveTo>
                  <a:pt x="4398344" y="385880"/>
                </a:moveTo>
                <a:lnTo>
                  <a:pt x="4597744" y="385880"/>
                </a:lnTo>
                <a:lnTo>
                  <a:pt x="4920379" y="385880"/>
                </a:lnTo>
                <a:lnTo>
                  <a:pt x="4920379" y="413026"/>
                </a:lnTo>
                <a:cubicBezTo>
                  <a:pt x="4920379" y="457832"/>
                  <a:pt x="4888208" y="490005"/>
                  <a:pt x="4843401" y="490005"/>
                </a:cubicBezTo>
                <a:lnTo>
                  <a:pt x="4321366" y="490005"/>
                </a:lnTo>
                <a:lnTo>
                  <a:pt x="4321366" y="462859"/>
                </a:lnTo>
                <a:cubicBezTo>
                  <a:pt x="4321366" y="418053"/>
                  <a:pt x="4353538" y="385880"/>
                  <a:pt x="4398344" y="385880"/>
                </a:cubicBezTo>
                <a:close/>
                <a:moveTo>
                  <a:pt x="5087890" y="0"/>
                </a:moveTo>
                <a:lnTo>
                  <a:pt x="5287290" y="0"/>
                </a:lnTo>
                <a:cubicBezTo>
                  <a:pt x="5291537" y="0"/>
                  <a:pt x="5295607" y="354"/>
                  <a:pt x="5299606" y="920"/>
                </a:cubicBezTo>
                <a:lnTo>
                  <a:pt x="5407398" y="920"/>
                </a:lnTo>
                <a:lnTo>
                  <a:pt x="5407398" y="105045"/>
                </a:lnTo>
                <a:lnTo>
                  <a:pt x="5237387" y="105045"/>
                </a:lnTo>
                <a:cubicBezTo>
                  <a:pt x="5233140" y="105045"/>
                  <a:pt x="5229070" y="104690"/>
                  <a:pt x="5225070" y="104124"/>
                </a:cubicBezTo>
                <a:lnTo>
                  <a:pt x="5010912" y="104124"/>
                </a:lnTo>
                <a:lnTo>
                  <a:pt x="5010912" y="290286"/>
                </a:lnTo>
                <a:lnTo>
                  <a:pt x="5008718" y="290286"/>
                </a:lnTo>
                <a:lnTo>
                  <a:pt x="5008718" y="334137"/>
                </a:lnTo>
                <a:cubicBezTo>
                  <a:pt x="5008718" y="363796"/>
                  <a:pt x="4987270" y="385880"/>
                  <a:pt x="4958249" y="385880"/>
                </a:cubicBezTo>
                <a:lnTo>
                  <a:pt x="4920379" y="385880"/>
                </a:lnTo>
                <a:lnTo>
                  <a:pt x="4920379" y="199717"/>
                </a:lnTo>
                <a:lnTo>
                  <a:pt x="4922573" y="199717"/>
                </a:lnTo>
                <a:lnTo>
                  <a:pt x="4922573" y="155866"/>
                </a:lnTo>
                <a:cubicBezTo>
                  <a:pt x="4922573" y="126208"/>
                  <a:pt x="4944021" y="104123"/>
                  <a:pt x="4973043" y="104123"/>
                </a:cubicBezTo>
                <a:lnTo>
                  <a:pt x="5010912" y="104123"/>
                </a:lnTo>
                <a:lnTo>
                  <a:pt x="5010912" y="76978"/>
                </a:lnTo>
                <a:cubicBezTo>
                  <a:pt x="5010912" y="32171"/>
                  <a:pt x="5043083" y="0"/>
                  <a:pt x="5087890" y="0"/>
                </a:cubicBezTo>
                <a:close/>
              </a:path>
            </a:pathLst>
          </a:custGeom>
          <a:noFill/>
          <a:ln w="19050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DF99A-96A4-AEAF-1C83-C2B3A15B5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96A1-EE12-4EB4-8FD2-AF3758B5ADDE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387195-89EF-E5CC-0620-010E2024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93E74-AA2D-ED94-5D4D-FD3A58F6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1A592757-022A-4068-2715-33ED5FFE04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6724" y="1193796"/>
            <a:ext cx="4140835" cy="11443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Título</a:t>
            </a:r>
            <a:br>
              <a:rPr lang="en-US"/>
            </a:br>
            <a:r>
              <a:rPr lang="en-US"/>
              <a:t>do Slide</a:t>
            </a:r>
            <a:endParaRPr lang="pt-BR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4BB9C921-D20F-CE3E-CD27-AB82A87CCC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6726" y="2746374"/>
            <a:ext cx="4140834" cy="2559049"/>
          </a:xfrm>
        </p:spPr>
        <p:txBody>
          <a:bodyPr anchor="t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/>
              <a:t>Conteúdo em texto corrido ou lista para esta área.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147551-DB25-5ED7-2F4C-BEB4F7F36B1C}"/>
              </a:ext>
            </a:extLst>
          </p:cNvPr>
          <p:cNvCxnSpPr>
            <a:cxnSpLocks/>
          </p:cNvCxnSpPr>
          <p:nvPr userDrawn="1"/>
        </p:nvCxnSpPr>
        <p:spPr>
          <a:xfrm flipH="1">
            <a:off x="6816725" y="2605659"/>
            <a:ext cx="4640263" cy="0"/>
          </a:xfrm>
          <a:prstGeom prst="line">
            <a:avLst/>
          </a:prstGeom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FF93CAD-E60A-B139-D355-AD1096DC617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573838" cy="6858000"/>
          </a:xfrm>
          <a:custGeom>
            <a:avLst/>
            <a:gdLst>
              <a:gd name="connsiteX0" fmla="*/ 0 w 6573838"/>
              <a:gd name="connsiteY0" fmla="*/ 0 h 6858000"/>
              <a:gd name="connsiteX1" fmla="*/ 6487971 w 6573838"/>
              <a:gd name="connsiteY1" fmla="*/ 0 h 6858000"/>
              <a:gd name="connsiteX2" fmla="*/ 6096000 w 6573838"/>
              <a:gd name="connsiteY2" fmla="*/ 391971 h 6858000"/>
              <a:gd name="connsiteX3" fmla="*/ 6096000 w 6573838"/>
              <a:gd name="connsiteY3" fmla="*/ 6466023 h 6858000"/>
              <a:gd name="connsiteX4" fmla="*/ 6487971 w 6573838"/>
              <a:gd name="connsiteY4" fmla="*/ 6857994 h 6858000"/>
              <a:gd name="connsiteX5" fmla="*/ 6573838 w 6573838"/>
              <a:gd name="connsiteY5" fmla="*/ 6857994 h 6858000"/>
              <a:gd name="connsiteX6" fmla="*/ 6573838 w 6573838"/>
              <a:gd name="connsiteY6" fmla="*/ 6858000 h 6858000"/>
              <a:gd name="connsiteX7" fmla="*/ 0 w 657383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3838" h="6858000">
                <a:moveTo>
                  <a:pt x="0" y="0"/>
                </a:moveTo>
                <a:lnTo>
                  <a:pt x="6487971" y="0"/>
                </a:lnTo>
                <a:cubicBezTo>
                  <a:pt x="6271491" y="0"/>
                  <a:pt x="6096000" y="175491"/>
                  <a:pt x="6096000" y="391971"/>
                </a:cubicBezTo>
                <a:lnTo>
                  <a:pt x="6096000" y="6466023"/>
                </a:lnTo>
                <a:cubicBezTo>
                  <a:pt x="6096000" y="6682503"/>
                  <a:pt x="6271491" y="6857994"/>
                  <a:pt x="6487971" y="6857994"/>
                </a:cubicBezTo>
                <a:lnTo>
                  <a:pt x="6573838" y="6857994"/>
                </a:lnTo>
                <a:lnTo>
                  <a:pt x="65738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pt-BR"/>
              <a:t>Insira uma Foto ou Imagem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5969AD5-A0C3-D7B5-5CF1-EF57F1B0E719}"/>
              </a:ext>
            </a:extLst>
          </p:cNvPr>
          <p:cNvGrpSpPr/>
          <p:nvPr userDrawn="1"/>
        </p:nvGrpSpPr>
        <p:grpSpPr>
          <a:xfrm>
            <a:off x="6816724" y="6627385"/>
            <a:ext cx="650656" cy="115395"/>
            <a:chOff x="2253032" y="2641711"/>
            <a:chExt cx="8878256" cy="1574576"/>
          </a:xfrm>
          <a:solidFill>
            <a:schemeClr val="tx1"/>
          </a:solidFill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878D03C-CDF5-DBD3-AB85-53ABF64637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53032" y="2641711"/>
              <a:ext cx="4679983" cy="1574574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6FB40E82-4797-00D4-FA96-487665425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41164" y="2641713"/>
              <a:ext cx="3890124" cy="1574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5468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m Meio a Meio - Destro - 2 Color">
    <p:bg>
      <p:bgPr>
        <a:gradFill>
          <a:gsLst>
            <a:gs pos="0">
              <a:schemeClr val="accent1"/>
            </a:gs>
            <a:gs pos="100000">
              <a:schemeClr val="accent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DF99A-96A4-AEAF-1C83-C2B3A15B5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96A1-EE12-4EB4-8FD2-AF3758B5ADDE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387195-89EF-E5CC-0620-010E2024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93E74-AA2D-ED94-5D4D-FD3A58F6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1A592757-022A-4068-2715-33ED5FFE04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958" y="1304595"/>
            <a:ext cx="3778389" cy="1033548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Título</a:t>
            </a:r>
            <a:br>
              <a:rPr lang="en-US"/>
            </a:br>
            <a:r>
              <a:rPr lang="en-US"/>
              <a:t>do Slide</a:t>
            </a:r>
            <a:endParaRPr lang="pt-BR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4BB9C921-D20F-CE3E-CD27-AB82A87CCC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960" y="2746375"/>
            <a:ext cx="3778388" cy="1800660"/>
          </a:xfrm>
        </p:spPr>
        <p:txBody>
          <a:bodyPr anchor="t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/>
              <a:t>Conteúdo em texto corrido ou lista para esta área.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147551-DB25-5ED7-2F4C-BEB4F7F36B1C}"/>
              </a:ext>
            </a:extLst>
          </p:cNvPr>
          <p:cNvCxnSpPr>
            <a:cxnSpLocks/>
          </p:cNvCxnSpPr>
          <p:nvPr userDrawn="1"/>
        </p:nvCxnSpPr>
        <p:spPr>
          <a:xfrm flipH="1">
            <a:off x="627959" y="2605659"/>
            <a:ext cx="409644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63D0BBC-41A9-BC16-9E4D-12BAE299C24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13982" y="0"/>
            <a:ext cx="7278018" cy="6858000"/>
          </a:xfrm>
          <a:custGeom>
            <a:avLst/>
            <a:gdLst>
              <a:gd name="connsiteX0" fmla="*/ 0 w 7278018"/>
              <a:gd name="connsiteY0" fmla="*/ 0 h 6858000"/>
              <a:gd name="connsiteX1" fmla="*/ 7278018 w 7278018"/>
              <a:gd name="connsiteY1" fmla="*/ 0 h 6858000"/>
              <a:gd name="connsiteX2" fmla="*/ 7278018 w 7278018"/>
              <a:gd name="connsiteY2" fmla="*/ 6858000 h 6858000"/>
              <a:gd name="connsiteX3" fmla="*/ 0 w 7278018"/>
              <a:gd name="connsiteY3" fmla="*/ 6858000 h 6858000"/>
              <a:gd name="connsiteX4" fmla="*/ 425185 w 7278018"/>
              <a:gd name="connsiteY4" fmla="*/ 6432815 h 6858000"/>
              <a:gd name="connsiteX5" fmla="*/ 425185 w 7278018"/>
              <a:gd name="connsiteY5" fmla="*/ 425185 h 6858000"/>
              <a:gd name="connsiteX6" fmla="*/ 0 w 7278018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78018" h="6858000">
                <a:moveTo>
                  <a:pt x="0" y="0"/>
                </a:moveTo>
                <a:lnTo>
                  <a:pt x="7278018" y="0"/>
                </a:lnTo>
                <a:lnTo>
                  <a:pt x="7278018" y="6858000"/>
                </a:lnTo>
                <a:lnTo>
                  <a:pt x="0" y="6858000"/>
                </a:lnTo>
                <a:cubicBezTo>
                  <a:pt x="234823" y="6858000"/>
                  <a:pt x="425185" y="6667638"/>
                  <a:pt x="425185" y="6432815"/>
                </a:cubicBezTo>
                <a:lnTo>
                  <a:pt x="425185" y="425185"/>
                </a:lnTo>
                <a:cubicBezTo>
                  <a:pt x="425185" y="190362"/>
                  <a:pt x="234823" y="0"/>
                  <a:pt x="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vert="horz" wrap="square" lIns="108000" tIns="108000" rIns="108000" bIns="108000" rtlCol="0" anchor="ctr">
            <a:noAutofit/>
          </a:bodyPr>
          <a:lstStyle>
            <a:lvl1pPr>
              <a:defRPr lang="pt-BR" sz="1600"/>
            </a:lvl1pPr>
          </a:lstStyle>
          <a:p>
            <a:pPr lvl="0" algn="ctr"/>
            <a:r>
              <a:rPr lang="pt-BR"/>
              <a:t>Insira uma Foto ou Imagem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79A7B94-DEC7-F00C-9738-960C0E250C63}"/>
              </a:ext>
            </a:extLst>
          </p:cNvPr>
          <p:cNvSpPr/>
          <p:nvPr userDrawn="1"/>
        </p:nvSpPr>
        <p:spPr>
          <a:xfrm flipH="1">
            <a:off x="-49257" y="4084091"/>
            <a:ext cx="4773657" cy="2773908"/>
          </a:xfrm>
          <a:custGeom>
            <a:avLst/>
            <a:gdLst>
              <a:gd name="connsiteX0" fmla="*/ 8043159 w 10228306"/>
              <a:gd name="connsiteY0" fmla="*/ 5912045 h 5943531"/>
              <a:gd name="connsiteX1" fmla="*/ 8081028 w 10228306"/>
              <a:gd name="connsiteY1" fmla="*/ 5912045 h 5943531"/>
              <a:gd name="connsiteX2" fmla="*/ 8081028 w 10228306"/>
              <a:gd name="connsiteY2" fmla="*/ 5943531 h 5943531"/>
              <a:gd name="connsiteX3" fmla="*/ 7996431 w 10228306"/>
              <a:gd name="connsiteY3" fmla="*/ 5943531 h 5943531"/>
              <a:gd name="connsiteX4" fmla="*/ 7996494 w 10228306"/>
              <a:gd name="connsiteY4" fmla="*/ 5943192 h 5943531"/>
              <a:gd name="connsiteX5" fmla="*/ 8043159 w 10228306"/>
              <a:gd name="connsiteY5" fmla="*/ 5912045 h 5943531"/>
              <a:gd name="connsiteX6" fmla="*/ 6947522 w 10228306"/>
              <a:gd name="connsiteY6" fmla="*/ 5900967 h 5943531"/>
              <a:gd name="connsiteX7" fmla="*/ 7300877 w 10228306"/>
              <a:gd name="connsiteY7" fmla="*/ 5900967 h 5943531"/>
              <a:gd name="connsiteX8" fmla="*/ 7300877 w 10228306"/>
              <a:gd name="connsiteY8" fmla="*/ 5928113 h 5943531"/>
              <a:gd name="connsiteX9" fmla="*/ 7298022 w 10228306"/>
              <a:gd name="connsiteY9" fmla="*/ 5943531 h 5943531"/>
              <a:gd name="connsiteX10" fmla="*/ 6697849 w 10228306"/>
              <a:gd name="connsiteY10" fmla="*/ 5943531 h 5943531"/>
              <a:gd name="connsiteX11" fmla="*/ 6711341 w 10228306"/>
              <a:gd name="connsiteY11" fmla="*/ 5922937 h 5943531"/>
              <a:gd name="connsiteX12" fmla="*/ 6766632 w 10228306"/>
              <a:gd name="connsiteY12" fmla="*/ 5901250 h 5943531"/>
              <a:gd name="connsiteX13" fmla="*/ 6947522 w 10228306"/>
              <a:gd name="connsiteY13" fmla="*/ 5901250 h 5943531"/>
              <a:gd name="connsiteX14" fmla="*/ 3237663 w 10228306"/>
              <a:gd name="connsiteY14" fmla="*/ 5895174 h 5943531"/>
              <a:gd name="connsiteX15" fmla="*/ 3437063 w 10228306"/>
              <a:gd name="connsiteY15" fmla="*/ 5895174 h 5943531"/>
              <a:gd name="connsiteX16" fmla="*/ 3448742 w 10228306"/>
              <a:gd name="connsiteY16" fmla="*/ 5896024 h 5943531"/>
              <a:gd name="connsiteX17" fmla="*/ 3448742 w 10228306"/>
              <a:gd name="connsiteY17" fmla="*/ 5895174 h 5943531"/>
              <a:gd name="connsiteX18" fmla="*/ 3802098 w 10228306"/>
              <a:gd name="connsiteY18" fmla="*/ 5895174 h 5943531"/>
              <a:gd name="connsiteX19" fmla="*/ 3802098 w 10228306"/>
              <a:gd name="connsiteY19" fmla="*/ 5922320 h 5943531"/>
              <a:gd name="connsiteX20" fmla="*/ 3798170 w 10228306"/>
              <a:gd name="connsiteY20" fmla="*/ 5943531 h 5943531"/>
              <a:gd name="connsiteX21" fmla="*/ 3165984 w 10228306"/>
              <a:gd name="connsiteY21" fmla="*/ 5943531 h 5943531"/>
              <a:gd name="connsiteX22" fmla="*/ 3166412 w 10228306"/>
              <a:gd name="connsiteY22" fmla="*/ 5941222 h 5943531"/>
              <a:gd name="connsiteX23" fmla="*/ 3237663 w 10228306"/>
              <a:gd name="connsiteY23" fmla="*/ 5895174 h 5943531"/>
              <a:gd name="connsiteX24" fmla="*/ 9368597 w 10228306"/>
              <a:gd name="connsiteY24" fmla="*/ 5819954 h 5943531"/>
              <a:gd name="connsiteX25" fmla="*/ 9406466 w 10228306"/>
              <a:gd name="connsiteY25" fmla="*/ 5819954 h 5943531"/>
              <a:gd name="connsiteX26" fmla="*/ 9406466 w 10228306"/>
              <a:gd name="connsiteY26" fmla="*/ 5943531 h 5943531"/>
              <a:gd name="connsiteX27" fmla="*/ 9315933 w 10228306"/>
              <a:gd name="connsiteY27" fmla="*/ 5943531 h 5943531"/>
              <a:gd name="connsiteX28" fmla="*/ 9315933 w 10228306"/>
              <a:gd name="connsiteY28" fmla="*/ 5915548 h 5943531"/>
              <a:gd name="connsiteX29" fmla="*/ 9318127 w 10228306"/>
              <a:gd name="connsiteY29" fmla="*/ 5915548 h 5943531"/>
              <a:gd name="connsiteX30" fmla="*/ 9318127 w 10228306"/>
              <a:gd name="connsiteY30" fmla="*/ 5871697 h 5943531"/>
              <a:gd name="connsiteX31" fmla="*/ 9368597 w 10228306"/>
              <a:gd name="connsiteY31" fmla="*/ 5819954 h 5943531"/>
              <a:gd name="connsiteX32" fmla="*/ 8158006 w 10228306"/>
              <a:gd name="connsiteY32" fmla="*/ 5807921 h 5943531"/>
              <a:gd name="connsiteX33" fmla="*/ 8357406 w 10228306"/>
              <a:gd name="connsiteY33" fmla="*/ 5807921 h 5943531"/>
              <a:gd name="connsiteX34" fmla="*/ 8369722 w 10228306"/>
              <a:gd name="connsiteY34" fmla="*/ 5808841 h 5943531"/>
              <a:gd name="connsiteX35" fmla="*/ 8583881 w 10228306"/>
              <a:gd name="connsiteY35" fmla="*/ 5808841 h 5943531"/>
              <a:gd name="connsiteX36" fmla="*/ 8583881 w 10228306"/>
              <a:gd name="connsiteY36" fmla="*/ 5835987 h 5943531"/>
              <a:gd name="connsiteX37" fmla="*/ 8506902 w 10228306"/>
              <a:gd name="connsiteY37" fmla="*/ 5912965 h 5943531"/>
              <a:gd name="connsiteX38" fmla="*/ 8307503 w 10228306"/>
              <a:gd name="connsiteY38" fmla="*/ 5912965 h 5943531"/>
              <a:gd name="connsiteX39" fmla="*/ 8295186 w 10228306"/>
              <a:gd name="connsiteY39" fmla="*/ 5912045 h 5943531"/>
              <a:gd name="connsiteX40" fmla="*/ 8081028 w 10228306"/>
              <a:gd name="connsiteY40" fmla="*/ 5912045 h 5943531"/>
              <a:gd name="connsiteX41" fmla="*/ 8081028 w 10228306"/>
              <a:gd name="connsiteY41" fmla="*/ 5884899 h 5943531"/>
              <a:gd name="connsiteX42" fmla="*/ 8158006 w 10228306"/>
              <a:gd name="connsiteY42" fmla="*/ 5807921 h 5943531"/>
              <a:gd name="connsiteX43" fmla="*/ 4671435 w 10228306"/>
              <a:gd name="connsiteY43" fmla="*/ 5801880 h 5943531"/>
              <a:gd name="connsiteX44" fmla="*/ 4870836 w 10228306"/>
              <a:gd name="connsiteY44" fmla="*/ 5801880 h 5943531"/>
              <a:gd name="connsiteX45" fmla="*/ 5193471 w 10228306"/>
              <a:gd name="connsiteY45" fmla="*/ 5801880 h 5943531"/>
              <a:gd name="connsiteX46" fmla="*/ 5193471 w 10228306"/>
              <a:gd name="connsiteY46" fmla="*/ 5829026 h 5943531"/>
              <a:gd name="connsiteX47" fmla="*/ 5116493 w 10228306"/>
              <a:gd name="connsiteY47" fmla="*/ 5906004 h 5943531"/>
              <a:gd name="connsiteX48" fmla="*/ 4594459 w 10228306"/>
              <a:gd name="connsiteY48" fmla="*/ 5906004 h 5943531"/>
              <a:gd name="connsiteX49" fmla="*/ 4594459 w 10228306"/>
              <a:gd name="connsiteY49" fmla="*/ 5943531 h 5943531"/>
              <a:gd name="connsiteX50" fmla="*/ 4508744 w 10228306"/>
              <a:gd name="connsiteY50" fmla="*/ 5943531 h 5943531"/>
              <a:gd name="connsiteX51" fmla="*/ 4509923 w 10228306"/>
              <a:gd name="connsiteY51" fmla="*/ 5937151 h 5943531"/>
              <a:gd name="connsiteX52" fmla="*/ 4556589 w 10228306"/>
              <a:gd name="connsiteY52" fmla="*/ 5906004 h 5943531"/>
              <a:gd name="connsiteX53" fmla="*/ 4594458 w 10228306"/>
              <a:gd name="connsiteY53" fmla="*/ 5906004 h 5943531"/>
              <a:gd name="connsiteX54" fmla="*/ 4594458 w 10228306"/>
              <a:gd name="connsiteY54" fmla="*/ 5878858 h 5943531"/>
              <a:gd name="connsiteX55" fmla="*/ 4671435 w 10228306"/>
              <a:gd name="connsiteY55" fmla="*/ 5801880 h 5943531"/>
              <a:gd name="connsiteX56" fmla="*/ 1137985 w 10228306"/>
              <a:gd name="connsiteY56" fmla="*/ 5798872 h 5943531"/>
              <a:gd name="connsiteX57" fmla="*/ 1175853 w 10228306"/>
              <a:gd name="connsiteY57" fmla="*/ 5798872 h 5943531"/>
              <a:gd name="connsiteX58" fmla="*/ 1175853 w 10228306"/>
              <a:gd name="connsiteY58" fmla="*/ 5943531 h 5943531"/>
              <a:gd name="connsiteX59" fmla="*/ 1085320 w 10228306"/>
              <a:gd name="connsiteY59" fmla="*/ 5943531 h 5943531"/>
              <a:gd name="connsiteX60" fmla="*/ 1085320 w 10228306"/>
              <a:gd name="connsiteY60" fmla="*/ 5894466 h 5943531"/>
              <a:gd name="connsiteX61" fmla="*/ 1087514 w 10228306"/>
              <a:gd name="connsiteY61" fmla="*/ 5894466 h 5943531"/>
              <a:gd name="connsiteX62" fmla="*/ 1087514 w 10228306"/>
              <a:gd name="connsiteY62" fmla="*/ 5850615 h 5943531"/>
              <a:gd name="connsiteX63" fmla="*/ 1137985 w 10228306"/>
              <a:gd name="connsiteY63" fmla="*/ 5798872 h 5943531"/>
              <a:gd name="connsiteX64" fmla="*/ 0 w 10228306"/>
              <a:gd name="connsiteY64" fmla="*/ 5787759 h 5943531"/>
              <a:gd name="connsiteX65" fmla="*/ 353351 w 10228306"/>
              <a:gd name="connsiteY65" fmla="*/ 5787759 h 5943531"/>
              <a:gd name="connsiteX66" fmla="*/ 353351 w 10228306"/>
              <a:gd name="connsiteY66" fmla="*/ 5814905 h 5943531"/>
              <a:gd name="connsiteX67" fmla="*/ 276374 w 10228306"/>
              <a:gd name="connsiteY67" fmla="*/ 5891883 h 5943531"/>
              <a:gd name="connsiteX68" fmla="*/ 76977 w 10228306"/>
              <a:gd name="connsiteY68" fmla="*/ 5891883 h 5943531"/>
              <a:gd name="connsiteX69" fmla="*/ 0 w 10228306"/>
              <a:gd name="connsiteY69" fmla="*/ 5814905 h 5943531"/>
              <a:gd name="connsiteX70" fmla="*/ 9664334 w 10228306"/>
              <a:gd name="connsiteY70" fmla="*/ 5715547 h 5943531"/>
              <a:gd name="connsiteX71" fmla="*/ 10017689 w 10228306"/>
              <a:gd name="connsiteY71" fmla="*/ 5715547 h 5943531"/>
              <a:gd name="connsiteX72" fmla="*/ 10017689 w 10228306"/>
              <a:gd name="connsiteY72" fmla="*/ 5742693 h 5943531"/>
              <a:gd name="connsiteX73" fmla="*/ 9940711 w 10228306"/>
              <a:gd name="connsiteY73" fmla="*/ 5819671 h 5943531"/>
              <a:gd name="connsiteX74" fmla="*/ 9759822 w 10228306"/>
              <a:gd name="connsiteY74" fmla="*/ 5819671 h 5943531"/>
              <a:gd name="connsiteX75" fmla="*/ 9759822 w 10228306"/>
              <a:gd name="connsiteY75" fmla="*/ 5819954 h 5943531"/>
              <a:gd name="connsiteX76" fmla="*/ 9406466 w 10228306"/>
              <a:gd name="connsiteY76" fmla="*/ 5819954 h 5943531"/>
              <a:gd name="connsiteX77" fmla="*/ 9406466 w 10228306"/>
              <a:gd name="connsiteY77" fmla="*/ 5792808 h 5943531"/>
              <a:gd name="connsiteX78" fmla="*/ 9483444 w 10228306"/>
              <a:gd name="connsiteY78" fmla="*/ 5715830 h 5943531"/>
              <a:gd name="connsiteX79" fmla="*/ 9664334 w 10228306"/>
              <a:gd name="connsiteY79" fmla="*/ 5715830 h 5943531"/>
              <a:gd name="connsiteX80" fmla="*/ 5919804 w 10228306"/>
              <a:gd name="connsiteY80" fmla="*/ 5712504 h 5943531"/>
              <a:gd name="connsiteX81" fmla="*/ 5957673 w 10228306"/>
              <a:gd name="connsiteY81" fmla="*/ 5712504 h 5943531"/>
              <a:gd name="connsiteX82" fmla="*/ 5957673 w 10228306"/>
              <a:gd name="connsiteY82" fmla="*/ 5898667 h 5943531"/>
              <a:gd name="connsiteX83" fmla="*/ 5955479 w 10228306"/>
              <a:gd name="connsiteY83" fmla="*/ 5898667 h 5943531"/>
              <a:gd name="connsiteX84" fmla="*/ 5955479 w 10228306"/>
              <a:gd name="connsiteY84" fmla="*/ 5942518 h 5943531"/>
              <a:gd name="connsiteX85" fmla="*/ 5955292 w 10228306"/>
              <a:gd name="connsiteY85" fmla="*/ 5943531 h 5943531"/>
              <a:gd name="connsiteX86" fmla="*/ 5867140 w 10228306"/>
              <a:gd name="connsiteY86" fmla="*/ 5943531 h 5943531"/>
              <a:gd name="connsiteX87" fmla="*/ 5867140 w 10228306"/>
              <a:gd name="connsiteY87" fmla="*/ 5808098 h 5943531"/>
              <a:gd name="connsiteX88" fmla="*/ 5869335 w 10228306"/>
              <a:gd name="connsiteY88" fmla="*/ 5808098 h 5943531"/>
              <a:gd name="connsiteX89" fmla="*/ 5869335 w 10228306"/>
              <a:gd name="connsiteY89" fmla="*/ 5764247 h 5943531"/>
              <a:gd name="connsiteX90" fmla="*/ 5919804 w 10228306"/>
              <a:gd name="connsiteY90" fmla="*/ 5712504 h 5943531"/>
              <a:gd name="connsiteX91" fmla="*/ 2529359 w 10228306"/>
              <a:gd name="connsiteY91" fmla="*/ 5705543 h 5943531"/>
              <a:gd name="connsiteX92" fmla="*/ 2567228 w 10228306"/>
              <a:gd name="connsiteY92" fmla="*/ 5705543 h 5943531"/>
              <a:gd name="connsiteX93" fmla="*/ 2567228 w 10228306"/>
              <a:gd name="connsiteY93" fmla="*/ 5891706 h 5943531"/>
              <a:gd name="connsiteX94" fmla="*/ 2565034 w 10228306"/>
              <a:gd name="connsiteY94" fmla="*/ 5891706 h 5943531"/>
              <a:gd name="connsiteX95" fmla="*/ 2565034 w 10228306"/>
              <a:gd name="connsiteY95" fmla="*/ 5935557 h 5943531"/>
              <a:gd name="connsiteX96" fmla="*/ 2563561 w 10228306"/>
              <a:gd name="connsiteY96" fmla="*/ 5943531 h 5943531"/>
              <a:gd name="connsiteX97" fmla="*/ 2476694 w 10228306"/>
              <a:gd name="connsiteY97" fmla="*/ 5943531 h 5943531"/>
              <a:gd name="connsiteX98" fmla="*/ 2476694 w 10228306"/>
              <a:gd name="connsiteY98" fmla="*/ 5801137 h 5943531"/>
              <a:gd name="connsiteX99" fmla="*/ 2478889 w 10228306"/>
              <a:gd name="connsiteY99" fmla="*/ 5801137 h 5943531"/>
              <a:gd name="connsiteX100" fmla="*/ 2478889 w 10228306"/>
              <a:gd name="connsiteY100" fmla="*/ 5757286 h 5943531"/>
              <a:gd name="connsiteX101" fmla="*/ 2529359 w 10228306"/>
              <a:gd name="connsiteY101" fmla="*/ 5705543 h 5943531"/>
              <a:gd name="connsiteX102" fmla="*/ 1433721 w 10228306"/>
              <a:gd name="connsiteY102" fmla="*/ 5694465 h 5943531"/>
              <a:gd name="connsiteX103" fmla="*/ 1787076 w 10228306"/>
              <a:gd name="connsiteY103" fmla="*/ 5694465 h 5943531"/>
              <a:gd name="connsiteX104" fmla="*/ 1787076 w 10228306"/>
              <a:gd name="connsiteY104" fmla="*/ 5721611 h 5943531"/>
              <a:gd name="connsiteX105" fmla="*/ 1710098 w 10228306"/>
              <a:gd name="connsiteY105" fmla="*/ 5798589 h 5943531"/>
              <a:gd name="connsiteX106" fmla="*/ 1529209 w 10228306"/>
              <a:gd name="connsiteY106" fmla="*/ 5798589 h 5943531"/>
              <a:gd name="connsiteX107" fmla="*/ 1529209 w 10228306"/>
              <a:gd name="connsiteY107" fmla="*/ 5798872 h 5943531"/>
              <a:gd name="connsiteX108" fmla="*/ 1175853 w 10228306"/>
              <a:gd name="connsiteY108" fmla="*/ 5798872 h 5943531"/>
              <a:gd name="connsiteX109" fmla="*/ 1175853 w 10228306"/>
              <a:gd name="connsiteY109" fmla="*/ 5771726 h 5943531"/>
              <a:gd name="connsiteX110" fmla="*/ 1252831 w 10228306"/>
              <a:gd name="connsiteY110" fmla="*/ 5694748 h 5943531"/>
              <a:gd name="connsiteX111" fmla="*/ 1433721 w 10228306"/>
              <a:gd name="connsiteY111" fmla="*/ 5694748 h 5943531"/>
              <a:gd name="connsiteX112" fmla="*/ 7353577 w 10228306"/>
              <a:gd name="connsiteY112" fmla="*/ 5619210 h 5943531"/>
              <a:gd name="connsiteX113" fmla="*/ 7391446 w 10228306"/>
              <a:gd name="connsiteY113" fmla="*/ 5619210 h 5943531"/>
              <a:gd name="connsiteX114" fmla="*/ 7391446 w 10228306"/>
              <a:gd name="connsiteY114" fmla="*/ 5805373 h 5943531"/>
              <a:gd name="connsiteX115" fmla="*/ 7389252 w 10228306"/>
              <a:gd name="connsiteY115" fmla="*/ 5805373 h 5943531"/>
              <a:gd name="connsiteX116" fmla="*/ 7389252 w 10228306"/>
              <a:gd name="connsiteY116" fmla="*/ 5849224 h 5943531"/>
              <a:gd name="connsiteX117" fmla="*/ 7338783 w 10228306"/>
              <a:gd name="connsiteY117" fmla="*/ 5900967 h 5943531"/>
              <a:gd name="connsiteX118" fmla="*/ 7300913 w 10228306"/>
              <a:gd name="connsiteY118" fmla="*/ 5900967 h 5943531"/>
              <a:gd name="connsiteX119" fmla="*/ 7300913 w 10228306"/>
              <a:gd name="connsiteY119" fmla="*/ 5714804 h 5943531"/>
              <a:gd name="connsiteX120" fmla="*/ 7303107 w 10228306"/>
              <a:gd name="connsiteY120" fmla="*/ 5714804 h 5943531"/>
              <a:gd name="connsiteX121" fmla="*/ 7303107 w 10228306"/>
              <a:gd name="connsiteY121" fmla="*/ 5670953 h 5943531"/>
              <a:gd name="connsiteX122" fmla="*/ 7353577 w 10228306"/>
              <a:gd name="connsiteY122" fmla="*/ 5619210 h 5943531"/>
              <a:gd name="connsiteX123" fmla="*/ 3854797 w 10228306"/>
              <a:gd name="connsiteY123" fmla="*/ 5613452 h 5943531"/>
              <a:gd name="connsiteX124" fmla="*/ 3892666 w 10228306"/>
              <a:gd name="connsiteY124" fmla="*/ 5613452 h 5943531"/>
              <a:gd name="connsiteX125" fmla="*/ 3892666 w 10228306"/>
              <a:gd name="connsiteY125" fmla="*/ 5799615 h 5943531"/>
              <a:gd name="connsiteX126" fmla="*/ 3890472 w 10228306"/>
              <a:gd name="connsiteY126" fmla="*/ 5799615 h 5943531"/>
              <a:gd name="connsiteX127" fmla="*/ 3890472 w 10228306"/>
              <a:gd name="connsiteY127" fmla="*/ 5843466 h 5943531"/>
              <a:gd name="connsiteX128" fmla="*/ 3840001 w 10228306"/>
              <a:gd name="connsiteY128" fmla="*/ 5895209 h 5943531"/>
              <a:gd name="connsiteX129" fmla="*/ 3802132 w 10228306"/>
              <a:gd name="connsiteY129" fmla="*/ 5895209 h 5943531"/>
              <a:gd name="connsiteX130" fmla="*/ 3802132 w 10228306"/>
              <a:gd name="connsiteY130" fmla="*/ 5709046 h 5943531"/>
              <a:gd name="connsiteX131" fmla="*/ 3804327 w 10228306"/>
              <a:gd name="connsiteY131" fmla="*/ 5709046 h 5943531"/>
              <a:gd name="connsiteX132" fmla="*/ 3804327 w 10228306"/>
              <a:gd name="connsiteY132" fmla="*/ 5665195 h 5943531"/>
              <a:gd name="connsiteX133" fmla="*/ 3854797 w 10228306"/>
              <a:gd name="connsiteY133" fmla="*/ 5613452 h 5943531"/>
              <a:gd name="connsiteX134" fmla="*/ 6034651 w 10228306"/>
              <a:gd name="connsiteY134" fmla="*/ 5608380 h 5943531"/>
              <a:gd name="connsiteX135" fmla="*/ 6234051 w 10228306"/>
              <a:gd name="connsiteY135" fmla="*/ 5608380 h 5943531"/>
              <a:gd name="connsiteX136" fmla="*/ 6245730 w 10228306"/>
              <a:gd name="connsiteY136" fmla="*/ 5609229 h 5943531"/>
              <a:gd name="connsiteX137" fmla="*/ 6245730 w 10228306"/>
              <a:gd name="connsiteY137" fmla="*/ 5608380 h 5943531"/>
              <a:gd name="connsiteX138" fmla="*/ 6599086 w 10228306"/>
              <a:gd name="connsiteY138" fmla="*/ 5608380 h 5943531"/>
              <a:gd name="connsiteX139" fmla="*/ 6599086 w 10228306"/>
              <a:gd name="connsiteY139" fmla="*/ 5635526 h 5943531"/>
              <a:gd name="connsiteX140" fmla="*/ 6522108 w 10228306"/>
              <a:gd name="connsiteY140" fmla="*/ 5712504 h 5943531"/>
              <a:gd name="connsiteX141" fmla="*/ 6322708 w 10228306"/>
              <a:gd name="connsiteY141" fmla="*/ 5712504 h 5943531"/>
              <a:gd name="connsiteX142" fmla="*/ 6311029 w 10228306"/>
              <a:gd name="connsiteY142" fmla="*/ 5711654 h 5943531"/>
              <a:gd name="connsiteX143" fmla="*/ 6311029 w 10228306"/>
              <a:gd name="connsiteY143" fmla="*/ 5712504 h 5943531"/>
              <a:gd name="connsiteX144" fmla="*/ 5957673 w 10228306"/>
              <a:gd name="connsiteY144" fmla="*/ 5712504 h 5943531"/>
              <a:gd name="connsiteX145" fmla="*/ 5957673 w 10228306"/>
              <a:gd name="connsiteY145" fmla="*/ 5685358 h 5943531"/>
              <a:gd name="connsiteX146" fmla="*/ 6034651 w 10228306"/>
              <a:gd name="connsiteY146" fmla="*/ 5608380 h 5943531"/>
              <a:gd name="connsiteX147" fmla="*/ 2644206 w 10228306"/>
              <a:gd name="connsiteY147" fmla="*/ 5601419 h 5943531"/>
              <a:gd name="connsiteX148" fmla="*/ 2843605 w 10228306"/>
              <a:gd name="connsiteY148" fmla="*/ 5601419 h 5943531"/>
              <a:gd name="connsiteX149" fmla="*/ 2855921 w 10228306"/>
              <a:gd name="connsiteY149" fmla="*/ 5602339 h 5943531"/>
              <a:gd name="connsiteX150" fmla="*/ 3070081 w 10228306"/>
              <a:gd name="connsiteY150" fmla="*/ 5602339 h 5943531"/>
              <a:gd name="connsiteX151" fmla="*/ 3070081 w 10228306"/>
              <a:gd name="connsiteY151" fmla="*/ 5629485 h 5943531"/>
              <a:gd name="connsiteX152" fmla="*/ 2993102 w 10228306"/>
              <a:gd name="connsiteY152" fmla="*/ 5706463 h 5943531"/>
              <a:gd name="connsiteX153" fmla="*/ 2793702 w 10228306"/>
              <a:gd name="connsiteY153" fmla="*/ 5706463 h 5943531"/>
              <a:gd name="connsiteX154" fmla="*/ 2781386 w 10228306"/>
              <a:gd name="connsiteY154" fmla="*/ 5705543 h 5943531"/>
              <a:gd name="connsiteX155" fmla="*/ 2567228 w 10228306"/>
              <a:gd name="connsiteY155" fmla="*/ 5705543 h 5943531"/>
              <a:gd name="connsiteX156" fmla="*/ 2567228 w 10228306"/>
              <a:gd name="connsiteY156" fmla="*/ 5678397 h 5943531"/>
              <a:gd name="connsiteX157" fmla="*/ 2644206 w 10228306"/>
              <a:gd name="connsiteY157" fmla="*/ 5601419 h 5943531"/>
              <a:gd name="connsiteX158" fmla="*/ 8636580 w 10228306"/>
              <a:gd name="connsiteY158" fmla="*/ 5527119 h 5943531"/>
              <a:gd name="connsiteX159" fmla="*/ 8674449 w 10228306"/>
              <a:gd name="connsiteY159" fmla="*/ 5527119 h 5943531"/>
              <a:gd name="connsiteX160" fmla="*/ 8674449 w 10228306"/>
              <a:gd name="connsiteY160" fmla="*/ 5713282 h 5943531"/>
              <a:gd name="connsiteX161" fmla="*/ 8672255 w 10228306"/>
              <a:gd name="connsiteY161" fmla="*/ 5713282 h 5943531"/>
              <a:gd name="connsiteX162" fmla="*/ 8672255 w 10228306"/>
              <a:gd name="connsiteY162" fmla="*/ 5757133 h 5943531"/>
              <a:gd name="connsiteX163" fmla="*/ 8621786 w 10228306"/>
              <a:gd name="connsiteY163" fmla="*/ 5808876 h 5943531"/>
              <a:gd name="connsiteX164" fmla="*/ 8583916 w 10228306"/>
              <a:gd name="connsiteY164" fmla="*/ 5808876 h 5943531"/>
              <a:gd name="connsiteX165" fmla="*/ 8583916 w 10228306"/>
              <a:gd name="connsiteY165" fmla="*/ 5622713 h 5943531"/>
              <a:gd name="connsiteX166" fmla="*/ 8586111 w 10228306"/>
              <a:gd name="connsiteY166" fmla="*/ 5622713 h 5943531"/>
              <a:gd name="connsiteX167" fmla="*/ 8586111 w 10228306"/>
              <a:gd name="connsiteY167" fmla="*/ 5578862 h 5943531"/>
              <a:gd name="connsiteX168" fmla="*/ 8636580 w 10228306"/>
              <a:gd name="connsiteY168" fmla="*/ 5527119 h 5943531"/>
              <a:gd name="connsiteX169" fmla="*/ 5246134 w 10228306"/>
              <a:gd name="connsiteY169" fmla="*/ 5520123 h 5943531"/>
              <a:gd name="connsiteX170" fmla="*/ 5284003 w 10228306"/>
              <a:gd name="connsiteY170" fmla="*/ 5520123 h 5943531"/>
              <a:gd name="connsiteX171" fmla="*/ 5284003 w 10228306"/>
              <a:gd name="connsiteY171" fmla="*/ 5706286 h 5943531"/>
              <a:gd name="connsiteX172" fmla="*/ 5281810 w 10228306"/>
              <a:gd name="connsiteY172" fmla="*/ 5706286 h 5943531"/>
              <a:gd name="connsiteX173" fmla="*/ 5281810 w 10228306"/>
              <a:gd name="connsiteY173" fmla="*/ 5750137 h 5943531"/>
              <a:gd name="connsiteX174" fmla="*/ 5231339 w 10228306"/>
              <a:gd name="connsiteY174" fmla="*/ 5801880 h 5943531"/>
              <a:gd name="connsiteX175" fmla="*/ 5193471 w 10228306"/>
              <a:gd name="connsiteY175" fmla="*/ 5801880 h 5943531"/>
              <a:gd name="connsiteX176" fmla="*/ 5193471 w 10228306"/>
              <a:gd name="connsiteY176" fmla="*/ 5615717 h 5943531"/>
              <a:gd name="connsiteX177" fmla="*/ 5195665 w 10228306"/>
              <a:gd name="connsiteY177" fmla="*/ 5615717 h 5943531"/>
              <a:gd name="connsiteX178" fmla="*/ 5195665 w 10228306"/>
              <a:gd name="connsiteY178" fmla="*/ 5571866 h 5943531"/>
              <a:gd name="connsiteX179" fmla="*/ 5246134 w 10228306"/>
              <a:gd name="connsiteY179" fmla="*/ 5520123 h 5943531"/>
              <a:gd name="connsiteX180" fmla="*/ 4150533 w 10228306"/>
              <a:gd name="connsiteY180" fmla="*/ 5509045 h 5943531"/>
              <a:gd name="connsiteX181" fmla="*/ 4503888 w 10228306"/>
              <a:gd name="connsiteY181" fmla="*/ 5509045 h 5943531"/>
              <a:gd name="connsiteX182" fmla="*/ 4503888 w 10228306"/>
              <a:gd name="connsiteY182" fmla="*/ 5536191 h 5943531"/>
              <a:gd name="connsiteX183" fmla="*/ 4426910 w 10228306"/>
              <a:gd name="connsiteY183" fmla="*/ 5613169 h 5943531"/>
              <a:gd name="connsiteX184" fmla="*/ 4246021 w 10228306"/>
              <a:gd name="connsiteY184" fmla="*/ 5613169 h 5943531"/>
              <a:gd name="connsiteX185" fmla="*/ 4246021 w 10228306"/>
              <a:gd name="connsiteY185" fmla="*/ 5613452 h 5943531"/>
              <a:gd name="connsiteX186" fmla="*/ 3892666 w 10228306"/>
              <a:gd name="connsiteY186" fmla="*/ 5613452 h 5943531"/>
              <a:gd name="connsiteX187" fmla="*/ 3892666 w 10228306"/>
              <a:gd name="connsiteY187" fmla="*/ 5586306 h 5943531"/>
              <a:gd name="connsiteX188" fmla="*/ 3969644 w 10228306"/>
              <a:gd name="connsiteY188" fmla="*/ 5509328 h 5943531"/>
              <a:gd name="connsiteX189" fmla="*/ 4150533 w 10228306"/>
              <a:gd name="connsiteY189" fmla="*/ 5509328 h 5943531"/>
              <a:gd name="connsiteX190" fmla="*/ 406050 w 10228306"/>
              <a:gd name="connsiteY190" fmla="*/ 5506002 h 5943531"/>
              <a:gd name="connsiteX191" fmla="*/ 443918 w 10228306"/>
              <a:gd name="connsiteY191" fmla="*/ 5506002 h 5943531"/>
              <a:gd name="connsiteX192" fmla="*/ 443918 w 10228306"/>
              <a:gd name="connsiteY192" fmla="*/ 5692165 h 5943531"/>
              <a:gd name="connsiteX193" fmla="*/ 441723 w 10228306"/>
              <a:gd name="connsiteY193" fmla="*/ 5692165 h 5943531"/>
              <a:gd name="connsiteX194" fmla="*/ 441723 w 10228306"/>
              <a:gd name="connsiteY194" fmla="*/ 5736016 h 5943531"/>
              <a:gd name="connsiteX195" fmla="*/ 391255 w 10228306"/>
              <a:gd name="connsiteY195" fmla="*/ 5787759 h 5943531"/>
              <a:gd name="connsiteX196" fmla="*/ 353388 w 10228306"/>
              <a:gd name="connsiteY196" fmla="*/ 5787759 h 5943531"/>
              <a:gd name="connsiteX197" fmla="*/ 353388 w 10228306"/>
              <a:gd name="connsiteY197" fmla="*/ 5601596 h 5943531"/>
              <a:gd name="connsiteX198" fmla="*/ 355580 w 10228306"/>
              <a:gd name="connsiteY198" fmla="*/ 5601596 h 5943531"/>
              <a:gd name="connsiteX199" fmla="*/ 355580 w 10228306"/>
              <a:gd name="connsiteY199" fmla="*/ 5557745 h 5943531"/>
              <a:gd name="connsiteX200" fmla="*/ 406050 w 10228306"/>
              <a:gd name="connsiteY200" fmla="*/ 5506002 h 5943531"/>
              <a:gd name="connsiteX201" fmla="*/ 8751463 w 10228306"/>
              <a:gd name="connsiteY201" fmla="*/ 5422960 h 5943531"/>
              <a:gd name="connsiteX202" fmla="*/ 8950863 w 10228306"/>
              <a:gd name="connsiteY202" fmla="*/ 5422960 h 5943531"/>
              <a:gd name="connsiteX203" fmla="*/ 8962542 w 10228306"/>
              <a:gd name="connsiteY203" fmla="*/ 5423809 h 5943531"/>
              <a:gd name="connsiteX204" fmla="*/ 8962542 w 10228306"/>
              <a:gd name="connsiteY204" fmla="*/ 5422960 h 5943531"/>
              <a:gd name="connsiteX205" fmla="*/ 9315898 w 10228306"/>
              <a:gd name="connsiteY205" fmla="*/ 5422960 h 5943531"/>
              <a:gd name="connsiteX206" fmla="*/ 9315898 w 10228306"/>
              <a:gd name="connsiteY206" fmla="*/ 5450106 h 5943531"/>
              <a:gd name="connsiteX207" fmla="*/ 9238920 w 10228306"/>
              <a:gd name="connsiteY207" fmla="*/ 5527084 h 5943531"/>
              <a:gd name="connsiteX208" fmla="*/ 9039520 w 10228306"/>
              <a:gd name="connsiteY208" fmla="*/ 5527084 h 5943531"/>
              <a:gd name="connsiteX209" fmla="*/ 9027841 w 10228306"/>
              <a:gd name="connsiteY209" fmla="*/ 5526234 h 5943531"/>
              <a:gd name="connsiteX210" fmla="*/ 9027841 w 10228306"/>
              <a:gd name="connsiteY210" fmla="*/ 5527084 h 5943531"/>
              <a:gd name="connsiteX211" fmla="*/ 8674485 w 10228306"/>
              <a:gd name="connsiteY211" fmla="*/ 5527084 h 5943531"/>
              <a:gd name="connsiteX212" fmla="*/ 8674485 w 10228306"/>
              <a:gd name="connsiteY212" fmla="*/ 5499938 h 5943531"/>
              <a:gd name="connsiteX213" fmla="*/ 8751463 w 10228306"/>
              <a:gd name="connsiteY213" fmla="*/ 5422960 h 5943531"/>
              <a:gd name="connsiteX214" fmla="*/ 5513750 w 10228306"/>
              <a:gd name="connsiteY214" fmla="*/ 5415603 h 5943531"/>
              <a:gd name="connsiteX215" fmla="*/ 5867106 w 10228306"/>
              <a:gd name="connsiteY215" fmla="*/ 5415603 h 5943531"/>
              <a:gd name="connsiteX216" fmla="*/ 5867106 w 10228306"/>
              <a:gd name="connsiteY216" fmla="*/ 5442749 h 5943531"/>
              <a:gd name="connsiteX217" fmla="*/ 5790127 w 10228306"/>
              <a:gd name="connsiteY217" fmla="*/ 5519727 h 5943531"/>
              <a:gd name="connsiteX218" fmla="*/ 5637395 w 10228306"/>
              <a:gd name="connsiteY218" fmla="*/ 5519727 h 5943531"/>
              <a:gd name="connsiteX219" fmla="*/ 5637395 w 10228306"/>
              <a:gd name="connsiteY219" fmla="*/ 5520123 h 5943531"/>
              <a:gd name="connsiteX220" fmla="*/ 5284040 w 10228306"/>
              <a:gd name="connsiteY220" fmla="*/ 5520123 h 5943531"/>
              <a:gd name="connsiteX221" fmla="*/ 5284040 w 10228306"/>
              <a:gd name="connsiteY221" fmla="*/ 5492977 h 5943531"/>
              <a:gd name="connsiteX222" fmla="*/ 5361018 w 10228306"/>
              <a:gd name="connsiteY222" fmla="*/ 5415999 h 5943531"/>
              <a:gd name="connsiteX223" fmla="*/ 5513750 w 10228306"/>
              <a:gd name="connsiteY223" fmla="*/ 5415999 h 5943531"/>
              <a:gd name="connsiteX224" fmla="*/ 1839776 w 10228306"/>
              <a:gd name="connsiteY224" fmla="*/ 5412708 h 5943531"/>
              <a:gd name="connsiteX225" fmla="*/ 1877645 w 10228306"/>
              <a:gd name="connsiteY225" fmla="*/ 5412708 h 5943531"/>
              <a:gd name="connsiteX226" fmla="*/ 1877645 w 10228306"/>
              <a:gd name="connsiteY226" fmla="*/ 5598871 h 5943531"/>
              <a:gd name="connsiteX227" fmla="*/ 1875451 w 10228306"/>
              <a:gd name="connsiteY227" fmla="*/ 5598871 h 5943531"/>
              <a:gd name="connsiteX228" fmla="*/ 1875451 w 10228306"/>
              <a:gd name="connsiteY228" fmla="*/ 5642722 h 5943531"/>
              <a:gd name="connsiteX229" fmla="*/ 1824982 w 10228306"/>
              <a:gd name="connsiteY229" fmla="*/ 5694465 h 5943531"/>
              <a:gd name="connsiteX230" fmla="*/ 1787113 w 10228306"/>
              <a:gd name="connsiteY230" fmla="*/ 5694465 h 5943531"/>
              <a:gd name="connsiteX231" fmla="*/ 1787113 w 10228306"/>
              <a:gd name="connsiteY231" fmla="*/ 5508302 h 5943531"/>
              <a:gd name="connsiteX232" fmla="*/ 1789306 w 10228306"/>
              <a:gd name="connsiteY232" fmla="*/ 5508302 h 5943531"/>
              <a:gd name="connsiteX233" fmla="*/ 1789306 w 10228306"/>
              <a:gd name="connsiteY233" fmla="*/ 5464451 h 5943531"/>
              <a:gd name="connsiteX234" fmla="*/ 1839776 w 10228306"/>
              <a:gd name="connsiteY234" fmla="*/ 5412708 h 5943531"/>
              <a:gd name="connsiteX235" fmla="*/ 520850 w 10228306"/>
              <a:gd name="connsiteY235" fmla="*/ 5401878 h 5943531"/>
              <a:gd name="connsiteX236" fmla="*/ 720251 w 10228306"/>
              <a:gd name="connsiteY236" fmla="*/ 5401878 h 5943531"/>
              <a:gd name="connsiteX237" fmla="*/ 731929 w 10228306"/>
              <a:gd name="connsiteY237" fmla="*/ 5402727 h 5943531"/>
              <a:gd name="connsiteX238" fmla="*/ 731929 w 10228306"/>
              <a:gd name="connsiteY238" fmla="*/ 5401878 h 5943531"/>
              <a:gd name="connsiteX239" fmla="*/ 1085285 w 10228306"/>
              <a:gd name="connsiteY239" fmla="*/ 5401878 h 5943531"/>
              <a:gd name="connsiteX240" fmla="*/ 1085285 w 10228306"/>
              <a:gd name="connsiteY240" fmla="*/ 5429024 h 5943531"/>
              <a:gd name="connsiteX241" fmla="*/ 1008308 w 10228306"/>
              <a:gd name="connsiteY241" fmla="*/ 5506002 h 5943531"/>
              <a:gd name="connsiteX242" fmla="*/ 808907 w 10228306"/>
              <a:gd name="connsiteY242" fmla="*/ 5506002 h 5943531"/>
              <a:gd name="connsiteX243" fmla="*/ 797228 w 10228306"/>
              <a:gd name="connsiteY243" fmla="*/ 5505152 h 5943531"/>
              <a:gd name="connsiteX244" fmla="*/ 797228 w 10228306"/>
              <a:gd name="connsiteY244" fmla="*/ 5506002 h 5943531"/>
              <a:gd name="connsiteX245" fmla="*/ 443918 w 10228306"/>
              <a:gd name="connsiteY245" fmla="*/ 5506002 h 5943531"/>
              <a:gd name="connsiteX246" fmla="*/ 443918 w 10228306"/>
              <a:gd name="connsiteY246" fmla="*/ 5478856 h 5943531"/>
              <a:gd name="connsiteX247" fmla="*/ 520850 w 10228306"/>
              <a:gd name="connsiteY247" fmla="*/ 5401878 h 5943531"/>
              <a:gd name="connsiteX248" fmla="*/ 10185236 w 10228306"/>
              <a:gd name="connsiteY248" fmla="*/ 5329666 h 5943531"/>
              <a:gd name="connsiteX249" fmla="*/ 10228306 w 10228306"/>
              <a:gd name="connsiteY249" fmla="*/ 5329666 h 5943531"/>
              <a:gd name="connsiteX250" fmla="*/ 10228306 w 10228306"/>
              <a:gd name="connsiteY250" fmla="*/ 5433790 h 5943531"/>
              <a:gd name="connsiteX251" fmla="*/ 10108259 w 10228306"/>
              <a:gd name="connsiteY251" fmla="*/ 5433790 h 5943531"/>
              <a:gd name="connsiteX252" fmla="*/ 10108259 w 10228306"/>
              <a:gd name="connsiteY252" fmla="*/ 5619953 h 5943531"/>
              <a:gd name="connsiteX253" fmla="*/ 10106064 w 10228306"/>
              <a:gd name="connsiteY253" fmla="*/ 5619953 h 5943531"/>
              <a:gd name="connsiteX254" fmla="*/ 10106064 w 10228306"/>
              <a:gd name="connsiteY254" fmla="*/ 5663804 h 5943531"/>
              <a:gd name="connsiteX255" fmla="*/ 10055595 w 10228306"/>
              <a:gd name="connsiteY255" fmla="*/ 5715547 h 5943531"/>
              <a:gd name="connsiteX256" fmla="*/ 10017725 w 10228306"/>
              <a:gd name="connsiteY256" fmla="*/ 5715547 h 5943531"/>
              <a:gd name="connsiteX257" fmla="*/ 10017725 w 10228306"/>
              <a:gd name="connsiteY257" fmla="*/ 5529384 h 5943531"/>
              <a:gd name="connsiteX258" fmla="*/ 10019919 w 10228306"/>
              <a:gd name="connsiteY258" fmla="*/ 5529384 h 5943531"/>
              <a:gd name="connsiteX259" fmla="*/ 10019919 w 10228306"/>
              <a:gd name="connsiteY259" fmla="*/ 5485533 h 5943531"/>
              <a:gd name="connsiteX260" fmla="*/ 10070389 w 10228306"/>
              <a:gd name="connsiteY260" fmla="*/ 5433790 h 5943531"/>
              <a:gd name="connsiteX261" fmla="*/ 10108258 w 10228306"/>
              <a:gd name="connsiteY261" fmla="*/ 5433790 h 5943531"/>
              <a:gd name="connsiteX262" fmla="*/ 10108258 w 10228306"/>
              <a:gd name="connsiteY262" fmla="*/ 5406644 h 5943531"/>
              <a:gd name="connsiteX263" fmla="*/ 10185236 w 10228306"/>
              <a:gd name="connsiteY263" fmla="*/ 5329666 h 5943531"/>
              <a:gd name="connsiteX264" fmla="*/ 6651785 w 10228306"/>
              <a:gd name="connsiteY264" fmla="*/ 5326658 h 5943531"/>
              <a:gd name="connsiteX265" fmla="*/ 6689654 w 10228306"/>
              <a:gd name="connsiteY265" fmla="*/ 5326658 h 5943531"/>
              <a:gd name="connsiteX266" fmla="*/ 6689654 w 10228306"/>
              <a:gd name="connsiteY266" fmla="*/ 5512821 h 5943531"/>
              <a:gd name="connsiteX267" fmla="*/ 6687460 w 10228306"/>
              <a:gd name="connsiteY267" fmla="*/ 5512821 h 5943531"/>
              <a:gd name="connsiteX268" fmla="*/ 6687460 w 10228306"/>
              <a:gd name="connsiteY268" fmla="*/ 5556672 h 5943531"/>
              <a:gd name="connsiteX269" fmla="*/ 6636991 w 10228306"/>
              <a:gd name="connsiteY269" fmla="*/ 5608415 h 5943531"/>
              <a:gd name="connsiteX270" fmla="*/ 6599121 w 10228306"/>
              <a:gd name="connsiteY270" fmla="*/ 5608415 h 5943531"/>
              <a:gd name="connsiteX271" fmla="*/ 6599121 w 10228306"/>
              <a:gd name="connsiteY271" fmla="*/ 5422252 h 5943531"/>
              <a:gd name="connsiteX272" fmla="*/ 6601315 w 10228306"/>
              <a:gd name="connsiteY272" fmla="*/ 5422252 h 5943531"/>
              <a:gd name="connsiteX273" fmla="*/ 6601315 w 10228306"/>
              <a:gd name="connsiteY273" fmla="*/ 5378401 h 5943531"/>
              <a:gd name="connsiteX274" fmla="*/ 6651785 w 10228306"/>
              <a:gd name="connsiteY274" fmla="*/ 5326658 h 5943531"/>
              <a:gd name="connsiteX275" fmla="*/ 3122780 w 10228306"/>
              <a:gd name="connsiteY275" fmla="*/ 5320617 h 5943531"/>
              <a:gd name="connsiteX276" fmla="*/ 3160649 w 10228306"/>
              <a:gd name="connsiteY276" fmla="*/ 5320617 h 5943531"/>
              <a:gd name="connsiteX277" fmla="*/ 3160649 w 10228306"/>
              <a:gd name="connsiteY277" fmla="*/ 5506780 h 5943531"/>
              <a:gd name="connsiteX278" fmla="*/ 3158455 w 10228306"/>
              <a:gd name="connsiteY278" fmla="*/ 5506780 h 5943531"/>
              <a:gd name="connsiteX279" fmla="*/ 3158455 w 10228306"/>
              <a:gd name="connsiteY279" fmla="*/ 5550631 h 5943531"/>
              <a:gd name="connsiteX280" fmla="*/ 3107986 w 10228306"/>
              <a:gd name="connsiteY280" fmla="*/ 5602374 h 5943531"/>
              <a:gd name="connsiteX281" fmla="*/ 3070115 w 10228306"/>
              <a:gd name="connsiteY281" fmla="*/ 5602374 h 5943531"/>
              <a:gd name="connsiteX282" fmla="*/ 3070115 w 10228306"/>
              <a:gd name="connsiteY282" fmla="*/ 5416211 h 5943531"/>
              <a:gd name="connsiteX283" fmla="*/ 3072311 w 10228306"/>
              <a:gd name="connsiteY283" fmla="*/ 5416211 h 5943531"/>
              <a:gd name="connsiteX284" fmla="*/ 3072311 w 10228306"/>
              <a:gd name="connsiteY284" fmla="*/ 5372360 h 5943531"/>
              <a:gd name="connsiteX285" fmla="*/ 3122780 w 10228306"/>
              <a:gd name="connsiteY285" fmla="*/ 5320617 h 5943531"/>
              <a:gd name="connsiteX286" fmla="*/ 8043159 w 10228306"/>
              <a:gd name="connsiteY286" fmla="*/ 5233329 h 5943531"/>
              <a:gd name="connsiteX287" fmla="*/ 8081028 w 10228306"/>
              <a:gd name="connsiteY287" fmla="*/ 5233329 h 5943531"/>
              <a:gd name="connsiteX288" fmla="*/ 8081028 w 10228306"/>
              <a:gd name="connsiteY288" fmla="*/ 5419492 h 5943531"/>
              <a:gd name="connsiteX289" fmla="*/ 8078834 w 10228306"/>
              <a:gd name="connsiteY289" fmla="*/ 5419492 h 5943531"/>
              <a:gd name="connsiteX290" fmla="*/ 8078834 w 10228306"/>
              <a:gd name="connsiteY290" fmla="*/ 5463343 h 5943531"/>
              <a:gd name="connsiteX291" fmla="*/ 8028365 w 10228306"/>
              <a:gd name="connsiteY291" fmla="*/ 5515086 h 5943531"/>
              <a:gd name="connsiteX292" fmla="*/ 7990495 w 10228306"/>
              <a:gd name="connsiteY292" fmla="*/ 5515086 h 5943531"/>
              <a:gd name="connsiteX293" fmla="*/ 7990495 w 10228306"/>
              <a:gd name="connsiteY293" fmla="*/ 5542196 h 5943531"/>
              <a:gd name="connsiteX294" fmla="*/ 7913517 w 10228306"/>
              <a:gd name="connsiteY294" fmla="*/ 5619174 h 5943531"/>
              <a:gd name="connsiteX295" fmla="*/ 7391482 w 10228306"/>
              <a:gd name="connsiteY295" fmla="*/ 5619174 h 5943531"/>
              <a:gd name="connsiteX296" fmla="*/ 7391482 w 10228306"/>
              <a:gd name="connsiteY296" fmla="*/ 5592028 h 5943531"/>
              <a:gd name="connsiteX297" fmla="*/ 7468460 w 10228306"/>
              <a:gd name="connsiteY297" fmla="*/ 5515050 h 5943531"/>
              <a:gd name="connsiteX298" fmla="*/ 7667860 w 10228306"/>
              <a:gd name="connsiteY298" fmla="*/ 5515050 h 5943531"/>
              <a:gd name="connsiteX299" fmla="*/ 7990495 w 10228306"/>
              <a:gd name="connsiteY299" fmla="*/ 5515050 h 5943531"/>
              <a:gd name="connsiteX300" fmla="*/ 7990495 w 10228306"/>
              <a:gd name="connsiteY300" fmla="*/ 5328923 h 5943531"/>
              <a:gd name="connsiteX301" fmla="*/ 7992689 w 10228306"/>
              <a:gd name="connsiteY301" fmla="*/ 5328923 h 5943531"/>
              <a:gd name="connsiteX302" fmla="*/ 7992689 w 10228306"/>
              <a:gd name="connsiteY302" fmla="*/ 5285072 h 5943531"/>
              <a:gd name="connsiteX303" fmla="*/ 8043159 w 10228306"/>
              <a:gd name="connsiteY303" fmla="*/ 5233329 h 5943531"/>
              <a:gd name="connsiteX304" fmla="*/ 6947522 w 10228306"/>
              <a:gd name="connsiteY304" fmla="*/ 5222251 h 5943531"/>
              <a:gd name="connsiteX305" fmla="*/ 7300877 w 10228306"/>
              <a:gd name="connsiteY305" fmla="*/ 5222251 h 5943531"/>
              <a:gd name="connsiteX306" fmla="*/ 7300877 w 10228306"/>
              <a:gd name="connsiteY306" fmla="*/ 5249397 h 5943531"/>
              <a:gd name="connsiteX307" fmla="*/ 7223899 w 10228306"/>
              <a:gd name="connsiteY307" fmla="*/ 5326375 h 5943531"/>
              <a:gd name="connsiteX308" fmla="*/ 7043010 w 10228306"/>
              <a:gd name="connsiteY308" fmla="*/ 5326375 h 5943531"/>
              <a:gd name="connsiteX309" fmla="*/ 7043010 w 10228306"/>
              <a:gd name="connsiteY309" fmla="*/ 5326658 h 5943531"/>
              <a:gd name="connsiteX310" fmla="*/ 6689654 w 10228306"/>
              <a:gd name="connsiteY310" fmla="*/ 5326658 h 5943531"/>
              <a:gd name="connsiteX311" fmla="*/ 6689654 w 10228306"/>
              <a:gd name="connsiteY311" fmla="*/ 5299512 h 5943531"/>
              <a:gd name="connsiteX312" fmla="*/ 6766632 w 10228306"/>
              <a:gd name="connsiteY312" fmla="*/ 5222534 h 5943531"/>
              <a:gd name="connsiteX313" fmla="*/ 6947522 w 10228306"/>
              <a:gd name="connsiteY313" fmla="*/ 5222534 h 5943531"/>
              <a:gd name="connsiteX314" fmla="*/ 3237663 w 10228306"/>
              <a:gd name="connsiteY314" fmla="*/ 5216458 h 5943531"/>
              <a:gd name="connsiteX315" fmla="*/ 3437063 w 10228306"/>
              <a:gd name="connsiteY315" fmla="*/ 5216458 h 5943531"/>
              <a:gd name="connsiteX316" fmla="*/ 3448742 w 10228306"/>
              <a:gd name="connsiteY316" fmla="*/ 5217307 h 5943531"/>
              <a:gd name="connsiteX317" fmla="*/ 3448742 w 10228306"/>
              <a:gd name="connsiteY317" fmla="*/ 5216458 h 5943531"/>
              <a:gd name="connsiteX318" fmla="*/ 3802098 w 10228306"/>
              <a:gd name="connsiteY318" fmla="*/ 5216458 h 5943531"/>
              <a:gd name="connsiteX319" fmla="*/ 3802098 w 10228306"/>
              <a:gd name="connsiteY319" fmla="*/ 5243604 h 5943531"/>
              <a:gd name="connsiteX320" fmla="*/ 3725120 w 10228306"/>
              <a:gd name="connsiteY320" fmla="*/ 5320582 h 5943531"/>
              <a:gd name="connsiteX321" fmla="*/ 3525720 w 10228306"/>
              <a:gd name="connsiteY321" fmla="*/ 5320582 h 5943531"/>
              <a:gd name="connsiteX322" fmla="*/ 3514041 w 10228306"/>
              <a:gd name="connsiteY322" fmla="*/ 5319732 h 5943531"/>
              <a:gd name="connsiteX323" fmla="*/ 3514041 w 10228306"/>
              <a:gd name="connsiteY323" fmla="*/ 5320582 h 5943531"/>
              <a:gd name="connsiteX324" fmla="*/ 3160685 w 10228306"/>
              <a:gd name="connsiteY324" fmla="*/ 5320582 h 5943531"/>
              <a:gd name="connsiteX325" fmla="*/ 3160685 w 10228306"/>
              <a:gd name="connsiteY325" fmla="*/ 5293436 h 5943531"/>
              <a:gd name="connsiteX326" fmla="*/ 3237663 w 10228306"/>
              <a:gd name="connsiteY326" fmla="*/ 5216458 h 5943531"/>
              <a:gd name="connsiteX327" fmla="*/ 9368597 w 10228306"/>
              <a:gd name="connsiteY327" fmla="*/ 5141238 h 5943531"/>
              <a:gd name="connsiteX328" fmla="*/ 9406466 w 10228306"/>
              <a:gd name="connsiteY328" fmla="*/ 5141238 h 5943531"/>
              <a:gd name="connsiteX329" fmla="*/ 9406466 w 10228306"/>
              <a:gd name="connsiteY329" fmla="*/ 5327401 h 5943531"/>
              <a:gd name="connsiteX330" fmla="*/ 9404272 w 10228306"/>
              <a:gd name="connsiteY330" fmla="*/ 5327401 h 5943531"/>
              <a:gd name="connsiteX331" fmla="*/ 9404272 w 10228306"/>
              <a:gd name="connsiteY331" fmla="*/ 5371252 h 5943531"/>
              <a:gd name="connsiteX332" fmla="*/ 9353802 w 10228306"/>
              <a:gd name="connsiteY332" fmla="*/ 5422995 h 5943531"/>
              <a:gd name="connsiteX333" fmla="*/ 9315933 w 10228306"/>
              <a:gd name="connsiteY333" fmla="*/ 5422995 h 5943531"/>
              <a:gd name="connsiteX334" fmla="*/ 9315933 w 10228306"/>
              <a:gd name="connsiteY334" fmla="*/ 5236832 h 5943531"/>
              <a:gd name="connsiteX335" fmla="*/ 9318127 w 10228306"/>
              <a:gd name="connsiteY335" fmla="*/ 5236832 h 5943531"/>
              <a:gd name="connsiteX336" fmla="*/ 9318127 w 10228306"/>
              <a:gd name="connsiteY336" fmla="*/ 5192981 h 5943531"/>
              <a:gd name="connsiteX337" fmla="*/ 9368597 w 10228306"/>
              <a:gd name="connsiteY337" fmla="*/ 5141238 h 5943531"/>
              <a:gd name="connsiteX338" fmla="*/ 8158006 w 10228306"/>
              <a:gd name="connsiteY338" fmla="*/ 5129205 h 5943531"/>
              <a:gd name="connsiteX339" fmla="*/ 8357406 w 10228306"/>
              <a:gd name="connsiteY339" fmla="*/ 5129205 h 5943531"/>
              <a:gd name="connsiteX340" fmla="*/ 8369722 w 10228306"/>
              <a:gd name="connsiteY340" fmla="*/ 5130125 h 5943531"/>
              <a:gd name="connsiteX341" fmla="*/ 8583881 w 10228306"/>
              <a:gd name="connsiteY341" fmla="*/ 5130125 h 5943531"/>
              <a:gd name="connsiteX342" fmla="*/ 8583881 w 10228306"/>
              <a:gd name="connsiteY342" fmla="*/ 5157271 h 5943531"/>
              <a:gd name="connsiteX343" fmla="*/ 8506902 w 10228306"/>
              <a:gd name="connsiteY343" fmla="*/ 5234249 h 5943531"/>
              <a:gd name="connsiteX344" fmla="*/ 8307503 w 10228306"/>
              <a:gd name="connsiteY344" fmla="*/ 5234249 h 5943531"/>
              <a:gd name="connsiteX345" fmla="*/ 8295186 w 10228306"/>
              <a:gd name="connsiteY345" fmla="*/ 5233329 h 5943531"/>
              <a:gd name="connsiteX346" fmla="*/ 8081028 w 10228306"/>
              <a:gd name="connsiteY346" fmla="*/ 5233329 h 5943531"/>
              <a:gd name="connsiteX347" fmla="*/ 8081028 w 10228306"/>
              <a:gd name="connsiteY347" fmla="*/ 5206183 h 5943531"/>
              <a:gd name="connsiteX348" fmla="*/ 8158006 w 10228306"/>
              <a:gd name="connsiteY348" fmla="*/ 5129205 h 5943531"/>
              <a:gd name="connsiteX349" fmla="*/ 4671435 w 10228306"/>
              <a:gd name="connsiteY349" fmla="*/ 5123164 h 5943531"/>
              <a:gd name="connsiteX350" fmla="*/ 4870836 w 10228306"/>
              <a:gd name="connsiteY350" fmla="*/ 5123164 h 5943531"/>
              <a:gd name="connsiteX351" fmla="*/ 5193471 w 10228306"/>
              <a:gd name="connsiteY351" fmla="*/ 5123164 h 5943531"/>
              <a:gd name="connsiteX352" fmla="*/ 5193471 w 10228306"/>
              <a:gd name="connsiteY352" fmla="*/ 5150310 h 5943531"/>
              <a:gd name="connsiteX353" fmla="*/ 5116493 w 10228306"/>
              <a:gd name="connsiteY353" fmla="*/ 5227288 h 5943531"/>
              <a:gd name="connsiteX354" fmla="*/ 4594459 w 10228306"/>
              <a:gd name="connsiteY354" fmla="*/ 5227288 h 5943531"/>
              <a:gd name="connsiteX355" fmla="*/ 4594459 w 10228306"/>
              <a:gd name="connsiteY355" fmla="*/ 5413451 h 5943531"/>
              <a:gd name="connsiteX356" fmla="*/ 4592263 w 10228306"/>
              <a:gd name="connsiteY356" fmla="*/ 5413451 h 5943531"/>
              <a:gd name="connsiteX357" fmla="*/ 4592263 w 10228306"/>
              <a:gd name="connsiteY357" fmla="*/ 5457302 h 5943531"/>
              <a:gd name="connsiteX358" fmla="*/ 4541794 w 10228306"/>
              <a:gd name="connsiteY358" fmla="*/ 5509045 h 5943531"/>
              <a:gd name="connsiteX359" fmla="*/ 4503925 w 10228306"/>
              <a:gd name="connsiteY359" fmla="*/ 5509045 h 5943531"/>
              <a:gd name="connsiteX360" fmla="*/ 4503925 w 10228306"/>
              <a:gd name="connsiteY360" fmla="*/ 5322882 h 5943531"/>
              <a:gd name="connsiteX361" fmla="*/ 4506118 w 10228306"/>
              <a:gd name="connsiteY361" fmla="*/ 5322882 h 5943531"/>
              <a:gd name="connsiteX362" fmla="*/ 4506118 w 10228306"/>
              <a:gd name="connsiteY362" fmla="*/ 5279031 h 5943531"/>
              <a:gd name="connsiteX363" fmla="*/ 4556589 w 10228306"/>
              <a:gd name="connsiteY363" fmla="*/ 5227288 h 5943531"/>
              <a:gd name="connsiteX364" fmla="*/ 4594458 w 10228306"/>
              <a:gd name="connsiteY364" fmla="*/ 5227288 h 5943531"/>
              <a:gd name="connsiteX365" fmla="*/ 4594458 w 10228306"/>
              <a:gd name="connsiteY365" fmla="*/ 5200142 h 5943531"/>
              <a:gd name="connsiteX366" fmla="*/ 4671435 w 10228306"/>
              <a:gd name="connsiteY366" fmla="*/ 5123164 h 5943531"/>
              <a:gd name="connsiteX367" fmla="*/ 1137985 w 10228306"/>
              <a:gd name="connsiteY367" fmla="*/ 5120156 h 5943531"/>
              <a:gd name="connsiteX368" fmla="*/ 1175853 w 10228306"/>
              <a:gd name="connsiteY368" fmla="*/ 5120156 h 5943531"/>
              <a:gd name="connsiteX369" fmla="*/ 1175853 w 10228306"/>
              <a:gd name="connsiteY369" fmla="*/ 5306319 h 5943531"/>
              <a:gd name="connsiteX370" fmla="*/ 1173659 w 10228306"/>
              <a:gd name="connsiteY370" fmla="*/ 5306319 h 5943531"/>
              <a:gd name="connsiteX371" fmla="*/ 1173659 w 10228306"/>
              <a:gd name="connsiteY371" fmla="*/ 5350170 h 5943531"/>
              <a:gd name="connsiteX372" fmla="*/ 1123190 w 10228306"/>
              <a:gd name="connsiteY372" fmla="*/ 5401913 h 5943531"/>
              <a:gd name="connsiteX373" fmla="*/ 1085320 w 10228306"/>
              <a:gd name="connsiteY373" fmla="*/ 5401913 h 5943531"/>
              <a:gd name="connsiteX374" fmla="*/ 1085320 w 10228306"/>
              <a:gd name="connsiteY374" fmla="*/ 5215750 h 5943531"/>
              <a:gd name="connsiteX375" fmla="*/ 1087514 w 10228306"/>
              <a:gd name="connsiteY375" fmla="*/ 5215750 h 5943531"/>
              <a:gd name="connsiteX376" fmla="*/ 1087514 w 10228306"/>
              <a:gd name="connsiteY376" fmla="*/ 5171899 h 5943531"/>
              <a:gd name="connsiteX377" fmla="*/ 1137985 w 10228306"/>
              <a:gd name="connsiteY377" fmla="*/ 5120156 h 5943531"/>
              <a:gd name="connsiteX378" fmla="*/ 9664334 w 10228306"/>
              <a:gd name="connsiteY378" fmla="*/ 5036831 h 5943531"/>
              <a:gd name="connsiteX379" fmla="*/ 10017689 w 10228306"/>
              <a:gd name="connsiteY379" fmla="*/ 5036831 h 5943531"/>
              <a:gd name="connsiteX380" fmla="*/ 10017689 w 10228306"/>
              <a:gd name="connsiteY380" fmla="*/ 5063977 h 5943531"/>
              <a:gd name="connsiteX381" fmla="*/ 9940711 w 10228306"/>
              <a:gd name="connsiteY381" fmla="*/ 5140955 h 5943531"/>
              <a:gd name="connsiteX382" fmla="*/ 9759822 w 10228306"/>
              <a:gd name="connsiteY382" fmla="*/ 5140955 h 5943531"/>
              <a:gd name="connsiteX383" fmla="*/ 9759822 w 10228306"/>
              <a:gd name="connsiteY383" fmla="*/ 5141238 h 5943531"/>
              <a:gd name="connsiteX384" fmla="*/ 9406466 w 10228306"/>
              <a:gd name="connsiteY384" fmla="*/ 5141238 h 5943531"/>
              <a:gd name="connsiteX385" fmla="*/ 9406466 w 10228306"/>
              <a:gd name="connsiteY385" fmla="*/ 5114092 h 5943531"/>
              <a:gd name="connsiteX386" fmla="*/ 9483444 w 10228306"/>
              <a:gd name="connsiteY386" fmla="*/ 5037114 h 5943531"/>
              <a:gd name="connsiteX387" fmla="*/ 9664334 w 10228306"/>
              <a:gd name="connsiteY387" fmla="*/ 5037114 h 5943531"/>
              <a:gd name="connsiteX388" fmla="*/ 6034651 w 10228306"/>
              <a:gd name="connsiteY388" fmla="*/ 5029722 h 5943531"/>
              <a:gd name="connsiteX389" fmla="*/ 6234051 w 10228306"/>
              <a:gd name="connsiteY389" fmla="*/ 5029722 h 5943531"/>
              <a:gd name="connsiteX390" fmla="*/ 6245730 w 10228306"/>
              <a:gd name="connsiteY390" fmla="*/ 5030571 h 5943531"/>
              <a:gd name="connsiteX391" fmla="*/ 6245730 w 10228306"/>
              <a:gd name="connsiteY391" fmla="*/ 5029722 h 5943531"/>
              <a:gd name="connsiteX392" fmla="*/ 6599086 w 10228306"/>
              <a:gd name="connsiteY392" fmla="*/ 5029722 h 5943531"/>
              <a:gd name="connsiteX393" fmla="*/ 6599086 w 10228306"/>
              <a:gd name="connsiteY393" fmla="*/ 5056868 h 5943531"/>
              <a:gd name="connsiteX394" fmla="*/ 6522108 w 10228306"/>
              <a:gd name="connsiteY394" fmla="*/ 5133846 h 5943531"/>
              <a:gd name="connsiteX395" fmla="*/ 6322708 w 10228306"/>
              <a:gd name="connsiteY395" fmla="*/ 5133846 h 5943531"/>
              <a:gd name="connsiteX396" fmla="*/ 6311029 w 10228306"/>
              <a:gd name="connsiteY396" fmla="*/ 5132996 h 5943531"/>
              <a:gd name="connsiteX397" fmla="*/ 6311029 w 10228306"/>
              <a:gd name="connsiteY397" fmla="*/ 5133846 h 5943531"/>
              <a:gd name="connsiteX398" fmla="*/ 5957673 w 10228306"/>
              <a:gd name="connsiteY398" fmla="*/ 5133846 h 5943531"/>
              <a:gd name="connsiteX399" fmla="*/ 5957673 w 10228306"/>
              <a:gd name="connsiteY399" fmla="*/ 5320008 h 5943531"/>
              <a:gd name="connsiteX400" fmla="*/ 5955479 w 10228306"/>
              <a:gd name="connsiteY400" fmla="*/ 5320008 h 5943531"/>
              <a:gd name="connsiteX401" fmla="*/ 5955479 w 10228306"/>
              <a:gd name="connsiteY401" fmla="*/ 5363859 h 5943531"/>
              <a:gd name="connsiteX402" fmla="*/ 5905010 w 10228306"/>
              <a:gd name="connsiteY402" fmla="*/ 5415602 h 5943531"/>
              <a:gd name="connsiteX403" fmla="*/ 5867140 w 10228306"/>
              <a:gd name="connsiteY403" fmla="*/ 5415602 h 5943531"/>
              <a:gd name="connsiteX404" fmla="*/ 5867140 w 10228306"/>
              <a:gd name="connsiteY404" fmla="*/ 5229439 h 5943531"/>
              <a:gd name="connsiteX405" fmla="*/ 5869335 w 10228306"/>
              <a:gd name="connsiteY405" fmla="*/ 5229439 h 5943531"/>
              <a:gd name="connsiteX406" fmla="*/ 5869335 w 10228306"/>
              <a:gd name="connsiteY406" fmla="*/ 5185588 h 5943531"/>
              <a:gd name="connsiteX407" fmla="*/ 5919804 w 10228306"/>
              <a:gd name="connsiteY407" fmla="*/ 5133845 h 5943531"/>
              <a:gd name="connsiteX408" fmla="*/ 5957673 w 10228306"/>
              <a:gd name="connsiteY408" fmla="*/ 5133845 h 5943531"/>
              <a:gd name="connsiteX409" fmla="*/ 5957673 w 10228306"/>
              <a:gd name="connsiteY409" fmla="*/ 5106700 h 5943531"/>
              <a:gd name="connsiteX410" fmla="*/ 6034651 w 10228306"/>
              <a:gd name="connsiteY410" fmla="*/ 5029722 h 5943531"/>
              <a:gd name="connsiteX411" fmla="*/ 2529359 w 10228306"/>
              <a:gd name="connsiteY411" fmla="*/ 5026827 h 5943531"/>
              <a:gd name="connsiteX412" fmla="*/ 2567228 w 10228306"/>
              <a:gd name="connsiteY412" fmla="*/ 5026827 h 5943531"/>
              <a:gd name="connsiteX413" fmla="*/ 2567228 w 10228306"/>
              <a:gd name="connsiteY413" fmla="*/ 5212990 h 5943531"/>
              <a:gd name="connsiteX414" fmla="*/ 2565034 w 10228306"/>
              <a:gd name="connsiteY414" fmla="*/ 5212990 h 5943531"/>
              <a:gd name="connsiteX415" fmla="*/ 2565034 w 10228306"/>
              <a:gd name="connsiteY415" fmla="*/ 5256841 h 5943531"/>
              <a:gd name="connsiteX416" fmla="*/ 2514564 w 10228306"/>
              <a:gd name="connsiteY416" fmla="*/ 5308584 h 5943531"/>
              <a:gd name="connsiteX417" fmla="*/ 2476694 w 10228306"/>
              <a:gd name="connsiteY417" fmla="*/ 5308584 h 5943531"/>
              <a:gd name="connsiteX418" fmla="*/ 2476694 w 10228306"/>
              <a:gd name="connsiteY418" fmla="*/ 5335694 h 5943531"/>
              <a:gd name="connsiteX419" fmla="*/ 2399716 w 10228306"/>
              <a:gd name="connsiteY419" fmla="*/ 5412672 h 5943531"/>
              <a:gd name="connsiteX420" fmla="*/ 1877681 w 10228306"/>
              <a:gd name="connsiteY420" fmla="*/ 5412672 h 5943531"/>
              <a:gd name="connsiteX421" fmla="*/ 1877681 w 10228306"/>
              <a:gd name="connsiteY421" fmla="*/ 5385526 h 5943531"/>
              <a:gd name="connsiteX422" fmla="*/ 1954659 w 10228306"/>
              <a:gd name="connsiteY422" fmla="*/ 5308548 h 5943531"/>
              <a:gd name="connsiteX423" fmla="*/ 2154059 w 10228306"/>
              <a:gd name="connsiteY423" fmla="*/ 5308548 h 5943531"/>
              <a:gd name="connsiteX424" fmla="*/ 2476694 w 10228306"/>
              <a:gd name="connsiteY424" fmla="*/ 5308548 h 5943531"/>
              <a:gd name="connsiteX425" fmla="*/ 2476694 w 10228306"/>
              <a:gd name="connsiteY425" fmla="*/ 5122421 h 5943531"/>
              <a:gd name="connsiteX426" fmla="*/ 2478889 w 10228306"/>
              <a:gd name="connsiteY426" fmla="*/ 5122421 h 5943531"/>
              <a:gd name="connsiteX427" fmla="*/ 2478889 w 10228306"/>
              <a:gd name="connsiteY427" fmla="*/ 5078570 h 5943531"/>
              <a:gd name="connsiteX428" fmla="*/ 2529359 w 10228306"/>
              <a:gd name="connsiteY428" fmla="*/ 5026827 h 5943531"/>
              <a:gd name="connsiteX429" fmla="*/ 1433721 w 10228306"/>
              <a:gd name="connsiteY429" fmla="*/ 5015749 h 5943531"/>
              <a:gd name="connsiteX430" fmla="*/ 1787076 w 10228306"/>
              <a:gd name="connsiteY430" fmla="*/ 5015749 h 5943531"/>
              <a:gd name="connsiteX431" fmla="*/ 1787076 w 10228306"/>
              <a:gd name="connsiteY431" fmla="*/ 5042895 h 5943531"/>
              <a:gd name="connsiteX432" fmla="*/ 1710098 w 10228306"/>
              <a:gd name="connsiteY432" fmla="*/ 5119873 h 5943531"/>
              <a:gd name="connsiteX433" fmla="*/ 1529209 w 10228306"/>
              <a:gd name="connsiteY433" fmla="*/ 5119873 h 5943531"/>
              <a:gd name="connsiteX434" fmla="*/ 1529209 w 10228306"/>
              <a:gd name="connsiteY434" fmla="*/ 5120156 h 5943531"/>
              <a:gd name="connsiteX435" fmla="*/ 1175853 w 10228306"/>
              <a:gd name="connsiteY435" fmla="*/ 5120156 h 5943531"/>
              <a:gd name="connsiteX436" fmla="*/ 1175853 w 10228306"/>
              <a:gd name="connsiteY436" fmla="*/ 5093010 h 5943531"/>
              <a:gd name="connsiteX437" fmla="*/ 1252831 w 10228306"/>
              <a:gd name="connsiteY437" fmla="*/ 5016032 h 5943531"/>
              <a:gd name="connsiteX438" fmla="*/ 1433721 w 10228306"/>
              <a:gd name="connsiteY438" fmla="*/ 5016032 h 5943531"/>
              <a:gd name="connsiteX439" fmla="*/ 7353577 w 10228306"/>
              <a:gd name="connsiteY439" fmla="*/ 4940494 h 5943531"/>
              <a:gd name="connsiteX440" fmla="*/ 7391446 w 10228306"/>
              <a:gd name="connsiteY440" fmla="*/ 4940494 h 5943531"/>
              <a:gd name="connsiteX441" fmla="*/ 7391446 w 10228306"/>
              <a:gd name="connsiteY441" fmla="*/ 5126657 h 5943531"/>
              <a:gd name="connsiteX442" fmla="*/ 7389252 w 10228306"/>
              <a:gd name="connsiteY442" fmla="*/ 5126657 h 5943531"/>
              <a:gd name="connsiteX443" fmla="*/ 7389252 w 10228306"/>
              <a:gd name="connsiteY443" fmla="*/ 5170508 h 5943531"/>
              <a:gd name="connsiteX444" fmla="*/ 7338783 w 10228306"/>
              <a:gd name="connsiteY444" fmla="*/ 5222251 h 5943531"/>
              <a:gd name="connsiteX445" fmla="*/ 7300913 w 10228306"/>
              <a:gd name="connsiteY445" fmla="*/ 5222251 h 5943531"/>
              <a:gd name="connsiteX446" fmla="*/ 7300913 w 10228306"/>
              <a:gd name="connsiteY446" fmla="*/ 5036088 h 5943531"/>
              <a:gd name="connsiteX447" fmla="*/ 7303107 w 10228306"/>
              <a:gd name="connsiteY447" fmla="*/ 5036088 h 5943531"/>
              <a:gd name="connsiteX448" fmla="*/ 7303107 w 10228306"/>
              <a:gd name="connsiteY448" fmla="*/ 4992237 h 5943531"/>
              <a:gd name="connsiteX449" fmla="*/ 7353577 w 10228306"/>
              <a:gd name="connsiteY449" fmla="*/ 4940494 h 5943531"/>
              <a:gd name="connsiteX450" fmla="*/ 3854797 w 10228306"/>
              <a:gd name="connsiteY450" fmla="*/ 4934736 h 5943531"/>
              <a:gd name="connsiteX451" fmla="*/ 3892666 w 10228306"/>
              <a:gd name="connsiteY451" fmla="*/ 4934736 h 5943531"/>
              <a:gd name="connsiteX452" fmla="*/ 3892666 w 10228306"/>
              <a:gd name="connsiteY452" fmla="*/ 5120899 h 5943531"/>
              <a:gd name="connsiteX453" fmla="*/ 3890472 w 10228306"/>
              <a:gd name="connsiteY453" fmla="*/ 5120899 h 5943531"/>
              <a:gd name="connsiteX454" fmla="*/ 3890472 w 10228306"/>
              <a:gd name="connsiteY454" fmla="*/ 5164750 h 5943531"/>
              <a:gd name="connsiteX455" fmla="*/ 3840001 w 10228306"/>
              <a:gd name="connsiteY455" fmla="*/ 5216493 h 5943531"/>
              <a:gd name="connsiteX456" fmla="*/ 3802132 w 10228306"/>
              <a:gd name="connsiteY456" fmla="*/ 5216493 h 5943531"/>
              <a:gd name="connsiteX457" fmla="*/ 3802132 w 10228306"/>
              <a:gd name="connsiteY457" fmla="*/ 5030330 h 5943531"/>
              <a:gd name="connsiteX458" fmla="*/ 3804327 w 10228306"/>
              <a:gd name="connsiteY458" fmla="*/ 5030330 h 5943531"/>
              <a:gd name="connsiteX459" fmla="*/ 3804327 w 10228306"/>
              <a:gd name="connsiteY459" fmla="*/ 4986479 h 5943531"/>
              <a:gd name="connsiteX460" fmla="*/ 3854797 w 10228306"/>
              <a:gd name="connsiteY460" fmla="*/ 4934736 h 5943531"/>
              <a:gd name="connsiteX461" fmla="*/ 2644206 w 10228306"/>
              <a:gd name="connsiteY461" fmla="*/ 4922703 h 5943531"/>
              <a:gd name="connsiteX462" fmla="*/ 2843605 w 10228306"/>
              <a:gd name="connsiteY462" fmla="*/ 4922703 h 5943531"/>
              <a:gd name="connsiteX463" fmla="*/ 2855921 w 10228306"/>
              <a:gd name="connsiteY463" fmla="*/ 4923623 h 5943531"/>
              <a:gd name="connsiteX464" fmla="*/ 3070081 w 10228306"/>
              <a:gd name="connsiteY464" fmla="*/ 4923623 h 5943531"/>
              <a:gd name="connsiteX465" fmla="*/ 3070081 w 10228306"/>
              <a:gd name="connsiteY465" fmla="*/ 4950769 h 5943531"/>
              <a:gd name="connsiteX466" fmla="*/ 2993102 w 10228306"/>
              <a:gd name="connsiteY466" fmla="*/ 5027747 h 5943531"/>
              <a:gd name="connsiteX467" fmla="*/ 2793702 w 10228306"/>
              <a:gd name="connsiteY467" fmla="*/ 5027747 h 5943531"/>
              <a:gd name="connsiteX468" fmla="*/ 2781386 w 10228306"/>
              <a:gd name="connsiteY468" fmla="*/ 5026827 h 5943531"/>
              <a:gd name="connsiteX469" fmla="*/ 2567228 w 10228306"/>
              <a:gd name="connsiteY469" fmla="*/ 5026827 h 5943531"/>
              <a:gd name="connsiteX470" fmla="*/ 2567228 w 10228306"/>
              <a:gd name="connsiteY470" fmla="*/ 4999681 h 5943531"/>
              <a:gd name="connsiteX471" fmla="*/ 2644206 w 10228306"/>
              <a:gd name="connsiteY471" fmla="*/ 4922703 h 5943531"/>
              <a:gd name="connsiteX472" fmla="*/ 8636580 w 10228306"/>
              <a:gd name="connsiteY472" fmla="*/ 4848403 h 5943531"/>
              <a:gd name="connsiteX473" fmla="*/ 8674449 w 10228306"/>
              <a:gd name="connsiteY473" fmla="*/ 4848403 h 5943531"/>
              <a:gd name="connsiteX474" fmla="*/ 8674449 w 10228306"/>
              <a:gd name="connsiteY474" fmla="*/ 5034566 h 5943531"/>
              <a:gd name="connsiteX475" fmla="*/ 8672255 w 10228306"/>
              <a:gd name="connsiteY475" fmla="*/ 5034566 h 5943531"/>
              <a:gd name="connsiteX476" fmla="*/ 8672255 w 10228306"/>
              <a:gd name="connsiteY476" fmla="*/ 5078417 h 5943531"/>
              <a:gd name="connsiteX477" fmla="*/ 8621786 w 10228306"/>
              <a:gd name="connsiteY477" fmla="*/ 5130160 h 5943531"/>
              <a:gd name="connsiteX478" fmla="*/ 8583916 w 10228306"/>
              <a:gd name="connsiteY478" fmla="*/ 5130160 h 5943531"/>
              <a:gd name="connsiteX479" fmla="*/ 8583916 w 10228306"/>
              <a:gd name="connsiteY479" fmla="*/ 4943997 h 5943531"/>
              <a:gd name="connsiteX480" fmla="*/ 8586111 w 10228306"/>
              <a:gd name="connsiteY480" fmla="*/ 4943997 h 5943531"/>
              <a:gd name="connsiteX481" fmla="*/ 8586111 w 10228306"/>
              <a:gd name="connsiteY481" fmla="*/ 4900146 h 5943531"/>
              <a:gd name="connsiteX482" fmla="*/ 8636580 w 10228306"/>
              <a:gd name="connsiteY482" fmla="*/ 4848403 h 5943531"/>
              <a:gd name="connsiteX483" fmla="*/ 5246134 w 10228306"/>
              <a:gd name="connsiteY483" fmla="*/ 4841407 h 5943531"/>
              <a:gd name="connsiteX484" fmla="*/ 5284003 w 10228306"/>
              <a:gd name="connsiteY484" fmla="*/ 4841407 h 5943531"/>
              <a:gd name="connsiteX485" fmla="*/ 5284003 w 10228306"/>
              <a:gd name="connsiteY485" fmla="*/ 5027570 h 5943531"/>
              <a:gd name="connsiteX486" fmla="*/ 5281810 w 10228306"/>
              <a:gd name="connsiteY486" fmla="*/ 5027570 h 5943531"/>
              <a:gd name="connsiteX487" fmla="*/ 5281810 w 10228306"/>
              <a:gd name="connsiteY487" fmla="*/ 5071421 h 5943531"/>
              <a:gd name="connsiteX488" fmla="*/ 5231339 w 10228306"/>
              <a:gd name="connsiteY488" fmla="*/ 5123164 h 5943531"/>
              <a:gd name="connsiteX489" fmla="*/ 5193471 w 10228306"/>
              <a:gd name="connsiteY489" fmla="*/ 5123164 h 5943531"/>
              <a:gd name="connsiteX490" fmla="*/ 5193471 w 10228306"/>
              <a:gd name="connsiteY490" fmla="*/ 4937001 h 5943531"/>
              <a:gd name="connsiteX491" fmla="*/ 5195665 w 10228306"/>
              <a:gd name="connsiteY491" fmla="*/ 4937001 h 5943531"/>
              <a:gd name="connsiteX492" fmla="*/ 5195665 w 10228306"/>
              <a:gd name="connsiteY492" fmla="*/ 4893150 h 5943531"/>
              <a:gd name="connsiteX493" fmla="*/ 5246134 w 10228306"/>
              <a:gd name="connsiteY493" fmla="*/ 4841407 h 5943531"/>
              <a:gd name="connsiteX494" fmla="*/ 7468460 w 10228306"/>
              <a:gd name="connsiteY494" fmla="*/ 4836370 h 5943531"/>
              <a:gd name="connsiteX495" fmla="*/ 7667860 w 10228306"/>
              <a:gd name="connsiteY495" fmla="*/ 4836370 h 5943531"/>
              <a:gd name="connsiteX496" fmla="*/ 7990495 w 10228306"/>
              <a:gd name="connsiteY496" fmla="*/ 4836370 h 5943531"/>
              <a:gd name="connsiteX497" fmla="*/ 7990495 w 10228306"/>
              <a:gd name="connsiteY497" fmla="*/ 4863516 h 5943531"/>
              <a:gd name="connsiteX498" fmla="*/ 7913517 w 10228306"/>
              <a:gd name="connsiteY498" fmla="*/ 4940494 h 5943531"/>
              <a:gd name="connsiteX499" fmla="*/ 7391482 w 10228306"/>
              <a:gd name="connsiteY499" fmla="*/ 4940494 h 5943531"/>
              <a:gd name="connsiteX500" fmla="*/ 7391482 w 10228306"/>
              <a:gd name="connsiteY500" fmla="*/ 4913348 h 5943531"/>
              <a:gd name="connsiteX501" fmla="*/ 7468460 w 10228306"/>
              <a:gd name="connsiteY501" fmla="*/ 4836370 h 5943531"/>
              <a:gd name="connsiteX502" fmla="*/ 4150533 w 10228306"/>
              <a:gd name="connsiteY502" fmla="*/ 4830329 h 5943531"/>
              <a:gd name="connsiteX503" fmla="*/ 4503888 w 10228306"/>
              <a:gd name="connsiteY503" fmla="*/ 4830329 h 5943531"/>
              <a:gd name="connsiteX504" fmla="*/ 4503888 w 10228306"/>
              <a:gd name="connsiteY504" fmla="*/ 4857475 h 5943531"/>
              <a:gd name="connsiteX505" fmla="*/ 4426910 w 10228306"/>
              <a:gd name="connsiteY505" fmla="*/ 4934453 h 5943531"/>
              <a:gd name="connsiteX506" fmla="*/ 4246021 w 10228306"/>
              <a:gd name="connsiteY506" fmla="*/ 4934453 h 5943531"/>
              <a:gd name="connsiteX507" fmla="*/ 4246021 w 10228306"/>
              <a:gd name="connsiteY507" fmla="*/ 4934736 h 5943531"/>
              <a:gd name="connsiteX508" fmla="*/ 3892666 w 10228306"/>
              <a:gd name="connsiteY508" fmla="*/ 4934736 h 5943531"/>
              <a:gd name="connsiteX509" fmla="*/ 3892666 w 10228306"/>
              <a:gd name="connsiteY509" fmla="*/ 4907590 h 5943531"/>
              <a:gd name="connsiteX510" fmla="*/ 3969644 w 10228306"/>
              <a:gd name="connsiteY510" fmla="*/ 4830612 h 5943531"/>
              <a:gd name="connsiteX511" fmla="*/ 4150533 w 10228306"/>
              <a:gd name="connsiteY511" fmla="*/ 4830612 h 5943531"/>
              <a:gd name="connsiteX512" fmla="*/ 6651785 w 10228306"/>
              <a:gd name="connsiteY512" fmla="*/ 4748000 h 5943531"/>
              <a:gd name="connsiteX513" fmla="*/ 6689654 w 10228306"/>
              <a:gd name="connsiteY513" fmla="*/ 4748000 h 5943531"/>
              <a:gd name="connsiteX514" fmla="*/ 6689654 w 10228306"/>
              <a:gd name="connsiteY514" fmla="*/ 4934163 h 5943531"/>
              <a:gd name="connsiteX515" fmla="*/ 6687460 w 10228306"/>
              <a:gd name="connsiteY515" fmla="*/ 4934163 h 5943531"/>
              <a:gd name="connsiteX516" fmla="*/ 6687460 w 10228306"/>
              <a:gd name="connsiteY516" fmla="*/ 4978014 h 5943531"/>
              <a:gd name="connsiteX517" fmla="*/ 6636991 w 10228306"/>
              <a:gd name="connsiteY517" fmla="*/ 5029758 h 5943531"/>
              <a:gd name="connsiteX518" fmla="*/ 6599121 w 10228306"/>
              <a:gd name="connsiteY518" fmla="*/ 5029758 h 5943531"/>
              <a:gd name="connsiteX519" fmla="*/ 6599121 w 10228306"/>
              <a:gd name="connsiteY519" fmla="*/ 4843594 h 5943531"/>
              <a:gd name="connsiteX520" fmla="*/ 6601315 w 10228306"/>
              <a:gd name="connsiteY520" fmla="*/ 4843594 h 5943531"/>
              <a:gd name="connsiteX521" fmla="*/ 6601315 w 10228306"/>
              <a:gd name="connsiteY521" fmla="*/ 4799743 h 5943531"/>
              <a:gd name="connsiteX522" fmla="*/ 6651785 w 10228306"/>
              <a:gd name="connsiteY522" fmla="*/ 4748000 h 5943531"/>
              <a:gd name="connsiteX523" fmla="*/ 8751463 w 10228306"/>
              <a:gd name="connsiteY523" fmla="*/ 4744244 h 5943531"/>
              <a:gd name="connsiteX524" fmla="*/ 8950863 w 10228306"/>
              <a:gd name="connsiteY524" fmla="*/ 4744244 h 5943531"/>
              <a:gd name="connsiteX525" fmla="*/ 8962542 w 10228306"/>
              <a:gd name="connsiteY525" fmla="*/ 4745093 h 5943531"/>
              <a:gd name="connsiteX526" fmla="*/ 8962542 w 10228306"/>
              <a:gd name="connsiteY526" fmla="*/ 4744244 h 5943531"/>
              <a:gd name="connsiteX527" fmla="*/ 9315898 w 10228306"/>
              <a:gd name="connsiteY527" fmla="*/ 4744244 h 5943531"/>
              <a:gd name="connsiteX528" fmla="*/ 9315898 w 10228306"/>
              <a:gd name="connsiteY528" fmla="*/ 4771390 h 5943531"/>
              <a:gd name="connsiteX529" fmla="*/ 9238920 w 10228306"/>
              <a:gd name="connsiteY529" fmla="*/ 4848368 h 5943531"/>
              <a:gd name="connsiteX530" fmla="*/ 9039520 w 10228306"/>
              <a:gd name="connsiteY530" fmla="*/ 4848368 h 5943531"/>
              <a:gd name="connsiteX531" fmla="*/ 9027841 w 10228306"/>
              <a:gd name="connsiteY531" fmla="*/ 4847518 h 5943531"/>
              <a:gd name="connsiteX532" fmla="*/ 9027841 w 10228306"/>
              <a:gd name="connsiteY532" fmla="*/ 4848368 h 5943531"/>
              <a:gd name="connsiteX533" fmla="*/ 8674485 w 10228306"/>
              <a:gd name="connsiteY533" fmla="*/ 4848368 h 5943531"/>
              <a:gd name="connsiteX534" fmla="*/ 8674485 w 10228306"/>
              <a:gd name="connsiteY534" fmla="*/ 4821222 h 5943531"/>
              <a:gd name="connsiteX535" fmla="*/ 8751463 w 10228306"/>
              <a:gd name="connsiteY535" fmla="*/ 4744244 h 5943531"/>
              <a:gd name="connsiteX536" fmla="*/ 5513750 w 10228306"/>
              <a:gd name="connsiteY536" fmla="*/ 4736887 h 5943531"/>
              <a:gd name="connsiteX537" fmla="*/ 5867106 w 10228306"/>
              <a:gd name="connsiteY537" fmla="*/ 4736887 h 5943531"/>
              <a:gd name="connsiteX538" fmla="*/ 5867106 w 10228306"/>
              <a:gd name="connsiteY538" fmla="*/ 4764033 h 5943531"/>
              <a:gd name="connsiteX539" fmla="*/ 5790127 w 10228306"/>
              <a:gd name="connsiteY539" fmla="*/ 4841011 h 5943531"/>
              <a:gd name="connsiteX540" fmla="*/ 5637395 w 10228306"/>
              <a:gd name="connsiteY540" fmla="*/ 4841011 h 5943531"/>
              <a:gd name="connsiteX541" fmla="*/ 5637395 w 10228306"/>
              <a:gd name="connsiteY541" fmla="*/ 4841407 h 5943531"/>
              <a:gd name="connsiteX542" fmla="*/ 5284040 w 10228306"/>
              <a:gd name="connsiteY542" fmla="*/ 4841407 h 5943531"/>
              <a:gd name="connsiteX543" fmla="*/ 5284040 w 10228306"/>
              <a:gd name="connsiteY543" fmla="*/ 4814261 h 5943531"/>
              <a:gd name="connsiteX544" fmla="*/ 5361018 w 10228306"/>
              <a:gd name="connsiteY544" fmla="*/ 4737283 h 5943531"/>
              <a:gd name="connsiteX545" fmla="*/ 5513750 w 10228306"/>
              <a:gd name="connsiteY545" fmla="*/ 4737283 h 5943531"/>
              <a:gd name="connsiteX546" fmla="*/ 1839776 w 10228306"/>
              <a:gd name="connsiteY546" fmla="*/ 4733992 h 5943531"/>
              <a:gd name="connsiteX547" fmla="*/ 1877645 w 10228306"/>
              <a:gd name="connsiteY547" fmla="*/ 4733992 h 5943531"/>
              <a:gd name="connsiteX548" fmla="*/ 1877645 w 10228306"/>
              <a:gd name="connsiteY548" fmla="*/ 4920155 h 5943531"/>
              <a:gd name="connsiteX549" fmla="*/ 1875451 w 10228306"/>
              <a:gd name="connsiteY549" fmla="*/ 4920155 h 5943531"/>
              <a:gd name="connsiteX550" fmla="*/ 1875451 w 10228306"/>
              <a:gd name="connsiteY550" fmla="*/ 4964006 h 5943531"/>
              <a:gd name="connsiteX551" fmla="*/ 1824982 w 10228306"/>
              <a:gd name="connsiteY551" fmla="*/ 5015749 h 5943531"/>
              <a:gd name="connsiteX552" fmla="*/ 1787113 w 10228306"/>
              <a:gd name="connsiteY552" fmla="*/ 5015749 h 5943531"/>
              <a:gd name="connsiteX553" fmla="*/ 1787113 w 10228306"/>
              <a:gd name="connsiteY553" fmla="*/ 4829586 h 5943531"/>
              <a:gd name="connsiteX554" fmla="*/ 1789306 w 10228306"/>
              <a:gd name="connsiteY554" fmla="*/ 4829586 h 5943531"/>
              <a:gd name="connsiteX555" fmla="*/ 1789306 w 10228306"/>
              <a:gd name="connsiteY555" fmla="*/ 4785735 h 5943531"/>
              <a:gd name="connsiteX556" fmla="*/ 1839776 w 10228306"/>
              <a:gd name="connsiteY556" fmla="*/ 4733992 h 5943531"/>
              <a:gd name="connsiteX557" fmla="*/ 10185236 w 10228306"/>
              <a:gd name="connsiteY557" fmla="*/ 4650950 h 5943531"/>
              <a:gd name="connsiteX558" fmla="*/ 10228306 w 10228306"/>
              <a:gd name="connsiteY558" fmla="*/ 4650950 h 5943531"/>
              <a:gd name="connsiteX559" fmla="*/ 10228306 w 10228306"/>
              <a:gd name="connsiteY559" fmla="*/ 4755074 h 5943531"/>
              <a:gd name="connsiteX560" fmla="*/ 10108259 w 10228306"/>
              <a:gd name="connsiteY560" fmla="*/ 4755074 h 5943531"/>
              <a:gd name="connsiteX561" fmla="*/ 10108259 w 10228306"/>
              <a:gd name="connsiteY561" fmla="*/ 4941237 h 5943531"/>
              <a:gd name="connsiteX562" fmla="*/ 10106064 w 10228306"/>
              <a:gd name="connsiteY562" fmla="*/ 4941237 h 5943531"/>
              <a:gd name="connsiteX563" fmla="*/ 10106064 w 10228306"/>
              <a:gd name="connsiteY563" fmla="*/ 4985088 h 5943531"/>
              <a:gd name="connsiteX564" fmla="*/ 10055595 w 10228306"/>
              <a:gd name="connsiteY564" fmla="*/ 5036831 h 5943531"/>
              <a:gd name="connsiteX565" fmla="*/ 10017725 w 10228306"/>
              <a:gd name="connsiteY565" fmla="*/ 5036831 h 5943531"/>
              <a:gd name="connsiteX566" fmla="*/ 10017725 w 10228306"/>
              <a:gd name="connsiteY566" fmla="*/ 4850668 h 5943531"/>
              <a:gd name="connsiteX567" fmla="*/ 10019919 w 10228306"/>
              <a:gd name="connsiteY567" fmla="*/ 4850668 h 5943531"/>
              <a:gd name="connsiteX568" fmla="*/ 10019919 w 10228306"/>
              <a:gd name="connsiteY568" fmla="*/ 4806817 h 5943531"/>
              <a:gd name="connsiteX569" fmla="*/ 10070389 w 10228306"/>
              <a:gd name="connsiteY569" fmla="*/ 4755074 h 5943531"/>
              <a:gd name="connsiteX570" fmla="*/ 10108258 w 10228306"/>
              <a:gd name="connsiteY570" fmla="*/ 4755074 h 5943531"/>
              <a:gd name="connsiteX571" fmla="*/ 10108258 w 10228306"/>
              <a:gd name="connsiteY571" fmla="*/ 4727928 h 5943531"/>
              <a:gd name="connsiteX572" fmla="*/ 10185236 w 10228306"/>
              <a:gd name="connsiteY572" fmla="*/ 4650950 h 5943531"/>
              <a:gd name="connsiteX573" fmla="*/ 6947522 w 10228306"/>
              <a:gd name="connsiteY573" fmla="*/ 4643558 h 5943531"/>
              <a:gd name="connsiteX574" fmla="*/ 7300877 w 10228306"/>
              <a:gd name="connsiteY574" fmla="*/ 4643558 h 5943531"/>
              <a:gd name="connsiteX575" fmla="*/ 7300877 w 10228306"/>
              <a:gd name="connsiteY575" fmla="*/ 4670704 h 5943531"/>
              <a:gd name="connsiteX576" fmla="*/ 7223899 w 10228306"/>
              <a:gd name="connsiteY576" fmla="*/ 4747682 h 5943531"/>
              <a:gd name="connsiteX577" fmla="*/ 7043010 w 10228306"/>
              <a:gd name="connsiteY577" fmla="*/ 4747682 h 5943531"/>
              <a:gd name="connsiteX578" fmla="*/ 7043010 w 10228306"/>
              <a:gd name="connsiteY578" fmla="*/ 4747965 h 5943531"/>
              <a:gd name="connsiteX579" fmla="*/ 6689654 w 10228306"/>
              <a:gd name="connsiteY579" fmla="*/ 4747965 h 5943531"/>
              <a:gd name="connsiteX580" fmla="*/ 6689654 w 10228306"/>
              <a:gd name="connsiteY580" fmla="*/ 4720819 h 5943531"/>
              <a:gd name="connsiteX581" fmla="*/ 6766632 w 10228306"/>
              <a:gd name="connsiteY581" fmla="*/ 4643841 h 5943531"/>
              <a:gd name="connsiteX582" fmla="*/ 6947522 w 10228306"/>
              <a:gd name="connsiteY582" fmla="*/ 4643841 h 5943531"/>
              <a:gd name="connsiteX583" fmla="*/ 3122780 w 10228306"/>
              <a:gd name="connsiteY583" fmla="*/ 4641901 h 5943531"/>
              <a:gd name="connsiteX584" fmla="*/ 3160649 w 10228306"/>
              <a:gd name="connsiteY584" fmla="*/ 4641901 h 5943531"/>
              <a:gd name="connsiteX585" fmla="*/ 3160649 w 10228306"/>
              <a:gd name="connsiteY585" fmla="*/ 4828064 h 5943531"/>
              <a:gd name="connsiteX586" fmla="*/ 3158455 w 10228306"/>
              <a:gd name="connsiteY586" fmla="*/ 4828064 h 5943531"/>
              <a:gd name="connsiteX587" fmla="*/ 3158455 w 10228306"/>
              <a:gd name="connsiteY587" fmla="*/ 4871915 h 5943531"/>
              <a:gd name="connsiteX588" fmla="*/ 3107986 w 10228306"/>
              <a:gd name="connsiteY588" fmla="*/ 4923658 h 5943531"/>
              <a:gd name="connsiteX589" fmla="*/ 3070115 w 10228306"/>
              <a:gd name="connsiteY589" fmla="*/ 4923658 h 5943531"/>
              <a:gd name="connsiteX590" fmla="*/ 3070115 w 10228306"/>
              <a:gd name="connsiteY590" fmla="*/ 4737495 h 5943531"/>
              <a:gd name="connsiteX591" fmla="*/ 3072311 w 10228306"/>
              <a:gd name="connsiteY591" fmla="*/ 4737495 h 5943531"/>
              <a:gd name="connsiteX592" fmla="*/ 3072311 w 10228306"/>
              <a:gd name="connsiteY592" fmla="*/ 4693644 h 5943531"/>
              <a:gd name="connsiteX593" fmla="*/ 3122780 w 10228306"/>
              <a:gd name="connsiteY593" fmla="*/ 4641901 h 5943531"/>
              <a:gd name="connsiteX594" fmla="*/ 1954659 w 10228306"/>
              <a:gd name="connsiteY594" fmla="*/ 4629868 h 5943531"/>
              <a:gd name="connsiteX595" fmla="*/ 2154059 w 10228306"/>
              <a:gd name="connsiteY595" fmla="*/ 4629868 h 5943531"/>
              <a:gd name="connsiteX596" fmla="*/ 2476694 w 10228306"/>
              <a:gd name="connsiteY596" fmla="*/ 4629868 h 5943531"/>
              <a:gd name="connsiteX597" fmla="*/ 2476694 w 10228306"/>
              <a:gd name="connsiteY597" fmla="*/ 4657014 h 5943531"/>
              <a:gd name="connsiteX598" fmla="*/ 2399716 w 10228306"/>
              <a:gd name="connsiteY598" fmla="*/ 4733992 h 5943531"/>
              <a:gd name="connsiteX599" fmla="*/ 1877681 w 10228306"/>
              <a:gd name="connsiteY599" fmla="*/ 4733992 h 5943531"/>
              <a:gd name="connsiteX600" fmla="*/ 1877681 w 10228306"/>
              <a:gd name="connsiteY600" fmla="*/ 4706846 h 5943531"/>
              <a:gd name="connsiteX601" fmla="*/ 1954659 w 10228306"/>
              <a:gd name="connsiteY601" fmla="*/ 4629868 h 5943531"/>
              <a:gd name="connsiteX602" fmla="*/ 3237663 w 10228306"/>
              <a:gd name="connsiteY602" fmla="*/ 4537742 h 5943531"/>
              <a:gd name="connsiteX603" fmla="*/ 3437063 w 10228306"/>
              <a:gd name="connsiteY603" fmla="*/ 4537742 h 5943531"/>
              <a:gd name="connsiteX604" fmla="*/ 3448742 w 10228306"/>
              <a:gd name="connsiteY604" fmla="*/ 4538591 h 5943531"/>
              <a:gd name="connsiteX605" fmla="*/ 3448742 w 10228306"/>
              <a:gd name="connsiteY605" fmla="*/ 4537742 h 5943531"/>
              <a:gd name="connsiteX606" fmla="*/ 3802098 w 10228306"/>
              <a:gd name="connsiteY606" fmla="*/ 4537742 h 5943531"/>
              <a:gd name="connsiteX607" fmla="*/ 3802098 w 10228306"/>
              <a:gd name="connsiteY607" fmla="*/ 4564888 h 5943531"/>
              <a:gd name="connsiteX608" fmla="*/ 3725120 w 10228306"/>
              <a:gd name="connsiteY608" fmla="*/ 4641866 h 5943531"/>
              <a:gd name="connsiteX609" fmla="*/ 3525720 w 10228306"/>
              <a:gd name="connsiteY609" fmla="*/ 4641866 h 5943531"/>
              <a:gd name="connsiteX610" fmla="*/ 3514041 w 10228306"/>
              <a:gd name="connsiteY610" fmla="*/ 4641016 h 5943531"/>
              <a:gd name="connsiteX611" fmla="*/ 3514041 w 10228306"/>
              <a:gd name="connsiteY611" fmla="*/ 4641866 h 5943531"/>
              <a:gd name="connsiteX612" fmla="*/ 3160685 w 10228306"/>
              <a:gd name="connsiteY612" fmla="*/ 4641866 h 5943531"/>
              <a:gd name="connsiteX613" fmla="*/ 3160685 w 10228306"/>
              <a:gd name="connsiteY613" fmla="*/ 4614720 h 5943531"/>
              <a:gd name="connsiteX614" fmla="*/ 3237663 w 10228306"/>
              <a:gd name="connsiteY614" fmla="*/ 4537742 h 5943531"/>
              <a:gd name="connsiteX615" fmla="*/ 9368597 w 10228306"/>
              <a:gd name="connsiteY615" fmla="*/ 4462522 h 5943531"/>
              <a:gd name="connsiteX616" fmla="*/ 9406466 w 10228306"/>
              <a:gd name="connsiteY616" fmla="*/ 4462522 h 5943531"/>
              <a:gd name="connsiteX617" fmla="*/ 9406466 w 10228306"/>
              <a:gd name="connsiteY617" fmla="*/ 4648685 h 5943531"/>
              <a:gd name="connsiteX618" fmla="*/ 9404272 w 10228306"/>
              <a:gd name="connsiteY618" fmla="*/ 4648685 h 5943531"/>
              <a:gd name="connsiteX619" fmla="*/ 9404272 w 10228306"/>
              <a:gd name="connsiteY619" fmla="*/ 4692536 h 5943531"/>
              <a:gd name="connsiteX620" fmla="*/ 9353802 w 10228306"/>
              <a:gd name="connsiteY620" fmla="*/ 4744279 h 5943531"/>
              <a:gd name="connsiteX621" fmla="*/ 9315933 w 10228306"/>
              <a:gd name="connsiteY621" fmla="*/ 4744279 h 5943531"/>
              <a:gd name="connsiteX622" fmla="*/ 9315933 w 10228306"/>
              <a:gd name="connsiteY622" fmla="*/ 4558116 h 5943531"/>
              <a:gd name="connsiteX623" fmla="*/ 9318127 w 10228306"/>
              <a:gd name="connsiteY623" fmla="*/ 4558116 h 5943531"/>
              <a:gd name="connsiteX624" fmla="*/ 9318127 w 10228306"/>
              <a:gd name="connsiteY624" fmla="*/ 4514265 h 5943531"/>
              <a:gd name="connsiteX625" fmla="*/ 9368597 w 10228306"/>
              <a:gd name="connsiteY625" fmla="*/ 4462522 h 5943531"/>
              <a:gd name="connsiteX626" fmla="*/ 5919804 w 10228306"/>
              <a:gd name="connsiteY626" fmla="*/ 4455129 h 5943531"/>
              <a:gd name="connsiteX627" fmla="*/ 5957673 w 10228306"/>
              <a:gd name="connsiteY627" fmla="*/ 4455129 h 5943531"/>
              <a:gd name="connsiteX628" fmla="*/ 5957673 w 10228306"/>
              <a:gd name="connsiteY628" fmla="*/ 4641292 h 5943531"/>
              <a:gd name="connsiteX629" fmla="*/ 5955479 w 10228306"/>
              <a:gd name="connsiteY629" fmla="*/ 4641292 h 5943531"/>
              <a:gd name="connsiteX630" fmla="*/ 5955479 w 10228306"/>
              <a:gd name="connsiteY630" fmla="*/ 4685143 h 5943531"/>
              <a:gd name="connsiteX631" fmla="*/ 5905010 w 10228306"/>
              <a:gd name="connsiteY631" fmla="*/ 4736887 h 5943531"/>
              <a:gd name="connsiteX632" fmla="*/ 5867140 w 10228306"/>
              <a:gd name="connsiteY632" fmla="*/ 4736887 h 5943531"/>
              <a:gd name="connsiteX633" fmla="*/ 5867140 w 10228306"/>
              <a:gd name="connsiteY633" fmla="*/ 4550723 h 5943531"/>
              <a:gd name="connsiteX634" fmla="*/ 5869335 w 10228306"/>
              <a:gd name="connsiteY634" fmla="*/ 4550723 h 5943531"/>
              <a:gd name="connsiteX635" fmla="*/ 5869335 w 10228306"/>
              <a:gd name="connsiteY635" fmla="*/ 4506872 h 5943531"/>
              <a:gd name="connsiteX636" fmla="*/ 5919804 w 10228306"/>
              <a:gd name="connsiteY636" fmla="*/ 4455129 h 5943531"/>
              <a:gd name="connsiteX637" fmla="*/ 8158006 w 10228306"/>
              <a:gd name="connsiteY637" fmla="*/ 4450489 h 5943531"/>
              <a:gd name="connsiteX638" fmla="*/ 8357406 w 10228306"/>
              <a:gd name="connsiteY638" fmla="*/ 4450489 h 5943531"/>
              <a:gd name="connsiteX639" fmla="*/ 8369722 w 10228306"/>
              <a:gd name="connsiteY639" fmla="*/ 4451410 h 5943531"/>
              <a:gd name="connsiteX640" fmla="*/ 8583881 w 10228306"/>
              <a:gd name="connsiteY640" fmla="*/ 4451410 h 5943531"/>
              <a:gd name="connsiteX641" fmla="*/ 8583881 w 10228306"/>
              <a:gd name="connsiteY641" fmla="*/ 4478555 h 5943531"/>
              <a:gd name="connsiteX642" fmla="*/ 8506902 w 10228306"/>
              <a:gd name="connsiteY642" fmla="*/ 4555533 h 5943531"/>
              <a:gd name="connsiteX643" fmla="*/ 8307503 w 10228306"/>
              <a:gd name="connsiteY643" fmla="*/ 4555533 h 5943531"/>
              <a:gd name="connsiteX644" fmla="*/ 8295186 w 10228306"/>
              <a:gd name="connsiteY644" fmla="*/ 4554613 h 5943531"/>
              <a:gd name="connsiteX645" fmla="*/ 8081028 w 10228306"/>
              <a:gd name="connsiteY645" fmla="*/ 4554613 h 5943531"/>
              <a:gd name="connsiteX646" fmla="*/ 8081028 w 10228306"/>
              <a:gd name="connsiteY646" fmla="*/ 4740775 h 5943531"/>
              <a:gd name="connsiteX647" fmla="*/ 8078834 w 10228306"/>
              <a:gd name="connsiteY647" fmla="*/ 4740775 h 5943531"/>
              <a:gd name="connsiteX648" fmla="*/ 8078834 w 10228306"/>
              <a:gd name="connsiteY648" fmla="*/ 4784626 h 5943531"/>
              <a:gd name="connsiteX649" fmla="*/ 8028365 w 10228306"/>
              <a:gd name="connsiteY649" fmla="*/ 4836369 h 5943531"/>
              <a:gd name="connsiteX650" fmla="*/ 7990495 w 10228306"/>
              <a:gd name="connsiteY650" fmla="*/ 4836369 h 5943531"/>
              <a:gd name="connsiteX651" fmla="*/ 7990495 w 10228306"/>
              <a:gd name="connsiteY651" fmla="*/ 4650206 h 5943531"/>
              <a:gd name="connsiteX652" fmla="*/ 7992689 w 10228306"/>
              <a:gd name="connsiteY652" fmla="*/ 4650206 h 5943531"/>
              <a:gd name="connsiteX653" fmla="*/ 7992689 w 10228306"/>
              <a:gd name="connsiteY653" fmla="*/ 4606355 h 5943531"/>
              <a:gd name="connsiteX654" fmla="*/ 8043159 w 10228306"/>
              <a:gd name="connsiteY654" fmla="*/ 4554612 h 5943531"/>
              <a:gd name="connsiteX655" fmla="*/ 8081028 w 10228306"/>
              <a:gd name="connsiteY655" fmla="*/ 4554612 h 5943531"/>
              <a:gd name="connsiteX656" fmla="*/ 8081028 w 10228306"/>
              <a:gd name="connsiteY656" fmla="*/ 4527467 h 5943531"/>
              <a:gd name="connsiteX657" fmla="*/ 8158006 w 10228306"/>
              <a:gd name="connsiteY657" fmla="*/ 4450489 h 5943531"/>
              <a:gd name="connsiteX658" fmla="*/ 4671435 w 10228306"/>
              <a:gd name="connsiteY658" fmla="*/ 4444448 h 5943531"/>
              <a:gd name="connsiteX659" fmla="*/ 4870836 w 10228306"/>
              <a:gd name="connsiteY659" fmla="*/ 4444448 h 5943531"/>
              <a:gd name="connsiteX660" fmla="*/ 5193471 w 10228306"/>
              <a:gd name="connsiteY660" fmla="*/ 4444448 h 5943531"/>
              <a:gd name="connsiteX661" fmla="*/ 5193471 w 10228306"/>
              <a:gd name="connsiteY661" fmla="*/ 4471594 h 5943531"/>
              <a:gd name="connsiteX662" fmla="*/ 5116493 w 10228306"/>
              <a:gd name="connsiteY662" fmla="*/ 4548572 h 5943531"/>
              <a:gd name="connsiteX663" fmla="*/ 4594459 w 10228306"/>
              <a:gd name="connsiteY663" fmla="*/ 4548572 h 5943531"/>
              <a:gd name="connsiteX664" fmla="*/ 4594459 w 10228306"/>
              <a:gd name="connsiteY664" fmla="*/ 4734735 h 5943531"/>
              <a:gd name="connsiteX665" fmla="*/ 4592263 w 10228306"/>
              <a:gd name="connsiteY665" fmla="*/ 4734735 h 5943531"/>
              <a:gd name="connsiteX666" fmla="*/ 4592263 w 10228306"/>
              <a:gd name="connsiteY666" fmla="*/ 4778586 h 5943531"/>
              <a:gd name="connsiteX667" fmla="*/ 4541794 w 10228306"/>
              <a:gd name="connsiteY667" fmla="*/ 4830329 h 5943531"/>
              <a:gd name="connsiteX668" fmla="*/ 4503925 w 10228306"/>
              <a:gd name="connsiteY668" fmla="*/ 4830329 h 5943531"/>
              <a:gd name="connsiteX669" fmla="*/ 4503925 w 10228306"/>
              <a:gd name="connsiteY669" fmla="*/ 4644166 h 5943531"/>
              <a:gd name="connsiteX670" fmla="*/ 4506118 w 10228306"/>
              <a:gd name="connsiteY670" fmla="*/ 4644166 h 5943531"/>
              <a:gd name="connsiteX671" fmla="*/ 4506118 w 10228306"/>
              <a:gd name="connsiteY671" fmla="*/ 4600315 h 5943531"/>
              <a:gd name="connsiteX672" fmla="*/ 4556589 w 10228306"/>
              <a:gd name="connsiteY672" fmla="*/ 4548572 h 5943531"/>
              <a:gd name="connsiteX673" fmla="*/ 4594458 w 10228306"/>
              <a:gd name="connsiteY673" fmla="*/ 4548572 h 5943531"/>
              <a:gd name="connsiteX674" fmla="*/ 4594458 w 10228306"/>
              <a:gd name="connsiteY674" fmla="*/ 4521426 h 5943531"/>
              <a:gd name="connsiteX675" fmla="*/ 4671435 w 10228306"/>
              <a:gd name="connsiteY675" fmla="*/ 4444448 h 5943531"/>
              <a:gd name="connsiteX676" fmla="*/ 7353577 w 10228306"/>
              <a:gd name="connsiteY676" fmla="*/ 4361801 h 5943531"/>
              <a:gd name="connsiteX677" fmla="*/ 7391446 w 10228306"/>
              <a:gd name="connsiteY677" fmla="*/ 4361801 h 5943531"/>
              <a:gd name="connsiteX678" fmla="*/ 7391446 w 10228306"/>
              <a:gd name="connsiteY678" fmla="*/ 4547963 h 5943531"/>
              <a:gd name="connsiteX679" fmla="*/ 7389252 w 10228306"/>
              <a:gd name="connsiteY679" fmla="*/ 4547963 h 5943531"/>
              <a:gd name="connsiteX680" fmla="*/ 7389252 w 10228306"/>
              <a:gd name="connsiteY680" fmla="*/ 4591814 h 5943531"/>
              <a:gd name="connsiteX681" fmla="*/ 7338783 w 10228306"/>
              <a:gd name="connsiteY681" fmla="*/ 4643558 h 5943531"/>
              <a:gd name="connsiteX682" fmla="*/ 7300913 w 10228306"/>
              <a:gd name="connsiteY682" fmla="*/ 4643558 h 5943531"/>
              <a:gd name="connsiteX683" fmla="*/ 7300913 w 10228306"/>
              <a:gd name="connsiteY683" fmla="*/ 4457394 h 5943531"/>
              <a:gd name="connsiteX684" fmla="*/ 7303107 w 10228306"/>
              <a:gd name="connsiteY684" fmla="*/ 4457394 h 5943531"/>
              <a:gd name="connsiteX685" fmla="*/ 7303107 w 10228306"/>
              <a:gd name="connsiteY685" fmla="*/ 4413544 h 5943531"/>
              <a:gd name="connsiteX686" fmla="*/ 7353577 w 10228306"/>
              <a:gd name="connsiteY686" fmla="*/ 4361801 h 5943531"/>
              <a:gd name="connsiteX687" fmla="*/ 9664334 w 10228306"/>
              <a:gd name="connsiteY687" fmla="*/ 4358116 h 5943531"/>
              <a:gd name="connsiteX688" fmla="*/ 10017689 w 10228306"/>
              <a:gd name="connsiteY688" fmla="*/ 4358116 h 5943531"/>
              <a:gd name="connsiteX689" fmla="*/ 10017689 w 10228306"/>
              <a:gd name="connsiteY689" fmla="*/ 4385262 h 5943531"/>
              <a:gd name="connsiteX690" fmla="*/ 9940711 w 10228306"/>
              <a:gd name="connsiteY690" fmla="*/ 4462239 h 5943531"/>
              <a:gd name="connsiteX691" fmla="*/ 9759822 w 10228306"/>
              <a:gd name="connsiteY691" fmla="*/ 4462239 h 5943531"/>
              <a:gd name="connsiteX692" fmla="*/ 9759822 w 10228306"/>
              <a:gd name="connsiteY692" fmla="*/ 4462522 h 5943531"/>
              <a:gd name="connsiteX693" fmla="*/ 9406466 w 10228306"/>
              <a:gd name="connsiteY693" fmla="*/ 4462522 h 5943531"/>
              <a:gd name="connsiteX694" fmla="*/ 9406466 w 10228306"/>
              <a:gd name="connsiteY694" fmla="*/ 4435377 h 5943531"/>
              <a:gd name="connsiteX695" fmla="*/ 9483444 w 10228306"/>
              <a:gd name="connsiteY695" fmla="*/ 4358398 h 5943531"/>
              <a:gd name="connsiteX696" fmla="*/ 9664334 w 10228306"/>
              <a:gd name="connsiteY696" fmla="*/ 4358398 h 5943531"/>
              <a:gd name="connsiteX697" fmla="*/ 6034651 w 10228306"/>
              <a:gd name="connsiteY697" fmla="*/ 4351006 h 5943531"/>
              <a:gd name="connsiteX698" fmla="*/ 6234051 w 10228306"/>
              <a:gd name="connsiteY698" fmla="*/ 4351006 h 5943531"/>
              <a:gd name="connsiteX699" fmla="*/ 6245730 w 10228306"/>
              <a:gd name="connsiteY699" fmla="*/ 4351855 h 5943531"/>
              <a:gd name="connsiteX700" fmla="*/ 6245730 w 10228306"/>
              <a:gd name="connsiteY700" fmla="*/ 4351006 h 5943531"/>
              <a:gd name="connsiteX701" fmla="*/ 6599086 w 10228306"/>
              <a:gd name="connsiteY701" fmla="*/ 4351006 h 5943531"/>
              <a:gd name="connsiteX702" fmla="*/ 6599086 w 10228306"/>
              <a:gd name="connsiteY702" fmla="*/ 4378152 h 5943531"/>
              <a:gd name="connsiteX703" fmla="*/ 6522108 w 10228306"/>
              <a:gd name="connsiteY703" fmla="*/ 4455129 h 5943531"/>
              <a:gd name="connsiteX704" fmla="*/ 6322708 w 10228306"/>
              <a:gd name="connsiteY704" fmla="*/ 4455129 h 5943531"/>
              <a:gd name="connsiteX705" fmla="*/ 6311029 w 10228306"/>
              <a:gd name="connsiteY705" fmla="*/ 4454279 h 5943531"/>
              <a:gd name="connsiteX706" fmla="*/ 6311029 w 10228306"/>
              <a:gd name="connsiteY706" fmla="*/ 4455129 h 5943531"/>
              <a:gd name="connsiteX707" fmla="*/ 5957673 w 10228306"/>
              <a:gd name="connsiteY707" fmla="*/ 4455129 h 5943531"/>
              <a:gd name="connsiteX708" fmla="*/ 5957673 w 10228306"/>
              <a:gd name="connsiteY708" fmla="*/ 4427983 h 5943531"/>
              <a:gd name="connsiteX709" fmla="*/ 6034651 w 10228306"/>
              <a:gd name="connsiteY709" fmla="*/ 4351006 h 5943531"/>
              <a:gd name="connsiteX710" fmla="*/ 2529359 w 10228306"/>
              <a:gd name="connsiteY710" fmla="*/ 4348112 h 5943531"/>
              <a:gd name="connsiteX711" fmla="*/ 2567228 w 10228306"/>
              <a:gd name="connsiteY711" fmla="*/ 4348112 h 5943531"/>
              <a:gd name="connsiteX712" fmla="*/ 2567228 w 10228306"/>
              <a:gd name="connsiteY712" fmla="*/ 4534273 h 5943531"/>
              <a:gd name="connsiteX713" fmla="*/ 2565034 w 10228306"/>
              <a:gd name="connsiteY713" fmla="*/ 4534273 h 5943531"/>
              <a:gd name="connsiteX714" fmla="*/ 2565034 w 10228306"/>
              <a:gd name="connsiteY714" fmla="*/ 4578124 h 5943531"/>
              <a:gd name="connsiteX715" fmla="*/ 2514564 w 10228306"/>
              <a:gd name="connsiteY715" fmla="*/ 4629867 h 5943531"/>
              <a:gd name="connsiteX716" fmla="*/ 2476694 w 10228306"/>
              <a:gd name="connsiteY716" fmla="*/ 4629867 h 5943531"/>
              <a:gd name="connsiteX717" fmla="*/ 2476694 w 10228306"/>
              <a:gd name="connsiteY717" fmla="*/ 4443704 h 5943531"/>
              <a:gd name="connsiteX718" fmla="*/ 2478889 w 10228306"/>
              <a:gd name="connsiteY718" fmla="*/ 4443704 h 5943531"/>
              <a:gd name="connsiteX719" fmla="*/ 2478889 w 10228306"/>
              <a:gd name="connsiteY719" fmla="*/ 4399854 h 5943531"/>
              <a:gd name="connsiteX720" fmla="*/ 2529359 w 10228306"/>
              <a:gd name="connsiteY720" fmla="*/ 4348112 h 5943531"/>
              <a:gd name="connsiteX721" fmla="*/ 3854797 w 10228306"/>
              <a:gd name="connsiteY721" fmla="*/ 4256020 h 5943531"/>
              <a:gd name="connsiteX722" fmla="*/ 3892666 w 10228306"/>
              <a:gd name="connsiteY722" fmla="*/ 4256020 h 5943531"/>
              <a:gd name="connsiteX723" fmla="*/ 3892666 w 10228306"/>
              <a:gd name="connsiteY723" fmla="*/ 4442184 h 5943531"/>
              <a:gd name="connsiteX724" fmla="*/ 3890472 w 10228306"/>
              <a:gd name="connsiteY724" fmla="*/ 4442184 h 5943531"/>
              <a:gd name="connsiteX725" fmla="*/ 3890472 w 10228306"/>
              <a:gd name="connsiteY725" fmla="*/ 4486034 h 5943531"/>
              <a:gd name="connsiteX726" fmla="*/ 3840001 w 10228306"/>
              <a:gd name="connsiteY726" fmla="*/ 4537777 h 5943531"/>
              <a:gd name="connsiteX727" fmla="*/ 3802132 w 10228306"/>
              <a:gd name="connsiteY727" fmla="*/ 4537777 h 5943531"/>
              <a:gd name="connsiteX728" fmla="*/ 3802132 w 10228306"/>
              <a:gd name="connsiteY728" fmla="*/ 4351615 h 5943531"/>
              <a:gd name="connsiteX729" fmla="*/ 3804327 w 10228306"/>
              <a:gd name="connsiteY729" fmla="*/ 4351615 h 5943531"/>
              <a:gd name="connsiteX730" fmla="*/ 3804327 w 10228306"/>
              <a:gd name="connsiteY730" fmla="*/ 4307763 h 5943531"/>
              <a:gd name="connsiteX731" fmla="*/ 3854797 w 10228306"/>
              <a:gd name="connsiteY731" fmla="*/ 4256020 h 5943531"/>
              <a:gd name="connsiteX732" fmla="*/ 2644206 w 10228306"/>
              <a:gd name="connsiteY732" fmla="*/ 4243988 h 5943531"/>
              <a:gd name="connsiteX733" fmla="*/ 2843605 w 10228306"/>
              <a:gd name="connsiteY733" fmla="*/ 4243988 h 5943531"/>
              <a:gd name="connsiteX734" fmla="*/ 2855921 w 10228306"/>
              <a:gd name="connsiteY734" fmla="*/ 4244908 h 5943531"/>
              <a:gd name="connsiteX735" fmla="*/ 3070081 w 10228306"/>
              <a:gd name="connsiteY735" fmla="*/ 4244908 h 5943531"/>
              <a:gd name="connsiteX736" fmla="*/ 3070081 w 10228306"/>
              <a:gd name="connsiteY736" fmla="*/ 4272055 h 5943531"/>
              <a:gd name="connsiteX737" fmla="*/ 2993102 w 10228306"/>
              <a:gd name="connsiteY737" fmla="*/ 4349032 h 5943531"/>
              <a:gd name="connsiteX738" fmla="*/ 2793702 w 10228306"/>
              <a:gd name="connsiteY738" fmla="*/ 4349032 h 5943531"/>
              <a:gd name="connsiteX739" fmla="*/ 2781386 w 10228306"/>
              <a:gd name="connsiteY739" fmla="*/ 4348112 h 5943531"/>
              <a:gd name="connsiteX740" fmla="*/ 2567228 w 10228306"/>
              <a:gd name="connsiteY740" fmla="*/ 4348112 h 5943531"/>
              <a:gd name="connsiteX741" fmla="*/ 2567228 w 10228306"/>
              <a:gd name="connsiteY741" fmla="*/ 4320965 h 5943531"/>
              <a:gd name="connsiteX742" fmla="*/ 2644206 w 10228306"/>
              <a:gd name="connsiteY742" fmla="*/ 4243988 h 5943531"/>
              <a:gd name="connsiteX743" fmla="*/ 8636580 w 10228306"/>
              <a:gd name="connsiteY743" fmla="*/ 4169688 h 5943531"/>
              <a:gd name="connsiteX744" fmla="*/ 8674449 w 10228306"/>
              <a:gd name="connsiteY744" fmla="*/ 4169688 h 5943531"/>
              <a:gd name="connsiteX745" fmla="*/ 8674449 w 10228306"/>
              <a:gd name="connsiteY745" fmla="*/ 4355851 h 5943531"/>
              <a:gd name="connsiteX746" fmla="*/ 8672255 w 10228306"/>
              <a:gd name="connsiteY746" fmla="*/ 4355851 h 5943531"/>
              <a:gd name="connsiteX747" fmla="*/ 8672255 w 10228306"/>
              <a:gd name="connsiteY747" fmla="*/ 4399701 h 5943531"/>
              <a:gd name="connsiteX748" fmla="*/ 8621786 w 10228306"/>
              <a:gd name="connsiteY748" fmla="*/ 4451444 h 5943531"/>
              <a:gd name="connsiteX749" fmla="*/ 8583916 w 10228306"/>
              <a:gd name="connsiteY749" fmla="*/ 4451444 h 5943531"/>
              <a:gd name="connsiteX750" fmla="*/ 8583916 w 10228306"/>
              <a:gd name="connsiteY750" fmla="*/ 4265282 h 5943531"/>
              <a:gd name="connsiteX751" fmla="*/ 8586111 w 10228306"/>
              <a:gd name="connsiteY751" fmla="*/ 4265282 h 5943531"/>
              <a:gd name="connsiteX752" fmla="*/ 8586111 w 10228306"/>
              <a:gd name="connsiteY752" fmla="*/ 4221431 h 5943531"/>
              <a:gd name="connsiteX753" fmla="*/ 8636580 w 10228306"/>
              <a:gd name="connsiteY753" fmla="*/ 4169688 h 5943531"/>
              <a:gd name="connsiteX754" fmla="*/ 5246134 w 10228306"/>
              <a:gd name="connsiteY754" fmla="*/ 4162692 h 5943531"/>
              <a:gd name="connsiteX755" fmla="*/ 5284003 w 10228306"/>
              <a:gd name="connsiteY755" fmla="*/ 4162692 h 5943531"/>
              <a:gd name="connsiteX756" fmla="*/ 5284003 w 10228306"/>
              <a:gd name="connsiteY756" fmla="*/ 4348855 h 5943531"/>
              <a:gd name="connsiteX757" fmla="*/ 5281810 w 10228306"/>
              <a:gd name="connsiteY757" fmla="*/ 4348855 h 5943531"/>
              <a:gd name="connsiteX758" fmla="*/ 5281810 w 10228306"/>
              <a:gd name="connsiteY758" fmla="*/ 4392705 h 5943531"/>
              <a:gd name="connsiteX759" fmla="*/ 5231339 w 10228306"/>
              <a:gd name="connsiteY759" fmla="*/ 4444448 h 5943531"/>
              <a:gd name="connsiteX760" fmla="*/ 5193471 w 10228306"/>
              <a:gd name="connsiteY760" fmla="*/ 4444448 h 5943531"/>
              <a:gd name="connsiteX761" fmla="*/ 5193471 w 10228306"/>
              <a:gd name="connsiteY761" fmla="*/ 4258287 h 5943531"/>
              <a:gd name="connsiteX762" fmla="*/ 5195665 w 10228306"/>
              <a:gd name="connsiteY762" fmla="*/ 4258287 h 5943531"/>
              <a:gd name="connsiteX763" fmla="*/ 5195665 w 10228306"/>
              <a:gd name="connsiteY763" fmla="*/ 4214435 h 5943531"/>
              <a:gd name="connsiteX764" fmla="*/ 5246134 w 10228306"/>
              <a:gd name="connsiteY764" fmla="*/ 4162692 h 5943531"/>
              <a:gd name="connsiteX765" fmla="*/ 4150533 w 10228306"/>
              <a:gd name="connsiteY765" fmla="*/ 4151614 h 5943531"/>
              <a:gd name="connsiteX766" fmla="*/ 4503888 w 10228306"/>
              <a:gd name="connsiteY766" fmla="*/ 4151614 h 5943531"/>
              <a:gd name="connsiteX767" fmla="*/ 4503888 w 10228306"/>
              <a:gd name="connsiteY767" fmla="*/ 4178761 h 5943531"/>
              <a:gd name="connsiteX768" fmla="*/ 4426910 w 10228306"/>
              <a:gd name="connsiteY768" fmla="*/ 4255738 h 5943531"/>
              <a:gd name="connsiteX769" fmla="*/ 4246021 w 10228306"/>
              <a:gd name="connsiteY769" fmla="*/ 4255738 h 5943531"/>
              <a:gd name="connsiteX770" fmla="*/ 4246021 w 10228306"/>
              <a:gd name="connsiteY770" fmla="*/ 4256020 h 5943531"/>
              <a:gd name="connsiteX771" fmla="*/ 3892666 w 10228306"/>
              <a:gd name="connsiteY771" fmla="*/ 4256020 h 5943531"/>
              <a:gd name="connsiteX772" fmla="*/ 3892666 w 10228306"/>
              <a:gd name="connsiteY772" fmla="*/ 4228875 h 5943531"/>
              <a:gd name="connsiteX773" fmla="*/ 3969644 w 10228306"/>
              <a:gd name="connsiteY773" fmla="*/ 4151897 h 5943531"/>
              <a:gd name="connsiteX774" fmla="*/ 4150533 w 10228306"/>
              <a:gd name="connsiteY774" fmla="*/ 4151897 h 5943531"/>
              <a:gd name="connsiteX775" fmla="*/ 6651785 w 10228306"/>
              <a:gd name="connsiteY775" fmla="*/ 4069284 h 5943531"/>
              <a:gd name="connsiteX776" fmla="*/ 6689654 w 10228306"/>
              <a:gd name="connsiteY776" fmla="*/ 4069284 h 5943531"/>
              <a:gd name="connsiteX777" fmla="*/ 6689654 w 10228306"/>
              <a:gd name="connsiteY777" fmla="*/ 4255448 h 5943531"/>
              <a:gd name="connsiteX778" fmla="*/ 6687460 w 10228306"/>
              <a:gd name="connsiteY778" fmla="*/ 4255448 h 5943531"/>
              <a:gd name="connsiteX779" fmla="*/ 6687460 w 10228306"/>
              <a:gd name="connsiteY779" fmla="*/ 4299299 h 5943531"/>
              <a:gd name="connsiteX780" fmla="*/ 6636991 w 10228306"/>
              <a:gd name="connsiteY780" fmla="*/ 4351042 h 5943531"/>
              <a:gd name="connsiteX781" fmla="*/ 6599121 w 10228306"/>
              <a:gd name="connsiteY781" fmla="*/ 4351042 h 5943531"/>
              <a:gd name="connsiteX782" fmla="*/ 6599121 w 10228306"/>
              <a:gd name="connsiteY782" fmla="*/ 4164879 h 5943531"/>
              <a:gd name="connsiteX783" fmla="*/ 6601315 w 10228306"/>
              <a:gd name="connsiteY783" fmla="*/ 4164879 h 5943531"/>
              <a:gd name="connsiteX784" fmla="*/ 6601315 w 10228306"/>
              <a:gd name="connsiteY784" fmla="*/ 4121029 h 5943531"/>
              <a:gd name="connsiteX785" fmla="*/ 6651785 w 10228306"/>
              <a:gd name="connsiteY785" fmla="*/ 4069284 h 5943531"/>
              <a:gd name="connsiteX786" fmla="*/ 8751463 w 10228306"/>
              <a:gd name="connsiteY786" fmla="*/ 4065528 h 5943531"/>
              <a:gd name="connsiteX787" fmla="*/ 8950863 w 10228306"/>
              <a:gd name="connsiteY787" fmla="*/ 4065528 h 5943531"/>
              <a:gd name="connsiteX788" fmla="*/ 8962542 w 10228306"/>
              <a:gd name="connsiteY788" fmla="*/ 4066377 h 5943531"/>
              <a:gd name="connsiteX789" fmla="*/ 8962542 w 10228306"/>
              <a:gd name="connsiteY789" fmla="*/ 4065528 h 5943531"/>
              <a:gd name="connsiteX790" fmla="*/ 9315898 w 10228306"/>
              <a:gd name="connsiteY790" fmla="*/ 4065528 h 5943531"/>
              <a:gd name="connsiteX791" fmla="*/ 9315898 w 10228306"/>
              <a:gd name="connsiteY791" fmla="*/ 4092674 h 5943531"/>
              <a:gd name="connsiteX792" fmla="*/ 9238920 w 10228306"/>
              <a:gd name="connsiteY792" fmla="*/ 4169653 h 5943531"/>
              <a:gd name="connsiteX793" fmla="*/ 9039520 w 10228306"/>
              <a:gd name="connsiteY793" fmla="*/ 4169653 h 5943531"/>
              <a:gd name="connsiteX794" fmla="*/ 9027841 w 10228306"/>
              <a:gd name="connsiteY794" fmla="*/ 4168802 h 5943531"/>
              <a:gd name="connsiteX795" fmla="*/ 9027841 w 10228306"/>
              <a:gd name="connsiteY795" fmla="*/ 4169653 h 5943531"/>
              <a:gd name="connsiteX796" fmla="*/ 8674485 w 10228306"/>
              <a:gd name="connsiteY796" fmla="*/ 4169653 h 5943531"/>
              <a:gd name="connsiteX797" fmla="*/ 8674485 w 10228306"/>
              <a:gd name="connsiteY797" fmla="*/ 4142507 h 5943531"/>
              <a:gd name="connsiteX798" fmla="*/ 8751463 w 10228306"/>
              <a:gd name="connsiteY798" fmla="*/ 4065528 h 5943531"/>
              <a:gd name="connsiteX799" fmla="*/ 5513750 w 10228306"/>
              <a:gd name="connsiteY799" fmla="*/ 4058170 h 5943531"/>
              <a:gd name="connsiteX800" fmla="*/ 5867106 w 10228306"/>
              <a:gd name="connsiteY800" fmla="*/ 4058170 h 5943531"/>
              <a:gd name="connsiteX801" fmla="*/ 5867106 w 10228306"/>
              <a:gd name="connsiteY801" fmla="*/ 4085317 h 5943531"/>
              <a:gd name="connsiteX802" fmla="*/ 5790127 w 10228306"/>
              <a:gd name="connsiteY802" fmla="*/ 4162294 h 5943531"/>
              <a:gd name="connsiteX803" fmla="*/ 5637395 w 10228306"/>
              <a:gd name="connsiteY803" fmla="*/ 4162294 h 5943531"/>
              <a:gd name="connsiteX804" fmla="*/ 5637395 w 10228306"/>
              <a:gd name="connsiteY804" fmla="*/ 4162692 h 5943531"/>
              <a:gd name="connsiteX805" fmla="*/ 5284040 w 10228306"/>
              <a:gd name="connsiteY805" fmla="*/ 4162692 h 5943531"/>
              <a:gd name="connsiteX806" fmla="*/ 5284040 w 10228306"/>
              <a:gd name="connsiteY806" fmla="*/ 4135547 h 5943531"/>
              <a:gd name="connsiteX807" fmla="*/ 5361018 w 10228306"/>
              <a:gd name="connsiteY807" fmla="*/ 4058568 h 5943531"/>
              <a:gd name="connsiteX808" fmla="*/ 5513750 w 10228306"/>
              <a:gd name="connsiteY808" fmla="*/ 4058568 h 5943531"/>
              <a:gd name="connsiteX809" fmla="*/ 8043159 w 10228306"/>
              <a:gd name="connsiteY809" fmla="*/ 3975956 h 5943531"/>
              <a:gd name="connsiteX810" fmla="*/ 8081028 w 10228306"/>
              <a:gd name="connsiteY810" fmla="*/ 3975956 h 5943531"/>
              <a:gd name="connsiteX811" fmla="*/ 8081028 w 10228306"/>
              <a:gd name="connsiteY811" fmla="*/ 4162117 h 5943531"/>
              <a:gd name="connsiteX812" fmla="*/ 8078834 w 10228306"/>
              <a:gd name="connsiteY812" fmla="*/ 4162117 h 5943531"/>
              <a:gd name="connsiteX813" fmla="*/ 8078834 w 10228306"/>
              <a:gd name="connsiteY813" fmla="*/ 4205969 h 5943531"/>
              <a:gd name="connsiteX814" fmla="*/ 8028365 w 10228306"/>
              <a:gd name="connsiteY814" fmla="*/ 4257711 h 5943531"/>
              <a:gd name="connsiteX815" fmla="*/ 7990495 w 10228306"/>
              <a:gd name="connsiteY815" fmla="*/ 4257711 h 5943531"/>
              <a:gd name="connsiteX816" fmla="*/ 7990495 w 10228306"/>
              <a:gd name="connsiteY816" fmla="*/ 4284822 h 5943531"/>
              <a:gd name="connsiteX817" fmla="*/ 7913517 w 10228306"/>
              <a:gd name="connsiteY817" fmla="*/ 4361801 h 5943531"/>
              <a:gd name="connsiteX818" fmla="*/ 7391482 w 10228306"/>
              <a:gd name="connsiteY818" fmla="*/ 4361801 h 5943531"/>
              <a:gd name="connsiteX819" fmla="*/ 7391482 w 10228306"/>
              <a:gd name="connsiteY819" fmla="*/ 4334654 h 5943531"/>
              <a:gd name="connsiteX820" fmla="*/ 7468460 w 10228306"/>
              <a:gd name="connsiteY820" fmla="*/ 4257677 h 5943531"/>
              <a:gd name="connsiteX821" fmla="*/ 7667860 w 10228306"/>
              <a:gd name="connsiteY821" fmla="*/ 4257677 h 5943531"/>
              <a:gd name="connsiteX822" fmla="*/ 7990495 w 10228306"/>
              <a:gd name="connsiteY822" fmla="*/ 4257677 h 5943531"/>
              <a:gd name="connsiteX823" fmla="*/ 7990495 w 10228306"/>
              <a:gd name="connsiteY823" fmla="*/ 4071550 h 5943531"/>
              <a:gd name="connsiteX824" fmla="*/ 7992689 w 10228306"/>
              <a:gd name="connsiteY824" fmla="*/ 4071550 h 5943531"/>
              <a:gd name="connsiteX825" fmla="*/ 7992689 w 10228306"/>
              <a:gd name="connsiteY825" fmla="*/ 4027699 h 5943531"/>
              <a:gd name="connsiteX826" fmla="*/ 8043159 w 10228306"/>
              <a:gd name="connsiteY826" fmla="*/ 3975956 h 5943531"/>
              <a:gd name="connsiteX827" fmla="*/ 10185236 w 10228306"/>
              <a:gd name="connsiteY827" fmla="*/ 3972235 h 5943531"/>
              <a:gd name="connsiteX828" fmla="*/ 10228306 w 10228306"/>
              <a:gd name="connsiteY828" fmla="*/ 3972235 h 5943531"/>
              <a:gd name="connsiteX829" fmla="*/ 10228306 w 10228306"/>
              <a:gd name="connsiteY829" fmla="*/ 4076359 h 5943531"/>
              <a:gd name="connsiteX830" fmla="*/ 10108259 w 10228306"/>
              <a:gd name="connsiteY830" fmla="*/ 4076359 h 5943531"/>
              <a:gd name="connsiteX831" fmla="*/ 10108259 w 10228306"/>
              <a:gd name="connsiteY831" fmla="*/ 4262521 h 5943531"/>
              <a:gd name="connsiteX832" fmla="*/ 10106064 w 10228306"/>
              <a:gd name="connsiteY832" fmla="*/ 4262521 h 5943531"/>
              <a:gd name="connsiteX833" fmla="*/ 10106064 w 10228306"/>
              <a:gd name="connsiteY833" fmla="*/ 4306373 h 5943531"/>
              <a:gd name="connsiteX834" fmla="*/ 10055595 w 10228306"/>
              <a:gd name="connsiteY834" fmla="*/ 4358116 h 5943531"/>
              <a:gd name="connsiteX835" fmla="*/ 10017725 w 10228306"/>
              <a:gd name="connsiteY835" fmla="*/ 4358116 h 5943531"/>
              <a:gd name="connsiteX836" fmla="*/ 10017725 w 10228306"/>
              <a:gd name="connsiteY836" fmla="*/ 4171952 h 5943531"/>
              <a:gd name="connsiteX837" fmla="*/ 10019919 w 10228306"/>
              <a:gd name="connsiteY837" fmla="*/ 4171952 h 5943531"/>
              <a:gd name="connsiteX838" fmla="*/ 10019919 w 10228306"/>
              <a:gd name="connsiteY838" fmla="*/ 4128103 h 5943531"/>
              <a:gd name="connsiteX839" fmla="*/ 10070389 w 10228306"/>
              <a:gd name="connsiteY839" fmla="*/ 4076359 h 5943531"/>
              <a:gd name="connsiteX840" fmla="*/ 10108258 w 10228306"/>
              <a:gd name="connsiteY840" fmla="*/ 4076359 h 5943531"/>
              <a:gd name="connsiteX841" fmla="*/ 10108258 w 10228306"/>
              <a:gd name="connsiteY841" fmla="*/ 4049213 h 5943531"/>
              <a:gd name="connsiteX842" fmla="*/ 10185236 w 10228306"/>
              <a:gd name="connsiteY842" fmla="*/ 3972235 h 5943531"/>
              <a:gd name="connsiteX843" fmla="*/ 6947522 w 10228306"/>
              <a:gd name="connsiteY843" fmla="*/ 3964843 h 5943531"/>
              <a:gd name="connsiteX844" fmla="*/ 7300877 w 10228306"/>
              <a:gd name="connsiteY844" fmla="*/ 3964843 h 5943531"/>
              <a:gd name="connsiteX845" fmla="*/ 7300877 w 10228306"/>
              <a:gd name="connsiteY845" fmla="*/ 3991988 h 5943531"/>
              <a:gd name="connsiteX846" fmla="*/ 7223899 w 10228306"/>
              <a:gd name="connsiteY846" fmla="*/ 4068965 h 5943531"/>
              <a:gd name="connsiteX847" fmla="*/ 7043010 w 10228306"/>
              <a:gd name="connsiteY847" fmla="*/ 4068965 h 5943531"/>
              <a:gd name="connsiteX848" fmla="*/ 7043010 w 10228306"/>
              <a:gd name="connsiteY848" fmla="*/ 4069250 h 5943531"/>
              <a:gd name="connsiteX849" fmla="*/ 6689654 w 10228306"/>
              <a:gd name="connsiteY849" fmla="*/ 4069250 h 5943531"/>
              <a:gd name="connsiteX850" fmla="*/ 6689654 w 10228306"/>
              <a:gd name="connsiteY850" fmla="*/ 4042103 h 5943531"/>
              <a:gd name="connsiteX851" fmla="*/ 6766632 w 10228306"/>
              <a:gd name="connsiteY851" fmla="*/ 3965126 h 5943531"/>
              <a:gd name="connsiteX852" fmla="*/ 6947522 w 10228306"/>
              <a:gd name="connsiteY852" fmla="*/ 3965126 h 5943531"/>
              <a:gd name="connsiteX853" fmla="*/ 3122780 w 10228306"/>
              <a:gd name="connsiteY853" fmla="*/ 3963187 h 5943531"/>
              <a:gd name="connsiteX854" fmla="*/ 3160649 w 10228306"/>
              <a:gd name="connsiteY854" fmla="*/ 3963187 h 5943531"/>
              <a:gd name="connsiteX855" fmla="*/ 3160649 w 10228306"/>
              <a:gd name="connsiteY855" fmla="*/ 4149348 h 5943531"/>
              <a:gd name="connsiteX856" fmla="*/ 3158455 w 10228306"/>
              <a:gd name="connsiteY856" fmla="*/ 4149348 h 5943531"/>
              <a:gd name="connsiteX857" fmla="*/ 3158455 w 10228306"/>
              <a:gd name="connsiteY857" fmla="*/ 4193200 h 5943531"/>
              <a:gd name="connsiteX858" fmla="*/ 3107986 w 10228306"/>
              <a:gd name="connsiteY858" fmla="*/ 4244943 h 5943531"/>
              <a:gd name="connsiteX859" fmla="*/ 3070115 w 10228306"/>
              <a:gd name="connsiteY859" fmla="*/ 4244943 h 5943531"/>
              <a:gd name="connsiteX860" fmla="*/ 3070115 w 10228306"/>
              <a:gd name="connsiteY860" fmla="*/ 4058781 h 5943531"/>
              <a:gd name="connsiteX861" fmla="*/ 3072311 w 10228306"/>
              <a:gd name="connsiteY861" fmla="*/ 4058781 h 5943531"/>
              <a:gd name="connsiteX862" fmla="*/ 3072311 w 10228306"/>
              <a:gd name="connsiteY862" fmla="*/ 4014930 h 5943531"/>
              <a:gd name="connsiteX863" fmla="*/ 3122780 w 10228306"/>
              <a:gd name="connsiteY863" fmla="*/ 3963187 h 5943531"/>
              <a:gd name="connsiteX864" fmla="*/ 8158006 w 10228306"/>
              <a:gd name="connsiteY864" fmla="*/ 3871832 h 5943531"/>
              <a:gd name="connsiteX865" fmla="*/ 8357406 w 10228306"/>
              <a:gd name="connsiteY865" fmla="*/ 3871832 h 5943531"/>
              <a:gd name="connsiteX866" fmla="*/ 8369722 w 10228306"/>
              <a:gd name="connsiteY866" fmla="*/ 3872752 h 5943531"/>
              <a:gd name="connsiteX867" fmla="*/ 8583881 w 10228306"/>
              <a:gd name="connsiteY867" fmla="*/ 3872752 h 5943531"/>
              <a:gd name="connsiteX868" fmla="*/ 8583881 w 10228306"/>
              <a:gd name="connsiteY868" fmla="*/ 3899897 h 5943531"/>
              <a:gd name="connsiteX869" fmla="*/ 8506902 w 10228306"/>
              <a:gd name="connsiteY869" fmla="*/ 3976876 h 5943531"/>
              <a:gd name="connsiteX870" fmla="*/ 8307503 w 10228306"/>
              <a:gd name="connsiteY870" fmla="*/ 3976876 h 5943531"/>
              <a:gd name="connsiteX871" fmla="*/ 8295186 w 10228306"/>
              <a:gd name="connsiteY871" fmla="*/ 3975956 h 5943531"/>
              <a:gd name="connsiteX872" fmla="*/ 8081028 w 10228306"/>
              <a:gd name="connsiteY872" fmla="*/ 3975956 h 5943531"/>
              <a:gd name="connsiteX873" fmla="*/ 8081028 w 10228306"/>
              <a:gd name="connsiteY873" fmla="*/ 3948809 h 5943531"/>
              <a:gd name="connsiteX874" fmla="*/ 8158006 w 10228306"/>
              <a:gd name="connsiteY874" fmla="*/ 3871832 h 5943531"/>
              <a:gd name="connsiteX875" fmla="*/ 3237663 w 10228306"/>
              <a:gd name="connsiteY875" fmla="*/ 3859026 h 5943531"/>
              <a:gd name="connsiteX876" fmla="*/ 3437063 w 10228306"/>
              <a:gd name="connsiteY876" fmla="*/ 3859026 h 5943531"/>
              <a:gd name="connsiteX877" fmla="*/ 3448742 w 10228306"/>
              <a:gd name="connsiteY877" fmla="*/ 3859876 h 5943531"/>
              <a:gd name="connsiteX878" fmla="*/ 3448742 w 10228306"/>
              <a:gd name="connsiteY878" fmla="*/ 3859026 h 5943531"/>
              <a:gd name="connsiteX879" fmla="*/ 3802098 w 10228306"/>
              <a:gd name="connsiteY879" fmla="*/ 3859026 h 5943531"/>
              <a:gd name="connsiteX880" fmla="*/ 3802098 w 10228306"/>
              <a:gd name="connsiteY880" fmla="*/ 3886173 h 5943531"/>
              <a:gd name="connsiteX881" fmla="*/ 3725120 w 10228306"/>
              <a:gd name="connsiteY881" fmla="*/ 3963150 h 5943531"/>
              <a:gd name="connsiteX882" fmla="*/ 3525720 w 10228306"/>
              <a:gd name="connsiteY882" fmla="*/ 3963150 h 5943531"/>
              <a:gd name="connsiteX883" fmla="*/ 3514041 w 10228306"/>
              <a:gd name="connsiteY883" fmla="*/ 3962301 h 5943531"/>
              <a:gd name="connsiteX884" fmla="*/ 3514041 w 10228306"/>
              <a:gd name="connsiteY884" fmla="*/ 3963150 h 5943531"/>
              <a:gd name="connsiteX885" fmla="*/ 3160685 w 10228306"/>
              <a:gd name="connsiteY885" fmla="*/ 3963150 h 5943531"/>
              <a:gd name="connsiteX886" fmla="*/ 3160685 w 10228306"/>
              <a:gd name="connsiteY886" fmla="*/ 3936006 h 5943531"/>
              <a:gd name="connsiteX887" fmla="*/ 3237663 w 10228306"/>
              <a:gd name="connsiteY887" fmla="*/ 3859026 h 5943531"/>
              <a:gd name="connsiteX888" fmla="*/ 9368597 w 10228306"/>
              <a:gd name="connsiteY888" fmla="*/ 3783806 h 5943531"/>
              <a:gd name="connsiteX889" fmla="*/ 9406466 w 10228306"/>
              <a:gd name="connsiteY889" fmla="*/ 3783806 h 5943531"/>
              <a:gd name="connsiteX890" fmla="*/ 9406466 w 10228306"/>
              <a:gd name="connsiteY890" fmla="*/ 3969970 h 5943531"/>
              <a:gd name="connsiteX891" fmla="*/ 9404272 w 10228306"/>
              <a:gd name="connsiteY891" fmla="*/ 3969970 h 5943531"/>
              <a:gd name="connsiteX892" fmla="*/ 9404272 w 10228306"/>
              <a:gd name="connsiteY892" fmla="*/ 4013822 h 5943531"/>
              <a:gd name="connsiteX893" fmla="*/ 9353802 w 10228306"/>
              <a:gd name="connsiteY893" fmla="*/ 4065564 h 5943531"/>
              <a:gd name="connsiteX894" fmla="*/ 9315933 w 10228306"/>
              <a:gd name="connsiteY894" fmla="*/ 4065564 h 5943531"/>
              <a:gd name="connsiteX895" fmla="*/ 9315933 w 10228306"/>
              <a:gd name="connsiteY895" fmla="*/ 3879401 h 5943531"/>
              <a:gd name="connsiteX896" fmla="*/ 9318127 w 10228306"/>
              <a:gd name="connsiteY896" fmla="*/ 3879401 h 5943531"/>
              <a:gd name="connsiteX897" fmla="*/ 9318127 w 10228306"/>
              <a:gd name="connsiteY897" fmla="*/ 3835549 h 5943531"/>
              <a:gd name="connsiteX898" fmla="*/ 9368597 w 10228306"/>
              <a:gd name="connsiteY898" fmla="*/ 3783806 h 5943531"/>
              <a:gd name="connsiteX899" fmla="*/ 5919804 w 10228306"/>
              <a:gd name="connsiteY899" fmla="*/ 3776414 h 5943531"/>
              <a:gd name="connsiteX900" fmla="*/ 5957673 w 10228306"/>
              <a:gd name="connsiteY900" fmla="*/ 3776414 h 5943531"/>
              <a:gd name="connsiteX901" fmla="*/ 5957673 w 10228306"/>
              <a:gd name="connsiteY901" fmla="*/ 3962577 h 5943531"/>
              <a:gd name="connsiteX902" fmla="*/ 5955479 w 10228306"/>
              <a:gd name="connsiteY902" fmla="*/ 3962577 h 5943531"/>
              <a:gd name="connsiteX903" fmla="*/ 5955479 w 10228306"/>
              <a:gd name="connsiteY903" fmla="*/ 4006429 h 5943531"/>
              <a:gd name="connsiteX904" fmla="*/ 5905010 w 10228306"/>
              <a:gd name="connsiteY904" fmla="*/ 4058170 h 5943531"/>
              <a:gd name="connsiteX905" fmla="*/ 5867140 w 10228306"/>
              <a:gd name="connsiteY905" fmla="*/ 4058170 h 5943531"/>
              <a:gd name="connsiteX906" fmla="*/ 5867140 w 10228306"/>
              <a:gd name="connsiteY906" fmla="*/ 3872008 h 5943531"/>
              <a:gd name="connsiteX907" fmla="*/ 5869335 w 10228306"/>
              <a:gd name="connsiteY907" fmla="*/ 3872008 h 5943531"/>
              <a:gd name="connsiteX908" fmla="*/ 5869335 w 10228306"/>
              <a:gd name="connsiteY908" fmla="*/ 3828157 h 5943531"/>
              <a:gd name="connsiteX909" fmla="*/ 5919804 w 10228306"/>
              <a:gd name="connsiteY909" fmla="*/ 3776414 h 5943531"/>
              <a:gd name="connsiteX910" fmla="*/ 4671435 w 10228306"/>
              <a:gd name="connsiteY910" fmla="*/ 3765732 h 5943531"/>
              <a:gd name="connsiteX911" fmla="*/ 4870836 w 10228306"/>
              <a:gd name="connsiteY911" fmla="*/ 3765732 h 5943531"/>
              <a:gd name="connsiteX912" fmla="*/ 5193471 w 10228306"/>
              <a:gd name="connsiteY912" fmla="*/ 3765732 h 5943531"/>
              <a:gd name="connsiteX913" fmla="*/ 5193471 w 10228306"/>
              <a:gd name="connsiteY913" fmla="*/ 3792879 h 5943531"/>
              <a:gd name="connsiteX914" fmla="*/ 5116493 w 10228306"/>
              <a:gd name="connsiteY914" fmla="*/ 3869856 h 5943531"/>
              <a:gd name="connsiteX915" fmla="*/ 4594459 w 10228306"/>
              <a:gd name="connsiteY915" fmla="*/ 3869856 h 5943531"/>
              <a:gd name="connsiteX916" fmla="*/ 4594459 w 10228306"/>
              <a:gd name="connsiteY916" fmla="*/ 4056019 h 5943531"/>
              <a:gd name="connsiteX917" fmla="*/ 4592263 w 10228306"/>
              <a:gd name="connsiteY917" fmla="*/ 4056019 h 5943531"/>
              <a:gd name="connsiteX918" fmla="*/ 4592263 w 10228306"/>
              <a:gd name="connsiteY918" fmla="*/ 4099871 h 5943531"/>
              <a:gd name="connsiteX919" fmla="*/ 4541794 w 10228306"/>
              <a:gd name="connsiteY919" fmla="*/ 4151614 h 5943531"/>
              <a:gd name="connsiteX920" fmla="*/ 4503925 w 10228306"/>
              <a:gd name="connsiteY920" fmla="*/ 4151614 h 5943531"/>
              <a:gd name="connsiteX921" fmla="*/ 4503925 w 10228306"/>
              <a:gd name="connsiteY921" fmla="*/ 3965451 h 5943531"/>
              <a:gd name="connsiteX922" fmla="*/ 4506118 w 10228306"/>
              <a:gd name="connsiteY922" fmla="*/ 3965451 h 5943531"/>
              <a:gd name="connsiteX923" fmla="*/ 4506118 w 10228306"/>
              <a:gd name="connsiteY923" fmla="*/ 3921599 h 5943531"/>
              <a:gd name="connsiteX924" fmla="*/ 4556589 w 10228306"/>
              <a:gd name="connsiteY924" fmla="*/ 3869856 h 5943531"/>
              <a:gd name="connsiteX925" fmla="*/ 4594458 w 10228306"/>
              <a:gd name="connsiteY925" fmla="*/ 3869856 h 5943531"/>
              <a:gd name="connsiteX926" fmla="*/ 4594458 w 10228306"/>
              <a:gd name="connsiteY926" fmla="*/ 3842712 h 5943531"/>
              <a:gd name="connsiteX927" fmla="*/ 4671435 w 10228306"/>
              <a:gd name="connsiteY927" fmla="*/ 3765732 h 5943531"/>
              <a:gd name="connsiteX928" fmla="*/ 7353577 w 10228306"/>
              <a:gd name="connsiteY928" fmla="*/ 3683085 h 5943531"/>
              <a:gd name="connsiteX929" fmla="*/ 7391446 w 10228306"/>
              <a:gd name="connsiteY929" fmla="*/ 3683085 h 5943531"/>
              <a:gd name="connsiteX930" fmla="*/ 7391446 w 10228306"/>
              <a:gd name="connsiteY930" fmla="*/ 3869249 h 5943531"/>
              <a:gd name="connsiteX931" fmla="*/ 7389252 w 10228306"/>
              <a:gd name="connsiteY931" fmla="*/ 3869249 h 5943531"/>
              <a:gd name="connsiteX932" fmla="*/ 7389252 w 10228306"/>
              <a:gd name="connsiteY932" fmla="*/ 3913100 h 5943531"/>
              <a:gd name="connsiteX933" fmla="*/ 7338783 w 10228306"/>
              <a:gd name="connsiteY933" fmla="*/ 3964843 h 5943531"/>
              <a:gd name="connsiteX934" fmla="*/ 7300913 w 10228306"/>
              <a:gd name="connsiteY934" fmla="*/ 3964843 h 5943531"/>
              <a:gd name="connsiteX935" fmla="*/ 7300913 w 10228306"/>
              <a:gd name="connsiteY935" fmla="*/ 3778678 h 5943531"/>
              <a:gd name="connsiteX936" fmla="*/ 7303107 w 10228306"/>
              <a:gd name="connsiteY936" fmla="*/ 3778678 h 5943531"/>
              <a:gd name="connsiteX937" fmla="*/ 7303107 w 10228306"/>
              <a:gd name="connsiteY937" fmla="*/ 3734828 h 5943531"/>
              <a:gd name="connsiteX938" fmla="*/ 7353577 w 10228306"/>
              <a:gd name="connsiteY938" fmla="*/ 3683085 h 5943531"/>
              <a:gd name="connsiteX939" fmla="*/ 9664334 w 10228306"/>
              <a:gd name="connsiteY939" fmla="*/ 3679400 h 5943531"/>
              <a:gd name="connsiteX940" fmla="*/ 10017689 w 10228306"/>
              <a:gd name="connsiteY940" fmla="*/ 3679400 h 5943531"/>
              <a:gd name="connsiteX941" fmla="*/ 10017689 w 10228306"/>
              <a:gd name="connsiteY941" fmla="*/ 3706546 h 5943531"/>
              <a:gd name="connsiteX942" fmla="*/ 9940711 w 10228306"/>
              <a:gd name="connsiteY942" fmla="*/ 3783524 h 5943531"/>
              <a:gd name="connsiteX943" fmla="*/ 9759822 w 10228306"/>
              <a:gd name="connsiteY943" fmla="*/ 3783524 h 5943531"/>
              <a:gd name="connsiteX944" fmla="*/ 9759822 w 10228306"/>
              <a:gd name="connsiteY944" fmla="*/ 3783806 h 5943531"/>
              <a:gd name="connsiteX945" fmla="*/ 9406466 w 10228306"/>
              <a:gd name="connsiteY945" fmla="*/ 3783806 h 5943531"/>
              <a:gd name="connsiteX946" fmla="*/ 9406466 w 10228306"/>
              <a:gd name="connsiteY946" fmla="*/ 3756661 h 5943531"/>
              <a:gd name="connsiteX947" fmla="*/ 9483444 w 10228306"/>
              <a:gd name="connsiteY947" fmla="*/ 3679682 h 5943531"/>
              <a:gd name="connsiteX948" fmla="*/ 9664334 w 10228306"/>
              <a:gd name="connsiteY948" fmla="*/ 3679682 h 5943531"/>
              <a:gd name="connsiteX949" fmla="*/ 6034651 w 10228306"/>
              <a:gd name="connsiteY949" fmla="*/ 3672290 h 5943531"/>
              <a:gd name="connsiteX950" fmla="*/ 6234051 w 10228306"/>
              <a:gd name="connsiteY950" fmla="*/ 3672290 h 5943531"/>
              <a:gd name="connsiteX951" fmla="*/ 6245730 w 10228306"/>
              <a:gd name="connsiteY951" fmla="*/ 3673139 h 5943531"/>
              <a:gd name="connsiteX952" fmla="*/ 6245730 w 10228306"/>
              <a:gd name="connsiteY952" fmla="*/ 3672290 h 5943531"/>
              <a:gd name="connsiteX953" fmla="*/ 6599086 w 10228306"/>
              <a:gd name="connsiteY953" fmla="*/ 3672290 h 5943531"/>
              <a:gd name="connsiteX954" fmla="*/ 6599086 w 10228306"/>
              <a:gd name="connsiteY954" fmla="*/ 3699436 h 5943531"/>
              <a:gd name="connsiteX955" fmla="*/ 6522108 w 10228306"/>
              <a:gd name="connsiteY955" fmla="*/ 3776414 h 5943531"/>
              <a:gd name="connsiteX956" fmla="*/ 6322708 w 10228306"/>
              <a:gd name="connsiteY956" fmla="*/ 3776414 h 5943531"/>
              <a:gd name="connsiteX957" fmla="*/ 6311029 w 10228306"/>
              <a:gd name="connsiteY957" fmla="*/ 3775564 h 5943531"/>
              <a:gd name="connsiteX958" fmla="*/ 6311029 w 10228306"/>
              <a:gd name="connsiteY958" fmla="*/ 3776414 h 5943531"/>
              <a:gd name="connsiteX959" fmla="*/ 5957673 w 10228306"/>
              <a:gd name="connsiteY959" fmla="*/ 3776414 h 5943531"/>
              <a:gd name="connsiteX960" fmla="*/ 5957673 w 10228306"/>
              <a:gd name="connsiteY960" fmla="*/ 3749267 h 5943531"/>
              <a:gd name="connsiteX961" fmla="*/ 6034651 w 10228306"/>
              <a:gd name="connsiteY961" fmla="*/ 3672290 h 5943531"/>
              <a:gd name="connsiteX962" fmla="*/ 8636580 w 10228306"/>
              <a:gd name="connsiteY962" fmla="*/ 3590994 h 5943531"/>
              <a:gd name="connsiteX963" fmla="*/ 8674449 w 10228306"/>
              <a:gd name="connsiteY963" fmla="*/ 3590994 h 5943531"/>
              <a:gd name="connsiteX964" fmla="*/ 8674449 w 10228306"/>
              <a:gd name="connsiteY964" fmla="*/ 3777157 h 5943531"/>
              <a:gd name="connsiteX965" fmla="*/ 8672255 w 10228306"/>
              <a:gd name="connsiteY965" fmla="*/ 3777157 h 5943531"/>
              <a:gd name="connsiteX966" fmla="*/ 8672255 w 10228306"/>
              <a:gd name="connsiteY966" fmla="*/ 3821009 h 5943531"/>
              <a:gd name="connsiteX967" fmla="*/ 8621786 w 10228306"/>
              <a:gd name="connsiteY967" fmla="*/ 3872752 h 5943531"/>
              <a:gd name="connsiteX968" fmla="*/ 8583916 w 10228306"/>
              <a:gd name="connsiteY968" fmla="*/ 3872752 h 5943531"/>
              <a:gd name="connsiteX969" fmla="*/ 8583916 w 10228306"/>
              <a:gd name="connsiteY969" fmla="*/ 3686588 h 5943531"/>
              <a:gd name="connsiteX970" fmla="*/ 8586111 w 10228306"/>
              <a:gd name="connsiteY970" fmla="*/ 3686588 h 5943531"/>
              <a:gd name="connsiteX971" fmla="*/ 8586111 w 10228306"/>
              <a:gd name="connsiteY971" fmla="*/ 3642737 h 5943531"/>
              <a:gd name="connsiteX972" fmla="*/ 8636580 w 10228306"/>
              <a:gd name="connsiteY972" fmla="*/ 3590994 h 5943531"/>
              <a:gd name="connsiteX973" fmla="*/ 3854797 w 10228306"/>
              <a:gd name="connsiteY973" fmla="*/ 3577305 h 5943531"/>
              <a:gd name="connsiteX974" fmla="*/ 3892666 w 10228306"/>
              <a:gd name="connsiteY974" fmla="*/ 3577305 h 5943531"/>
              <a:gd name="connsiteX975" fmla="*/ 3892666 w 10228306"/>
              <a:gd name="connsiteY975" fmla="*/ 3763468 h 5943531"/>
              <a:gd name="connsiteX976" fmla="*/ 3890472 w 10228306"/>
              <a:gd name="connsiteY976" fmla="*/ 3763468 h 5943531"/>
              <a:gd name="connsiteX977" fmla="*/ 3890472 w 10228306"/>
              <a:gd name="connsiteY977" fmla="*/ 3807318 h 5943531"/>
              <a:gd name="connsiteX978" fmla="*/ 3840001 w 10228306"/>
              <a:gd name="connsiteY978" fmla="*/ 3859061 h 5943531"/>
              <a:gd name="connsiteX979" fmla="*/ 3802132 w 10228306"/>
              <a:gd name="connsiteY979" fmla="*/ 3859061 h 5943531"/>
              <a:gd name="connsiteX980" fmla="*/ 3802132 w 10228306"/>
              <a:gd name="connsiteY980" fmla="*/ 3672899 h 5943531"/>
              <a:gd name="connsiteX981" fmla="*/ 3804327 w 10228306"/>
              <a:gd name="connsiteY981" fmla="*/ 3672899 h 5943531"/>
              <a:gd name="connsiteX982" fmla="*/ 3804327 w 10228306"/>
              <a:gd name="connsiteY982" fmla="*/ 3629048 h 5943531"/>
              <a:gd name="connsiteX983" fmla="*/ 3854797 w 10228306"/>
              <a:gd name="connsiteY983" fmla="*/ 3577305 h 5943531"/>
              <a:gd name="connsiteX984" fmla="*/ 8751463 w 10228306"/>
              <a:gd name="connsiteY984" fmla="*/ 3486870 h 5943531"/>
              <a:gd name="connsiteX985" fmla="*/ 8950863 w 10228306"/>
              <a:gd name="connsiteY985" fmla="*/ 3486870 h 5943531"/>
              <a:gd name="connsiteX986" fmla="*/ 8962542 w 10228306"/>
              <a:gd name="connsiteY986" fmla="*/ 3487719 h 5943531"/>
              <a:gd name="connsiteX987" fmla="*/ 8962542 w 10228306"/>
              <a:gd name="connsiteY987" fmla="*/ 3486870 h 5943531"/>
              <a:gd name="connsiteX988" fmla="*/ 9315898 w 10228306"/>
              <a:gd name="connsiteY988" fmla="*/ 3486870 h 5943531"/>
              <a:gd name="connsiteX989" fmla="*/ 9315898 w 10228306"/>
              <a:gd name="connsiteY989" fmla="*/ 3514015 h 5943531"/>
              <a:gd name="connsiteX990" fmla="*/ 9238920 w 10228306"/>
              <a:gd name="connsiteY990" fmla="*/ 3590994 h 5943531"/>
              <a:gd name="connsiteX991" fmla="*/ 9039520 w 10228306"/>
              <a:gd name="connsiteY991" fmla="*/ 3590994 h 5943531"/>
              <a:gd name="connsiteX992" fmla="*/ 9027841 w 10228306"/>
              <a:gd name="connsiteY992" fmla="*/ 3590145 h 5943531"/>
              <a:gd name="connsiteX993" fmla="*/ 9027841 w 10228306"/>
              <a:gd name="connsiteY993" fmla="*/ 3590994 h 5943531"/>
              <a:gd name="connsiteX994" fmla="*/ 8674485 w 10228306"/>
              <a:gd name="connsiteY994" fmla="*/ 3590994 h 5943531"/>
              <a:gd name="connsiteX995" fmla="*/ 8674485 w 10228306"/>
              <a:gd name="connsiteY995" fmla="*/ 3563847 h 5943531"/>
              <a:gd name="connsiteX996" fmla="*/ 8751463 w 10228306"/>
              <a:gd name="connsiteY996" fmla="*/ 3486870 h 5943531"/>
              <a:gd name="connsiteX997" fmla="*/ 5246134 w 10228306"/>
              <a:gd name="connsiteY997" fmla="*/ 3483976 h 5943531"/>
              <a:gd name="connsiteX998" fmla="*/ 5284003 w 10228306"/>
              <a:gd name="connsiteY998" fmla="*/ 3483976 h 5943531"/>
              <a:gd name="connsiteX999" fmla="*/ 5284003 w 10228306"/>
              <a:gd name="connsiteY999" fmla="*/ 3670139 h 5943531"/>
              <a:gd name="connsiteX1000" fmla="*/ 5281810 w 10228306"/>
              <a:gd name="connsiteY1000" fmla="*/ 3670139 h 5943531"/>
              <a:gd name="connsiteX1001" fmla="*/ 5281810 w 10228306"/>
              <a:gd name="connsiteY1001" fmla="*/ 3713989 h 5943531"/>
              <a:gd name="connsiteX1002" fmla="*/ 5231339 w 10228306"/>
              <a:gd name="connsiteY1002" fmla="*/ 3765732 h 5943531"/>
              <a:gd name="connsiteX1003" fmla="*/ 5193471 w 10228306"/>
              <a:gd name="connsiteY1003" fmla="*/ 3765732 h 5943531"/>
              <a:gd name="connsiteX1004" fmla="*/ 5193471 w 10228306"/>
              <a:gd name="connsiteY1004" fmla="*/ 3579570 h 5943531"/>
              <a:gd name="connsiteX1005" fmla="*/ 5195665 w 10228306"/>
              <a:gd name="connsiteY1005" fmla="*/ 3579570 h 5943531"/>
              <a:gd name="connsiteX1006" fmla="*/ 5195665 w 10228306"/>
              <a:gd name="connsiteY1006" fmla="*/ 3535719 h 5943531"/>
              <a:gd name="connsiteX1007" fmla="*/ 5246134 w 10228306"/>
              <a:gd name="connsiteY1007" fmla="*/ 3483976 h 5943531"/>
              <a:gd name="connsiteX1008" fmla="*/ 4150533 w 10228306"/>
              <a:gd name="connsiteY1008" fmla="*/ 3472898 h 5943531"/>
              <a:gd name="connsiteX1009" fmla="*/ 4503888 w 10228306"/>
              <a:gd name="connsiteY1009" fmla="*/ 3472898 h 5943531"/>
              <a:gd name="connsiteX1010" fmla="*/ 4503888 w 10228306"/>
              <a:gd name="connsiteY1010" fmla="*/ 3500043 h 5943531"/>
              <a:gd name="connsiteX1011" fmla="*/ 4426910 w 10228306"/>
              <a:gd name="connsiteY1011" fmla="*/ 3577022 h 5943531"/>
              <a:gd name="connsiteX1012" fmla="*/ 4246021 w 10228306"/>
              <a:gd name="connsiteY1012" fmla="*/ 3577022 h 5943531"/>
              <a:gd name="connsiteX1013" fmla="*/ 4246021 w 10228306"/>
              <a:gd name="connsiteY1013" fmla="*/ 3577305 h 5943531"/>
              <a:gd name="connsiteX1014" fmla="*/ 3892666 w 10228306"/>
              <a:gd name="connsiteY1014" fmla="*/ 3577305 h 5943531"/>
              <a:gd name="connsiteX1015" fmla="*/ 3892666 w 10228306"/>
              <a:gd name="connsiteY1015" fmla="*/ 3550158 h 5943531"/>
              <a:gd name="connsiteX1016" fmla="*/ 3969644 w 10228306"/>
              <a:gd name="connsiteY1016" fmla="*/ 3473181 h 5943531"/>
              <a:gd name="connsiteX1017" fmla="*/ 4150533 w 10228306"/>
              <a:gd name="connsiteY1017" fmla="*/ 3473181 h 5943531"/>
              <a:gd name="connsiteX1018" fmla="*/ 6651785 w 10228306"/>
              <a:gd name="connsiteY1018" fmla="*/ 3390568 h 5943531"/>
              <a:gd name="connsiteX1019" fmla="*/ 6689654 w 10228306"/>
              <a:gd name="connsiteY1019" fmla="*/ 3390568 h 5943531"/>
              <a:gd name="connsiteX1020" fmla="*/ 6689654 w 10228306"/>
              <a:gd name="connsiteY1020" fmla="*/ 3576730 h 5943531"/>
              <a:gd name="connsiteX1021" fmla="*/ 6687460 w 10228306"/>
              <a:gd name="connsiteY1021" fmla="*/ 3576730 h 5943531"/>
              <a:gd name="connsiteX1022" fmla="*/ 6687460 w 10228306"/>
              <a:gd name="connsiteY1022" fmla="*/ 3620582 h 5943531"/>
              <a:gd name="connsiteX1023" fmla="*/ 6636991 w 10228306"/>
              <a:gd name="connsiteY1023" fmla="*/ 3672324 h 5943531"/>
              <a:gd name="connsiteX1024" fmla="*/ 6599121 w 10228306"/>
              <a:gd name="connsiteY1024" fmla="*/ 3672324 h 5943531"/>
              <a:gd name="connsiteX1025" fmla="*/ 6599121 w 10228306"/>
              <a:gd name="connsiteY1025" fmla="*/ 3486161 h 5943531"/>
              <a:gd name="connsiteX1026" fmla="*/ 6601315 w 10228306"/>
              <a:gd name="connsiteY1026" fmla="*/ 3486161 h 5943531"/>
              <a:gd name="connsiteX1027" fmla="*/ 6601315 w 10228306"/>
              <a:gd name="connsiteY1027" fmla="*/ 3442311 h 5943531"/>
              <a:gd name="connsiteX1028" fmla="*/ 6651785 w 10228306"/>
              <a:gd name="connsiteY1028" fmla="*/ 3390568 h 5943531"/>
              <a:gd name="connsiteX1029" fmla="*/ 5513750 w 10228306"/>
              <a:gd name="connsiteY1029" fmla="*/ 3379454 h 5943531"/>
              <a:gd name="connsiteX1030" fmla="*/ 5867106 w 10228306"/>
              <a:gd name="connsiteY1030" fmla="*/ 3379454 h 5943531"/>
              <a:gd name="connsiteX1031" fmla="*/ 5867106 w 10228306"/>
              <a:gd name="connsiteY1031" fmla="*/ 3406601 h 5943531"/>
              <a:gd name="connsiteX1032" fmla="*/ 5790127 w 10228306"/>
              <a:gd name="connsiteY1032" fmla="*/ 3483578 h 5943531"/>
              <a:gd name="connsiteX1033" fmla="*/ 5637395 w 10228306"/>
              <a:gd name="connsiteY1033" fmla="*/ 3483578 h 5943531"/>
              <a:gd name="connsiteX1034" fmla="*/ 5637395 w 10228306"/>
              <a:gd name="connsiteY1034" fmla="*/ 3483976 h 5943531"/>
              <a:gd name="connsiteX1035" fmla="*/ 5284040 w 10228306"/>
              <a:gd name="connsiteY1035" fmla="*/ 3483976 h 5943531"/>
              <a:gd name="connsiteX1036" fmla="*/ 5284040 w 10228306"/>
              <a:gd name="connsiteY1036" fmla="*/ 3456829 h 5943531"/>
              <a:gd name="connsiteX1037" fmla="*/ 5361018 w 10228306"/>
              <a:gd name="connsiteY1037" fmla="*/ 3379852 h 5943531"/>
              <a:gd name="connsiteX1038" fmla="*/ 5513750 w 10228306"/>
              <a:gd name="connsiteY1038" fmla="*/ 3379852 h 5943531"/>
              <a:gd name="connsiteX1039" fmla="*/ 8043159 w 10228306"/>
              <a:gd name="connsiteY1039" fmla="*/ 3297238 h 5943531"/>
              <a:gd name="connsiteX1040" fmla="*/ 8081028 w 10228306"/>
              <a:gd name="connsiteY1040" fmla="*/ 3297238 h 5943531"/>
              <a:gd name="connsiteX1041" fmla="*/ 8081028 w 10228306"/>
              <a:gd name="connsiteY1041" fmla="*/ 3483401 h 5943531"/>
              <a:gd name="connsiteX1042" fmla="*/ 8078834 w 10228306"/>
              <a:gd name="connsiteY1042" fmla="*/ 3483401 h 5943531"/>
              <a:gd name="connsiteX1043" fmla="*/ 8078834 w 10228306"/>
              <a:gd name="connsiteY1043" fmla="*/ 3527253 h 5943531"/>
              <a:gd name="connsiteX1044" fmla="*/ 8028365 w 10228306"/>
              <a:gd name="connsiteY1044" fmla="*/ 3578996 h 5943531"/>
              <a:gd name="connsiteX1045" fmla="*/ 7990495 w 10228306"/>
              <a:gd name="connsiteY1045" fmla="*/ 3578996 h 5943531"/>
              <a:gd name="connsiteX1046" fmla="*/ 7990495 w 10228306"/>
              <a:gd name="connsiteY1046" fmla="*/ 3606106 h 5943531"/>
              <a:gd name="connsiteX1047" fmla="*/ 7913517 w 10228306"/>
              <a:gd name="connsiteY1047" fmla="*/ 3683085 h 5943531"/>
              <a:gd name="connsiteX1048" fmla="*/ 7391482 w 10228306"/>
              <a:gd name="connsiteY1048" fmla="*/ 3683085 h 5943531"/>
              <a:gd name="connsiteX1049" fmla="*/ 7391482 w 10228306"/>
              <a:gd name="connsiteY1049" fmla="*/ 3655939 h 5943531"/>
              <a:gd name="connsiteX1050" fmla="*/ 7468460 w 10228306"/>
              <a:gd name="connsiteY1050" fmla="*/ 3578961 h 5943531"/>
              <a:gd name="connsiteX1051" fmla="*/ 7667860 w 10228306"/>
              <a:gd name="connsiteY1051" fmla="*/ 3578961 h 5943531"/>
              <a:gd name="connsiteX1052" fmla="*/ 7990495 w 10228306"/>
              <a:gd name="connsiteY1052" fmla="*/ 3578961 h 5943531"/>
              <a:gd name="connsiteX1053" fmla="*/ 7990495 w 10228306"/>
              <a:gd name="connsiteY1053" fmla="*/ 3392832 h 5943531"/>
              <a:gd name="connsiteX1054" fmla="*/ 7992689 w 10228306"/>
              <a:gd name="connsiteY1054" fmla="*/ 3392832 h 5943531"/>
              <a:gd name="connsiteX1055" fmla="*/ 7992689 w 10228306"/>
              <a:gd name="connsiteY1055" fmla="*/ 3348982 h 5943531"/>
              <a:gd name="connsiteX1056" fmla="*/ 8043159 w 10228306"/>
              <a:gd name="connsiteY1056" fmla="*/ 3297238 h 5943531"/>
              <a:gd name="connsiteX1057" fmla="*/ 10185236 w 10228306"/>
              <a:gd name="connsiteY1057" fmla="*/ 3293518 h 5943531"/>
              <a:gd name="connsiteX1058" fmla="*/ 10228306 w 10228306"/>
              <a:gd name="connsiteY1058" fmla="*/ 3293518 h 5943531"/>
              <a:gd name="connsiteX1059" fmla="*/ 10228306 w 10228306"/>
              <a:gd name="connsiteY1059" fmla="*/ 3397642 h 5943531"/>
              <a:gd name="connsiteX1060" fmla="*/ 10108259 w 10228306"/>
              <a:gd name="connsiteY1060" fmla="*/ 3397642 h 5943531"/>
              <a:gd name="connsiteX1061" fmla="*/ 10108259 w 10228306"/>
              <a:gd name="connsiteY1061" fmla="*/ 3583805 h 5943531"/>
              <a:gd name="connsiteX1062" fmla="*/ 10106064 w 10228306"/>
              <a:gd name="connsiteY1062" fmla="*/ 3583805 h 5943531"/>
              <a:gd name="connsiteX1063" fmla="*/ 10106064 w 10228306"/>
              <a:gd name="connsiteY1063" fmla="*/ 3627655 h 5943531"/>
              <a:gd name="connsiteX1064" fmla="*/ 10055595 w 10228306"/>
              <a:gd name="connsiteY1064" fmla="*/ 3679399 h 5943531"/>
              <a:gd name="connsiteX1065" fmla="*/ 10017725 w 10228306"/>
              <a:gd name="connsiteY1065" fmla="*/ 3679399 h 5943531"/>
              <a:gd name="connsiteX1066" fmla="*/ 10017725 w 10228306"/>
              <a:gd name="connsiteY1066" fmla="*/ 3493236 h 5943531"/>
              <a:gd name="connsiteX1067" fmla="*/ 10019919 w 10228306"/>
              <a:gd name="connsiteY1067" fmla="*/ 3493236 h 5943531"/>
              <a:gd name="connsiteX1068" fmla="*/ 10019919 w 10228306"/>
              <a:gd name="connsiteY1068" fmla="*/ 3449384 h 5943531"/>
              <a:gd name="connsiteX1069" fmla="*/ 10070389 w 10228306"/>
              <a:gd name="connsiteY1069" fmla="*/ 3397642 h 5943531"/>
              <a:gd name="connsiteX1070" fmla="*/ 10108258 w 10228306"/>
              <a:gd name="connsiteY1070" fmla="*/ 3397642 h 5943531"/>
              <a:gd name="connsiteX1071" fmla="*/ 10108258 w 10228306"/>
              <a:gd name="connsiteY1071" fmla="*/ 3370497 h 5943531"/>
              <a:gd name="connsiteX1072" fmla="*/ 10185236 w 10228306"/>
              <a:gd name="connsiteY1072" fmla="*/ 3293518 h 5943531"/>
              <a:gd name="connsiteX1073" fmla="*/ 6947522 w 10228306"/>
              <a:gd name="connsiteY1073" fmla="*/ 3286126 h 5943531"/>
              <a:gd name="connsiteX1074" fmla="*/ 7300877 w 10228306"/>
              <a:gd name="connsiteY1074" fmla="*/ 3286126 h 5943531"/>
              <a:gd name="connsiteX1075" fmla="*/ 7300877 w 10228306"/>
              <a:gd name="connsiteY1075" fmla="*/ 3313273 h 5943531"/>
              <a:gd name="connsiteX1076" fmla="*/ 7223899 w 10228306"/>
              <a:gd name="connsiteY1076" fmla="*/ 3390250 h 5943531"/>
              <a:gd name="connsiteX1077" fmla="*/ 7043010 w 10228306"/>
              <a:gd name="connsiteY1077" fmla="*/ 3390250 h 5943531"/>
              <a:gd name="connsiteX1078" fmla="*/ 7043010 w 10228306"/>
              <a:gd name="connsiteY1078" fmla="*/ 3390532 h 5943531"/>
              <a:gd name="connsiteX1079" fmla="*/ 6689654 w 10228306"/>
              <a:gd name="connsiteY1079" fmla="*/ 3390532 h 5943531"/>
              <a:gd name="connsiteX1080" fmla="*/ 6689654 w 10228306"/>
              <a:gd name="connsiteY1080" fmla="*/ 3363387 h 5943531"/>
              <a:gd name="connsiteX1081" fmla="*/ 6766632 w 10228306"/>
              <a:gd name="connsiteY1081" fmla="*/ 3286408 h 5943531"/>
              <a:gd name="connsiteX1082" fmla="*/ 6947522 w 10228306"/>
              <a:gd name="connsiteY1082" fmla="*/ 3286408 h 5943531"/>
              <a:gd name="connsiteX1083" fmla="*/ 9368597 w 10228306"/>
              <a:gd name="connsiteY1083" fmla="*/ 3205148 h 5943531"/>
              <a:gd name="connsiteX1084" fmla="*/ 9406466 w 10228306"/>
              <a:gd name="connsiteY1084" fmla="*/ 3205148 h 5943531"/>
              <a:gd name="connsiteX1085" fmla="*/ 9406466 w 10228306"/>
              <a:gd name="connsiteY1085" fmla="*/ 3391312 h 5943531"/>
              <a:gd name="connsiteX1086" fmla="*/ 9404272 w 10228306"/>
              <a:gd name="connsiteY1086" fmla="*/ 3391312 h 5943531"/>
              <a:gd name="connsiteX1087" fmla="*/ 9404272 w 10228306"/>
              <a:gd name="connsiteY1087" fmla="*/ 3435162 h 5943531"/>
              <a:gd name="connsiteX1088" fmla="*/ 9353802 w 10228306"/>
              <a:gd name="connsiteY1088" fmla="*/ 3486905 h 5943531"/>
              <a:gd name="connsiteX1089" fmla="*/ 9315933 w 10228306"/>
              <a:gd name="connsiteY1089" fmla="*/ 3486905 h 5943531"/>
              <a:gd name="connsiteX1090" fmla="*/ 9315933 w 10228306"/>
              <a:gd name="connsiteY1090" fmla="*/ 3300743 h 5943531"/>
              <a:gd name="connsiteX1091" fmla="*/ 9318127 w 10228306"/>
              <a:gd name="connsiteY1091" fmla="*/ 3300743 h 5943531"/>
              <a:gd name="connsiteX1092" fmla="*/ 9318127 w 10228306"/>
              <a:gd name="connsiteY1092" fmla="*/ 3256891 h 5943531"/>
              <a:gd name="connsiteX1093" fmla="*/ 9368597 w 10228306"/>
              <a:gd name="connsiteY1093" fmla="*/ 3205148 h 5943531"/>
              <a:gd name="connsiteX1094" fmla="*/ 8158006 w 10228306"/>
              <a:gd name="connsiteY1094" fmla="*/ 3193114 h 5943531"/>
              <a:gd name="connsiteX1095" fmla="*/ 8357406 w 10228306"/>
              <a:gd name="connsiteY1095" fmla="*/ 3193114 h 5943531"/>
              <a:gd name="connsiteX1096" fmla="*/ 8369722 w 10228306"/>
              <a:gd name="connsiteY1096" fmla="*/ 3194034 h 5943531"/>
              <a:gd name="connsiteX1097" fmla="*/ 8583881 w 10228306"/>
              <a:gd name="connsiteY1097" fmla="*/ 3194034 h 5943531"/>
              <a:gd name="connsiteX1098" fmla="*/ 8583881 w 10228306"/>
              <a:gd name="connsiteY1098" fmla="*/ 3221180 h 5943531"/>
              <a:gd name="connsiteX1099" fmla="*/ 8506902 w 10228306"/>
              <a:gd name="connsiteY1099" fmla="*/ 3298158 h 5943531"/>
              <a:gd name="connsiteX1100" fmla="*/ 8307503 w 10228306"/>
              <a:gd name="connsiteY1100" fmla="*/ 3298158 h 5943531"/>
              <a:gd name="connsiteX1101" fmla="*/ 8295186 w 10228306"/>
              <a:gd name="connsiteY1101" fmla="*/ 3297238 h 5943531"/>
              <a:gd name="connsiteX1102" fmla="*/ 8081028 w 10228306"/>
              <a:gd name="connsiteY1102" fmla="*/ 3297238 h 5943531"/>
              <a:gd name="connsiteX1103" fmla="*/ 8081028 w 10228306"/>
              <a:gd name="connsiteY1103" fmla="*/ 3270092 h 5943531"/>
              <a:gd name="connsiteX1104" fmla="*/ 8158006 w 10228306"/>
              <a:gd name="connsiteY1104" fmla="*/ 3193114 h 5943531"/>
              <a:gd name="connsiteX1105" fmla="*/ 9664334 w 10228306"/>
              <a:gd name="connsiteY1105" fmla="*/ 3100741 h 5943531"/>
              <a:gd name="connsiteX1106" fmla="*/ 10017689 w 10228306"/>
              <a:gd name="connsiteY1106" fmla="*/ 3100741 h 5943531"/>
              <a:gd name="connsiteX1107" fmla="*/ 10017689 w 10228306"/>
              <a:gd name="connsiteY1107" fmla="*/ 3127887 h 5943531"/>
              <a:gd name="connsiteX1108" fmla="*/ 9940711 w 10228306"/>
              <a:gd name="connsiteY1108" fmla="*/ 3204865 h 5943531"/>
              <a:gd name="connsiteX1109" fmla="*/ 9759822 w 10228306"/>
              <a:gd name="connsiteY1109" fmla="*/ 3204865 h 5943531"/>
              <a:gd name="connsiteX1110" fmla="*/ 9759822 w 10228306"/>
              <a:gd name="connsiteY1110" fmla="*/ 3205148 h 5943531"/>
              <a:gd name="connsiteX1111" fmla="*/ 9406466 w 10228306"/>
              <a:gd name="connsiteY1111" fmla="*/ 3205148 h 5943531"/>
              <a:gd name="connsiteX1112" fmla="*/ 9406466 w 10228306"/>
              <a:gd name="connsiteY1112" fmla="*/ 3178002 h 5943531"/>
              <a:gd name="connsiteX1113" fmla="*/ 9483444 w 10228306"/>
              <a:gd name="connsiteY1113" fmla="*/ 3101024 h 5943531"/>
              <a:gd name="connsiteX1114" fmla="*/ 9664334 w 10228306"/>
              <a:gd name="connsiteY1114" fmla="*/ 3101024 h 5943531"/>
              <a:gd name="connsiteX1115" fmla="*/ 5919804 w 10228306"/>
              <a:gd name="connsiteY1115" fmla="*/ 3097697 h 5943531"/>
              <a:gd name="connsiteX1116" fmla="*/ 5957673 w 10228306"/>
              <a:gd name="connsiteY1116" fmla="*/ 3097697 h 5943531"/>
              <a:gd name="connsiteX1117" fmla="*/ 5957673 w 10228306"/>
              <a:gd name="connsiteY1117" fmla="*/ 3283861 h 5943531"/>
              <a:gd name="connsiteX1118" fmla="*/ 5955479 w 10228306"/>
              <a:gd name="connsiteY1118" fmla="*/ 3283861 h 5943531"/>
              <a:gd name="connsiteX1119" fmla="*/ 5955479 w 10228306"/>
              <a:gd name="connsiteY1119" fmla="*/ 3327711 h 5943531"/>
              <a:gd name="connsiteX1120" fmla="*/ 5905010 w 10228306"/>
              <a:gd name="connsiteY1120" fmla="*/ 3379454 h 5943531"/>
              <a:gd name="connsiteX1121" fmla="*/ 5867140 w 10228306"/>
              <a:gd name="connsiteY1121" fmla="*/ 3379454 h 5943531"/>
              <a:gd name="connsiteX1122" fmla="*/ 5867140 w 10228306"/>
              <a:gd name="connsiteY1122" fmla="*/ 3193291 h 5943531"/>
              <a:gd name="connsiteX1123" fmla="*/ 5869335 w 10228306"/>
              <a:gd name="connsiteY1123" fmla="*/ 3193291 h 5943531"/>
              <a:gd name="connsiteX1124" fmla="*/ 5869335 w 10228306"/>
              <a:gd name="connsiteY1124" fmla="*/ 3149440 h 5943531"/>
              <a:gd name="connsiteX1125" fmla="*/ 5919804 w 10228306"/>
              <a:gd name="connsiteY1125" fmla="*/ 3097697 h 5943531"/>
              <a:gd name="connsiteX1126" fmla="*/ 4671435 w 10228306"/>
              <a:gd name="connsiteY1126" fmla="*/ 3087016 h 5943531"/>
              <a:gd name="connsiteX1127" fmla="*/ 4870836 w 10228306"/>
              <a:gd name="connsiteY1127" fmla="*/ 3087016 h 5943531"/>
              <a:gd name="connsiteX1128" fmla="*/ 5193471 w 10228306"/>
              <a:gd name="connsiteY1128" fmla="*/ 3087016 h 5943531"/>
              <a:gd name="connsiteX1129" fmla="*/ 5193471 w 10228306"/>
              <a:gd name="connsiteY1129" fmla="*/ 3114162 h 5943531"/>
              <a:gd name="connsiteX1130" fmla="*/ 5116493 w 10228306"/>
              <a:gd name="connsiteY1130" fmla="*/ 3191140 h 5943531"/>
              <a:gd name="connsiteX1131" fmla="*/ 4594459 w 10228306"/>
              <a:gd name="connsiteY1131" fmla="*/ 3191140 h 5943531"/>
              <a:gd name="connsiteX1132" fmla="*/ 4594459 w 10228306"/>
              <a:gd name="connsiteY1132" fmla="*/ 3377303 h 5943531"/>
              <a:gd name="connsiteX1133" fmla="*/ 4592263 w 10228306"/>
              <a:gd name="connsiteY1133" fmla="*/ 3377303 h 5943531"/>
              <a:gd name="connsiteX1134" fmla="*/ 4592263 w 10228306"/>
              <a:gd name="connsiteY1134" fmla="*/ 3421153 h 5943531"/>
              <a:gd name="connsiteX1135" fmla="*/ 4541794 w 10228306"/>
              <a:gd name="connsiteY1135" fmla="*/ 3472896 h 5943531"/>
              <a:gd name="connsiteX1136" fmla="*/ 4503925 w 10228306"/>
              <a:gd name="connsiteY1136" fmla="*/ 3472896 h 5943531"/>
              <a:gd name="connsiteX1137" fmla="*/ 4503925 w 10228306"/>
              <a:gd name="connsiteY1137" fmla="*/ 3286734 h 5943531"/>
              <a:gd name="connsiteX1138" fmla="*/ 4506118 w 10228306"/>
              <a:gd name="connsiteY1138" fmla="*/ 3286734 h 5943531"/>
              <a:gd name="connsiteX1139" fmla="*/ 4506118 w 10228306"/>
              <a:gd name="connsiteY1139" fmla="*/ 3242882 h 5943531"/>
              <a:gd name="connsiteX1140" fmla="*/ 4556589 w 10228306"/>
              <a:gd name="connsiteY1140" fmla="*/ 3191139 h 5943531"/>
              <a:gd name="connsiteX1141" fmla="*/ 4594458 w 10228306"/>
              <a:gd name="connsiteY1141" fmla="*/ 3191139 h 5943531"/>
              <a:gd name="connsiteX1142" fmla="*/ 4594458 w 10228306"/>
              <a:gd name="connsiteY1142" fmla="*/ 3163994 h 5943531"/>
              <a:gd name="connsiteX1143" fmla="*/ 4671435 w 10228306"/>
              <a:gd name="connsiteY1143" fmla="*/ 3087016 h 5943531"/>
              <a:gd name="connsiteX1144" fmla="*/ 7353577 w 10228306"/>
              <a:gd name="connsiteY1144" fmla="*/ 3004368 h 5943531"/>
              <a:gd name="connsiteX1145" fmla="*/ 7391446 w 10228306"/>
              <a:gd name="connsiteY1145" fmla="*/ 3004368 h 5943531"/>
              <a:gd name="connsiteX1146" fmla="*/ 7391446 w 10228306"/>
              <a:gd name="connsiteY1146" fmla="*/ 3190531 h 5943531"/>
              <a:gd name="connsiteX1147" fmla="*/ 7389252 w 10228306"/>
              <a:gd name="connsiteY1147" fmla="*/ 3190531 h 5943531"/>
              <a:gd name="connsiteX1148" fmla="*/ 7389252 w 10228306"/>
              <a:gd name="connsiteY1148" fmla="*/ 3234382 h 5943531"/>
              <a:gd name="connsiteX1149" fmla="*/ 7338783 w 10228306"/>
              <a:gd name="connsiteY1149" fmla="*/ 3286126 h 5943531"/>
              <a:gd name="connsiteX1150" fmla="*/ 7300913 w 10228306"/>
              <a:gd name="connsiteY1150" fmla="*/ 3286126 h 5943531"/>
              <a:gd name="connsiteX1151" fmla="*/ 7300913 w 10228306"/>
              <a:gd name="connsiteY1151" fmla="*/ 3099962 h 5943531"/>
              <a:gd name="connsiteX1152" fmla="*/ 7303107 w 10228306"/>
              <a:gd name="connsiteY1152" fmla="*/ 3099962 h 5943531"/>
              <a:gd name="connsiteX1153" fmla="*/ 7303107 w 10228306"/>
              <a:gd name="connsiteY1153" fmla="*/ 3056113 h 5943531"/>
              <a:gd name="connsiteX1154" fmla="*/ 7353577 w 10228306"/>
              <a:gd name="connsiteY1154" fmla="*/ 3004368 h 5943531"/>
              <a:gd name="connsiteX1155" fmla="*/ 6034651 w 10228306"/>
              <a:gd name="connsiteY1155" fmla="*/ 2993573 h 5943531"/>
              <a:gd name="connsiteX1156" fmla="*/ 6234051 w 10228306"/>
              <a:gd name="connsiteY1156" fmla="*/ 2993573 h 5943531"/>
              <a:gd name="connsiteX1157" fmla="*/ 6245730 w 10228306"/>
              <a:gd name="connsiteY1157" fmla="*/ 2994422 h 5943531"/>
              <a:gd name="connsiteX1158" fmla="*/ 6245730 w 10228306"/>
              <a:gd name="connsiteY1158" fmla="*/ 2993573 h 5943531"/>
              <a:gd name="connsiteX1159" fmla="*/ 6599086 w 10228306"/>
              <a:gd name="connsiteY1159" fmla="*/ 2993573 h 5943531"/>
              <a:gd name="connsiteX1160" fmla="*/ 6599086 w 10228306"/>
              <a:gd name="connsiteY1160" fmla="*/ 3020719 h 5943531"/>
              <a:gd name="connsiteX1161" fmla="*/ 6522108 w 10228306"/>
              <a:gd name="connsiteY1161" fmla="*/ 3097697 h 5943531"/>
              <a:gd name="connsiteX1162" fmla="*/ 6322708 w 10228306"/>
              <a:gd name="connsiteY1162" fmla="*/ 3097697 h 5943531"/>
              <a:gd name="connsiteX1163" fmla="*/ 6311029 w 10228306"/>
              <a:gd name="connsiteY1163" fmla="*/ 3096847 h 5943531"/>
              <a:gd name="connsiteX1164" fmla="*/ 6311029 w 10228306"/>
              <a:gd name="connsiteY1164" fmla="*/ 3097697 h 5943531"/>
              <a:gd name="connsiteX1165" fmla="*/ 5957673 w 10228306"/>
              <a:gd name="connsiteY1165" fmla="*/ 3097697 h 5943531"/>
              <a:gd name="connsiteX1166" fmla="*/ 5957673 w 10228306"/>
              <a:gd name="connsiteY1166" fmla="*/ 3070552 h 5943531"/>
              <a:gd name="connsiteX1167" fmla="*/ 6034651 w 10228306"/>
              <a:gd name="connsiteY1167" fmla="*/ 2993573 h 5943531"/>
              <a:gd name="connsiteX1168" fmla="*/ 8636580 w 10228306"/>
              <a:gd name="connsiteY1168" fmla="*/ 2912277 h 5943531"/>
              <a:gd name="connsiteX1169" fmla="*/ 8674449 w 10228306"/>
              <a:gd name="connsiteY1169" fmla="*/ 2912277 h 5943531"/>
              <a:gd name="connsiteX1170" fmla="*/ 8674449 w 10228306"/>
              <a:gd name="connsiteY1170" fmla="*/ 3098440 h 5943531"/>
              <a:gd name="connsiteX1171" fmla="*/ 8672255 w 10228306"/>
              <a:gd name="connsiteY1171" fmla="*/ 3098440 h 5943531"/>
              <a:gd name="connsiteX1172" fmla="*/ 8672255 w 10228306"/>
              <a:gd name="connsiteY1172" fmla="*/ 3142292 h 5943531"/>
              <a:gd name="connsiteX1173" fmla="*/ 8621786 w 10228306"/>
              <a:gd name="connsiteY1173" fmla="*/ 3194034 h 5943531"/>
              <a:gd name="connsiteX1174" fmla="*/ 8583916 w 10228306"/>
              <a:gd name="connsiteY1174" fmla="*/ 3194034 h 5943531"/>
              <a:gd name="connsiteX1175" fmla="*/ 8583916 w 10228306"/>
              <a:gd name="connsiteY1175" fmla="*/ 3007871 h 5943531"/>
              <a:gd name="connsiteX1176" fmla="*/ 8586111 w 10228306"/>
              <a:gd name="connsiteY1176" fmla="*/ 3007871 h 5943531"/>
              <a:gd name="connsiteX1177" fmla="*/ 8586111 w 10228306"/>
              <a:gd name="connsiteY1177" fmla="*/ 2964020 h 5943531"/>
              <a:gd name="connsiteX1178" fmla="*/ 8636580 w 10228306"/>
              <a:gd name="connsiteY1178" fmla="*/ 2912277 h 5943531"/>
              <a:gd name="connsiteX1179" fmla="*/ 8751463 w 10228306"/>
              <a:gd name="connsiteY1179" fmla="*/ 2808154 h 5943531"/>
              <a:gd name="connsiteX1180" fmla="*/ 8950863 w 10228306"/>
              <a:gd name="connsiteY1180" fmla="*/ 2808154 h 5943531"/>
              <a:gd name="connsiteX1181" fmla="*/ 8962542 w 10228306"/>
              <a:gd name="connsiteY1181" fmla="*/ 2809003 h 5943531"/>
              <a:gd name="connsiteX1182" fmla="*/ 8962542 w 10228306"/>
              <a:gd name="connsiteY1182" fmla="*/ 2808154 h 5943531"/>
              <a:gd name="connsiteX1183" fmla="*/ 9315898 w 10228306"/>
              <a:gd name="connsiteY1183" fmla="*/ 2808154 h 5943531"/>
              <a:gd name="connsiteX1184" fmla="*/ 9315898 w 10228306"/>
              <a:gd name="connsiteY1184" fmla="*/ 2835299 h 5943531"/>
              <a:gd name="connsiteX1185" fmla="*/ 9238920 w 10228306"/>
              <a:gd name="connsiteY1185" fmla="*/ 2912277 h 5943531"/>
              <a:gd name="connsiteX1186" fmla="*/ 9039520 w 10228306"/>
              <a:gd name="connsiteY1186" fmla="*/ 2912277 h 5943531"/>
              <a:gd name="connsiteX1187" fmla="*/ 9027841 w 10228306"/>
              <a:gd name="connsiteY1187" fmla="*/ 2911428 h 5943531"/>
              <a:gd name="connsiteX1188" fmla="*/ 9027841 w 10228306"/>
              <a:gd name="connsiteY1188" fmla="*/ 2912277 h 5943531"/>
              <a:gd name="connsiteX1189" fmla="*/ 8674485 w 10228306"/>
              <a:gd name="connsiteY1189" fmla="*/ 2912277 h 5943531"/>
              <a:gd name="connsiteX1190" fmla="*/ 8674485 w 10228306"/>
              <a:gd name="connsiteY1190" fmla="*/ 2885131 h 5943531"/>
              <a:gd name="connsiteX1191" fmla="*/ 8751463 w 10228306"/>
              <a:gd name="connsiteY1191" fmla="*/ 2808154 h 5943531"/>
              <a:gd name="connsiteX1192" fmla="*/ 5246134 w 10228306"/>
              <a:gd name="connsiteY1192" fmla="*/ 2805259 h 5943531"/>
              <a:gd name="connsiteX1193" fmla="*/ 5284003 w 10228306"/>
              <a:gd name="connsiteY1193" fmla="*/ 2805259 h 5943531"/>
              <a:gd name="connsiteX1194" fmla="*/ 5284003 w 10228306"/>
              <a:gd name="connsiteY1194" fmla="*/ 2991422 h 5943531"/>
              <a:gd name="connsiteX1195" fmla="*/ 5281810 w 10228306"/>
              <a:gd name="connsiteY1195" fmla="*/ 2991422 h 5943531"/>
              <a:gd name="connsiteX1196" fmla="*/ 5281810 w 10228306"/>
              <a:gd name="connsiteY1196" fmla="*/ 3035272 h 5943531"/>
              <a:gd name="connsiteX1197" fmla="*/ 5231339 w 10228306"/>
              <a:gd name="connsiteY1197" fmla="*/ 3087015 h 5943531"/>
              <a:gd name="connsiteX1198" fmla="*/ 5193471 w 10228306"/>
              <a:gd name="connsiteY1198" fmla="*/ 3087015 h 5943531"/>
              <a:gd name="connsiteX1199" fmla="*/ 5193471 w 10228306"/>
              <a:gd name="connsiteY1199" fmla="*/ 2900853 h 5943531"/>
              <a:gd name="connsiteX1200" fmla="*/ 5195665 w 10228306"/>
              <a:gd name="connsiteY1200" fmla="*/ 2900853 h 5943531"/>
              <a:gd name="connsiteX1201" fmla="*/ 5195665 w 10228306"/>
              <a:gd name="connsiteY1201" fmla="*/ 2857001 h 5943531"/>
              <a:gd name="connsiteX1202" fmla="*/ 5246134 w 10228306"/>
              <a:gd name="connsiteY1202" fmla="*/ 2805259 h 5943531"/>
              <a:gd name="connsiteX1203" fmla="*/ 10185236 w 10228306"/>
              <a:gd name="connsiteY1203" fmla="*/ 2714859 h 5943531"/>
              <a:gd name="connsiteX1204" fmla="*/ 10228306 w 10228306"/>
              <a:gd name="connsiteY1204" fmla="*/ 2714859 h 5943531"/>
              <a:gd name="connsiteX1205" fmla="*/ 10228306 w 10228306"/>
              <a:gd name="connsiteY1205" fmla="*/ 2818985 h 5943531"/>
              <a:gd name="connsiteX1206" fmla="*/ 10108259 w 10228306"/>
              <a:gd name="connsiteY1206" fmla="*/ 2818985 h 5943531"/>
              <a:gd name="connsiteX1207" fmla="*/ 10108259 w 10228306"/>
              <a:gd name="connsiteY1207" fmla="*/ 3005146 h 5943531"/>
              <a:gd name="connsiteX1208" fmla="*/ 10106064 w 10228306"/>
              <a:gd name="connsiteY1208" fmla="*/ 3005146 h 5943531"/>
              <a:gd name="connsiteX1209" fmla="*/ 10106064 w 10228306"/>
              <a:gd name="connsiteY1209" fmla="*/ 3048998 h 5943531"/>
              <a:gd name="connsiteX1210" fmla="*/ 10055595 w 10228306"/>
              <a:gd name="connsiteY1210" fmla="*/ 3100740 h 5943531"/>
              <a:gd name="connsiteX1211" fmla="*/ 10017725 w 10228306"/>
              <a:gd name="connsiteY1211" fmla="*/ 3100740 h 5943531"/>
              <a:gd name="connsiteX1212" fmla="*/ 10017725 w 10228306"/>
              <a:gd name="connsiteY1212" fmla="*/ 2914577 h 5943531"/>
              <a:gd name="connsiteX1213" fmla="*/ 10019919 w 10228306"/>
              <a:gd name="connsiteY1213" fmla="*/ 2914577 h 5943531"/>
              <a:gd name="connsiteX1214" fmla="*/ 10019919 w 10228306"/>
              <a:gd name="connsiteY1214" fmla="*/ 2870726 h 5943531"/>
              <a:gd name="connsiteX1215" fmla="*/ 10070389 w 10228306"/>
              <a:gd name="connsiteY1215" fmla="*/ 2818985 h 5943531"/>
              <a:gd name="connsiteX1216" fmla="*/ 10108258 w 10228306"/>
              <a:gd name="connsiteY1216" fmla="*/ 2818985 h 5943531"/>
              <a:gd name="connsiteX1217" fmla="*/ 10108258 w 10228306"/>
              <a:gd name="connsiteY1217" fmla="*/ 2791838 h 5943531"/>
              <a:gd name="connsiteX1218" fmla="*/ 10185236 w 10228306"/>
              <a:gd name="connsiteY1218" fmla="*/ 2714859 h 5943531"/>
              <a:gd name="connsiteX1219" fmla="*/ 6651785 w 10228306"/>
              <a:gd name="connsiteY1219" fmla="*/ 2711851 h 5943531"/>
              <a:gd name="connsiteX1220" fmla="*/ 6689654 w 10228306"/>
              <a:gd name="connsiteY1220" fmla="*/ 2711851 h 5943531"/>
              <a:gd name="connsiteX1221" fmla="*/ 6689654 w 10228306"/>
              <a:gd name="connsiteY1221" fmla="*/ 2898014 h 5943531"/>
              <a:gd name="connsiteX1222" fmla="*/ 6687460 w 10228306"/>
              <a:gd name="connsiteY1222" fmla="*/ 2898014 h 5943531"/>
              <a:gd name="connsiteX1223" fmla="*/ 6687460 w 10228306"/>
              <a:gd name="connsiteY1223" fmla="*/ 2941865 h 5943531"/>
              <a:gd name="connsiteX1224" fmla="*/ 6636991 w 10228306"/>
              <a:gd name="connsiteY1224" fmla="*/ 2993609 h 5943531"/>
              <a:gd name="connsiteX1225" fmla="*/ 6599121 w 10228306"/>
              <a:gd name="connsiteY1225" fmla="*/ 2993609 h 5943531"/>
              <a:gd name="connsiteX1226" fmla="*/ 6599121 w 10228306"/>
              <a:gd name="connsiteY1226" fmla="*/ 2807445 h 5943531"/>
              <a:gd name="connsiteX1227" fmla="*/ 6601315 w 10228306"/>
              <a:gd name="connsiteY1227" fmla="*/ 2807445 h 5943531"/>
              <a:gd name="connsiteX1228" fmla="*/ 6601315 w 10228306"/>
              <a:gd name="connsiteY1228" fmla="*/ 2763594 h 5943531"/>
              <a:gd name="connsiteX1229" fmla="*/ 6651785 w 10228306"/>
              <a:gd name="connsiteY1229" fmla="*/ 2711851 h 5943531"/>
              <a:gd name="connsiteX1230" fmla="*/ 5513750 w 10228306"/>
              <a:gd name="connsiteY1230" fmla="*/ 2700739 h 5943531"/>
              <a:gd name="connsiteX1231" fmla="*/ 5867106 w 10228306"/>
              <a:gd name="connsiteY1231" fmla="*/ 2700739 h 5943531"/>
              <a:gd name="connsiteX1232" fmla="*/ 5867106 w 10228306"/>
              <a:gd name="connsiteY1232" fmla="*/ 2727884 h 5943531"/>
              <a:gd name="connsiteX1233" fmla="*/ 5790127 w 10228306"/>
              <a:gd name="connsiteY1233" fmla="*/ 2804863 h 5943531"/>
              <a:gd name="connsiteX1234" fmla="*/ 5637395 w 10228306"/>
              <a:gd name="connsiteY1234" fmla="*/ 2804863 h 5943531"/>
              <a:gd name="connsiteX1235" fmla="*/ 5637395 w 10228306"/>
              <a:gd name="connsiteY1235" fmla="*/ 2805259 h 5943531"/>
              <a:gd name="connsiteX1236" fmla="*/ 5284040 w 10228306"/>
              <a:gd name="connsiteY1236" fmla="*/ 2805259 h 5943531"/>
              <a:gd name="connsiteX1237" fmla="*/ 5284040 w 10228306"/>
              <a:gd name="connsiteY1237" fmla="*/ 2778113 h 5943531"/>
              <a:gd name="connsiteX1238" fmla="*/ 5361018 w 10228306"/>
              <a:gd name="connsiteY1238" fmla="*/ 2701135 h 5943531"/>
              <a:gd name="connsiteX1239" fmla="*/ 5513750 w 10228306"/>
              <a:gd name="connsiteY1239" fmla="*/ 2701135 h 5943531"/>
              <a:gd name="connsiteX1240" fmla="*/ 8043159 w 10228306"/>
              <a:gd name="connsiteY1240" fmla="*/ 2618522 h 5943531"/>
              <a:gd name="connsiteX1241" fmla="*/ 8081028 w 10228306"/>
              <a:gd name="connsiteY1241" fmla="*/ 2618522 h 5943531"/>
              <a:gd name="connsiteX1242" fmla="*/ 8081028 w 10228306"/>
              <a:gd name="connsiteY1242" fmla="*/ 2804686 h 5943531"/>
              <a:gd name="connsiteX1243" fmla="*/ 8078834 w 10228306"/>
              <a:gd name="connsiteY1243" fmla="*/ 2804686 h 5943531"/>
              <a:gd name="connsiteX1244" fmla="*/ 8078834 w 10228306"/>
              <a:gd name="connsiteY1244" fmla="*/ 2848538 h 5943531"/>
              <a:gd name="connsiteX1245" fmla="*/ 8028365 w 10228306"/>
              <a:gd name="connsiteY1245" fmla="*/ 2900279 h 5943531"/>
              <a:gd name="connsiteX1246" fmla="*/ 7990495 w 10228306"/>
              <a:gd name="connsiteY1246" fmla="*/ 2900279 h 5943531"/>
              <a:gd name="connsiteX1247" fmla="*/ 7990495 w 10228306"/>
              <a:gd name="connsiteY1247" fmla="*/ 2927390 h 5943531"/>
              <a:gd name="connsiteX1248" fmla="*/ 7913517 w 10228306"/>
              <a:gd name="connsiteY1248" fmla="*/ 3004368 h 5943531"/>
              <a:gd name="connsiteX1249" fmla="*/ 7391482 w 10228306"/>
              <a:gd name="connsiteY1249" fmla="*/ 3004368 h 5943531"/>
              <a:gd name="connsiteX1250" fmla="*/ 7391482 w 10228306"/>
              <a:gd name="connsiteY1250" fmla="*/ 2977222 h 5943531"/>
              <a:gd name="connsiteX1251" fmla="*/ 7468460 w 10228306"/>
              <a:gd name="connsiteY1251" fmla="*/ 2900245 h 5943531"/>
              <a:gd name="connsiteX1252" fmla="*/ 7667860 w 10228306"/>
              <a:gd name="connsiteY1252" fmla="*/ 2900245 h 5943531"/>
              <a:gd name="connsiteX1253" fmla="*/ 7990495 w 10228306"/>
              <a:gd name="connsiteY1253" fmla="*/ 2900245 h 5943531"/>
              <a:gd name="connsiteX1254" fmla="*/ 7990495 w 10228306"/>
              <a:gd name="connsiteY1254" fmla="*/ 2714117 h 5943531"/>
              <a:gd name="connsiteX1255" fmla="*/ 7992689 w 10228306"/>
              <a:gd name="connsiteY1255" fmla="*/ 2714117 h 5943531"/>
              <a:gd name="connsiteX1256" fmla="*/ 7992689 w 10228306"/>
              <a:gd name="connsiteY1256" fmla="*/ 2670265 h 5943531"/>
              <a:gd name="connsiteX1257" fmla="*/ 8043159 w 10228306"/>
              <a:gd name="connsiteY1257" fmla="*/ 2618522 h 5943531"/>
              <a:gd name="connsiteX1258" fmla="*/ 6947522 w 10228306"/>
              <a:gd name="connsiteY1258" fmla="*/ 2607444 h 5943531"/>
              <a:gd name="connsiteX1259" fmla="*/ 7300877 w 10228306"/>
              <a:gd name="connsiteY1259" fmla="*/ 2607444 h 5943531"/>
              <a:gd name="connsiteX1260" fmla="*/ 7300877 w 10228306"/>
              <a:gd name="connsiteY1260" fmla="*/ 2634590 h 5943531"/>
              <a:gd name="connsiteX1261" fmla="*/ 7223899 w 10228306"/>
              <a:gd name="connsiteY1261" fmla="*/ 2711568 h 5943531"/>
              <a:gd name="connsiteX1262" fmla="*/ 7043010 w 10228306"/>
              <a:gd name="connsiteY1262" fmla="*/ 2711568 h 5943531"/>
              <a:gd name="connsiteX1263" fmla="*/ 7043010 w 10228306"/>
              <a:gd name="connsiteY1263" fmla="*/ 2711851 h 5943531"/>
              <a:gd name="connsiteX1264" fmla="*/ 6689654 w 10228306"/>
              <a:gd name="connsiteY1264" fmla="*/ 2711851 h 5943531"/>
              <a:gd name="connsiteX1265" fmla="*/ 6689654 w 10228306"/>
              <a:gd name="connsiteY1265" fmla="*/ 2684705 h 5943531"/>
              <a:gd name="connsiteX1266" fmla="*/ 6766632 w 10228306"/>
              <a:gd name="connsiteY1266" fmla="*/ 2607727 h 5943531"/>
              <a:gd name="connsiteX1267" fmla="*/ 6947522 w 10228306"/>
              <a:gd name="connsiteY1267" fmla="*/ 2607727 h 5943531"/>
              <a:gd name="connsiteX1268" fmla="*/ 9368597 w 10228306"/>
              <a:gd name="connsiteY1268" fmla="*/ 2526431 h 5943531"/>
              <a:gd name="connsiteX1269" fmla="*/ 9406466 w 10228306"/>
              <a:gd name="connsiteY1269" fmla="*/ 2526431 h 5943531"/>
              <a:gd name="connsiteX1270" fmla="*/ 9406466 w 10228306"/>
              <a:gd name="connsiteY1270" fmla="*/ 2712595 h 5943531"/>
              <a:gd name="connsiteX1271" fmla="*/ 9404272 w 10228306"/>
              <a:gd name="connsiteY1271" fmla="*/ 2712595 h 5943531"/>
              <a:gd name="connsiteX1272" fmla="*/ 9404272 w 10228306"/>
              <a:gd name="connsiteY1272" fmla="*/ 2756446 h 5943531"/>
              <a:gd name="connsiteX1273" fmla="*/ 9353802 w 10228306"/>
              <a:gd name="connsiteY1273" fmla="*/ 2808188 h 5943531"/>
              <a:gd name="connsiteX1274" fmla="*/ 9315933 w 10228306"/>
              <a:gd name="connsiteY1274" fmla="*/ 2808188 h 5943531"/>
              <a:gd name="connsiteX1275" fmla="*/ 9315933 w 10228306"/>
              <a:gd name="connsiteY1275" fmla="*/ 2622026 h 5943531"/>
              <a:gd name="connsiteX1276" fmla="*/ 9318127 w 10228306"/>
              <a:gd name="connsiteY1276" fmla="*/ 2622026 h 5943531"/>
              <a:gd name="connsiteX1277" fmla="*/ 9318127 w 10228306"/>
              <a:gd name="connsiteY1277" fmla="*/ 2578174 h 5943531"/>
              <a:gd name="connsiteX1278" fmla="*/ 9368597 w 10228306"/>
              <a:gd name="connsiteY1278" fmla="*/ 2526431 h 5943531"/>
              <a:gd name="connsiteX1279" fmla="*/ 8158006 w 10228306"/>
              <a:gd name="connsiteY1279" fmla="*/ 2514398 h 5943531"/>
              <a:gd name="connsiteX1280" fmla="*/ 8357406 w 10228306"/>
              <a:gd name="connsiteY1280" fmla="*/ 2514398 h 5943531"/>
              <a:gd name="connsiteX1281" fmla="*/ 8369722 w 10228306"/>
              <a:gd name="connsiteY1281" fmla="*/ 2515318 h 5943531"/>
              <a:gd name="connsiteX1282" fmla="*/ 8583881 w 10228306"/>
              <a:gd name="connsiteY1282" fmla="*/ 2515318 h 5943531"/>
              <a:gd name="connsiteX1283" fmla="*/ 8583881 w 10228306"/>
              <a:gd name="connsiteY1283" fmla="*/ 2542466 h 5943531"/>
              <a:gd name="connsiteX1284" fmla="*/ 8506902 w 10228306"/>
              <a:gd name="connsiteY1284" fmla="*/ 2619443 h 5943531"/>
              <a:gd name="connsiteX1285" fmla="*/ 8307503 w 10228306"/>
              <a:gd name="connsiteY1285" fmla="*/ 2619443 h 5943531"/>
              <a:gd name="connsiteX1286" fmla="*/ 8295186 w 10228306"/>
              <a:gd name="connsiteY1286" fmla="*/ 2618522 h 5943531"/>
              <a:gd name="connsiteX1287" fmla="*/ 8081028 w 10228306"/>
              <a:gd name="connsiteY1287" fmla="*/ 2618522 h 5943531"/>
              <a:gd name="connsiteX1288" fmla="*/ 8081028 w 10228306"/>
              <a:gd name="connsiteY1288" fmla="*/ 2591376 h 5943531"/>
              <a:gd name="connsiteX1289" fmla="*/ 8158006 w 10228306"/>
              <a:gd name="connsiteY1289" fmla="*/ 2514398 h 5943531"/>
              <a:gd name="connsiteX1290" fmla="*/ 9664334 w 10228306"/>
              <a:gd name="connsiteY1290" fmla="*/ 2422025 h 5943531"/>
              <a:gd name="connsiteX1291" fmla="*/ 10017689 w 10228306"/>
              <a:gd name="connsiteY1291" fmla="*/ 2422025 h 5943531"/>
              <a:gd name="connsiteX1292" fmla="*/ 10017689 w 10228306"/>
              <a:gd name="connsiteY1292" fmla="*/ 2449170 h 5943531"/>
              <a:gd name="connsiteX1293" fmla="*/ 9940711 w 10228306"/>
              <a:gd name="connsiteY1293" fmla="*/ 2526149 h 5943531"/>
              <a:gd name="connsiteX1294" fmla="*/ 9759822 w 10228306"/>
              <a:gd name="connsiteY1294" fmla="*/ 2526149 h 5943531"/>
              <a:gd name="connsiteX1295" fmla="*/ 9759822 w 10228306"/>
              <a:gd name="connsiteY1295" fmla="*/ 2526431 h 5943531"/>
              <a:gd name="connsiteX1296" fmla="*/ 9406466 w 10228306"/>
              <a:gd name="connsiteY1296" fmla="*/ 2526431 h 5943531"/>
              <a:gd name="connsiteX1297" fmla="*/ 9406466 w 10228306"/>
              <a:gd name="connsiteY1297" fmla="*/ 2499285 h 5943531"/>
              <a:gd name="connsiteX1298" fmla="*/ 9483444 w 10228306"/>
              <a:gd name="connsiteY1298" fmla="*/ 2422308 h 5943531"/>
              <a:gd name="connsiteX1299" fmla="*/ 9664334 w 10228306"/>
              <a:gd name="connsiteY1299" fmla="*/ 2422308 h 5943531"/>
              <a:gd name="connsiteX1300" fmla="*/ 5919804 w 10228306"/>
              <a:gd name="connsiteY1300" fmla="*/ 2418981 h 5943531"/>
              <a:gd name="connsiteX1301" fmla="*/ 5957673 w 10228306"/>
              <a:gd name="connsiteY1301" fmla="*/ 2418981 h 5943531"/>
              <a:gd name="connsiteX1302" fmla="*/ 5957673 w 10228306"/>
              <a:gd name="connsiteY1302" fmla="*/ 2605144 h 5943531"/>
              <a:gd name="connsiteX1303" fmla="*/ 5955479 w 10228306"/>
              <a:gd name="connsiteY1303" fmla="*/ 2605144 h 5943531"/>
              <a:gd name="connsiteX1304" fmla="*/ 5955479 w 10228306"/>
              <a:gd name="connsiteY1304" fmla="*/ 2648996 h 5943531"/>
              <a:gd name="connsiteX1305" fmla="*/ 5905010 w 10228306"/>
              <a:gd name="connsiteY1305" fmla="*/ 2700739 h 5943531"/>
              <a:gd name="connsiteX1306" fmla="*/ 5867140 w 10228306"/>
              <a:gd name="connsiteY1306" fmla="*/ 2700739 h 5943531"/>
              <a:gd name="connsiteX1307" fmla="*/ 5867140 w 10228306"/>
              <a:gd name="connsiteY1307" fmla="*/ 2514575 h 5943531"/>
              <a:gd name="connsiteX1308" fmla="*/ 5869335 w 10228306"/>
              <a:gd name="connsiteY1308" fmla="*/ 2514575 h 5943531"/>
              <a:gd name="connsiteX1309" fmla="*/ 5869335 w 10228306"/>
              <a:gd name="connsiteY1309" fmla="*/ 2470724 h 5943531"/>
              <a:gd name="connsiteX1310" fmla="*/ 5919804 w 10228306"/>
              <a:gd name="connsiteY1310" fmla="*/ 2418981 h 5943531"/>
              <a:gd name="connsiteX1311" fmla="*/ 7353577 w 10228306"/>
              <a:gd name="connsiteY1311" fmla="*/ 2325687 h 5943531"/>
              <a:gd name="connsiteX1312" fmla="*/ 7391446 w 10228306"/>
              <a:gd name="connsiteY1312" fmla="*/ 2325687 h 5943531"/>
              <a:gd name="connsiteX1313" fmla="*/ 7391446 w 10228306"/>
              <a:gd name="connsiteY1313" fmla="*/ 2511850 h 5943531"/>
              <a:gd name="connsiteX1314" fmla="*/ 7389252 w 10228306"/>
              <a:gd name="connsiteY1314" fmla="*/ 2511850 h 5943531"/>
              <a:gd name="connsiteX1315" fmla="*/ 7389252 w 10228306"/>
              <a:gd name="connsiteY1315" fmla="*/ 2555702 h 5943531"/>
              <a:gd name="connsiteX1316" fmla="*/ 7338783 w 10228306"/>
              <a:gd name="connsiteY1316" fmla="*/ 2607444 h 5943531"/>
              <a:gd name="connsiteX1317" fmla="*/ 7300913 w 10228306"/>
              <a:gd name="connsiteY1317" fmla="*/ 2607444 h 5943531"/>
              <a:gd name="connsiteX1318" fmla="*/ 7300913 w 10228306"/>
              <a:gd name="connsiteY1318" fmla="*/ 2421281 h 5943531"/>
              <a:gd name="connsiteX1319" fmla="*/ 7303107 w 10228306"/>
              <a:gd name="connsiteY1319" fmla="*/ 2421281 h 5943531"/>
              <a:gd name="connsiteX1320" fmla="*/ 7303107 w 10228306"/>
              <a:gd name="connsiteY1320" fmla="*/ 2377430 h 5943531"/>
              <a:gd name="connsiteX1321" fmla="*/ 7353577 w 10228306"/>
              <a:gd name="connsiteY1321" fmla="*/ 2325687 h 5943531"/>
              <a:gd name="connsiteX1322" fmla="*/ 6034651 w 10228306"/>
              <a:gd name="connsiteY1322" fmla="*/ 2314857 h 5943531"/>
              <a:gd name="connsiteX1323" fmla="*/ 6234051 w 10228306"/>
              <a:gd name="connsiteY1323" fmla="*/ 2314857 h 5943531"/>
              <a:gd name="connsiteX1324" fmla="*/ 6245730 w 10228306"/>
              <a:gd name="connsiteY1324" fmla="*/ 2315706 h 5943531"/>
              <a:gd name="connsiteX1325" fmla="*/ 6245730 w 10228306"/>
              <a:gd name="connsiteY1325" fmla="*/ 2314857 h 5943531"/>
              <a:gd name="connsiteX1326" fmla="*/ 6599086 w 10228306"/>
              <a:gd name="connsiteY1326" fmla="*/ 2314857 h 5943531"/>
              <a:gd name="connsiteX1327" fmla="*/ 6599086 w 10228306"/>
              <a:gd name="connsiteY1327" fmla="*/ 2342003 h 5943531"/>
              <a:gd name="connsiteX1328" fmla="*/ 6522108 w 10228306"/>
              <a:gd name="connsiteY1328" fmla="*/ 2418981 h 5943531"/>
              <a:gd name="connsiteX1329" fmla="*/ 6322708 w 10228306"/>
              <a:gd name="connsiteY1329" fmla="*/ 2418981 h 5943531"/>
              <a:gd name="connsiteX1330" fmla="*/ 6311029 w 10228306"/>
              <a:gd name="connsiteY1330" fmla="*/ 2418131 h 5943531"/>
              <a:gd name="connsiteX1331" fmla="*/ 6311029 w 10228306"/>
              <a:gd name="connsiteY1331" fmla="*/ 2418981 h 5943531"/>
              <a:gd name="connsiteX1332" fmla="*/ 5957673 w 10228306"/>
              <a:gd name="connsiteY1332" fmla="*/ 2418981 h 5943531"/>
              <a:gd name="connsiteX1333" fmla="*/ 5957673 w 10228306"/>
              <a:gd name="connsiteY1333" fmla="*/ 2391835 h 5943531"/>
              <a:gd name="connsiteX1334" fmla="*/ 6034651 w 10228306"/>
              <a:gd name="connsiteY1334" fmla="*/ 2314857 h 5943531"/>
              <a:gd name="connsiteX1335" fmla="*/ 8636580 w 10228306"/>
              <a:gd name="connsiteY1335" fmla="*/ 2233598 h 5943531"/>
              <a:gd name="connsiteX1336" fmla="*/ 8674449 w 10228306"/>
              <a:gd name="connsiteY1336" fmla="*/ 2233598 h 5943531"/>
              <a:gd name="connsiteX1337" fmla="*/ 8674449 w 10228306"/>
              <a:gd name="connsiteY1337" fmla="*/ 2419759 h 5943531"/>
              <a:gd name="connsiteX1338" fmla="*/ 8672255 w 10228306"/>
              <a:gd name="connsiteY1338" fmla="*/ 2419759 h 5943531"/>
              <a:gd name="connsiteX1339" fmla="*/ 8672255 w 10228306"/>
              <a:gd name="connsiteY1339" fmla="*/ 2463610 h 5943531"/>
              <a:gd name="connsiteX1340" fmla="*/ 8621786 w 10228306"/>
              <a:gd name="connsiteY1340" fmla="*/ 2515353 h 5943531"/>
              <a:gd name="connsiteX1341" fmla="*/ 8583916 w 10228306"/>
              <a:gd name="connsiteY1341" fmla="*/ 2515353 h 5943531"/>
              <a:gd name="connsiteX1342" fmla="*/ 8583916 w 10228306"/>
              <a:gd name="connsiteY1342" fmla="*/ 2329190 h 5943531"/>
              <a:gd name="connsiteX1343" fmla="*/ 8586111 w 10228306"/>
              <a:gd name="connsiteY1343" fmla="*/ 2329190 h 5943531"/>
              <a:gd name="connsiteX1344" fmla="*/ 8586111 w 10228306"/>
              <a:gd name="connsiteY1344" fmla="*/ 2285339 h 5943531"/>
              <a:gd name="connsiteX1345" fmla="*/ 8636580 w 10228306"/>
              <a:gd name="connsiteY1345" fmla="*/ 2233598 h 5943531"/>
              <a:gd name="connsiteX1346" fmla="*/ 8751463 w 10228306"/>
              <a:gd name="connsiteY1346" fmla="*/ 2129437 h 5943531"/>
              <a:gd name="connsiteX1347" fmla="*/ 8950863 w 10228306"/>
              <a:gd name="connsiteY1347" fmla="*/ 2129437 h 5943531"/>
              <a:gd name="connsiteX1348" fmla="*/ 8962542 w 10228306"/>
              <a:gd name="connsiteY1348" fmla="*/ 2130287 h 5943531"/>
              <a:gd name="connsiteX1349" fmla="*/ 8962542 w 10228306"/>
              <a:gd name="connsiteY1349" fmla="*/ 2129437 h 5943531"/>
              <a:gd name="connsiteX1350" fmla="*/ 9315898 w 10228306"/>
              <a:gd name="connsiteY1350" fmla="*/ 2129437 h 5943531"/>
              <a:gd name="connsiteX1351" fmla="*/ 9315898 w 10228306"/>
              <a:gd name="connsiteY1351" fmla="*/ 2156584 h 5943531"/>
              <a:gd name="connsiteX1352" fmla="*/ 9238920 w 10228306"/>
              <a:gd name="connsiteY1352" fmla="*/ 2233561 h 5943531"/>
              <a:gd name="connsiteX1353" fmla="*/ 9039520 w 10228306"/>
              <a:gd name="connsiteY1353" fmla="*/ 2233561 h 5943531"/>
              <a:gd name="connsiteX1354" fmla="*/ 9027841 w 10228306"/>
              <a:gd name="connsiteY1354" fmla="*/ 2232712 h 5943531"/>
              <a:gd name="connsiteX1355" fmla="*/ 9027841 w 10228306"/>
              <a:gd name="connsiteY1355" fmla="*/ 2233561 h 5943531"/>
              <a:gd name="connsiteX1356" fmla="*/ 8674485 w 10228306"/>
              <a:gd name="connsiteY1356" fmla="*/ 2233561 h 5943531"/>
              <a:gd name="connsiteX1357" fmla="*/ 8674485 w 10228306"/>
              <a:gd name="connsiteY1357" fmla="*/ 2206415 h 5943531"/>
              <a:gd name="connsiteX1358" fmla="*/ 8751463 w 10228306"/>
              <a:gd name="connsiteY1358" fmla="*/ 2129437 h 5943531"/>
              <a:gd name="connsiteX1359" fmla="*/ 10185236 w 10228306"/>
              <a:gd name="connsiteY1359" fmla="*/ 2036143 h 5943531"/>
              <a:gd name="connsiteX1360" fmla="*/ 10228306 w 10228306"/>
              <a:gd name="connsiteY1360" fmla="*/ 2036143 h 5943531"/>
              <a:gd name="connsiteX1361" fmla="*/ 10228306 w 10228306"/>
              <a:gd name="connsiteY1361" fmla="*/ 2140267 h 5943531"/>
              <a:gd name="connsiteX1362" fmla="*/ 10108259 w 10228306"/>
              <a:gd name="connsiteY1362" fmla="*/ 2140267 h 5943531"/>
              <a:gd name="connsiteX1363" fmla="*/ 10108259 w 10228306"/>
              <a:gd name="connsiteY1363" fmla="*/ 2326430 h 5943531"/>
              <a:gd name="connsiteX1364" fmla="*/ 10106064 w 10228306"/>
              <a:gd name="connsiteY1364" fmla="*/ 2326430 h 5943531"/>
              <a:gd name="connsiteX1365" fmla="*/ 10106064 w 10228306"/>
              <a:gd name="connsiteY1365" fmla="*/ 2370281 h 5943531"/>
              <a:gd name="connsiteX1366" fmla="*/ 10055595 w 10228306"/>
              <a:gd name="connsiteY1366" fmla="*/ 2422025 h 5943531"/>
              <a:gd name="connsiteX1367" fmla="*/ 10017725 w 10228306"/>
              <a:gd name="connsiteY1367" fmla="*/ 2422025 h 5943531"/>
              <a:gd name="connsiteX1368" fmla="*/ 10017725 w 10228306"/>
              <a:gd name="connsiteY1368" fmla="*/ 2235861 h 5943531"/>
              <a:gd name="connsiteX1369" fmla="*/ 10019919 w 10228306"/>
              <a:gd name="connsiteY1369" fmla="*/ 2235861 h 5943531"/>
              <a:gd name="connsiteX1370" fmla="*/ 10019919 w 10228306"/>
              <a:gd name="connsiteY1370" fmla="*/ 2192010 h 5943531"/>
              <a:gd name="connsiteX1371" fmla="*/ 10070389 w 10228306"/>
              <a:gd name="connsiteY1371" fmla="*/ 2140267 h 5943531"/>
              <a:gd name="connsiteX1372" fmla="*/ 10108258 w 10228306"/>
              <a:gd name="connsiteY1372" fmla="*/ 2140267 h 5943531"/>
              <a:gd name="connsiteX1373" fmla="*/ 10108258 w 10228306"/>
              <a:gd name="connsiteY1373" fmla="*/ 2113121 h 5943531"/>
              <a:gd name="connsiteX1374" fmla="*/ 10185236 w 10228306"/>
              <a:gd name="connsiteY1374" fmla="*/ 2036143 h 5943531"/>
              <a:gd name="connsiteX1375" fmla="*/ 6651785 w 10228306"/>
              <a:gd name="connsiteY1375" fmla="*/ 2033135 h 5943531"/>
              <a:gd name="connsiteX1376" fmla="*/ 6689654 w 10228306"/>
              <a:gd name="connsiteY1376" fmla="*/ 2033135 h 5943531"/>
              <a:gd name="connsiteX1377" fmla="*/ 6689654 w 10228306"/>
              <a:gd name="connsiteY1377" fmla="*/ 2219299 h 5943531"/>
              <a:gd name="connsiteX1378" fmla="*/ 6687460 w 10228306"/>
              <a:gd name="connsiteY1378" fmla="*/ 2219299 h 5943531"/>
              <a:gd name="connsiteX1379" fmla="*/ 6687460 w 10228306"/>
              <a:gd name="connsiteY1379" fmla="*/ 2263151 h 5943531"/>
              <a:gd name="connsiteX1380" fmla="*/ 6636991 w 10228306"/>
              <a:gd name="connsiteY1380" fmla="*/ 2314892 h 5943531"/>
              <a:gd name="connsiteX1381" fmla="*/ 6599121 w 10228306"/>
              <a:gd name="connsiteY1381" fmla="*/ 2314892 h 5943531"/>
              <a:gd name="connsiteX1382" fmla="*/ 6599121 w 10228306"/>
              <a:gd name="connsiteY1382" fmla="*/ 2128730 h 5943531"/>
              <a:gd name="connsiteX1383" fmla="*/ 6601315 w 10228306"/>
              <a:gd name="connsiteY1383" fmla="*/ 2128730 h 5943531"/>
              <a:gd name="connsiteX1384" fmla="*/ 6601315 w 10228306"/>
              <a:gd name="connsiteY1384" fmla="*/ 2084878 h 5943531"/>
              <a:gd name="connsiteX1385" fmla="*/ 6651785 w 10228306"/>
              <a:gd name="connsiteY1385" fmla="*/ 2033135 h 5943531"/>
              <a:gd name="connsiteX1386" fmla="*/ 8043159 w 10228306"/>
              <a:gd name="connsiteY1386" fmla="*/ 1939807 h 5943531"/>
              <a:gd name="connsiteX1387" fmla="*/ 8081028 w 10228306"/>
              <a:gd name="connsiteY1387" fmla="*/ 1939807 h 5943531"/>
              <a:gd name="connsiteX1388" fmla="*/ 8081028 w 10228306"/>
              <a:gd name="connsiteY1388" fmla="*/ 2125969 h 5943531"/>
              <a:gd name="connsiteX1389" fmla="*/ 8078834 w 10228306"/>
              <a:gd name="connsiteY1389" fmla="*/ 2125969 h 5943531"/>
              <a:gd name="connsiteX1390" fmla="*/ 8078834 w 10228306"/>
              <a:gd name="connsiteY1390" fmla="*/ 2169820 h 5943531"/>
              <a:gd name="connsiteX1391" fmla="*/ 8028365 w 10228306"/>
              <a:gd name="connsiteY1391" fmla="*/ 2221563 h 5943531"/>
              <a:gd name="connsiteX1392" fmla="*/ 7990495 w 10228306"/>
              <a:gd name="connsiteY1392" fmla="*/ 2221563 h 5943531"/>
              <a:gd name="connsiteX1393" fmla="*/ 7990495 w 10228306"/>
              <a:gd name="connsiteY1393" fmla="*/ 2248673 h 5943531"/>
              <a:gd name="connsiteX1394" fmla="*/ 7913517 w 10228306"/>
              <a:gd name="connsiteY1394" fmla="*/ 2325652 h 5943531"/>
              <a:gd name="connsiteX1395" fmla="*/ 7391482 w 10228306"/>
              <a:gd name="connsiteY1395" fmla="*/ 2325652 h 5943531"/>
              <a:gd name="connsiteX1396" fmla="*/ 7391482 w 10228306"/>
              <a:gd name="connsiteY1396" fmla="*/ 2298505 h 5943531"/>
              <a:gd name="connsiteX1397" fmla="*/ 7468460 w 10228306"/>
              <a:gd name="connsiteY1397" fmla="*/ 2221527 h 5943531"/>
              <a:gd name="connsiteX1398" fmla="*/ 7667860 w 10228306"/>
              <a:gd name="connsiteY1398" fmla="*/ 2221527 h 5943531"/>
              <a:gd name="connsiteX1399" fmla="*/ 7990495 w 10228306"/>
              <a:gd name="connsiteY1399" fmla="*/ 2221527 h 5943531"/>
              <a:gd name="connsiteX1400" fmla="*/ 7990495 w 10228306"/>
              <a:gd name="connsiteY1400" fmla="*/ 2035400 h 5943531"/>
              <a:gd name="connsiteX1401" fmla="*/ 7992689 w 10228306"/>
              <a:gd name="connsiteY1401" fmla="*/ 2035400 h 5943531"/>
              <a:gd name="connsiteX1402" fmla="*/ 7992689 w 10228306"/>
              <a:gd name="connsiteY1402" fmla="*/ 1991550 h 5943531"/>
              <a:gd name="connsiteX1403" fmla="*/ 8043159 w 10228306"/>
              <a:gd name="connsiteY1403" fmla="*/ 1939807 h 5943531"/>
              <a:gd name="connsiteX1404" fmla="*/ 6947522 w 10228306"/>
              <a:gd name="connsiteY1404" fmla="*/ 1928729 h 5943531"/>
              <a:gd name="connsiteX1405" fmla="*/ 7300877 w 10228306"/>
              <a:gd name="connsiteY1405" fmla="*/ 1928729 h 5943531"/>
              <a:gd name="connsiteX1406" fmla="*/ 7300877 w 10228306"/>
              <a:gd name="connsiteY1406" fmla="*/ 1955876 h 5943531"/>
              <a:gd name="connsiteX1407" fmla="*/ 7223899 w 10228306"/>
              <a:gd name="connsiteY1407" fmla="*/ 2032853 h 5943531"/>
              <a:gd name="connsiteX1408" fmla="*/ 7043010 w 10228306"/>
              <a:gd name="connsiteY1408" fmla="*/ 2032853 h 5943531"/>
              <a:gd name="connsiteX1409" fmla="*/ 7043010 w 10228306"/>
              <a:gd name="connsiteY1409" fmla="*/ 2033135 h 5943531"/>
              <a:gd name="connsiteX1410" fmla="*/ 6689654 w 10228306"/>
              <a:gd name="connsiteY1410" fmla="*/ 2033135 h 5943531"/>
              <a:gd name="connsiteX1411" fmla="*/ 6689654 w 10228306"/>
              <a:gd name="connsiteY1411" fmla="*/ 2005989 h 5943531"/>
              <a:gd name="connsiteX1412" fmla="*/ 6766632 w 10228306"/>
              <a:gd name="connsiteY1412" fmla="*/ 1929011 h 5943531"/>
              <a:gd name="connsiteX1413" fmla="*/ 6947522 w 10228306"/>
              <a:gd name="connsiteY1413" fmla="*/ 1929011 h 5943531"/>
              <a:gd name="connsiteX1414" fmla="*/ 9368597 w 10228306"/>
              <a:gd name="connsiteY1414" fmla="*/ 1847715 h 5943531"/>
              <a:gd name="connsiteX1415" fmla="*/ 9406466 w 10228306"/>
              <a:gd name="connsiteY1415" fmla="*/ 1847715 h 5943531"/>
              <a:gd name="connsiteX1416" fmla="*/ 9406466 w 10228306"/>
              <a:gd name="connsiteY1416" fmla="*/ 2033878 h 5943531"/>
              <a:gd name="connsiteX1417" fmla="*/ 9404272 w 10228306"/>
              <a:gd name="connsiteY1417" fmla="*/ 2033878 h 5943531"/>
              <a:gd name="connsiteX1418" fmla="*/ 9404272 w 10228306"/>
              <a:gd name="connsiteY1418" fmla="*/ 2077729 h 5943531"/>
              <a:gd name="connsiteX1419" fmla="*/ 9353802 w 10228306"/>
              <a:gd name="connsiteY1419" fmla="*/ 2129472 h 5943531"/>
              <a:gd name="connsiteX1420" fmla="*/ 9315933 w 10228306"/>
              <a:gd name="connsiteY1420" fmla="*/ 2129472 h 5943531"/>
              <a:gd name="connsiteX1421" fmla="*/ 9315933 w 10228306"/>
              <a:gd name="connsiteY1421" fmla="*/ 1943309 h 5943531"/>
              <a:gd name="connsiteX1422" fmla="*/ 9318127 w 10228306"/>
              <a:gd name="connsiteY1422" fmla="*/ 1943309 h 5943531"/>
              <a:gd name="connsiteX1423" fmla="*/ 9318127 w 10228306"/>
              <a:gd name="connsiteY1423" fmla="*/ 1899458 h 5943531"/>
              <a:gd name="connsiteX1424" fmla="*/ 9368597 w 10228306"/>
              <a:gd name="connsiteY1424" fmla="*/ 1847715 h 5943531"/>
              <a:gd name="connsiteX1425" fmla="*/ 8158006 w 10228306"/>
              <a:gd name="connsiteY1425" fmla="*/ 1835683 h 5943531"/>
              <a:gd name="connsiteX1426" fmla="*/ 8357406 w 10228306"/>
              <a:gd name="connsiteY1426" fmla="*/ 1835683 h 5943531"/>
              <a:gd name="connsiteX1427" fmla="*/ 8369722 w 10228306"/>
              <a:gd name="connsiteY1427" fmla="*/ 1836602 h 5943531"/>
              <a:gd name="connsiteX1428" fmla="*/ 8583881 w 10228306"/>
              <a:gd name="connsiteY1428" fmla="*/ 1836602 h 5943531"/>
              <a:gd name="connsiteX1429" fmla="*/ 8583881 w 10228306"/>
              <a:gd name="connsiteY1429" fmla="*/ 1863748 h 5943531"/>
              <a:gd name="connsiteX1430" fmla="*/ 8506902 w 10228306"/>
              <a:gd name="connsiteY1430" fmla="*/ 1940727 h 5943531"/>
              <a:gd name="connsiteX1431" fmla="*/ 8307503 w 10228306"/>
              <a:gd name="connsiteY1431" fmla="*/ 1940727 h 5943531"/>
              <a:gd name="connsiteX1432" fmla="*/ 8295186 w 10228306"/>
              <a:gd name="connsiteY1432" fmla="*/ 1939807 h 5943531"/>
              <a:gd name="connsiteX1433" fmla="*/ 8081028 w 10228306"/>
              <a:gd name="connsiteY1433" fmla="*/ 1939807 h 5943531"/>
              <a:gd name="connsiteX1434" fmla="*/ 8081028 w 10228306"/>
              <a:gd name="connsiteY1434" fmla="*/ 1912660 h 5943531"/>
              <a:gd name="connsiteX1435" fmla="*/ 8158006 w 10228306"/>
              <a:gd name="connsiteY1435" fmla="*/ 1835683 h 5943531"/>
              <a:gd name="connsiteX1436" fmla="*/ 9664334 w 10228306"/>
              <a:gd name="connsiteY1436" fmla="*/ 1743308 h 5943531"/>
              <a:gd name="connsiteX1437" fmla="*/ 10017689 w 10228306"/>
              <a:gd name="connsiteY1437" fmla="*/ 1743308 h 5943531"/>
              <a:gd name="connsiteX1438" fmla="*/ 10017689 w 10228306"/>
              <a:gd name="connsiteY1438" fmla="*/ 1770454 h 5943531"/>
              <a:gd name="connsiteX1439" fmla="*/ 9940711 w 10228306"/>
              <a:gd name="connsiteY1439" fmla="*/ 1847432 h 5943531"/>
              <a:gd name="connsiteX1440" fmla="*/ 9759822 w 10228306"/>
              <a:gd name="connsiteY1440" fmla="*/ 1847432 h 5943531"/>
              <a:gd name="connsiteX1441" fmla="*/ 9759822 w 10228306"/>
              <a:gd name="connsiteY1441" fmla="*/ 1847715 h 5943531"/>
              <a:gd name="connsiteX1442" fmla="*/ 9406466 w 10228306"/>
              <a:gd name="connsiteY1442" fmla="*/ 1847715 h 5943531"/>
              <a:gd name="connsiteX1443" fmla="*/ 9406466 w 10228306"/>
              <a:gd name="connsiteY1443" fmla="*/ 1820569 h 5943531"/>
              <a:gd name="connsiteX1444" fmla="*/ 9483444 w 10228306"/>
              <a:gd name="connsiteY1444" fmla="*/ 1743592 h 5943531"/>
              <a:gd name="connsiteX1445" fmla="*/ 9664334 w 10228306"/>
              <a:gd name="connsiteY1445" fmla="*/ 1743592 h 5943531"/>
              <a:gd name="connsiteX1446" fmla="*/ 7353577 w 10228306"/>
              <a:gd name="connsiteY1446" fmla="*/ 1646971 h 5943531"/>
              <a:gd name="connsiteX1447" fmla="*/ 7391446 w 10228306"/>
              <a:gd name="connsiteY1447" fmla="*/ 1646971 h 5943531"/>
              <a:gd name="connsiteX1448" fmla="*/ 7391446 w 10228306"/>
              <a:gd name="connsiteY1448" fmla="*/ 1833134 h 5943531"/>
              <a:gd name="connsiteX1449" fmla="*/ 7389252 w 10228306"/>
              <a:gd name="connsiteY1449" fmla="*/ 1833134 h 5943531"/>
              <a:gd name="connsiteX1450" fmla="*/ 7389252 w 10228306"/>
              <a:gd name="connsiteY1450" fmla="*/ 1876985 h 5943531"/>
              <a:gd name="connsiteX1451" fmla="*/ 7338783 w 10228306"/>
              <a:gd name="connsiteY1451" fmla="*/ 1928729 h 5943531"/>
              <a:gd name="connsiteX1452" fmla="*/ 7300913 w 10228306"/>
              <a:gd name="connsiteY1452" fmla="*/ 1928729 h 5943531"/>
              <a:gd name="connsiteX1453" fmla="*/ 7300913 w 10228306"/>
              <a:gd name="connsiteY1453" fmla="*/ 1742565 h 5943531"/>
              <a:gd name="connsiteX1454" fmla="*/ 7303107 w 10228306"/>
              <a:gd name="connsiteY1454" fmla="*/ 1742565 h 5943531"/>
              <a:gd name="connsiteX1455" fmla="*/ 7303107 w 10228306"/>
              <a:gd name="connsiteY1455" fmla="*/ 1698714 h 5943531"/>
              <a:gd name="connsiteX1456" fmla="*/ 7353577 w 10228306"/>
              <a:gd name="connsiteY1456" fmla="*/ 1646971 h 5943531"/>
              <a:gd name="connsiteX1457" fmla="*/ 8636580 w 10228306"/>
              <a:gd name="connsiteY1457" fmla="*/ 1554880 h 5943531"/>
              <a:gd name="connsiteX1458" fmla="*/ 8674449 w 10228306"/>
              <a:gd name="connsiteY1458" fmla="*/ 1554880 h 5943531"/>
              <a:gd name="connsiteX1459" fmla="*/ 8674449 w 10228306"/>
              <a:gd name="connsiteY1459" fmla="*/ 1741044 h 5943531"/>
              <a:gd name="connsiteX1460" fmla="*/ 8672255 w 10228306"/>
              <a:gd name="connsiteY1460" fmla="*/ 1741044 h 5943531"/>
              <a:gd name="connsiteX1461" fmla="*/ 8672255 w 10228306"/>
              <a:gd name="connsiteY1461" fmla="*/ 1784894 h 5943531"/>
              <a:gd name="connsiteX1462" fmla="*/ 8621786 w 10228306"/>
              <a:gd name="connsiteY1462" fmla="*/ 1836638 h 5943531"/>
              <a:gd name="connsiteX1463" fmla="*/ 8583916 w 10228306"/>
              <a:gd name="connsiteY1463" fmla="*/ 1836638 h 5943531"/>
              <a:gd name="connsiteX1464" fmla="*/ 8583916 w 10228306"/>
              <a:gd name="connsiteY1464" fmla="*/ 1650474 h 5943531"/>
              <a:gd name="connsiteX1465" fmla="*/ 8586111 w 10228306"/>
              <a:gd name="connsiteY1465" fmla="*/ 1650474 h 5943531"/>
              <a:gd name="connsiteX1466" fmla="*/ 8586111 w 10228306"/>
              <a:gd name="connsiteY1466" fmla="*/ 1606623 h 5943531"/>
              <a:gd name="connsiteX1467" fmla="*/ 8636580 w 10228306"/>
              <a:gd name="connsiteY1467" fmla="*/ 1554880 h 5943531"/>
              <a:gd name="connsiteX1468" fmla="*/ 7468460 w 10228306"/>
              <a:gd name="connsiteY1468" fmla="*/ 1542847 h 5943531"/>
              <a:gd name="connsiteX1469" fmla="*/ 7667860 w 10228306"/>
              <a:gd name="connsiteY1469" fmla="*/ 1542847 h 5943531"/>
              <a:gd name="connsiteX1470" fmla="*/ 7990495 w 10228306"/>
              <a:gd name="connsiteY1470" fmla="*/ 1542847 h 5943531"/>
              <a:gd name="connsiteX1471" fmla="*/ 7990495 w 10228306"/>
              <a:gd name="connsiteY1471" fmla="*/ 1569994 h 5943531"/>
              <a:gd name="connsiteX1472" fmla="*/ 7913517 w 10228306"/>
              <a:gd name="connsiteY1472" fmla="*/ 1646971 h 5943531"/>
              <a:gd name="connsiteX1473" fmla="*/ 7391482 w 10228306"/>
              <a:gd name="connsiteY1473" fmla="*/ 1646971 h 5943531"/>
              <a:gd name="connsiteX1474" fmla="*/ 7391482 w 10228306"/>
              <a:gd name="connsiteY1474" fmla="*/ 1619825 h 5943531"/>
              <a:gd name="connsiteX1475" fmla="*/ 7468460 w 10228306"/>
              <a:gd name="connsiteY1475" fmla="*/ 1542847 h 5943531"/>
              <a:gd name="connsiteX1476" fmla="*/ 8751463 w 10228306"/>
              <a:gd name="connsiteY1476" fmla="*/ 1450722 h 5943531"/>
              <a:gd name="connsiteX1477" fmla="*/ 8950863 w 10228306"/>
              <a:gd name="connsiteY1477" fmla="*/ 1450722 h 5943531"/>
              <a:gd name="connsiteX1478" fmla="*/ 8962542 w 10228306"/>
              <a:gd name="connsiteY1478" fmla="*/ 1451571 h 5943531"/>
              <a:gd name="connsiteX1479" fmla="*/ 8962542 w 10228306"/>
              <a:gd name="connsiteY1479" fmla="*/ 1450722 h 5943531"/>
              <a:gd name="connsiteX1480" fmla="*/ 9315898 w 10228306"/>
              <a:gd name="connsiteY1480" fmla="*/ 1450722 h 5943531"/>
              <a:gd name="connsiteX1481" fmla="*/ 9315898 w 10228306"/>
              <a:gd name="connsiteY1481" fmla="*/ 1477868 h 5943531"/>
              <a:gd name="connsiteX1482" fmla="*/ 9238920 w 10228306"/>
              <a:gd name="connsiteY1482" fmla="*/ 1554846 h 5943531"/>
              <a:gd name="connsiteX1483" fmla="*/ 9039520 w 10228306"/>
              <a:gd name="connsiteY1483" fmla="*/ 1554846 h 5943531"/>
              <a:gd name="connsiteX1484" fmla="*/ 9027841 w 10228306"/>
              <a:gd name="connsiteY1484" fmla="*/ 1553997 h 5943531"/>
              <a:gd name="connsiteX1485" fmla="*/ 9027841 w 10228306"/>
              <a:gd name="connsiteY1485" fmla="*/ 1554846 h 5943531"/>
              <a:gd name="connsiteX1486" fmla="*/ 8674485 w 10228306"/>
              <a:gd name="connsiteY1486" fmla="*/ 1554846 h 5943531"/>
              <a:gd name="connsiteX1487" fmla="*/ 8674485 w 10228306"/>
              <a:gd name="connsiteY1487" fmla="*/ 1527701 h 5943531"/>
              <a:gd name="connsiteX1488" fmla="*/ 8751463 w 10228306"/>
              <a:gd name="connsiteY1488" fmla="*/ 1450722 h 5943531"/>
              <a:gd name="connsiteX1489" fmla="*/ 10185236 w 10228306"/>
              <a:gd name="connsiteY1489" fmla="*/ 1357428 h 5943531"/>
              <a:gd name="connsiteX1490" fmla="*/ 10228306 w 10228306"/>
              <a:gd name="connsiteY1490" fmla="*/ 1357428 h 5943531"/>
              <a:gd name="connsiteX1491" fmla="*/ 10228306 w 10228306"/>
              <a:gd name="connsiteY1491" fmla="*/ 1461552 h 5943531"/>
              <a:gd name="connsiteX1492" fmla="*/ 10108259 w 10228306"/>
              <a:gd name="connsiteY1492" fmla="*/ 1461552 h 5943531"/>
              <a:gd name="connsiteX1493" fmla="*/ 10108259 w 10228306"/>
              <a:gd name="connsiteY1493" fmla="*/ 1647715 h 5943531"/>
              <a:gd name="connsiteX1494" fmla="*/ 10106064 w 10228306"/>
              <a:gd name="connsiteY1494" fmla="*/ 1647715 h 5943531"/>
              <a:gd name="connsiteX1495" fmla="*/ 10106064 w 10228306"/>
              <a:gd name="connsiteY1495" fmla="*/ 1691567 h 5943531"/>
              <a:gd name="connsiteX1496" fmla="*/ 10055595 w 10228306"/>
              <a:gd name="connsiteY1496" fmla="*/ 1743309 h 5943531"/>
              <a:gd name="connsiteX1497" fmla="*/ 10017725 w 10228306"/>
              <a:gd name="connsiteY1497" fmla="*/ 1743309 h 5943531"/>
              <a:gd name="connsiteX1498" fmla="*/ 10017725 w 10228306"/>
              <a:gd name="connsiteY1498" fmla="*/ 1557146 h 5943531"/>
              <a:gd name="connsiteX1499" fmla="*/ 10019919 w 10228306"/>
              <a:gd name="connsiteY1499" fmla="*/ 1557146 h 5943531"/>
              <a:gd name="connsiteX1500" fmla="*/ 10019919 w 10228306"/>
              <a:gd name="connsiteY1500" fmla="*/ 1513296 h 5943531"/>
              <a:gd name="connsiteX1501" fmla="*/ 10070389 w 10228306"/>
              <a:gd name="connsiteY1501" fmla="*/ 1461552 h 5943531"/>
              <a:gd name="connsiteX1502" fmla="*/ 10108258 w 10228306"/>
              <a:gd name="connsiteY1502" fmla="*/ 1461552 h 5943531"/>
              <a:gd name="connsiteX1503" fmla="*/ 10108258 w 10228306"/>
              <a:gd name="connsiteY1503" fmla="*/ 1434407 h 5943531"/>
              <a:gd name="connsiteX1504" fmla="*/ 10185236 w 10228306"/>
              <a:gd name="connsiteY1504" fmla="*/ 1357428 h 5943531"/>
              <a:gd name="connsiteX1505" fmla="*/ 9368597 w 10228306"/>
              <a:gd name="connsiteY1505" fmla="*/ 1169000 h 5943531"/>
              <a:gd name="connsiteX1506" fmla="*/ 9406466 w 10228306"/>
              <a:gd name="connsiteY1506" fmla="*/ 1169000 h 5943531"/>
              <a:gd name="connsiteX1507" fmla="*/ 9406466 w 10228306"/>
              <a:gd name="connsiteY1507" fmla="*/ 1355163 h 5943531"/>
              <a:gd name="connsiteX1508" fmla="*/ 9404272 w 10228306"/>
              <a:gd name="connsiteY1508" fmla="*/ 1355163 h 5943531"/>
              <a:gd name="connsiteX1509" fmla="*/ 9404272 w 10228306"/>
              <a:gd name="connsiteY1509" fmla="*/ 1399014 h 5943531"/>
              <a:gd name="connsiteX1510" fmla="*/ 9353802 w 10228306"/>
              <a:gd name="connsiteY1510" fmla="*/ 1450757 h 5943531"/>
              <a:gd name="connsiteX1511" fmla="*/ 9315933 w 10228306"/>
              <a:gd name="connsiteY1511" fmla="*/ 1450757 h 5943531"/>
              <a:gd name="connsiteX1512" fmla="*/ 9315933 w 10228306"/>
              <a:gd name="connsiteY1512" fmla="*/ 1264595 h 5943531"/>
              <a:gd name="connsiteX1513" fmla="*/ 9318127 w 10228306"/>
              <a:gd name="connsiteY1513" fmla="*/ 1264595 h 5943531"/>
              <a:gd name="connsiteX1514" fmla="*/ 9318127 w 10228306"/>
              <a:gd name="connsiteY1514" fmla="*/ 1220743 h 5943531"/>
              <a:gd name="connsiteX1515" fmla="*/ 9368597 w 10228306"/>
              <a:gd name="connsiteY1515" fmla="*/ 1169000 h 5943531"/>
              <a:gd name="connsiteX1516" fmla="*/ 8158006 w 10228306"/>
              <a:gd name="connsiteY1516" fmla="*/ 1156967 h 5943531"/>
              <a:gd name="connsiteX1517" fmla="*/ 8357406 w 10228306"/>
              <a:gd name="connsiteY1517" fmla="*/ 1156967 h 5943531"/>
              <a:gd name="connsiteX1518" fmla="*/ 8369722 w 10228306"/>
              <a:gd name="connsiteY1518" fmla="*/ 1157887 h 5943531"/>
              <a:gd name="connsiteX1519" fmla="*/ 8583881 w 10228306"/>
              <a:gd name="connsiteY1519" fmla="*/ 1157887 h 5943531"/>
              <a:gd name="connsiteX1520" fmla="*/ 8583881 w 10228306"/>
              <a:gd name="connsiteY1520" fmla="*/ 1185033 h 5943531"/>
              <a:gd name="connsiteX1521" fmla="*/ 8506902 w 10228306"/>
              <a:gd name="connsiteY1521" fmla="*/ 1262012 h 5943531"/>
              <a:gd name="connsiteX1522" fmla="*/ 8307503 w 10228306"/>
              <a:gd name="connsiteY1522" fmla="*/ 1262012 h 5943531"/>
              <a:gd name="connsiteX1523" fmla="*/ 8295186 w 10228306"/>
              <a:gd name="connsiteY1523" fmla="*/ 1261091 h 5943531"/>
              <a:gd name="connsiteX1524" fmla="*/ 8081028 w 10228306"/>
              <a:gd name="connsiteY1524" fmla="*/ 1261091 h 5943531"/>
              <a:gd name="connsiteX1525" fmla="*/ 8081028 w 10228306"/>
              <a:gd name="connsiteY1525" fmla="*/ 1447253 h 5943531"/>
              <a:gd name="connsiteX1526" fmla="*/ 8078834 w 10228306"/>
              <a:gd name="connsiteY1526" fmla="*/ 1447253 h 5943531"/>
              <a:gd name="connsiteX1527" fmla="*/ 8078834 w 10228306"/>
              <a:gd name="connsiteY1527" fmla="*/ 1491104 h 5943531"/>
              <a:gd name="connsiteX1528" fmla="*/ 8028365 w 10228306"/>
              <a:gd name="connsiteY1528" fmla="*/ 1542847 h 5943531"/>
              <a:gd name="connsiteX1529" fmla="*/ 7990495 w 10228306"/>
              <a:gd name="connsiteY1529" fmla="*/ 1542847 h 5943531"/>
              <a:gd name="connsiteX1530" fmla="*/ 7990495 w 10228306"/>
              <a:gd name="connsiteY1530" fmla="*/ 1356684 h 5943531"/>
              <a:gd name="connsiteX1531" fmla="*/ 7992689 w 10228306"/>
              <a:gd name="connsiteY1531" fmla="*/ 1356684 h 5943531"/>
              <a:gd name="connsiteX1532" fmla="*/ 7992689 w 10228306"/>
              <a:gd name="connsiteY1532" fmla="*/ 1312834 h 5943531"/>
              <a:gd name="connsiteX1533" fmla="*/ 8043159 w 10228306"/>
              <a:gd name="connsiteY1533" fmla="*/ 1261090 h 5943531"/>
              <a:gd name="connsiteX1534" fmla="*/ 8081028 w 10228306"/>
              <a:gd name="connsiteY1534" fmla="*/ 1261090 h 5943531"/>
              <a:gd name="connsiteX1535" fmla="*/ 8081028 w 10228306"/>
              <a:gd name="connsiteY1535" fmla="*/ 1233945 h 5943531"/>
              <a:gd name="connsiteX1536" fmla="*/ 8158006 w 10228306"/>
              <a:gd name="connsiteY1536" fmla="*/ 1156967 h 5943531"/>
              <a:gd name="connsiteX1537" fmla="*/ 9664334 w 10228306"/>
              <a:gd name="connsiteY1537" fmla="*/ 1064593 h 5943531"/>
              <a:gd name="connsiteX1538" fmla="*/ 10017689 w 10228306"/>
              <a:gd name="connsiteY1538" fmla="*/ 1064593 h 5943531"/>
              <a:gd name="connsiteX1539" fmla="*/ 10017689 w 10228306"/>
              <a:gd name="connsiteY1539" fmla="*/ 1091739 h 5943531"/>
              <a:gd name="connsiteX1540" fmla="*/ 9940711 w 10228306"/>
              <a:gd name="connsiteY1540" fmla="*/ 1168717 h 5943531"/>
              <a:gd name="connsiteX1541" fmla="*/ 9759822 w 10228306"/>
              <a:gd name="connsiteY1541" fmla="*/ 1168717 h 5943531"/>
              <a:gd name="connsiteX1542" fmla="*/ 9759822 w 10228306"/>
              <a:gd name="connsiteY1542" fmla="*/ 1169000 h 5943531"/>
              <a:gd name="connsiteX1543" fmla="*/ 9406466 w 10228306"/>
              <a:gd name="connsiteY1543" fmla="*/ 1169000 h 5943531"/>
              <a:gd name="connsiteX1544" fmla="*/ 9406466 w 10228306"/>
              <a:gd name="connsiteY1544" fmla="*/ 1141854 h 5943531"/>
              <a:gd name="connsiteX1545" fmla="*/ 9483444 w 10228306"/>
              <a:gd name="connsiteY1545" fmla="*/ 1064876 h 5943531"/>
              <a:gd name="connsiteX1546" fmla="*/ 9664334 w 10228306"/>
              <a:gd name="connsiteY1546" fmla="*/ 1064876 h 5943531"/>
              <a:gd name="connsiteX1547" fmla="*/ 8636580 w 10228306"/>
              <a:gd name="connsiteY1547" fmla="*/ 876165 h 5943531"/>
              <a:gd name="connsiteX1548" fmla="*/ 8674449 w 10228306"/>
              <a:gd name="connsiteY1548" fmla="*/ 876165 h 5943531"/>
              <a:gd name="connsiteX1549" fmla="*/ 8674449 w 10228306"/>
              <a:gd name="connsiteY1549" fmla="*/ 1062328 h 5943531"/>
              <a:gd name="connsiteX1550" fmla="*/ 8672255 w 10228306"/>
              <a:gd name="connsiteY1550" fmla="*/ 1062328 h 5943531"/>
              <a:gd name="connsiteX1551" fmla="*/ 8672255 w 10228306"/>
              <a:gd name="connsiteY1551" fmla="*/ 1106179 h 5943531"/>
              <a:gd name="connsiteX1552" fmla="*/ 8621786 w 10228306"/>
              <a:gd name="connsiteY1552" fmla="*/ 1157922 h 5943531"/>
              <a:gd name="connsiteX1553" fmla="*/ 8583916 w 10228306"/>
              <a:gd name="connsiteY1553" fmla="*/ 1157922 h 5943531"/>
              <a:gd name="connsiteX1554" fmla="*/ 8583916 w 10228306"/>
              <a:gd name="connsiteY1554" fmla="*/ 971759 h 5943531"/>
              <a:gd name="connsiteX1555" fmla="*/ 8586111 w 10228306"/>
              <a:gd name="connsiteY1555" fmla="*/ 971759 h 5943531"/>
              <a:gd name="connsiteX1556" fmla="*/ 8586111 w 10228306"/>
              <a:gd name="connsiteY1556" fmla="*/ 927908 h 5943531"/>
              <a:gd name="connsiteX1557" fmla="*/ 8636580 w 10228306"/>
              <a:gd name="connsiteY1557" fmla="*/ 876165 h 5943531"/>
              <a:gd name="connsiteX1558" fmla="*/ 8751463 w 10228306"/>
              <a:gd name="connsiteY1558" fmla="*/ 772006 h 5943531"/>
              <a:gd name="connsiteX1559" fmla="*/ 8950863 w 10228306"/>
              <a:gd name="connsiteY1559" fmla="*/ 772006 h 5943531"/>
              <a:gd name="connsiteX1560" fmla="*/ 8962542 w 10228306"/>
              <a:gd name="connsiteY1560" fmla="*/ 772855 h 5943531"/>
              <a:gd name="connsiteX1561" fmla="*/ 8962542 w 10228306"/>
              <a:gd name="connsiteY1561" fmla="*/ 772006 h 5943531"/>
              <a:gd name="connsiteX1562" fmla="*/ 9315898 w 10228306"/>
              <a:gd name="connsiteY1562" fmla="*/ 772006 h 5943531"/>
              <a:gd name="connsiteX1563" fmla="*/ 9315898 w 10228306"/>
              <a:gd name="connsiteY1563" fmla="*/ 799152 h 5943531"/>
              <a:gd name="connsiteX1564" fmla="*/ 9238920 w 10228306"/>
              <a:gd name="connsiteY1564" fmla="*/ 876130 h 5943531"/>
              <a:gd name="connsiteX1565" fmla="*/ 9039520 w 10228306"/>
              <a:gd name="connsiteY1565" fmla="*/ 876130 h 5943531"/>
              <a:gd name="connsiteX1566" fmla="*/ 9027841 w 10228306"/>
              <a:gd name="connsiteY1566" fmla="*/ 875280 h 5943531"/>
              <a:gd name="connsiteX1567" fmla="*/ 9027841 w 10228306"/>
              <a:gd name="connsiteY1567" fmla="*/ 876130 h 5943531"/>
              <a:gd name="connsiteX1568" fmla="*/ 8674485 w 10228306"/>
              <a:gd name="connsiteY1568" fmla="*/ 876130 h 5943531"/>
              <a:gd name="connsiteX1569" fmla="*/ 8674485 w 10228306"/>
              <a:gd name="connsiteY1569" fmla="*/ 848984 h 5943531"/>
              <a:gd name="connsiteX1570" fmla="*/ 8751463 w 10228306"/>
              <a:gd name="connsiteY1570" fmla="*/ 772006 h 5943531"/>
              <a:gd name="connsiteX1571" fmla="*/ 10185236 w 10228306"/>
              <a:gd name="connsiteY1571" fmla="*/ 678712 h 5943531"/>
              <a:gd name="connsiteX1572" fmla="*/ 10228306 w 10228306"/>
              <a:gd name="connsiteY1572" fmla="*/ 678712 h 5943531"/>
              <a:gd name="connsiteX1573" fmla="*/ 10228306 w 10228306"/>
              <a:gd name="connsiteY1573" fmla="*/ 782836 h 5943531"/>
              <a:gd name="connsiteX1574" fmla="*/ 10108259 w 10228306"/>
              <a:gd name="connsiteY1574" fmla="*/ 782836 h 5943531"/>
              <a:gd name="connsiteX1575" fmla="*/ 10108259 w 10228306"/>
              <a:gd name="connsiteY1575" fmla="*/ 968999 h 5943531"/>
              <a:gd name="connsiteX1576" fmla="*/ 10106064 w 10228306"/>
              <a:gd name="connsiteY1576" fmla="*/ 968999 h 5943531"/>
              <a:gd name="connsiteX1577" fmla="*/ 10106064 w 10228306"/>
              <a:gd name="connsiteY1577" fmla="*/ 1012850 h 5943531"/>
              <a:gd name="connsiteX1578" fmla="*/ 10055595 w 10228306"/>
              <a:gd name="connsiteY1578" fmla="*/ 1064593 h 5943531"/>
              <a:gd name="connsiteX1579" fmla="*/ 10017725 w 10228306"/>
              <a:gd name="connsiteY1579" fmla="*/ 1064593 h 5943531"/>
              <a:gd name="connsiteX1580" fmla="*/ 10017725 w 10228306"/>
              <a:gd name="connsiteY1580" fmla="*/ 878430 h 5943531"/>
              <a:gd name="connsiteX1581" fmla="*/ 10019919 w 10228306"/>
              <a:gd name="connsiteY1581" fmla="*/ 878430 h 5943531"/>
              <a:gd name="connsiteX1582" fmla="*/ 10019919 w 10228306"/>
              <a:gd name="connsiteY1582" fmla="*/ 834579 h 5943531"/>
              <a:gd name="connsiteX1583" fmla="*/ 10070389 w 10228306"/>
              <a:gd name="connsiteY1583" fmla="*/ 782836 h 5943531"/>
              <a:gd name="connsiteX1584" fmla="*/ 10108258 w 10228306"/>
              <a:gd name="connsiteY1584" fmla="*/ 782836 h 5943531"/>
              <a:gd name="connsiteX1585" fmla="*/ 10108258 w 10228306"/>
              <a:gd name="connsiteY1585" fmla="*/ 755690 h 5943531"/>
              <a:gd name="connsiteX1586" fmla="*/ 10185236 w 10228306"/>
              <a:gd name="connsiteY1586" fmla="*/ 678712 h 5943531"/>
              <a:gd name="connsiteX1587" fmla="*/ 9368597 w 10228306"/>
              <a:gd name="connsiteY1587" fmla="*/ 490284 h 5943531"/>
              <a:gd name="connsiteX1588" fmla="*/ 9406466 w 10228306"/>
              <a:gd name="connsiteY1588" fmla="*/ 490284 h 5943531"/>
              <a:gd name="connsiteX1589" fmla="*/ 9406466 w 10228306"/>
              <a:gd name="connsiteY1589" fmla="*/ 676447 h 5943531"/>
              <a:gd name="connsiteX1590" fmla="*/ 9404272 w 10228306"/>
              <a:gd name="connsiteY1590" fmla="*/ 676447 h 5943531"/>
              <a:gd name="connsiteX1591" fmla="*/ 9404272 w 10228306"/>
              <a:gd name="connsiteY1591" fmla="*/ 720298 h 5943531"/>
              <a:gd name="connsiteX1592" fmla="*/ 9353802 w 10228306"/>
              <a:gd name="connsiteY1592" fmla="*/ 772041 h 5943531"/>
              <a:gd name="connsiteX1593" fmla="*/ 9315933 w 10228306"/>
              <a:gd name="connsiteY1593" fmla="*/ 772041 h 5943531"/>
              <a:gd name="connsiteX1594" fmla="*/ 9315933 w 10228306"/>
              <a:gd name="connsiteY1594" fmla="*/ 585878 h 5943531"/>
              <a:gd name="connsiteX1595" fmla="*/ 9318127 w 10228306"/>
              <a:gd name="connsiteY1595" fmla="*/ 585878 h 5943531"/>
              <a:gd name="connsiteX1596" fmla="*/ 9318127 w 10228306"/>
              <a:gd name="connsiteY1596" fmla="*/ 542027 h 5943531"/>
              <a:gd name="connsiteX1597" fmla="*/ 9368597 w 10228306"/>
              <a:gd name="connsiteY1597" fmla="*/ 490284 h 5943531"/>
              <a:gd name="connsiteX1598" fmla="*/ 9664334 w 10228306"/>
              <a:gd name="connsiteY1598" fmla="*/ 385877 h 5943531"/>
              <a:gd name="connsiteX1599" fmla="*/ 10017689 w 10228306"/>
              <a:gd name="connsiteY1599" fmla="*/ 385877 h 5943531"/>
              <a:gd name="connsiteX1600" fmla="*/ 10017689 w 10228306"/>
              <a:gd name="connsiteY1600" fmla="*/ 413023 h 5943531"/>
              <a:gd name="connsiteX1601" fmla="*/ 9940711 w 10228306"/>
              <a:gd name="connsiteY1601" fmla="*/ 490001 h 5943531"/>
              <a:gd name="connsiteX1602" fmla="*/ 9759822 w 10228306"/>
              <a:gd name="connsiteY1602" fmla="*/ 490001 h 5943531"/>
              <a:gd name="connsiteX1603" fmla="*/ 9759822 w 10228306"/>
              <a:gd name="connsiteY1603" fmla="*/ 490284 h 5943531"/>
              <a:gd name="connsiteX1604" fmla="*/ 9406466 w 10228306"/>
              <a:gd name="connsiteY1604" fmla="*/ 490284 h 5943531"/>
              <a:gd name="connsiteX1605" fmla="*/ 9406466 w 10228306"/>
              <a:gd name="connsiteY1605" fmla="*/ 463138 h 5943531"/>
              <a:gd name="connsiteX1606" fmla="*/ 9483444 w 10228306"/>
              <a:gd name="connsiteY1606" fmla="*/ 386160 h 5943531"/>
              <a:gd name="connsiteX1607" fmla="*/ 9664334 w 10228306"/>
              <a:gd name="connsiteY1607" fmla="*/ 386160 h 5943531"/>
              <a:gd name="connsiteX1608" fmla="*/ 10185236 w 10228306"/>
              <a:gd name="connsiteY1608" fmla="*/ 0 h 5943531"/>
              <a:gd name="connsiteX1609" fmla="*/ 10228306 w 10228306"/>
              <a:gd name="connsiteY1609" fmla="*/ 0 h 5943531"/>
              <a:gd name="connsiteX1610" fmla="*/ 10228306 w 10228306"/>
              <a:gd name="connsiteY1610" fmla="*/ 104123 h 5943531"/>
              <a:gd name="connsiteX1611" fmla="*/ 10108259 w 10228306"/>
              <a:gd name="connsiteY1611" fmla="*/ 104123 h 5943531"/>
              <a:gd name="connsiteX1612" fmla="*/ 10108259 w 10228306"/>
              <a:gd name="connsiteY1612" fmla="*/ 290282 h 5943531"/>
              <a:gd name="connsiteX1613" fmla="*/ 10106064 w 10228306"/>
              <a:gd name="connsiteY1613" fmla="*/ 290282 h 5943531"/>
              <a:gd name="connsiteX1614" fmla="*/ 10106064 w 10228306"/>
              <a:gd name="connsiteY1614" fmla="*/ 334133 h 5943531"/>
              <a:gd name="connsiteX1615" fmla="*/ 10055595 w 10228306"/>
              <a:gd name="connsiteY1615" fmla="*/ 385876 h 5943531"/>
              <a:gd name="connsiteX1616" fmla="*/ 10017725 w 10228306"/>
              <a:gd name="connsiteY1616" fmla="*/ 385876 h 5943531"/>
              <a:gd name="connsiteX1617" fmla="*/ 10017725 w 10228306"/>
              <a:gd name="connsiteY1617" fmla="*/ 199718 h 5943531"/>
              <a:gd name="connsiteX1618" fmla="*/ 10019919 w 10228306"/>
              <a:gd name="connsiteY1618" fmla="*/ 199718 h 5943531"/>
              <a:gd name="connsiteX1619" fmla="*/ 10019919 w 10228306"/>
              <a:gd name="connsiteY1619" fmla="*/ 155864 h 5943531"/>
              <a:gd name="connsiteX1620" fmla="*/ 10070389 w 10228306"/>
              <a:gd name="connsiteY1620" fmla="*/ 104120 h 5943531"/>
              <a:gd name="connsiteX1621" fmla="*/ 10108258 w 10228306"/>
              <a:gd name="connsiteY1621" fmla="*/ 104120 h 5943531"/>
              <a:gd name="connsiteX1622" fmla="*/ 10108258 w 10228306"/>
              <a:gd name="connsiteY1622" fmla="*/ 76978 h 5943531"/>
              <a:gd name="connsiteX1623" fmla="*/ 10185236 w 10228306"/>
              <a:gd name="connsiteY1623" fmla="*/ 0 h 5943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</a:cxnLst>
            <a:rect l="l" t="t" r="r" b="b"/>
            <a:pathLst>
              <a:path w="10228306" h="5943531">
                <a:moveTo>
                  <a:pt x="8043159" y="5912045"/>
                </a:moveTo>
                <a:lnTo>
                  <a:pt x="8081028" y="5912045"/>
                </a:lnTo>
                <a:lnTo>
                  <a:pt x="8081028" y="5943531"/>
                </a:lnTo>
                <a:lnTo>
                  <a:pt x="7996431" y="5943531"/>
                </a:lnTo>
                <a:lnTo>
                  <a:pt x="7996494" y="5943192"/>
                </a:lnTo>
                <a:cubicBezTo>
                  <a:pt x="8003886" y="5924468"/>
                  <a:pt x="8021393" y="5912045"/>
                  <a:pt x="8043159" y="5912045"/>
                </a:cubicBezTo>
                <a:close/>
                <a:moveTo>
                  <a:pt x="6947522" y="5900967"/>
                </a:moveTo>
                <a:lnTo>
                  <a:pt x="7300877" y="5900967"/>
                </a:lnTo>
                <a:lnTo>
                  <a:pt x="7300877" y="5928113"/>
                </a:lnTo>
                <a:lnTo>
                  <a:pt x="7298022" y="5943531"/>
                </a:lnTo>
                <a:lnTo>
                  <a:pt x="6697849" y="5943531"/>
                </a:lnTo>
                <a:lnTo>
                  <a:pt x="6711341" y="5922937"/>
                </a:lnTo>
                <a:cubicBezTo>
                  <a:pt x="6724984" y="5909293"/>
                  <a:pt x="6744229" y="5901250"/>
                  <a:pt x="6766632" y="5901250"/>
                </a:cubicBezTo>
                <a:lnTo>
                  <a:pt x="6947522" y="5901250"/>
                </a:lnTo>
                <a:close/>
                <a:moveTo>
                  <a:pt x="3237663" y="5895174"/>
                </a:moveTo>
                <a:lnTo>
                  <a:pt x="3437063" y="5895174"/>
                </a:lnTo>
                <a:cubicBezTo>
                  <a:pt x="3441061" y="5895174"/>
                  <a:pt x="3444955" y="5895528"/>
                  <a:pt x="3448742" y="5896024"/>
                </a:cubicBezTo>
                <a:lnTo>
                  <a:pt x="3448742" y="5895174"/>
                </a:lnTo>
                <a:lnTo>
                  <a:pt x="3802098" y="5895174"/>
                </a:lnTo>
                <a:lnTo>
                  <a:pt x="3802098" y="5922320"/>
                </a:lnTo>
                <a:lnTo>
                  <a:pt x="3798170" y="5943531"/>
                </a:lnTo>
                <a:lnTo>
                  <a:pt x="3165984" y="5943531"/>
                </a:lnTo>
                <a:lnTo>
                  <a:pt x="3166412" y="5941222"/>
                </a:lnTo>
                <a:cubicBezTo>
                  <a:pt x="3177560" y="5913271"/>
                  <a:pt x="3204058" y="5895174"/>
                  <a:pt x="3237663" y="5895174"/>
                </a:cubicBezTo>
                <a:close/>
                <a:moveTo>
                  <a:pt x="9368597" y="5819954"/>
                </a:moveTo>
                <a:lnTo>
                  <a:pt x="9406466" y="5819954"/>
                </a:lnTo>
                <a:lnTo>
                  <a:pt x="9406466" y="5943531"/>
                </a:lnTo>
                <a:lnTo>
                  <a:pt x="9315933" y="5943531"/>
                </a:lnTo>
                <a:lnTo>
                  <a:pt x="9315933" y="5915548"/>
                </a:lnTo>
                <a:lnTo>
                  <a:pt x="9318127" y="5915548"/>
                </a:lnTo>
                <a:lnTo>
                  <a:pt x="9318127" y="5871697"/>
                </a:lnTo>
                <a:cubicBezTo>
                  <a:pt x="9318127" y="5842039"/>
                  <a:pt x="9339575" y="5819954"/>
                  <a:pt x="9368597" y="5819954"/>
                </a:cubicBezTo>
                <a:close/>
                <a:moveTo>
                  <a:pt x="8158006" y="5807921"/>
                </a:moveTo>
                <a:lnTo>
                  <a:pt x="8357406" y="5807921"/>
                </a:lnTo>
                <a:cubicBezTo>
                  <a:pt x="8361653" y="5807921"/>
                  <a:pt x="8365723" y="5808275"/>
                  <a:pt x="8369722" y="5808841"/>
                </a:cubicBezTo>
                <a:lnTo>
                  <a:pt x="8583881" y="5808841"/>
                </a:lnTo>
                <a:lnTo>
                  <a:pt x="8583881" y="5835987"/>
                </a:lnTo>
                <a:cubicBezTo>
                  <a:pt x="8583881" y="5880794"/>
                  <a:pt x="8551709" y="5912965"/>
                  <a:pt x="8506902" y="5912965"/>
                </a:cubicBezTo>
                <a:lnTo>
                  <a:pt x="8307503" y="5912965"/>
                </a:lnTo>
                <a:cubicBezTo>
                  <a:pt x="8303256" y="5912965"/>
                  <a:pt x="8299186" y="5912611"/>
                  <a:pt x="8295186" y="5912045"/>
                </a:cubicBezTo>
                <a:lnTo>
                  <a:pt x="8081028" y="5912045"/>
                </a:lnTo>
                <a:lnTo>
                  <a:pt x="8081028" y="5884899"/>
                </a:lnTo>
                <a:cubicBezTo>
                  <a:pt x="8081028" y="5840093"/>
                  <a:pt x="8113199" y="5807921"/>
                  <a:pt x="8158006" y="5807921"/>
                </a:cubicBezTo>
                <a:close/>
                <a:moveTo>
                  <a:pt x="4671435" y="5801880"/>
                </a:moveTo>
                <a:lnTo>
                  <a:pt x="4870836" y="5801880"/>
                </a:lnTo>
                <a:lnTo>
                  <a:pt x="5193471" y="5801880"/>
                </a:lnTo>
                <a:lnTo>
                  <a:pt x="5193471" y="5829026"/>
                </a:lnTo>
                <a:cubicBezTo>
                  <a:pt x="5193471" y="5873832"/>
                  <a:pt x="5161299" y="5906004"/>
                  <a:pt x="5116493" y="5906004"/>
                </a:cubicBezTo>
                <a:lnTo>
                  <a:pt x="4594459" y="5906004"/>
                </a:lnTo>
                <a:lnTo>
                  <a:pt x="4594459" y="5943531"/>
                </a:lnTo>
                <a:lnTo>
                  <a:pt x="4508744" y="5943531"/>
                </a:lnTo>
                <a:lnTo>
                  <a:pt x="4509923" y="5937151"/>
                </a:lnTo>
                <a:cubicBezTo>
                  <a:pt x="4517316" y="5918427"/>
                  <a:pt x="4534822" y="5906004"/>
                  <a:pt x="4556589" y="5906004"/>
                </a:cubicBezTo>
                <a:lnTo>
                  <a:pt x="4594458" y="5906004"/>
                </a:lnTo>
                <a:lnTo>
                  <a:pt x="4594458" y="5878858"/>
                </a:lnTo>
                <a:cubicBezTo>
                  <a:pt x="4594458" y="5834052"/>
                  <a:pt x="4626628" y="5801880"/>
                  <a:pt x="4671435" y="5801880"/>
                </a:cubicBezTo>
                <a:close/>
                <a:moveTo>
                  <a:pt x="1137985" y="5798872"/>
                </a:moveTo>
                <a:lnTo>
                  <a:pt x="1175853" y="5798872"/>
                </a:lnTo>
                <a:lnTo>
                  <a:pt x="1175853" y="5943531"/>
                </a:lnTo>
                <a:lnTo>
                  <a:pt x="1085320" y="5943531"/>
                </a:lnTo>
                <a:lnTo>
                  <a:pt x="1085320" y="5894466"/>
                </a:lnTo>
                <a:lnTo>
                  <a:pt x="1087514" y="5894466"/>
                </a:lnTo>
                <a:lnTo>
                  <a:pt x="1087514" y="5850615"/>
                </a:lnTo>
                <a:cubicBezTo>
                  <a:pt x="1087514" y="5820957"/>
                  <a:pt x="1108962" y="5798872"/>
                  <a:pt x="1137985" y="5798872"/>
                </a:cubicBezTo>
                <a:close/>
                <a:moveTo>
                  <a:pt x="0" y="5787759"/>
                </a:moveTo>
                <a:lnTo>
                  <a:pt x="353351" y="5787759"/>
                </a:lnTo>
                <a:lnTo>
                  <a:pt x="353351" y="5814905"/>
                </a:lnTo>
                <a:cubicBezTo>
                  <a:pt x="353351" y="5859711"/>
                  <a:pt x="321179" y="5891883"/>
                  <a:pt x="276374" y="5891883"/>
                </a:cubicBezTo>
                <a:lnTo>
                  <a:pt x="76977" y="5891883"/>
                </a:lnTo>
                <a:cubicBezTo>
                  <a:pt x="32172" y="5891883"/>
                  <a:pt x="0" y="5859711"/>
                  <a:pt x="0" y="5814905"/>
                </a:cubicBezTo>
                <a:close/>
                <a:moveTo>
                  <a:pt x="9664334" y="5715547"/>
                </a:moveTo>
                <a:lnTo>
                  <a:pt x="10017689" y="5715547"/>
                </a:lnTo>
                <a:lnTo>
                  <a:pt x="10017689" y="5742693"/>
                </a:lnTo>
                <a:cubicBezTo>
                  <a:pt x="10017689" y="5787499"/>
                  <a:pt x="9985518" y="5819671"/>
                  <a:pt x="9940711" y="5819671"/>
                </a:cubicBezTo>
                <a:lnTo>
                  <a:pt x="9759822" y="5819671"/>
                </a:lnTo>
                <a:lnTo>
                  <a:pt x="9759822" y="5819954"/>
                </a:lnTo>
                <a:lnTo>
                  <a:pt x="9406466" y="5819954"/>
                </a:lnTo>
                <a:lnTo>
                  <a:pt x="9406466" y="5792808"/>
                </a:lnTo>
                <a:cubicBezTo>
                  <a:pt x="9406466" y="5748002"/>
                  <a:pt x="9438637" y="5715830"/>
                  <a:pt x="9483444" y="5715830"/>
                </a:cubicBezTo>
                <a:lnTo>
                  <a:pt x="9664334" y="5715830"/>
                </a:lnTo>
                <a:close/>
                <a:moveTo>
                  <a:pt x="5919804" y="5712504"/>
                </a:moveTo>
                <a:lnTo>
                  <a:pt x="5957673" y="5712504"/>
                </a:lnTo>
                <a:lnTo>
                  <a:pt x="5957673" y="5898667"/>
                </a:lnTo>
                <a:lnTo>
                  <a:pt x="5955479" y="5898667"/>
                </a:lnTo>
                <a:lnTo>
                  <a:pt x="5955479" y="5942518"/>
                </a:lnTo>
                <a:lnTo>
                  <a:pt x="5955292" y="5943531"/>
                </a:lnTo>
                <a:lnTo>
                  <a:pt x="5867140" y="5943531"/>
                </a:lnTo>
                <a:lnTo>
                  <a:pt x="5867140" y="5808098"/>
                </a:lnTo>
                <a:lnTo>
                  <a:pt x="5869335" y="5808098"/>
                </a:lnTo>
                <a:lnTo>
                  <a:pt x="5869335" y="5764247"/>
                </a:lnTo>
                <a:cubicBezTo>
                  <a:pt x="5869335" y="5734589"/>
                  <a:pt x="5890783" y="5712504"/>
                  <a:pt x="5919804" y="5712504"/>
                </a:cubicBezTo>
                <a:close/>
                <a:moveTo>
                  <a:pt x="2529359" y="5705543"/>
                </a:moveTo>
                <a:lnTo>
                  <a:pt x="2567228" y="5705543"/>
                </a:lnTo>
                <a:lnTo>
                  <a:pt x="2567228" y="5891706"/>
                </a:lnTo>
                <a:lnTo>
                  <a:pt x="2565034" y="5891706"/>
                </a:lnTo>
                <a:lnTo>
                  <a:pt x="2565034" y="5935557"/>
                </a:lnTo>
                <a:lnTo>
                  <a:pt x="2563561" y="5943531"/>
                </a:lnTo>
                <a:lnTo>
                  <a:pt x="2476694" y="5943531"/>
                </a:lnTo>
                <a:lnTo>
                  <a:pt x="2476694" y="5801137"/>
                </a:lnTo>
                <a:lnTo>
                  <a:pt x="2478889" y="5801137"/>
                </a:lnTo>
                <a:lnTo>
                  <a:pt x="2478889" y="5757286"/>
                </a:lnTo>
                <a:cubicBezTo>
                  <a:pt x="2478889" y="5727628"/>
                  <a:pt x="2500336" y="5705543"/>
                  <a:pt x="2529359" y="5705543"/>
                </a:cubicBezTo>
                <a:close/>
                <a:moveTo>
                  <a:pt x="1433721" y="5694465"/>
                </a:moveTo>
                <a:lnTo>
                  <a:pt x="1787076" y="5694465"/>
                </a:lnTo>
                <a:lnTo>
                  <a:pt x="1787076" y="5721611"/>
                </a:lnTo>
                <a:cubicBezTo>
                  <a:pt x="1787076" y="5766417"/>
                  <a:pt x="1754905" y="5798589"/>
                  <a:pt x="1710098" y="5798589"/>
                </a:cubicBezTo>
                <a:lnTo>
                  <a:pt x="1529209" y="5798589"/>
                </a:lnTo>
                <a:lnTo>
                  <a:pt x="1529209" y="5798872"/>
                </a:lnTo>
                <a:lnTo>
                  <a:pt x="1175853" y="5798872"/>
                </a:lnTo>
                <a:lnTo>
                  <a:pt x="1175853" y="5771726"/>
                </a:lnTo>
                <a:cubicBezTo>
                  <a:pt x="1175853" y="5726920"/>
                  <a:pt x="1208025" y="5694748"/>
                  <a:pt x="1252831" y="5694748"/>
                </a:cubicBezTo>
                <a:lnTo>
                  <a:pt x="1433721" y="5694748"/>
                </a:lnTo>
                <a:close/>
                <a:moveTo>
                  <a:pt x="7353577" y="5619210"/>
                </a:moveTo>
                <a:lnTo>
                  <a:pt x="7391446" y="5619210"/>
                </a:lnTo>
                <a:lnTo>
                  <a:pt x="7391446" y="5805373"/>
                </a:lnTo>
                <a:lnTo>
                  <a:pt x="7389252" y="5805373"/>
                </a:lnTo>
                <a:lnTo>
                  <a:pt x="7389252" y="5849224"/>
                </a:lnTo>
                <a:cubicBezTo>
                  <a:pt x="7389252" y="5878883"/>
                  <a:pt x="7367804" y="5900967"/>
                  <a:pt x="7338783" y="5900967"/>
                </a:cubicBezTo>
                <a:lnTo>
                  <a:pt x="7300913" y="5900967"/>
                </a:lnTo>
                <a:lnTo>
                  <a:pt x="7300913" y="5714804"/>
                </a:lnTo>
                <a:lnTo>
                  <a:pt x="7303107" y="5714804"/>
                </a:lnTo>
                <a:lnTo>
                  <a:pt x="7303107" y="5670953"/>
                </a:lnTo>
                <a:cubicBezTo>
                  <a:pt x="7303107" y="5641295"/>
                  <a:pt x="7324555" y="5619210"/>
                  <a:pt x="7353577" y="5619210"/>
                </a:cubicBezTo>
                <a:close/>
                <a:moveTo>
                  <a:pt x="3854797" y="5613452"/>
                </a:moveTo>
                <a:lnTo>
                  <a:pt x="3892666" y="5613452"/>
                </a:lnTo>
                <a:lnTo>
                  <a:pt x="3892666" y="5799615"/>
                </a:lnTo>
                <a:lnTo>
                  <a:pt x="3890472" y="5799615"/>
                </a:lnTo>
                <a:lnTo>
                  <a:pt x="3890472" y="5843466"/>
                </a:lnTo>
                <a:cubicBezTo>
                  <a:pt x="3890472" y="5873125"/>
                  <a:pt x="3869024" y="5895209"/>
                  <a:pt x="3840001" y="5895209"/>
                </a:cubicBezTo>
                <a:lnTo>
                  <a:pt x="3802132" y="5895209"/>
                </a:lnTo>
                <a:lnTo>
                  <a:pt x="3802132" y="5709046"/>
                </a:lnTo>
                <a:lnTo>
                  <a:pt x="3804327" y="5709046"/>
                </a:lnTo>
                <a:lnTo>
                  <a:pt x="3804327" y="5665195"/>
                </a:lnTo>
                <a:cubicBezTo>
                  <a:pt x="3804327" y="5635537"/>
                  <a:pt x="3825775" y="5613452"/>
                  <a:pt x="3854797" y="5613452"/>
                </a:cubicBezTo>
                <a:close/>
                <a:moveTo>
                  <a:pt x="6034651" y="5608380"/>
                </a:moveTo>
                <a:lnTo>
                  <a:pt x="6234051" y="5608380"/>
                </a:lnTo>
                <a:cubicBezTo>
                  <a:pt x="6238050" y="5608380"/>
                  <a:pt x="6241943" y="5608734"/>
                  <a:pt x="6245730" y="5609229"/>
                </a:cubicBezTo>
                <a:lnTo>
                  <a:pt x="6245730" y="5608380"/>
                </a:lnTo>
                <a:lnTo>
                  <a:pt x="6599086" y="5608380"/>
                </a:lnTo>
                <a:lnTo>
                  <a:pt x="6599086" y="5635526"/>
                </a:lnTo>
                <a:cubicBezTo>
                  <a:pt x="6599086" y="5680332"/>
                  <a:pt x="6566914" y="5712504"/>
                  <a:pt x="6522108" y="5712504"/>
                </a:cubicBezTo>
                <a:lnTo>
                  <a:pt x="6322708" y="5712504"/>
                </a:lnTo>
                <a:cubicBezTo>
                  <a:pt x="6318709" y="5712504"/>
                  <a:pt x="6314816" y="5712150"/>
                  <a:pt x="6311029" y="5711654"/>
                </a:cubicBezTo>
                <a:lnTo>
                  <a:pt x="6311029" y="5712504"/>
                </a:lnTo>
                <a:lnTo>
                  <a:pt x="5957673" y="5712504"/>
                </a:lnTo>
                <a:lnTo>
                  <a:pt x="5957673" y="5685358"/>
                </a:lnTo>
                <a:cubicBezTo>
                  <a:pt x="5957673" y="5640551"/>
                  <a:pt x="5989845" y="5608380"/>
                  <a:pt x="6034651" y="5608380"/>
                </a:cubicBezTo>
                <a:close/>
                <a:moveTo>
                  <a:pt x="2644206" y="5601419"/>
                </a:moveTo>
                <a:lnTo>
                  <a:pt x="2843605" y="5601419"/>
                </a:lnTo>
                <a:cubicBezTo>
                  <a:pt x="2847853" y="5601419"/>
                  <a:pt x="2851922" y="5601773"/>
                  <a:pt x="2855921" y="5602339"/>
                </a:cubicBezTo>
                <a:lnTo>
                  <a:pt x="3070081" y="5602339"/>
                </a:lnTo>
                <a:lnTo>
                  <a:pt x="3070081" y="5629485"/>
                </a:lnTo>
                <a:cubicBezTo>
                  <a:pt x="3070081" y="5674292"/>
                  <a:pt x="3037908" y="5706463"/>
                  <a:pt x="2993102" y="5706463"/>
                </a:cubicBezTo>
                <a:lnTo>
                  <a:pt x="2793702" y="5706463"/>
                </a:lnTo>
                <a:cubicBezTo>
                  <a:pt x="2789456" y="5706463"/>
                  <a:pt x="2785386" y="5706109"/>
                  <a:pt x="2781386" y="5705543"/>
                </a:cubicBezTo>
                <a:lnTo>
                  <a:pt x="2567228" y="5705543"/>
                </a:lnTo>
                <a:lnTo>
                  <a:pt x="2567228" y="5678397"/>
                </a:lnTo>
                <a:cubicBezTo>
                  <a:pt x="2567228" y="5633591"/>
                  <a:pt x="2599398" y="5601419"/>
                  <a:pt x="2644206" y="5601419"/>
                </a:cubicBezTo>
                <a:close/>
                <a:moveTo>
                  <a:pt x="8636580" y="5527119"/>
                </a:moveTo>
                <a:lnTo>
                  <a:pt x="8674449" y="5527119"/>
                </a:lnTo>
                <a:lnTo>
                  <a:pt x="8674449" y="5713282"/>
                </a:lnTo>
                <a:lnTo>
                  <a:pt x="8672255" y="5713282"/>
                </a:lnTo>
                <a:lnTo>
                  <a:pt x="8672255" y="5757133"/>
                </a:lnTo>
                <a:cubicBezTo>
                  <a:pt x="8672255" y="5786792"/>
                  <a:pt x="8650807" y="5808876"/>
                  <a:pt x="8621786" y="5808876"/>
                </a:cubicBezTo>
                <a:lnTo>
                  <a:pt x="8583916" y="5808876"/>
                </a:lnTo>
                <a:lnTo>
                  <a:pt x="8583916" y="5622713"/>
                </a:lnTo>
                <a:lnTo>
                  <a:pt x="8586111" y="5622713"/>
                </a:lnTo>
                <a:lnTo>
                  <a:pt x="8586111" y="5578862"/>
                </a:lnTo>
                <a:cubicBezTo>
                  <a:pt x="8586111" y="5549204"/>
                  <a:pt x="8607558" y="5527119"/>
                  <a:pt x="8636580" y="5527119"/>
                </a:cubicBezTo>
                <a:close/>
                <a:moveTo>
                  <a:pt x="5246134" y="5520123"/>
                </a:moveTo>
                <a:lnTo>
                  <a:pt x="5284003" y="5520123"/>
                </a:lnTo>
                <a:lnTo>
                  <a:pt x="5284003" y="5706286"/>
                </a:lnTo>
                <a:lnTo>
                  <a:pt x="5281810" y="5706286"/>
                </a:lnTo>
                <a:lnTo>
                  <a:pt x="5281810" y="5750137"/>
                </a:lnTo>
                <a:cubicBezTo>
                  <a:pt x="5281810" y="5779796"/>
                  <a:pt x="5260362" y="5801880"/>
                  <a:pt x="5231339" y="5801880"/>
                </a:cubicBezTo>
                <a:lnTo>
                  <a:pt x="5193471" y="5801880"/>
                </a:lnTo>
                <a:lnTo>
                  <a:pt x="5193471" y="5615717"/>
                </a:lnTo>
                <a:lnTo>
                  <a:pt x="5195665" y="5615717"/>
                </a:lnTo>
                <a:lnTo>
                  <a:pt x="5195665" y="5571866"/>
                </a:lnTo>
                <a:cubicBezTo>
                  <a:pt x="5195665" y="5542208"/>
                  <a:pt x="5217113" y="5520123"/>
                  <a:pt x="5246134" y="5520123"/>
                </a:cubicBezTo>
                <a:close/>
                <a:moveTo>
                  <a:pt x="4150533" y="5509045"/>
                </a:moveTo>
                <a:lnTo>
                  <a:pt x="4503888" y="5509045"/>
                </a:lnTo>
                <a:lnTo>
                  <a:pt x="4503888" y="5536191"/>
                </a:lnTo>
                <a:cubicBezTo>
                  <a:pt x="4503888" y="5580997"/>
                  <a:pt x="4471718" y="5613169"/>
                  <a:pt x="4426910" y="5613169"/>
                </a:cubicBezTo>
                <a:lnTo>
                  <a:pt x="4246021" y="5613169"/>
                </a:lnTo>
                <a:lnTo>
                  <a:pt x="4246021" y="5613452"/>
                </a:lnTo>
                <a:lnTo>
                  <a:pt x="3892666" y="5613452"/>
                </a:lnTo>
                <a:lnTo>
                  <a:pt x="3892666" y="5586306"/>
                </a:lnTo>
                <a:cubicBezTo>
                  <a:pt x="3892666" y="5541500"/>
                  <a:pt x="3924836" y="5509328"/>
                  <a:pt x="3969644" y="5509328"/>
                </a:cubicBezTo>
                <a:lnTo>
                  <a:pt x="4150533" y="5509328"/>
                </a:lnTo>
                <a:close/>
                <a:moveTo>
                  <a:pt x="406050" y="5506002"/>
                </a:moveTo>
                <a:lnTo>
                  <a:pt x="443918" y="5506002"/>
                </a:lnTo>
                <a:lnTo>
                  <a:pt x="443918" y="5692165"/>
                </a:lnTo>
                <a:lnTo>
                  <a:pt x="441723" y="5692165"/>
                </a:lnTo>
                <a:lnTo>
                  <a:pt x="441723" y="5736016"/>
                </a:lnTo>
                <a:cubicBezTo>
                  <a:pt x="441723" y="5765675"/>
                  <a:pt x="420276" y="5787759"/>
                  <a:pt x="391255" y="5787759"/>
                </a:cubicBezTo>
                <a:lnTo>
                  <a:pt x="353388" y="5787759"/>
                </a:lnTo>
                <a:lnTo>
                  <a:pt x="353388" y="5601596"/>
                </a:lnTo>
                <a:lnTo>
                  <a:pt x="355580" y="5601596"/>
                </a:lnTo>
                <a:lnTo>
                  <a:pt x="355580" y="5557745"/>
                </a:lnTo>
                <a:cubicBezTo>
                  <a:pt x="355580" y="5528087"/>
                  <a:pt x="377028" y="5506002"/>
                  <a:pt x="406050" y="5506002"/>
                </a:cubicBezTo>
                <a:close/>
                <a:moveTo>
                  <a:pt x="8751463" y="5422960"/>
                </a:moveTo>
                <a:lnTo>
                  <a:pt x="8950863" y="5422960"/>
                </a:lnTo>
                <a:cubicBezTo>
                  <a:pt x="8954862" y="5422960"/>
                  <a:pt x="8958755" y="5423314"/>
                  <a:pt x="8962542" y="5423809"/>
                </a:cubicBezTo>
                <a:lnTo>
                  <a:pt x="8962542" y="5422960"/>
                </a:lnTo>
                <a:lnTo>
                  <a:pt x="9315898" y="5422960"/>
                </a:lnTo>
                <a:lnTo>
                  <a:pt x="9315898" y="5450106"/>
                </a:lnTo>
                <a:cubicBezTo>
                  <a:pt x="9315898" y="5494912"/>
                  <a:pt x="9283726" y="5527084"/>
                  <a:pt x="9238920" y="5527084"/>
                </a:cubicBezTo>
                <a:lnTo>
                  <a:pt x="9039520" y="5527084"/>
                </a:lnTo>
                <a:cubicBezTo>
                  <a:pt x="9035521" y="5527084"/>
                  <a:pt x="9031628" y="5526730"/>
                  <a:pt x="9027841" y="5526234"/>
                </a:cubicBezTo>
                <a:lnTo>
                  <a:pt x="9027841" y="5527084"/>
                </a:lnTo>
                <a:lnTo>
                  <a:pt x="8674485" y="5527084"/>
                </a:lnTo>
                <a:lnTo>
                  <a:pt x="8674485" y="5499938"/>
                </a:lnTo>
                <a:cubicBezTo>
                  <a:pt x="8674485" y="5455131"/>
                  <a:pt x="8706657" y="5422960"/>
                  <a:pt x="8751463" y="5422960"/>
                </a:cubicBezTo>
                <a:close/>
                <a:moveTo>
                  <a:pt x="5513750" y="5415603"/>
                </a:moveTo>
                <a:lnTo>
                  <a:pt x="5867106" y="5415603"/>
                </a:lnTo>
                <a:lnTo>
                  <a:pt x="5867106" y="5442749"/>
                </a:lnTo>
                <a:cubicBezTo>
                  <a:pt x="5867106" y="5487556"/>
                  <a:pt x="5834933" y="5519727"/>
                  <a:pt x="5790127" y="5519727"/>
                </a:cubicBezTo>
                <a:lnTo>
                  <a:pt x="5637395" y="5519727"/>
                </a:lnTo>
                <a:lnTo>
                  <a:pt x="5637395" y="5520123"/>
                </a:lnTo>
                <a:lnTo>
                  <a:pt x="5284040" y="5520123"/>
                </a:lnTo>
                <a:lnTo>
                  <a:pt x="5284040" y="5492977"/>
                </a:lnTo>
                <a:cubicBezTo>
                  <a:pt x="5284040" y="5448170"/>
                  <a:pt x="5316210" y="5415999"/>
                  <a:pt x="5361018" y="5415999"/>
                </a:cubicBezTo>
                <a:lnTo>
                  <a:pt x="5513750" y="5415999"/>
                </a:lnTo>
                <a:close/>
                <a:moveTo>
                  <a:pt x="1839776" y="5412708"/>
                </a:moveTo>
                <a:lnTo>
                  <a:pt x="1877645" y="5412708"/>
                </a:lnTo>
                <a:lnTo>
                  <a:pt x="1877645" y="5598871"/>
                </a:lnTo>
                <a:lnTo>
                  <a:pt x="1875451" y="5598871"/>
                </a:lnTo>
                <a:lnTo>
                  <a:pt x="1875451" y="5642722"/>
                </a:lnTo>
                <a:cubicBezTo>
                  <a:pt x="1875451" y="5672381"/>
                  <a:pt x="1854003" y="5694465"/>
                  <a:pt x="1824982" y="5694465"/>
                </a:cubicBezTo>
                <a:lnTo>
                  <a:pt x="1787113" y="5694465"/>
                </a:lnTo>
                <a:lnTo>
                  <a:pt x="1787113" y="5508302"/>
                </a:lnTo>
                <a:lnTo>
                  <a:pt x="1789306" y="5508302"/>
                </a:lnTo>
                <a:lnTo>
                  <a:pt x="1789306" y="5464451"/>
                </a:lnTo>
                <a:cubicBezTo>
                  <a:pt x="1789306" y="5434793"/>
                  <a:pt x="1810754" y="5412708"/>
                  <a:pt x="1839776" y="5412708"/>
                </a:cubicBezTo>
                <a:close/>
                <a:moveTo>
                  <a:pt x="520850" y="5401878"/>
                </a:moveTo>
                <a:lnTo>
                  <a:pt x="720251" y="5401878"/>
                </a:lnTo>
                <a:cubicBezTo>
                  <a:pt x="724249" y="5401878"/>
                  <a:pt x="728142" y="5402232"/>
                  <a:pt x="731929" y="5402727"/>
                </a:cubicBezTo>
                <a:lnTo>
                  <a:pt x="731929" y="5401878"/>
                </a:lnTo>
                <a:lnTo>
                  <a:pt x="1085285" y="5401878"/>
                </a:lnTo>
                <a:lnTo>
                  <a:pt x="1085285" y="5429024"/>
                </a:lnTo>
                <a:cubicBezTo>
                  <a:pt x="1085285" y="5473830"/>
                  <a:pt x="1053113" y="5506002"/>
                  <a:pt x="1008308" y="5506002"/>
                </a:cubicBezTo>
                <a:lnTo>
                  <a:pt x="808907" y="5506002"/>
                </a:lnTo>
                <a:cubicBezTo>
                  <a:pt x="804908" y="5506002"/>
                  <a:pt x="801015" y="5505648"/>
                  <a:pt x="797228" y="5505152"/>
                </a:cubicBezTo>
                <a:lnTo>
                  <a:pt x="797228" y="5506002"/>
                </a:lnTo>
                <a:lnTo>
                  <a:pt x="443918" y="5506002"/>
                </a:lnTo>
                <a:lnTo>
                  <a:pt x="443918" y="5478856"/>
                </a:lnTo>
                <a:cubicBezTo>
                  <a:pt x="443918" y="5434049"/>
                  <a:pt x="476089" y="5401878"/>
                  <a:pt x="520850" y="5401878"/>
                </a:cubicBezTo>
                <a:close/>
                <a:moveTo>
                  <a:pt x="10185236" y="5329666"/>
                </a:moveTo>
                <a:lnTo>
                  <a:pt x="10228306" y="5329666"/>
                </a:lnTo>
                <a:lnTo>
                  <a:pt x="10228306" y="5433790"/>
                </a:lnTo>
                <a:lnTo>
                  <a:pt x="10108259" y="5433790"/>
                </a:lnTo>
                <a:lnTo>
                  <a:pt x="10108259" y="5619953"/>
                </a:lnTo>
                <a:lnTo>
                  <a:pt x="10106064" y="5619953"/>
                </a:lnTo>
                <a:lnTo>
                  <a:pt x="10106064" y="5663804"/>
                </a:lnTo>
                <a:cubicBezTo>
                  <a:pt x="10106064" y="5693463"/>
                  <a:pt x="10084616" y="5715547"/>
                  <a:pt x="10055595" y="5715547"/>
                </a:cubicBezTo>
                <a:lnTo>
                  <a:pt x="10017725" y="5715547"/>
                </a:lnTo>
                <a:lnTo>
                  <a:pt x="10017725" y="5529384"/>
                </a:lnTo>
                <a:lnTo>
                  <a:pt x="10019919" y="5529384"/>
                </a:lnTo>
                <a:lnTo>
                  <a:pt x="10019919" y="5485533"/>
                </a:lnTo>
                <a:cubicBezTo>
                  <a:pt x="10019919" y="5455875"/>
                  <a:pt x="10041367" y="5433790"/>
                  <a:pt x="10070389" y="5433790"/>
                </a:cubicBezTo>
                <a:lnTo>
                  <a:pt x="10108258" y="5433790"/>
                </a:lnTo>
                <a:lnTo>
                  <a:pt x="10108258" y="5406644"/>
                </a:lnTo>
                <a:cubicBezTo>
                  <a:pt x="10108258" y="5361837"/>
                  <a:pt x="10140429" y="5329666"/>
                  <a:pt x="10185236" y="5329666"/>
                </a:cubicBezTo>
                <a:close/>
                <a:moveTo>
                  <a:pt x="6651785" y="5326658"/>
                </a:moveTo>
                <a:lnTo>
                  <a:pt x="6689654" y="5326658"/>
                </a:lnTo>
                <a:lnTo>
                  <a:pt x="6689654" y="5512821"/>
                </a:lnTo>
                <a:lnTo>
                  <a:pt x="6687460" y="5512821"/>
                </a:lnTo>
                <a:lnTo>
                  <a:pt x="6687460" y="5556672"/>
                </a:lnTo>
                <a:cubicBezTo>
                  <a:pt x="6687460" y="5586331"/>
                  <a:pt x="6666012" y="5608415"/>
                  <a:pt x="6636991" y="5608415"/>
                </a:cubicBezTo>
                <a:lnTo>
                  <a:pt x="6599121" y="5608415"/>
                </a:lnTo>
                <a:lnTo>
                  <a:pt x="6599121" y="5422252"/>
                </a:lnTo>
                <a:lnTo>
                  <a:pt x="6601315" y="5422252"/>
                </a:lnTo>
                <a:lnTo>
                  <a:pt x="6601315" y="5378401"/>
                </a:lnTo>
                <a:cubicBezTo>
                  <a:pt x="6601315" y="5348743"/>
                  <a:pt x="6622763" y="5326658"/>
                  <a:pt x="6651785" y="5326658"/>
                </a:cubicBezTo>
                <a:close/>
                <a:moveTo>
                  <a:pt x="3122780" y="5320617"/>
                </a:moveTo>
                <a:lnTo>
                  <a:pt x="3160649" y="5320617"/>
                </a:lnTo>
                <a:lnTo>
                  <a:pt x="3160649" y="5506780"/>
                </a:lnTo>
                <a:lnTo>
                  <a:pt x="3158455" y="5506780"/>
                </a:lnTo>
                <a:lnTo>
                  <a:pt x="3158455" y="5550631"/>
                </a:lnTo>
                <a:cubicBezTo>
                  <a:pt x="3158455" y="5580290"/>
                  <a:pt x="3137007" y="5602374"/>
                  <a:pt x="3107986" y="5602374"/>
                </a:cubicBezTo>
                <a:lnTo>
                  <a:pt x="3070115" y="5602374"/>
                </a:lnTo>
                <a:lnTo>
                  <a:pt x="3070115" y="5416211"/>
                </a:lnTo>
                <a:lnTo>
                  <a:pt x="3072311" y="5416211"/>
                </a:lnTo>
                <a:lnTo>
                  <a:pt x="3072311" y="5372360"/>
                </a:lnTo>
                <a:cubicBezTo>
                  <a:pt x="3072311" y="5342702"/>
                  <a:pt x="3093757" y="5320617"/>
                  <a:pt x="3122780" y="5320617"/>
                </a:cubicBezTo>
                <a:close/>
                <a:moveTo>
                  <a:pt x="8043159" y="5233329"/>
                </a:moveTo>
                <a:lnTo>
                  <a:pt x="8081028" y="5233329"/>
                </a:lnTo>
                <a:lnTo>
                  <a:pt x="8081028" y="5419492"/>
                </a:lnTo>
                <a:lnTo>
                  <a:pt x="8078834" y="5419492"/>
                </a:lnTo>
                <a:lnTo>
                  <a:pt x="8078834" y="5463343"/>
                </a:lnTo>
                <a:cubicBezTo>
                  <a:pt x="8078834" y="5493002"/>
                  <a:pt x="8057386" y="5515086"/>
                  <a:pt x="8028365" y="5515086"/>
                </a:cubicBezTo>
                <a:lnTo>
                  <a:pt x="7990495" y="5515086"/>
                </a:lnTo>
                <a:lnTo>
                  <a:pt x="7990495" y="5542196"/>
                </a:lnTo>
                <a:cubicBezTo>
                  <a:pt x="7990495" y="5587002"/>
                  <a:pt x="7958324" y="5619174"/>
                  <a:pt x="7913517" y="5619174"/>
                </a:cubicBezTo>
                <a:lnTo>
                  <a:pt x="7391482" y="5619174"/>
                </a:lnTo>
                <a:lnTo>
                  <a:pt x="7391482" y="5592028"/>
                </a:lnTo>
                <a:cubicBezTo>
                  <a:pt x="7391482" y="5547222"/>
                  <a:pt x="7423654" y="5515050"/>
                  <a:pt x="7468460" y="5515050"/>
                </a:cubicBezTo>
                <a:lnTo>
                  <a:pt x="7667860" y="5515050"/>
                </a:lnTo>
                <a:lnTo>
                  <a:pt x="7990495" y="5515050"/>
                </a:lnTo>
                <a:lnTo>
                  <a:pt x="7990495" y="5328923"/>
                </a:lnTo>
                <a:lnTo>
                  <a:pt x="7992689" y="5328923"/>
                </a:lnTo>
                <a:lnTo>
                  <a:pt x="7992689" y="5285072"/>
                </a:lnTo>
                <a:cubicBezTo>
                  <a:pt x="7992689" y="5255414"/>
                  <a:pt x="8014137" y="5233329"/>
                  <a:pt x="8043159" y="5233329"/>
                </a:cubicBezTo>
                <a:close/>
                <a:moveTo>
                  <a:pt x="6947522" y="5222251"/>
                </a:moveTo>
                <a:lnTo>
                  <a:pt x="7300877" y="5222251"/>
                </a:lnTo>
                <a:lnTo>
                  <a:pt x="7300877" y="5249397"/>
                </a:lnTo>
                <a:cubicBezTo>
                  <a:pt x="7300877" y="5294203"/>
                  <a:pt x="7268706" y="5326375"/>
                  <a:pt x="7223899" y="5326375"/>
                </a:cubicBezTo>
                <a:lnTo>
                  <a:pt x="7043010" y="5326375"/>
                </a:lnTo>
                <a:lnTo>
                  <a:pt x="7043010" y="5326658"/>
                </a:lnTo>
                <a:lnTo>
                  <a:pt x="6689654" y="5326658"/>
                </a:lnTo>
                <a:lnTo>
                  <a:pt x="6689654" y="5299512"/>
                </a:lnTo>
                <a:cubicBezTo>
                  <a:pt x="6689654" y="5254706"/>
                  <a:pt x="6721826" y="5222534"/>
                  <a:pt x="6766632" y="5222534"/>
                </a:cubicBezTo>
                <a:lnTo>
                  <a:pt x="6947522" y="5222534"/>
                </a:lnTo>
                <a:close/>
                <a:moveTo>
                  <a:pt x="3237663" y="5216458"/>
                </a:moveTo>
                <a:lnTo>
                  <a:pt x="3437063" y="5216458"/>
                </a:lnTo>
                <a:cubicBezTo>
                  <a:pt x="3441061" y="5216458"/>
                  <a:pt x="3444955" y="5216812"/>
                  <a:pt x="3448742" y="5217307"/>
                </a:cubicBezTo>
                <a:lnTo>
                  <a:pt x="3448742" y="5216458"/>
                </a:lnTo>
                <a:lnTo>
                  <a:pt x="3802098" y="5216458"/>
                </a:lnTo>
                <a:lnTo>
                  <a:pt x="3802098" y="5243604"/>
                </a:lnTo>
                <a:cubicBezTo>
                  <a:pt x="3802098" y="5288410"/>
                  <a:pt x="3769925" y="5320582"/>
                  <a:pt x="3725120" y="5320582"/>
                </a:cubicBezTo>
                <a:lnTo>
                  <a:pt x="3525720" y="5320582"/>
                </a:lnTo>
                <a:cubicBezTo>
                  <a:pt x="3521720" y="5320582"/>
                  <a:pt x="3517828" y="5320228"/>
                  <a:pt x="3514041" y="5319732"/>
                </a:cubicBezTo>
                <a:lnTo>
                  <a:pt x="3514041" y="5320582"/>
                </a:lnTo>
                <a:lnTo>
                  <a:pt x="3160685" y="5320582"/>
                </a:lnTo>
                <a:lnTo>
                  <a:pt x="3160685" y="5293436"/>
                </a:lnTo>
                <a:cubicBezTo>
                  <a:pt x="3160685" y="5248629"/>
                  <a:pt x="3192856" y="5216458"/>
                  <a:pt x="3237663" y="5216458"/>
                </a:cubicBezTo>
                <a:close/>
                <a:moveTo>
                  <a:pt x="9368597" y="5141238"/>
                </a:moveTo>
                <a:lnTo>
                  <a:pt x="9406466" y="5141238"/>
                </a:lnTo>
                <a:lnTo>
                  <a:pt x="9406466" y="5327401"/>
                </a:lnTo>
                <a:lnTo>
                  <a:pt x="9404272" y="5327401"/>
                </a:lnTo>
                <a:lnTo>
                  <a:pt x="9404272" y="5371252"/>
                </a:lnTo>
                <a:cubicBezTo>
                  <a:pt x="9404272" y="5400911"/>
                  <a:pt x="9382824" y="5422995"/>
                  <a:pt x="9353802" y="5422995"/>
                </a:cubicBezTo>
                <a:lnTo>
                  <a:pt x="9315933" y="5422995"/>
                </a:lnTo>
                <a:lnTo>
                  <a:pt x="9315933" y="5236832"/>
                </a:lnTo>
                <a:lnTo>
                  <a:pt x="9318127" y="5236832"/>
                </a:lnTo>
                <a:lnTo>
                  <a:pt x="9318127" y="5192981"/>
                </a:lnTo>
                <a:cubicBezTo>
                  <a:pt x="9318127" y="5163323"/>
                  <a:pt x="9339575" y="5141238"/>
                  <a:pt x="9368597" y="5141238"/>
                </a:cubicBezTo>
                <a:close/>
                <a:moveTo>
                  <a:pt x="8158006" y="5129205"/>
                </a:moveTo>
                <a:lnTo>
                  <a:pt x="8357406" y="5129205"/>
                </a:lnTo>
                <a:cubicBezTo>
                  <a:pt x="8361653" y="5129205"/>
                  <a:pt x="8365723" y="5129559"/>
                  <a:pt x="8369722" y="5130125"/>
                </a:cubicBezTo>
                <a:lnTo>
                  <a:pt x="8583881" y="5130125"/>
                </a:lnTo>
                <a:lnTo>
                  <a:pt x="8583881" y="5157271"/>
                </a:lnTo>
                <a:cubicBezTo>
                  <a:pt x="8583881" y="5202077"/>
                  <a:pt x="8551709" y="5234249"/>
                  <a:pt x="8506902" y="5234249"/>
                </a:cubicBezTo>
                <a:lnTo>
                  <a:pt x="8307503" y="5234249"/>
                </a:lnTo>
                <a:cubicBezTo>
                  <a:pt x="8303256" y="5234249"/>
                  <a:pt x="8299186" y="5233895"/>
                  <a:pt x="8295186" y="5233329"/>
                </a:cubicBezTo>
                <a:lnTo>
                  <a:pt x="8081028" y="5233329"/>
                </a:lnTo>
                <a:lnTo>
                  <a:pt x="8081028" y="5206183"/>
                </a:lnTo>
                <a:cubicBezTo>
                  <a:pt x="8081028" y="5161376"/>
                  <a:pt x="8113199" y="5129205"/>
                  <a:pt x="8158006" y="5129205"/>
                </a:cubicBezTo>
                <a:close/>
                <a:moveTo>
                  <a:pt x="4671435" y="5123164"/>
                </a:moveTo>
                <a:lnTo>
                  <a:pt x="4870836" y="5123164"/>
                </a:lnTo>
                <a:lnTo>
                  <a:pt x="5193471" y="5123164"/>
                </a:lnTo>
                <a:lnTo>
                  <a:pt x="5193471" y="5150310"/>
                </a:lnTo>
                <a:cubicBezTo>
                  <a:pt x="5193471" y="5195116"/>
                  <a:pt x="5161299" y="5227288"/>
                  <a:pt x="5116493" y="5227288"/>
                </a:cubicBezTo>
                <a:lnTo>
                  <a:pt x="4594459" y="5227288"/>
                </a:lnTo>
                <a:lnTo>
                  <a:pt x="4594459" y="5413451"/>
                </a:lnTo>
                <a:lnTo>
                  <a:pt x="4592263" y="5413451"/>
                </a:lnTo>
                <a:lnTo>
                  <a:pt x="4592263" y="5457302"/>
                </a:lnTo>
                <a:cubicBezTo>
                  <a:pt x="4592263" y="5486961"/>
                  <a:pt x="4570815" y="5509045"/>
                  <a:pt x="4541794" y="5509045"/>
                </a:cubicBezTo>
                <a:lnTo>
                  <a:pt x="4503925" y="5509045"/>
                </a:lnTo>
                <a:lnTo>
                  <a:pt x="4503925" y="5322882"/>
                </a:lnTo>
                <a:lnTo>
                  <a:pt x="4506118" y="5322882"/>
                </a:lnTo>
                <a:lnTo>
                  <a:pt x="4506118" y="5279031"/>
                </a:lnTo>
                <a:cubicBezTo>
                  <a:pt x="4506118" y="5249373"/>
                  <a:pt x="4527566" y="5227288"/>
                  <a:pt x="4556589" y="5227288"/>
                </a:cubicBezTo>
                <a:lnTo>
                  <a:pt x="4594458" y="5227288"/>
                </a:lnTo>
                <a:lnTo>
                  <a:pt x="4594458" y="5200142"/>
                </a:lnTo>
                <a:cubicBezTo>
                  <a:pt x="4594458" y="5155335"/>
                  <a:pt x="4626628" y="5123164"/>
                  <a:pt x="4671435" y="5123164"/>
                </a:cubicBezTo>
                <a:close/>
                <a:moveTo>
                  <a:pt x="1137985" y="5120156"/>
                </a:moveTo>
                <a:lnTo>
                  <a:pt x="1175853" y="5120156"/>
                </a:lnTo>
                <a:lnTo>
                  <a:pt x="1175853" y="5306319"/>
                </a:lnTo>
                <a:lnTo>
                  <a:pt x="1173659" y="5306319"/>
                </a:lnTo>
                <a:lnTo>
                  <a:pt x="1173659" y="5350170"/>
                </a:lnTo>
                <a:cubicBezTo>
                  <a:pt x="1173659" y="5379829"/>
                  <a:pt x="1152211" y="5401913"/>
                  <a:pt x="1123190" y="5401913"/>
                </a:cubicBezTo>
                <a:lnTo>
                  <a:pt x="1085320" y="5401913"/>
                </a:lnTo>
                <a:lnTo>
                  <a:pt x="1085320" y="5215750"/>
                </a:lnTo>
                <a:lnTo>
                  <a:pt x="1087514" y="5215750"/>
                </a:lnTo>
                <a:lnTo>
                  <a:pt x="1087514" y="5171899"/>
                </a:lnTo>
                <a:cubicBezTo>
                  <a:pt x="1087514" y="5142241"/>
                  <a:pt x="1108962" y="5120156"/>
                  <a:pt x="1137985" y="5120156"/>
                </a:cubicBezTo>
                <a:close/>
                <a:moveTo>
                  <a:pt x="9664334" y="5036831"/>
                </a:moveTo>
                <a:lnTo>
                  <a:pt x="10017689" y="5036831"/>
                </a:lnTo>
                <a:lnTo>
                  <a:pt x="10017689" y="5063977"/>
                </a:lnTo>
                <a:cubicBezTo>
                  <a:pt x="10017689" y="5108783"/>
                  <a:pt x="9985518" y="5140955"/>
                  <a:pt x="9940711" y="5140955"/>
                </a:cubicBezTo>
                <a:lnTo>
                  <a:pt x="9759822" y="5140955"/>
                </a:lnTo>
                <a:lnTo>
                  <a:pt x="9759822" y="5141238"/>
                </a:lnTo>
                <a:lnTo>
                  <a:pt x="9406466" y="5141238"/>
                </a:lnTo>
                <a:lnTo>
                  <a:pt x="9406466" y="5114092"/>
                </a:lnTo>
                <a:cubicBezTo>
                  <a:pt x="9406466" y="5069286"/>
                  <a:pt x="9438637" y="5037114"/>
                  <a:pt x="9483444" y="5037114"/>
                </a:cubicBezTo>
                <a:lnTo>
                  <a:pt x="9664334" y="5037114"/>
                </a:lnTo>
                <a:close/>
                <a:moveTo>
                  <a:pt x="6034651" y="5029722"/>
                </a:moveTo>
                <a:lnTo>
                  <a:pt x="6234051" y="5029722"/>
                </a:lnTo>
                <a:cubicBezTo>
                  <a:pt x="6238050" y="5029722"/>
                  <a:pt x="6241943" y="5030076"/>
                  <a:pt x="6245730" y="5030571"/>
                </a:cubicBezTo>
                <a:lnTo>
                  <a:pt x="6245730" y="5029722"/>
                </a:lnTo>
                <a:lnTo>
                  <a:pt x="6599086" y="5029722"/>
                </a:lnTo>
                <a:lnTo>
                  <a:pt x="6599086" y="5056868"/>
                </a:lnTo>
                <a:cubicBezTo>
                  <a:pt x="6599086" y="5101674"/>
                  <a:pt x="6566914" y="5133846"/>
                  <a:pt x="6522108" y="5133846"/>
                </a:cubicBezTo>
                <a:lnTo>
                  <a:pt x="6322708" y="5133846"/>
                </a:lnTo>
                <a:cubicBezTo>
                  <a:pt x="6318709" y="5133846"/>
                  <a:pt x="6314816" y="5133492"/>
                  <a:pt x="6311029" y="5132996"/>
                </a:cubicBezTo>
                <a:lnTo>
                  <a:pt x="6311029" y="5133846"/>
                </a:lnTo>
                <a:lnTo>
                  <a:pt x="5957673" y="5133846"/>
                </a:lnTo>
                <a:lnTo>
                  <a:pt x="5957673" y="5320008"/>
                </a:lnTo>
                <a:lnTo>
                  <a:pt x="5955479" y="5320008"/>
                </a:lnTo>
                <a:lnTo>
                  <a:pt x="5955479" y="5363859"/>
                </a:lnTo>
                <a:cubicBezTo>
                  <a:pt x="5955479" y="5393518"/>
                  <a:pt x="5934031" y="5415602"/>
                  <a:pt x="5905010" y="5415602"/>
                </a:cubicBezTo>
                <a:lnTo>
                  <a:pt x="5867140" y="5415602"/>
                </a:lnTo>
                <a:lnTo>
                  <a:pt x="5867140" y="5229439"/>
                </a:lnTo>
                <a:lnTo>
                  <a:pt x="5869335" y="5229439"/>
                </a:lnTo>
                <a:lnTo>
                  <a:pt x="5869335" y="5185588"/>
                </a:lnTo>
                <a:cubicBezTo>
                  <a:pt x="5869335" y="5155930"/>
                  <a:pt x="5890783" y="5133845"/>
                  <a:pt x="5919804" y="5133845"/>
                </a:cubicBezTo>
                <a:lnTo>
                  <a:pt x="5957673" y="5133845"/>
                </a:lnTo>
                <a:lnTo>
                  <a:pt x="5957673" y="5106700"/>
                </a:lnTo>
                <a:cubicBezTo>
                  <a:pt x="5957673" y="5061893"/>
                  <a:pt x="5989845" y="5029722"/>
                  <a:pt x="6034651" y="5029722"/>
                </a:cubicBezTo>
                <a:close/>
                <a:moveTo>
                  <a:pt x="2529359" y="5026827"/>
                </a:moveTo>
                <a:lnTo>
                  <a:pt x="2567228" y="5026827"/>
                </a:lnTo>
                <a:lnTo>
                  <a:pt x="2567228" y="5212990"/>
                </a:lnTo>
                <a:lnTo>
                  <a:pt x="2565034" y="5212990"/>
                </a:lnTo>
                <a:lnTo>
                  <a:pt x="2565034" y="5256841"/>
                </a:lnTo>
                <a:cubicBezTo>
                  <a:pt x="2565034" y="5286500"/>
                  <a:pt x="2543586" y="5308584"/>
                  <a:pt x="2514564" y="5308584"/>
                </a:cubicBezTo>
                <a:lnTo>
                  <a:pt x="2476694" y="5308584"/>
                </a:lnTo>
                <a:lnTo>
                  <a:pt x="2476694" y="5335694"/>
                </a:lnTo>
                <a:cubicBezTo>
                  <a:pt x="2476694" y="5380500"/>
                  <a:pt x="2444524" y="5412672"/>
                  <a:pt x="2399716" y="5412672"/>
                </a:cubicBezTo>
                <a:lnTo>
                  <a:pt x="1877681" y="5412672"/>
                </a:lnTo>
                <a:lnTo>
                  <a:pt x="1877681" y="5385526"/>
                </a:lnTo>
                <a:cubicBezTo>
                  <a:pt x="1877681" y="5340720"/>
                  <a:pt x="1909853" y="5308548"/>
                  <a:pt x="1954659" y="5308548"/>
                </a:cubicBezTo>
                <a:lnTo>
                  <a:pt x="2154059" y="5308548"/>
                </a:lnTo>
                <a:lnTo>
                  <a:pt x="2476694" y="5308548"/>
                </a:lnTo>
                <a:lnTo>
                  <a:pt x="2476694" y="5122421"/>
                </a:lnTo>
                <a:lnTo>
                  <a:pt x="2478889" y="5122421"/>
                </a:lnTo>
                <a:lnTo>
                  <a:pt x="2478889" y="5078570"/>
                </a:lnTo>
                <a:cubicBezTo>
                  <a:pt x="2478889" y="5048912"/>
                  <a:pt x="2500336" y="5026827"/>
                  <a:pt x="2529359" y="5026827"/>
                </a:cubicBezTo>
                <a:close/>
                <a:moveTo>
                  <a:pt x="1433721" y="5015749"/>
                </a:moveTo>
                <a:lnTo>
                  <a:pt x="1787076" y="5015749"/>
                </a:lnTo>
                <a:lnTo>
                  <a:pt x="1787076" y="5042895"/>
                </a:lnTo>
                <a:cubicBezTo>
                  <a:pt x="1787076" y="5087701"/>
                  <a:pt x="1754905" y="5119873"/>
                  <a:pt x="1710098" y="5119873"/>
                </a:cubicBezTo>
                <a:lnTo>
                  <a:pt x="1529209" y="5119873"/>
                </a:lnTo>
                <a:lnTo>
                  <a:pt x="1529209" y="5120156"/>
                </a:lnTo>
                <a:lnTo>
                  <a:pt x="1175853" y="5120156"/>
                </a:lnTo>
                <a:lnTo>
                  <a:pt x="1175853" y="5093010"/>
                </a:lnTo>
                <a:cubicBezTo>
                  <a:pt x="1175853" y="5048204"/>
                  <a:pt x="1208025" y="5016032"/>
                  <a:pt x="1252831" y="5016032"/>
                </a:cubicBezTo>
                <a:lnTo>
                  <a:pt x="1433721" y="5016032"/>
                </a:lnTo>
                <a:close/>
                <a:moveTo>
                  <a:pt x="7353577" y="4940494"/>
                </a:moveTo>
                <a:lnTo>
                  <a:pt x="7391446" y="4940494"/>
                </a:lnTo>
                <a:lnTo>
                  <a:pt x="7391446" y="5126657"/>
                </a:lnTo>
                <a:lnTo>
                  <a:pt x="7389252" y="5126657"/>
                </a:lnTo>
                <a:lnTo>
                  <a:pt x="7389252" y="5170508"/>
                </a:lnTo>
                <a:cubicBezTo>
                  <a:pt x="7389252" y="5200167"/>
                  <a:pt x="7367804" y="5222251"/>
                  <a:pt x="7338783" y="5222251"/>
                </a:cubicBezTo>
                <a:lnTo>
                  <a:pt x="7300913" y="5222251"/>
                </a:lnTo>
                <a:lnTo>
                  <a:pt x="7300913" y="5036088"/>
                </a:lnTo>
                <a:lnTo>
                  <a:pt x="7303107" y="5036088"/>
                </a:lnTo>
                <a:lnTo>
                  <a:pt x="7303107" y="4992237"/>
                </a:lnTo>
                <a:cubicBezTo>
                  <a:pt x="7303107" y="4962579"/>
                  <a:pt x="7324555" y="4940494"/>
                  <a:pt x="7353577" y="4940494"/>
                </a:cubicBezTo>
                <a:close/>
                <a:moveTo>
                  <a:pt x="3854797" y="4934736"/>
                </a:moveTo>
                <a:lnTo>
                  <a:pt x="3892666" y="4934736"/>
                </a:lnTo>
                <a:lnTo>
                  <a:pt x="3892666" y="5120899"/>
                </a:lnTo>
                <a:lnTo>
                  <a:pt x="3890472" y="5120899"/>
                </a:lnTo>
                <a:lnTo>
                  <a:pt x="3890472" y="5164750"/>
                </a:lnTo>
                <a:cubicBezTo>
                  <a:pt x="3890472" y="5194409"/>
                  <a:pt x="3869024" y="5216493"/>
                  <a:pt x="3840001" y="5216493"/>
                </a:cubicBezTo>
                <a:lnTo>
                  <a:pt x="3802132" y="5216493"/>
                </a:lnTo>
                <a:lnTo>
                  <a:pt x="3802132" y="5030330"/>
                </a:lnTo>
                <a:lnTo>
                  <a:pt x="3804327" y="5030330"/>
                </a:lnTo>
                <a:lnTo>
                  <a:pt x="3804327" y="4986479"/>
                </a:lnTo>
                <a:cubicBezTo>
                  <a:pt x="3804327" y="4956821"/>
                  <a:pt x="3825775" y="4934736"/>
                  <a:pt x="3854797" y="4934736"/>
                </a:cubicBezTo>
                <a:close/>
                <a:moveTo>
                  <a:pt x="2644206" y="4922703"/>
                </a:moveTo>
                <a:lnTo>
                  <a:pt x="2843605" y="4922703"/>
                </a:lnTo>
                <a:cubicBezTo>
                  <a:pt x="2847853" y="4922703"/>
                  <a:pt x="2851922" y="4923057"/>
                  <a:pt x="2855921" y="4923623"/>
                </a:cubicBezTo>
                <a:lnTo>
                  <a:pt x="3070081" y="4923623"/>
                </a:lnTo>
                <a:lnTo>
                  <a:pt x="3070081" y="4950769"/>
                </a:lnTo>
                <a:cubicBezTo>
                  <a:pt x="3070081" y="4995575"/>
                  <a:pt x="3037908" y="5027747"/>
                  <a:pt x="2993102" y="5027747"/>
                </a:cubicBezTo>
                <a:lnTo>
                  <a:pt x="2793702" y="5027747"/>
                </a:lnTo>
                <a:cubicBezTo>
                  <a:pt x="2789456" y="5027747"/>
                  <a:pt x="2785386" y="5027393"/>
                  <a:pt x="2781386" y="5026827"/>
                </a:cubicBezTo>
                <a:lnTo>
                  <a:pt x="2567228" y="5026827"/>
                </a:lnTo>
                <a:lnTo>
                  <a:pt x="2567228" y="4999681"/>
                </a:lnTo>
                <a:cubicBezTo>
                  <a:pt x="2567228" y="4954874"/>
                  <a:pt x="2599398" y="4922703"/>
                  <a:pt x="2644206" y="4922703"/>
                </a:cubicBezTo>
                <a:close/>
                <a:moveTo>
                  <a:pt x="8636580" y="4848403"/>
                </a:moveTo>
                <a:lnTo>
                  <a:pt x="8674449" y="4848403"/>
                </a:lnTo>
                <a:lnTo>
                  <a:pt x="8674449" y="5034566"/>
                </a:lnTo>
                <a:lnTo>
                  <a:pt x="8672255" y="5034566"/>
                </a:lnTo>
                <a:lnTo>
                  <a:pt x="8672255" y="5078417"/>
                </a:lnTo>
                <a:cubicBezTo>
                  <a:pt x="8672255" y="5108076"/>
                  <a:pt x="8650807" y="5130160"/>
                  <a:pt x="8621786" y="5130160"/>
                </a:cubicBezTo>
                <a:lnTo>
                  <a:pt x="8583916" y="5130160"/>
                </a:lnTo>
                <a:lnTo>
                  <a:pt x="8583916" y="4943997"/>
                </a:lnTo>
                <a:lnTo>
                  <a:pt x="8586111" y="4943997"/>
                </a:lnTo>
                <a:lnTo>
                  <a:pt x="8586111" y="4900146"/>
                </a:lnTo>
                <a:cubicBezTo>
                  <a:pt x="8586111" y="4870488"/>
                  <a:pt x="8607558" y="4848403"/>
                  <a:pt x="8636580" y="4848403"/>
                </a:cubicBezTo>
                <a:close/>
                <a:moveTo>
                  <a:pt x="5246134" y="4841407"/>
                </a:moveTo>
                <a:lnTo>
                  <a:pt x="5284003" y="4841407"/>
                </a:lnTo>
                <a:lnTo>
                  <a:pt x="5284003" y="5027570"/>
                </a:lnTo>
                <a:lnTo>
                  <a:pt x="5281810" y="5027570"/>
                </a:lnTo>
                <a:lnTo>
                  <a:pt x="5281810" y="5071421"/>
                </a:lnTo>
                <a:cubicBezTo>
                  <a:pt x="5281810" y="5101080"/>
                  <a:pt x="5260362" y="5123164"/>
                  <a:pt x="5231339" y="5123164"/>
                </a:cubicBezTo>
                <a:lnTo>
                  <a:pt x="5193471" y="5123164"/>
                </a:lnTo>
                <a:lnTo>
                  <a:pt x="5193471" y="4937001"/>
                </a:lnTo>
                <a:lnTo>
                  <a:pt x="5195665" y="4937001"/>
                </a:lnTo>
                <a:lnTo>
                  <a:pt x="5195665" y="4893150"/>
                </a:lnTo>
                <a:cubicBezTo>
                  <a:pt x="5195665" y="4863492"/>
                  <a:pt x="5217113" y="4841407"/>
                  <a:pt x="5246134" y="4841407"/>
                </a:cubicBezTo>
                <a:close/>
                <a:moveTo>
                  <a:pt x="7468460" y="4836370"/>
                </a:moveTo>
                <a:lnTo>
                  <a:pt x="7667860" y="4836370"/>
                </a:lnTo>
                <a:lnTo>
                  <a:pt x="7990495" y="4836370"/>
                </a:lnTo>
                <a:lnTo>
                  <a:pt x="7990495" y="4863516"/>
                </a:lnTo>
                <a:cubicBezTo>
                  <a:pt x="7990495" y="4908322"/>
                  <a:pt x="7958324" y="4940494"/>
                  <a:pt x="7913517" y="4940494"/>
                </a:cubicBezTo>
                <a:lnTo>
                  <a:pt x="7391482" y="4940494"/>
                </a:lnTo>
                <a:lnTo>
                  <a:pt x="7391482" y="4913348"/>
                </a:lnTo>
                <a:cubicBezTo>
                  <a:pt x="7391482" y="4868541"/>
                  <a:pt x="7423654" y="4836370"/>
                  <a:pt x="7468460" y="4836370"/>
                </a:cubicBezTo>
                <a:close/>
                <a:moveTo>
                  <a:pt x="4150533" y="4830329"/>
                </a:moveTo>
                <a:lnTo>
                  <a:pt x="4503888" y="4830329"/>
                </a:lnTo>
                <a:lnTo>
                  <a:pt x="4503888" y="4857475"/>
                </a:lnTo>
                <a:cubicBezTo>
                  <a:pt x="4503888" y="4902281"/>
                  <a:pt x="4471718" y="4934453"/>
                  <a:pt x="4426910" y="4934453"/>
                </a:cubicBezTo>
                <a:lnTo>
                  <a:pt x="4246021" y="4934453"/>
                </a:lnTo>
                <a:lnTo>
                  <a:pt x="4246021" y="4934736"/>
                </a:lnTo>
                <a:lnTo>
                  <a:pt x="3892666" y="4934736"/>
                </a:lnTo>
                <a:lnTo>
                  <a:pt x="3892666" y="4907590"/>
                </a:lnTo>
                <a:cubicBezTo>
                  <a:pt x="3892666" y="4862784"/>
                  <a:pt x="3924836" y="4830612"/>
                  <a:pt x="3969644" y="4830612"/>
                </a:cubicBezTo>
                <a:lnTo>
                  <a:pt x="4150533" y="4830612"/>
                </a:lnTo>
                <a:close/>
                <a:moveTo>
                  <a:pt x="6651785" y="4748000"/>
                </a:moveTo>
                <a:lnTo>
                  <a:pt x="6689654" y="4748000"/>
                </a:lnTo>
                <a:lnTo>
                  <a:pt x="6689654" y="4934163"/>
                </a:lnTo>
                <a:lnTo>
                  <a:pt x="6687460" y="4934163"/>
                </a:lnTo>
                <a:lnTo>
                  <a:pt x="6687460" y="4978014"/>
                </a:lnTo>
                <a:cubicBezTo>
                  <a:pt x="6687460" y="5007673"/>
                  <a:pt x="6666012" y="5029758"/>
                  <a:pt x="6636991" y="5029758"/>
                </a:cubicBezTo>
                <a:lnTo>
                  <a:pt x="6599121" y="5029758"/>
                </a:lnTo>
                <a:lnTo>
                  <a:pt x="6599121" y="4843594"/>
                </a:lnTo>
                <a:lnTo>
                  <a:pt x="6601315" y="4843594"/>
                </a:lnTo>
                <a:lnTo>
                  <a:pt x="6601315" y="4799743"/>
                </a:lnTo>
                <a:cubicBezTo>
                  <a:pt x="6601315" y="4770085"/>
                  <a:pt x="6622763" y="4748000"/>
                  <a:pt x="6651785" y="4748000"/>
                </a:cubicBezTo>
                <a:close/>
                <a:moveTo>
                  <a:pt x="8751463" y="4744244"/>
                </a:moveTo>
                <a:lnTo>
                  <a:pt x="8950863" y="4744244"/>
                </a:lnTo>
                <a:cubicBezTo>
                  <a:pt x="8954862" y="4744244"/>
                  <a:pt x="8958755" y="4744598"/>
                  <a:pt x="8962542" y="4745093"/>
                </a:cubicBezTo>
                <a:lnTo>
                  <a:pt x="8962542" y="4744244"/>
                </a:lnTo>
                <a:lnTo>
                  <a:pt x="9315898" y="4744244"/>
                </a:lnTo>
                <a:lnTo>
                  <a:pt x="9315898" y="4771390"/>
                </a:lnTo>
                <a:cubicBezTo>
                  <a:pt x="9315898" y="4816196"/>
                  <a:pt x="9283726" y="4848368"/>
                  <a:pt x="9238920" y="4848368"/>
                </a:cubicBezTo>
                <a:lnTo>
                  <a:pt x="9039520" y="4848368"/>
                </a:lnTo>
                <a:cubicBezTo>
                  <a:pt x="9035521" y="4848368"/>
                  <a:pt x="9031628" y="4848014"/>
                  <a:pt x="9027841" y="4847518"/>
                </a:cubicBezTo>
                <a:lnTo>
                  <a:pt x="9027841" y="4848368"/>
                </a:lnTo>
                <a:lnTo>
                  <a:pt x="8674485" y="4848368"/>
                </a:lnTo>
                <a:lnTo>
                  <a:pt x="8674485" y="4821222"/>
                </a:lnTo>
                <a:cubicBezTo>
                  <a:pt x="8674485" y="4776416"/>
                  <a:pt x="8706657" y="4744244"/>
                  <a:pt x="8751463" y="4744244"/>
                </a:cubicBezTo>
                <a:close/>
                <a:moveTo>
                  <a:pt x="5513750" y="4736887"/>
                </a:moveTo>
                <a:lnTo>
                  <a:pt x="5867106" y="4736887"/>
                </a:lnTo>
                <a:lnTo>
                  <a:pt x="5867106" y="4764033"/>
                </a:lnTo>
                <a:cubicBezTo>
                  <a:pt x="5867106" y="4808839"/>
                  <a:pt x="5834933" y="4841011"/>
                  <a:pt x="5790127" y="4841011"/>
                </a:cubicBezTo>
                <a:lnTo>
                  <a:pt x="5637395" y="4841011"/>
                </a:lnTo>
                <a:lnTo>
                  <a:pt x="5637395" y="4841407"/>
                </a:lnTo>
                <a:lnTo>
                  <a:pt x="5284040" y="4841407"/>
                </a:lnTo>
                <a:lnTo>
                  <a:pt x="5284040" y="4814261"/>
                </a:lnTo>
                <a:cubicBezTo>
                  <a:pt x="5284040" y="4769455"/>
                  <a:pt x="5316210" y="4737283"/>
                  <a:pt x="5361018" y="4737283"/>
                </a:cubicBezTo>
                <a:lnTo>
                  <a:pt x="5513750" y="4737283"/>
                </a:lnTo>
                <a:close/>
                <a:moveTo>
                  <a:pt x="1839776" y="4733992"/>
                </a:moveTo>
                <a:lnTo>
                  <a:pt x="1877645" y="4733992"/>
                </a:lnTo>
                <a:lnTo>
                  <a:pt x="1877645" y="4920155"/>
                </a:lnTo>
                <a:lnTo>
                  <a:pt x="1875451" y="4920155"/>
                </a:lnTo>
                <a:lnTo>
                  <a:pt x="1875451" y="4964006"/>
                </a:lnTo>
                <a:cubicBezTo>
                  <a:pt x="1875451" y="4993665"/>
                  <a:pt x="1854003" y="5015749"/>
                  <a:pt x="1824982" y="5015749"/>
                </a:cubicBezTo>
                <a:lnTo>
                  <a:pt x="1787113" y="5015749"/>
                </a:lnTo>
                <a:lnTo>
                  <a:pt x="1787113" y="4829586"/>
                </a:lnTo>
                <a:lnTo>
                  <a:pt x="1789306" y="4829586"/>
                </a:lnTo>
                <a:lnTo>
                  <a:pt x="1789306" y="4785735"/>
                </a:lnTo>
                <a:cubicBezTo>
                  <a:pt x="1789306" y="4756077"/>
                  <a:pt x="1810754" y="4733992"/>
                  <a:pt x="1839776" y="4733992"/>
                </a:cubicBezTo>
                <a:close/>
                <a:moveTo>
                  <a:pt x="10185236" y="4650950"/>
                </a:moveTo>
                <a:lnTo>
                  <a:pt x="10228306" y="4650950"/>
                </a:lnTo>
                <a:lnTo>
                  <a:pt x="10228306" y="4755074"/>
                </a:lnTo>
                <a:lnTo>
                  <a:pt x="10108259" y="4755074"/>
                </a:lnTo>
                <a:lnTo>
                  <a:pt x="10108259" y="4941237"/>
                </a:lnTo>
                <a:lnTo>
                  <a:pt x="10106064" y="4941237"/>
                </a:lnTo>
                <a:lnTo>
                  <a:pt x="10106064" y="4985088"/>
                </a:lnTo>
                <a:cubicBezTo>
                  <a:pt x="10106064" y="5014747"/>
                  <a:pt x="10084616" y="5036831"/>
                  <a:pt x="10055595" y="5036831"/>
                </a:cubicBezTo>
                <a:lnTo>
                  <a:pt x="10017725" y="5036831"/>
                </a:lnTo>
                <a:lnTo>
                  <a:pt x="10017725" y="4850668"/>
                </a:lnTo>
                <a:lnTo>
                  <a:pt x="10019919" y="4850668"/>
                </a:lnTo>
                <a:lnTo>
                  <a:pt x="10019919" y="4806817"/>
                </a:lnTo>
                <a:cubicBezTo>
                  <a:pt x="10019919" y="4777159"/>
                  <a:pt x="10041367" y="4755074"/>
                  <a:pt x="10070389" y="4755074"/>
                </a:cubicBezTo>
                <a:lnTo>
                  <a:pt x="10108258" y="4755074"/>
                </a:lnTo>
                <a:lnTo>
                  <a:pt x="10108258" y="4727928"/>
                </a:lnTo>
                <a:cubicBezTo>
                  <a:pt x="10108258" y="4683121"/>
                  <a:pt x="10140429" y="4650950"/>
                  <a:pt x="10185236" y="4650950"/>
                </a:cubicBezTo>
                <a:close/>
                <a:moveTo>
                  <a:pt x="6947522" y="4643558"/>
                </a:moveTo>
                <a:lnTo>
                  <a:pt x="7300877" y="4643558"/>
                </a:lnTo>
                <a:lnTo>
                  <a:pt x="7300877" y="4670704"/>
                </a:lnTo>
                <a:cubicBezTo>
                  <a:pt x="7300877" y="4715510"/>
                  <a:pt x="7268706" y="4747682"/>
                  <a:pt x="7223899" y="4747682"/>
                </a:cubicBezTo>
                <a:lnTo>
                  <a:pt x="7043010" y="4747682"/>
                </a:lnTo>
                <a:lnTo>
                  <a:pt x="7043010" y="4747965"/>
                </a:lnTo>
                <a:lnTo>
                  <a:pt x="6689654" y="4747965"/>
                </a:lnTo>
                <a:lnTo>
                  <a:pt x="6689654" y="4720819"/>
                </a:lnTo>
                <a:cubicBezTo>
                  <a:pt x="6689654" y="4676012"/>
                  <a:pt x="6721826" y="4643841"/>
                  <a:pt x="6766632" y="4643841"/>
                </a:cubicBezTo>
                <a:lnTo>
                  <a:pt x="6947522" y="4643841"/>
                </a:lnTo>
                <a:close/>
                <a:moveTo>
                  <a:pt x="3122780" y="4641901"/>
                </a:moveTo>
                <a:lnTo>
                  <a:pt x="3160649" y="4641901"/>
                </a:lnTo>
                <a:lnTo>
                  <a:pt x="3160649" y="4828064"/>
                </a:lnTo>
                <a:lnTo>
                  <a:pt x="3158455" y="4828064"/>
                </a:lnTo>
                <a:lnTo>
                  <a:pt x="3158455" y="4871915"/>
                </a:lnTo>
                <a:cubicBezTo>
                  <a:pt x="3158455" y="4901574"/>
                  <a:pt x="3137007" y="4923658"/>
                  <a:pt x="3107986" y="4923658"/>
                </a:cubicBezTo>
                <a:lnTo>
                  <a:pt x="3070115" y="4923658"/>
                </a:lnTo>
                <a:lnTo>
                  <a:pt x="3070115" y="4737495"/>
                </a:lnTo>
                <a:lnTo>
                  <a:pt x="3072311" y="4737495"/>
                </a:lnTo>
                <a:lnTo>
                  <a:pt x="3072311" y="4693644"/>
                </a:lnTo>
                <a:cubicBezTo>
                  <a:pt x="3072311" y="4663986"/>
                  <a:pt x="3093757" y="4641901"/>
                  <a:pt x="3122780" y="4641901"/>
                </a:cubicBezTo>
                <a:close/>
                <a:moveTo>
                  <a:pt x="1954659" y="4629868"/>
                </a:moveTo>
                <a:lnTo>
                  <a:pt x="2154059" y="4629868"/>
                </a:lnTo>
                <a:lnTo>
                  <a:pt x="2476694" y="4629868"/>
                </a:lnTo>
                <a:lnTo>
                  <a:pt x="2476694" y="4657014"/>
                </a:lnTo>
                <a:cubicBezTo>
                  <a:pt x="2476694" y="4701820"/>
                  <a:pt x="2444524" y="4733992"/>
                  <a:pt x="2399716" y="4733992"/>
                </a:cubicBezTo>
                <a:lnTo>
                  <a:pt x="1877681" y="4733992"/>
                </a:lnTo>
                <a:lnTo>
                  <a:pt x="1877681" y="4706846"/>
                </a:lnTo>
                <a:cubicBezTo>
                  <a:pt x="1877681" y="4662039"/>
                  <a:pt x="1909853" y="4629868"/>
                  <a:pt x="1954659" y="4629868"/>
                </a:cubicBezTo>
                <a:close/>
                <a:moveTo>
                  <a:pt x="3237663" y="4537742"/>
                </a:moveTo>
                <a:lnTo>
                  <a:pt x="3437063" y="4537742"/>
                </a:lnTo>
                <a:cubicBezTo>
                  <a:pt x="3441061" y="4537742"/>
                  <a:pt x="3444955" y="4538096"/>
                  <a:pt x="3448742" y="4538591"/>
                </a:cubicBezTo>
                <a:lnTo>
                  <a:pt x="3448742" y="4537742"/>
                </a:lnTo>
                <a:lnTo>
                  <a:pt x="3802098" y="4537742"/>
                </a:lnTo>
                <a:lnTo>
                  <a:pt x="3802098" y="4564888"/>
                </a:lnTo>
                <a:cubicBezTo>
                  <a:pt x="3802098" y="4609694"/>
                  <a:pt x="3769925" y="4641866"/>
                  <a:pt x="3725120" y="4641866"/>
                </a:cubicBezTo>
                <a:lnTo>
                  <a:pt x="3525720" y="4641866"/>
                </a:lnTo>
                <a:cubicBezTo>
                  <a:pt x="3521720" y="4641866"/>
                  <a:pt x="3517828" y="4641512"/>
                  <a:pt x="3514041" y="4641016"/>
                </a:cubicBezTo>
                <a:lnTo>
                  <a:pt x="3514041" y="4641866"/>
                </a:lnTo>
                <a:lnTo>
                  <a:pt x="3160685" y="4641866"/>
                </a:lnTo>
                <a:lnTo>
                  <a:pt x="3160685" y="4614720"/>
                </a:lnTo>
                <a:cubicBezTo>
                  <a:pt x="3160685" y="4569914"/>
                  <a:pt x="3192856" y="4537742"/>
                  <a:pt x="3237663" y="4537742"/>
                </a:cubicBezTo>
                <a:close/>
                <a:moveTo>
                  <a:pt x="9368597" y="4462522"/>
                </a:moveTo>
                <a:lnTo>
                  <a:pt x="9406466" y="4462522"/>
                </a:lnTo>
                <a:lnTo>
                  <a:pt x="9406466" y="4648685"/>
                </a:lnTo>
                <a:lnTo>
                  <a:pt x="9404272" y="4648685"/>
                </a:lnTo>
                <a:lnTo>
                  <a:pt x="9404272" y="4692536"/>
                </a:lnTo>
                <a:cubicBezTo>
                  <a:pt x="9404272" y="4722195"/>
                  <a:pt x="9382824" y="4744279"/>
                  <a:pt x="9353802" y="4744279"/>
                </a:cubicBezTo>
                <a:lnTo>
                  <a:pt x="9315933" y="4744279"/>
                </a:lnTo>
                <a:lnTo>
                  <a:pt x="9315933" y="4558116"/>
                </a:lnTo>
                <a:lnTo>
                  <a:pt x="9318127" y="4558116"/>
                </a:lnTo>
                <a:lnTo>
                  <a:pt x="9318127" y="4514265"/>
                </a:lnTo>
                <a:cubicBezTo>
                  <a:pt x="9318127" y="4484607"/>
                  <a:pt x="9339575" y="4462522"/>
                  <a:pt x="9368597" y="4462522"/>
                </a:cubicBezTo>
                <a:close/>
                <a:moveTo>
                  <a:pt x="5919804" y="4455129"/>
                </a:moveTo>
                <a:lnTo>
                  <a:pt x="5957673" y="4455129"/>
                </a:lnTo>
                <a:lnTo>
                  <a:pt x="5957673" y="4641292"/>
                </a:lnTo>
                <a:lnTo>
                  <a:pt x="5955479" y="4641292"/>
                </a:lnTo>
                <a:lnTo>
                  <a:pt x="5955479" y="4685143"/>
                </a:lnTo>
                <a:cubicBezTo>
                  <a:pt x="5955479" y="4714802"/>
                  <a:pt x="5934031" y="4736887"/>
                  <a:pt x="5905010" y="4736887"/>
                </a:cubicBezTo>
                <a:lnTo>
                  <a:pt x="5867140" y="4736887"/>
                </a:lnTo>
                <a:lnTo>
                  <a:pt x="5867140" y="4550723"/>
                </a:lnTo>
                <a:lnTo>
                  <a:pt x="5869335" y="4550723"/>
                </a:lnTo>
                <a:lnTo>
                  <a:pt x="5869335" y="4506872"/>
                </a:lnTo>
                <a:cubicBezTo>
                  <a:pt x="5869335" y="4477214"/>
                  <a:pt x="5890783" y="4455129"/>
                  <a:pt x="5919804" y="4455129"/>
                </a:cubicBezTo>
                <a:close/>
                <a:moveTo>
                  <a:pt x="8158006" y="4450489"/>
                </a:moveTo>
                <a:lnTo>
                  <a:pt x="8357406" y="4450489"/>
                </a:lnTo>
                <a:cubicBezTo>
                  <a:pt x="8361653" y="4450489"/>
                  <a:pt x="8365723" y="4450843"/>
                  <a:pt x="8369722" y="4451410"/>
                </a:cubicBezTo>
                <a:lnTo>
                  <a:pt x="8583881" y="4451410"/>
                </a:lnTo>
                <a:lnTo>
                  <a:pt x="8583881" y="4478555"/>
                </a:lnTo>
                <a:cubicBezTo>
                  <a:pt x="8583881" y="4523362"/>
                  <a:pt x="8551709" y="4555533"/>
                  <a:pt x="8506902" y="4555533"/>
                </a:cubicBezTo>
                <a:lnTo>
                  <a:pt x="8307503" y="4555533"/>
                </a:lnTo>
                <a:cubicBezTo>
                  <a:pt x="8303256" y="4555533"/>
                  <a:pt x="8299186" y="4555179"/>
                  <a:pt x="8295186" y="4554613"/>
                </a:cubicBezTo>
                <a:lnTo>
                  <a:pt x="8081028" y="4554613"/>
                </a:lnTo>
                <a:lnTo>
                  <a:pt x="8081028" y="4740775"/>
                </a:lnTo>
                <a:lnTo>
                  <a:pt x="8078834" y="4740775"/>
                </a:lnTo>
                <a:lnTo>
                  <a:pt x="8078834" y="4784626"/>
                </a:lnTo>
                <a:cubicBezTo>
                  <a:pt x="8078834" y="4814284"/>
                  <a:pt x="8057386" y="4836369"/>
                  <a:pt x="8028365" y="4836369"/>
                </a:cubicBezTo>
                <a:lnTo>
                  <a:pt x="7990495" y="4836369"/>
                </a:lnTo>
                <a:lnTo>
                  <a:pt x="7990495" y="4650206"/>
                </a:lnTo>
                <a:lnTo>
                  <a:pt x="7992689" y="4650206"/>
                </a:lnTo>
                <a:lnTo>
                  <a:pt x="7992689" y="4606355"/>
                </a:lnTo>
                <a:cubicBezTo>
                  <a:pt x="7992689" y="4576697"/>
                  <a:pt x="8014137" y="4554612"/>
                  <a:pt x="8043159" y="4554612"/>
                </a:cubicBezTo>
                <a:lnTo>
                  <a:pt x="8081028" y="4554612"/>
                </a:lnTo>
                <a:lnTo>
                  <a:pt x="8081028" y="4527467"/>
                </a:lnTo>
                <a:cubicBezTo>
                  <a:pt x="8081028" y="4482660"/>
                  <a:pt x="8113199" y="4450489"/>
                  <a:pt x="8158006" y="4450489"/>
                </a:cubicBezTo>
                <a:close/>
                <a:moveTo>
                  <a:pt x="4671435" y="4444448"/>
                </a:moveTo>
                <a:lnTo>
                  <a:pt x="4870836" y="4444448"/>
                </a:lnTo>
                <a:lnTo>
                  <a:pt x="5193471" y="4444448"/>
                </a:lnTo>
                <a:lnTo>
                  <a:pt x="5193471" y="4471594"/>
                </a:lnTo>
                <a:cubicBezTo>
                  <a:pt x="5193471" y="4516400"/>
                  <a:pt x="5161299" y="4548572"/>
                  <a:pt x="5116493" y="4548572"/>
                </a:cubicBezTo>
                <a:lnTo>
                  <a:pt x="4594459" y="4548572"/>
                </a:lnTo>
                <a:lnTo>
                  <a:pt x="4594459" y="4734735"/>
                </a:lnTo>
                <a:lnTo>
                  <a:pt x="4592263" y="4734735"/>
                </a:lnTo>
                <a:lnTo>
                  <a:pt x="4592263" y="4778586"/>
                </a:lnTo>
                <a:cubicBezTo>
                  <a:pt x="4592263" y="4808245"/>
                  <a:pt x="4570815" y="4830329"/>
                  <a:pt x="4541794" y="4830329"/>
                </a:cubicBezTo>
                <a:lnTo>
                  <a:pt x="4503925" y="4830329"/>
                </a:lnTo>
                <a:lnTo>
                  <a:pt x="4503925" y="4644166"/>
                </a:lnTo>
                <a:lnTo>
                  <a:pt x="4506118" y="4644166"/>
                </a:lnTo>
                <a:lnTo>
                  <a:pt x="4506118" y="4600315"/>
                </a:lnTo>
                <a:cubicBezTo>
                  <a:pt x="4506118" y="4570657"/>
                  <a:pt x="4527566" y="4548572"/>
                  <a:pt x="4556589" y="4548572"/>
                </a:cubicBezTo>
                <a:lnTo>
                  <a:pt x="4594458" y="4548572"/>
                </a:lnTo>
                <a:lnTo>
                  <a:pt x="4594458" y="4521426"/>
                </a:lnTo>
                <a:cubicBezTo>
                  <a:pt x="4594458" y="4476619"/>
                  <a:pt x="4626628" y="4444448"/>
                  <a:pt x="4671435" y="4444448"/>
                </a:cubicBezTo>
                <a:close/>
                <a:moveTo>
                  <a:pt x="7353577" y="4361801"/>
                </a:moveTo>
                <a:lnTo>
                  <a:pt x="7391446" y="4361801"/>
                </a:lnTo>
                <a:lnTo>
                  <a:pt x="7391446" y="4547963"/>
                </a:lnTo>
                <a:lnTo>
                  <a:pt x="7389252" y="4547963"/>
                </a:lnTo>
                <a:lnTo>
                  <a:pt x="7389252" y="4591814"/>
                </a:lnTo>
                <a:cubicBezTo>
                  <a:pt x="7389252" y="4621473"/>
                  <a:pt x="7367804" y="4643558"/>
                  <a:pt x="7338783" y="4643558"/>
                </a:cubicBezTo>
                <a:lnTo>
                  <a:pt x="7300913" y="4643558"/>
                </a:lnTo>
                <a:lnTo>
                  <a:pt x="7300913" y="4457394"/>
                </a:lnTo>
                <a:lnTo>
                  <a:pt x="7303107" y="4457394"/>
                </a:lnTo>
                <a:lnTo>
                  <a:pt x="7303107" y="4413544"/>
                </a:lnTo>
                <a:cubicBezTo>
                  <a:pt x="7303107" y="4383885"/>
                  <a:pt x="7324555" y="4361801"/>
                  <a:pt x="7353577" y="4361801"/>
                </a:cubicBezTo>
                <a:close/>
                <a:moveTo>
                  <a:pt x="9664334" y="4358116"/>
                </a:moveTo>
                <a:lnTo>
                  <a:pt x="10017689" y="4358116"/>
                </a:lnTo>
                <a:lnTo>
                  <a:pt x="10017689" y="4385262"/>
                </a:lnTo>
                <a:cubicBezTo>
                  <a:pt x="10017689" y="4430067"/>
                  <a:pt x="9985518" y="4462239"/>
                  <a:pt x="9940711" y="4462239"/>
                </a:cubicBezTo>
                <a:lnTo>
                  <a:pt x="9759822" y="4462239"/>
                </a:lnTo>
                <a:lnTo>
                  <a:pt x="9759822" y="4462522"/>
                </a:lnTo>
                <a:lnTo>
                  <a:pt x="9406466" y="4462522"/>
                </a:lnTo>
                <a:lnTo>
                  <a:pt x="9406466" y="4435377"/>
                </a:lnTo>
                <a:cubicBezTo>
                  <a:pt x="9406466" y="4390570"/>
                  <a:pt x="9438637" y="4358398"/>
                  <a:pt x="9483444" y="4358398"/>
                </a:cubicBezTo>
                <a:lnTo>
                  <a:pt x="9664334" y="4358398"/>
                </a:lnTo>
                <a:close/>
                <a:moveTo>
                  <a:pt x="6034651" y="4351006"/>
                </a:moveTo>
                <a:lnTo>
                  <a:pt x="6234051" y="4351006"/>
                </a:lnTo>
                <a:cubicBezTo>
                  <a:pt x="6238050" y="4351006"/>
                  <a:pt x="6241943" y="4351359"/>
                  <a:pt x="6245730" y="4351855"/>
                </a:cubicBezTo>
                <a:lnTo>
                  <a:pt x="6245730" y="4351006"/>
                </a:lnTo>
                <a:lnTo>
                  <a:pt x="6599086" y="4351006"/>
                </a:lnTo>
                <a:lnTo>
                  <a:pt x="6599086" y="4378152"/>
                </a:lnTo>
                <a:cubicBezTo>
                  <a:pt x="6599086" y="4422957"/>
                  <a:pt x="6566914" y="4455129"/>
                  <a:pt x="6522108" y="4455129"/>
                </a:cubicBezTo>
                <a:lnTo>
                  <a:pt x="6322708" y="4455129"/>
                </a:lnTo>
                <a:cubicBezTo>
                  <a:pt x="6318709" y="4455129"/>
                  <a:pt x="6314816" y="4454775"/>
                  <a:pt x="6311029" y="4454279"/>
                </a:cubicBezTo>
                <a:lnTo>
                  <a:pt x="6311029" y="4455129"/>
                </a:lnTo>
                <a:lnTo>
                  <a:pt x="5957673" y="4455129"/>
                </a:lnTo>
                <a:lnTo>
                  <a:pt x="5957673" y="4427983"/>
                </a:lnTo>
                <a:cubicBezTo>
                  <a:pt x="5957673" y="4383176"/>
                  <a:pt x="5989845" y="4351006"/>
                  <a:pt x="6034651" y="4351006"/>
                </a:cubicBezTo>
                <a:close/>
                <a:moveTo>
                  <a:pt x="2529359" y="4348112"/>
                </a:moveTo>
                <a:lnTo>
                  <a:pt x="2567228" y="4348112"/>
                </a:lnTo>
                <a:lnTo>
                  <a:pt x="2567228" y="4534273"/>
                </a:lnTo>
                <a:lnTo>
                  <a:pt x="2565034" y="4534273"/>
                </a:lnTo>
                <a:lnTo>
                  <a:pt x="2565034" y="4578124"/>
                </a:lnTo>
                <a:cubicBezTo>
                  <a:pt x="2565034" y="4607782"/>
                  <a:pt x="2543586" y="4629867"/>
                  <a:pt x="2514564" y="4629867"/>
                </a:cubicBezTo>
                <a:lnTo>
                  <a:pt x="2476694" y="4629867"/>
                </a:lnTo>
                <a:lnTo>
                  <a:pt x="2476694" y="4443704"/>
                </a:lnTo>
                <a:lnTo>
                  <a:pt x="2478889" y="4443704"/>
                </a:lnTo>
                <a:lnTo>
                  <a:pt x="2478889" y="4399854"/>
                </a:lnTo>
                <a:cubicBezTo>
                  <a:pt x="2478889" y="4370196"/>
                  <a:pt x="2500336" y="4348112"/>
                  <a:pt x="2529359" y="4348112"/>
                </a:cubicBezTo>
                <a:close/>
                <a:moveTo>
                  <a:pt x="3854797" y="4256020"/>
                </a:moveTo>
                <a:lnTo>
                  <a:pt x="3892666" y="4256020"/>
                </a:lnTo>
                <a:lnTo>
                  <a:pt x="3892666" y="4442184"/>
                </a:lnTo>
                <a:lnTo>
                  <a:pt x="3890472" y="4442184"/>
                </a:lnTo>
                <a:lnTo>
                  <a:pt x="3890472" y="4486034"/>
                </a:lnTo>
                <a:cubicBezTo>
                  <a:pt x="3890472" y="4515693"/>
                  <a:pt x="3869024" y="4537777"/>
                  <a:pt x="3840001" y="4537777"/>
                </a:cubicBezTo>
                <a:lnTo>
                  <a:pt x="3802132" y="4537777"/>
                </a:lnTo>
                <a:lnTo>
                  <a:pt x="3802132" y="4351615"/>
                </a:lnTo>
                <a:lnTo>
                  <a:pt x="3804327" y="4351615"/>
                </a:lnTo>
                <a:lnTo>
                  <a:pt x="3804327" y="4307763"/>
                </a:lnTo>
                <a:cubicBezTo>
                  <a:pt x="3804327" y="4278107"/>
                  <a:pt x="3825775" y="4256020"/>
                  <a:pt x="3854797" y="4256020"/>
                </a:cubicBezTo>
                <a:close/>
                <a:moveTo>
                  <a:pt x="2644206" y="4243988"/>
                </a:moveTo>
                <a:lnTo>
                  <a:pt x="2843605" y="4243988"/>
                </a:lnTo>
                <a:cubicBezTo>
                  <a:pt x="2847853" y="4243988"/>
                  <a:pt x="2851922" y="4244341"/>
                  <a:pt x="2855921" y="4244908"/>
                </a:cubicBezTo>
                <a:lnTo>
                  <a:pt x="3070081" y="4244908"/>
                </a:lnTo>
                <a:lnTo>
                  <a:pt x="3070081" y="4272055"/>
                </a:lnTo>
                <a:cubicBezTo>
                  <a:pt x="3070081" y="4316860"/>
                  <a:pt x="3037908" y="4349032"/>
                  <a:pt x="2993102" y="4349032"/>
                </a:cubicBezTo>
                <a:lnTo>
                  <a:pt x="2793702" y="4349032"/>
                </a:lnTo>
                <a:cubicBezTo>
                  <a:pt x="2789456" y="4349032"/>
                  <a:pt x="2785386" y="4348679"/>
                  <a:pt x="2781386" y="4348112"/>
                </a:cubicBezTo>
                <a:lnTo>
                  <a:pt x="2567228" y="4348112"/>
                </a:lnTo>
                <a:lnTo>
                  <a:pt x="2567228" y="4320965"/>
                </a:lnTo>
                <a:cubicBezTo>
                  <a:pt x="2567228" y="4276160"/>
                  <a:pt x="2599398" y="4243988"/>
                  <a:pt x="2644206" y="4243988"/>
                </a:cubicBezTo>
                <a:close/>
                <a:moveTo>
                  <a:pt x="8636580" y="4169688"/>
                </a:moveTo>
                <a:lnTo>
                  <a:pt x="8674449" y="4169688"/>
                </a:lnTo>
                <a:lnTo>
                  <a:pt x="8674449" y="4355851"/>
                </a:lnTo>
                <a:lnTo>
                  <a:pt x="8672255" y="4355851"/>
                </a:lnTo>
                <a:lnTo>
                  <a:pt x="8672255" y="4399701"/>
                </a:lnTo>
                <a:cubicBezTo>
                  <a:pt x="8672255" y="4429360"/>
                  <a:pt x="8650807" y="4451444"/>
                  <a:pt x="8621786" y="4451444"/>
                </a:cubicBezTo>
                <a:lnTo>
                  <a:pt x="8583916" y="4451444"/>
                </a:lnTo>
                <a:lnTo>
                  <a:pt x="8583916" y="4265282"/>
                </a:lnTo>
                <a:lnTo>
                  <a:pt x="8586111" y="4265282"/>
                </a:lnTo>
                <a:lnTo>
                  <a:pt x="8586111" y="4221431"/>
                </a:lnTo>
                <a:cubicBezTo>
                  <a:pt x="8586111" y="4191773"/>
                  <a:pt x="8607558" y="4169688"/>
                  <a:pt x="8636580" y="4169688"/>
                </a:cubicBezTo>
                <a:close/>
                <a:moveTo>
                  <a:pt x="5246134" y="4162692"/>
                </a:moveTo>
                <a:lnTo>
                  <a:pt x="5284003" y="4162692"/>
                </a:lnTo>
                <a:lnTo>
                  <a:pt x="5284003" y="4348855"/>
                </a:lnTo>
                <a:lnTo>
                  <a:pt x="5281810" y="4348855"/>
                </a:lnTo>
                <a:lnTo>
                  <a:pt x="5281810" y="4392705"/>
                </a:lnTo>
                <a:cubicBezTo>
                  <a:pt x="5281810" y="4422365"/>
                  <a:pt x="5260362" y="4444448"/>
                  <a:pt x="5231339" y="4444448"/>
                </a:cubicBezTo>
                <a:lnTo>
                  <a:pt x="5193471" y="4444448"/>
                </a:lnTo>
                <a:lnTo>
                  <a:pt x="5193471" y="4258287"/>
                </a:lnTo>
                <a:lnTo>
                  <a:pt x="5195665" y="4258287"/>
                </a:lnTo>
                <a:lnTo>
                  <a:pt x="5195665" y="4214435"/>
                </a:lnTo>
                <a:cubicBezTo>
                  <a:pt x="5195665" y="4184776"/>
                  <a:pt x="5217113" y="4162692"/>
                  <a:pt x="5246134" y="4162692"/>
                </a:cubicBezTo>
                <a:close/>
                <a:moveTo>
                  <a:pt x="4150533" y="4151614"/>
                </a:moveTo>
                <a:lnTo>
                  <a:pt x="4503888" y="4151614"/>
                </a:lnTo>
                <a:lnTo>
                  <a:pt x="4503888" y="4178761"/>
                </a:lnTo>
                <a:cubicBezTo>
                  <a:pt x="4503888" y="4223567"/>
                  <a:pt x="4471718" y="4255738"/>
                  <a:pt x="4426910" y="4255738"/>
                </a:cubicBezTo>
                <a:lnTo>
                  <a:pt x="4246021" y="4255738"/>
                </a:lnTo>
                <a:lnTo>
                  <a:pt x="4246021" y="4256020"/>
                </a:lnTo>
                <a:lnTo>
                  <a:pt x="3892666" y="4256020"/>
                </a:lnTo>
                <a:lnTo>
                  <a:pt x="3892666" y="4228875"/>
                </a:lnTo>
                <a:cubicBezTo>
                  <a:pt x="3892666" y="4184069"/>
                  <a:pt x="3924836" y="4151897"/>
                  <a:pt x="3969644" y="4151897"/>
                </a:cubicBezTo>
                <a:lnTo>
                  <a:pt x="4150533" y="4151897"/>
                </a:lnTo>
                <a:close/>
                <a:moveTo>
                  <a:pt x="6651785" y="4069284"/>
                </a:moveTo>
                <a:lnTo>
                  <a:pt x="6689654" y="4069284"/>
                </a:lnTo>
                <a:lnTo>
                  <a:pt x="6689654" y="4255448"/>
                </a:lnTo>
                <a:lnTo>
                  <a:pt x="6687460" y="4255448"/>
                </a:lnTo>
                <a:lnTo>
                  <a:pt x="6687460" y="4299299"/>
                </a:lnTo>
                <a:cubicBezTo>
                  <a:pt x="6687460" y="4328958"/>
                  <a:pt x="6666012" y="4351042"/>
                  <a:pt x="6636991" y="4351042"/>
                </a:cubicBezTo>
                <a:lnTo>
                  <a:pt x="6599121" y="4351042"/>
                </a:lnTo>
                <a:lnTo>
                  <a:pt x="6599121" y="4164879"/>
                </a:lnTo>
                <a:lnTo>
                  <a:pt x="6601315" y="4164879"/>
                </a:lnTo>
                <a:lnTo>
                  <a:pt x="6601315" y="4121029"/>
                </a:lnTo>
                <a:cubicBezTo>
                  <a:pt x="6601315" y="4091369"/>
                  <a:pt x="6622763" y="4069284"/>
                  <a:pt x="6651785" y="4069284"/>
                </a:cubicBezTo>
                <a:close/>
                <a:moveTo>
                  <a:pt x="8751463" y="4065528"/>
                </a:moveTo>
                <a:lnTo>
                  <a:pt x="8950863" y="4065528"/>
                </a:lnTo>
                <a:cubicBezTo>
                  <a:pt x="8954862" y="4065528"/>
                  <a:pt x="8958755" y="4065883"/>
                  <a:pt x="8962542" y="4066377"/>
                </a:cubicBezTo>
                <a:lnTo>
                  <a:pt x="8962542" y="4065528"/>
                </a:lnTo>
                <a:lnTo>
                  <a:pt x="9315898" y="4065528"/>
                </a:lnTo>
                <a:lnTo>
                  <a:pt x="9315898" y="4092674"/>
                </a:lnTo>
                <a:cubicBezTo>
                  <a:pt x="9315898" y="4137481"/>
                  <a:pt x="9283726" y="4169653"/>
                  <a:pt x="9238920" y="4169653"/>
                </a:cubicBezTo>
                <a:lnTo>
                  <a:pt x="9039520" y="4169653"/>
                </a:lnTo>
                <a:cubicBezTo>
                  <a:pt x="9035521" y="4169653"/>
                  <a:pt x="9031628" y="4169298"/>
                  <a:pt x="9027841" y="4168802"/>
                </a:cubicBezTo>
                <a:lnTo>
                  <a:pt x="9027841" y="4169653"/>
                </a:lnTo>
                <a:lnTo>
                  <a:pt x="8674485" y="4169653"/>
                </a:lnTo>
                <a:lnTo>
                  <a:pt x="8674485" y="4142507"/>
                </a:lnTo>
                <a:cubicBezTo>
                  <a:pt x="8674485" y="4097700"/>
                  <a:pt x="8706657" y="4065528"/>
                  <a:pt x="8751463" y="4065528"/>
                </a:cubicBezTo>
                <a:close/>
                <a:moveTo>
                  <a:pt x="5513750" y="4058170"/>
                </a:moveTo>
                <a:lnTo>
                  <a:pt x="5867106" y="4058170"/>
                </a:lnTo>
                <a:lnTo>
                  <a:pt x="5867106" y="4085317"/>
                </a:lnTo>
                <a:cubicBezTo>
                  <a:pt x="5867106" y="4130123"/>
                  <a:pt x="5834933" y="4162294"/>
                  <a:pt x="5790127" y="4162294"/>
                </a:cubicBezTo>
                <a:lnTo>
                  <a:pt x="5637395" y="4162294"/>
                </a:lnTo>
                <a:lnTo>
                  <a:pt x="5637395" y="4162692"/>
                </a:lnTo>
                <a:lnTo>
                  <a:pt x="5284040" y="4162692"/>
                </a:lnTo>
                <a:lnTo>
                  <a:pt x="5284040" y="4135547"/>
                </a:lnTo>
                <a:cubicBezTo>
                  <a:pt x="5284040" y="4090738"/>
                  <a:pt x="5316210" y="4058568"/>
                  <a:pt x="5361018" y="4058568"/>
                </a:cubicBezTo>
                <a:lnTo>
                  <a:pt x="5513750" y="4058568"/>
                </a:lnTo>
                <a:close/>
                <a:moveTo>
                  <a:pt x="8043159" y="3975956"/>
                </a:moveTo>
                <a:lnTo>
                  <a:pt x="8081028" y="3975956"/>
                </a:lnTo>
                <a:lnTo>
                  <a:pt x="8081028" y="4162117"/>
                </a:lnTo>
                <a:lnTo>
                  <a:pt x="8078834" y="4162117"/>
                </a:lnTo>
                <a:lnTo>
                  <a:pt x="8078834" y="4205969"/>
                </a:lnTo>
                <a:cubicBezTo>
                  <a:pt x="8078834" y="4235627"/>
                  <a:pt x="8057386" y="4257711"/>
                  <a:pt x="8028365" y="4257711"/>
                </a:cubicBezTo>
                <a:lnTo>
                  <a:pt x="7990495" y="4257711"/>
                </a:lnTo>
                <a:lnTo>
                  <a:pt x="7990495" y="4284822"/>
                </a:lnTo>
                <a:cubicBezTo>
                  <a:pt x="7990495" y="4329628"/>
                  <a:pt x="7958324" y="4361801"/>
                  <a:pt x="7913517" y="4361801"/>
                </a:cubicBezTo>
                <a:lnTo>
                  <a:pt x="7391482" y="4361801"/>
                </a:lnTo>
                <a:lnTo>
                  <a:pt x="7391482" y="4334654"/>
                </a:lnTo>
                <a:cubicBezTo>
                  <a:pt x="7391482" y="4289847"/>
                  <a:pt x="7423654" y="4257677"/>
                  <a:pt x="7468460" y="4257677"/>
                </a:cubicBezTo>
                <a:lnTo>
                  <a:pt x="7667860" y="4257677"/>
                </a:lnTo>
                <a:lnTo>
                  <a:pt x="7990495" y="4257677"/>
                </a:lnTo>
                <a:lnTo>
                  <a:pt x="7990495" y="4071550"/>
                </a:lnTo>
                <a:lnTo>
                  <a:pt x="7992689" y="4071550"/>
                </a:lnTo>
                <a:lnTo>
                  <a:pt x="7992689" y="4027699"/>
                </a:lnTo>
                <a:cubicBezTo>
                  <a:pt x="7992689" y="3998040"/>
                  <a:pt x="8014137" y="3975956"/>
                  <a:pt x="8043159" y="3975956"/>
                </a:cubicBezTo>
                <a:close/>
                <a:moveTo>
                  <a:pt x="10185236" y="3972235"/>
                </a:moveTo>
                <a:lnTo>
                  <a:pt x="10228306" y="3972235"/>
                </a:lnTo>
                <a:lnTo>
                  <a:pt x="10228306" y="4076359"/>
                </a:lnTo>
                <a:lnTo>
                  <a:pt x="10108259" y="4076359"/>
                </a:lnTo>
                <a:lnTo>
                  <a:pt x="10108259" y="4262521"/>
                </a:lnTo>
                <a:lnTo>
                  <a:pt x="10106064" y="4262521"/>
                </a:lnTo>
                <a:lnTo>
                  <a:pt x="10106064" y="4306373"/>
                </a:lnTo>
                <a:cubicBezTo>
                  <a:pt x="10106064" y="4336031"/>
                  <a:pt x="10084616" y="4358116"/>
                  <a:pt x="10055595" y="4358116"/>
                </a:cubicBezTo>
                <a:lnTo>
                  <a:pt x="10017725" y="4358116"/>
                </a:lnTo>
                <a:lnTo>
                  <a:pt x="10017725" y="4171952"/>
                </a:lnTo>
                <a:lnTo>
                  <a:pt x="10019919" y="4171952"/>
                </a:lnTo>
                <a:lnTo>
                  <a:pt x="10019919" y="4128103"/>
                </a:lnTo>
                <a:cubicBezTo>
                  <a:pt x="10019919" y="4098444"/>
                  <a:pt x="10041367" y="4076359"/>
                  <a:pt x="10070389" y="4076359"/>
                </a:cubicBezTo>
                <a:lnTo>
                  <a:pt x="10108258" y="4076359"/>
                </a:lnTo>
                <a:lnTo>
                  <a:pt x="10108258" y="4049213"/>
                </a:lnTo>
                <a:cubicBezTo>
                  <a:pt x="10108258" y="4004408"/>
                  <a:pt x="10140429" y="3972235"/>
                  <a:pt x="10185236" y="3972235"/>
                </a:cubicBezTo>
                <a:close/>
                <a:moveTo>
                  <a:pt x="6947522" y="3964843"/>
                </a:moveTo>
                <a:lnTo>
                  <a:pt x="7300877" y="3964843"/>
                </a:lnTo>
                <a:lnTo>
                  <a:pt x="7300877" y="3991988"/>
                </a:lnTo>
                <a:cubicBezTo>
                  <a:pt x="7300877" y="4036795"/>
                  <a:pt x="7268706" y="4068965"/>
                  <a:pt x="7223899" y="4068965"/>
                </a:cubicBezTo>
                <a:lnTo>
                  <a:pt x="7043010" y="4068965"/>
                </a:lnTo>
                <a:lnTo>
                  <a:pt x="7043010" y="4069250"/>
                </a:lnTo>
                <a:lnTo>
                  <a:pt x="6689654" y="4069250"/>
                </a:lnTo>
                <a:lnTo>
                  <a:pt x="6689654" y="4042103"/>
                </a:lnTo>
                <a:cubicBezTo>
                  <a:pt x="6689654" y="3997296"/>
                  <a:pt x="6721826" y="3965126"/>
                  <a:pt x="6766632" y="3965126"/>
                </a:cubicBezTo>
                <a:lnTo>
                  <a:pt x="6947522" y="3965126"/>
                </a:lnTo>
                <a:close/>
                <a:moveTo>
                  <a:pt x="3122780" y="3963187"/>
                </a:moveTo>
                <a:lnTo>
                  <a:pt x="3160649" y="3963187"/>
                </a:lnTo>
                <a:lnTo>
                  <a:pt x="3160649" y="4149348"/>
                </a:lnTo>
                <a:lnTo>
                  <a:pt x="3158455" y="4149348"/>
                </a:lnTo>
                <a:lnTo>
                  <a:pt x="3158455" y="4193200"/>
                </a:lnTo>
                <a:cubicBezTo>
                  <a:pt x="3158455" y="4222858"/>
                  <a:pt x="3137007" y="4244943"/>
                  <a:pt x="3107986" y="4244943"/>
                </a:cubicBezTo>
                <a:lnTo>
                  <a:pt x="3070115" y="4244943"/>
                </a:lnTo>
                <a:lnTo>
                  <a:pt x="3070115" y="4058781"/>
                </a:lnTo>
                <a:lnTo>
                  <a:pt x="3072311" y="4058781"/>
                </a:lnTo>
                <a:lnTo>
                  <a:pt x="3072311" y="4014930"/>
                </a:lnTo>
                <a:cubicBezTo>
                  <a:pt x="3072311" y="3985271"/>
                  <a:pt x="3093757" y="3963187"/>
                  <a:pt x="3122780" y="3963187"/>
                </a:cubicBezTo>
                <a:close/>
                <a:moveTo>
                  <a:pt x="8158006" y="3871832"/>
                </a:moveTo>
                <a:lnTo>
                  <a:pt x="8357406" y="3871832"/>
                </a:lnTo>
                <a:cubicBezTo>
                  <a:pt x="8361653" y="3871832"/>
                  <a:pt x="8365723" y="3872185"/>
                  <a:pt x="8369722" y="3872752"/>
                </a:cubicBezTo>
                <a:lnTo>
                  <a:pt x="8583881" y="3872752"/>
                </a:lnTo>
                <a:lnTo>
                  <a:pt x="8583881" y="3899897"/>
                </a:lnTo>
                <a:cubicBezTo>
                  <a:pt x="8583881" y="3944704"/>
                  <a:pt x="8551709" y="3976876"/>
                  <a:pt x="8506902" y="3976876"/>
                </a:cubicBezTo>
                <a:lnTo>
                  <a:pt x="8307503" y="3976876"/>
                </a:lnTo>
                <a:cubicBezTo>
                  <a:pt x="8303256" y="3976876"/>
                  <a:pt x="8299186" y="3976520"/>
                  <a:pt x="8295186" y="3975956"/>
                </a:cubicBezTo>
                <a:lnTo>
                  <a:pt x="8081028" y="3975956"/>
                </a:lnTo>
                <a:lnTo>
                  <a:pt x="8081028" y="3948809"/>
                </a:lnTo>
                <a:cubicBezTo>
                  <a:pt x="8081028" y="3904002"/>
                  <a:pt x="8113199" y="3871832"/>
                  <a:pt x="8158006" y="3871832"/>
                </a:cubicBezTo>
                <a:close/>
                <a:moveTo>
                  <a:pt x="3237663" y="3859026"/>
                </a:moveTo>
                <a:lnTo>
                  <a:pt x="3437063" y="3859026"/>
                </a:lnTo>
                <a:cubicBezTo>
                  <a:pt x="3441061" y="3859026"/>
                  <a:pt x="3444955" y="3859382"/>
                  <a:pt x="3448742" y="3859876"/>
                </a:cubicBezTo>
                <a:lnTo>
                  <a:pt x="3448742" y="3859026"/>
                </a:lnTo>
                <a:lnTo>
                  <a:pt x="3802098" y="3859026"/>
                </a:lnTo>
                <a:lnTo>
                  <a:pt x="3802098" y="3886173"/>
                </a:lnTo>
                <a:cubicBezTo>
                  <a:pt x="3802098" y="3930980"/>
                  <a:pt x="3769925" y="3963150"/>
                  <a:pt x="3725120" y="3963150"/>
                </a:cubicBezTo>
                <a:lnTo>
                  <a:pt x="3525720" y="3963150"/>
                </a:lnTo>
                <a:cubicBezTo>
                  <a:pt x="3521720" y="3963150"/>
                  <a:pt x="3517828" y="3962797"/>
                  <a:pt x="3514041" y="3962301"/>
                </a:cubicBezTo>
                <a:lnTo>
                  <a:pt x="3514041" y="3963150"/>
                </a:lnTo>
                <a:lnTo>
                  <a:pt x="3160685" y="3963150"/>
                </a:lnTo>
                <a:lnTo>
                  <a:pt x="3160685" y="3936006"/>
                </a:lnTo>
                <a:cubicBezTo>
                  <a:pt x="3160685" y="3891198"/>
                  <a:pt x="3192856" y="3859026"/>
                  <a:pt x="3237663" y="3859026"/>
                </a:cubicBezTo>
                <a:close/>
                <a:moveTo>
                  <a:pt x="9368597" y="3783806"/>
                </a:moveTo>
                <a:lnTo>
                  <a:pt x="9406466" y="3783806"/>
                </a:lnTo>
                <a:lnTo>
                  <a:pt x="9406466" y="3969970"/>
                </a:lnTo>
                <a:lnTo>
                  <a:pt x="9404272" y="3969970"/>
                </a:lnTo>
                <a:lnTo>
                  <a:pt x="9404272" y="4013822"/>
                </a:lnTo>
                <a:cubicBezTo>
                  <a:pt x="9404272" y="4043480"/>
                  <a:pt x="9382824" y="4065564"/>
                  <a:pt x="9353802" y="4065564"/>
                </a:cubicBezTo>
                <a:lnTo>
                  <a:pt x="9315933" y="4065564"/>
                </a:lnTo>
                <a:lnTo>
                  <a:pt x="9315933" y="3879401"/>
                </a:lnTo>
                <a:lnTo>
                  <a:pt x="9318127" y="3879401"/>
                </a:lnTo>
                <a:lnTo>
                  <a:pt x="9318127" y="3835549"/>
                </a:lnTo>
                <a:cubicBezTo>
                  <a:pt x="9318127" y="3805893"/>
                  <a:pt x="9339575" y="3783806"/>
                  <a:pt x="9368597" y="3783806"/>
                </a:cubicBezTo>
                <a:close/>
                <a:moveTo>
                  <a:pt x="5919804" y="3776414"/>
                </a:moveTo>
                <a:lnTo>
                  <a:pt x="5957673" y="3776414"/>
                </a:lnTo>
                <a:lnTo>
                  <a:pt x="5957673" y="3962577"/>
                </a:lnTo>
                <a:lnTo>
                  <a:pt x="5955479" y="3962577"/>
                </a:lnTo>
                <a:lnTo>
                  <a:pt x="5955479" y="4006429"/>
                </a:lnTo>
                <a:cubicBezTo>
                  <a:pt x="5955479" y="4036088"/>
                  <a:pt x="5934031" y="4058170"/>
                  <a:pt x="5905010" y="4058170"/>
                </a:cubicBezTo>
                <a:lnTo>
                  <a:pt x="5867140" y="4058170"/>
                </a:lnTo>
                <a:lnTo>
                  <a:pt x="5867140" y="3872008"/>
                </a:lnTo>
                <a:lnTo>
                  <a:pt x="5869335" y="3872008"/>
                </a:lnTo>
                <a:lnTo>
                  <a:pt x="5869335" y="3828157"/>
                </a:lnTo>
                <a:cubicBezTo>
                  <a:pt x="5869335" y="3798500"/>
                  <a:pt x="5890783" y="3776414"/>
                  <a:pt x="5919804" y="3776414"/>
                </a:cubicBezTo>
                <a:close/>
                <a:moveTo>
                  <a:pt x="4671435" y="3765732"/>
                </a:moveTo>
                <a:lnTo>
                  <a:pt x="4870836" y="3765732"/>
                </a:lnTo>
                <a:lnTo>
                  <a:pt x="5193471" y="3765732"/>
                </a:lnTo>
                <a:lnTo>
                  <a:pt x="5193471" y="3792879"/>
                </a:lnTo>
                <a:cubicBezTo>
                  <a:pt x="5193471" y="3837686"/>
                  <a:pt x="5161299" y="3869856"/>
                  <a:pt x="5116493" y="3869856"/>
                </a:cubicBezTo>
                <a:lnTo>
                  <a:pt x="4594459" y="3869856"/>
                </a:lnTo>
                <a:lnTo>
                  <a:pt x="4594459" y="4056019"/>
                </a:lnTo>
                <a:lnTo>
                  <a:pt x="4592263" y="4056019"/>
                </a:lnTo>
                <a:lnTo>
                  <a:pt x="4592263" y="4099871"/>
                </a:lnTo>
                <a:cubicBezTo>
                  <a:pt x="4592263" y="4129530"/>
                  <a:pt x="4570815" y="4151614"/>
                  <a:pt x="4541794" y="4151614"/>
                </a:cubicBezTo>
                <a:lnTo>
                  <a:pt x="4503925" y="4151614"/>
                </a:lnTo>
                <a:lnTo>
                  <a:pt x="4503925" y="3965451"/>
                </a:lnTo>
                <a:lnTo>
                  <a:pt x="4506118" y="3965451"/>
                </a:lnTo>
                <a:lnTo>
                  <a:pt x="4506118" y="3921599"/>
                </a:lnTo>
                <a:cubicBezTo>
                  <a:pt x="4506118" y="3891943"/>
                  <a:pt x="4527566" y="3869856"/>
                  <a:pt x="4556589" y="3869856"/>
                </a:cubicBezTo>
                <a:lnTo>
                  <a:pt x="4594458" y="3869856"/>
                </a:lnTo>
                <a:lnTo>
                  <a:pt x="4594458" y="3842712"/>
                </a:lnTo>
                <a:cubicBezTo>
                  <a:pt x="4594458" y="3797905"/>
                  <a:pt x="4626628" y="3765732"/>
                  <a:pt x="4671435" y="3765732"/>
                </a:cubicBezTo>
                <a:close/>
                <a:moveTo>
                  <a:pt x="7353577" y="3683085"/>
                </a:moveTo>
                <a:lnTo>
                  <a:pt x="7391446" y="3683085"/>
                </a:lnTo>
                <a:lnTo>
                  <a:pt x="7391446" y="3869249"/>
                </a:lnTo>
                <a:lnTo>
                  <a:pt x="7389252" y="3869249"/>
                </a:lnTo>
                <a:lnTo>
                  <a:pt x="7389252" y="3913100"/>
                </a:lnTo>
                <a:cubicBezTo>
                  <a:pt x="7389252" y="3942759"/>
                  <a:pt x="7367804" y="3964843"/>
                  <a:pt x="7338783" y="3964843"/>
                </a:cubicBezTo>
                <a:lnTo>
                  <a:pt x="7300913" y="3964843"/>
                </a:lnTo>
                <a:lnTo>
                  <a:pt x="7300913" y="3778678"/>
                </a:lnTo>
                <a:lnTo>
                  <a:pt x="7303107" y="3778678"/>
                </a:lnTo>
                <a:lnTo>
                  <a:pt x="7303107" y="3734828"/>
                </a:lnTo>
                <a:cubicBezTo>
                  <a:pt x="7303107" y="3705170"/>
                  <a:pt x="7324555" y="3683085"/>
                  <a:pt x="7353577" y="3683085"/>
                </a:cubicBezTo>
                <a:close/>
                <a:moveTo>
                  <a:pt x="9664334" y="3679400"/>
                </a:moveTo>
                <a:lnTo>
                  <a:pt x="10017689" y="3679400"/>
                </a:lnTo>
                <a:lnTo>
                  <a:pt x="10017689" y="3706546"/>
                </a:lnTo>
                <a:cubicBezTo>
                  <a:pt x="10017689" y="3751351"/>
                  <a:pt x="9985518" y="3783524"/>
                  <a:pt x="9940711" y="3783524"/>
                </a:cubicBezTo>
                <a:lnTo>
                  <a:pt x="9759822" y="3783524"/>
                </a:lnTo>
                <a:lnTo>
                  <a:pt x="9759822" y="3783806"/>
                </a:lnTo>
                <a:lnTo>
                  <a:pt x="9406466" y="3783806"/>
                </a:lnTo>
                <a:lnTo>
                  <a:pt x="9406466" y="3756661"/>
                </a:lnTo>
                <a:cubicBezTo>
                  <a:pt x="9406466" y="3711855"/>
                  <a:pt x="9438637" y="3679682"/>
                  <a:pt x="9483444" y="3679682"/>
                </a:cubicBezTo>
                <a:lnTo>
                  <a:pt x="9664334" y="3679682"/>
                </a:lnTo>
                <a:close/>
                <a:moveTo>
                  <a:pt x="6034651" y="3672290"/>
                </a:moveTo>
                <a:lnTo>
                  <a:pt x="6234051" y="3672290"/>
                </a:lnTo>
                <a:cubicBezTo>
                  <a:pt x="6238050" y="3672290"/>
                  <a:pt x="6241943" y="3672644"/>
                  <a:pt x="6245730" y="3673139"/>
                </a:cubicBezTo>
                <a:lnTo>
                  <a:pt x="6245730" y="3672290"/>
                </a:lnTo>
                <a:lnTo>
                  <a:pt x="6599086" y="3672290"/>
                </a:lnTo>
                <a:lnTo>
                  <a:pt x="6599086" y="3699436"/>
                </a:lnTo>
                <a:cubicBezTo>
                  <a:pt x="6599086" y="3744241"/>
                  <a:pt x="6566914" y="3776414"/>
                  <a:pt x="6522108" y="3776414"/>
                </a:cubicBezTo>
                <a:lnTo>
                  <a:pt x="6322708" y="3776414"/>
                </a:lnTo>
                <a:cubicBezTo>
                  <a:pt x="6318709" y="3776414"/>
                  <a:pt x="6314816" y="3776060"/>
                  <a:pt x="6311029" y="3775564"/>
                </a:cubicBezTo>
                <a:lnTo>
                  <a:pt x="6311029" y="3776414"/>
                </a:lnTo>
                <a:lnTo>
                  <a:pt x="5957673" y="3776414"/>
                </a:lnTo>
                <a:lnTo>
                  <a:pt x="5957673" y="3749267"/>
                </a:lnTo>
                <a:cubicBezTo>
                  <a:pt x="5957673" y="3704460"/>
                  <a:pt x="5989845" y="3672290"/>
                  <a:pt x="6034651" y="3672290"/>
                </a:cubicBezTo>
                <a:close/>
                <a:moveTo>
                  <a:pt x="8636580" y="3590994"/>
                </a:moveTo>
                <a:lnTo>
                  <a:pt x="8674449" y="3590994"/>
                </a:lnTo>
                <a:lnTo>
                  <a:pt x="8674449" y="3777157"/>
                </a:lnTo>
                <a:lnTo>
                  <a:pt x="8672255" y="3777157"/>
                </a:lnTo>
                <a:lnTo>
                  <a:pt x="8672255" y="3821009"/>
                </a:lnTo>
                <a:cubicBezTo>
                  <a:pt x="8672255" y="3850668"/>
                  <a:pt x="8650807" y="3872752"/>
                  <a:pt x="8621786" y="3872752"/>
                </a:cubicBezTo>
                <a:lnTo>
                  <a:pt x="8583916" y="3872752"/>
                </a:lnTo>
                <a:lnTo>
                  <a:pt x="8583916" y="3686588"/>
                </a:lnTo>
                <a:lnTo>
                  <a:pt x="8586111" y="3686588"/>
                </a:lnTo>
                <a:lnTo>
                  <a:pt x="8586111" y="3642737"/>
                </a:lnTo>
                <a:cubicBezTo>
                  <a:pt x="8586111" y="3613079"/>
                  <a:pt x="8607558" y="3590994"/>
                  <a:pt x="8636580" y="3590994"/>
                </a:cubicBezTo>
                <a:close/>
                <a:moveTo>
                  <a:pt x="3854797" y="3577305"/>
                </a:moveTo>
                <a:lnTo>
                  <a:pt x="3892666" y="3577305"/>
                </a:lnTo>
                <a:lnTo>
                  <a:pt x="3892666" y="3763468"/>
                </a:lnTo>
                <a:lnTo>
                  <a:pt x="3890472" y="3763468"/>
                </a:lnTo>
                <a:lnTo>
                  <a:pt x="3890472" y="3807318"/>
                </a:lnTo>
                <a:cubicBezTo>
                  <a:pt x="3890472" y="3836978"/>
                  <a:pt x="3869024" y="3859061"/>
                  <a:pt x="3840001" y="3859061"/>
                </a:cubicBezTo>
                <a:lnTo>
                  <a:pt x="3802132" y="3859061"/>
                </a:lnTo>
                <a:lnTo>
                  <a:pt x="3802132" y="3672899"/>
                </a:lnTo>
                <a:lnTo>
                  <a:pt x="3804327" y="3672899"/>
                </a:lnTo>
                <a:lnTo>
                  <a:pt x="3804327" y="3629048"/>
                </a:lnTo>
                <a:cubicBezTo>
                  <a:pt x="3804327" y="3599389"/>
                  <a:pt x="3825775" y="3577305"/>
                  <a:pt x="3854797" y="3577305"/>
                </a:cubicBezTo>
                <a:close/>
                <a:moveTo>
                  <a:pt x="8751463" y="3486870"/>
                </a:moveTo>
                <a:lnTo>
                  <a:pt x="8950863" y="3486870"/>
                </a:lnTo>
                <a:cubicBezTo>
                  <a:pt x="8954862" y="3486870"/>
                  <a:pt x="8958755" y="3487224"/>
                  <a:pt x="8962542" y="3487719"/>
                </a:cubicBezTo>
                <a:lnTo>
                  <a:pt x="8962542" y="3486870"/>
                </a:lnTo>
                <a:lnTo>
                  <a:pt x="9315898" y="3486870"/>
                </a:lnTo>
                <a:lnTo>
                  <a:pt x="9315898" y="3514015"/>
                </a:lnTo>
                <a:cubicBezTo>
                  <a:pt x="9315898" y="3558822"/>
                  <a:pt x="9283726" y="3590994"/>
                  <a:pt x="9238920" y="3590994"/>
                </a:cubicBezTo>
                <a:lnTo>
                  <a:pt x="9039520" y="3590994"/>
                </a:lnTo>
                <a:cubicBezTo>
                  <a:pt x="9035521" y="3590994"/>
                  <a:pt x="9031628" y="3590640"/>
                  <a:pt x="9027841" y="3590145"/>
                </a:cubicBezTo>
                <a:lnTo>
                  <a:pt x="9027841" y="3590994"/>
                </a:lnTo>
                <a:lnTo>
                  <a:pt x="8674485" y="3590994"/>
                </a:lnTo>
                <a:lnTo>
                  <a:pt x="8674485" y="3563847"/>
                </a:lnTo>
                <a:cubicBezTo>
                  <a:pt x="8674485" y="3519040"/>
                  <a:pt x="8706657" y="3486870"/>
                  <a:pt x="8751463" y="3486870"/>
                </a:cubicBezTo>
                <a:close/>
                <a:moveTo>
                  <a:pt x="5246134" y="3483976"/>
                </a:moveTo>
                <a:lnTo>
                  <a:pt x="5284003" y="3483976"/>
                </a:lnTo>
                <a:lnTo>
                  <a:pt x="5284003" y="3670139"/>
                </a:lnTo>
                <a:lnTo>
                  <a:pt x="5281810" y="3670139"/>
                </a:lnTo>
                <a:lnTo>
                  <a:pt x="5281810" y="3713989"/>
                </a:lnTo>
                <a:cubicBezTo>
                  <a:pt x="5281810" y="3743648"/>
                  <a:pt x="5260362" y="3765732"/>
                  <a:pt x="5231339" y="3765732"/>
                </a:cubicBezTo>
                <a:lnTo>
                  <a:pt x="5193471" y="3765732"/>
                </a:lnTo>
                <a:lnTo>
                  <a:pt x="5193471" y="3579570"/>
                </a:lnTo>
                <a:lnTo>
                  <a:pt x="5195665" y="3579570"/>
                </a:lnTo>
                <a:lnTo>
                  <a:pt x="5195665" y="3535719"/>
                </a:lnTo>
                <a:cubicBezTo>
                  <a:pt x="5195665" y="3506061"/>
                  <a:pt x="5217113" y="3483976"/>
                  <a:pt x="5246134" y="3483976"/>
                </a:cubicBezTo>
                <a:close/>
                <a:moveTo>
                  <a:pt x="4150533" y="3472898"/>
                </a:moveTo>
                <a:lnTo>
                  <a:pt x="4503888" y="3472898"/>
                </a:lnTo>
                <a:lnTo>
                  <a:pt x="4503888" y="3500043"/>
                </a:lnTo>
                <a:cubicBezTo>
                  <a:pt x="4503888" y="3544850"/>
                  <a:pt x="4471718" y="3577022"/>
                  <a:pt x="4426910" y="3577022"/>
                </a:cubicBezTo>
                <a:lnTo>
                  <a:pt x="4246021" y="3577022"/>
                </a:lnTo>
                <a:lnTo>
                  <a:pt x="4246021" y="3577305"/>
                </a:lnTo>
                <a:lnTo>
                  <a:pt x="3892666" y="3577305"/>
                </a:lnTo>
                <a:lnTo>
                  <a:pt x="3892666" y="3550158"/>
                </a:lnTo>
                <a:cubicBezTo>
                  <a:pt x="3892666" y="3505353"/>
                  <a:pt x="3924836" y="3473181"/>
                  <a:pt x="3969644" y="3473181"/>
                </a:cubicBezTo>
                <a:lnTo>
                  <a:pt x="4150533" y="3473181"/>
                </a:lnTo>
                <a:close/>
                <a:moveTo>
                  <a:pt x="6651785" y="3390568"/>
                </a:moveTo>
                <a:lnTo>
                  <a:pt x="6689654" y="3390568"/>
                </a:lnTo>
                <a:lnTo>
                  <a:pt x="6689654" y="3576730"/>
                </a:lnTo>
                <a:lnTo>
                  <a:pt x="6687460" y="3576730"/>
                </a:lnTo>
                <a:lnTo>
                  <a:pt x="6687460" y="3620582"/>
                </a:lnTo>
                <a:cubicBezTo>
                  <a:pt x="6687460" y="3650240"/>
                  <a:pt x="6666012" y="3672324"/>
                  <a:pt x="6636991" y="3672324"/>
                </a:cubicBezTo>
                <a:lnTo>
                  <a:pt x="6599121" y="3672324"/>
                </a:lnTo>
                <a:lnTo>
                  <a:pt x="6599121" y="3486161"/>
                </a:lnTo>
                <a:lnTo>
                  <a:pt x="6601315" y="3486161"/>
                </a:lnTo>
                <a:lnTo>
                  <a:pt x="6601315" y="3442311"/>
                </a:lnTo>
                <a:cubicBezTo>
                  <a:pt x="6601315" y="3412653"/>
                  <a:pt x="6622763" y="3390568"/>
                  <a:pt x="6651785" y="3390568"/>
                </a:cubicBezTo>
                <a:close/>
                <a:moveTo>
                  <a:pt x="5513750" y="3379454"/>
                </a:moveTo>
                <a:lnTo>
                  <a:pt x="5867106" y="3379454"/>
                </a:lnTo>
                <a:lnTo>
                  <a:pt x="5867106" y="3406601"/>
                </a:lnTo>
                <a:cubicBezTo>
                  <a:pt x="5867106" y="3451407"/>
                  <a:pt x="5834933" y="3483578"/>
                  <a:pt x="5790127" y="3483578"/>
                </a:cubicBezTo>
                <a:lnTo>
                  <a:pt x="5637395" y="3483578"/>
                </a:lnTo>
                <a:lnTo>
                  <a:pt x="5637395" y="3483976"/>
                </a:lnTo>
                <a:lnTo>
                  <a:pt x="5284040" y="3483976"/>
                </a:lnTo>
                <a:lnTo>
                  <a:pt x="5284040" y="3456829"/>
                </a:lnTo>
                <a:cubicBezTo>
                  <a:pt x="5284040" y="3412022"/>
                  <a:pt x="5316210" y="3379852"/>
                  <a:pt x="5361018" y="3379852"/>
                </a:cubicBezTo>
                <a:lnTo>
                  <a:pt x="5513750" y="3379852"/>
                </a:lnTo>
                <a:close/>
                <a:moveTo>
                  <a:pt x="8043159" y="3297238"/>
                </a:moveTo>
                <a:lnTo>
                  <a:pt x="8081028" y="3297238"/>
                </a:lnTo>
                <a:lnTo>
                  <a:pt x="8081028" y="3483401"/>
                </a:lnTo>
                <a:lnTo>
                  <a:pt x="8078834" y="3483401"/>
                </a:lnTo>
                <a:lnTo>
                  <a:pt x="8078834" y="3527253"/>
                </a:lnTo>
                <a:cubicBezTo>
                  <a:pt x="8078834" y="3556912"/>
                  <a:pt x="8057386" y="3578996"/>
                  <a:pt x="8028365" y="3578996"/>
                </a:cubicBezTo>
                <a:lnTo>
                  <a:pt x="7990495" y="3578996"/>
                </a:lnTo>
                <a:lnTo>
                  <a:pt x="7990495" y="3606106"/>
                </a:lnTo>
                <a:cubicBezTo>
                  <a:pt x="7990495" y="3650913"/>
                  <a:pt x="7958324" y="3683085"/>
                  <a:pt x="7913517" y="3683085"/>
                </a:cubicBezTo>
                <a:lnTo>
                  <a:pt x="7391482" y="3683085"/>
                </a:lnTo>
                <a:lnTo>
                  <a:pt x="7391482" y="3655939"/>
                </a:lnTo>
                <a:cubicBezTo>
                  <a:pt x="7391482" y="3611132"/>
                  <a:pt x="7423654" y="3578961"/>
                  <a:pt x="7468460" y="3578961"/>
                </a:cubicBezTo>
                <a:lnTo>
                  <a:pt x="7667860" y="3578961"/>
                </a:lnTo>
                <a:lnTo>
                  <a:pt x="7990495" y="3578961"/>
                </a:lnTo>
                <a:lnTo>
                  <a:pt x="7990495" y="3392832"/>
                </a:lnTo>
                <a:lnTo>
                  <a:pt x="7992689" y="3392832"/>
                </a:lnTo>
                <a:lnTo>
                  <a:pt x="7992689" y="3348982"/>
                </a:lnTo>
                <a:cubicBezTo>
                  <a:pt x="7992689" y="3319324"/>
                  <a:pt x="8014137" y="3297238"/>
                  <a:pt x="8043159" y="3297238"/>
                </a:cubicBezTo>
                <a:close/>
                <a:moveTo>
                  <a:pt x="10185236" y="3293518"/>
                </a:moveTo>
                <a:lnTo>
                  <a:pt x="10228306" y="3293518"/>
                </a:lnTo>
                <a:lnTo>
                  <a:pt x="10228306" y="3397642"/>
                </a:lnTo>
                <a:lnTo>
                  <a:pt x="10108259" y="3397642"/>
                </a:lnTo>
                <a:lnTo>
                  <a:pt x="10108259" y="3583805"/>
                </a:lnTo>
                <a:lnTo>
                  <a:pt x="10106064" y="3583805"/>
                </a:lnTo>
                <a:lnTo>
                  <a:pt x="10106064" y="3627655"/>
                </a:lnTo>
                <a:cubicBezTo>
                  <a:pt x="10106064" y="3657315"/>
                  <a:pt x="10084616" y="3679399"/>
                  <a:pt x="10055595" y="3679399"/>
                </a:cubicBezTo>
                <a:lnTo>
                  <a:pt x="10017725" y="3679399"/>
                </a:lnTo>
                <a:lnTo>
                  <a:pt x="10017725" y="3493236"/>
                </a:lnTo>
                <a:lnTo>
                  <a:pt x="10019919" y="3493236"/>
                </a:lnTo>
                <a:lnTo>
                  <a:pt x="10019919" y="3449384"/>
                </a:lnTo>
                <a:cubicBezTo>
                  <a:pt x="10019919" y="3419726"/>
                  <a:pt x="10041367" y="3397642"/>
                  <a:pt x="10070389" y="3397642"/>
                </a:cubicBezTo>
                <a:lnTo>
                  <a:pt x="10108258" y="3397642"/>
                </a:lnTo>
                <a:lnTo>
                  <a:pt x="10108258" y="3370497"/>
                </a:lnTo>
                <a:cubicBezTo>
                  <a:pt x="10108258" y="3325690"/>
                  <a:pt x="10140429" y="3293518"/>
                  <a:pt x="10185236" y="3293518"/>
                </a:cubicBezTo>
                <a:close/>
                <a:moveTo>
                  <a:pt x="6947522" y="3286126"/>
                </a:moveTo>
                <a:lnTo>
                  <a:pt x="7300877" y="3286126"/>
                </a:lnTo>
                <a:lnTo>
                  <a:pt x="7300877" y="3313273"/>
                </a:lnTo>
                <a:cubicBezTo>
                  <a:pt x="7300877" y="3358077"/>
                  <a:pt x="7268706" y="3390250"/>
                  <a:pt x="7223899" y="3390250"/>
                </a:cubicBezTo>
                <a:lnTo>
                  <a:pt x="7043010" y="3390250"/>
                </a:lnTo>
                <a:lnTo>
                  <a:pt x="7043010" y="3390532"/>
                </a:lnTo>
                <a:lnTo>
                  <a:pt x="6689654" y="3390532"/>
                </a:lnTo>
                <a:lnTo>
                  <a:pt x="6689654" y="3363387"/>
                </a:lnTo>
                <a:cubicBezTo>
                  <a:pt x="6689654" y="3318580"/>
                  <a:pt x="6721826" y="3286408"/>
                  <a:pt x="6766632" y="3286408"/>
                </a:cubicBezTo>
                <a:lnTo>
                  <a:pt x="6947522" y="3286408"/>
                </a:lnTo>
                <a:close/>
                <a:moveTo>
                  <a:pt x="9368597" y="3205148"/>
                </a:moveTo>
                <a:lnTo>
                  <a:pt x="9406466" y="3205148"/>
                </a:lnTo>
                <a:lnTo>
                  <a:pt x="9406466" y="3391312"/>
                </a:lnTo>
                <a:lnTo>
                  <a:pt x="9404272" y="3391312"/>
                </a:lnTo>
                <a:lnTo>
                  <a:pt x="9404272" y="3435162"/>
                </a:lnTo>
                <a:cubicBezTo>
                  <a:pt x="9404272" y="3464821"/>
                  <a:pt x="9382824" y="3486905"/>
                  <a:pt x="9353802" y="3486905"/>
                </a:cubicBezTo>
                <a:lnTo>
                  <a:pt x="9315933" y="3486905"/>
                </a:lnTo>
                <a:lnTo>
                  <a:pt x="9315933" y="3300743"/>
                </a:lnTo>
                <a:lnTo>
                  <a:pt x="9318127" y="3300743"/>
                </a:lnTo>
                <a:lnTo>
                  <a:pt x="9318127" y="3256891"/>
                </a:lnTo>
                <a:cubicBezTo>
                  <a:pt x="9318127" y="3227233"/>
                  <a:pt x="9339575" y="3205148"/>
                  <a:pt x="9368597" y="3205148"/>
                </a:cubicBezTo>
                <a:close/>
                <a:moveTo>
                  <a:pt x="8158006" y="3193114"/>
                </a:moveTo>
                <a:lnTo>
                  <a:pt x="8357406" y="3193114"/>
                </a:lnTo>
                <a:cubicBezTo>
                  <a:pt x="8361653" y="3193114"/>
                  <a:pt x="8365723" y="3193468"/>
                  <a:pt x="8369722" y="3194034"/>
                </a:cubicBezTo>
                <a:lnTo>
                  <a:pt x="8583881" y="3194034"/>
                </a:lnTo>
                <a:lnTo>
                  <a:pt x="8583881" y="3221180"/>
                </a:lnTo>
                <a:cubicBezTo>
                  <a:pt x="8583881" y="3265986"/>
                  <a:pt x="8551709" y="3298158"/>
                  <a:pt x="8506902" y="3298158"/>
                </a:cubicBezTo>
                <a:lnTo>
                  <a:pt x="8307503" y="3298158"/>
                </a:lnTo>
                <a:cubicBezTo>
                  <a:pt x="8303256" y="3298158"/>
                  <a:pt x="8299186" y="3297805"/>
                  <a:pt x="8295186" y="3297238"/>
                </a:cubicBezTo>
                <a:lnTo>
                  <a:pt x="8081028" y="3297238"/>
                </a:lnTo>
                <a:lnTo>
                  <a:pt x="8081028" y="3270092"/>
                </a:lnTo>
                <a:cubicBezTo>
                  <a:pt x="8081028" y="3225286"/>
                  <a:pt x="8113199" y="3193114"/>
                  <a:pt x="8158006" y="3193114"/>
                </a:cubicBezTo>
                <a:close/>
                <a:moveTo>
                  <a:pt x="9664334" y="3100741"/>
                </a:moveTo>
                <a:lnTo>
                  <a:pt x="10017689" y="3100741"/>
                </a:lnTo>
                <a:lnTo>
                  <a:pt x="10017689" y="3127887"/>
                </a:lnTo>
                <a:cubicBezTo>
                  <a:pt x="10017689" y="3172693"/>
                  <a:pt x="9985518" y="3204865"/>
                  <a:pt x="9940711" y="3204865"/>
                </a:cubicBezTo>
                <a:lnTo>
                  <a:pt x="9759822" y="3204865"/>
                </a:lnTo>
                <a:lnTo>
                  <a:pt x="9759822" y="3205148"/>
                </a:lnTo>
                <a:lnTo>
                  <a:pt x="9406466" y="3205148"/>
                </a:lnTo>
                <a:lnTo>
                  <a:pt x="9406466" y="3178002"/>
                </a:lnTo>
                <a:cubicBezTo>
                  <a:pt x="9406466" y="3133196"/>
                  <a:pt x="9438637" y="3101024"/>
                  <a:pt x="9483444" y="3101024"/>
                </a:cubicBezTo>
                <a:lnTo>
                  <a:pt x="9664334" y="3101024"/>
                </a:lnTo>
                <a:close/>
                <a:moveTo>
                  <a:pt x="5919804" y="3097697"/>
                </a:moveTo>
                <a:lnTo>
                  <a:pt x="5957673" y="3097697"/>
                </a:lnTo>
                <a:lnTo>
                  <a:pt x="5957673" y="3283861"/>
                </a:lnTo>
                <a:lnTo>
                  <a:pt x="5955479" y="3283861"/>
                </a:lnTo>
                <a:lnTo>
                  <a:pt x="5955479" y="3327711"/>
                </a:lnTo>
                <a:cubicBezTo>
                  <a:pt x="5955479" y="3357370"/>
                  <a:pt x="5934031" y="3379454"/>
                  <a:pt x="5905010" y="3379454"/>
                </a:cubicBezTo>
                <a:lnTo>
                  <a:pt x="5867140" y="3379454"/>
                </a:lnTo>
                <a:lnTo>
                  <a:pt x="5867140" y="3193291"/>
                </a:lnTo>
                <a:lnTo>
                  <a:pt x="5869335" y="3193291"/>
                </a:lnTo>
                <a:lnTo>
                  <a:pt x="5869335" y="3149440"/>
                </a:lnTo>
                <a:cubicBezTo>
                  <a:pt x="5869335" y="3119783"/>
                  <a:pt x="5890783" y="3097697"/>
                  <a:pt x="5919804" y="3097697"/>
                </a:cubicBezTo>
                <a:close/>
                <a:moveTo>
                  <a:pt x="4671435" y="3087016"/>
                </a:moveTo>
                <a:lnTo>
                  <a:pt x="4870836" y="3087016"/>
                </a:lnTo>
                <a:lnTo>
                  <a:pt x="5193471" y="3087016"/>
                </a:lnTo>
                <a:lnTo>
                  <a:pt x="5193471" y="3114162"/>
                </a:lnTo>
                <a:cubicBezTo>
                  <a:pt x="5193471" y="3158968"/>
                  <a:pt x="5161299" y="3191140"/>
                  <a:pt x="5116493" y="3191140"/>
                </a:cubicBezTo>
                <a:lnTo>
                  <a:pt x="4594459" y="3191140"/>
                </a:lnTo>
                <a:lnTo>
                  <a:pt x="4594459" y="3377303"/>
                </a:lnTo>
                <a:lnTo>
                  <a:pt x="4592263" y="3377303"/>
                </a:lnTo>
                <a:lnTo>
                  <a:pt x="4592263" y="3421153"/>
                </a:lnTo>
                <a:cubicBezTo>
                  <a:pt x="4592263" y="3450812"/>
                  <a:pt x="4570815" y="3472896"/>
                  <a:pt x="4541794" y="3472896"/>
                </a:cubicBezTo>
                <a:lnTo>
                  <a:pt x="4503925" y="3472896"/>
                </a:lnTo>
                <a:lnTo>
                  <a:pt x="4503925" y="3286734"/>
                </a:lnTo>
                <a:lnTo>
                  <a:pt x="4506118" y="3286734"/>
                </a:lnTo>
                <a:lnTo>
                  <a:pt x="4506118" y="3242882"/>
                </a:lnTo>
                <a:cubicBezTo>
                  <a:pt x="4506118" y="3213225"/>
                  <a:pt x="4527566" y="3191139"/>
                  <a:pt x="4556589" y="3191139"/>
                </a:cubicBezTo>
                <a:lnTo>
                  <a:pt x="4594458" y="3191139"/>
                </a:lnTo>
                <a:lnTo>
                  <a:pt x="4594458" y="3163994"/>
                </a:lnTo>
                <a:cubicBezTo>
                  <a:pt x="4594458" y="3119188"/>
                  <a:pt x="4626628" y="3087016"/>
                  <a:pt x="4671435" y="3087016"/>
                </a:cubicBezTo>
                <a:close/>
                <a:moveTo>
                  <a:pt x="7353577" y="3004368"/>
                </a:moveTo>
                <a:lnTo>
                  <a:pt x="7391446" y="3004368"/>
                </a:lnTo>
                <a:lnTo>
                  <a:pt x="7391446" y="3190531"/>
                </a:lnTo>
                <a:lnTo>
                  <a:pt x="7389252" y="3190531"/>
                </a:lnTo>
                <a:lnTo>
                  <a:pt x="7389252" y="3234382"/>
                </a:lnTo>
                <a:cubicBezTo>
                  <a:pt x="7389252" y="3264041"/>
                  <a:pt x="7367804" y="3286126"/>
                  <a:pt x="7338783" y="3286126"/>
                </a:cubicBezTo>
                <a:lnTo>
                  <a:pt x="7300913" y="3286126"/>
                </a:lnTo>
                <a:lnTo>
                  <a:pt x="7300913" y="3099962"/>
                </a:lnTo>
                <a:lnTo>
                  <a:pt x="7303107" y="3099962"/>
                </a:lnTo>
                <a:lnTo>
                  <a:pt x="7303107" y="3056113"/>
                </a:lnTo>
                <a:cubicBezTo>
                  <a:pt x="7303107" y="3026453"/>
                  <a:pt x="7324555" y="3004368"/>
                  <a:pt x="7353577" y="3004368"/>
                </a:cubicBezTo>
                <a:close/>
                <a:moveTo>
                  <a:pt x="6034651" y="2993573"/>
                </a:moveTo>
                <a:lnTo>
                  <a:pt x="6234051" y="2993573"/>
                </a:lnTo>
                <a:cubicBezTo>
                  <a:pt x="6238050" y="2993573"/>
                  <a:pt x="6241943" y="2993927"/>
                  <a:pt x="6245730" y="2994422"/>
                </a:cubicBezTo>
                <a:lnTo>
                  <a:pt x="6245730" y="2993573"/>
                </a:lnTo>
                <a:lnTo>
                  <a:pt x="6599086" y="2993573"/>
                </a:lnTo>
                <a:lnTo>
                  <a:pt x="6599086" y="3020719"/>
                </a:lnTo>
                <a:cubicBezTo>
                  <a:pt x="6599086" y="3065526"/>
                  <a:pt x="6566914" y="3097697"/>
                  <a:pt x="6522108" y="3097697"/>
                </a:cubicBezTo>
                <a:lnTo>
                  <a:pt x="6322708" y="3097697"/>
                </a:lnTo>
                <a:cubicBezTo>
                  <a:pt x="6318709" y="3097697"/>
                  <a:pt x="6314816" y="3097343"/>
                  <a:pt x="6311029" y="3096847"/>
                </a:cubicBezTo>
                <a:lnTo>
                  <a:pt x="6311029" y="3097697"/>
                </a:lnTo>
                <a:lnTo>
                  <a:pt x="5957673" y="3097697"/>
                </a:lnTo>
                <a:lnTo>
                  <a:pt x="5957673" y="3070552"/>
                </a:lnTo>
                <a:cubicBezTo>
                  <a:pt x="5957673" y="3025745"/>
                  <a:pt x="5989845" y="2993573"/>
                  <a:pt x="6034651" y="2993573"/>
                </a:cubicBezTo>
                <a:close/>
                <a:moveTo>
                  <a:pt x="8636580" y="2912277"/>
                </a:moveTo>
                <a:lnTo>
                  <a:pt x="8674449" y="2912277"/>
                </a:lnTo>
                <a:lnTo>
                  <a:pt x="8674449" y="3098440"/>
                </a:lnTo>
                <a:lnTo>
                  <a:pt x="8672255" y="3098440"/>
                </a:lnTo>
                <a:lnTo>
                  <a:pt x="8672255" y="3142292"/>
                </a:lnTo>
                <a:cubicBezTo>
                  <a:pt x="8672255" y="3171950"/>
                  <a:pt x="8650807" y="3194034"/>
                  <a:pt x="8621786" y="3194034"/>
                </a:cubicBezTo>
                <a:lnTo>
                  <a:pt x="8583916" y="3194034"/>
                </a:lnTo>
                <a:lnTo>
                  <a:pt x="8583916" y="3007871"/>
                </a:lnTo>
                <a:lnTo>
                  <a:pt x="8586111" y="3007871"/>
                </a:lnTo>
                <a:lnTo>
                  <a:pt x="8586111" y="2964020"/>
                </a:lnTo>
                <a:cubicBezTo>
                  <a:pt x="8586111" y="2934362"/>
                  <a:pt x="8607558" y="2912277"/>
                  <a:pt x="8636580" y="2912277"/>
                </a:cubicBezTo>
                <a:close/>
                <a:moveTo>
                  <a:pt x="8751463" y="2808154"/>
                </a:moveTo>
                <a:lnTo>
                  <a:pt x="8950863" y="2808154"/>
                </a:lnTo>
                <a:cubicBezTo>
                  <a:pt x="8954862" y="2808154"/>
                  <a:pt x="8958755" y="2808507"/>
                  <a:pt x="8962542" y="2809003"/>
                </a:cubicBezTo>
                <a:lnTo>
                  <a:pt x="8962542" y="2808154"/>
                </a:lnTo>
                <a:lnTo>
                  <a:pt x="9315898" y="2808154"/>
                </a:lnTo>
                <a:lnTo>
                  <a:pt x="9315898" y="2835299"/>
                </a:lnTo>
                <a:cubicBezTo>
                  <a:pt x="9315898" y="2880105"/>
                  <a:pt x="9283726" y="2912277"/>
                  <a:pt x="9238920" y="2912277"/>
                </a:cubicBezTo>
                <a:lnTo>
                  <a:pt x="9039520" y="2912277"/>
                </a:lnTo>
                <a:cubicBezTo>
                  <a:pt x="9035521" y="2912277"/>
                  <a:pt x="9031628" y="2911923"/>
                  <a:pt x="9027841" y="2911428"/>
                </a:cubicBezTo>
                <a:lnTo>
                  <a:pt x="9027841" y="2912277"/>
                </a:lnTo>
                <a:lnTo>
                  <a:pt x="8674485" y="2912277"/>
                </a:lnTo>
                <a:lnTo>
                  <a:pt x="8674485" y="2885131"/>
                </a:lnTo>
                <a:cubicBezTo>
                  <a:pt x="8674485" y="2840325"/>
                  <a:pt x="8706657" y="2808154"/>
                  <a:pt x="8751463" y="2808154"/>
                </a:cubicBezTo>
                <a:close/>
                <a:moveTo>
                  <a:pt x="5246134" y="2805259"/>
                </a:moveTo>
                <a:lnTo>
                  <a:pt x="5284003" y="2805259"/>
                </a:lnTo>
                <a:lnTo>
                  <a:pt x="5284003" y="2991422"/>
                </a:lnTo>
                <a:lnTo>
                  <a:pt x="5281810" y="2991422"/>
                </a:lnTo>
                <a:lnTo>
                  <a:pt x="5281810" y="3035272"/>
                </a:lnTo>
                <a:cubicBezTo>
                  <a:pt x="5281810" y="3064931"/>
                  <a:pt x="5260362" y="3087015"/>
                  <a:pt x="5231339" y="3087015"/>
                </a:cubicBezTo>
                <a:lnTo>
                  <a:pt x="5193471" y="3087015"/>
                </a:lnTo>
                <a:lnTo>
                  <a:pt x="5193471" y="2900853"/>
                </a:lnTo>
                <a:lnTo>
                  <a:pt x="5195665" y="2900853"/>
                </a:lnTo>
                <a:lnTo>
                  <a:pt x="5195665" y="2857001"/>
                </a:lnTo>
                <a:cubicBezTo>
                  <a:pt x="5195665" y="2827343"/>
                  <a:pt x="5217113" y="2805259"/>
                  <a:pt x="5246134" y="2805259"/>
                </a:cubicBezTo>
                <a:close/>
                <a:moveTo>
                  <a:pt x="10185236" y="2714859"/>
                </a:moveTo>
                <a:lnTo>
                  <a:pt x="10228306" y="2714859"/>
                </a:lnTo>
                <a:lnTo>
                  <a:pt x="10228306" y="2818985"/>
                </a:lnTo>
                <a:lnTo>
                  <a:pt x="10108259" y="2818985"/>
                </a:lnTo>
                <a:lnTo>
                  <a:pt x="10108259" y="3005146"/>
                </a:lnTo>
                <a:lnTo>
                  <a:pt x="10106064" y="3005146"/>
                </a:lnTo>
                <a:lnTo>
                  <a:pt x="10106064" y="3048998"/>
                </a:lnTo>
                <a:cubicBezTo>
                  <a:pt x="10106064" y="3078656"/>
                  <a:pt x="10084616" y="3100740"/>
                  <a:pt x="10055595" y="3100740"/>
                </a:cubicBezTo>
                <a:lnTo>
                  <a:pt x="10017725" y="3100740"/>
                </a:lnTo>
                <a:lnTo>
                  <a:pt x="10017725" y="2914577"/>
                </a:lnTo>
                <a:lnTo>
                  <a:pt x="10019919" y="2914577"/>
                </a:lnTo>
                <a:lnTo>
                  <a:pt x="10019919" y="2870726"/>
                </a:lnTo>
                <a:cubicBezTo>
                  <a:pt x="10019919" y="2841068"/>
                  <a:pt x="10041367" y="2818985"/>
                  <a:pt x="10070389" y="2818985"/>
                </a:cubicBezTo>
                <a:lnTo>
                  <a:pt x="10108258" y="2818985"/>
                </a:lnTo>
                <a:lnTo>
                  <a:pt x="10108258" y="2791838"/>
                </a:lnTo>
                <a:cubicBezTo>
                  <a:pt x="10108258" y="2747031"/>
                  <a:pt x="10140429" y="2714859"/>
                  <a:pt x="10185236" y="2714859"/>
                </a:cubicBezTo>
                <a:close/>
                <a:moveTo>
                  <a:pt x="6651785" y="2711851"/>
                </a:moveTo>
                <a:lnTo>
                  <a:pt x="6689654" y="2711851"/>
                </a:lnTo>
                <a:lnTo>
                  <a:pt x="6689654" y="2898014"/>
                </a:lnTo>
                <a:lnTo>
                  <a:pt x="6687460" y="2898014"/>
                </a:lnTo>
                <a:lnTo>
                  <a:pt x="6687460" y="2941865"/>
                </a:lnTo>
                <a:cubicBezTo>
                  <a:pt x="6687460" y="2971525"/>
                  <a:pt x="6666012" y="2993609"/>
                  <a:pt x="6636991" y="2993609"/>
                </a:cubicBezTo>
                <a:lnTo>
                  <a:pt x="6599121" y="2993609"/>
                </a:lnTo>
                <a:lnTo>
                  <a:pt x="6599121" y="2807445"/>
                </a:lnTo>
                <a:lnTo>
                  <a:pt x="6601315" y="2807445"/>
                </a:lnTo>
                <a:lnTo>
                  <a:pt x="6601315" y="2763594"/>
                </a:lnTo>
                <a:cubicBezTo>
                  <a:pt x="6601315" y="2733936"/>
                  <a:pt x="6622763" y="2711851"/>
                  <a:pt x="6651785" y="2711851"/>
                </a:cubicBezTo>
                <a:close/>
                <a:moveTo>
                  <a:pt x="5513750" y="2700739"/>
                </a:moveTo>
                <a:lnTo>
                  <a:pt x="5867106" y="2700739"/>
                </a:lnTo>
                <a:lnTo>
                  <a:pt x="5867106" y="2727884"/>
                </a:lnTo>
                <a:cubicBezTo>
                  <a:pt x="5867106" y="2772690"/>
                  <a:pt x="5834933" y="2804863"/>
                  <a:pt x="5790127" y="2804863"/>
                </a:cubicBezTo>
                <a:lnTo>
                  <a:pt x="5637395" y="2804863"/>
                </a:lnTo>
                <a:lnTo>
                  <a:pt x="5637395" y="2805259"/>
                </a:lnTo>
                <a:lnTo>
                  <a:pt x="5284040" y="2805259"/>
                </a:lnTo>
                <a:lnTo>
                  <a:pt x="5284040" y="2778113"/>
                </a:lnTo>
                <a:cubicBezTo>
                  <a:pt x="5284040" y="2733307"/>
                  <a:pt x="5316210" y="2701135"/>
                  <a:pt x="5361018" y="2701135"/>
                </a:cubicBezTo>
                <a:lnTo>
                  <a:pt x="5513750" y="2701135"/>
                </a:lnTo>
                <a:close/>
                <a:moveTo>
                  <a:pt x="8043159" y="2618522"/>
                </a:moveTo>
                <a:lnTo>
                  <a:pt x="8081028" y="2618522"/>
                </a:lnTo>
                <a:lnTo>
                  <a:pt x="8081028" y="2804686"/>
                </a:lnTo>
                <a:lnTo>
                  <a:pt x="8078834" y="2804686"/>
                </a:lnTo>
                <a:lnTo>
                  <a:pt x="8078834" y="2848538"/>
                </a:lnTo>
                <a:cubicBezTo>
                  <a:pt x="8078834" y="2878196"/>
                  <a:pt x="8057386" y="2900279"/>
                  <a:pt x="8028365" y="2900279"/>
                </a:cubicBezTo>
                <a:lnTo>
                  <a:pt x="7990495" y="2900279"/>
                </a:lnTo>
                <a:lnTo>
                  <a:pt x="7990495" y="2927390"/>
                </a:lnTo>
                <a:cubicBezTo>
                  <a:pt x="7990495" y="2972196"/>
                  <a:pt x="7958324" y="3004368"/>
                  <a:pt x="7913517" y="3004368"/>
                </a:cubicBezTo>
                <a:lnTo>
                  <a:pt x="7391482" y="3004368"/>
                </a:lnTo>
                <a:lnTo>
                  <a:pt x="7391482" y="2977222"/>
                </a:lnTo>
                <a:cubicBezTo>
                  <a:pt x="7391482" y="2932416"/>
                  <a:pt x="7423654" y="2900245"/>
                  <a:pt x="7468460" y="2900245"/>
                </a:cubicBezTo>
                <a:lnTo>
                  <a:pt x="7667860" y="2900245"/>
                </a:lnTo>
                <a:lnTo>
                  <a:pt x="7990495" y="2900245"/>
                </a:lnTo>
                <a:lnTo>
                  <a:pt x="7990495" y="2714117"/>
                </a:lnTo>
                <a:lnTo>
                  <a:pt x="7992689" y="2714117"/>
                </a:lnTo>
                <a:lnTo>
                  <a:pt x="7992689" y="2670265"/>
                </a:lnTo>
                <a:cubicBezTo>
                  <a:pt x="7992689" y="2640607"/>
                  <a:pt x="8014137" y="2618522"/>
                  <a:pt x="8043159" y="2618522"/>
                </a:cubicBezTo>
                <a:close/>
                <a:moveTo>
                  <a:pt x="6947522" y="2607444"/>
                </a:moveTo>
                <a:lnTo>
                  <a:pt x="7300877" y="2607444"/>
                </a:lnTo>
                <a:lnTo>
                  <a:pt x="7300877" y="2634590"/>
                </a:lnTo>
                <a:cubicBezTo>
                  <a:pt x="7300877" y="2679397"/>
                  <a:pt x="7268706" y="2711568"/>
                  <a:pt x="7223899" y="2711568"/>
                </a:cubicBezTo>
                <a:lnTo>
                  <a:pt x="7043010" y="2711568"/>
                </a:lnTo>
                <a:lnTo>
                  <a:pt x="7043010" y="2711851"/>
                </a:lnTo>
                <a:lnTo>
                  <a:pt x="6689654" y="2711851"/>
                </a:lnTo>
                <a:lnTo>
                  <a:pt x="6689654" y="2684705"/>
                </a:lnTo>
                <a:cubicBezTo>
                  <a:pt x="6689654" y="2639899"/>
                  <a:pt x="6721826" y="2607727"/>
                  <a:pt x="6766632" y="2607727"/>
                </a:cubicBezTo>
                <a:lnTo>
                  <a:pt x="6947522" y="2607727"/>
                </a:lnTo>
                <a:close/>
                <a:moveTo>
                  <a:pt x="9368597" y="2526431"/>
                </a:moveTo>
                <a:lnTo>
                  <a:pt x="9406466" y="2526431"/>
                </a:lnTo>
                <a:lnTo>
                  <a:pt x="9406466" y="2712595"/>
                </a:lnTo>
                <a:lnTo>
                  <a:pt x="9404272" y="2712595"/>
                </a:lnTo>
                <a:lnTo>
                  <a:pt x="9404272" y="2756446"/>
                </a:lnTo>
                <a:cubicBezTo>
                  <a:pt x="9404272" y="2786104"/>
                  <a:pt x="9382824" y="2808188"/>
                  <a:pt x="9353802" y="2808188"/>
                </a:cubicBezTo>
                <a:lnTo>
                  <a:pt x="9315933" y="2808188"/>
                </a:lnTo>
                <a:lnTo>
                  <a:pt x="9315933" y="2622026"/>
                </a:lnTo>
                <a:lnTo>
                  <a:pt x="9318127" y="2622026"/>
                </a:lnTo>
                <a:lnTo>
                  <a:pt x="9318127" y="2578174"/>
                </a:lnTo>
                <a:cubicBezTo>
                  <a:pt x="9318127" y="2548518"/>
                  <a:pt x="9339575" y="2526431"/>
                  <a:pt x="9368597" y="2526431"/>
                </a:cubicBezTo>
                <a:close/>
                <a:moveTo>
                  <a:pt x="8158006" y="2514398"/>
                </a:moveTo>
                <a:lnTo>
                  <a:pt x="8357406" y="2514398"/>
                </a:lnTo>
                <a:cubicBezTo>
                  <a:pt x="8361653" y="2514398"/>
                  <a:pt x="8365723" y="2514752"/>
                  <a:pt x="8369722" y="2515318"/>
                </a:cubicBezTo>
                <a:lnTo>
                  <a:pt x="8583881" y="2515318"/>
                </a:lnTo>
                <a:lnTo>
                  <a:pt x="8583881" y="2542466"/>
                </a:lnTo>
                <a:cubicBezTo>
                  <a:pt x="8583881" y="2587271"/>
                  <a:pt x="8551709" y="2619443"/>
                  <a:pt x="8506902" y="2619443"/>
                </a:cubicBezTo>
                <a:lnTo>
                  <a:pt x="8307503" y="2619443"/>
                </a:lnTo>
                <a:cubicBezTo>
                  <a:pt x="8303256" y="2619443"/>
                  <a:pt x="8299186" y="2619089"/>
                  <a:pt x="8295186" y="2618522"/>
                </a:cubicBezTo>
                <a:lnTo>
                  <a:pt x="8081028" y="2618522"/>
                </a:lnTo>
                <a:lnTo>
                  <a:pt x="8081028" y="2591376"/>
                </a:lnTo>
                <a:cubicBezTo>
                  <a:pt x="8081028" y="2546570"/>
                  <a:pt x="8113199" y="2514398"/>
                  <a:pt x="8158006" y="2514398"/>
                </a:cubicBezTo>
                <a:close/>
                <a:moveTo>
                  <a:pt x="9664334" y="2422025"/>
                </a:moveTo>
                <a:lnTo>
                  <a:pt x="10017689" y="2422025"/>
                </a:lnTo>
                <a:lnTo>
                  <a:pt x="10017689" y="2449170"/>
                </a:lnTo>
                <a:cubicBezTo>
                  <a:pt x="10017689" y="2493976"/>
                  <a:pt x="9985518" y="2526149"/>
                  <a:pt x="9940711" y="2526149"/>
                </a:cubicBezTo>
                <a:lnTo>
                  <a:pt x="9759822" y="2526149"/>
                </a:lnTo>
                <a:lnTo>
                  <a:pt x="9759822" y="2526431"/>
                </a:lnTo>
                <a:lnTo>
                  <a:pt x="9406466" y="2526431"/>
                </a:lnTo>
                <a:lnTo>
                  <a:pt x="9406466" y="2499285"/>
                </a:lnTo>
                <a:cubicBezTo>
                  <a:pt x="9406466" y="2454480"/>
                  <a:pt x="9438637" y="2422308"/>
                  <a:pt x="9483444" y="2422308"/>
                </a:cubicBezTo>
                <a:lnTo>
                  <a:pt x="9664334" y="2422308"/>
                </a:lnTo>
                <a:close/>
                <a:moveTo>
                  <a:pt x="5919804" y="2418981"/>
                </a:moveTo>
                <a:lnTo>
                  <a:pt x="5957673" y="2418981"/>
                </a:lnTo>
                <a:lnTo>
                  <a:pt x="5957673" y="2605144"/>
                </a:lnTo>
                <a:lnTo>
                  <a:pt x="5955479" y="2605144"/>
                </a:lnTo>
                <a:lnTo>
                  <a:pt x="5955479" y="2648996"/>
                </a:lnTo>
                <a:cubicBezTo>
                  <a:pt x="5955479" y="2678654"/>
                  <a:pt x="5934031" y="2700739"/>
                  <a:pt x="5905010" y="2700739"/>
                </a:cubicBezTo>
                <a:lnTo>
                  <a:pt x="5867140" y="2700739"/>
                </a:lnTo>
                <a:lnTo>
                  <a:pt x="5867140" y="2514575"/>
                </a:lnTo>
                <a:lnTo>
                  <a:pt x="5869335" y="2514575"/>
                </a:lnTo>
                <a:lnTo>
                  <a:pt x="5869335" y="2470724"/>
                </a:lnTo>
                <a:cubicBezTo>
                  <a:pt x="5869335" y="2441066"/>
                  <a:pt x="5890783" y="2418981"/>
                  <a:pt x="5919804" y="2418981"/>
                </a:cubicBezTo>
                <a:close/>
                <a:moveTo>
                  <a:pt x="7353577" y="2325687"/>
                </a:moveTo>
                <a:lnTo>
                  <a:pt x="7391446" y="2325687"/>
                </a:lnTo>
                <a:lnTo>
                  <a:pt x="7391446" y="2511850"/>
                </a:lnTo>
                <a:lnTo>
                  <a:pt x="7389252" y="2511850"/>
                </a:lnTo>
                <a:lnTo>
                  <a:pt x="7389252" y="2555702"/>
                </a:lnTo>
                <a:cubicBezTo>
                  <a:pt x="7389252" y="2585360"/>
                  <a:pt x="7367804" y="2607444"/>
                  <a:pt x="7338783" y="2607444"/>
                </a:cubicBezTo>
                <a:lnTo>
                  <a:pt x="7300913" y="2607444"/>
                </a:lnTo>
                <a:lnTo>
                  <a:pt x="7300913" y="2421281"/>
                </a:lnTo>
                <a:lnTo>
                  <a:pt x="7303107" y="2421281"/>
                </a:lnTo>
                <a:lnTo>
                  <a:pt x="7303107" y="2377430"/>
                </a:lnTo>
                <a:cubicBezTo>
                  <a:pt x="7303107" y="2347772"/>
                  <a:pt x="7324555" y="2325687"/>
                  <a:pt x="7353577" y="2325687"/>
                </a:cubicBezTo>
                <a:close/>
                <a:moveTo>
                  <a:pt x="6034651" y="2314857"/>
                </a:moveTo>
                <a:lnTo>
                  <a:pt x="6234051" y="2314857"/>
                </a:lnTo>
                <a:cubicBezTo>
                  <a:pt x="6238050" y="2314857"/>
                  <a:pt x="6241943" y="2315211"/>
                  <a:pt x="6245730" y="2315706"/>
                </a:cubicBezTo>
                <a:lnTo>
                  <a:pt x="6245730" y="2314857"/>
                </a:lnTo>
                <a:lnTo>
                  <a:pt x="6599086" y="2314857"/>
                </a:lnTo>
                <a:lnTo>
                  <a:pt x="6599086" y="2342003"/>
                </a:lnTo>
                <a:cubicBezTo>
                  <a:pt x="6599086" y="2386809"/>
                  <a:pt x="6566914" y="2418981"/>
                  <a:pt x="6522108" y="2418981"/>
                </a:cubicBezTo>
                <a:lnTo>
                  <a:pt x="6322708" y="2418981"/>
                </a:lnTo>
                <a:cubicBezTo>
                  <a:pt x="6318709" y="2418981"/>
                  <a:pt x="6314816" y="2418627"/>
                  <a:pt x="6311029" y="2418131"/>
                </a:cubicBezTo>
                <a:lnTo>
                  <a:pt x="6311029" y="2418981"/>
                </a:lnTo>
                <a:lnTo>
                  <a:pt x="5957673" y="2418981"/>
                </a:lnTo>
                <a:lnTo>
                  <a:pt x="5957673" y="2391835"/>
                </a:lnTo>
                <a:cubicBezTo>
                  <a:pt x="5957673" y="2347028"/>
                  <a:pt x="5989845" y="2314857"/>
                  <a:pt x="6034651" y="2314857"/>
                </a:cubicBezTo>
                <a:close/>
                <a:moveTo>
                  <a:pt x="8636580" y="2233598"/>
                </a:moveTo>
                <a:lnTo>
                  <a:pt x="8674449" y="2233598"/>
                </a:lnTo>
                <a:lnTo>
                  <a:pt x="8674449" y="2419759"/>
                </a:lnTo>
                <a:lnTo>
                  <a:pt x="8672255" y="2419759"/>
                </a:lnTo>
                <a:lnTo>
                  <a:pt x="8672255" y="2463610"/>
                </a:lnTo>
                <a:cubicBezTo>
                  <a:pt x="8672255" y="2493269"/>
                  <a:pt x="8650807" y="2515353"/>
                  <a:pt x="8621786" y="2515353"/>
                </a:cubicBezTo>
                <a:lnTo>
                  <a:pt x="8583916" y="2515353"/>
                </a:lnTo>
                <a:lnTo>
                  <a:pt x="8583916" y="2329190"/>
                </a:lnTo>
                <a:lnTo>
                  <a:pt x="8586111" y="2329190"/>
                </a:lnTo>
                <a:lnTo>
                  <a:pt x="8586111" y="2285339"/>
                </a:lnTo>
                <a:cubicBezTo>
                  <a:pt x="8586111" y="2255682"/>
                  <a:pt x="8607558" y="2233598"/>
                  <a:pt x="8636580" y="2233598"/>
                </a:cubicBezTo>
                <a:close/>
                <a:moveTo>
                  <a:pt x="8751463" y="2129437"/>
                </a:moveTo>
                <a:lnTo>
                  <a:pt x="8950863" y="2129437"/>
                </a:lnTo>
                <a:cubicBezTo>
                  <a:pt x="8954862" y="2129437"/>
                  <a:pt x="8958755" y="2129791"/>
                  <a:pt x="8962542" y="2130287"/>
                </a:cubicBezTo>
                <a:lnTo>
                  <a:pt x="8962542" y="2129437"/>
                </a:lnTo>
                <a:lnTo>
                  <a:pt x="9315898" y="2129437"/>
                </a:lnTo>
                <a:lnTo>
                  <a:pt x="9315898" y="2156584"/>
                </a:lnTo>
                <a:cubicBezTo>
                  <a:pt x="9315898" y="2201389"/>
                  <a:pt x="9283726" y="2233561"/>
                  <a:pt x="9238920" y="2233561"/>
                </a:cubicBezTo>
                <a:lnTo>
                  <a:pt x="9039520" y="2233561"/>
                </a:lnTo>
                <a:cubicBezTo>
                  <a:pt x="9035521" y="2233561"/>
                  <a:pt x="9031628" y="2233207"/>
                  <a:pt x="9027841" y="2232712"/>
                </a:cubicBezTo>
                <a:lnTo>
                  <a:pt x="9027841" y="2233561"/>
                </a:lnTo>
                <a:lnTo>
                  <a:pt x="8674485" y="2233561"/>
                </a:lnTo>
                <a:lnTo>
                  <a:pt x="8674485" y="2206415"/>
                </a:lnTo>
                <a:cubicBezTo>
                  <a:pt x="8674485" y="2161608"/>
                  <a:pt x="8706657" y="2129437"/>
                  <a:pt x="8751463" y="2129437"/>
                </a:cubicBezTo>
                <a:close/>
                <a:moveTo>
                  <a:pt x="10185236" y="2036143"/>
                </a:moveTo>
                <a:lnTo>
                  <a:pt x="10228306" y="2036143"/>
                </a:lnTo>
                <a:lnTo>
                  <a:pt x="10228306" y="2140267"/>
                </a:lnTo>
                <a:lnTo>
                  <a:pt x="10108259" y="2140267"/>
                </a:lnTo>
                <a:lnTo>
                  <a:pt x="10108259" y="2326430"/>
                </a:lnTo>
                <a:lnTo>
                  <a:pt x="10106064" y="2326430"/>
                </a:lnTo>
                <a:lnTo>
                  <a:pt x="10106064" y="2370281"/>
                </a:lnTo>
                <a:cubicBezTo>
                  <a:pt x="10106064" y="2399941"/>
                  <a:pt x="10084616" y="2422025"/>
                  <a:pt x="10055595" y="2422025"/>
                </a:cubicBezTo>
                <a:lnTo>
                  <a:pt x="10017725" y="2422025"/>
                </a:lnTo>
                <a:lnTo>
                  <a:pt x="10017725" y="2235861"/>
                </a:lnTo>
                <a:lnTo>
                  <a:pt x="10019919" y="2235861"/>
                </a:lnTo>
                <a:lnTo>
                  <a:pt x="10019919" y="2192010"/>
                </a:lnTo>
                <a:cubicBezTo>
                  <a:pt x="10019919" y="2162352"/>
                  <a:pt x="10041367" y="2140267"/>
                  <a:pt x="10070389" y="2140267"/>
                </a:cubicBezTo>
                <a:lnTo>
                  <a:pt x="10108258" y="2140267"/>
                </a:lnTo>
                <a:lnTo>
                  <a:pt x="10108258" y="2113121"/>
                </a:lnTo>
                <a:cubicBezTo>
                  <a:pt x="10108258" y="2068314"/>
                  <a:pt x="10140429" y="2036143"/>
                  <a:pt x="10185236" y="2036143"/>
                </a:cubicBezTo>
                <a:close/>
                <a:moveTo>
                  <a:pt x="6651785" y="2033135"/>
                </a:moveTo>
                <a:lnTo>
                  <a:pt x="6689654" y="2033135"/>
                </a:lnTo>
                <a:lnTo>
                  <a:pt x="6689654" y="2219299"/>
                </a:lnTo>
                <a:lnTo>
                  <a:pt x="6687460" y="2219299"/>
                </a:lnTo>
                <a:lnTo>
                  <a:pt x="6687460" y="2263151"/>
                </a:lnTo>
                <a:cubicBezTo>
                  <a:pt x="6687460" y="2292808"/>
                  <a:pt x="6666012" y="2314892"/>
                  <a:pt x="6636991" y="2314892"/>
                </a:cubicBezTo>
                <a:lnTo>
                  <a:pt x="6599121" y="2314892"/>
                </a:lnTo>
                <a:lnTo>
                  <a:pt x="6599121" y="2128730"/>
                </a:lnTo>
                <a:lnTo>
                  <a:pt x="6601315" y="2128730"/>
                </a:lnTo>
                <a:lnTo>
                  <a:pt x="6601315" y="2084878"/>
                </a:lnTo>
                <a:cubicBezTo>
                  <a:pt x="6601315" y="2055220"/>
                  <a:pt x="6622763" y="2033135"/>
                  <a:pt x="6651785" y="2033135"/>
                </a:cubicBezTo>
                <a:close/>
                <a:moveTo>
                  <a:pt x="8043159" y="1939807"/>
                </a:moveTo>
                <a:lnTo>
                  <a:pt x="8081028" y="1939807"/>
                </a:lnTo>
                <a:lnTo>
                  <a:pt x="8081028" y="2125969"/>
                </a:lnTo>
                <a:lnTo>
                  <a:pt x="8078834" y="2125969"/>
                </a:lnTo>
                <a:lnTo>
                  <a:pt x="8078834" y="2169820"/>
                </a:lnTo>
                <a:cubicBezTo>
                  <a:pt x="8078834" y="2199479"/>
                  <a:pt x="8057386" y="2221563"/>
                  <a:pt x="8028365" y="2221563"/>
                </a:cubicBezTo>
                <a:lnTo>
                  <a:pt x="7990495" y="2221563"/>
                </a:lnTo>
                <a:lnTo>
                  <a:pt x="7990495" y="2248673"/>
                </a:lnTo>
                <a:cubicBezTo>
                  <a:pt x="7990495" y="2293479"/>
                  <a:pt x="7958324" y="2325652"/>
                  <a:pt x="7913517" y="2325652"/>
                </a:cubicBezTo>
                <a:lnTo>
                  <a:pt x="7391482" y="2325652"/>
                </a:lnTo>
                <a:lnTo>
                  <a:pt x="7391482" y="2298505"/>
                </a:lnTo>
                <a:cubicBezTo>
                  <a:pt x="7391482" y="2253699"/>
                  <a:pt x="7423654" y="2221527"/>
                  <a:pt x="7468460" y="2221527"/>
                </a:cubicBezTo>
                <a:lnTo>
                  <a:pt x="7667860" y="2221527"/>
                </a:lnTo>
                <a:lnTo>
                  <a:pt x="7990495" y="2221527"/>
                </a:lnTo>
                <a:lnTo>
                  <a:pt x="7990495" y="2035400"/>
                </a:lnTo>
                <a:lnTo>
                  <a:pt x="7992689" y="2035400"/>
                </a:lnTo>
                <a:lnTo>
                  <a:pt x="7992689" y="1991550"/>
                </a:lnTo>
                <a:cubicBezTo>
                  <a:pt x="7992689" y="1961891"/>
                  <a:pt x="8014137" y="1939807"/>
                  <a:pt x="8043159" y="1939807"/>
                </a:cubicBezTo>
                <a:close/>
                <a:moveTo>
                  <a:pt x="6947522" y="1928729"/>
                </a:moveTo>
                <a:lnTo>
                  <a:pt x="7300877" y="1928729"/>
                </a:lnTo>
                <a:lnTo>
                  <a:pt x="7300877" y="1955876"/>
                </a:lnTo>
                <a:cubicBezTo>
                  <a:pt x="7300877" y="2000680"/>
                  <a:pt x="7268706" y="2032853"/>
                  <a:pt x="7223899" y="2032853"/>
                </a:cubicBezTo>
                <a:lnTo>
                  <a:pt x="7043010" y="2032853"/>
                </a:lnTo>
                <a:lnTo>
                  <a:pt x="7043010" y="2033135"/>
                </a:lnTo>
                <a:lnTo>
                  <a:pt x="6689654" y="2033135"/>
                </a:lnTo>
                <a:lnTo>
                  <a:pt x="6689654" y="2005989"/>
                </a:lnTo>
                <a:cubicBezTo>
                  <a:pt x="6689654" y="1961184"/>
                  <a:pt x="6721826" y="1929011"/>
                  <a:pt x="6766632" y="1929011"/>
                </a:cubicBezTo>
                <a:lnTo>
                  <a:pt x="6947522" y="1929011"/>
                </a:lnTo>
                <a:close/>
                <a:moveTo>
                  <a:pt x="9368597" y="1847715"/>
                </a:moveTo>
                <a:lnTo>
                  <a:pt x="9406466" y="1847715"/>
                </a:lnTo>
                <a:lnTo>
                  <a:pt x="9406466" y="2033878"/>
                </a:lnTo>
                <a:lnTo>
                  <a:pt x="9404272" y="2033878"/>
                </a:lnTo>
                <a:lnTo>
                  <a:pt x="9404272" y="2077729"/>
                </a:lnTo>
                <a:cubicBezTo>
                  <a:pt x="9404272" y="2107388"/>
                  <a:pt x="9382824" y="2129472"/>
                  <a:pt x="9353802" y="2129472"/>
                </a:cubicBezTo>
                <a:lnTo>
                  <a:pt x="9315933" y="2129472"/>
                </a:lnTo>
                <a:lnTo>
                  <a:pt x="9315933" y="1943309"/>
                </a:lnTo>
                <a:lnTo>
                  <a:pt x="9318127" y="1943309"/>
                </a:lnTo>
                <a:lnTo>
                  <a:pt x="9318127" y="1899458"/>
                </a:lnTo>
                <a:cubicBezTo>
                  <a:pt x="9318127" y="1869800"/>
                  <a:pt x="9339575" y="1847715"/>
                  <a:pt x="9368597" y="1847715"/>
                </a:cubicBezTo>
                <a:close/>
                <a:moveTo>
                  <a:pt x="8158006" y="1835683"/>
                </a:moveTo>
                <a:lnTo>
                  <a:pt x="8357406" y="1835683"/>
                </a:lnTo>
                <a:cubicBezTo>
                  <a:pt x="8361653" y="1835683"/>
                  <a:pt x="8365723" y="1836036"/>
                  <a:pt x="8369722" y="1836602"/>
                </a:cubicBezTo>
                <a:lnTo>
                  <a:pt x="8583881" y="1836602"/>
                </a:lnTo>
                <a:lnTo>
                  <a:pt x="8583881" y="1863748"/>
                </a:lnTo>
                <a:cubicBezTo>
                  <a:pt x="8583881" y="1908555"/>
                  <a:pt x="8551709" y="1940727"/>
                  <a:pt x="8506902" y="1940727"/>
                </a:cubicBezTo>
                <a:lnTo>
                  <a:pt x="8307503" y="1940727"/>
                </a:lnTo>
                <a:cubicBezTo>
                  <a:pt x="8303256" y="1940727"/>
                  <a:pt x="8299186" y="1940372"/>
                  <a:pt x="8295186" y="1939807"/>
                </a:cubicBezTo>
                <a:lnTo>
                  <a:pt x="8081028" y="1939807"/>
                </a:lnTo>
                <a:lnTo>
                  <a:pt x="8081028" y="1912660"/>
                </a:lnTo>
                <a:cubicBezTo>
                  <a:pt x="8081028" y="1867853"/>
                  <a:pt x="8113199" y="1835683"/>
                  <a:pt x="8158006" y="1835683"/>
                </a:cubicBezTo>
                <a:close/>
                <a:moveTo>
                  <a:pt x="9664334" y="1743308"/>
                </a:moveTo>
                <a:lnTo>
                  <a:pt x="10017689" y="1743308"/>
                </a:lnTo>
                <a:lnTo>
                  <a:pt x="10017689" y="1770454"/>
                </a:lnTo>
                <a:cubicBezTo>
                  <a:pt x="10017689" y="1815260"/>
                  <a:pt x="9985518" y="1847432"/>
                  <a:pt x="9940711" y="1847432"/>
                </a:cubicBezTo>
                <a:lnTo>
                  <a:pt x="9759822" y="1847432"/>
                </a:lnTo>
                <a:lnTo>
                  <a:pt x="9759822" y="1847715"/>
                </a:lnTo>
                <a:lnTo>
                  <a:pt x="9406466" y="1847715"/>
                </a:lnTo>
                <a:lnTo>
                  <a:pt x="9406466" y="1820569"/>
                </a:lnTo>
                <a:cubicBezTo>
                  <a:pt x="9406466" y="1775763"/>
                  <a:pt x="9438637" y="1743592"/>
                  <a:pt x="9483444" y="1743592"/>
                </a:cubicBezTo>
                <a:lnTo>
                  <a:pt x="9664334" y="1743592"/>
                </a:lnTo>
                <a:close/>
                <a:moveTo>
                  <a:pt x="7353577" y="1646971"/>
                </a:moveTo>
                <a:lnTo>
                  <a:pt x="7391446" y="1646971"/>
                </a:lnTo>
                <a:lnTo>
                  <a:pt x="7391446" y="1833134"/>
                </a:lnTo>
                <a:lnTo>
                  <a:pt x="7389252" y="1833134"/>
                </a:lnTo>
                <a:lnTo>
                  <a:pt x="7389252" y="1876985"/>
                </a:lnTo>
                <a:cubicBezTo>
                  <a:pt x="7389252" y="1906645"/>
                  <a:pt x="7367804" y="1928729"/>
                  <a:pt x="7338783" y="1928729"/>
                </a:cubicBezTo>
                <a:lnTo>
                  <a:pt x="7300913" y="1928729"/>
                </a:lnTo>
                <a:lnTo>
                  <a:pt x="7300913" y="1742565"/>
                </a:lnTo>
                <a:lnTo>
                  <a:pt x="7303107" y="1742565"/>
                </a:lnTo>
                <a:lnTo>
                  <a:pt x="7303107" y="1698714"/>
                </a:lnTo>
                <a:cubicBezTo>
                  <a:pt x="7303107" y="1669057"/>
                  <a:pt x="7324555" y="1646971"/>
                  <a:pt x="7353577" y="1646971"/>
                </a:cubicBezTo>
                <a:close/>
                <a:moveTo>
                  <a:pt x="8636580" y="1554880"/>
                </a:moveTo>
                <a:lnTo>
                  <a:pt x="8674449" y="1554880"/>
                </a:lnTo>
                <a:lnTo>
                  <a:pt x="8674449" y="1741044"/>
                </a:lnTo>
                <a:lnTo>
                  <a:pt x="8672255" y="1741044"/>
                </a:lnTo>
                <a:lnTo>
                  <a:pt x="8672255" y="1784894"/>
                </a:lnTo>
                <a:cubicBezTo>
                  <a:pt x="8672255" y="1814553"/>
                  <a:pt x="8650807" y="1836638"/>
                  <a:pt x="8621786" y="1836638"/>
                </a:cubicBezTo>
                <a:lnTo>
                  <a:pt x="8583916" y="1836638"/>
                </a:lnTo>
                <a:lnTo>
                  <a:pt x="8583916" y="1650474"/>
                </a:lnTo>
                <a:lnTo>
                  <a:pt x="8586111" y="1650474"/>
                </a:lnTo>
                <a:lnTo>
                  <a:pt x="8586111" y="1606623"/>
                </a:lnTo>
                <a:cubicBezTo>
                  <a:pt x="8586111" y="1576965"/>
                  <a:pt x="8607558" y="1554880"/>
                  <a:pt x="8636580" y="1554880"/>
                </a:cubicBezTo>
                <a:close/>
                <a:moveTo>
                  <a:pt x="7468460" y="1542847"/>
                </a:moveTo>
                <a:lnTo>
                  <a:pt x="7667860" y="1542847"/>
                </a:lnTo>
                <a:lnTo>
                  <a:pt x="7990495" y="1542847"/>
                </a:lnTo>
                <a:lnTo>
                  <a:pt x="7990495" y="1569994"/>
                </a:lnTo>
                <a:cubicBezTo>
                  <a:pt x="7990495" y="1614799"/>
                  <a:pt x="7958324" y="1646971"/>
                  <a:pt x="7913517" y="1646971"/>
                </a:cubicBezTo>
                <a:lnTo>
                  <a:pt x="7391482" y="1646971"/>
                </a:lnTo>
                <a:lnTo>
                  <a:pt x="7391482" y="1619825"/>
                </a:lnTo>
                <a:cubicBezTo>
                  <a:pt x="7391482" y="1575019"/>
                  <a:pt x="7423654" y="1542847"/>
                  <a:pt x="7468460" y="1542847"/>
                </a:cubicBezTo>
                <a:close/>
                <a:moveTo>
                  <a:pt x="8751463" y="1450722"/>
                </a:moveTo>
                <a:lnTo>
                  <a:pt x="8950863" y="1450722"/>
                </a:lnTo>
                <a:cubicBezTo>
                  <a:pt x="8954862" y="1450722"/>
                  <a:pt x="8958755" y="1451076"/>
                  <a:pt x="8962542" y="1451571"/>
                </a:cubicBezTo>
                <a:lnTo>
                  <a:pt x="8962542" y="1450722"/>
                </a:lnTo>
                <a:lnTo>
                  <a:pt x="9315898" y="1450722"/>
                </a:lnTo>
                <a:lnTo>
                  <a:pt x="9315898" y="1477868"/>
                </a:lnTo>
                <a:cubicBezTo>
                  <a:pt x="9315898" y="1522674"/>
                  <a:pt x="9283726" y="1554846"/>
                  <a:pt x="9238920" y="1554846"/>
                </a:cubicBezTo>
                <a:lnTo>
                  <a:pt x="9039520" y="1554846"/>
                </a:lnTo>
                <a:cubicBezTo>
                  <a:pt x="9035521" y="1554846"/>
                  <a:pt x="9031628" y="1554492"/>
                  <a:pt x="9027841" y="1553997"/>
                </a:cubicBezTo>
                <a:lnTo>
                  <a:pt x="9027841" y="1554846"/>
                </a:lnTo>
                <a:lnTo>
                  <a:pt x="8674485" y="1554846"/>
                </a:lnTo>
                <a:lnTo>
                  <a:pt x="8674485" y="1527701"/>
                </a:lnTo>
                <a:cubicBezTo>
                  <a:pt x="8674485" y="1482894"/>
                  <a:pt x="8706657" y="1450722"/>
                  <a:pt x="8751463" y="1450722"/>
                </a:cubicBezTo>
                <a:close/>
                <a:moveTo>
                  <a:pt x="10185236" y="1357428"/>
                </a:moveTo>
                <a:lnTo>
                  <a:pt x="10228306" y="1357428"/>
                </a:lnTo>
                <a:lnTo>
                  <a:pt x="10228306" y="1461552"/>
                </a:lnTo>
                <a:lnTo>
                  <a:pt x="10108259" y="1461552"/>
                </a:lnTo>
                <a:lnTo>
                  <a:pt x="10108259" y="1647715"/>
                </a:lnTo>
                <a:lnTo>
                  <a:pt x="10106064" y="1647715"/>
                </a:lnTo>
                <a:lnTo>
                  <a:pt x="10106064" y="1691567"/>
                </a:lnTo>
                <a:cubicBezTo>
                  <a:pt x="10106064" y="1721226"/>
                  <a:pt x="10084616" y="1743309"/>
                  <a:pt x="10055595" y="1743309"/>
                </a:cubicBezTo>
                <a:lnTo>
                  <a:pt x="10017725" y="1743309"/>
                </a:lnTo>
                <a:lnTo>
                  <a:pt x="10017725" y="1557146"/>
                </a:lnTo>
                <a:lnTo>
                  <a:pt x="10019919" y="1557146"/>
                </a:lnTo>
                <a:lnTo>
                  <a:pt x="10019919" y="1513296"/>
                </a:lnTo>
                <a:cubicBezTo>
                  <a:pt x="10019919" y="1483638"/>
                  <a:pt x="10041367" y="1461552"/>
                  <a:pt x="10070389" y="1461552"/>
                </a:cubicBezTo>
                <a:lnTo>
                  <a:pt x="10108258" y="1461552"/>
                </a:lnTo>
                <a:lnTo>
                  <a:pt x="10108258" y="1434407"/>
                </a:lnTo>
                <a:cubicBezTo>
                  <a:pt x="10108258" y="1389600"/>
                  <a:pt x="10140429" y="1357428"/>
                  <a:pt x="10185236" y="1357428"/>
                </a:cubicBezTo>
                <a:close/>
                <a:moveTo>
                  <a:pt x="9368597" y="1169000"/>
                </a:moveTo>
                <a:lnTo>
                  <a:pt x="9406466" y="1169000"/>
                </a:lnTo>
                <a:lnTo>
                  <a:pt x="9406466" y="1355163"/>
                </a:lnTo>
                <a:lnTo>
                  <a:pt x="9404272" y="1355163"/>
                </a:lnTo>
                <a:lnTo>
                  <a:pt x="9404272" y="1399014"/>
                </a:lnTo>
                <a:cubicBezTo>
                  <a:pt x="9404272" y="1428673"/>
                  <a:pt x="9382824" y="1450757"/>
                  <a:pt x="9353802" y="1450757"/>
                </a:cubicBezTo>
                <a:lnTo>
                  <a:pt x="9315933" y="1450757"/>
                </a:lnTo>
                <a:lnTo>
                  <a:pt x="9315933" y="1264595"/>
                </a:lnTo>
                <a:lnTo>
                  <a:pt x="9318127" y="1264595"/>
                </a:lnTo>
                <a:lnTo>
                  <a:pt x="9318127" y="1220743"/>
                </a:lnTo>
                <a:cubicBezTo>
                  <a:pt x="9318127" y="1191085"/>
                  <a:pt x="9339575" y="1169000"/>
                  <a:pt x="9368597" y="1169000"/>
                </a:cubicBezTo>
                <a:close/>
                <a:moveTo>
                  <a:pt x="8158006" y="1156967"/>
                </a:moveTo>
                <a:lnTo>
                  <a:pt x="8357406" y="1156967"/>
                </a:lnTo>
                <a:cubicBezTo>
                  <a:pt x="8361653" y="1156967"/>
                  <a:pt x="8365723" y="1157321"/>
                  <a:pt x="8369722" y="1157887"/>
                </a:cubicBezTo>
                <a:lnTo>
                  <a:pt x="8583881" y="1157887"/>
                </a:lnTo>
                <a:lnTo>
                  <a:pt x="8583881" y="1185033"/>
                </a:lnTo>
                <a:cubicBezTo>
                  <a:pt x="8583881" y="1229840"/>
                  <a:pt x="8551709" y="1262012"/>
                  <a:pt x="8506902" y="1262012"/>
                </a:cubicBezTo>
                <a:lnTo>
                  <a:pt x="8307503" y="1262012"/>
                </a:lnTo>
                <a:cubicBezTo>
                  <a:pt x="8303256" y="1262012"/>
                  <a:pt x="8299186" y="1261657"/>
                  <a:pt x="8295186" y="1261091"/>
                </a:cubicBezTo>
                <a:lnTo>
                  <a:pt x="8081028" y="1261091"/>
                </a:lnTo>
                <a:lnTo>
                  <a:pt x="8081028" y="1447253"/>
                </a:lnTo>
                <a:lnTo>
                  <a:pt x="8078834" y="1447253"/>
                </a:lnTo>
                <a:lnTo>
                  <a:pt x="8078834" y="1491104"/>
                </a:lnTo>
                <a:cubicBezTo>
                  <a:pt x="8078834" y="1520762"/>
                  <a:pt x="8057386" y="1542847"/>
                  <a:pt x="8028365" y="1542847"/>
                </a:cubicBezTo>
                <a:lnTo>
                  <a:pt x="7990495" y="1542847"/>
                </a:lnTo>
                <a:lnTo>
                  <a:pt x="7990495" y="1356684"/>
                </a:lnTo>
                <a:lnTo>
                  <a:pt x="7992689" y="1356684"/>
                </a:lnTo>
                <a:lnTo>
                  <a:pt x="7992689" y="1312834"/>
                </a:lnTo>
                <a:cubicBezTo>
                  <a:pt x="7992689" y="1283175"/>
                  <a:pt x="8014137" y="1261090"/>
                  <a:pt x="8043159" y="1261090"/>
                </a:cubicBezTo>
                <a:lnTo>
                  <a:pt x="8081028" y="1261090"/>
                </a:lnTo>
                <a:lnTo>
                  <a:pt x="8081028" y="1233945"/>
                </a:lnTo>
                <a:cubicBezTo>
                  <a:pt x="8081028" y="1189138"/>
                  <a:pt x="8113199" y="1156967"/>
                  <a:pt x="8158006" y="1156967"/>
                </a:cubicBezTo>
                <a:close/>
                <a:moveTo>
                  <a:pt x="9664334" y="1064593"/>
                </a:moveTo>
                <a:lnTo>
                  <a:pt x="10017689" y="1064593"/>
                </a:lnTo>
                <a:lnTo>
                  <a:pt x="10017689" y="1091739"/>
                </a:lnTo>
                <a:cubicBezTo>
                  <a:pt x="10017689" y="1136545"/>
                  <a:pt x="9985518" y="1168717"/>
                  <a:pt x="9940711" y="1168717"/>
                </a:cubicBezTo>
                <a:lnTo>
                  <a:pt x="9759822" y="1168717"/>
                </a:lnTo>
                <a:lnTo>
                  <a:pt x="9759822" y="1169000"/>
                </a:lnTo>
                <a:lnTo>
                  <a:pt x="9406466" y="1169000"/>
                </a:lnTo>
                <a:lnTo>
                  <a:pt x="9406466" y="1141854"/>
                </a:lnTo>
                <a:cubicBezTo>
                  <a:pt x="9406466" y="1097048"/>
                  <a:pt x="9438637" y="1064876"/>
                  <a:pt x="9483444" y="1064876"/>
                </a:cubicBezTo>
                <a:lnTo>
                  <a:pt x="9664334" y="1064876"/>
                </a:lnTo>
                <a:close/>
                <a:moveTo>
                  <a:pt x="8636580" y="876165"/>
                </a:moveTo>
                <a:lnTo>
                  <a:pt x="8674449" y="876165"/>
                </a:lnTo>
                <a:lnTo>
                  <a:pt x="8674449" y="1062328"/>
                </a:lnTo>
                <a:lnTo>
                  <a:pt x="8672255" y="1062328"/>
                </a:lnTo>
                <a:lnTo>
                  <a:pt x="8672255" y="1106179"/>
                </a:lnTo>
                <a:cubicBezTo>
                  <a:pt x="8672255" y="1135838"/>
                  <a:pt x="8650807" y="1157922"/>
                  <a:pt x="8621786" y="1157922"/>
                </a:cubicBezTo>
                <a:lnTo>
                  <a:pt x="8583916" y="1157922"/>
                </a:lnTo>
                <a:lnTo>
                  <a:pt x="8583916" y="971759"/>
                </a:lnTo>
                <a:lnTo>
                  <a:pt x="8586111" y="971759"/>
                </a:lnTo>
                <a:lnTo>
                  <a:pt x="8586111" y="927908"/>
                </a:lnTo>
                <a:cubicBezTo>
                  <a:pt x="8586111" y="898250"/>
                  <a:pt x="8607558" y="876165"/>
                  <a:pt x="8636580" y="876165"/>
                </a:cubicBezTo>
                <a:close/>
                <a:moveTo>
                  <a:pt x="8751463" y="772006"/>
                </a:moveTo>
                <a:lnTo>
                  <a:pt x="8950863" y="772006"/>
                </a:lnTo>
                <a:cubicBezTo>
                  <a:pt x="8954862" y="772006"/>
                  <a:pt x="8958755" y="772360"/>
                  <a:pt x="8962542" y="772855"/>
                </a:cubicBezTo>
                <a:lnTo>
                  <a:pt x="8962542" y="772006"/>
                </a:lnTo>
                <a:lnTo>
                  <a:pt x="9315898" y="772006"/>
                </a:lnTo>
                <a:lnTo>
                  <a:pt x="9315898" y="799152"/>
                </a:lnTo>
                <a:cubicBezTo>
                  <a:pt x="9315898" y="843958"/>
                  <a:pt x="9283726" y="876130"/>
                  <a:pt x="9238920" y="876130"/>
                </a:cubicBezTo>
                <a:lnTo>
                  <a:pt x="9039520" y="876130"/>
                </a:lnTo>
                <a:cubicBezTo>
                  <a:pt x="9035521" y="876130"/>
                  <a:pt x="9031628" y="875776"/>
                  <a:pt x="9027841" y="875280"/>
                </a:cubicBezTo>
                <a:lnTo>
                  <a:pt x="9027841" y="876130"/>
                </a:lnTo>
                <a:lnTo>
                  <a:pt x="8674485" y="876130"/>
                </a:lnTo>
                <a:lnTo>
                  <a:pt x="8674485" y="848984"/>
                </a:lnTo>
                <a:cubicBezTo>
                  <a:pt x="8674485" y="804178"/>
                  <a:pt x="8706657" y="772006"/>
                  <a:pt x="8751463" y="772006"/>
                </a:cubicBezTo>
                <a:close/>
                <a:moveTo>
                  <a:pt x="10185236" y="678712"/>
                </a:moveTo>
                <a:lnTo>
                  <a:pt x="10228306" y="678712"/>
                </a:lnTo>
                <a:lnTo>
                  <a:pt x="10228306" y="782836"/>
                </a:lnTo>
                <a:lnTo>
                  <a:pt x="10108259" y="782836"/>
                </a:lnTo>
                <a:lnTo>
                  <a:pt x="10108259" y="968999"/>
                </a:lnTo>
                <a:lnTo>
                  <a:pt x="10106064" y="968999"/>
                </a:lnTo>
                <a:lnTo>
                  <a:pt x="10106064" y="1012850"/>
                </a:lnTo>
                <a:cubicBezTo>
                  <a:pt x="10106064" y="1042509"/>
                  <a:pt x="10084616" y="1064593"/>
                  <a:pt x="10055595" y="1064593"/>
                </a:cubicBezTo>
                <a:lnTo>
                  <a:pt x="10017725" y="1064593"/>
                </a:lnTo>
                <a:lnTo>
                  <a:pt x="10017725" y="878430"/>
                </a:lnTo>
                <a:lnTo>
                  <a:pt x="10019919" y="878430"/>
                </a:lnTo>
                <a:lnTo>
                  <a:pt x="10019919" y="834579"/>
                </a:lnTo>
                <a:cubicBezTo>
                  <a:pt x="10019919" y="804921"/>
                  <a:pt x="10041367" y="782836"/>
                  <a:pt x="10070389" y="782836"/>
                </a:cubicBezTo>
                <a:lnTo>
                  <a:pt x="10108258" y="782836"/>
                </a:lnTo>
                <a:lnTo>
                  <a:pt x="10108258" y="755690"/>
                </a:lnTo>
                <a:cubicBezTo>
                  <a:pt x="10108258" y="710884"/>
                  <a:pt x="10140429" y="678712"/>
                  <a:pt x="10185236" y="678712"/>
                </a:cubicBezTo>
                <a:close/>
                <a:moveTo>
                  <a:pt x="9368597" y="490284"/>
                </a:moveTo>
                <a:lnTo>
                  <a:pt x="9406466" y="490284"/>
                </a:lnTo>
                <a:lnTo>
                  <a:pt x="9406466" y="676447"/>
                </a:lnTo>
                <a:lnTo>
                  <a:pt x="9404272" y="676447"/>
                </a:lnTo>
                <a:lnTo>
                  <a:pt x="9404272" y="720298"/>
                </a:lnTo>
                <a:cubicBezTo>
                  <a:pt x="9404272" y="749957"/>
                  <a:pt x="9382824" y="772041"/>
                  <a:pt x="9353802" y="772041"/>
                </a:cubicBezTo>
                <a:lnTo>
                  <a:pt x="9315933" y="772041"/>
                </a:lnTo>
                <a:lnTo>
                  <a:pt x="9315933" y="585878"/>
                </a:lnTo>
                <a:lnTo>
                  <a:pt x="9318127" y="585878"/>
                </a:lnTo>
                <a:lnTo>
                  <a:pt x="9318127" y="542027"/>
                </a:lnTo>
                <a:cubicBezTo>
                  <a:pt x="9318127" y="512369"/>
                  <a:pt x="9339575" y="490284"/>
                  <a:pt x="9368597" y="490284"/>
                </a:cubicBezTo>
                <a:close/>
                <a:moveTo>
                  <a:pt x="9664334" y="385877"/>
                </a:moveTo>
                <a:lnTo>
                  <a:pt x="10017689" y="385877"/>
                </a:lnTo>
                <a:lnTo>
                  <a:pt x="10017689" y="413023"/>
                </a:lnTo>
                <a:cubicBezTo>
                  <a:pt x="10017689" y="457829"/>
                  <a:pt x="9985518" y="490001"/>
                  <a:pt x="9940711" y="490001"/>
                </a:cubicBezTo>
                <a:lnTo>
                  <a:pt x="9759822" y="490001"/>
                </a:lnTo>
                <a:lnTo>
                  <a:pt x="9759822" y="490284"/>
                </a:lnTo>
                <a:lnTo>
                  <a:pt x="9406466" y="490284"/>
                </a:lnTo>
                <a:lnTo>
                  <a:pt x="9406466" y="463138"/>
                </a:lnTo>
                <a:cubicBezTo>
                  <a:pt x="9406466" y="418332"/>
                  <a:pt x="9438637" y="386160"/>
                  <a:pt x="9483444" y="386160"/>
                </a:cubicBezTo>
                <a:lnTo>
                  <a:pt x="9664334" y="386160"/>
                </a:lnTo>
                <a:close/>
                <a:moveTo>
                  <a:pt x="10185236" y="0"/>
                </a:moveTo>
                <a:lnTo>
                  <a:pt x="10228306" y="0"/>
                </a:lnTo>
                <a:lnTo>
                  <a:pt x="10228306" y="104123"/>
                </a:lnTo>
                <a:lnTo>
                  <a:pt x="10108259" y="104123"/>
                </a:lnTo>
                <a:lnTo>
                  <a:pt x="10108259" y="290282"/>
                </a:lnTo>
                <a:lnTo>
                  <a:pt x="10106064" y="290282"/>
                </a:lnTo>
                <a:lnTo>
                  <a:pt x="10106064" y="334133"/>
                </a:lnTo>
                <a:cubicBezTo>
                  <a:pt x="10106064" y="363792"/>
                  <a:pt x="10084616" y="385876"/>
                  <a:pt x="10055595" y="385876"/>
                </a:cubicBezTo>
                <a:lnTo>
                  <a:pt x="10017725" y="385876"/>
                </a:lnTo>
                <a:lnTo>
                  <a:pt x="10017725" y="199718"/>
                </a:lnTo>
                <a:lnTo>
                  <a:pt x="10019919" y="199718"/>
                </a:lnTo>
                <a:lnTo>
                  <a:pt x="10019919" y="155864"/>
                </a:lnTo>
                <a:cubicBezTo>
                  <a:pt x="10019919" y="126207"/>
                  <a:pt x="10041367" y="104120"/>
                  <a:pt x="10070389" y="104120"/>
                </a:cubicBezTo>
                <a:lnTo>
                  <a:pt x="10108258" y="104120"/>
                </a:lnTo>
                <a:lnTo>
                  <a:pt x="10108258" y="76978"/>
                </a:lnTo>
                <a:cubicBezTo>
                  <a:pt x="10108258" y="32169"/>
                  <a:pt x="10140429" y="0"/>
                  <a:pt x="10185236" y="0"/>
                </a:cubicBezTo>
                <a:close/>
              </a:path>
            </a:pathLst>
          </a:custGeom>
          <a:solidFill>
            <a:schemeClr val="accent5"/>
          </a:solidFill>
          <a:ln w="19050" cap="flat">
            <a:solidFill>
              <a:schemeClr val="accent5"/>
            </a:solidFill>
            <a:prstDash val="solid"/>
            <a:miter/>
          </a:ln>
          <a:effectLst>
            <a:outerShdw dist="50800" dir="2700000" algn="ctr" rotWithShape="0">
              <a:schemeClr val="accent5">
                <a:lumMod val="75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endParaRPr lang="pt-BR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165197-22F8-5107-AD0B-2E620586B909}"/>
              </a:ext>
            </a:extLst>
          </p:cNvPr>
          <p:cNvGrpSpPr/>
          <p:nvPr userDrawn="1"/>
        </p:nvGrpSpPr>
        <p:grpSpPr>
          <a:xfrm>
            <a:off x="334963" y="6627385"/>
            <a:ext cx="650656" cy="115395"/>
            <a:chOff x="2253032" y="2641711"/>
            <a:chExt cx="8878256" cy="1574576"/>
          </a:xfrm>
          <a:solidFill>
            <a:schemeClr val="tx1"/>
          </a:solidFill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32E9893E-50E3-7C1F-53E6-5FA0DB4BFD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53032" y="2641711"/>
              <a:ext cx="4679983" cy="1574574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EC8D6F7-E3DB-125C-CDFE-5D8BC36ABF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41164" y="2641713"/>
              <a:ext cx="3890124" cy="1574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1293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capa Laranja">
    <p:bg>
      <p:bgPr>
        <a:gradFill>
          <a:gsLst>
            <a:gs pos="0">
              <a:schemeClr val="accent1"/>
            </a:gs>
            <a:gs pos="100000">
              <a:schemeClr val="accent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66622D9-9E51-3CDC-A217-F7A6B01A9942}"/>
              </a:ext>
            </a:extLst>
          </p:cNvPr>
          <p:cNvGrpSpPr/>
          <p:nvPr userDrawn="1"/>
        </p:nvGrpSpPr>
        <p:grpSpPr>
          <a:xfrm>
            <a:off x="0" y="0"/>
            <a:ext cx="5724848" cy="6858000"/>
            <a:chOff x="0" y="0"/>
            <a:chExt cx="5724848" cy="6858000"/>
          </a:xfrm>
          <a:solidFill>
            <a:schemeClr val="accent5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56DBE0-6E87-E635-19FF-7F334AD0FCFB}"/>
                </a:ext>
              </a:extLst>
            </p:cNvPr>
            <p:cNvSpPr/>
            <p:nvPr userDrawn="1"/>
          </p:nvSpPr>
          <p:spPr>
            <a:xfrm>
              <a:off x="0" y="0"/>
              <a:ext cx="5091317" cy="6858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50800" dir="5400000" algn="ctr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7179B84-E1AF-AC9B-7710-6F045BB37D6C}"/>
                </a:ext>
              </a:extLst>
            </p:cNvPr>
            <p:cNvSpPr/>
            <p:nvPr userDrawn="1"/>
          </p:nvSpPr>
          <p:spPr>
            <a:xfrm>
              <a:off x="3068291" y="0"/>
              <a:ext cx="2656557" cy="6858000"/>
            </a:xfrm>
            <a:custGeom>
              <a:avLst/>
              <a:gdLst>
                <a:gd name="connsiteX0" fmla="*/ 0 w 2651988"/>
                <a:gd name="connsiteY0" fmla="*/ 0 h 6858000"/>
                <a:gd name="connsiteX1" fmla="*/ 2651988 w 2651988"/>
                <a:gd name="connsiteY1" fmla="*/ 0 h 6858000"/>
                <a:gd name="connsiteX2" fmla="*/ 2575495 w 2651988"/>
                <a:gd name="connsiteY2" fmla="*/ 23745 h 6858000"/>
                <a:gd name="connsiteX3" fmla="*/ 2299276 w 2651988"/>
                <a:gd name="connsiteY3" fmla="*/ 440462 h 6858000"/>
                <a:gd name="connsiteX4" fmla="*/ 2299276 w 2651988"/>
                <a:gd name="connsiteY4" fmla="*/ 6417539 h 6858000"/>
                <a:gd name="connsiteX5" fmla="*/ 2575495 w 2651988"/>
                <a:gd name="connsiteY5" fmla="*/ 6834257 h 6858000"/>
                <a:gd name="connsiteX6" fmla="*/ 2651985 w 2651988"/>
                <a:gd name="connsiteY6" fmla="*/ 6858000 h 6858000"/>
                <a:gd name="connsiteX7" fmla="*/ 0 w 2651988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51988" h="6858000">
                  <a:moveTo>
                    <a:pt x="0" y="0"/>
                  </a:moveTo>
                  <a:lnTo>
                    <a:pt x="2651988" y="0"/>
                  </a:lnTo>
                  <a:lnTo>
                    <a:pt x="2575495" y="23745"/>
                  </a:lnTo>
                  <a:cubicBezTo>
                    <a:pt x="2413173" y="92401"/>
                    <a:pt x="2299276" y="253131"/>
                    <a:pt x="2299276" y="440462"/>
                  </a:cubicBezTo>
                  <a:lnTo>
                    <a:pt x="2299276" y="6417539"/>
                  </a:lnTo>
                  <a:cubicBezTo>
                    <a:pt x="2299276" y="6604870"/>
                    <a:pt x="2413173" y="6765600"/>
                    <a:pt x="2575495" y="6834257"/>
                  </a:cubicBezTo>
                  <a:lnTo>
                    <a:pt x="2651985" y="6858000"/>
                  </a:lnTo>
                  <a:lnTo>
                    <a:pt x="0" y="685800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0800" dist="50800" dir="5400000" algn="ctr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5034837-E9F2-D3DE-498E-7AAE38BF4AC0}"/>
              </a:ext>
            </a:extLst>
          </p:cNvPr>
          <p:cNvSpPr/>
          <p:nvPr userDrawn="1"/>
        </p:nvSpPr>
        <p:spPr>
          <a:xfrm>
            <a:off x="-167961" y="-527899"/>
            <a:ext cx="1364795" cy="4902793"/>
          </a:xfrm>
          <a:custGeom>
            <a:avLst/>
            <a:gdLst>
              <a:gd name="connsiteX0" fmla="*/ 447270 w 1364795"/>
              <a:gd name="connsiteY0" fmla="*/ 4794513 h 4902793"/>
              <a:gd name="connsiteX1" fmla="*/ 675481 w 1364795"/>
              <a:gd name="connsiteY1" fmla="*/ 4794513 h 4902793"/>
              <a:gd name="connsiteX2" fmla="*/ 675481 w 1364795"/>
              <a:gd name="connsiteY2" fmla="*/ 4840904 h 4902793"/>
              <a:gd name="connsiteX3" fmla="*/ 612031 w 1364795"/>
              <a:gd name="connsiteY3" fmla="*/ 4902793 h 4902793"/>
              <a:gd name="connsiteX4" fmla="*/ 510719 w 1364795"/>
              <a:gd name="connsiteY4" fmla="*/ 4902793 h 4902793"/>
              <a:gd name="connsiteX5" fmla="*/ 447270 w 1364795"/>
              <a:gd name="connsiteY5" fmla="*/ 4840904 h 4902793"/>
              <a:gd name="connsiteX6" fmla="*/ 127629 w 1364795"/>
              <a:gd name="connsiteY6" fmla="*/ 4482464 h 4902793"/>
              <a:gd name="connsiteX7" fmla="*/ 355840 w 1364795"/>
              <a:gd name="connsiteY7" fmla="*/ 4482464 h 4902793"/>
              <a:gd name="connsiteX8" fmla="*/ 355840 w 1364795"/>
              <a:gd name="connsiteY8" fmla="*/ 4528855 h 4902793"/>
              <a:gd name="connsiteX9" fmla="*/ 292389 w 1364795"/>
              <a:gd name="connsiteY9" fmla="*/ 4590744 h 4902793"/>
              <a:gd name="connsiteX10" fmla="*/ 191078 w 1364795"/>
              <a:gd name="connsiteY10" fmla="*/ 4590744 h 4902793"/>
              <a:gd name="connsiteX11" fmla="*/ 127629 w 1364795"/>
              <a:gd name="connsiteY11" fmla="*/ 4528855 h 4902793"/>
              <a:gd name="connsiteX12" fmla="*/ 675481 w 1364795"/>
              <a:gd name="connsiteY12" fmla="*/ 4102494 h 4902793"/>
              <a:gd name="connsiteX13" fmla="*/ 708765 w 1364795"/>
              <a:gd name="connsiteY13" fmla="*/ 4102494 h 4902793"/>
              <a:gd name="connsiteX14" fmla="*/ 708765 w 1364795"/>
              <a:gd name="connsiteY14" fmla="*/ 4102598 h 4902793"/>
              <a:gd name="connsiteX15" fmla="*/ 803108 w 1364795"/>
              <a:gd name="connsiteY15" fmla="*/ 4196941 h 4902793"/>
              <a:gd name="connsiteX16" fmla="*/ 803108 w 1364795"/>
              <a:gd name="connsiteY16" fmla="*/ 4441378 h 4902793"/>
              <a:gd name="connsiteX17" fmla="*/ 802795 w 1364795"/>
              <a:gd name="connsiteY17" fmla="*/ 4448555 h 4902793"/>
              <a:gd name="connsiteX18" fmla="*/ 803108 w 1364795"/>
              <a:gd name="connsiteY18" fmla="*/ 4455732 h 4902793"/>
              <a:gd name="connsiteX19" fmla="*/ 803108 w 1364795"/>
              <a:gd name="connsiteY19" fmla="*/ 4700170 h 4902793"/>
              <a:gd name="connsiteX20" fmla="*/ 708765 w 1364795"/>
              <a:gd name="connsiteY20" fmla="*/ 4794513 h 4902793"/>
              <a:gd name="connsiteX21" fmla="*/ 675481 w 1364795"/>
              <a:gd name="connsiteY21" fmla="*/ 4794513 h 4902793"/>
              <a:gd name="connsiteX22" fmla="*/ 510719 w 1364795"/>
              <a:gd name="connsiteY22" fmla="*/ 3994213 h 4902793"/>
              <a:gd name="connsiteX23" fmla="*/ 612031 w 1364795"/>
              <a:gd name="connsiteY23" fmla="*/ 3994213 h 4902793"/>
              <a:gd name="connsiteX24" fmla="*/ 675481 w 1364795"/>
              <a:gd name="connsiteY24" fmla="*/ 4056103 h 4902793"/>
              <a:gd name="connsiteX25" fmla="*/ 675481 w 1364795"/>
              <a:gd name="connsiteY25" fmla="*/ 4102493 h 4902793"/>
              <a:gd name="connsiteX26" fmla="*/ 447270 w 1364795"/>
              <a:gd name="connsiteY26" fmla="*/ 4102493 h 4902793"/>
              <a:gd name="connsiteX27" fmla="*/ 447270 w 1364795"/>
              <a:gd name="connsiteY27" fmla="*/ 4056103 h 4902793"/>
              <a:gd name="connsiteX28" fmla="*/ 510719 w 1364795"/>
              <a:gd name="connsiteY28" fmla="*/ 3994213 h 4902793"/>
              <a:gd name="connsiteX29" fmla="*/ 1237167 w 1364795"/>
              <a:gd name="connsiteY29" fmla="*/ 3790446 h 4902793"/>
              <a:gd name="connsiteX30" fmla="*/ 1270452 w 1364795"/>
              <a:gd name="connsiteY30" fmla="*/ 3790446 h 4902793"/>
              <a:gd name="connsiteX31" fmla="*/ 1270452 w 1364795"/>
              <a:gd name="connsiteY31" fmla="*/ 3790550 h 4902793"/>
              <a:gd name="connsiteX32" fmla="*/ 1364795 w 1364795"/>
              <a:gd name="connsiteY32" fmla="*/ 3884893 h 4902793"/>
              <a:gd name="connsiteX33" fmla="*/ 1364795 w 1364795"/>
              <a:gd name="connsiteY33" fmla="*/ 4129330 h 4902793"/>
              <a:gd name="connsiteX34" fmla="*/ 1364482 w 1364795"/>
              <a:gd name="connsiteY34" fmla="*/ 4136507 h 4902793"/>
              <a:gd name="connsiteX35" fmla="*/ 1364795 w 1364795"/>
              <a:gd name="connsiteY35" fmla="*/ 4143684 h 4902793"/>
              <a:gd name="connsiteX36" fmla="*/ 1364795 w 1364795"/>
              <a:gd name="connsiteY36" fmla="*/ 4388122 h 4902793"/>
              <a:gd name="connsiteX37" fmla="*/ 1270452 w 1364795"/>
              <a:gd name="connsiteY37" fmla="*/ 4482465 h 4902793"/>
              <a:gd name="connsiteX38" fmla="*/ 1237167 w 1364795"/>
              <a:gd name="connsiteY38" fmla="*/ 4482465 h 4902793"/>
              <a:gd name="connsiteX39" fmla="*/ 1237167 w 1364795"/>
              <a:gd name="connsiteY39" fmla="*/ 4528855 h 4902793"/>
              <a:gd name="connsiteX40" fmla="*/ 1173717 w 1364795"/>
              <a:gd name="connsiteY40" fmla="*/ 4590744 h 4902793"/>
              <a:gd name="connsiteX41" fmla="*/ 1072406 w 1364795"/>
              <a:gd name="connsiteY41" fmla="*/ 4590744 h 4902793"/>
              <a:gd name="connsiteX42" fmla="*/ 1008956 w 1364795"/>
              <a:gd name="connsiteY42" fmla="*/ 4528855 h 4902793"/>
              <a:gd name="connsiteX43" fmla="*/ 1008956 w 1364795"/>
              <a:gd name="connsiteY43" fmla="*/ 4482464 h 4902793"/>
              <a:gd name="connsiteX44" fmla="*/ 1237167 w 1364795"/>
              <a:gd name="connsiteY44" fmla="*/ 4482464 h 4902793"/>
              <a:gd name="connsiteX45" fmla="*/ 94343 w 1364795"/>
              <a:gd name="connsiteY45" fmla="*/ 3790446 h 4902793"/>
              <a:gd name="connsiteX46" fmla="*/ 127628 w 1364795"/>
              <a:gd name="connsiteY46" fmla="*/ 3790446 h 4902793"/>
              <a:gd name="connsiteX47" fmla="*/ 127628 w 1364795"/>
              <a:gd name="connsiteY47" fmla="*/ 4482465 h 4902793"/>
              <a:gd name="connsiteX48" fmla="*/ 94343 w 1364795"/>
              <a:gd name="connsiteY48" fmla="*/ 4482465 h 4902793"/>
              <a:gd name="connsiteX49" fmla="*/ 1 w 1364795"/>
              <a:gd name="connsiteY49" fmla="*/ 4388122 h 4902793"/>
              <a:gd name="connsiteX50" fmla="*/ 1 w 1364795"/>
              <a:gd name="connsiteY50" fmla="*/ 4143684 h 4902793"/>
              <a:gd name="connsiteX51" fmla="*/ 313 w 1364795"/>
              <a:gd name="connsiteY51" fmla="*/ 4136507 h 4902793"/>
              <a:gd name="connsiteX52" fmla="*/ 1 w 1364795"/>
              <a:gd name="connsiteY52" fmla="*/ 4129330 h 4902793"/>
              <a:gd name="connsiteX53" fmla="*/ 1 w 1364795"/>
              <a:gd name="connsiteY53" fmla="*/ 3884893 h 4902793"/>
              <a:gd name="connsiteX54" fmla="*/ 1 w 1364795"/>
              <a:gd name="connsiteY54" fmla="*/ 3884789 h 4902793"/>
              <a:gd name="connsiteX55" fmla="*/ 94343 w 1364795"/>
              <a:gd name="connsiteY55" fmla="*/ 3790446 h 4902793"/>
              <a:gd name="connsiteX56" fmla="*/ 1072406 w 1364795"/>
              <a:gd name="connsiteY56" fmla="*/ 3682165 h 4902793"/>
              <a:gd name="connsiteX57" fmla="*/ 1173717 w 1364795"/>
              <a:gd name="connsiteY57" fmla="*/ 3682165 h 4902793"/>
              <a:gd name="connsiteX58" fmla="*/ 1237167 w 1364795"/>
              <a:gd name="connsiteY58" fmla="*/ 3744055 h 4902793"/>
              <a:gd name="connsiteX59" fmla="*/ 1237167 w 1364795"/>
              <a:gd name="connsiteY59" fmla="*/ 3790445 h 4902793"/>
              <a:gd name="connsiteX60" fmla="*/ 1008956 w 1364795"/>
              <a:gd name="connsiteY60" fmla="*/ 3790445 h 4902793"/>
              <a:gd name="connsiteX61" fmla="*/ 1008956 w 1364795"/>
              <a:gd name="connsiteY61" fmla="*/ 3744055 h 4902793"/>
              <a:gd name="connsiteX62" fmla="*/ 1072406 w 1364795"/>
              <a:gd name="connsiteY62" fmla="*/ 3682165 h 4902793"/>
              <a:gd name="connsiteX63" fmla="*/ 191078 w 1364795"/>
              <a:gd name="connsiteY63" fmla="*/ 3682165 h 4902793"/>
              <a:gd name="connsiteX64" fmla="*/ 292389 w 1364795"/>
              <a:gd name="connsiteY64" fmla="*/ 3682165 h 4902793"/>
              <a:gd name="connsiteX65" fmla="*/ 355840 w 1364795"/>
              <a:gd name="connsiteY65" fmla="*/ 3744055 h 4902793"/>
              <a:gd name="connsiteX66" fmla="*/ 355840 w 1364795"/>
              <a:gd name="connsiteY66" fmla="*/ 3790445 h 4902793"/>
              <a:gd name="connsiteX67" fmla="*/ 127629 w 1364795"/>
              <a:gd name="connsiteY67" fmla="*/ 3790445 h 4902793"/>
              <a:gd name="connsiteX68" fmla="*/ 127629 w 1364795"/>
              <a:gd name="connsiteY68" fmla="*/ 3744055 h 4902793"/>
              <a:gd name="connsiteX69" fmla="*/ 191078 w 1364795"/>
              <a:gd name="connsiteY69" fmla="*/ 3682165 h 4902793"/>
              <a:gd name="connsiteX70" fmla="*/ 447269 w 1364795"/>
              <a:gd name="connsiteY70" fmla="*/ 3567124 h 4902793"/>
              <a:gd name="connsiteX71" fmla="*/ 675481 w 1364795"/>
              <a:gd name="connsiteY71" fmla="*/ 3567124 h 4902793"/>
              <a:gd name="connsiteX72" fmla="*/ 675481 w 1364795"/>
              <a:gd name="connsiteY72" fmla="*/ 3613515 h 4902793"/>
              <a:gd name="connsiteX73" fmla="*/ 612031 w 1364795"/>
              <a:gd name="connsiteY73" fmla="*/ 3675404 h 4902793"/>
              <a:gd name="connsiteX74" fmla="*/ 510719 w 1364795"/>
              <a:gd name="connsiteY74" fmla="*/ 3675404 h 4902793"/>
              <a:gd name="connsiteX75" fmla="*/ 447269 w 1364795"/>
              <a:gd name="connsiteY75" fmla="*/ 3613515 h 4902793"/>
              <a:gd name="connsiteX76" fmla="*/ 1008956 w 1364795"/>
              <a:gd name="connsiteY76" fmla="*/ 3255076 h 4902793"/>
              <a:gd name="connsiteX77" fmla="*/ 1237167 w 1364795"/>
              <a:gd name="connsiteY77" fmla="*/ 3255076 h 4902793"/>
              <a:gd name="connsiteX78" fmla="*/ 1237167 w 1364795"/>
              <a:gd name="connsiteY78" fmla="*/ 3301467 h 4902793"/>
              <a:gd name="connsiteX79" fmla="*/ 1173717 w 1364795"/>
              <a:gd name="connsiteY79" fmla="*/ 3363356 h 4902793"/>
              <a:gd name="connsiteX80" fmla="*/ 1072406 w 1364795"/>
              <a:gd name="connsiteY80" fmla="*/ 3363356 h 4902793"/>
              <a:gd name="connsiteX81" fmla="*/ 1008956 w 1364795"/>
              <a:gd name="connsiteY81" fmla="*/ 3301467 h 4902793"/>
              <a:gd name="connsiteX82" fmla="*/ 127628 w 1364795"/>
              <a:gd name="connsiteY82" fmla="*/ 3255076 h 4902793"/>
              <a:gd name="connsiteX83" fmla="*/ 355839 w 1364795"/>
              <a:gd name="connsiteY83" fmla="*/ 3255076 h 4902793"/>
              <a:gd name="connsiteX84" fmla="*/ 355839 w 1364795"/>
              <a:gd name="connsiteY84" fmla="*/ 3301467 h 4902793"/>
              <a:gd name="connsiteX85" fmla="*/ 292389 w 1364795"/>
              <a:gd name="connsiteY85" fmla="*/ 3363356 h 4902793"/>
              <a:gd name="connsiteX86" fmla="*/ 191078 w 1364795"/>
              <a:gd name="connsiteY86" fmla="*/ 3363356 h 4902793"/>
              <a:gd name="connsiteX87" fmla="*/ 127628 w 1364795"/>
              <a:gd name="connsiteY87" fmla="*/ 3301467 h 4902793"/>
              <a:gd name="connsiteX88" fmla="*/ 675481 w 1364795"/>
              <a:gd name="connsiteY88" fmla="*/ 2875105 h 4902793"/>
              <a:gd name="connsiteX89" fmla="*/ 708765 w 1364795"/>
              <a:gd name="connsiteY89" fmla="*/ 2875105 h 4902793"/>
              <a:gd name="connsiteX90" fmla="*/ 708765 w 1364795"/>
              <a:gd name="connsiteY90" fmla="*/ 2875209 h 4902793"/>
              <a:gd name="connsiteX91" fmla="*/ 803108 w 1364795"/>
              <a:gd name="connsiteY91" fmla="*/ 2969552 h 4902793"/>
              <a:gd name="connsiteX92" fmla="*/ 803108 w 1364795"/>
              <a:gd name="connsiteY92" fmla="*/ 3213989 h 4902793"/>
              <a:gd name="connsiteX93" fmla="*/ 802795 w 1364795"/>
              <a:gd name="connsiteY93" fmla="*/ 3221166 h 4902793"/>
              <a:gd name="connsiteX94" fmla="*/ 803108 w 1364795"/>
              <a:gd name="connsiteY94" fmla="*/ 3228343 h 4902793"/>
              <a:gd name="connsiteX95" fmla="*/ 803108 w 1364795"/>
              <a:gd name="connsiteY95" fmla="*/ 3472781 h 4902793"/>
              <a:gd name="connsiteX96" fmla="*/ 708765 w 1364795"/>
              <a:gd name="connsiteY96" fmla="*/ 3567124 h 4902793"/>
              <a:gd name="connsiteX97" fmla="*/ 675481 w 1364795"/>
              <a:gd name="connsiteY97" fmla="*/ 3567124 h 4902793"/>
              <a:gd name="connsiteX98" fmla="*/ 510719 w 1364795"/>
              <a:gd name="connsiteY98" fmla="*/ 2766826 h 4902793"/>
              <a:gd name="connsiteX99" fmla="*/ 612031 w 1364795"/>
              <a:gd name="connsiteY99" fmla="*/ 2766826 h 4902793"/>
              <a:gd name="connsiteX100" fmla="*/ 675481 w 1364795"/>
              <a:gd name="connsiteY100" fmla="*/ 2828716 h 4902793"/>
              <a:gd name="connsiteX101" fmla="*/ 675481 w 1364795"/>
              <a:gd name="connsiteY101" fmla="*/ 2875105 h 4902793"/>
              <a:gd name="connsiteX102" fmla="*/ 447269 w 1364795"/>
              <a:gd name="connsiteY102" fmla="*/ 2875105 h 4902793"/>
              <a:gd name="connsiteX103" fmla="*/ 447269 w 1364795"/>
              <a:gd name="connsiteY103" fmla="*/ 2828716 h 4902793"/>
              <a:gd name="connsiteX104" fmla="*/ 510719 w 1364795"/>
              <a:gd name="connsiteY104" fmla="*/ 2766826 h 4902793"/>
              <a:gd name="connsiteX105" fmla="*/ 94343 w 1364795"/>
              <a:gd name="connsiteY105" fmla="*/ 2563058 h 4902793"/>
              <a:gd name="connsiteX106" fmla="*/ 127628 w 1364795"/>
              <a:gd name="connsiteY106" fmla="*/ 2563058 h 4902793"/>
              <a:gd name="connsiteX107" fmla="*/ 127628 w 1364795"/>
              <a:gd name="connsiteY107" fmla="*/ 3255076 h 4902793"/>
              <a:gd name="connsiteX108" fmla="*/ 94343 w 1364795"/>
              <a:gd name="connsiteY108" fmla="*/ 3255076 h 4902793"/>
              <a:gd name="connsiteX109" fmla="*/ 0 w 1364795"/>
              <a:gd name="connsiteY109" fmla="*/ 3160733 h 4902793"/>
              <a:gd name="connsiteX110" fmla="*/ 0 w 1364795"/>
              <a:gd name="connsiteY110" fmla="*/ 2916295 h 4902793"/>
              <a:gd name="connsiteX111" fmla="*/ 313 w 1364795"/>
              <a:gd name="connsiteY111" fmla="*/ 2909118 h 4902793"/>
              <a:gd name="connsiteX112" fmla="*/ 0 w 1364795"/>
              <a:gd name="connsiteY112" fmla="*/ 2901941 h 4902793"/>
              <a:gd name="connsiteX113" fmla="*/ 0 w 1364795"/>
              <a:gd name="connsiteY113" fmla="*/ 2657504 h 4902793"/>
              <a:gd name="connsiteX114" fmla="*/ 0 w 1364795"/>
              <a:gd name="connsiteY114" fmla="*/ 2657401 h 4902793"/>
              <a:gd name="connsiteX115" fmla="*/ 94343 w 1364795"/>
              <a:gd name="connsiteY115" fmla="*/ 2563058 h 4902793"/>
              <a:gd name="connsiteX116" fmla="*/ 1237167 w 1364795"/>
              <a:gd name="connsiteY116" fmla="*/ 2563058 h 4902793"/>
              <a:gd name="connsiteX117" fmla="*/ 1270452 w 1364795"/>
              <a:gd name="connsiteY117" fmla="*/ 2563058 h 4902793"/>
              <a:gd name="connsiteX118" fmla="*/ 1270452 w 1364795"/>
              <a:gd name="connsiteY118" fmla="*/ 2563162 h 4902793"/>
              <a:gd name="connsiteX119" fmla="*/ 1364795 w 1364795"/>
              <a:gd name="connsiteY119" fmla="*/ 2657504 h 4902793"/>
              <a:gd name="connsiteX120" fmla="*/ 1364795 w 1364795"/>
              <a:gd name="connsiteY120" fmla="*/ 2901941 h 4902793"/>
              <a:gd name="connsiteX121" fmla="*/ 1364482 w 1364795"/>
              <a:gd name="connsiteY121" fmla="*/ 2909118 h 4902793"/>
              <a:gd name="connsiteX122" fmla="*/ 1364795 w 1364795"/>
              <a:gd name="connsiteY122" fmla="*/ 2916295 h 4902793"/>
              <a:gd name="connsiteX123" fmla="*/ 1364795 w 1364795"/>
              <a:gd name="connsiteY123" fmla="*/ 3160733 h 4902793"/>
              <a:gd name="connsiteX124" fmla="*/ 1270452 w 1364795"/>
              <a:gd name="connsiteY124" fmla="*/ 3255076 h 4902793"/>
              <a:gd name="connsiteX125" fmla="*/ 1237167 w 1364795"/>
              <a:gd name="connsiteY125" fmla="*/ 3255076 h 4902793"/>
              <a:gd name="connsiteX126" fmla="*/ 1072406 w 1364795"/>
              <a:gd name="connsiteY126" fmla="*/ 2454778 h 4902793"/>
              <a:gd name="connsiteX127" fmla="*/ 1173717 w 1364795"/>
              <a:gd name="connsiteY127" fmla="*/ 2454778 h 4902793"/>
              <a:gd name="connsiteX128" fmla="*/ 1237167 w 1364795"/>
              <a:gd name="connsiteY128" fmla="*/ 2516667 h 4902793"/>
              <a:gd name="connsiteX129" fmla="*/ 1237167 w 1364795"/>
              <a:gd name="connsiteY129" fmla="*/ 2563058 h 4902793"/>
              <a:gd name="connsiteX130" fmla="*/ 1008956 w 1364795"/>
              <a:gd name="connsiteY130" fmla="*/ 2563058 h 4902793"/>
              <a:gd name="connsiteX131" fmla="*/ 1008956 w 1364795"/>
              <a:gd name="connsiteY131" fmla="*/ 2516667 h 4902793"/>
              <a:gd name="connsiteX132" fmla="*/ 1072406 w 1364795"/>
              <a:gd name="connsiteY132" fmla="*/ 2454778 h 4902793"/>
              <a:gd name="connsiteX133" fmla="*/ 191078 w 1364795"/>
              <a:gd name="connsiteY133" fmla="*/ 2454778 h 4902793"/>
              <a:gd name="connsiteX134" fmla="*/ 292389 w 1364795"/>
              <a:gd name="connsiteY134" fmla="*/ 2454778 h 4902793"/>
              <a:gd name="connsiteX135" fmla="*/ 355839 w 1364795"/>
              <a:gd name="connsiteY135" fmla="*/ 2516667 h 4902793"/>
              <a:gd name="connsiteX136" fmla="*/ 355839 w 1364795"/>
              <a:gd name="connsiteY136" fmla="*/ 2563058 h 4902793"/>
              <a:gd name="connsiteX137" fmla="*/ 127628 w 1364795"/>
              <a:gd name="connsiteY137" fmla="*/ 2563058 h 4902793"/>
              <a:gd name="connsiteX138" fmla="*/ 127628 w 1364795"/>
              <a:gd name="connsiteY138" fmla="*/ 2516667 h 4902793"/>
              <a:gd name="connsiteX139" fmla="*/ 191078 w 1364795"/>
              <a:gd name="connsiteY139" fmla="*/ 2454778 h 4902793"/>
              <a:gd name="connsiteX140" fmla="*/ 127628 w 1364795"/>
              <a:gd name="connsiteY140" fmla="*/ 2027689 h 4902793"/>
              <a:gd name="connsiteX141" fmla="*/ 355839 w 1364795"/>
              <a:gd name="connsiteY141" fmla="*/ 2027689 h 4902793"/>
              <a:gd name="connsiteX142" fmla="*/ 355839 w 1364795"/>
              <a:gd name="connsiteY142" fmla="*/ 2074080 h 4902793"/>
              <a:gd name="connsiteX143" fmla="*/ 292389 w 1364795"/>
              <a:gd name="connsiteY143" fmla="*/ 2135969 h 4902793"/>
              <a:gd name="connsiteX144" fmla="*/ 191078 w 1364795"/>
              <a:gd name="connsiteY144" fmla="*/ 2135969 h 4902793"/>
              <a:gd name="connsiteX145" fmla="*/ 127628 w 1364795"/>
              <a:gd name="connsiteY145" fmla="*/ 2074080 h 4902793"/>
              <a:gd name="connsiteX146" fmla="*/ 675480 w 1364795"/>
              <a:gd name="connsiteY146" fmla="*/ 1647719 h 4902793"/>
              <a:gd name="connsiteX147" fmla="*/ 708765 w 1364795"/>
              <a:gd name="connsiteY147" fmla="*/ 1647719 h 4902793"/>
              <a:gd name="connsiteX148" fmla="*/ 708765 w 1364795"/>
              <a:gd name="connsiteY148" fmla="*/ 1647823 h 4902793"/>
              <a:gd name="connsiteX149" fmla="*/ 803108 w 1364795"/>
              <a:gd name="connsiteY149" fmla="*/ 1742166 h 4902793"/>
              <a:gd name="connsiteX150" fmla="*/ 803108 w 1364795"/>
              <a:gd name="connsiteY150" fmla="*/ 1986603 h 4902793"/>
              <a:gd name="connsiteX151" fmla="*/ 802795 w 1364795"/>
              <a:gd name="connsiteY151" fmla="*/ 1993780 h 4902793"/>
              <a:gd name="connsiteX152" fmla="*/ 803108 w 1364795"/>
              <a:gd name="connsiteY152" fmla="*/ 2000957 h 4902793"/>
              <a:gd name="connsiteX153" fmla="*/ 803108 w 1364795"/>
              <a:gd name="connsiteY153" fmla="*/ 2245395 h 4902793"/>
              <a:gd name="connsiteX154" fmla="*/ 708765 w 1364795"/>
              <a:gd name="connsiteY154" fmla="*/ 2339738 h 4902793"/>
              <a:gd name="connsiteX155" fmla="*/ 675480 w 1364795"/>
              <a:gd name="connsiteY155" fmla="*/ 2339738 h 4902793"/>
              <a:gd name="connsiteX156" fmla="*/ 675480 w 1364795"/>
              <a:gd name="connsiteY156" fmla="*/ 2386127 h 4902793"/>
              <a:gd name="connsiteX157" fmla="*/ 612031 w 1364795"/>
              <a:gd name="connsiteY157" fmla="*/ 2448016 h 4902793"/>
              <a:gd name="connsiteX158" fmla="*/ 510719 w 1364795"/>
              <a:gd name="connsiteY158" fmla="*/ 2448016 h 4902793"/>
              <a:gd name="connsiteX159" fmla="*/ 447269 w 1364795"/>
              <a:gd name="connsiteY159" fmla="*/ 2386127 h 4902793"/>
              <a:gd name="connsiteX160" fmla="*/ 447269 w 1364795"/>
              <a:gd name="connsiteY160" fmla="*/ 2339736 h 4902793"/>
              <a:gd name="connsiteX161" fmla="*/ 675480 w 1364795"/>
              <a:gd name="connsiteY161" fmla="*/ 2339736 h 4902793"/>
              <a:gd name="connsiteX162" fmla="*/ 510719 w 1364795"/>
              <a:gd name="connsiteY162" fmla="*/ 1539438 h 4902793"/>
              <a:gd name="connsiteX163" fmla="*/ 612031 w 1364795"/>
              <a:gd name="connsiteY163" fmla="*/ 1539438 h 4902793"/>
              <a:gd name="connsiteX164" fmla="*/ 675480 w 1364795"/>
              <a:gd name="connsiteY164" fmla="*/ 1601327 h 4902793"/>
              <a:gd name="connsiteX165" fmla="*/ 675480 w 1364795"/>
              <a:gd name="connsiteY165" fmla="*/ 1647718 h 4902793"/>
              <a:gd name="connsiteX166" fmla="*/ 447269 w 1364795"/>
              <a:gd name="connsiteY166" fmla="*/ 1647718 h 4902793"/>
              <a:gd name="connsiteX167" fmla="*/ 447269 w 1364795"/>
              <a:gd name="connsiteY167" fmla="*/ 1601327 h 4902793"/>
              <a:gd name="connsiteX168" fmla="*/ 510719 w 1364795"/>
              <a:gd name="connsiteY168" fmla="*/ 1539438 h 4902793"/>
              <a:gd name="connsiteX169" fmla="*/ 94343 w 1364795"/>
              <a:gd name="connsiteY169" fmla="*/ 1335671 h 4902793"/>
              <a:gd name="connsiteX170" fmla="*/ 127628 w 1364795"/>
              <a:gd name="connsiteY170" fmla="*/ 1335671 h 4902793"/>
              <a:gd name="connsiteX171" fmla="*/ 127628 w 1364795"/>
              <a:gd name="connsiteY171" fmla="*/ 2027690 h 4902793"/>
              <a:gd name="connsiteX172" fmla="*/ 94343 w 1364795"/>
              <a:gd name="connsiteY172" fmla="*/ 2027690 h 4902793"/>
              <a:gd name="connsiteX173" fmla="*/ 0 w 1364795"/>
              <a:gd name="connsiteY173" fmla="*/ 1933347 h 4902793"/>
              <a:gd name="connsiteX174" fmla="*/ 0 w 1364795"/>
              <a:gd name="connsiteY174" fmla="*/ 1688909 h 4902793"/>
              <a:gd name="connsiteX175" fmla="*/ 313 w 1364795"/>
              <a:gd name="connsiteY175" fmla="*/ 1681732 h 4902793"/>
              <a:gd name="connsiteX176" fmla="*/ 0 w 1364795"/>
              <a:gd name="connsiteY176" fmla="*/ 1674555 h 4902793"/>
              <a:gd name="connsiteX177" fmla="*/ 0 w 1364795"/>
              <a:gd name="connsiteY177" fmla="*/ 1430117 h 4902793"/>
              <a:gd name="connsiteX178" fmla="*/ 0 w 1364795"/>
              <a:gd name="connsiteY178" fmla="*/ 1430013 h 4902793"/>
              <a:gd name="connsiteX179" fmla="*/ 94343 w 1364795"/>
              <a:gd name="connsiteY179" fmla="*/ 1335671 h 4902793"/>
              <a:gd name="connsiteX180" fmla="*/ 1237167 w 1364795"/>
              <a:gd name="connsiteY180" fmla="*/ 1335671 h 4902793"/>
              <a:gd name="connsiteX181" fmla="*/ 1270452 w 1364795"/>
              <a:gd name="connsiteY181" fmla="*/ 1335671 h 4902793"/>
              <a:gd name="connsiteX182" fmla="*/ 1270452 w 1364795"/>
              <a:gd name="connsiteY182" fmla="*/ 1335775 h 4902793"/>
              <a:gd name="connsiteX183" fmla="*/ 1364795 w 1364795"/>
              <a:gd name="connsiteY183" fmla="*/ 1430117 h 4902793"/>
              <a:gd name="connsiteX184" fmla="*/ 1364795 w 1364795"/>
              <a:gd name="connsiteY184" fmla="*/ 1674555 h 4902793"/>
              <a:gd name="connsiteX185" fmla="*/ 1364482 w 1364795"/>
              <a:gd name="connsiteY185" fmla="*/ 1681732 h 4902793"/>
              <a:gd name="connsiteX186" fmla="*/ 1364795 w 1364795"/>
              <a:gd name="connsiteY186" fmla="*/ 1688909 h 4902793"/>
              <a:gd name="connsiteX187" fmla="*/ 1364795 w 1364795"/>
              <a:gd name="connsiteY187" fmla="*/ 1933347 h 4902793"/>
              <a:gd name="connsiteX188" fmla="*/ 1270452 w 1364795"/>
              <a:gd name="connsiteY188" fmla="*/ 2027690 h 4902793"/>
              <a:gd name="connsiteX189" fmla="*/ 1237167 w 1364795"/>
              <a:gd name="connsiteY189" fmla="*/ 2027690 h 4902793"/>
              <a:gd name="connsiteX190" fmla="*/ 1237167 w 1364795"/>
              <a:gd name="connsiteY190" fmla="*/ 2074080 h 4902793"/>
              <a:gd name="connsiteX191" fmla="*/ 1173717 w 1364795"/>
              <a:gd name="connsiteY191" fmla="*/ 2135969 h 4902793"/>
              <a:gd name="connsiteX192" fmla="*/ 1072406 w 1364795"/>
              <a:gd name="connsiteY192" fmla="*/ 2135969 h 4902793"/>
              <a:gd name="connsiteX193" fmla="*/ 1008956 w 1364795"/>
              <a:gd name="connsiteY193" fmla="*/ 2074080 h 4902793"/>
              <a:gd name="connsiteX194" fmla="*/ 1008956 w 1364795"/>
              <a:gd name="connsiteY194" fmla="*/ 2027689 h 4902793"/>
              <a:gd name="connsiteX195" fmla="*/ 1237167 w 1364795"/>
              <a:gd name="connsiteY195" fmla="*/ 2027689 h 4902793"/>
              <a:gd name="connsiteX196" fmla="*/ 191078 w 1364795"/>
              <a:gd name="connsiteY196" fmla="*/ 1227390 h 4902793"/>
              <a:gd name="connsiteX197" fmla="*/ 292389 w 1364795"/>
              <a:gd name="connsiteY197" fmla="*/ 1227390 h 4902793"/>
              <a:gd name="connsiteX198" fmla="*/ 355839 w 1364795"/>
              <a:gd name="connsiteY198" fmla="*/ 1289279 h 4902793"/>
              <a:gd name="connsiteX199" fmla="*/ 355839 w 1364795"/>
              <a:gd name="connsiteY199" fmla="*/ 1335670 h 4902793"/>
              <a:gd name="connsiteX200" fmla="*/ 127628 w 1364795"/>
              <a:gd name="connsiteY200" fmla="*/ 1335670 h 4902793"/>
              <a:gd name="connsiteX201" fmla="*/ 127628 w 1364795"/>
              <a:gd name="connsiteY201" fmla="*/ 1289279 h 4902793"/>
              <a:gd name="connsiteX202" fmla="*/ 191078 w 1364795"/>
              <a:gd name="connsiteY202" fmla="*/ 1227390 h 4902793"/>
              <a:gd name="connsiteX203" fmla="*/ 1072406 w 1364795"/>
              <a:gd name="connsiteY203" fmla="*/ 1227390 h 4902793"/>
              <a:gd name="connsiteX204" fmla="*/ 1173717 w 1364795"/>
              <a:gd name="connsiteY204" fmla="*/ 1227390 h 4902793"/>
              <a:gd name="connsiteX205" fmla="*/ 1237167 w 1364795"/>
              <a:gd name="connsiteY205" fmla="*/ 1289279 h 4902793"/>
              <a:gd name="connsiteX206" fmla="*/ 1237167 w 1364795"/>
              <a:gd name="connsiteY206" fmla="*/ 1335670 h 4902793"/>
              <a:gd name="connsiteX207" fmla="*/ 1008956 w 1364795"/>
              <a:gd name="connsiteY207" fmla="*/ 1335670 h 4902793"/>
              <a:gd name="connsiteX208" fmla="*/ 1008956 w 1364795"/>
              <a:gd name="connsiteY208" fmla="*/ 1289279 h 4902793"/>
              <a:gd name="connsiteX209" fmla="*/ 1072406 w 1364795"/>
              <a:gd name="connsiteY209" fmla="*/ 1227390 h 4902793"/>
              <a:gd name="connsiteX210" fmla="*/ 447269 w 1364795"/>
              <a:gd name="connsiteY210" fmla="*/ 1112347 h 4902793"/>
              <a:gd name="connsiteX211" fmla="*/ 675480 w 1364795"/>
              <a:gd name="connsiteY211" fmla="*/ 1112347 h 4902793"/>
              <a:gd name="connsiteX212" fmla="*/ 675480 w 1364795"/>
              <a:gd name="connsiteY212" fmla="*/ 1158738 h 4902793"/>
              <a:gd name="connsiteX213" fmla="*/ 612031 w 1364795"/>
              <a:gd name="connsiteY213" fmla="*/ 1220627 h 4902793"/>
              <a:gd name="connsiteX214" fmla="*/ 510719 w 1364795"/>
              <a:gd name="connsiteY214" fmla="*/ 1220627 h 4902793"/>
              <a:gd name="connsiteX215" fmla="*/ 447269 w 1364795"/>
              <a:gd name="connsiteY215" fmla="*/ 1158738 h 4902793"/>
              <a:gd name="connsiteX216" fmla="*/ 1008956 w 1364795"/>
              <a:gd name="connsiteY216" fmla="*/ 800301 h 4902793"/>
              <a:gd name="connsiteX217" fmla="*/ 1237167 w 1364795"/>
              <a:gd name="connsiteY217" fmla="*/ 800301 h 4902793"/>
              <a:gd name="connsiteX218" fmla="*/ 1237167 w 1364795"/>
              <a:gd name="connsiteY218" fmla="*/ 846692 h 4902793"/>
              <a:gd name="connsiteX219" fmla="*/ 1173717 w 1364795"/>
              <a:gd name="connsiteY219" fmla="*/ 908581 h 4902793"/>
              <a:gd name="connsiteX220" fmla="*/ 1072406 w 1364795"/>
              <a:gd name="connsiteY220" fmla="*/ 908581 h 4902793"/>
              <a:gd name="connsiteX221" fmla="*/ 1008956 w 1364795"/>
              <a:gd name="connsiteY221" fmla="*/ 846692 h 4902793"/>
              <a:gd name="connsiteX222" fmla="*/ 127628 w 1364795"/>
              <a:gd name="connsiteY222" fmla="*/ 800299 h 4902793"/>
              <a:gd name="connsiteX223" fmla="*/ 355839 w 1364795"/>
              <a:gd name="connsiteY223" fmla="*/ 800299 h 4902793"/>
              <a:gd name="connsiteX224" fmla="*/ 355839 w 1364795"/>
              <a:gd name="connsiteY224" fmla="*/ 846690 h 4902793"/>
              <a:gd name="connsiteX225" fmla="*/ 292389 w 1364795"/>
              <a:gd name="connsiteY225" fmla="*/ 908579 h 4902793"/>
              <a:gd name="connsiteX226" fmla="*/ 191078 w 1364795"/>
              <a:gd name="connsiteY226" fmla="*/ 908579 h 4902793"/>
              <a:gd name="connsiteX227" fmla="*/ 127628 w 1364795"/>
              <a:gd name="connsiteY227" fmla="*/ 846690 h 4902793"/>
              <a:gd name="connsiteX228" fmla="*/ 675480 w 1364795"/>
              <a:gd name="connsiteY228" fmla="*/ 420330 h 4902793"/>
              <a:gd name="connsiteX229" fmla="*/ 708765 w 1364795"/>
              <a:gd name="connsiteY229" fmla="*/ 420330 h 4902793"/>
              <a:gd name="connsiteX230" fmla="*/ 708765 w 1364795"/>
              <a:gd name="connsiteY230" fmla="*/ 420433 h 4902793"/>
              <a:gd name="connsiteX231" fmla="*/ 803108 w 1364795"/>
              <a:gd name="connsiteY231" fmla="*/ 514776 h 4902793"/>
              <a:gd name="connsiteX232" fmla="*/ 803108 w 1364795"/>
              <a:gd name="connsiteY232" fmla="*/ 759213 h 4902793"/>
              <a:gd name="connsiteX233" fmla="*/ 802795 w 1364795"/>
              <a:gd name="connsiteY233" fmla="*/ 766391 h 4902793"/>
              <a:gd name="connsiteX234" fmla="*/ 803108 w 1364795"/>
              <a:gd name="connsiteY234" fmla="*/ 773568 h 4902793"/>
              <a:gd name="connsiteX235" fmla="*/ 803108 w 1364795"/>
              <a:gd name="connsiteY235" fmla="*/ 1018006 h 4902793"/>
              <a:gd name="connsiteX236" fmla="*/ 708765 w 1364795"/>
              <a:gd name="connsiteY236" fmla="*/ 1112348 h 4902793"/>
              <a:gd name="connsiteX237" fmla="*/ 675480 w 1364795"/>
              <a:gd name="connsiteY237" fmla="*/ 1112348 h 4902793"/>
              <a:gd name="connsiteX238" fmla="*/ 510719 w 1364795"/>
              <a:gd name="connsiteY238" fmla="*/ 312049 h 4902793"/>
              <a:gd name="connsiteX239" fmla="*/ 612031 w 1364795"/>
              <a:gd name="connsiteY239" fmla="*/ 312049 h 4902793"/>
              <a:gd name="connsiteX240" fmla="*/ 675480 w 1364795"/>
              <a:gd name="connsiteY240" fmla="*/ 373938 h 4902793"/>
              <a:gd name="connsiteX241" fmla="*/ 675480 w 1364795"/>
              <a:gd name="connsiteY241" fmla="*/ 420328 h 4902793"/>
              <a:gd name="connsiteX242" fmla="*/ 447269 w 1364795"/>
              <a:gd name="connsiteY242" fmla="*/ 420328 h 4902793"/>
              <a:gd name="connsiteX243" fmla="*/ 447269 w 1364795"/>
              <a:gd name="connsiteY243" fmla="*/ 373938 h 4902793"/>
              <a:gd name="connsiteX244" fmla="*/ 510719 w 1364795"/>
              <a:gd name="connsiteY244" fmla="*/ 312049 h 4902793"/>
              <a:gd name="connsiteX245" fmla="*/ 1237167 w 1364795"/>
              <a:gd name="connsiteY245" fmla="*/ 108385 h 4902793"/>
              <a:gd name="connsiteX246" fmla="*/ 1270452 w 1364795"/>
              <a:gd name="connsiteY246" fmla="*/ 108385 h 4902793"/>
              <a:gd name="connsiteX247" fmla="*/ 1364795 w 1364795"/>
              <a:gd name="connsiteY247" fmla="*/ 202728 h 4902793"/>
              <a:gd name="connsiteX248" fmla="*/ 1364795 w 1364795"/>
              <a:gd name="connsiteY248" fmla="*/ 447165 h 4902793"/>
              <a:gd name="connsiteX249" fmla="*/ 1364482 w 1364795"/>
              <a:gd name="connsiteY249" fmla="*/ 454342 h 4902793"/>
              <a:gd name="connsiteX250" fmla="*/ 1364795 w 1364795"/>
              <a:gd name="connsiteY250" fmla="*/ 461519 h 4902793"/>
              <a:gd name="connsiteX251" fmla="*/ 1364795 w 1364795"/>
              <a:gd name="connsiteY251" fmla="*/ 705957 h 4902793"/>
              <a:gd name="connsiteX252" fmla="*/ 1270452 w 1364795"/>
              <a:gd name="connsiteY252" fmla="*/ 800299 h 4902793"/>
              <a:gd name="connsiteX253" fmla="*/ 1237167 w 1364795"/>
              <a:gd name="connsiteY253" fmla="*/ 800299 h 4902793"/>
              <a:gd name="connsiteX254" fmla="*/ 94342 w 1364795"/>
              <a:gd name="connsiteY254" fmla="*/ 108281 h 4902793"/>
              <a:gd name="connsiteX255" fmla="*/ 127628 w 1364795"/>
              <a:gd name="connsiteY255" fmla="*/ 108281 h 4902793"/>
              <a:gd name="connsiteX256" fmla="*/ 127628 w 1364795"/>
              <a:gd name="connsiteY256" fmla="*/ 800300 h 4902793"/>
              <a:gd name="connsiteX257" fmla="*/ 94342 w 1364795"/>
              <a:gd name="connsiteY257" fmla="*/ 800300 h 4902793"/>
              <a:gd name="connsiteX258" fmla="*/ 0 w 1364795"/>
              <a:gd name="connsiteY258" fmla="*/ 705957 h 4902793"/>
              <a:gd name="connsiteX259" fmla="*/ 0 w 1364795"/>
              <a:gd name="connsiteY259" fmla="*/ 461519 h 4902793"/>
              <a:gd name="connsiteX260" fmla="*/ 312 w 1364795"/>
              <a:gd name="connsiteY260" fmla="*/ 454342 h 4902793"/>
              <a:gd name="connsiteX261" fmla="*/ 0 w 1364795"/>
              <a:gd name="connsiteY261" fmla="*/ 447165 h 4902793"/>
              <a:gd name="connsiteX262" fmla="*/ 0 w 1364795"/>
              <a:gd name="connsiteY262" fmla="*/ 202728 h 4902793"/>
              <a:gd name="connsiteX263" fmla="*/ 0 w 1364795"/>
              <a:gd name="connsiteY263" fmla="*/ 202624 h 4902793"/>
              <a:gd name="connsiteX264" fmla="*/ 94342 w 1364795"/>
              <a:gd name="connsiteY264" fmla="*/ 108281 h 4902793"/>
              <a:gd name="connsiteX265" fmla="*/ 191078 w 1364795"/>
              <a:gd name="connsiteY265" fmla="*/ 0 h 4902793"/>
              <a:gd name="connsiteX266" fmla="*/ 292389 w 1364795"/>
              <a:gd name="connsiteY266" fmla="*/ 0 h 4902793"/>
              <a:gd name="connsiteX267" fmla="*/ 355839 w 1364795"/>
              <a:gd name="connsiteY267" fmla="*/ 61889 h 4902793"/>
              <a:gd name="connsiteX268" fmla="*/ 355839 w 1364795"/>
              <a:gd name="connsiteY268" fmla="*/ 108280 h 4902793"/>
              <a:gd name="connsiteX269" fmla="*/ 127628 w 1364795"/>
              <a:gd name="connsiteY269" fmla="*/ 108280 h 4902793"/>
              <a:gd name="connsiteX270" fmla="*/ 127628 w 1364795"/>
              <a:gd name="connsiteY270" fmla="*/ 61889 h 4902793"/>
              <a:gd name="connsiteX271" fmla="*/ 191078 w 1364795"/>
              <a:gd name="connsiteY271" fmla="*/ 0 h 4902793"/>
              <a:gd name="connsiteX272" fmla="*/ 1072406 w 1364795"/>
              <a:gd name="connsiteY272" fmla="*/ 0 h 4902793"/>
              <a:gd name="connsiteX273" fmla="*/ 1173717 w 1364795"/>
              <a:gd name="connsiteY273" fmla="*/ 0 h 4902793"/>
              <a:gd name="connsiteX274" fmla="*/ 1237167 w 1364795"/>
              <a:gd name="connsiteY274" fmla="*/ 61889 h 4902793"/>
              <a:gd name="connsiteX275" fmla="*/ 1237167 w 1364795"/>
              <a:gd name="connsiteY275" fmla="*/ 108280 h 4902793"/>
              <a:gd name="connsiteX276" fmla="*/ 1008956 w 1364795"/>
              <a:gd name="connsiteY276" fmla="*/ 108280 h 4902793"/>
              <a:gd name="connsiteX277" fmla="*/ 1008956 w 1364795"/>
              <a:gd name="connsiteY277" fmla="*/ 61889 h 4902793"/>
              <a:gd name="connsiteX278" fmla="*/ 1072406 w 1364795"/>
              <a:gd name="connsiteY278" fmla="*/ 0 h 490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364795" h="4902793">
                <a:moveTo>
                  <a:pt x="447270" y="4794513"/>
                </a:moveTo>
                <a:lnTo>
                  <a:pt x="675481" y="4794513"/>
                </a:lnTo>
                <a:lnTo>
                  <a:pt x="675481" y="4840904"/>
                </a:lnTo>
                <a:cubicBezTo>
                  <a:pt x="675481" y="4876477"/>
                  <a:pt x="648437" y="4902793"/>
                  <a:pt x="612031" y="4902793"/>
                </a:cubicBezTo>
                <a:lnTo>
                  <a:pt x="510719" y="4902793"/>
                </a:lnTo>
                <a:cubicBezTo>
                  <a:pt x="474313" y="4902793"/>
                  <a:pt x="447270" y="4876477"/>
                  <a:pt x="447270" y="4840904"/>
                </a:cubicBezTo>
                <a:close/>
                <a:moveTo>
                  <a:pt x="127629" y="4482464"/>
                </a:moveTo>
                <a:lnTo>
                  <a:pt x="355840" y="4482464"/>
                </a:lnTo>
                <a:lnTo>
                  <a:pt x="355840" y="4528855"/>
                </a:lnTo>
                <a:cubicBezTo>
                  <a:pt x="355840" y="4564428"/>
                  <a:pt x="328795" y="4590744"/>
                  <a:pt x="292389" y="4590744"/>
                </a:cubicBezTo>
                <a:lnTo>
                  <a:pt x="191078" y="4590744"/>
                </a:lnTo>
                <a:cubicBezTo>
                  <a:pt x="154672" y="4590744"/>
                  <a:pt x="127629" y="4564428"/>
                  <a:pt x="127629" y="4528855"/>
                </a:cubicBezTo>
                <a:close/>
                <a:moveTo>
                  <a:pt x="675481" y="4102494"/>
                </a:moveTo>
                <a:lnTo>
                  <a:pt x="708765" y="4102494"/>
                </a:lnTo>
                <a:lnTo>
                  <a:pt x="708765" y="4102598"/>
                </a:lnTo>
                <a:cubicBezTo>
                  <a:pt x="763685" y="4102598"/>
                  <a:pt x="803108" y="4142020"/>
                  <a:pt x="803108" y="4196941"/>
                </a:cubicBezTo>
                <a:lnTo>
                  <a:pt x="803108" y="4441378"/>
                </a:lnTo>
                <a:cubicBezTo>
                  <a:pt x="803108" y="4443875"/>
                  <a:pt x="802899" y="4446163"/>
                  <a:pt x="802795" y="4448555"/>
                </a:cubicBezTo>
                <a:cubicBezTo>
                  <a:pt x="802899" y="4450947"/>
                  <a:pt x="803108" y="4453340"/>
                  <a:pt x="803108" y="4455732"/>
                </a:cubicBezTo>
                <a:lnTo>
                  <a:pt x="803108" y="4700170"/>
                </a:lnTo>
                <a:cubicBezTo>
                  <a:pt x="803108" y="4755090"/>
                  <a:pt x="763685" y="4794513"/>
                  <a:pt x="708765" y="4794513"/>
                </a:cubicBezTo>
                <a:lnTo>
                  <a:pt x="675481" y="4794513"/>
                </a:lnTo>
                <a:close/>
                <a:moveTo>
                  <a:pt x="510719" y="3994213"/>
                </a:moveTo>
                <a:lnTo>
                  <a:pt x="612031" y="3994213"/>
                </a:lnTo>
                <a:cubicBezTo>
                  <a:pt x="648437" y="3994213"/>
                  <a:pt x="675481" y="4020529"/>
                  <a:pt x="675481" y="4056103"/>
                </a:cubicBezTo>
                <a:lnTo>
                  <a:pt x="675481" y="4102493"/>
                </a:lnTo>
                <a:lnTo>
                  <a:pt x="447270" y="4102493"/>
                </a:lnTo>
                <a:lnTo>
                  <a:pt x="447270" y="4056103"/>
                </a:lnTo>
                <a:cubicBezTo>
                  <a:pt x="447270" y="4020529"/>
                  <a:pt x="474313" y="3994213"/>
                  <a:pt x="510719" y="3994213"/>
                </a:cubicBezTo>
                <a:close/>
                <a:moveTo>
                  <a:pt x="1237167" y="3790446"/>
                </a:moveTo>
                <a:lnTo>
                  <a:pt x="1270452" y="3790446"/>
                </a:lnTo>
                <a:lnTo>
                  <a:pt x="1270452" y="3790550"/>
                </a:lnTo>
                <a:cubicBezTo>
                  <a:pt x="1325372" y="3790550"/>
                  <a:pt x="1364795" y="3829972"/>
                  <a:pt x="1364795" y="3884893"/>
                </a:cubicBezTo>
                <a:lnTo>
                  <a:pt x="1364795" y="4129330"/>
                </a:lnTo>
                <a:cubicBezTo>
                  <a:pt x="1364795" y="4131827"/>
                  <a:pt x="1364586" y="4134115"/>
                  <a:pt x="1364482" y="4136507"/>
                </a:cubicBezTo>
                <a:cubicBezTo>
                  <a:pt x="1364586" y="4138899"/>
                  <a:pt x="1364795" y="4141292"/>
                  <a:pt x="1364795" y="4143684"/>
                </a:cubicBezTo>
                <a:lnTo>
                  <a:pt x="1364795" y="4388122"/>
                </a:lnTo>
                <a:cubicBezTo>
                  <a:pt x="1364795" y="4443042"/>
                  <a:pt x="1325372" y="4482465"/>
                  <a:pt x="1270452" y="4482465"/>
                </a:cubicBezTo>
                <a:lnTo>
                  <a:pt x="1237167" y="4482465"/>
                </a:lnTo>
                <a:lnTo>
                  <a:pt x="1237167" y="4528855"/>
                </a:lnTo>
                <a:cubicBezTo>
                  <a:pt x="1237167" y="4564428"/>
                  <a:pt x="1210123" y="4590744"/>
                  <a:pt x="1173717" y="4590744"/>
                </a:cubicBezTo>
                <a:lnTo>
                  <a:pt x="1072406" y="4590744"/>
                </a:lnTo>
                <a:cubicBezTo>
                  <a:pt x="1036000" y="4590744"/>
                  <a:pt x="1008956" y="4564428"/>
                  <a:pt x="1008956" y="4528855"/>
                </a:cubicBezTo>
                <a:lnTo>
                  <a:pt x="1008956" y="4482464"/>
                </a:lnTo>
                <a:lnTo>
                  <a:pt x="1237167" y="4482464"/>
                </a:lnTo>
                <a:close/>
                <a:moveTo>
                  <a:pt x="94343" y="3790446"/>
                </a:moveTo>
                <a:lnTo>
                  <a:pt x="127628" y="3790446"/>
                </a:lnTo>
                <a:lnTo>
                  <a:pt x="127628" y="4482465"/>
                </a:lnTo>
                <a:lnTo>
                  <a:pt x="94343" y="4482465"/>
                </a:lnTo>
                <a:cubicBezTo>
                  <a:pt x="39422" y="4482465"/>
                  <a:pt x="1" y="4443042"/>
                  <a:pt x="1" y="4388122"/>
                </a:cubicBezTo>
                <a:lnTo>
                  <a:pt x="1" y="4143684"/>
                </a:lnTo>
                <a:cubicBezTo>
                  <a:pt x="1" y="4141188"/>
                  <a:pt x="209" y="4138899"/>
                  <a:pt x="313" y="4136507"/>
                </a:cubicBezTo>
                <a:cubicBezTo>
                  <a:pt x="209" y="4134115"/>
                  <a:pt x="1" y="4131722"/>
                  <a:pt x="1" y="4129330"/>
                </a:cubicBezTo>
                <a:lnTo>
                  <a:pt x="1" y="3884893"/>
                </a:lnTo>
                <a:lnTo>
                  <a:pt x="1" y="3884789"/>
                </a:lnTo>
                <a:cubicBezTo>
                  <a:pt x="1" y="3829868"/>
                  <a:pt x="39422" y="3790446"/>
                  <a:pt x="94343" y="3790446"/>
                </a:cubicBezTo>
                <a:close/>
                <a:moveTo>
                  <a:pt x="1072406" y="3682165"/>
                </a:moveTo>
                <a:lnTo>
                  <a:pt x="1173717" y="3682165"/>
                </a:lnTo>
                <a:cubicBezTo>
                  <a:pt x="1210123" y="3682165"/>
                  <a:pt x="1237167" y="3708481"/>
                  <a:pt x="1237167" y="3744055"/>
                </a:cubicBezTo>
                <a:lnTo>
                  <a:pt x="1237167" y="3790445"/>
                </a:lnTo>
                <a:lnTo>
                  <a:pt x="1008956" y="3790445"/>
                </a:lnTo>
                <a:lnTo>
                  <a:pt x="1008956" y="3744055"/>
                </a:lnTo>
                <a:cubicBezTo>
                  <a:pt x="1008956" y="3708481"/>
                  <a:pt x="1036000" y="3682165"/>
                  <a:pt x="1072406" y="3682165"/>
                </a:cubicBezTo>
                <a:close/>
                <a:moveTo>
                  <a:pt x="191078" y="3682165"/>
                </a:moveTo>
                <a:lnTo>
                  <a:pt x="292389" y="3682165"/>
                </a:lnTo>
                <a:cubicBezTo>
                  <a:pt x="328795" y="3682165"/>
                  <a:pt x="355840" y="3708481"/>
                  <a:pt x="355840" y="3744055"/>
                </a:cubicBezTo>
                <a:lnTo>
                  <a:pt x="355840" y="3790445"/>
                </a:lnTo>
                <a:lnTo>
                  <a:pt x="127629" y="3790445"/>
                </a:lnTo>
                <a:lnTo>
                  <a:pt x="127629" y="3744055"/>
                </a:lnTo>
                <a:cubicBezTo>
                  <a:pt x="127629" y="3708481"/>
                  <a:pt x="154672" y="3682165"/>
                  <a:pt x="191078" y="3682165"/>
                </a:cubicBezTo>
                <a:close/>
                <a:moveTo>
                  <a:pt x="447269" y="3567124"/>
                </a:moveTo>
                <a:lnTo>
                  <a:pt x="675481" y="3567124"/>
                </a:lnTo>
                <a:lnTo>
                  <a:pt x="675481" y="3613515"/>
                </a:lnTo>
                <a:cubicBezTo>
                  <a:pt x="675481" y="3649088"/>
                  <a:pt x="648437" y="3675404"/>
                  <a:pt x="612031" y="3675404"/>
                </a:cubicBezTo>
                <a:lnTo>
                  <a:pt x="510719" y="3675404"/>
                </a:lnTo>
                <a:cubicBezTo>
                  <a:pt x="474313" y="3675404"/>
                  <a:pt x="447269" y="3649088"/>
                  <a:pt x="447269" y="3613515"/>
                </a:cubicBezTo>
                <a:close/>
                <a:moveTo>
                  <a:pt x="1008956" y="3255076"/>
                </a:moveTo>
                <a:lnTo>
                  <a:pt x="1237167" y="3255076"/>
                </a:lnTo>
                <a:lnTo>
                  <a:pt x="1237167" y="3301467"/>
                </a:lnTo>
                <a:cubicBezTo>
                  <a:pt x="1237167" y="3337040"/>
                  <a:pt x="1210123" y="3363356"/>
                  <a:pt x="1173717" y="3363356"/>
                </a:cubicBezTo>
                <a:lnTo>
                  <a:pt x="1072406" y="3363356"/>
                </a:lnTo>
                <a:cubicBezTo>
                  <a:pt x="1036000" y="3363356"/>
                  <a:pt x="1008956" y="3337040"/>
                  <a:pt x="1008956" y="3301467"/>
                </a:cubicBezTo>
                <a:close/>
                <a:moveTo>
                  <a:pt x="127628" y="3255076"/>
                </a:moveTo>
                <a:lnTo>
                  <a:pt x="355839" y="3255076"/>
                </a:lnTo>
                <a:lnTo>
                  <a:pt x="355839" y="3301467"/>
                </a:lnTo>
                <a:cubicBezTo>
                  <a:pt x="355839" y="3337040"/>
                  <a:pt x="328795" y="3363356"/>
                  <a:pt x="292389" y="3363356"/>
                </a:cubicBezTo>
                <a:lnTo>
                  <a:pt x="191078" y="3363356"/>
                </a:lnTo>
                <a:cubicBezTo>
                  <a:pt x="154672" y="3363356"/>
                  <a:pt x="127628" y="3337040"/>
                  <a:pt x="127628" y="3301467"/>
                </a:cubicBezTo>
                <a:close/>
                <a:moveTo>
                  <a:pt x="675481" y="2875105"/>
                </a:moveTo>
                <a:lnTo>
                  <a:pt x="708765" y="2875105"/>
                </a:lnTo>
                <a:lnTo>
                  <a:pt x="708765" y="2875209"/>
                </a:lnTo>
                <a:cubicBezTo>
                  <a:pt x="763685" y="2875209"/>
                  <a:pt x="803108" y="2914631"/>
                  <a:pt x="803108" y="2969552"/>
                </a:cubicBezTo>
                <a:lnTo>
                  <a:pt x="803108" y="3213989"/>
                </a:lnTo>
                <a:cubicBezTo>
                  <a:pt x="803108" y="3216486"/>
                  <a:pt x="802899" y="3218774"/>
                  <a:pt x="802795" y="3221166"/>
                </a:cubicBezTo>
                <a:cubicBezTo>
                  <a:pt x="802899" y="3223558"/>
                  <a:pt x="803108" y="3225951"/>
                  <a:pt x="803108" y="3228343"/>
                </a:cubicBezTo>
                <a:lnTo>
                  <a:pt x="803108" y="3472781"/>
                </a:lnTo>
                <a:cubicBezTo>
                  <a:pt x="803108" y="3527701"/>
                  <a:pt x="763685" y="3567124"/>
                  <a:pt x="708765" y="3567124"/>
                </a:cubicBezTo>
                <a:lnTo>
                  <a:pt x="675481" y="3567124"/>
                </a:lnTo>
                <a:close/>
                <a:moveTo>
                  <a:pt x="510719" y="2766826"/>
                </a:moveTo>
                <a:lnTo>
                  <a:pt x="612031" y="2766826"/>
                </a:lnTo>
                <a:cubicBezTo>
                  <a:pt x="648437" y="2766826"/>
                  <a:pt x="675481" y="2793142"/>
                  <a:pt x="675481" y="2828716"/>
                </a:cubicBezTo>
                <a:lnTo>
                  <a:pt x="675481" y="2875105"/>
                </a:lnTo>
                <a:lnTo>
                  <a:pt x="447269" y="2875105"/>
                </a:lnTo>
                <a:lnTo>
                  <a:pt x="447269" y="2828716"/>
                </a:lnTo>
                <a:cubicBezTo>
                  <a:pt x="447269" y="2793142"/>
                  <a:pt x="474313" y="2766826"/>
                  <a:pt x="510719" y="2766826"/>
                </a:cubicBezTo>
                <a:close/>
                <a:moveTo>
                  <a:pt x="94343" y="2563058"/>
                </a:moveTo>
                <a:lnTo>
                  <a:pt x="127628" y="2563058"/>
                </a:lnTo>
                <a:lnTo>
                  <a:pt x="127628" y="3255076"/>
                </a:lnTo>
                <a:lnTo>
                  <a:pt x="94343" y="3255076"/>
                </a:lnTo>
                <a:cubicBezTo>
                  <a:pt x="39422" y="3255076"/>
                  <a:pt x="0" y="3215653"/>
                  <a:pt x="0" y="3160733"/>
                </a:cubicBezTo>
                <a:lnTo>
                  <a:pt x="0" y="2916295"/>
                </a:lnTo>
                <a:cubicBezTo>
                  <a:pt x="0" y="2913799"/>
                  <a:pt x="209" y="2911510"/>
                  <a:pt x="313" y="2909118"/>
                </a:cubicBezTo>
                <a:cubicBezTo>
                  <a:pt x="209" y="2906726"/>
                  <a:pt x="0" y="2904333"/>
                  <a:pt x="0" y="2901941"/>
                </a:cubicBezTo>
                <a:lnTo>
                  <a:pt x="0" y="2657504"/>
                </a:lnTo>
                <a:lnTo>
                  <a:pt x="0" y="2657401"/>
                </a:lnTo>
                <a:cubicBezTo>
                  <a:pt x="0" y="2602480"/>
                  <a:pt x="39422" y="2563058"/>
                  <a:pt x="94343" y="2563058"/>
                </a:cubicBezTo>
                <a:close/>
                <a:moveTo>
                  <a:pt x="1237167" y="2563058"/>
                </a:moveTo>
                <a:lnTo>
                  <a:pt x="1270452" y="2563058"/>
                </a:lnTo>
                <a:lnTo>
                  <a:pt x="1270452" y="2563162"/>
                </a:lnTo>
                <a:cubicBezTo>
                  <a:pt x="1325372" y="2563162"/>
                  <a:pt x="1364795" y="2602584"/>
                  <a:pt x="1364795" y="2657504"/>
                </a:cubicBezTo>
                <a:lnTo>
                  <a:pt x="1364795" y="2901941"/>
                </a:lnTo>
                <a:cubicBezTo>
                  <a:pt x="1364795" y="2904438"/>
                  <a:pt x="1364586" y="2906726"/>
                  <a:pt x="1364482" y="2909118"/>
                </a:cubicBezTo>
                <a:cubicBezTo>
                  <a:pt x="1364586" y="2911510"/>
                  <a:pt x="1364795" y="2913903"/>
                  <a:pt x="1364795" y="2916295"/>
                </a:cubicBezTo>
                <a:lnTo>
                  <a:pt x="1364795" y="3160733"/>
                </a:lnTo>
                <a:cubicBezTo>
                  <a:pt x="1364795" y="3215653"/>
                  <a:pt x="1325372" y="3255076"/>
                  <a:pt x="1270452" y="3255076"/>
                </a:cubicBezTo>
                <a:lnTo>
                  <a:pt x="1237167" y="3255076"/>
                </a:lnTo>
                <a:close/>
                <a:moveTo>
                  <a:pt x="1072406" y="2454778"/>
                </a:moveTo>
                <a:lnTo>
                  <a:pt x="1173717" y="2454778"/>
                </a:lnTo>
                <a:cubicBezTo>
                  <a:pt x="1210123" y="2454778"/>
                  <a:pt x="1237167" y="2481094"/>
                  <a:pt x="1237167" y="2516667"/>
                </a:cubicBezTo>
                <a:lnTo>
                  <a:pt x="1237167" y="2563058"/>
                </a:lnTo>
                <a:lnTo>
                  <a:pt x="1008956" y="2563058"/>
                </a:lnTo>
                <a:lnTo>
                  <a:pt x="1008956" y="2516667"/>
                </a:lnTo>
                <a:cubicBezTo>
                  <a:pt x="1008956" y="2481094"/>
                  <a:pt x="1036000" y="2454778"/>
                  <a:pt x="1072406" y="2454778"/>
                </a:cubicBezTo>
                <a:close/>
                <a:moveTo>
                  <a:pt x="191078" y="2454778"/>
                </a:moveTo>
                <a:lnTo>
                  <a:pt x="292389" y="2454778"/>
                </a:lnTo>
                <a:cubicBezTo>
                  <a:pt x="328795" y="2454778"/>
                  <a:pt x="355839" y="2481094"/>
                  <a:pt x="355839" y="2516667"/>
                </a:cubicBezTo>
                <a:lnTo>
                  <a:pt x="355839" y="2563058"/>
                </a:lnTo>
                <a:lnTo>
                  <a:pt x="127628" y="2563058"/>
                </a:lnTo>
                <a:lnTo>
                  <a:pt x="127628" y="2516667"/>
                </a:lnTo>
                <a:cubicBezTo>
                  <a:pt x="127628" y="2481094"/>
                  <a:pt x="154672" y="2454778"/>
                  <a:pt x="191078" y="2454778"/>
                </a:cubicBezTo>
                <a:close/>
                <a:moveTo>
                  <a:pt x="127628" y="2027689"/>
                </a:moveTo>
                <a:lnTo>
                  <a:pt x="355839" y="2027689"/>
                </a:lnTo>
                <a:lnTo>
                  <a:pt x="355839" y="2074080"/>
                </a:lnTo>
                <a:cubicBezTo>
                  <a:pt x="355839" y="2109653"/>
                  <a:pt x="328795" y="2135969"/>
                  <a:pt x="292389" y="2135969"/>
                </a:cubicBezTo>
                <a:lnTo>
                  <a:pt x="191078" y="2135969"/>
                </a:lnTo>
                <a:cubicBezTo>
                  <a:pt x="154672" y="2135969"/>
                  <a:pt x="127628" y="2109653"/>
                  <a:pt x="127628" y="2074080"/>
                </a:cubicBezTo>
                <a:close/>
                <a:moveTo>
                  <a:pt x="675480" y="1647719"/>
                </a:moveTo>
                <a:lnTo>
                  <a:pt x="708765" y="1647719"/>
                </a:lnTo>
                <a:lnTo>
                  <a:pt x="708765" y="1647823"/>
                </a:lnTo>
                <a:cubicBezTo>
                  <a:pt x="763685" y="1647823"/>
                  <a:pt x="803108" y="1687245"/>
                  <a:pt x="803108" y="1742166"/>
                </a:cubicBezTo>
                <a:lnTo>
                  <a:pt x="803108" y="1986603"/>
                </a:lnTo>
                <a:cubicBezTo>
                  <a:pt x="803108" y="1989099"/>
                  <a:pt x="802899" y="1991387"/>
                  <a:pt x="802795" y="1993780"/>
                </a:cubicBezTo>
                <a:cubicBezTo>
                  <a:pt x="802899" y="1996173"/>
                  <a:pt x="803108" y="1998565"/>
                  <a:pt x="803108" y="2000957"/>
                </a:cubicBezTo>
                <a:lnTo>
                  <a:pt x="803108" y="2245395"/>
                </a:lnTo>
                <a:cubicBezTo>
                  <a:pt x="803108" y="2300315"/>
                  <a:pt x="763685" y="2339738"/>
                  <a:pt x="708765" y="2339738"/>
                </a:cubicBezTo>
                <a:lnTo>
                  <a:pt x="675480" y="2339738"/>
                </a:lnTo>
                <a:lnTo>
                  <a:pt x="675480" y="2386127"/>
                </a:lnTo>
                <a:cubicBezTo>
                  <a:pt x="675480" y="2421700"/>
                  <a:pt x="648437" y="2448016"/>
                  <a:pt x="612031" y="2448016"/>
                </a:cubicBezTo>
                <a:lnTo>
                  <a:pt x="510719" y="2448016"/>
                </a:lnTo>
                <a:cubicBezTo>
                  <a:pt x="474313" y="2448016"/>
                  <a:pt x="447269" y="2421700"/>
                  <a:pt x="447269" y="2386127"/>
                </a:cubicBezTo>
                <a:lnTo>
                  <a:pt x="447269" y="2339736"/>
                </a:lnTo>
                <a:lnTo>
                  <a:pt x="675480" y="2339736"/>
                </a:lnTo>
                <a:close/>
                <a:moveTo>
                  <a:pt x="510719" y="1539438"/>
                </a:moveTo>
                <a:lnTo>
                  <a:pt x="612031" y="1539438"/>
                </a:lnTo>
                <a:cubicBezTo>
                  <a:pt x="648437" y="1539438"/>
                  <a:pt x="675480" y="1565754"/>
                  <a:pt x="675480" y="1601327"/>
                </a:cubicBezTo>
                <a:lnTo>
                  <a:pt x="675480" y="1647718"/>
                </a:lnTo>
                <a:lnTo>
                  <a:pt x="447269" y="1647718"/>
                </a:lnTo>
                <a:lnTo>
                  <a:pt x="447269" y="1601327"/>
                </a:lnTo>
                <a:cubicBezTo>
                  <a:pt x="447269" y="1565754"/>
                  <a:pt x="474313" y="1539438"/>
                  <a:pt x="510719" y="1539438"/>
                </a:cubicBezTo>
                <a:close/>
                <a:moveTo>
                  <a:pt x="94343" y="1335671"/>
                </a:moveTo>
                <a:lnTo>
                  <a:pt x="127628" y="1335671"/>
                </a:lnTo>
                <a:lnTo>
                  <a:pt x="127628" y="2027690"/>
                </a:lnTo>
                <a:lnTo>
                  <a:pt x="94343" y="2027690"/>
                </a:lnTo>
                <a:cubicBezTo>
                  <a:pt x="39422" y="2027690"/>
                  <a:pt x="0" y="1988267"/>
                  <a:pt x="0" y="1933347"/>
                </a:cubicBezTo>
                <a:lnTo>
                  <a:pt x="0" y="1688909"/>
                </a:lnTo>
                <a:cubicBezTo>
                  <a:pt x="0" y="1686413"/>
                  <a:pt x="209" y="1684124"/>
                  <a:pt x="313" y="1681732"/>
                </a:cubicBezTo>
                <a:cubicBezTo>
                  <a:pt x="209" y="1679339"/>
                  <a:pt x="0" y="1676947"/>
                  <a:pt x="0" y="1674555"/>
                </a:cubicBezTo>
                <a:lnTo>
                  <a:pt x="0" y="1430117"/>
                </a:lnTo>
                <a:lnTo>
                  <a:pt x="0" y="1430013"/>
                </a:lnTo>
                <a:cubicBezTo>
                  <a:pt x="0" y="1375093"/>
                  <a:pt x="39422" y="1335671"/>
                  <a:pt x="94343" y="1335671"/>
                </a:cubicBezTo>
                <a:close/>
                <a:moveTo>
                  <a:pt x="1237167" y="1335671"/>
                </a:moveTo>
                <a:lnTo>
                  <a:pt x="1270452" y="1335671"/>
                </a:lnTo>
                <a:lnTo>
                  <a:pt x="1270452" y="1335775"/>
                </a:lnTo>
                <a:cubicBezTo>
                  <a:pt x="1325372" y="1335775"/>
                  <a:pt x="1364795" y="1375196"/>
                  <a:pt x="1364795" y="1430117"/>
                </a:cubicBezTo>
                <a:lnTo>
                  <a:pt x="1364795" y="1674555"/>
                </a:lnTo>
                <a:cubicBezTo>
                  <a:pt x="1364795" y="1677051"/>
                  <a:pt x="1364586" y="1679339"/>
                  <a:pt x="1364482" y="1681732"/>
                </a:cubicBezTo>
                <a:cubicBezTo>
                  <a:pt x="1364586" y="1684124"/>
                  <a:pt x="1364795" y="1686517"/>
                  <a:pt x="1364795" y="1688909"/>
                </a:cubicBezTo>
                <a:lnTo>
                  <a:pt x="1364795" y="1933347"/>
                </a:lnTo>
                <a:cubicBezTo>
                  <a:pt x="1364795" y="1988267"/>
                  <a:pt x="1325372" y="2027690"/>
                  <a:pt x="1270452" y="2027690"/>
                </a:cubicBezTo>
                <a:lnTo>
                  <a:pt x="1237167" y="2027690"/>
                </a:lnTo>
                <a:lnTo>
                  <a:pt x="1237167" y="2074080"/>
                </a:lnTo>
                <a:cubicBezTo>
                  <a:pt x="1237167" y="2109653"/>
                  <a:pt x="1210123" y="2135969"/>
                  <a:pt x="1173717" y="2135969"/>
                </a:cubicBezTo>
                <a:lnTo>
                  <a:pt x="1072406" y="2135969"/>
                </a:lnTo>
                <a:cubicBezTo>
                  <a:pt x="1036000" y="2135969"/>
                  <a:pt x="1008956" y="2109653"/>
                  <a:pt x="1008956" y="2074080"/>
                </a:cubicBezTo>
                <a:lnTo>
                  <a:pt x="1008956" y="2027689"/>
                </a:lnTo>
                <a:lnTo>
                  <a:pt x="1237167" y="2027689"/>
                </a:lnTo>
                <a:close/>
                <a:moveTo>
                  <a:pt x="191078" y="1227390"/>
                </a:moveTo>
                <a:lnTo>
                  <a:pt x="292389" y="1227390"/>
                </a:lnTo>
                <a:cubicBezTo>
                  <a:pt x="328795" y="1227390"/>
                  <a:pt x="355839" y="1253706"/>
                  <a:pt x="355839" y="1289279"/>
                </a:cubicBezTo>
                <a:lnTo>
                  <a:pt x="355839" y="1335670"/>
                </a:lnTo>
                <a:lnTo>
                  <a:pt x="127628" y="1335670"/>
                </a:lnTo>
                <a:lnTo>
                  <a:pt x="127628" y="1289279"/>
                </a:lnTo>
                <a:cubicBezTo>
                  <a:pt x="127628" y="1253706"/>
                  <a:pt x="154672" y="1227390"/>
                  <a:pt x="191078" y="1227390"/>
                </a:cubicBezTo>
                <a:close/>
                <a:moveTo>
                  <a:pt x="1072406" y="1227390"/>
                </a:moveTo>
                <a:lnTo>
                  <a:pt x="1173717" y="1227390"/>
                </a:lnTo>
                <a:cubicBezTo>
                  <a:pt x="1210123" y="1227390"/>
                  <a:pt x="1237167" y="1253706"/>
                  <a:pt x="1237167" y="1289279"/>
                </a:cubicBezTo>
                <a:lnTo>
                  <a:pt x="1237167" y="1335670"/>
                </a:lnTo>
                <a:lnTo>
                  <a:pt x="1008956" y="1335670"/>
                </a:lnTo>
                <a:lnTo>
                  <a:pt x="1008956" y="1289279"/>
                </a:lnTo>
                <a:cubicBezTo>
                  <a:pt x="1008956" y="1253706"/>
                  <a:pt x="1036000" y="1227390"/>
                  <a:pt x="1072406" y="1227390"/>
                </a:cubicBezTo>
                <a:close/>
                <a:moveTo>
                  <a:pt x="447269" y="1112347"/>
                </a:moveTo>
                <a:lnTo>
                  <a:pt x="675480" y="1112347"/>
                </a:lnTo>
                <a:lnTo>
                  <a:pt x="675480" y="1158738"/>
                </a:lnTo>
                <a:cubicBezTo>
                  <a:pt x="675480" y="1194311"/>
                  <a:pt x="648436" y="1220627"/>
                  <a:pt x="612031" y="1220627"/>
                </a:cubicBezTo>
                <a:lnTo>
                  <a:pt x="510719" y="1220627"/>
                </a:lnTo>
                <a:cubicBezTo>
                  <a:pt x="474313" y="1220627"/>
                  <a:pt x="447269" y="1194311"/>
                  <a:pt x="447269" y="1158738"/>
                </a:cubicBezTo>
                <a:close/>
                <a:moveTo>
                  <a:pt x="1008956" y="800301"/>
                </a:moveTo>
                <a:lnTo>
                  <a:pt x="1237167" y="800301"/>
                </a:lnTo>
                <a:lnTo>
                  <a:pt x="1237167" y="846692"/>
                </a:lnTo>
                <a:cubicBezTo>
                  <a:pt x="1237167" y="882265"/>
                  <a:pt x="1210123" y="908581"/>
                  <a:pt x="1173717" y="908581"/>
                </a:cubicBezTo>
                <a:lnTo>
                  <a:pt x="1072406" y="908581"/>
                </a:lnTo>
                <a:cubicBezTo>
                  <a:pt x="1036000" y="908581"/>
                  <a:pt x="1008956" y="882265"/>
                  <a:pt x="1008956" y="846692"/>
                </a:cubicBezTo>
                <a:close/>
                <a:moveTo>
                  <a:pt x="127628" y="800299"/>
                </a:moveTo>
                <a:lnTo>
                  <a:pt x="355839" y="800299"/>
                </a:lnTo>
                <a:lnTo>
                  <a:pt x="355839" y="846690"/>
                </a:lnTo>
                <a:cubicBezTo>
                  <a:pt x="355839" y="882263"/>
                  <a:pt x="328795" y="908579"/>
                  <a:pt x="292389" y="908579"/>
                </a:cubicBezTo>
                <a:lnTo>
                  <a:pt x="191078" y="908579"/>
                </a:lnTo>
                <a:cubicBezTo>
                  <a:pt x="154672" y="908579"/>
                  <a:pt x="127628" y="882263"/>
                  <a:pt x="127628" y="846690"/>
                </a:cubicBezTo>
                <a:close/>
                <a:moveTo>
                  <a:pt x="675480" y="420330"/>
                </a:moveTo>
                <a:lnTo>
                  <a:pt x="708765" y="420330"/>
                </a:lnTo>
                <a:lnTo>
                  <a:pt x="708765" y="420433"/>
                </a:lnTo>
                <a:cubicBezTo>
                  <a:pt x="763685" y="420433"/>
                  <a:pt x="803108" y="459855"/>
                  <a:pt x="803108" y="514776"/>
                </a:cubicBezTo>
                <a:lnTo>
                  <a:pt x="803108" y="759213"/>
                </a:lnTo>
                <a:cubicBezTo>
                  <a:pt x="803108" y="761710"/>
                  <a:pt x="802899" y="763998"/>
                  <a:pt x="802795" y="766391"/>
                </a:cubicBezTo>
                <a:cubicBezTo>
                  <a:pt x="802899" y="768783"/>
                  <a:pt x="803108" y="771175"/>
                  <a:pt x="803108" y="773568"/>
                </a:cubicBezTo>
                <a:lnTo>
                  <a:pt x="803108" y="1018006"/>
                </a:lnTo>
                <a:cubicBezTo>
                  <a:pt x="803108" y="1072926"/>
                  <a:pt x="763685" y="1112348"/>
                  <a:pt x="708765" y="1112348"/>
                </a:cubicBezTo>
                <a:lnTo>
                  <a:pt x="675480" y="1112348"/>
                </a:lnTo>
                <a:close/>
                <a:moveTo>
                  <a:pt x="510719" y="312049"/>
                </a:moveTo>
                <a:lnTo>
                  <a:pt x="612031" y="312049"/>
                </a:lnTo>
                <a:cubicBezTo>
                  <a:pt x="648436" y="312049"/>
                  <a:pt x="675480" y="338364"/>
                  <a:pt x="675480" y="373938"/>
                </a:cubicBezTo>
                <a:lnTo>
                  <a:pt x="675480" y="420328"/>
                </a:lnTo>
                <a:lnTo>
                  <a:pt x="447269" y="420328"/>
                </a:lnTo>
                <a:lnTo>
                  <a:pt x="447269" y="373938"/>
                </a:lnTo>
                <a:cubicBezTo>
                  <a:pt x="447269" y="338364"/>
                  <a:pt x="474313" y="312049"/>
                  <a:pt x="510719" y="312049"/>
                </a:cubicBezTo>
                <a:close/>
                <a:moveTo>
                  <a:pt x="1237167" y="108385"/>
                </a:moveTo>
                <a:lnTo>
                  <a:pt x="1270452" y="108385"/>
                </a:lnTo>
                <a:cubicBezTo>
                  <a:pt x="1325372" y="108385"/>
                  <a:pt x="1364795" y="147807"/>
                  <a:pt x="1364795" y="202728"/>
                </a:cubicBezTo>
                <a:lnTo>
                  <a:pt x="1364795" y="447165"/>
                </a:lnTo>
                <a:cubicBezTo>
                  <a:pt x="1364795" y="449661"/>
                  <a:pt x="1364586" y="451950"/>
                  <a:pt x="1364482" y="454342"/>
                </a:cubicBezTo>
                <a:cubicBezTo>
                  <a:pt x="1364586" y="456734"/>
                  <a:pt x="1364795" y="459127"/>
                  <a:pt x="1364795" y="461519"/>
                </a:cubicBezTo>
                <a:lnTo>
                  <a:pt x="1364795" y="705957"/>
                </a:lnTo>
                <a:cubicBezTo>
                  <a:pt x="1364795" y="760877"/>
                  <a:pt x="1325372" y="800299"/>
                  <a:pt x="1270452" y="800299"/>
                </a:cubicBezTo>
                <a:lnTo>
                  <a:pt x="1237167" y="800299"/>
                </a:lnTo>
                <a:close/>
                <a:moveTo>
                  <a:pt x="94342" y="108281"/>
                </a:moveTo>
                <a:lnTo>
                  <a:pt x="127628" y="108281"/>
                </a:lnTo>
                <a:lnTo>
                  <a:pt x="127628" y="800300"/>
                </a:lnTo>
                <a:lnTo>
                  <a:pt x="94342" y="800300"/>
                </a:lnTo>
                <a:cubicBezTo>
                  <a:pt x="39422" y="800300"/>
                  <a:pt x="0" y="760877"/>
                  <a:pt x="0" y="705957"/>
                </a:cubicBezTo>
                <a:lnTo>
                  <a:pt x="0" y="461519"/>
                </a:lnTo>
                <a:cubicBezTo>
                  <a:pt x="0" y="459023"/>
                  <a:pt x="209" y="456735"/>
                  <a:pt x="312" y="454342"/>
                </a:cubicBezTo>
                <a:cubicBezTo>
                  <a:pt x="209" y="451950"/>
                  <a:pt x="0" y="449557"/>
                  <a:pt x="0" y="447165"/>
                </a:cubicBezTo>
                <a:lnTo>
                  <a:pt x="0" y="202728"/>
                </a:lnTo>
                <a:lnTo>
                  <a:pt x="0" y="202624"/>
                </a:lnTo>
                <a:cubicBezTo>
                  <a:pt x="0" y="147703"/>
                  <a:pt x="39422" y="108281"/>
                  <a:pt x="94342" y="108281"/>
                </a:cubicBezTo>
                <a:close/>
                <a:moveTo>
                  <a:pt x="191078" y="0"/>
                </a:moveTo>
                <a:lnTo>
                  <a:pt x="292389" y="0"/>
                </a:lnTo>
                <a:cubicBezTo>
                  <a:pt x="328795" y="0"/>
                  <a:pt x="355839" y="26316"/>
                  <a:pt x="355839" y="61889"/>
                </a:cubicBezTo>
                <a:lnTo>
                  <a:pt x="355839" y="108280"/>
                </a:lnTo>
                <a:lnTo>
                  <a:pt x="127628" y="108280"/>
                </a:lnTo>
                <a:lnTo>
                  <a:pt x="127628" y="61889"/>
                </a:lnTo>
                <a:cubicBezTo>
                  <a:pt x="127628" y="26316"/>
                  <a:pt x="154672" y="0"/>
                  <a:pt x="191078" y="0"/>
                </a:cubicBezTo>
                <a:close/>
                <a:moveTo>
                  <a:pt x="1072406" y="0"/>
                </a:moveTo>
                <a:lnTo>
                  <a:pt x="1173717" y="0"/>
                </a:lnTo>
                <a:cubicBezTo>
                  <a:pt x="1210123" y="0"/>
                  <a:pt x="1237167" y="26316"/>
                  <a:pt x="1237167" y="61889"/>
                </a:cubicBezTo>
                <a:lnTo>
                  <a:pt x="1237167" y="108280"/>
                </a:lnTo>
                <a:lnTo>
                  <a:pt x="1008956" y="108280"/>
                </a:lnTo>
                <a:lnTo>
                  <a:pt x="1008956" y="61889"/>
                </a:lnTo>
                <a:cubicBezTo>
                  <a:pt x="1008956" y="26316"/>
                  <a:pt x="1036000" y="0"/>
                  <a:pt x="107240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64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AEC5854-B0C1-11B7-E989-55E38241A63B}"/>
              </a:ext>
            </a:extLst>
          </p:cNvPr>
          <p:cNvGrpSpPr/>
          <p:nvPr userDrawn="1"/>
        </p:nvGrpSpPr>
        <p:grpSpPr>
          <a:xfrm>
            <a:off x="6081357" y="-85127"/>
            <a:ext cx="6691977" cy="7324804"/>
            <a:chOff x="6081357" y="-85127"/>
            <a:chExt cx="6691977" cy="732480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C3788F8-E41A-B308-BC95-90B1F1F40AD3}"/>
                </a:ext>
              </a:extLst>
            </p:cNvPr>
            <p:cNvSpPr/>
            <p:nvPr userDrawn="1"/>
          </p:nvSpPr>
          <p:spPr>
            <a:xfrm>
              <a:off x="6081357" y="-85127"/>
              <a:ext cx="1002726" cy="1525926"/>
            </a:xfrm>
            <a:custGeom>
              <a:avLst/>
              <a:gdLst>
                <a:gd name="connsiteX0" fmla="*/ 86392 w 325850"/>
                <a:gd name="connsiteY0" fmla="*/ 396716 h 495871"/>
                <a:gd name="connsiteX1" fmla="*/ 0 w 325850"/>
                <a:gd name="connsiteY1" fmla="*/ 310325 h 495871"/>
                <a:gd name="connsiteX2" fmla="*/ 0 w 325850"/>
                <a:gd name="connsiteY2" fmla="*/ 86392 h 495871"/>
                <a:gd name="connsiteX3" fmla="*/ 86392 w 325850"/>
                <a:gd name="connsiteY3" fmla="*/ 0 h 495871"/>
                <a:gd name="connsiteX4" fmla="*/ 116872 w 325850"/>
                <a:gd name="connsiteY4" fmla="*/ 0 h 495871"/>
                <a:gd name="connsiteX5" fmla="*/ 116872 w 325850"/>
                <a:gd name="connsiteY5" fmla="*/ 396716 h 495871"/>
                <a:gd name="connsiteX6" fmla="*/ 86392 w 325850"/>
                <a:gd name="connsiteY6" fmla="*/ 396716 h 495871"/>
                <a:gd name="connsiteX7" fmla="*/ 116872 w 325850"/>
                <a:gd name="connsiteY7" fmla="*/ 439198 h 495871"/>
                <a:gd name="connsiteX8" fmla="*/ 116872 w 325850"/>
                <a:gd name="connsiteY8" fmla="*/ 396716 h 495871"/>
                <a:gd name="connsiteX9" fmla="*/ 325850 w 325850"/>
                <a:gd name="connsiteY9" fmla="*/ 396716 h 495871"/>
                <a:gd name="connsiteX10" fmla="*/ 325850 w 325850"/>
                <a:gd name="connsiteY10" fmla="*/ 439198 h 495871"/>
                <a:gd name="connsiteX11" fmla="*/ 267748 w 325850"/>
                <a:gd name="connsiteY11" fmla="*/ 495872 h 495871"/>
                <a:gd name="connsiteX12" fmla="*/ 174974 w 325850"/>
                <a:gd name="connsiteY12" fmla="*/ 495872 h 495871"/>
                <a:gd name="connsiteX13" fmla="*/ 116872 w 325850"/>
                <a:gd name="connsiteY13" fmla="*/ 439198 h 49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871">
                  <a:moveTo>
                    <a:pt x="86392" y="396716"/>
                  </a:moveTo>
                  <a:cubicBezTo>
                    <a:pt x="36100" y="396716"/>
                    <a:pt x="0" y="360617"/>
                    <a:pt x="0" y="310325"/>
                  </a:cubicBezTo>
                  <a:lnTo>
                    <a:pt x="0" y="86392"/>
                  </a:lnTo>
                  <a:cubicBezTo>
                    <a:pt x="0" y="36100"/>
                    <a:pt x="36100" y="0"/>
                    <a:pt x="86392" y="0"/>
                  </a:cubicBezTo>
                  <a:lnTo>
                    <a:pt x="116872" y="0"/>
                  </a:lnTo>
                  <a:lnTo>
                    <a:pt x="116872" y="396716"/>
                  </a:lnTo>
                  <a:lnTo>
                    <a:pt x="86392" y="396716"/>
                  </a:lnTo>
                  <a:close/>
                  <a:moveTo>
                    <a:pt x="116872" y="439198"/>
                  </a:moveTo>
                  <a:lnTo>
                    <a:pt x="116872" y="396716"/>
                  </a:lnTo>
                  <a:lnTo>
                    <a:pt x="325850" y="396716"/>
                  </a:lnTo>
                  <a:lnTo>
                    <a:pt x="325850" y="439198"/>
                  </a:lnTo>
                  <a:cubicBezTo>
                    <a:pt x="325850" y="471773"/>
                    <a:pt x="301085" y="495872"/>
                    <a:pt x="267748" y="495872"/>
                  </a:cubicBezTo>
                  <a:lnTo>
                    <a:pt x="174974" y="495872"/>
                  </a:lnTo>
                  <a:cubicBezTo>
                    <a:pt x="141637" y="495872"/>
                    <a:pt x="116872" y="471773"/>
                    <a:pt x="116872" y="439198"/>
                  </a:cubicBezTo>
                </a:path>
              </a:pathLst>
            </a:custGeom>
            <a:noFill/>
            <a:ln w="158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FDCBF32-E7FE-D883-B302-8C4F715A9EDE}"/>
                </a:ext>
              </a:extLst>
            </p:cNvPr>
            <p:cNvSpPr/>
            <p:nvPr userDrawn="1"/>
          </p:nvSpPr>
          <p:spPr>
            <a:xfrm>
              <a:off x="7084083" y="830547"/>
              <a:ext cx="1002726" cy="1525633"/>
            </a:xfrm>
            <a:custGeom>
              <a:avLst/>
              <a:gdLst>
                <a:gd name="connsiteX0" fmla="*/ 239459 w 325850"/>
                <a:gd name="connsiteY0" fmla="*/ 99155 h 495776"/>
                <a:gd name="connsiteX1" fmla="*/ 325850 w 325850"/>
                <a:gd name="connsiteY1" fmla="*/ 185547 h 495776"/>
                <a:gd name="connsiteX2" fmla="*/ 325850 w 325850"/>
                <a:gd name="connsiteY2" fmla="*/ 409385 h 495776"/>
                <a:gd name="connsiteX3" fmla="*/ 239459 w 325850"/>
                <a:gd name="connsiteY3" fmla="*/ 495776 h 495776"/>
                <a:gd name="connsiteX4" fmla="*/ 208979 w 325850"/>
                <a:gd name="connsiteY4" fmla="*/ 495776 h 495776"/>
                <a:gd name="connsiteX5" fmla="*/ 208979 w 325850"/>
                <a:gd name="connsiteY5" fmla="*/ 99155 h 495776"/>
                <a:gd name="connsiteX6" fmla="*/ 239459 w 325850"/>
                <a:gd name="connsiteY6" fmla="*/ 99155 h 495776"/>
                <a:gd name="connsiteX7" fmla="*/ 208979 w 325850"/>
                <a:gd name="connsiteY7" fmla="*/ 56674 h 495776"/>
                <a:gd name="connsiteX8" fmla="*/ 208979 w 325850"/>
                <a:gd name="connsiteY8" fmla="*/ 99155 h 495776"/>
                <a:gd name="connsiteX9" fmla="*/ 0 w 325850"/>
                <a:gd name="connsiteY9" fmla="*/ 99155 h 495776"/>
                <a:gd name="connsiteX10" fmla="*/ 0 w 325850"/>
                <a:gd name="connsiteY10" fmla="*/ 56674 h 495776"/>
                <a:gd name="connsiteX11" fmla="*/ 58103 w 325850"/>
                <a:gd name="connsiteY11" fmla="*/ 0 h 495776"/>
                <a:gd name="connsiteX12" fmla="*/ 150876 w 325850"/>
                <a:gd name="connsiteY12" fmla="*/ 0 h 495776"/>
                <a:gd name="connsiteX13" fmla="*/ 208979 w 325850"/>
                <a:gd name="connsiteY13" fmla="*/ 56674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239459" y="99155"/>
                  </a:moveTo>
                  <a:cubicBezTo>
                    <a:pt x="289750" y="99155"/>
                    <a:pt x="325850" y="135255"/>
                    <a:pt x="325850" y="185547"/>
                  </a:cubicBezTo>
                  <a:lnTo>
                    <a:pt x="325850" y="409385"/>
                  </a:lnTo>
                  <a:cubicBezTo>
                    <a:pt x="325850" y="459677"/>
                    <a:pt x="289750" y="495776"/>
                    <a:pt x="239459" y="495776"/>
                  </a:cubicBezTo>
                  <a:lnTo>
                    <a:pt x="208979" y="495776"/>
                  </a:lnTo>
                  <a:lnTo>
                    <a:pt x="208979" y="99155"/>
                  </a:lnTo>
                  <a:lnTo>
                    <a:pt x="239459" y="99155"/>
                  </a:lnTo>
                  <a:close/>
                  <a:moveTo>
                    <a:pt x="208979" y="56674"/>
                  </a:moveTo>
                  <a:lnTo>
                    <a:pt x="208979" y="99155"/>
                  </a:lnTo>
                  <a:lnTo>
                    <a:pt x="0" y="99155"/>
                  </a:lnTo>
                  <a:lnTo>
                    <a:pt x="0" y="56674"/>
                  </a:lnTo>
                  <a:cubicBezTo>
                    <a:pt x="0" y="24098"/>
                    <a:pt x="24765" y="0"/>
                    <a:pt x="58103" y="0"/>
                  </a:cubicBezTo>
                  <a:lnTo>
                    <a:pt x="150876" y="0"/>
                  </a:lnTo>
                  <a:cubicBezTo>
                    <a:pt x="184214" y="0"/>
                    <a:pt x="208979" y="24098"/>
                    <a:pt x="208979" y="56674"/>
                  </a:cubicBezTo>
                </a:path>
              </a:pathLst>
            </a:custGeom>
            <a:noFill/>
            <a:ln w="158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393D5F-46A4-F079-2C76-B180F9A6D25E}"/>
                </a:ext>
              </a:extLst>
            </p:cNvPr>
            <p:cNvSpPr/>
            <p:nvPr userDrawn="1"/>
          </p:nvSpPr>
          <p:spPr>
            <a:xfrm>
              <a:off x="7371038" y="2357060"/>
              <a:ext cx="1002726" cy="1525633"/>
            </a:xfrm>
            <a:custGeom>
              <a:avLst/>
              <a:gdLst>
                <a:gd name="connsiteX0" fmla="*/ 86392 w 325850"/>
                <a:gd name="connsiteY0" fmla="*/ 396621 h 495776"/>
                <a:gd name="connsiteX1" fmla="*/ 0 w 325850"/>
                <a:gd name="connsiteY1" fmla="*/ 310229 h 495776"/>
                <a:gd name="connsiteX2" fmla="*/ 0 w 325850"/>
                <a:gd name="connsiteY2" fmla="*/ 86392 h 495776"/>
                <a:gd name="connsiteX3" fmla="*/ 86392 w 325850"/>
                <a:gd name="connsiteY3" fmla="*/ 0 h 495776"/>
                <a:gd name="connsiteX4" fmla="*/ 116872 w 325850"/>
                <a:gd name="connsiteY4" fmla="*/ 0 h 495776"/>
                <a:gd name="connsiteX5" fmla="*/ 116872 w 325850"/>
                <a:gd name="connsiteY5" fmla="*/ 396716 h 495776"/>
                <a:gd name="connsiteX6" fmla="*/ 86392 w 325850"/>
                <a:gd name="connsiteY6" fmla="*/ 396716 h 495776"/>
                <a:gd name="connsiteX7" fmla="*/ 116872 w 325850"/>
                <a:gd name="connsiteY7" fmla="*/ 439103 h 495776"/>
                <a:gd name="connsiteX8" fmla="*/ 116872 w 325850"/>
                <a:gd name="connsiteY8" fmla="*/ 396621 h 495776"/>
                <a:gd name="connsiteX9" fmla="*/ 325850 w 325850"/>
                <a:gd name="connsiteY9" fmla="*/ 396621 h 495776"/>
                <a:gd name="connsiteX10" fmla="*/ 325850 w 325850"/>
                <a:gd name="connsiteY10" fmla="*/ 439103 h 495776"/>
                <a:gd name="connsiteX11" fmla="*/ 267748 w 325850"/>
                <a:gd name="connsiteY11" fmla="*/ 495776 h 495776"/>
                <a:gd name="connsiteX12" fmla="*/ 174974 w 325850"/>
                <a:gd name="connsiteY12" fmla="*/ 495776 h 495776"/>
                <a:gd name="connsiteX13" fmla="*/ 116872 w 325850"/>
                <a:gd name="connsiteY13" fmla="*/ 439103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86392" y="396621"/>
                  </a:moveTo>
                  <a:cubicBezTo>
                    <a:pt x="36100" y="396621"/>
                    <a:pt x="0" y="360521"/>
                    <a:pt x="0" y="310229"/>
                  </a:cubicBezTo>
                  <a:lnTo>
                    <a:pt x="0" y="86392"/>
                  </a:lnTo>
                  <a:cubicBezTo>
                    <a:pt x="0" y="36100"/>
                    <a:pt x="36100" y="0"/>
                    <a:pt x="86392" y="0"/>
                  </a:cubicBezTo>
                  <a:lnTo>
                    <a:pt x="116872" y="0"/>
                  </a:lnTo>
                  <a:lnTo>
                    <a:pt x="116872" y="396716"/>
                  </a:lnTo>
                  <a:lnTo>
                    <a:pt x="86392" y="396716"/>
                  </a:lnTo>
                  <a:close/>
                  <a:moveTo>
                    <a:pt x="116872" y="439103"/>
                  </a:moveTo>
                  <a:lnTo>
                    <a:pt x="116872" y="396621"/>
                  </a:lnTo>
                  <a:lnTo>
                    <a:pt x="325850" y="396621"/>
                  </a:lnTo>
                  <a:lnTo>
                    <a:pt x="325850" y="439103"/>
                  </a:lnTo>
                  <a:cubicBezTo>
                    <a:pt x="325850" y="471678"/>
                    <a:pt x="301085" y="495776"/>
                    <a:pt x="267748" y="495776"/>
                  </a:cubicBezTo>
                  <a:lnTo>
                    <a:pt x="174974" y="495776"/>
                  </a:lnTo>
                  <a:cubicBezTo>
                    <a:pt x="141637" y="495776"/>
                    <a:pt x="116872" y="471678"/>
                    <a:pt x="116872" y="439103"/>
                  </a:cubicBezTo>
                </a:path>
              </a:pathLst>
            </a:custGeom>
            <a:noFill/>
            <a:ln w="158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11788AE-2878-8882-C05E-01FB943166BA}"/>
                </a:ext>
              </a:extLst>
            </p:cNvPr>
            <p:cNvSpPr/>
            <p:nvPr userDrawn="1"/>
          </p:nvSpPr>
          <p:spPr>
            <a:xfrm>
              <a:off x="8373765" y="3272442"/>
              <a:ext cx="1002726" cy="1525633"/>
            </a:xfrm>
            <a:custGeom>
              <a:avLst/>
              <a:gdLst>
                <a:gd name="connsiteX0" fmla="*/ 239459 w 325850"/>
                <a:gd name="connsiteY0" fmla="*/ 99155 h 495776"/>
                <a:gd name="connsiteX1" fmla="*/ 325850 w 325850"/>
                <a:gd name="connsiteY1" fmla="*/ 185547 h 495776"/>
                <a:gd name="connsiteX2" fmla="*/ 325850 w 325850"/>
                <a:gd name="connsiteY2" fmla="*/ 409384 h 495776"/>
                <a:gd name="connsiteX3" fmla="*/ 239459 w 325850"/>
                <a:gd name="connsiteY3" fmla="*/ 495776 h 495776"/>
                <a:gd name="connsiteX4" fmla="*/ 208979 w 325850"/>
                <a:gd name="connsiteY4" fmla="*/ 495776 h 495776"/>
                <a:gd name="connsiteX5" fmla="*/ 208979 w 325850"/>
                <a:gd name="connsiteY5" fmla="*/ 99060 h 495776"/>
                <a:gd name="connsiteX6" fmla="*/ 239459 w 325850"/>
                <a:gd name="connsiteY6" fmla="*/ 99060 h 495776"/>
                <a:gd name="connsiteX7" fmla="*/ 208979 w 325850"/>
                <a:gd name="connsiteY7" fmla="*/ 56674 h 495776"/>
                <a:gd name="connsiteX8" fmla="*/ 208979 w 325850"/>
                <a:gd name="connsiteY8" fmla="*/ 99155 h 495776"/>
                <a:gd name="connsiteX9" fmla="*/ 0 w 325850"/>
                <a:gd name="connsiteY9" fmla="*/ 99155 h 495776"/>
                <a:gd name="connsiteX10" fmla="*/ 0 w 325850"/>
                <a:gd name="connsiteY10" fmla="*/ 56674 h 495776"/>
                <a:gd name="connsiteX11" fmla="*/ 58102 w 325850"/>
                <a:gd name="connsiteY11" fmla="*/ 0 h 495776"/>
                <a:gd name="connsiteX12" fmla="*/ 150876 w 325850"/>
                <a:gd name="connsiteY12" fmla="*/ 0 h 495776"/>
                <a:gd name="connsiteX13" fmla="*/ 208979 w 325850"/>
                <a:gd name="connsiteY13" fmla="*/ 56674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239459" y="99155"/>
                  </a:moveTo>
                  <a:cubicBezTo>
                    <a:pt x="289750" y="99155"/>
                    <a:pt x="325850" y="135255"/>
                    <a:pt x="325850" y="185547"/>
                  </a:cubicBezTo>
                  <a:lnTo>
                    <a:pt x="325850" y="409384"/>
                  </a:lnTo>
                  <a:cubicBezTo>
                    <a:pt x="325850" y="459676"/>
                    <a:pt x="289750" y="495776"/>
                    <a:pt x="239459" y="495776"/>
                  </a:cubicBezTo>
                  <a:lnTo>
                    <a:pt x="208979" y="495776"/>
                  </a:lnTo>
                  <a:lnTo>
                    <a:pt x="208979" y="99060"/>
                  </a:lnTo>
                  <a:lnTo>
                    <a:pt x="239459" y="99060"/>
                  </a:lnTo>
                  <a:close/>
                  <a:moveTo>
                    <a:pt x="208979" y="56674"/>
                  </a:moveTo>
                  <a:lnTo>
                    <a:pt x="208979" y="99155"/>
                  </a:lnTo>
                  <a:lnTo>
                    <a:pt x="0" y="99155"/>
                  </a:lnTo>
                  <a:lnTo>
                    <a:pt x="0" y="56674"/>
                  </a:lnTo>
                  <a:cubicBezTo>
                    <a:pt x="0" y="24098"/>
                    <a:pt x="24765" y="0"/>
                    <a:pt x="58102" y="0"/>
                  </a:cubicBezTo>
                  <a:lnTo>
                    <a:pt x="150876" y="0"/>
                  </a:lnTo>
                  <a:cubicBezTo>
                    <a:pt x="184214" y="0"/>
                    <a:pt x="208979" y="24098"/>
                    <a:pt x="208979" y="56674"/>
                  </a:cubicBezTo>
                </a:path>
              </a:pathLst>
            </a:custGeom>
            <a:noFill/>
            <a:ln w="158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7E43D69-E9A0-8884-A950-0072A9ED7051}"/>
                </a:ext>
              </a:extLst>
            </p:cNvPr>
            <p:cNvSpPr/>
            <p:nvPr userDrawn="1"/>
          </p:nvSpPr>
          <p:spPr>
            <a:xfrm>
              <a:off x="8191744" y="-85127"/>
              <a:ext cx="1002726" cy="1525926"/>
            </a:xfrm>
            <a:custGeom>
              <a:avLst/>
              <a:gdLst>
                <a:gd name="connsiteX0" fmla="*/ 86392 w 325850"/>
                <a:gd name="connsiteY0" fmla="*/ 396716 h 495871"/>
                <a:gd name="connsiteX1" fmla="*/ 0 w 325850"/>
                <a:gd name="connsiteY1" fmla="*/ 310325 h 495871"/>
                <a:gd name="connsiteX2" fmla="*/ 0 w 325850"/>
                <a:gd name="connsiteY2" fmla="*/ 86392 h 495871"/>
                <a:gd name="connsiteX3" fmla="*/ 86392 w 325850"/>
                <a:gd name="connsiteY3" fmla="*/ 0 h 495871"/>
                <a:gd name="connsiteX4" fmla="*/ 116872 w 325850"/>
                <a:gd name="connsiteY4" fmla="*/ 0 h 495871"/>
                <a:gd name="connsiteX5" fmla="*/ 116872 w 325850"/>
                <a:gd name="connsiteY5" fmla="*/ 396716 h 495871"/>
                <a:gd name="connsiteX6" fmla="*/ 86392 w 325850"/>
                <a:gd name="connsiteY6" fmla="*/ 396716 h 495871"/>
                <a:gd name="connsiteX7" fmla="*/ 116872 w 325850"/>
                <a:gd name="connsiteY7" fmla="*/ 439198 h 495871"/>
                <a:gd name="connsiteX8" fmla="*/ 116872 w 325850"/>
                <a:gd name="connsiteY8" fmla="*/ 396716 h 495871"/>
                <a:gd name="connsiteX9" fmla="*/ 325850 w 325850"/>
                <a:gd name="connsiteY9" fmla="*/ 396716 h 495871"/>
                <a:gd name="connsiteX10" fmla="*/ 325850 w 325850"/>
                <a:gd name="connsiteY10" fmla="*/ 439198 h 495871"/>
                <a:gd name="connsiteX11" fmla="*/ 267748 w 325850"/>
                <a:gd name="connsiteY11" fmla="*/ 495872 h 495871"/>
                <a:gd name="connsiteX12" fmla="*/ 174974 w 325850"/>
                <a:gd name="connsiteY12" fmla="*/ 495872 h 495871"/>
                <a:gd name="connsiteX13" fmla="*/ 116872 w 325850"/>
                <a:gd name="connsiteY13" fmla="*/ 439198 h 49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871">
                  <a:moveTo>
                    <a:pt x="86392" y="396716"/>
                  </a:moveTo>
                  <a:cubicBezTo>
                    <a:pt x="36100" y="396716"/>
                    <a:pt x="0" y="360617"/>
                    <a:pt x="0" y="310325"/>
                  </a:cubicBezTo>
                  <a:lnTo>
                    <a:pt x="0" y="86392"/>
                  </a:lnTo>
                  <a:cubicBezTo>
                    <a:pt x="0" y="36100"/>
                    <a:pt x="36100" y="0"/>
                    <a:pt x="86392" y="0"/>
                  </a:cubicBezTo>
                  <a:lnTo>
                    <a:pt x="116872" y="0"/>
                  </a:lnTo>
                  <a:lnTo>
                    <a:pt x="116872" y="396716"/>
                  </a:lnTo>
                  <a:lnTo>
                    <a:pt x="86392" y="396716"/>
                  </a:lnTo>
                  <a:close/>
                  <a:moveTo>
                    <a:pt x="116872" y="439198"/>
                  </a:moveTo>
                  <a:lnTo>
                    <a:pt x="116872" y="396716"/>
                  </a:lnTo>
                  <a:lnTo>
                    <a:pt x="325850" y="396716"/>
                  </a:lnTo>
                  <a:lnTo>
                    <a:pt x="325850" y="439198"/>
                  </a:lnTo>
                  <a:cubicBezTo>
                    <a:pt x="325850" y="471773"/>
                    <a:pt x="301085" y="495872"/>
                    <a:pt x="267748" y="495872"/>
                  </a:cubicBezTo>
                  <a:lnTo>
                    <a:pt x="174974" y="495872"/>
                  </a:lnTo>
                  <a:cubicBezTo>
                    <a:pt x="141637" y="495872"/>
                    <a:pt x="116872" y="471773"/>
                    <a:pt x="116872" y="439198"/>
                  </a:cubicBezTo>
                </a:path>
              </a:pathLst>
            </a:custGeom>
            <a:noFill/>
            <a:ln w="158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015BD36-6DCB-A605-BD8A-CC73CF562A14}"/>
                </a:ext>
              </a:extLst>
            </p:cNvPr>
            <p:cNvSpPr/>
            <p:nvPr userDrawn="1"/>
          </p:nvSpPr>
          <p:spPr>
            <a:xfrm>
              <a:off x="9194471" y="830547"/>
              <a:ext cx="1002726" cy="1525633"/>
            </a:xfrm>
            <a:custGeom>
              <a:avLst/>
              <a:gdLst>
                <a:gd name="connsiteX0" fmla="*/ 239459 w 325850"/>
                <a:gd name="connsiteY0" fmla="*/ 99155 h 495776"/>
                <a:gd name="connsiteX1" fmla="*/ 325850 w 325850"/>
                <a:gd name="connsiteY1" fmla="*/ 185547 h 495776"/>
                <a:gd name="connsiteX2" fmla="*/ 325850 w 325850"/>
                <a:gd name="connsiteY2" fmla="*/ 409385 h 495776"/>
                <a:gd name="connsiteX3" fmla="*/ 239459 w 325850"/>
                <a:gd name="connsiteY3" fmla="*/ 495776 h 495776"/>
                <a:gd name="connsiteX4" fmla="*/ 208978 w 325850"/>
                <a:gd name="connsiteY4" fmla="*/ 495776 h 495776"/>
                <a:gd name="connsiteX5" fmla="*/ 208978 w 325850"/>
                <a:gd name="connsiteY5" fmla="*/ 99155 h 495776"/>
                <a:gd name="connsiteX6" fmla="*/ 239459 w 325850"/>
                <a:gd name="connsiteY6" fmla="*/ 99155 h 495776"/>
                <a:gd name="connsiteX7" fmla="*/ 208978 w 325850"/>
                <a:gd name="connsiteY7" fmla="*/ 56674 h 495776"/>
                <a:gd name="connsiteX8" fmla="*/ 208978 w 325850"/>
                <a:gd name="connsiteY8" fmla="*/ 99155 h 495776"/>
                <a:gd name="connsiteX9" fmla="*/ 0 w 325850"/>
                <a:gd name="connsiteY9" fmla="*/ 99155 h 495776"/>
                <a:gd name="connsiteX10" fmla="*/ 0 w 325850"/>
                <a:gd name="connsiteY10" fmla="*/ 56674 h 495776"/>
                <a:gd name="connsiteX11" fmla="*/ 58102 w 325850"/>
                <a:gd name="connsiteY11" fmla="*/ 0 h 495776"/>
                <a:gd name="connsiteX12" fmla="*/ 150876 w 325850"/>
                <a:gd name="connsiteY12" fmla="*/ 0 h 495776"/>
                <a:gd name="connsiteX13" fmla="*/ 208978 w 325850"/>
                <a:gd name="connsiteY13" fmla="*/ 56674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239459" y="99155"/>
                  </a:moveTo>
                  <a:cubicBezTo>
                    <a:pt x="289751" y="99155"/>
                    <a:pt x="325850" y="135255"/>
                    <a:pt x="325850" y="185547"/>
                  </a:cubicBezTo>
                  <a:lnTo>
                    <a:pt x="325850" y="409385"/>
                  </a:lnTo>
                  <a:cubicBezTo>
                    <a:pt x="325850" y="459677"/>
                    <a:pt x="289751" y="495776"/>
                    <a:pt x="239459" y="495776"/>
                  </a:cubicBezTo>
                  <a:lnTo>
                    <a:pt x="208978" y="495776"/>
                  </a:lnTo>
                  <a:lnTo>
                    <a:pt x="208978" y="99155"/>
                  </a:lnTo>
                  <a:lnTo>
                    <a:pt x="239459" y="99155"/>
                  </a:lnTo>
                  <a:close/>
                  <a:moveTo>
                    <a:pt x="208978" y="56674"/>
                  </a:moveTo>
                  <a:lnTo>
                    <a:pt x="208978" y="99155"/>
                  </a:lnTo>
                  <a:lnTo>
                    <a:pt x="0" y="99155"/>
                  </a:lnTo>
                  <a:lnTo>
                    <a:pt x="0" y="56674"/>
                  </a:lnTo>
                  <a:cubicBezTo>
                    <a:pt x="0" y="24098"/>
                    <a:pt x="24765" y="0"/>
                    <a:pt x="58102" y="0"/>
                  </a:cubicBezTo>
                  <a:lnTo>
                    <a:pt x="150876" y="0"/>
                  </a:lnTo>
                  <a:cubicBezTo>
                    <a:pt x="184214" y="0"/>
                    <a:pt x="208978" y="24098"/>
                    <a:pt x="208978" y="56674"/>
                  </a:cubicBezTo>
                </a:path>
              </a:pathLst>
            </a:custGeom>
            <a:noFill/>
            <a:ln w="158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E3A6E99-19AC-BD44-FF92-55CC509326AC}"/>
                </a:ext>
              </a:extLst>
            </p:cNvPr>
            <p:cNvSpPr/>
            <p:nvPr userDrawn="1"/>
          </p:nvSpPr>
          <p:spPr>
            <a:xfrm>
              <a:off x="9481426" y="2357060"/>
              <a:ext cx="1002726" cy="1525633"/>
            </a:xfrm>
            <a:custGeom>
              <a:avLst/>
              <a:gdLst>
                <a:gd name="connsiteX0" fmla="*/ 86392 w 325850"/>
                <a:gd name="connsiteY0" fmla="*/ 396621 h 495776"/>
                <a:gd name="connsiteX1" fmla="*/ 0 w 325850"/>
                <a:gd name="connsiteY1" fmla="*/ 310229 h 495776"/>
                <a:gd name="connsiteX2" fmla="*/ 0 w 325850"/>
                <a:gd name="connsiteY2" fmla="*/ 86392 h 495776"/>
                <a:gd name="connsiteX3" fmla="*/ 86392 w 325850"/>
                <a:gd name="connsiteY3" fmla="*/ 0 h 495776"/>
                <a:gd name="connsiteX4" fmla="*/ 116872 w 325850"/>
                <a:gd name="connsiteY4" fmla="*/ 0 h 495776"/>
                <a:gd name="connsiteX5" fmla="*/ 116872 w 325850"/>
                <a:gd name="connsiteY5" fmla="*/ 396716 h 495776"/>
                <a:gd name="connsiteX6" fmla="*/ 86392 w 325850"/>
                <a:gd name="connsiteY6" fmla="*/ 396716 h 495776"/>
                <a:gd name="connsiteX7" fmla="*/ 116872 w 325850"/>
                <a:gd name="connsiteY7" fmla="*/ 439103 h 495776"/>
                <a:gd name="connsiteX8" fmla="*/ 116872 w 325850"/>
                <a:gd name="connsiteY8" fmla="*/ 396621 h 495776"/>
                <a:gd name="connsiteX9" fmla="*/ 325850 w 325850"/>
                <a:gd name="connsiteY9" fmla="*/ 396621 h 495776"/>
                <a:gd name="connsiteX10" fmla="*/ 325850 w 325850"/>
                <a:gd name="connsiteY10" fmla="*/ 439103 h 495776"/>
                <a:gd name="connsiteX11" fmla="*/ 267748 w 325850"/>
                <a:gd name="connsiteY11" fmla="*/ 495776 h 495776"/>
                <a:gd name="connsiteX12" fmla="*/ 174974 w 325850"/>
                <a:gd name="connsiteY12" fmla="*/ 495776 h 495776"/>
                <a:gd name="connsiteX13" fmla="*/ 116872 w 325850"/>
                <a:gd name="connsiteY13" fmla="*/ 439103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86392" y="396621"/>
                  </a:moveTo>
                  <a:cubicBezTo>
                    <a:pt x="36100" y="396621"/>
                    <a:pt x="0" y="360521"/>
                    <a:pt x="0" y="310229"/>
                  </a:cubicBezTo>
                  <a:lnTo>
                    <a:pt x="0" y="86392"/>
                  </a:lnTo>
                  <a:cubicBezTo>
                    <a:pt x="0" y="36100"/>
                    <a:pt x="36100" y="0"/>
                    <a:pt x="86392" y="0"/>
                  </a:cubicBezTo>
                  <a:lnTo>
                    <a:pt x="116872" y="0"/>
                  </a:lnTo>
                  <a:lnTo>
                    <a:pt x="116872" y="396716"/>
                  </a:lnTo>
                  <a:lnTo>
                    <a:pt x="86392" y="396716"/>
                  </a:lnTo>
                  <a:close/>
                  <a:moveTo>
                    <a:pt x="116872" y="439103"/>
                  </a:moveTo>
                  <a:lnTo>
                    <a:pt x="116872" y="396621"/>
                  </a:lnTo>
                  <a:lnTo>
                    <a:pt x="325850" y="396621"/>
                  </a:lnTo>
                  <a:lnTo>
                    <a:pt x="325850" y="439103"/>
                  </a:lnTo>
                  <a:cubicBezTo>
                    <a:pt x="325850" y="471678"/>
                    <a:pt x="301085" y="495776"/>
                    <a:pt x="267748" y="495776"/>
                  </a:cubicBezTo>
                  <a:lnTo>
                    <a:pt x="174974" y="495776"/>
                  </a:lnTo>
                  <a:cubicBezTo>
                    <a:pt x="141637" y="495776"/>
                    <a:pt x="116872" y="471678"/>
                    <a:pt x="116872" y="439103"/>
                  </a:cubicBezTo>
                </a:path>
              </a:pathLst>
            </a:custGeom>
            <a:noFill/>
            <a:ln w="158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477D964-73C9-FCA1-2709-79FEFB7D2913}"/>
                </a:ext>
              </a:extLst>
            </p:cNvPr>
            <p:cNvSpPr/>
            <p:nvPr userDrawn="1"/>
          </p:nvSpPr>
          <p:spPr>
            <a:xfrm>
              <a:off x="10484152" y="3272442"/>
              <a:ext cx="1002726" cy="1525633"/>
            </a:xfrm>
            <a:custGeom>
              <a:avLst/>
              <a:gdLst>
                <a:gd name="connsiteX0" fmla="*/ 239459 w 325850"/>
                <a:gd name="connsiteY0" fmla="*/ 99155 h 495776"/>
                <a:gd name="connsiteX1" fmla="*/ 325850 w 325850"/>
                <a:gd name="connsiteY1" fmla="*/ 185547 h 495776"/>
                <a:gd name="connsiteX2" fmla="*/ 325850 w 325850"/>
                <a:gd name="connsiteY2" fmla="*/ 409384 h 495776"/>
                <a:gd name="connsiteX3" fmla="*/ 239459 w 325850"/>
                <a:gd name="connsiteY3" fmla="*/ 495776 h 495776"/>
                <a:gd name="connsiteX4" fmla="*/ 208978 w 325850"/>
                <a:gd name="connsiteY4" fmla="*/ 495776 h 495776"/>
                <a:gd name="connsiteX5" fmla="*/ 208978 w 325850"/>
                <a:gd name="connsiteY5" fmla="*/ 99060 h 495776"/>
                <a:gd name="connsiteX6" fmla="*/ 239459 w 325850"/>
                <a:gd name="connsiteY6" fmla="*/ 99060 h 495776"/>
                <a:gd name="connsiteX7" fmla="*/ 208978 w 325850"/>
                <a:gd name="connsiteY7" fmla="*/ 56674 h 495776"/>
                <a:gd name="connsiteX8" fmla="*/ 208978 w 325850"/>
                <a:gd name="connsiteY8" fmla="*/ 99155 h 495776"/>
                <a:gd name="connsiteX9" fmla="*/ 0 w 325850"/>
                <a:gd name="connsiteY9" fmla="*/ 99155 h 495776"/>
                <a:gd name="connsiteX10" fmla="*/ 0 w 325850"/>
                <a:gd name="connsiteY10" fmla="*/ 56674 h 495776"/>
                <a:gd name="connsiteX11" fmla="*/ 58102 w 325850"/>
                <a:gd name="connsiteY11" fmla="*/ 0 h 495776"/>
                <a:gd name="connsiteX12" fmla="*/ 150876 w 325850"/>
                <a:gd name="connsiteY12" fmla="*/ 0 h 495776"/>
                <a:gd name="connsiteX13" fmla="*/ 208978 w 325850"/>
                <a:gd name="connsiteY13" fmla="*/ 56674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239459" y="99155"/>
                  </a:moveTo>
                  <a:cubicBezTo>
                    <a:pt x="289750" y="99155"/>
                    <a:pt x="325850" y="135255"/>
                    <a:pt x="325850" y="185547"/>
                  </a:cubicBezTo>
                  <a:lnTo>
                    <a:pt x="325850" y="409384"/>
                  </a:lnTo>
                  <a:cubicBezTo>
                    <a:pt x="325850" y="459676"/>
                    <a:pt x="289750" y="495776"/>
                    <a:pt x="239459" y="495776"/>
                  </a:cubicBezTo>
                  <a:lnTo>
                    <a:pt x="208978" y="495776"/>
                  </a:lnTo>
                  <a:lnTo>
                    <a:pt x="208978" y="99060"/>
                  </a:lnTo>
                  <a:lnTo>
                    <a:pt x="239459" y="99060"/>
                  </a:lnTo>
                  <a:close/>
                  <a:moveTo>
                    <a:pt x="208978" y="56674"/>
                  </a:moveTo>
                  <a:lnTo>
                    <a:pt x="208978" y="99155"/>
                  </a:lnTo>
                  <a:lnTo>
                    <a:pt x="0" y="99155"/>
                  </a:lnTo>
                  <a:lnTo>
                    <a:pt x="0" y="56674"/>
                  </a:lnTo>
                  <a:cubicBezTo>
                    <a:pt x="0" y="24098"/>
                    <a:pt x="24765" y="0"/>
                    <a:pt x="58102" y="0"/>
                  </a:cubicBezTo>
                  <a:lnTo>
                    <a:pt x="150876" y="0"/>
                  </a:lnTo>
                  <a:cubicBezTo>
                    <a:pt x="184213" y="0"/>
                    <a:pt x="208978" y="24098"/>
                    <a:pt x="208978" y="56674"/>
                  </a:cubicBezTo>
                </a:path>
              </a:pathLst>
            </a:custGeom>
            <a:noFill/>
            <a:ln w="158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B30FC4A-ACB7-5CC2-ED56-639EC8E6EB3C}"/>
                </a:ext>
              </a:extLst>
            </p:cNvPr>
            <p:cNvSpPr/>
            <p:nvPr userDrawn="1"/>
          </p:nvSpPr>
          <p:spPr>
            <a:xfrm>
              <a:off x="10302132" y="-85127"/>
              <a:ext cx="1002726" cy="1525926"/>
            </a:xfrm>
            <a:custGeom>
              <a:avLst/>
              <a:gdLst>
                <a:gd name="connsiteX0" fmla="*/ 86392 w 325850"/>
                <a:gd name="connsiteY0" fmla="*/ 396716 h 495871"/>
                <a:gd name="connsiteX1" fmla="*/ 0 w 325850"/>
                <a:gd name="connsiteY1" fmla="*/ 310325 h 495871"/>
                <a:gd name="connsiteX2" fmla="*/ 0 w 325850"/>
                <a:gd name="connsiteY2" fmla="*/ 86392 h 495871"/>
                <a:gd name="connsiteX3" fmla="*/ 86392 w 325850"/>
                <a:gd name="connsiteY3" fmla="*/ 0 h 495871"/>
                <a:gd name="connsiteX4" fmla="*/ 116872 w 325850"/>
                <a:gd name="connsiteY4" fmla="*/ 0 h 495871"/>
                <a:gd name="connsiteX5" fmla="*/ 116872 w 325850"/>
                <a:gd name="connsiteY5" fmla="*/ 396716 h 495871"/>
                <a:gd name="connsiteX6" fmla="*/ 86392 w 325850"/>
                <a:gd name="connsiteY6" fmla="*/ 396716 h 495871"/>
                <a:gd name="connsiteX7" fmla="*/ 116872 w 325850"/>
                <a:gd name="connsiteY7" fmla="*/ 439198 h 495871"/>
                <a:gd name="connsiteX8" fmla="*/ 116872 w 325850"/>
                <a:gd name="connsiteY8" fmla="*/ 396716 h 495871"/>
                <a:gd name="connsiteX9" fmla="*/ 325850 w 325850"/>
                <a:gd name="connsiteY9" fmla="*/ 396716 h 495871"/>
                <a:gd name="connsiteX10" fmla="*/ 325850 w 325850"/>
                <a:gd name="connsiteY10" fmla="*/ 439198 h 495871"/>
                <a:gd name="connsiteX11" fmla="*/ 267748 w 325850"/>
                <a:gd name="connsiteY11" fmla="*/ 495872 h 495871"/>
                <a:gd name="connsiteX12" fmla="*/ 174974 w 325850"/>
                <a:gd name="connsiteY12" fmla="*/ 495872 h 495871"/>
                <a:gd name="connsiteX13" fmla="*/ 116872 w 325850"/>
                <a:gd name="connsiteY13" fmla="*/ 439198 h 49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871">
                  <a:moveTo>
                    <a:pt x="86392" y="396716"/>
                  </a:moveTo>
                  <a:cubicBezTo>
                    <a:pt x="36100" y="396716"/>
                    <a:pt x="0" y="360617"/>
                    <a:pt x="0" y="310325"/>
                  </a:cubicBezTo>
                  <a:lnTo>
                    <a:pt x="0" y="86392"/>
                  </a:lnTo>
                  <a:cubicBezTo>
                    <a:pt x="0" y="36100"/>
                    <a:pt x="36100" y="0"/>
                    <a:pt x="86392" y="0"/>
                  </a:cubicBezTo>
                  <a:lnTo>
                    <a:pt x="116872" y="0"/>
                  </a:lnTo>
                  <a:lnTo>
                    <a:pt x="116872" y="396716"/>
                  </a:lnTo>
                  <a:lnTo>
                    <a:pt x="86392" y="396716"/>
                  </a:lnTo>
                  <a:close/>
                  <a:moveTo>
                    <a:pt x="116872" y="439198"/>
                  </a:moveTo>
                  <a:lnTo>
                    <a:pt x="116872" y="396716"/>
                  </a:lnTo>
                  <a:lnTo>
                    <a:pt x="325850" y="396716"/>
                  </a:lnTo>
                  <a:lnTo>
                    <a:pt x="325850" y="439198"/>
                  </a:lnTo>
                  <a:cubicBezTo>
                    <a:pt x="325850" y="471773"/>
                    <a:pt x="301085" y="495872"/>
                    <a:pt x="267748" y="495872"/>
                  </a:cubicBezTo>
                  <a:lnTo>
                    <a:pt x="174974" y="495872"/>
                  </a:lnTo>
                  <a:cubicBezTo>
                    <a:pt x="141637" y="495872"/>
                    <a:pt x="116872" y="471773"/>
                    <a:pt x="116872" y="439198"/>
                  </a:cubicBezTo>
                </a:path>
              </a:pathLst>
            </a:custGeom>
            <a:noFill/>
            <a:ln w="158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1EEBF0C-894C-2D58-981D-44A385DD2004}"/>
                </a:ext>
              </a:extLst>
            </p:cNvPr>
            <p:cNvSpPr/>
            <p:nvPr userDrawn="1"/>
          </p:nvSpPr>
          <p:spPr>
            <a:xfrm>
              <a:off x="11304858" y="830547"/>
              <a:ext cx="1002726" cy="1525633"/>
            </a:xfrm>
            <a:custGeom>
              <a:avLst/>
              <a:gdLst>
                <a:gd name="connsiteX0" fmla="*/ 239459 w 325850"/>
                <a:gd name="connsiteY0" fmla="*/ 99155 h 495776"/>
                <a:gd name="connsiteX1" fmla="*/ 325850 w 325850"/>
                <a:gd name="connsiteY1" fmla="*/ 185547 h 495776"/>
                <a:gd name="connsiteX2" fmla="*/ 325850 w 325850"/>
                <a:gd name="connsiteY2" fmla="*/ 409385 h 495776"/>
                <a:gd name="connsiteX3" fmla="*/ 239459 w 325850"/>
                <a:gd name="connsiteY3" fmla="*/ 495776 h 495776"/>
                <a:gd name="connsiteX4" fmla="*/ 208978 w 325850"/>
                <a:gd name="connsiteY4" fmla="*/ 495776 h 495776"/>
                <a:gd name="connsiteX5" fmla="*/ 208978 w 325850"/>
                <a:gd name="connsiteY5" fmla="*/ 99155 h 495776"/>
                <a:gd name="connsiteX6" fmla="*/ 239459 w 325850"/>
                <a:gd name="connsiteY6" fmla="*/ 99155 h 495776"/>
                <a:gd name="connsiteX7" fmla="*/ 208978 w 325850"/>
                <a:gd name="connsiteY7" fmla="*/ 56674 h 495776"/>
                <a:gd name="connsiteX8" fmla="*/ 208978 w 325850"/>
                <a:gd name="connsiteY8" fmla="*/ 99155 h 495776"/>
                <a:gd name="connsiteX9" fmla="*/ 0 w 325850"/>
                <a:gd name="connsiteY9" fmla="*/ 99155 h 495776"/>
                <a:gd name="connsiteX10" fmla="*/ 0 w 325850"/>
                <a:gd name="connsiteY10" fmla="*/ 56674 h 495776"/>
                <a:gd name="connsiteX11" fmla="*/ 58102 w 325850"/>
                <a:gd name="connsiteY11" fmla="*/ 0 h 495776"/>
                <a:gd name="connsiteX12" fmla="*/ 150876 w 325850"/>
                <a:gd name="connsiteY12" fmla="*/ 0 h 495776"/>
                <a:gd name="connsiteX13" fmla="*/ 208978 w 325850"/>
                <a:gd name="connsiteY13" fmla="*/ 56674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239459" y="99155"/>
                  </a:moveTo>
                  <a:cubicBezTo>
                    <a:pt x="289750" y="99155"/>
                    <a:pt x="325850" y="135255"/>
                    <a:pt x="325850" y="185547"/>
                  </a:cubicBezTo>
                  <a:lnTo>
                    <a:pt x="325850" y="409385"/>
                  </a:lnTo>
                  <a:cubicBezTo>
                    <a:pt x="325850" y="459677"/>
                    <a:pt x="289750" y="495776"/>
                    <a:pt x="239459" y="495776"/>
                  </a:cubicBezTo>
                  <a:lnTo>
                    <a:pt x="208978" y="495776"/>
                  </a:lnTo>
                  <a:lnTo>
                    <a:pt x="208978" y="99155"/>
                  </a:lnTo>
                  <a:lnTo>
                    <a:pt x="239459" y="99155"/>
                  </a:lnTo>
                  <a:close/>
                  <a:moveTo>
                    <a:pt x="208978" y="56674"/>
                  </a:moveTo>
                  <a:lnTo>
                    <a:pt x="208978" y="99155"/>
                  </a:lnTo>
                  <a:lnTo>
                    <a:pt x="0" y="99155"/>
                  </a:lnTo>
                  <a:lnTo>
                    <a:pt x="0" y="56674"/>
                  </a:lnTo>
                  <a:cubicBezTo>
                    <a:pt x="0" y="24098"/>
                    <a:pt x="24765" y="0"/>
                    <a:pt x="58102" y="0"/>
                  </a:cubicBezTo>
                  <a:lnTo>
                    <a:pt x="150876" y="0"/>
                  </a:lnTo>
                  <a:cubicBezTo>
                    <a:pt x="184213" y="0"/>
                    <a:pt x="208978" y="24098"/>
                    <a:pt x="208978" y="56674"/>
                  </a:cubicBezTo>
                </a:path>
              </a:pathLst>
            </a:custGeom>
            <a:noFill/>
            <a:ln w="158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ADBAA75-B1AD-4FE0-6B30-2DA22CF6E5BD}"/>
                </a:ext>
              </a:extLst>
            </p:cNvPr>
            <p:cNvSpPr/>
            <p:nvPr userDrawn="1"/>
          </p:nvSpPr>
          <p:spPr>
            <a:xfrm>
              <a:off x="11591813" y="2357060"/>
              <a:ext cx="1002726" cy="1525633"/>
            </a:xfrm>
            <a:custGeom>
              <a:avLst/>
              <a:gdLst>
                <a:gd name="connsiteX0" fmla="*/ 86392 w 325850"/>
                <a:gd name="connsiteY0" fmla="*/ 396621 h 495776"/>
                <a:gd name="connsiteX1" fmla="*/ 0 w 325850"/>
                <a:gd name="connsiteY1" fmla="*/ 310229 h 495776"/>
                <a:gd name="connsiteX2" fmla="*/ 0 w 325850"/>
                <a:gd name="connsiteY2" fmla="*/ 86392 h 495776"/>
                <a:gd name="connsiteX3" fmla="*/ 86392 w 325850"/>
                <a:gd name="connsiteY3" fmla="*/ 0 h 495776"/>
                <a:gd name="connsiteX4" fmla="*/ 116872 w 325850"/>
                <a:gd name="connsiteY4" fmla="*/ 0 h 495776"/>
                <a:gd name="connsiteX5" fmla="*/ 116872 w 325850"/>
                <a:gd name="connsiteY5" fmla="*/ 396716 h 495776"/>
                <a:gd name="connsiteX6" fmla="*/ 86392 w 325850"/>
                <a:gd name="connsiteY6" fmla="*/ 396716 h 495776"/>
                <a:gd name="connsiteX7" fmla="*/ 116872 w 325850"/>
                <a:gd name="connsiteY7" fmla="*/ 439103 h 495776"/>
                <a:gd name="connsiteX8" fmla="*/ 116872 w 325850"/>
                <a:gd name="connsiteY8" fmla="*/ 396621 h 495776"/>
                <a:gd name="connsiteX9" fmla="*/ 325850 w 325850"/>
                <a:gd name="connsiteY9" fmla="*/ 396621 h 495776"/>
                <a:gd name="connsiteX10" fmla="*/ 325850 w 325850"/>
                <a:gd name="connsiteY10" fmla="*/ 439103 h 495776"/>
                <a:gd name="connsiteX11" fmla="*/ 267748 w 325850"/>
                <a:gd name="connsiteY11" fmla="*/ 495776 h 495776"/>
                <a:gd name="connsiteX12" fmla="*/ 174974 w 325850"/>
                <a:gd name="connsiteY12" fmla="*/ 495776 h 495776"/>
                <a:gd name="connsiteX13" fmla="*/ 116872 w 325850"/>
                <a:gd name="connsiteY13" fmla="*/ 439103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86392" y="396621"/>
                  </a:moveTo>
                  <a:cubicBezTo>
                    <a:pt x="36100" y="396621"/>
                    <a:pt x="0" y="360521"/>
                    <a:pt x="0" y="310229"/>
                  </a:cubicBezTo>
                  <a:lnTo>
                    <a:pt x="0" y="86392"/>
                  </a:lnTo>
                  <a:cubicBezTo>
                    <a:pt x="0" y="36100"/>
                    <a:pt x="36100" y="0"/>
                    <a:pt x="86392" y="0"/>
                  </a:cubicBezTo>
                  <a:lnTo>
                    <a:pt x="116872" y="0"/>
                  </a:lnTo>
                  <a:lnTo>
                    <a:pt x="116872" y="396716"/>
                  </a:lnTo>
                  <a:lnTo>
                    <a:pt x="86392" y="396716"/>
                  </a:lnTo>
                  <a:close/>
                  <a:moveTo>
                    <a:pt x="116872" y="439103"/>
                  </a:moveTo>
                  <a:lnTo>
                    <a:pt x="116872" y="396621"/>
                  </a:lnTo>
                  <a:lnTo>
                    <a:pt x="325850" y="396621"/>
                  </a:lnTo>
                  <a:lnTo>
                    <a:pt x="325850" y="439103"/>
                  </a:lnTo>
                  <a:cubicBezTo>
                    <a:pt x="325850" y="471678"/>
                    <a:pt x="301085" y="495776"/>
                    <a:pt x="267748" y="495776"/>
                  </a:cubicBezTo>
                  <a:lnTo>
                    <a:pt x="174974" y="495776"/>
                  </a:lnTo>
                  <a:cubicBezTo>
                    <a:pt x="141637" y="495776"/>
                    <a:pt x="116872" y="471678"/>
                    <a:pt x="116872" y="439103"/>
                  </a:cubicBezTo>
                </a:path>
              </a:pathLst>
            </a:custGeom>
            <a:noFill/>
            <a:ln w="158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8608B6A-3878-E3AE-D5BE-2A64384BEDDE}"/>
                </a:ext>
              </a:extLst>
            </p:cNvPr>
            <p:cNvSpPr/>
            <p:nvPr userDrawn="1"/>
          </p:nvSpPr>
          <p:spPr>
            <a:xfrm>
              <a:off x="6547107" y="4798663"/>
              <a:ext cx="1002726" cy="1525633"/>
            </a:xfrm>
            <a:custGeom>
              <a:avLst/>
              <a:gdLst>
                <a:gd name="connsiteX0" fmla="*/ 86392 w 325850"/>
                <a:gd name="connsiteY0" fmla="*/ 396621 h 495776"/>
                <a:gd name="connsiteX1" fmla="*/ 0 w 325850"/>
                <a:gd name="connsiteY1" fmla="*/ 310229 h 495776"/>
                <a:gd name="connsiteX2" fmla="*/ 0 w 325850"/>
                <a:gd name="connsiteY2" fmla="*/ 86392 h 495776"/>
                <a:gd name="connsiteX3" fmla="*/ 86392 w 325850"/>
                <a:gd name="connsiteY3" fmla="*/ 0 h 495776"/>
                <a:gd name="connsiteX4" fmla="*/ 116872 w 325850"/>
                <a:gd name="connsiteY4" fmla="*/ 0 h 495776"/>
                <a:gd name="connsiteX5" fmla="*/ 116872 w 325850"/>
                <a:gd name="connsiteY5" fmla="*/ 396716 h 495776"/>
                <a:gd name="connsiteX6" fmla="*/ 86392 w 325850"/>
                <a:gd name="connsiteY6" fmla="*/ 396716 h 495776"/>
                <a:gd name="connsiteX7" fmla="*/ 116872 w 325850"/>
                <a:gd name="connsiteY7" fmla="*/ 439103 h 495776"/>
                <a:gd name="connsiteX8" fmla="*/ 116872 w 325850"/>
                <a:gd name="connsiteY8" fmla="*/ 396621 h 495776"/>
                <a:gd name="connsiteX9" fmla="*/ 325850 w 325850"/>
                <a:gd name="connsiteY9" fmla="*/ 396621 h 495776"/>
                <a:gd name="connsiteX10" fmla="*/ 325850 w 325850"/>
                <a:gd name="connsiteY10" fmla="*/ 439103 h 495776"/>
                <a:gd name="connsiteX11" fmla="*/ 267748 w 325850"/>
                <a:gd name="connsiteY11" fmla="*/ 495776 h 495776"/>
                <a:gd name="connsiteX12" fmla="*/ 174974 w 325850"/>
                <a:gd name="connsiteY12" fmla="*/ 495776 h 495776"/>
                <a:gd name="connsiteX13" fmla="*/ 116872 w 325850"/>
                <a:gd name="connsiteY13" fmla="*/ 439103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86392" y="396621"/>
                  </a:moveTo>
                  <a:cubicBezTo>
                    <a:pt x="36100" y="396621"/>
                    <a:pt x="0" y="360521"/>
                    <a:pt x="0" y="310229"/>
                  </a:cubicBezTo>
                  <a:lnTo>
                    <a:pt x="0" y="86392"/>
                  </a:lnTo>
                  <a:cubicBezTo>
                    <a:pt x="0" y="36100"/>
                    <a:pt x="36100" y="0"/>
                    <a:pt x="86392" y="0"/>
                  </a:cubicBezTo>
                  <a:lnTo>
                    <a:pt x="116872" y="0"/>
                  </a:lnTo>
                  <a:lnTo>
                    <a:pt x="116872" y="396716"/>
                  </a:lnTo>
                  <a:lnTo>
                    <a:pt x="86392" y="396716"/>
                  </a:lnTo>
                  <a:close/>
                  <a:moveTo>
                    <a:pt x="116872" y="439103"/>
                  </a:moveTo>
                  <a:lnTo>
                    <a:pt x="116872" y="396621"/>
                  </a:lnTo>
                  <a:lnTo>
                    <a:pt x="325850" y="396621"/>
                  </a:lnTo>
                  <a:lnTo>
                    <a:pt x="325850" y="439103"/>
                  </a:lnTo>
                  <a:cubicBezTo>
                    <a:pt x="325850" y="471678"/>
                    <a:pt x="301085" y="495776"/>
                    <a:pt x="267748" y="495776"/>
                  </a:cubicBezTo>
                  <a:lnTo>
                    <a:pt x="174974" y="495776"/>
                  </a:lnTo>
                  <a:cubicBezTo>
                    <a:pt x="141637" y="495776"/>
                    <a:pt x="116872" y="471678"/>
                    <a:pt x="116872" y="439103"/>
                  </a:cubicBezTo>
                </a:path>
              </a:pathLst>
            </a:custGeom>
            <a:noFill/>
            <a:ln w="158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6089012-7840-127B-6237-516210CFD9A7}"/>
                </a:ext>
              </a:extLst>
            </p:cNvPr>
            <p:cNvSpPr/>
            <p:nvPr userDrawn="1"/>
          </p:nvSpPr>
          <p:spPr>
            <a:xfrm>
              <a:off x="7549833" y="5714044"/>
              <a:ext cx="1002726" cy="1525633"/>
            </a:xfrm>
            <a:custGeom>
              <a:avLst/>
              <a:gdLst>
                <a:gd name="connsiteX0" fmla="*/ 239459 w 325850"/>
                <a:gd name="connsiteY0" fmla="*/ 99155 h 495776"/>
                <a:gd name="connsiteX1" fmla="*/ 325850 w 325850"/>
                <a:gd name="connsiteY1" fmla="*/ 185547 h 495776"/>
                <a:gd name="connsiteX2" fmla="*/ 325850 w 325850"/>
                <a:gd name="connsiteY2" fmla="*/ 409384 h 495776"/>
                <a:gd name="connsiteX3" fmla="*/ 239459 w 325850"/>
                <a:gd name="connsiteY3" fmla="*/ 495776 h 495776"/>
                <a:gd name="connsiteX4" fmla="*/ 208979 w 325850"/>
                <a:gd name="connsiteY4" fmla="*/ 495776 h 495776"/>
                <a:gd name="connsiteX5" fmla="*/ 208979 w 325850"/>
                <a:gd name="connsiteY5" fmla="*/ 99060 h 495776"/>
                <a:gd name="connsiteX6" fmla="*/ 239459 w 325850"/>
                <a:gd name="connsiteY6" fmla="*/ 99060 h 495776"/>
                <a:gd name="connsiteX7" fmla="*/ 208979 w 325850"/>
                <a:gd name="connsiteY7" fmla="*/ 56674 h 495776"/>
                <a:gd name="connsiteX8" fmla="*/ 208979 w 325850"/>
                <a:gd name="connsiteY8" fmla="*/ 99155 h 495776"/>
                <a:gd name="connsiteX9" fmla="*/ 0 w 325850"/>
                <a:gd name="connsiteY9" fmla="*/ 99155 h 495776"/>
                <a:gd name="connsiteX10" fmla="*/ 0 w 325850"/>
                <a:gd name="connsiteY10" fmla="*/ 56674 h 495776"/>
                <a:gd name="connsiteX11" fmla="*/ 58103 w 325850"/>
                <a:gd name="connsiteY11" fmla="*/ 0 h 495776"/>
                <a:gd name="connsiteX12" fmla="*/ 150876 w 325850"/>
                <a:gd name="connsiteY12" fmla="*/ 0 h 495776"/>
                <a:gd name="connsiteX13" fmla="*/ 208979 w 325850"/>
                <a:gd name="connsiteY13" fmla="*/ 56674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239459" y="99155"/>
                  </a:moveTo>
                  <a:cubicBezTo>
                    <a:pt x="289750" y="99155"/>
                    <a:pt x="325850" y="135255"/>
                    <a:pt x="325850" y="185547"/>
                  </a:cubicBezTo>
                  <a:lnTo>
                    <a:pt x="325850" y="409384"/>
                  </a:lnTo>
                  <a:cubicBezTo>
                    <a:pt x="325850" y="459676"/>
                    <a:pt x="289750" y="495776"/>
                    <a:pt x="239459" y="495776"/>
                  </a:cubicBezTo>
                  <a:lnTo>
                    <a:pt x="208979" y="495776"/>
                  </a:lnTo>
                  <a:lnTo>
                    <a:pt x="208979" y="99060"/>
                  </a:lnTo>
                  <a:lnTo>
                    <a:pt x="239459" y="99060"/>
                  </a:lnTo>
                  <a:close/>
                  <a:moveTo>
                    <a:pt x="208979" y="56674"/>
                  </a:moveTo>
                  <a:lnTo>
                    <a:pt x="208979" y="99155"/>
                  </a:lnTo>
                  <a:lnTo>
                    <a:pt x="0" y="99155"/>
                  </a:lnTo>
                  <a:lnTo>
                    <a:pt x="0" y="56674"/>
                  </a:lnTo>
                  <a:cubicBezTo>
                    <a:pt x="0" y="24098"/>
                    <a:pt x="24765" y="0"/>
                    <a:pt x="58103" y="0"/>
                  </a:cubicBezTo>
                  <a:lnTo>
                    <a:pt x="150876" y="0"/>
                  </a:lnTo>
                  <a:cubicBezTo>
                    <a:pt x="184214" y="0"/>
                    <a:pt x="208979" y="24098"/>
                    <a:pt x="208979" y="56674"/>
                  </a:cubicBezTo>
                </a:path>
              </a:pathLst>
            </a:custGeom>
            <a:noFill/>
            <a:ln w="158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0BD04EE-E0F7-02E7-5D94-1BAB3F59E60A}"/>
                </a:ext>
              </a:extLst>
            </p:cNvPr>
            <p:cNvSpPr/>
            <p:nvPr userDrawn="1"/>
          </p:nvSpPr>
          <p:spPr>
            <a:xfrm>
              <a:off x="8657495" y="4798663"/>
              <a:ext cx="1002726" cy="1525633"/>
            </a:xfrm>
            <a:custGeom>
              <a:avLst/>
              <a:gdLst>
                <a:gd name="connsiteX0" fmla="*/ 86392 w 325850"/>
                <a:gd name="connsiteY0" fmla="*/ 396621 h 495776"/>
                <a:gd name="connsiteX1" fmla="*/ 0 w 325850"/>
                <a:gd name="connsiteY1" fmla="*/ 310229 h 495776"/>
                <a:gd name="connsiteX2" fmla="*/ 0 w 325850"/>
                <a:gd name="connsiteY2" fmla="*/ 86392 h 495776"/>
                <a:gd name="connsiteX3" fmla="*/ 86392 w 325850"/>
                <a:gd name="connsiteY3" fmla="*/ 0 h 495776"/>
                <a:gd name="connsiteX4" fmla="*/ 116872 w 325850"/>
                <a:gd name="connsiteY4" fmla="*/ 0 h 495776"/>
                <a:gd name="connsiteX5" fmla="*/ 116872 w 325850"/>
                <a:gd name="connsiteY5" fmla="*/ 396716 h 495776"/>
                <a:gd name="connsiteX6" fmla="*/ 86392 w 325850"/>
                <a:gd name="connsiteY6" fmla="*/ 396716 h 495776"/>
                <a:gd name="connsiteX7" fmla="*/ 116872 w 325850"/>
                <a:gd name="connsiteY7" fmla="*/ 439103 h 495776"/>
                <a:gd name="connsiteX8" fmla="*/ 116872 w 325850"/>
                <a:gd name="connsiteY8" fmla="*/ 396621 h 495776"/>
                <a:gd name="connsiteX9" fmla="*/ 325850 w 325850"/>
                <a:gd name="connsiteY9" fmla="*/ 396621 h 495776"/>
                <a:gd name="connsiteX10" fmla="*/ 325850 w 325850"/>
                <a:gd name="connsiteY10" fmla="*/ 439103 h 495776"/>
                <a:gd name="connsiteX11" fmla="*/ 267748 w 325850"/>
                <a:gd name="connsiteY11" fmla="*/ 495776 h 495776"/>
                <a:gd name="connsiteX12" fmla="*/ 174974 w 325850"/>
                <a:gd name="connsiteY12" fmla="*/ 495776 h 495776"/>
                <a:gd name="connsiteX13" fmla="*/ 116872 w 325850"/>
                <a:gd name="connsiteY13" fmla="*/ 439103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86392" y="396621"/>
                  </a:moveTo>
                  <a:cubicBezTo>
                    <a:pt x="36100" y="396621"/>
                    <a:pt x="0" y="360521"/>
                    <a:pt x="0" y="310229"/>
                  </a:cubicBezTo>
                  <a:lnTo>
                    <a:pt x="0" y="86392"/>
                  </a:lnTo>
                  <a:cubicBezTo>
                    <a:pt x="0" y="36100"/>
                    <a:pt x="36100" y="0"/>
                    <a:pt x="86392" y="0"/>
                  </a:cubicBezTo>
                  <a:lnTo>
                    <a:pt x="116872" y="0"/>
                  </a:lnTo>
                  <a:lnTo>
                    <a:pt x="116872" y="396716"/>
                  </a:lnTo>
                  <a:lnTo>
                    <a:pt x="86392" y="396716"/>
                  </a:lnTo>
                  <a:close/>
                  <a:moveTo>
                    <a:pt x="116872" y="439103"/>
                  </a:moveTo>
                  <a:lnTo>
                    <a:pt x="116872" y="396621"/>
                  </a:lnTo>
                  <a:lnTo>
                    <a:pt x="325850" y="396621"/>
                  </a:lnTo>
                  <a:lnTo>
                    <a:pt x="325850" y="439103"/>
                  </a:lnTo>
                  <a:cubicBezTo>
                    <a:pt x="325850" y="471678"/>
                    <a:pt x="301085" y="495776"/>
                    <a:pt x="267748" y="495776"/>
                  </a:cubicBezTo>
                  <a:lnTo>
                    <a:pt x="174974" y="495776"/>
                  </a:lnTo>
                  <a:cubicBezTo>
                    <a:pt x="141637" y="495776"/>
                    <a:pt x="116872" y="471678"/>
                    <a:pt x="116872" y="439103"/>
                  </a:cubicBezTo>
                </a:path>
              </a:pathLst>
            </a:custGeom>
            <a:noFill/>
            <a:ln w="158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0FFB88A-783D-41D9-A420-8960CF9BB831}"/>
                </a:ext>
              </a:extLst>
            </p:cNvPr>
            <p:cNvSpPr/>
            <p:nvPr userDrawn="1"/>
          </p:nvSpPr>
          <p:spPr>
            <a:xfrm>
              <a:off x="9660221" y="5714044"/>
              <a:ext cx="1002726" cy="1525633"/>
            </a:xfrm>
            <a:custGeom>
              <a:avLst/>
              <a:gdLst>
                <a:gd name="connsiteX0" fmla="*/ 239459 w 325850"/>
                <a:gd name="connsiteY0" fmla="*/ 99155 h 495776"/>
                <a:gd name="connsiteX1" fmla="*/ 325850 w 325850"/>
                <a:gd name="connsiteY1" fmla="*/ 185547 h 495776"/>
                <a:gd name="connsiteX2" fmla="*/ 325850 w 325850"/>
                <a:gd name="connsiteY2" fmla="*/ 409384 h 495776"/>
                <a:gd name="connsiteX3" fmla="*/ 239459 w 325850"/>
                <a:gd name="connsiteY3" fmla="*/ 495776 h 495776"/>
                <a:gd name="connsiteX4" fmla="*/ 208978 w 325850"/>
                <a:gd name="connsiteY4" fmla="*/ 495776 h 495776"/>
                <a:gd name="connsiteX5" fmla="*/ 208978 w 325850"/>
                <a:gd name="connsiteY5" fmla="*/ 99060 h 495776"/>
                <a:gd name="connsiteX6" fmla="*/ 239459 w 325850"/>
                <a:gd name="connsiteY6" fmla="*/ 99060 h 495776"/>
                <a:gd name="connsiteX7" fmla="*/ 208978 w 325850"/>
                <a:gd name="connsiteY7" fmla="*/ 56674 h 495776"/>
                <a:gd name="connsiteX8" fmla="*/ 208978 w 325850"/>
                <a:gd name="connsiteY8" fmla="*/ 99155 h 495776"/>
                <a:gd name="connsiteX9" fmla="*/ 0 w 325850"/>
                <a:gd name="connsiteY9" fmla="*/ 99155 h 495776"/>
                <a:gd name="connsiteX10" fmla="*/ 0 w 325850"/>
                <a:gd name="connsiteY10" fmla="*/ 56674 h 495776"/>
                <a:gd name="connsiteX11" fmla="*/ 58102 w 325850"/>
                <a:gd name="connsiteY11" fmla="*/ 0 h 495776"/>
                <a:gd name="connsiteX12" fmla="*/ 150876 w 325850"/>
                <a:gd name="connsiteY12" fmla="*/ 0 h 495776"/>
                <a:gd name="connsiteX13" fmla="*/ 208978 w 325850"/>
                <a:gd name="connsiteY13" fmla="*/ 56674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239459" y="99155"/>
                  </a:moveTo>
                  <a:cubicBezTo>
                    <a:pt x="289751" y="99155"/>
                    <a:pt x="325850" y="135255"/>
                    <a:pt x="325850" y="185547"/>
                  </a:cubicBezTo>
                  <a:lnTo>
                    <a:pt x="325850" y="409384"/>
                  </a:lnTo>
                  <a:cubicBezTo>
                    <a:pt x="325850" y="459676"/>
                    <a:pt x="289751" y="495776"/>
                    <a:pt x="239459" y="495776"/>
                  </a:cubicBezTo>
                  <a:lnTo>
                    <a:pt x="208978" y="495776"/>
                  </a:lnTo>
                  <a:lnTo>
                    <a:pt x="208978" y="99060"/>
                  </a:lnTo>
                  <a:lnTo>
                    <a:pt x="239459" y="99060"/>
                  </a:lnTo>
                  <a:close/>
                  <a:moveTo>
                    <a:pt x="208978" y="56674"/>
                  </a:moveTo>
                  <a:lnTo>
                    <a:pt x="208978" y="99155"/>
                  </a:lnTo>
                  <a:lnTo>
                    <a:pt x="0" y="99155"/>
                  </a:lnTo>
                  <a:lnTo>
                    <a:pt x="0" y="56674"/>
                  </a:lnTo>
                  <a:cubicBezTo>
                    <a:pt x="0" y="24098"/>
                    <a:pt x="24765" y="0"/>
                    <a:pt x="58102" y="0"/>
                  </a:cubicBezTo>
                  <a:lnTo>
                    <a:pt x="150876" y="0"/>
                  </a:lnTo>
                  <a:cubicBezTo>
                    <a:pt x="184214" y="0"/>
                    <a:pt x="208978" y="24098"/>
                    <a:pt x="208978" y="56674"/>
                  </a:cubicBezTo>
                </a:path>
              </a:pathLst>
            </a:custGeom>
            <a:noFill/>
            <a:ln w="158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11C0EC2-50A9-7C2A-F232-A1CEF01D6D70}"/>
                </a:ext>
              </a:extLst>
            </p:cNvPr>
            <p:cNvSpPr/>
            <p:nvPr userDrawn="1"/>
          </p:nvSpPr>
          <p:spPr>
            <a:xfrm>
              <a:off x="10767882" y="4798663"/>
              <a:ext cx="1002726" cy="1525633"/>
            </a:xfrm>
            <a:custGeom>
              <a:avLst/>
              <a:gdLst>
                <a:gd name="connsiteX0" fmla="*/ 86392 w 325850"/>
                <a:gd name="connsiteY0" fmla="*/ 396621 h 495776"/>
                <a:gd name="connsiteX1" fmla="*/ 0 w 325850"/>
                <a:gd name="connsiteY1" fmla="*/ 310229 h 495776"/>
                <a:gd name="connsiteX2" fmla="*/ 0 w 325850"/>
                <a:gd name="connsiteY2" fmla="*/ 86392 h 495776"/>
                <a:gd name="connsiteX3" fmla="*/ 86392 w 325850"/>
                <a:gd name="connsiteY3" fmla="*/ 0 h 495776"/>
                <a:gd name="connsiteX4" fmla="*/ 116872 w 325850"/>
                <a:gd name="connsiteY4" fmla="*/ 0 h 495776"/>
                <a:gd name="connsiteX5" fmla="*/ 116872 w 325850"/>
                <a:gd name="connsiteY5" fmla="*/ 396716 h 495776"/>
                <a:gd name="connsiteX6" fmla="*/ 86392 w 325850"/>
                <a:gd name="connsiteY6" fmla="*/ 396716 h 495776"/>
                <a:gd name="connsiteX7" fmla="*/ 116872 w 325850"/>
                <a:gd name="connsiteY7" fmla="*/ 439103 h 495776"/>
                <a:gd name="connsiteX8" fmla="*/ 116872 w 325850"/>
                <a:gd name="connsiteY8" fmla="*/ 396621 h 495776"/>
                <a:gd name="connsiteX9" fmla="*/ 325850 w 325850"/>
                <a:gd name="connsiteY9" fmla="*/ 396621 h 495776"/>
                <a:gd name="connsiteX10" fmla="*/ 325850 w 325850"/>
                <a:gd name="connsiteY10" fmla="*/ 439103 h 495776"/>
                <a:gd name="connsiteX11" fmla="*/ 267748 w 325850"/>
                <a:gd name="connsiteY11" fmla="*/ 495776 h 495776"/>
                <a:gd name="connsiteX12" fmla="*/ 174974 w 325850"/>
                <a:gd name="connsiteY12" fmla="*/ 495776 h 495776"/>
                <a:gd name="connsiteX13" fmla="*/ 116872 w 325850"/>
                <a:gd name="connsiteY13" fmla="*/ 439103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86392" y="396621"/>
                  </a:moveTo>
                  <a:cubicBezTo>
                    <a:pt x="36100" y="396621"/>
                    <a:pt x="0" y="360521"/>
                    <a:pt x="0" y="310229"/>
                  </a:cubicBezTo>
                  <a:lnTo>
                    <a:pt x="0" y="86392"/>
                  </a:lnTo>
                  <a:cubicBezTo>
                    <a:pt x="0" y="36100"/>
                    <a:pt x="36100" y="0"/>
                    <a:pt x="86392" y="0"/>
                  </a:cubicBezTo>
                  <a:lnTo>
                    <a:pt x="116872" y="0"/>
                  </a:lnTo>
                  <a:lnTo>
                    <a:pt x="116872" y="396716"/>
                  </a:lnTo>
                  <a:lnTo>
                    <a:pt x="86392" y="396716"/>
                  </a:lnTo>
                  <a:close/>
                  <a:moveTo>
                    <a:pt x="116872" y="439103"/>
                  </a:moveTo>
                  <a:lnTo>
                    <a:pt x="116872" y="396621"/>
                  </a:lnTo>
                  <a:lnTo>
                    <a:pt x="325850" y="396621"/>
                  </a:lnTo>
                  <a:lnTo>
                    <a:pt x="325850" y="439103"/>
                  </a:lnTo>
                  <a:cubicBezTo>
                    <a:pt x="325850" y="471678"/>
                    <a:pt x="301085" y="495776"/>
                    <a:pt x="267748" y="495776"/>
                  </a:cubicBezTo>
                  <a:lnTo>
                    <a:pt x="174974" y="495776"/>
                  </a:lnTo>
                  <a:cubicBezTo>
                    <a:pt x="141637" y="495776"/>
                    <a:pt x="116872" y="471678"/>
                    <a:pt x="116872" y="439103"/>
                  </a:cubicBezTo>
                </a:path>
              </a:pathLst>
            </a:custGeom>
            <a:noFill/>
            <a:ln w="158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D5C2742-8E76-85D4-CA89-1AEB87071073}"/>
                </a:ext>
              </a:extLst>
            </p:cNvPr>
            <p:cNvSpPr/>
            <p:nvPr userDrawn="1"/>
          </p:nvSpPr>
          <p:spPr>
            <a:xfrm>
              <a:off x="11770608" y="5714044"/>
              <a:ext cx="1002726" cy="1525633"/>
            </a:xfrm>
            <a:custGeom>
              <a:avLst/>
              <a:gdLst>
                <a:gd name="connsiteX0" fmla="*/ 239459 w 325850"/>
                <a:gd name="connsiteY0" fmla="*/ 99155 h 495776"/>
                <a:gd name="connsiteX1" fmla="*/ 325850 w 325850"/>
                <a:gd name="connsiteY1" fmla="*/ 185547 h 495776"/>
                <a:gd name="connsiteX2" fmla="*/ 325850 w 325850"/>
                <a:gd name="connsiteY2" fmla="*/ 409384 h 495776"/>
                <a:gd name="connsiteX3" fmla="*/ 239459 w 325850"/>
                <a:gd name="connsiteY3" fmla="*/ 495776 h 495776"/>
                <a:gd name="connsiteX4" fmla="*/ 208978 w 325850"/>
                <a:gd name="connsiteY4" fmla="*/ 495776 h 495776"/>
                <a:gd name="connsiteX5" fmla="*/ 208978 w 325850"/>
                <a:gd name="connsiteY5" fmla="*/ 99060 h 495776"/>
                <a:gd name="connsiteX6" fmla="*/ 239459 w 325850"/>
                <a:gd name="connsiteY6" fmla="*/ 99060 h 495776"/>
                <a:gd name="connsiteX7" fmla="*/ 208978 w 325850"/>
                <a:gd name="connsiteY7" fmla="*/ 56674 h 495776"/>
                <a:gd name="connsiteX8" fmla="*/ 208978 w 325850"/>
                <a:gd name="connsiteY8" fmla="*/ 99155 h 495776"/>
                <a:gd name="connsiteX9" fmla="*/ 0 w 325850"/>
                <a:gd name="connsiteY9" fmla="*/ 99155 h 495776"/>
                <a:gd name="connsiteX10" fmla="*/ 0 w 325850"/>
                <a:gd name="connsiteY10" fmla="*/ 56674 h 495776"/>
                <a:gd name="connsiteX11" fmla="*/ 58102 w 325850"/>
                <a:gd name="connsiteY11" fmla="*/ 0 h 495776"/>
                <a:gd name="connsiteX12" fmla="*/ 150876 w 325850"/>
                <a:gd name="connsiteY12" fmla="*/ 0 h 495776"/>
                <a:gd name="connsiteX13" fmla="*/ 208978 w 325850"/>
                <a:gd name="connsiteY13" fmla="*/ 56674 h 49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850" h="495776">
                  <a:moveTo>
                    <a:pt x="239459" y="99155"/>
                  </a:moveTo>
                  <a:cubicBezTo>
                    <a:pt x="289750" y="99155"/>
                    <a:pt x="325850" y="135255"/>
                    <a:pt x="325850" y="185547"/>
                  </a:cubicBezTo>
                  <a:lnTo>
                    <a:pt x="325850" y="409384"/>
                  </a:lnTo>
                  <a:cubicBezTo>
                    <a:pt x="325850" y="459676"/>
                    <a:pt x="289750" y="495776"/>
                    <a:pt x="239459" y="495776"/>
                  </a:cubicBezTo>
                  <a:lnTo>
                    <a:pt x="208978" y="495776"/>
                  </a:lnTo>
                  <a:lnTo>
                    <a:pt x="208978" y="99060"/>
                  </a:lnTo>
                  <a:lnTo>
                    <a:pt x="239459" y="99060"/>
                  </a:lnTo>
                  <a:close/>
                  <a:moveTo>
                    <a:pt x="208978" y="56674"/>
                  </a:moveTo>
                  <a:lnTo>
                    <a:pt x="208978" y="99155"/>
                  </a:lnTo>
                  <a:lnTo>
                    <a:pt x="0" y="99155"/>
                  </a:lnTo>
                  <a:lnTo>
                    <a:pt x="0" y="56674"/>
                  </a:lnTo>
                  <a:cubicBezTo>
                    <a:pt x="0" y="24098"/>
                    <a:pt x="24765" y="0"/>
                    <a:pt x="58102" y="0"/>
                  </a:cubicBezTo>
                  <a:lnTo>
                    <a:pt x="150876" y="0"/>
                  </a:lnTo>
                  <a:cubicBezTo>
                    <a:pt x="184213" y="0"/>
                    <a:pt x="208978" y="24098"/>
                    <a:pt x="208978" y="56674"/>
                  </a:cubicBezTo>
                </a:path>
              </a:pathLst>
            </a:custGeom>
            <a:noFill/>
            <a:ln w="158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705CB7-FF97-BECB-118D-6684679222B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557245" y="3417873"/>
            <a:ext cx="3032615" cy="1661993"/>
          </a:xfrm>
        </p:spPr>
        <p:txBody>
          <a:bodyPr>
            <a:norm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Arte</a:t>
            </a:r>
            <a:r>
              <a:rPr lang="en-US"/>
              <a:t>&amp;</a:t>
            </a:r>
            <a:br>
              <a:rPr lang="en-US"/>
            </a:br>
            <a:r>
              <a:rPr lang="en-US" err="1"/>
              <a:t>Ciência</a:t>
            </a:r>
            <a:r>
              <a:rPr lang="en-US"/>
              <a:t>&amp;</a:t>
            </a:r>
            <a:br>
              <a:rPr lang="en-US"/>
            </a:br>
            <a:r>
              <a:rPr lang="en-US"/>
              <a:t>Tecnologia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FAEE3F-F7F3-0AB0-501C-28410EF40CE8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334963" y="6489700"/>
            <a:ext cx="2743200" cy="257369"/>
          </a:xfrm>
        </p:spPr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  <a:alpha val="90000"/>
                  </a:schemeClr>
                </a:solidFill>
              </a:defRPr>
            </a:lvl1pPr>
          </a:lstStyle>
          <a:p>
            <a:fld id="{8B7496A1-EE12-4EB4-8FD2-AF3758B5ADDE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41E1A-E9A5-B5CB-CF6A-3C784311B83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  <a:alpha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8FCF4-90C7-76EC-6904-8333485C8D7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fld id="{27493172-120F-4643-9290-A15216323884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C38B6A-BF31-035A-F869-9C4128A6FCB3}"/>
              </a:ext>
            </a:extLst>
          </p:cNvPr>
          <p:cNvGrpSpPr/>
          <p:nvPr userDrawn="1"/>
        </p:nvGrpSpPr>
        <p:grpSpPr>
          <a:xfrm>
            <a:off x="1735653" y="2224673"/>
            <a:ext cx="2870914" cy="509162"/>
            <a:chOff x="2253032" y="2641711"/>
            <a:chExt cx="8878256" cy="1574576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C19A53B4-D0CE-6EF8-0A70-F1697C2CD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53032" y="2641711"/>
              <a:ext cx="4679983" cy="1574574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EE434A1B-BE5B-8734-8B09-FB2E4AEAC6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41164" y="2641713"/>
              <a:ext cx="3890124" cy="1574574"/>
            </a:xfrm>
            <a:prstGeom prst="rect">
              <a:avLst/>
            </a:prstGeom>
          </p:spPr>
        </p:pic>
      </p:grp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9FCEAB7B-7301-3DB1-A27E-6AC115F944C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553625" y="5091662"/>
            <a:ext cx="3052942" cy="991515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noProof="0"/>
              <a:t>Autor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2674835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n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C6E8CDE-A11E-9830-25AA-6F3BB42622D7}"/>
              </a:ext>
            </a:extLst>
          </p:cNvPr>
          <p:cNvSpPr/>
          <p:nvPr userDrawn="1"/>
        </p:nvSpPr>
        <p:spPr>
          <a:xfrm>
            <a:off x="2724800" y="1475868"/>
            <a:ext cx="9486104" cy="5392617"/>
          </a:xfrm>
          <a:custGeom>
            <a:avLst/>
            <a:gdLst>
              <a:gd name="connsiteX0" fmla="*/ 9310994 w 9486104"/>
              <a:gd name="connsiteY0" fmla="*/ 5323309 h 5392617"/>
              <a:gd name="connsiteX1" fmla="*/ 9467407 w 9486104"/>
              <a:gd name="connsiteY1" fmla="*/ 5323309 h 5392617"/>
              <a:gd name="connsiteX2" fmla="*/ 9467200 w 9486104"/>
              <a:gd name="connsiteY2" fmla="*/ 5382132 h 5392617"/>
              <a:gd name="connsiteX3" fmla="*/ 9056455 w 9486104"/>
              <a:gd name="connsiteY3" fmla="*/ 5382587 h 5392617"/>
              <a:gd name="connsiteX4" fmla="*/ 9058853 w 9486104"/>
              <a:gd name="connsiteY4" fmla="*/ 5369638 h 5392617"/>
              <a:gd name="connsiteX5" fmla="*/ 9130104 w 9486104"/>
              <a:gd name="connsiteY5" fmla="*/ 5323594 h 5392617"/>
              <a:gd name="connsiteX6" fmla="*/ 9310994 w 9486104"/>
              <a:gd name="connsiteY6" fmla="*/ 5323594 h 5392617"/>
              <a:gd name="connsiteX7" fmla="*/ 2176018 w 9486104"/>
              <a:gd name="connsiteY7" fmla="*/ 5320924 h 5392617"/>
              <a:gd name="connsiteX8" fmla="*/ 2213888 w 9486104"/>
              <a:gd name="connsiteY8" fmla="*/ 5320924 h 5392617"/>
              <a:gd name="connsiteX9" fmla="*/ 2213888 w 9486104"/>
              <a:gd name="connsiteY9" fmla="*/ 5390165 h 5392617"/>
              <a:gd name="connsiteX10" fmla="*/ 2125548 w 9486104"/>
              <a:gd name="connsiteY10" fmla="*/ 5390263 h 5392617"/>
              <a:gd name="connsiteX11" fmla="*/ 2125548 w 9486104"/>
              <a:gd name="connsiteY11" fmla="*/ 5372663 h 5392617"/>
              <a:gd name="connsiteX12" fmla="*/ 2176018 w 9486104"/>
              <a:gd name="connsiteY12" fmla="*/ 5320924 h 5392617"/>
              <a:gd name="connsiteX13" fmla="*/ 5566465 w 9486104"/>
              <a:gd name="connsiteY13" fmla="*/ 5320268 h 5392617"/>
              <a:gd name="connsiteX14" fmla="*/ 5604334 w 9486104"/>
              <a:gd name="connsiteY14" fmla="*/ 5320268 h 5392617"/>
              <a:gd name="connsiteX15" fmla="*/ 5604334 w 9486104"/>
              <a:gd name="connsiteY15" fmla="*/ 5386410 h 5392617"/>
              <a:gd name="connsiteX16" fmla="*/ 5515995 w 9486104"/>
              <a:gd name="connsiteY16" fmla="*/ 5386508 h 5392617"/>
              <a:gd name="connsiteX17" fmla="*/ 5515995 w 9486104"/>
              <a:gd name="connsiteY17" fmla="*/ 5372004 h 5392617"/>
              <a:gd name="connsiteX18" fmla="*/ 5566465 w 9486104"/>
              <a:gd name="connsiteY18" fmla="*/ 5320268 h 5392617"/>
              <a:gd name="connsiteX19" fmla="*/ 1080382 w 9486104"/>
              <a:gd name="connsiteY19" fmla="*/ 5309845 h 5392617"/>
              <a:gd name="connsiteX20" fmla="*/ 1433748 w 9486104"/>
              <a:gd name="connsiteY20" fmla="*/ 5309845 h 5392617"/>
              <a:gd name="connsiteX21" fmla="*/ 1433748 w 9486104"/>
              <a:gd name="connsiteY21" fmla="*/ 5336993 h 5392617"/>
              <a:gd name="connsiteX22" fmla="*/ 1428021 w 9486104"/>
              <a:gd name="connsiteY22" fmla="*/ 5367921 h 5392617"/>
              <a:gd name="connsiteX23" fmla="*/ 1412865 w 9486104"/>
              <a:gd name="connsiteY23" fmla="*/ 5391052 h 5392617"/>
              <a:gd name="connsiteX24" fmla="*/ 822516 w 9486104"/>
              <a:gd name="connsiteY24" fmla="*/ 5391706 h 5392617"/>
              <a:gd name="connsiteX25" fmla="*/ 822516 w 9486104"/>
              <a:gd name="connsiteY25" fmla="*/ 5387104 h 5392617"/>
              <a:gd name="connsiteX26" fmla="*/ 899494 w 9486104"/>
              <a:gd name="connsiteY26" fmla="*/ 5310129 h 5392617"/>
              <a:gd name="connsiteX27" fmla="*/ 1080382 w 9486104"/>
              <a:gd name="connsiteY27" fmla="*/ 5310129 h 5392617"/>
              <a:gd name="connsiteX28" fmla="*/ 7000237 w 9486104"/>
              <a:gd name="connsiteY28" fmla="*/ 5226972 h 5392617"/>
              <a:gd name="connsiteX29" fmla="*/ 7038106 w 9486104"/>
              <a:gd name="connsiteY29" fmla="*/ 5226972 h 5392617"/>
              <a:gd name="connsiteX30" fmla="*/ 7038106 w 9486104"/>
              <a:gd name="connsiteY30" fmla="*/ 5384822 h 5392617"/>
              <a:gd name="connsiteX31" fmla="*/ 6947573 w 9486104"/>
              <a:gd name="connsiteY31" fmla="*/ 5384923 h 5392617"/>
              <a:gd name="connsiteX32" fmla="*/ 6947573 w 9486104"/>
              <a:gd name="connsiteY32" fmla="*/ 5322566 h 5392617"/>
              <a:gd name="connsiteX33" fmla="*/ 6949767 w 9486104"/>
              <a:gd name="connsiteY33" fmla="*/ 5322566 h 5392617"/>
              <a:gd name="connsiteX34" fmla="*/ 6949767 w 9486104"/>
              <a:gd name="connsiteY34" fmla="*/ 5278715 h 5392617"/>
              <a:gd name="connsiteX35" fmla="*/ 7000237 w 9486104"/>
              <a:gd name="connsiteY35" fmla="*/ 5226972 h 5392617"/>
              <a:gd name="connsiteX36" fmla="*/ 2290866 w 9486104"/>
              <a:gd name="connsiteY36" fmla="*/ 5216799 h 5392617"/>
              <a:gd name="connsiteX37" fmla="*/ 2490265 w 9486104"/>
              <a:gd name="connsiteY37" fmla="*/ 5216799 h 5392617"/>
              <a:gd name="connsiteX38" fmla="*/ 2502582 w 9486104"/>
              <a:gd name="connsiteY38" fmla="*/ 5217719 h 5392617"/>
              <a:gd name="connsiteX39" fmla="*/ 2716740 w 9486104"/>
              <a:gd name="connsiteY39" fmla="*/ 5217719 h 5392617"/>
              <a:gd name="connsiteX40" fmla="*/ 2716740 w 9486104"/>
              <a:gd name="connsiteY40" fmla="*/ 5244865 h 5392617"/>
              <a:gd name="connsiteX41" fmla="*/ 2639762 w 9486104"/>
              <a:gd name="connsiteY41" fmla="*/ 5321843 h 5392617"/>
              <a:gd name="connsiteX42" fmla="*/ 2440362 w 9486104"/>
              <a:gd name="connsiteY42" fmla="*/ 5321843 h 5392617"/>
              <a:gd name="connsiteX43" fmla="*/ 2428046 w 9486104"/>
              <a:gd name="connsiteY43" fmla="*/ 5320924 h 5392617"/>
              <a:gd name="connsiteX44" fmla="*/ 2213888 w 9486104"/>
              <a:gd name="connsiteY44" fmla="*/ 5320924 h 5392617"/>
              <a:gd name="connsiteX45" fmla="*/ 2213888 w 9486104"/>
              <a:gd name="connsiteY45" fmla="*/ 5293779 h 5392617"/>
              <a:gd name="connsiteX46" fmla="*/ 2290866 w 9486104"/>
              <a:gd name="connsiteY46" fmla="*/ 5216799 h 5392617"/>
              <a:gd name="connsiteX47" fmla="*/ 5681311 w 9486104"/>
              <a:gd name="connsiteY47" fmla="*/ 5216143 h 5392617"/>
              <a:gd name="connsiteX48" fmla="*/ 5880711 w 9486104"/>
              <a:gd name="connsiteY48" fmla="*/ 5216143 h 5392617"/>
              <a:gd name="connsiteX49" fmla="*/ 5892390 w 9486104"/>
              <a:gd name="connsiteY49" fmla="*/ 5216989 h 5392617"/>
              <a:gd name="connsiteX50" fmla="*/ 5892390 w 9486104"/>
              <a:gd name="connsiteY50" fmla="*/ 5216143 h 5392617"/>
              <a:gd name="connsiteX51" fmla="*/ 6245746 w 9486104"/>
              <a:gd name="connsiteY51" fmla="*/ 5216143 h 5392617"/>
              <a:gd name="connsiteX52" fmla="*/ 6245746 w 9486104"/>
              <a:gd name="connsiteY52" fmla="*/ 5243288 h 5392617"/>
              <a:gd name="connsiteX53" fmla="*/ 6168768 w 9486104"/>
              <a:gd name="connsiteY53" fmla="*/ 5320268 h 5392617"/>
              <a:gd name="connsiteX54" fmla="*/ 5969368 w 9486104"/>
              <a:gd name="connsiteY54" fmla="*/ 5320268 h 5392617"/>
              <a:gd name="connsiteX55" fmla="*/ 5957689 w 9486104"/>
              <a:gd name="connsiteY55" fmla="*/ 5319415 h 5392617"/>
              <a:gd name="connsiteX56" fmla="*/ 5957689 w 9486104"/>
              <a:gd name="connsiteY56" fmla="*/ 5320268 h 5392617"/>
              <a:gd name="connsiteX57" fmla="*/ 5604334 w 9486104"/>
              <a:gd name="connsiteY57" fmla="*/ 5320268 h 5392617"/>
              <a:gd name="connsiteX58" fmla="*/ 5604334 w 9486104"/>
              <a:gd name="connsiteY58" fmla="*/ 5293121 h 5392617"/>
              <a:gd name="connsiteX59" fmla="*/ 5681311 w 9486104"/>
              <a:gd name="connsiteY59" fmla="*/ 5216143 h 5392617"/>
              <a:gd name="connsiteX60" fmla="*/ 4892794 w 9486104"/>
              <a:gd name="connsiteY60" fmla="*/ 5135502 h 5392617"/>
              <a:gd name="connsiteX61" fmla="*/ 4930663 w 9486104"/>
              <a:gd name="connsiteY61" fmla="*/ 5135502 h 5392617"/>
              <a:gd name="connsiteX62" fmla="*/ 4930663 w 9486104"/>
              <a:gd name="connsiteY62" fmla="*/ 5321665 h 5392617"/>
              <a:gd name="connsiteX63" fmla="*/ 4928470 w 9486104"/>
              <a:gd name="connsiteY63" fmla="*/ 5321665 h 5392617"/>
              <a:gd name="connsiteX64" fmla="*/ 4928470 w 9486104"/>
              <a:gd name="connsiteY64" fmla="*/ 5365515 h 5392617"/>
              <a:gd name="connsiteX65" fmla="*/ 4924665 w 9486104"/>
              <a:gd name="connsiteY65" fmla="*/ 5386112 h 5392617"/>
              <a:gd name="connsiteX66" fmla="*/ 4923988 w 9486104"/>
              <a:gd name="connsiteY66" fmla="*/ 5387164 h 5392617"/>
              <a:gd name="connsiteX67" fmla="*/ 4840131 w 9486104"/>
              <a:gd name="connsiteY67" fmla="*/ 5387257 h 5392617"/>
              <a:gd name="connsiteX68" fmla="*/ 4840131 w 9486104"/>
              <a:gd name="connsiteY68" fmla="*/ 5231096 h 5392617"/>
              <a:gd name="connsiteX69" fmla="*/ 4842324 w 9486104"/>
              <a:gd name="connsiteY69" fmla="*/ 5231096 h 5392617"/>
              <a:gd name="connsiteX70" fmla="*/ 4842324 w 9486104"/>
              <a:gd name="connsiteY70" fmla="*/ 5187244 h 5392617"/>
              <a:gd name="connsiteX71" fmla="*/ 4892794 w 9486104"/>
              <a:gd name="connsiteY71" fmla="*/ 5135502 h 5392617"/>
              <a:gd name="connsiteX72" fmla="*/ 8283240 w 9486104"/>
              <a:gd name="connsiteY72" fmla="*/ 5134878 h 5392617"/>
              <a:gd name="connsiteX73" fmla="*/ 8321109 w 9486104"/>
              <a:gd name="connsiteY73" fmla="*/ 5134878 h 5392617"/>
              <a:gd name="connsiteX74" fmla="*/ 8321109 w 9486104"/>
              <a:gd name="connsiteY74" fmla="*/ 5321043 h 5392617"/>
              <a:gd name="connsiteX75" fmla="*/ 8318915 w 9486104"/>
              <a:gd name="connsiteY75" fmla="*/ 5321043 h 5392617"/>
              <a:gd name="connsiteX76" fmla="*/ 8318915 w 9486104"/>
              <a:gd name="connsiteY76" fmla="*/ 5364895 h 5392617"/>
              <a:gd name="connsiteX77" fmla="*/ 8315495 w 9486104"/>
              <a:gd name="connsiteY77" fmla="*/ 5383408 h 5392617"/>
              <a:gd name="connsiteX78" fmla="*/ 8230576 w 9486104"/>
              <a:gd name="connsiteY78" fmla="*/ 5383502 h 5392617"/>
              <a:gd name="connsiteX79" fmla="*/ 8230576 w 9486104"/>
              <a:gd name="connsiteY79" fmla="*/ 5230475 h 5392617"/>
              <a:gd name="connsiteX80" fmla="*/ 8232771 w 9486104"/>
              <a:gd name="connsiteY80" fmla="*/ 5230475 h 5392617"/>
              <a:gd name="connsiteX81" fmla="*/ 8232771 w 9486104"/>
              <a:gd name="connsiteY81" fmla="*/ 5186623 h 5392617"/>
              <a:gd name="connsiteX82" fmla="*/ 8283240 w 9486104"/>
              <a:gd name="connsiteY82" fmla="*/ 5134878 h 5392617"/>
              <a:gd name="connsiteX83" fmla="*/ 3797194 w 9486104"/>
              <a:gd name="connsiteY83" fmla="*/ 5124423 h 5392617"/>
              <a:gd name="connsiteX84" fmla="*/ 4150549 w 9486104"/>
              <a:gd name="connsiteY84" fmla="*/ 5124423 h 5392617"/>
              <a:gd name="connsiteX85" fmla="*/ 4150549 w 9486104"/>
              <a:gd name="connsiteY85" fmla="*/ 5151568 h 5392617"/>
              <a:gd name="connsiteX86" fmla="*/ 4073570 w 9486104"/>
              <a:gd name="connsiteY86" fmla="*/ 5228548 h 5392617"/>
              <a:gd name="connsiteX87" fmla="*/ 3892681 w 9486104"/>
              <a:gd name="connsiteY87" fmla="*/ 5228548 h 5392617"/>
              <a:gd name="connsiteX88" fmla="*/ 3892681 w 9486104"/>
              <a:gd name="connsiteY88" fmla="*/ 5228831 h 5392617"/>
              <a:gd name="connsiteX89" fmla="*/ 3539325 w 9486104"/>
              <a:gd name="connsiteY89" fmla="*/ 5228831 h 5392617"/>
              <a:gd name="connsiteX90" fmla="*/ 3539325 w 9486104"/>
              <a:gd name="connsiteY90" fmla="*/ 5388697 h 5392617"/>
              <a:gd name="connsiteX91" fmla="*/ 3448792 w 9486104"/>
              <a:gd name="connsiteY91" fmla="*/ 5388797 h 5392617"/>
              <a:gd name="connsiteX92" fmla="*/ 3448792 w 9486104"/>
              <a:gd name="connsiteY92" fmla="*/ 5324424 h 5392617"/>
              <a:gd name="connsiteX93" fmla="*/ 3450987 w 9486104"/>
              <a:gd name="connsiteY93" fmla="*/ 5324424 h 5392617"/>
              <a:gd name="connsiteX94" fmla="*/ 3450987 w 9486104"/>
              <a:gd name="connsiteY94" fmla="*/ 5280573 h 5392617"/>
              <a:gd name="connsiteX95" fmla="*/ 3501457 w 9486104"/>
              <a:gd name="connsiteY95" fmla="*/ 5228830 h 5392617"/>
              <a:gd name="connsiteX96" fmla="*/ 3539325 w 9486104"/>
              <a:gd name="connsiteY96" fmla="*/ 5228830 h 5392617"/>
              <a:gd name="connsiteX97" fmla="*/ 3539325 w 9486104"/>
              <a:gd name="connsiteY97" fmla="*/ 5201685 h 5392617"/>
              <a:gd name="connsiteX98" fmla="*/ 3616303 w 9486104"/>
              <a:gd name="connsiteY98" fmla="*/ 5124706 h 5392617"/>
              <a:gd name="connsiteX99" fmla="*/ 3797194 w 9486104"/>
              <a:gd name="connsiteY99" fmla="*/ 5124706 h 5392617"/>
              <a:gd name="connsiteX100" fmla="*/ 52663 w 9486104"/>
              <a:gd name="connsiteY100" fmla="*/ 5121380 h 5392617"/>
              <a:gd name="connsiteX101" fmla="*/ 90538 w 9486104"/>
              <a:gd name="connsiteY101" fmla="*/ 5121380 h 5392617"/>
              <a:gd name="connsiteX102" fmla="*/ 90538 w 9486104"/>
              <a:gd name="connsiteY102" fmla="*/ 5307545 h 5392617"/>
              <a:gd name="connsiteX103" fmla="*/ 88349 w 9486104"/>
              <a:gd name="connsiteY103" fmla="*/ 5307545 h 5392617"/>
              <a:gd name="connsiteX104" fmla="*/ 88349 w 9486104"/>
              <a:gd name="connsiteY104" fmla="*/ 5351397 h 5392617"/>
              <a:gd name="connsiteX105" fmla="*/ 73994 w 9486104"/>
              <a:gd name="connsiteY105" fmla="*/ 5388387 h 5392617"/>
              <a:gd name="connsiteX106" fmla="*/ 67864 w 9486104"/>
              <a:gd name="connsiteY106" fmla="*/ 5392541 h 5392617"/>
              <a:gd name="connsiteX107" fmla="*/ 0 w 9486104"/>
              <a:gd name="connsiteY107" fmla="*/ 5392617 h 5392617"/>
              <a:gd name="connsiteX108" fmla="*/ 0 w 9486104"/>
              <a:gd name="connsiteY108" fmla="*/ 5216975 h 5392617"/>
              <a:gd name="connsiteX109" fmla="*/ 2193 w 9486104"/>
              <a:gd name="connsiteY109" fmla="*/ 5216975 h 5392617"/>
              <a:gd name="connsiteX110" fmla="*/ 2193 w 9486104"/>
              <a:gd name="connsiteY110" fmla="*/ 5173124 h 5392617"/>
              <a:gd name="connsiteX111" fmla="*/ 52663 w 9486104"/>
              <a:gd name="connsiteY111" fmla="*/ 5121380 h 5392617"/>
              <a:gd name="connsiteX112" fmla="*/ 8398123 w 9486104"/>
              <a:gd name="connsiteY112" fmla="*/ 5030718 h 5392617"/>
              <a:gd name="connsiteX113" fmla="*/ 8597523 w 9486104"/>
              <a:gd name="connsiteY113" fmla="*/ 5030718 h 5392617"/>
              <a:gd name="connsiteX114" fmla="*/ 8609202 w 9486104"/>
              <a:gd name="connsiteY114" fmla="*/ 5031568 h 5392617"/>
              <a:gd name="connsiteX115" fmla="*/ 8609202 w 9486104"/>
              <a:gd name="connsiteY115" fmla="*/ 5030718 h 5392617"/>
              <a:gd name="connsiteX116" fmla="*/ 8962558 w 9486104"/>
              <a:gd name="connsiteY116" fmla="*/ 5030718 h 5392617"/>
              <a:gd name="connsiteX117" fmla="*/ 8962558 w 9486104"/>
              <a:gd name="connsiteY117" fmla="*/ 5057866 h 5392617"/>
              <a:gd name="connsiteX118" fmla="*/ 8885580 w 9486104"/>
              <a:gd name="connsiteY118" fmla="*/ 5134844 h 5392617"/>
              <a:gd name="connsiteX119" fmla="*/ 8686180 w 9486104"/>
              <a:gd name="connsiteY119" fmla="*/ 5134844 h 5392617"/>
              <a:gd name="connsiteX120" fmla="*/ 8674501 w 9486104"/>
              <a:gd name="connsiteY120" fmla="*/ 5133994 h 5392617"/>
              <a:gd name="connsiteX121" fmla="*/ 8674501 w 9486104"/>
              <a:gd name="connsiteY121" fmla="*/ 5134844 h 5392617"/>
              <a:gd name="connsiteX122" fmla="*/ 8321145 w 9486104"/>
              <a:gd name="connsiteY122" fmla="*/ 5134844 h 5392617"/>
              <a:gd name="connsiteX123" fmla="*/ 8321145 w 9486104"/>
              <a:gd name="connsiteY123" fmla="*/ 5107700 h 5392617"/>
              <a:gd name="connsiteX124" fmla="*/ 8398123 w 9486104"/>
              <a:gd name="connsiteY124" fmla="*/ 5030718 h 5392617"/>
              <a:gd name="connsiteX125" fmla="*/ 5160409 w 9486104"/>
              <a:gd name="connsiteY125" fmla="*/ 5029714 h 5392617"/>
              <a:gd name="connsiteX126" fmla="*/ 5513765 w 9486104"/>
              <a:gd name="connsiteY126" fmla="*/ 5029714 h 5392617"/>
              <a:gd name="connsiteX127" fmla="*/ 5513765 w 9486104"/>
              <a:gd name="connsiteY127" fmla="*/ 5056859 h 5392617"/>
              <a:gd name="connsiteX128" fmla="*/ 5436788 w 9486104"/>
              <a:gd name="connsiteY128" fmla="*/ 5133839 h 5392617"/>
              <a:gd name="connsiteX129" fmla="*/ 5284055 w 9486104"/>
              <a:gd name="connsiteY129" fmla="*/ 5133839 h 5392617"/>
              <a:gd name="connsiteX130" fmla="*/ 5284055 w 9486104"/>
              <a:gd name="connsiteY130" fmla="*/ 5135502 h 5392617"/>
              <a:gd name="connsiteX131" fmla="*/ 4930699 w 9486104"/>
              <a:gd name="connsiteY131" fmla="*/ 5135502 h 5392617"/>
              <a:gd name="connsiteX132" fmla="*/ 4930699 w 9486104"/>
              <a:gd name="connsiteY132" fmla="*/ 5108355 h 5392617"/>
              <a:gd name="connsiteX133" fmla="*/ 5007677 w 9486104"/>
              <a:gd name="connsiteY133" fmla="*/ 5031377 h 5392617"/>
              <a:gd name="connsiteX134" fmla="*/ 5160409 w 9486104"/>
              <a:gd name="connsiteY134" fmla="*/ 5031377 h 5392617"/>
              <a:gd name="connsiteX135" fmla="*/ 1486438 w 9486104"/>
              <a:gd name="connsiteY135" fmla="*/ 5028087 h 5392617"/>
              <a:gd name="connsiteX136" fmla="*/ 1524315 w 9486104"/>
              <a:gd name="connsiteY136" fmla="*/ 5028087 h 5392617"/>
              <a:gd name="connsiteX137" fmla="*/ 1524315 w 9486104"/>
              <a:gd name="connsiteY137" fmla="*/ 5214251 h 5392617"/>
              <a:gd name="connsiteX138" fmla="*/ 1522113 w 9486104"/>
              <a:gd name="connsiteY138" fmla="*/ 5214251 h 5392617"/>
              <a:gd name="connsiteX139" fmla="*/ 1522113 w 9486104"/>
              <a:gd name="connsiteY139" fmla="*/ 5258103 h 5392617"/>
              <a:gd name="connsiteX140" fmla="*/ 1471653 w 9486104"/>
              <a:gd name="connsiteY140" fmla="*/ 5309845 h 5392617"/>
              <a:gd name="connsiteX141" fmla="*/ 1433776 w 9486104"/>
              <a:gd name="connsiteY141" fmla="*/ 5309845 h 5392617"/>
              <a:gd name="connsiteX142" fmla="*/ 1433776 w 9486104"/>
              <a:gd name="connsiteY142" fmla="*/ 5123681 h 5392617"/>
              <a:gd name="connsiteX143" fmla="*/ 1435967 w 9486104"/>
              <a:gd name="connsiteY143" fmla="*/ 5123681 h 5392617"/>
              <a:gd name="connsiteX144" fmla="*/ 1435967 w 9486104"/>
              <a:gd name="connsiteY144" fmla="*/ 5079829 h 5392617"/>
              <a:gd name="connsiteX145" fmla="*/ 1486438 w 9486104"/>
              <a:gd name="connsiteY145" fmla="*/ 5028087 h 5392617"/>
              <a:gd name="connsiteX146" fmla="*/ 167510 w 9486104"/>
              <a:gd name="connsiteY146" fmla="*/ 5017256 h 5392617"/>
              <a:gd name="connsiteX147" fmla="*/ 366916 w 9486104"/>
              <a:gd name="connsiteY147" fmla="*/ 5017256 h 5392617"/>
              <a:gd name="connsiteX148" fmla="*/ 378599 w 9486104"/>
              <a:gd name="connsiteY148" fmla="*/ 5018105 h 5392617"/>
              <a:gd name="connsiteX149" fmla="*/ 378599 w 9486104"/>
              <a:gd name="connsiteY149" fmla="*/ 5017256 h 5392617"/>
              <a:gd name="connsiteX150" fmla="*/ 731950 w 9486104"/>
              <a:gd name="connsiteY150" fmla="*/ 5017256 h 5392617"/>
              <a:gd name="connsiteX151" fmla="*/ 731950 w 9486104"/>
              <a:gd name="connsiteY151" fmla="*/ 5044401 h 5392617"/>
              <a:gd name="connsiteX152" fmla="*/ 654977 w 9486104"/>
              <a:gd name="connsiteY152" fmla="*/ 5121380 h 5392617"/>
              <a:gd name="connsiteX153" fmla="*/ 455572 w 9486104"/>
              <a:gd name="connsiteY153" fmla="*/ 5121380 h 5392617"/>
              <a:gd name="connsiteX154" fmla="*/ 443888 w 9486104"/>
              <a:gd name="connsiteY154" fmla="*/ 5120530 h 5392617"/>
              <a:gd name="connsiteX155" fmla="*/ 443888 w 9486104"/>
              <a:gd name="connsiteY155" fmla="*/ 5121380 h 5392617"/>
              <a:gd name="connsiteX156" fmla="*/ 90538 w 9486104"/>
              <a:gd name="connsiteY156" fmla="*/ 5121380 h 5392617"/>
              <a:gd name="connsiteX157" fmla="*/ 90538 w 9486104"/>
              <a:gd name="connsiteY157" fmla="*/ 5094233 h 5392617"/>
              <a:gd name="connsiteX158" fmla="*/ 167510 w 9486104"/>
              <a:gd name="connsiteY158" fmla="*/ 5017256 h 5392617"/>
              <a:gd name="connsiteX159" fmla="*/ 2769439 w 9486104"/>
              <a:gd name="connsiteY159" fmla="*/ 4935995 h 5392617"/>
              <a:gd name="connsiteX160" fmla="*/ 2807309 w 9486104"/>
              <a:gd name="connsiteY160" fmla="*/ 4935995 h 5392617"/>
              <a:gd name="connsiteX161" fmla="*/ 2807309 w 9486104"/>
              <a:gd name="connsiteY161" fmla="*/ 5122158 h 5392617"/>
              <a:gd name="connsiteX162" fmla="*/ 2805114 w 9486104"/>
              <a:gd name="connsiteY162" fmla="*/ 5122158 h 5392617"/>
              <a:gd name="connsiteX163" fmla="*/ 2805114 w 9486104"/>
              <a:gd name="connsiteY163" fmla="*/ 5166008 h 5392617"/>
              <a:gd name="connsiteX164" fmla="*/ 2754645 w 9486104"/>
              <a:gd name="connsiteY164" fmla="*/ 5217752 h 5392617"/>
              <a:gd name="connsiteX165" fmla="*/ 2716776 w 9486104"/>
              <a:gd name="connsiteY165" fmla="*/ 5217752 h 5392617"/>
              <a:gd name="connsiteX166" fmla="*/ 2716776 w 9486104"/>
              <a:gd name="connsiteY166" fmla="*/ 5031589 h 5392617"/>
              <a:gd name="connsiteX167" fmla="*/ 2718970 w 9486104"/>
              <a:gd name="connsiteY167" fmla="*/ 5031589 h 5392617"/>
              <a:gd name="connsiteX168" fmla="*/ 2718970 w 9486104"/>
              <a:gd name="connsiteY168" fmla="*/ 4987737 h 5392617"/>
              <a:gd name="connsiteX169" fmla="*/ 2769439 w 9486104"/>
              <a:gd name="connsiteY169" fmla="*/ 4935995 h 5392617"/>
              <a:gd name="connsiteX170" fmla="*/ 6298445 w 9486104"/>
              <a:gd name="connsiteY170" fmla="*/ 4934417 h 5392617"/>
              <a:gd name="connsiteX171" fmla="*/ 6336314 w 9486104"/>
              <a:gd name="connsiteY171" fmla="*/ 4934417 h 5392617"/>
              <a:gd name="connsiteX172" fmla="*/ 6336314 w 9486104"/>
              <a:gd name="connsiteY172" fmla="*/ 5120581 h 5392617"/>
              <a:gd name="connsiteX173" fmla="*/ 6334120 w 9486104"/>
              <a:gd name="connsiteY173" fmla="*/ 5120581 h 5392617"/>
              <a:gd name="connsiteX174" fmla="*/ 6334120 w 9486104"/>
              <a:gd name="connsiteY174" fmla="*/ 5164433 h 5392617"/>
              <a:gd name="connsiteX175" fmla="*/ 6283651 w 9486104"/>
              <a:gd name="connsiteY175" fmla="*/ 5216179 h 5392617"/>
              <a:gd name="connsiteX176" fmla="*/ 6245781 w 9486104"/>
              <a:gd name="connsiteY176" fmla="*/ 5216179 h 5392617"/>
              <a:gd name="connsiteX177" fmla="*/ 6245781 w 9486104"/>
              <a:gd name="connsiteY177" fmla="*/ 5030012 h 5392617"/>
              <a:gd name="connsiteX178" fmla="*/ 6247975 w 9486104"/>
              <a:gd name="connsiteY178" fmla="*/ 5030012 h 5392617"/>
              <a:gd name="connsiteX179" fmla="*/ 6247975 w 9486104"/>
              <a:gd name="connsiteY179" fmla="*/ 4986159 h 5392617"/>
              <a:gd name="connsiteX180" fmla="*/ 6298445 w 9486104"/>
              <a:gd name="connsiteY180" fmla="*/ 4934417 h 5392617"/>
              <a:gd name="connsiteX181" fmla="*/ 7689819 w 9486104"/>
              <a:gd name="connsiteY181" fmla="*/ 4841090 h 5392617"/>
              <a:gd name="connsiteX182" fmla="*/ 7727688 w 9486104"/>
              <a:gd name="connsiteY182" fmla="*/ 4841090 h 5392617"/>
              <a:gd name="connsiteX183" fmla="*/ 7727688 w 9486104"/>
              <a:gd name="connsiteY183" fmla="*/ 5027253 h 5392617"/>
              <a:gd name="connsiteX184" fmla="*/ 7725494 w 9486104"/>
              <a:gd name="connsiteY184" fmla="*/ 5027253 h 5392617"/>
              <a:gd name="connsiteX185" fmla="*/ 7725494 w 9486104"/>
              <a:gd name="connsiteY185" fmla="*/ 5071102 h 5392617"/>
              <a:gd name="connsiteX186" fmla="*/ 7675025 w 9486104"/>
              <a:gd name="connsiteY186" fmla="*/ 5122846 h 5392617"/>
              <a:gd name="connsiteX187" fmla="*/ 7637155 w 9486104"/>
              <a:gd name="connsiteY187" fmla="*/ 5122846 h 5392617"/>
              <a:gd name="connsiteX188" fmla="*/ 7637155 w 9486104"/>
              <a:gd name="connsiteY188" fmla="*/ 5149956 h 5392617"/>
              <a:gd name="connsiteX189" fmla="*/ 7560177 w 9486104"/>
              <a:gd name="connsiteY189" fmla="*/ 5226936 h 5392617"/>
              <a:gd name="connsiteX190" fmla="*/ 7038142 w 9486104"/>
              <a:gd name="connsiteY190" fmla="*/ 5226936 h 5392617"/>
              <a:gd name="connsiteX191" fmla="*/ 7038142 w 9486104"/>
              <a:gd name="connsiteY191" fmla="*/ 5199788 h 5392617"/>
              <a:gd name="connsiteX192" fmla="*/ 7115120 w 9486104"/>
              <a:gd name="connsiteY192" fmla="*/ 5122809 h 5392617"/>
              <a:gd name="connsiteX193" fmla="*/ 7314520 w 9486104"/>
              <a:gd name="connsiteY193" fmla="*/ 5122809 h 5392617"/>
              <a:gd name="connsiteX194" fmla="*/ 7637155 w 9486104"/>
              <a:gd name="connsiteY194" fmla="*/ 5122809 h 5392617"/>
              <a:gd name="connsiteX195" fmla="*/ 7637155 w 9486104"/>
              <a:gd name="connsiteY195" fmla="*/ 4936682 h 5392617"/>
              <a:gd name="connsiteX196" fmla="*/ 7639349 w 9486104"/>
              <a:gd name="connsiteY196" fmla="*/ 4936682 h 5392617"/>
              <a:gd name="connsiteX197" fmla="*/ 7639349 w 9486104"/>
              <a:gd name="connsiteY197" fmla="*/ 4892832 h 5392617"/>
              <a:gd name="connsiteX198" fmla="*/ 7689819 w 9486104"/>
              <a:gd name="connsiteY198" fmla="*/ 4841090 h 5392617"/>
              <a:gd name="connsiteX199" fmla="*/ 2884323 w 9486104"/>
              <a:gd name="connsiteY199" fmla="*/ 4831836 h 5392617"/>
              <a:gd name="connsiteX200" fmla="*/ 3083722 w 9486104"/>
              <a:gd name="connsiteY200" fmla="*/ 4831836 h 5392617"/>
              <a:gd name="connsiteX201" fmla="*/ 3095401 w 9486104"/>
              <a:gd name="connsiteY201" fmla="*/ 4832685 h 5392617"/>
              <a:gd name="connsiteX202" fmla="*/ 3095401 w 9486104"/>
              <a:gd name="connsiteY202" fmla="*/ 4831836 h 5392617"/>
              <a:gd name="connsiteX203" fmla="*/ 3448758 w 9486104"/>
              <a:gd name="connsiteY203" fmla="*/ 4831836 h 5392617"/>
              <a:gd name="connsiteX204" fmla="*/ 3448758 w 9486104"/>
              <a:gd name="connsiteY204" fmla="*/ 4858981 h 5392617"/>
              <a:gd name="connsiteX205" fmla="*/ 3371779 w 9486104"/>
              <a:gd name="connsiteY205" fmla="*/ 4935960 h 5392617"/>
              <a:gd name="connsiteX206" fmla="*/ 3172380 w 9486104"/>
              <a:gd name="connsiteY206" fmla="*/ 4935960 h 5392617"/>
              <a:gd name="connsiteX207" fmla="*/ 3160701 w 9486104"/>
              <a:gd name="connsiteY207" fmla="*/ 4935110 h 5392617"/>
              <a:gd name="connsiteX208" fmla="*/ 3160701 w 9486104"/>
              <a:gd name="connsiteY208" fmla="*/ 4935960 h 5392617"/>
              <a:gd name="connsiteX209" fmla="*/ 2807344 w 9486104"/>
              <a:gd name="connsiteY209" fmla="*/ 4935960 h 5392617"/>
              <a:gd name="connsiteX210" fmla="*/ 2807344 w 9486104"/>
              <a:gd name="connsiteY210" fmla="*/ 4908813 h 5392617"/>
              <a:gd name="connsiteX211" fmla="*/ 2884323 w 9486104"/>
              <a:gd name="connsiteY211" fmla="*/ 4831836 h 5392617"/>
              <a:gd name="connsiteX212" fmla="*/ 6594182 w 9486104"/>
              <a:gd name="connsiteY212" fmla="*/ 4830012 h 5392617"/>
              <a:gd name="connsiteX213" fmla="*/ 6947537 w 9486104"/>
              <a:gd name="connsiteY213" fmla="*/ 4830012 h 5392617"/>
              <a:gd name="connsiteX214" fmla="*/ 6947537 w 9486104"/>
              <a:gd name="connsiteY214" fmla="*/ 4857157 h 5392617"/>
              <a:gd name="connsiteX215" fmla="*/ 6870559 w 9486104"/>
              <a:gd name="connsiteY215" fmla="*/ 4934134 h 5392617"/>
              <a:gd name="connsiteX216" fmla="*/ 6689670 w 9486104"/>
              <a:gd name="connsiteY216" fmla="*/ 4934134 h 5392617"/>
              <a:gd name="connsiteX217" fmla="*/ 6689670 w 9486104"/>
              <a:gd name="connsiteY217" fmla="*/ 4934417 h 5392617"/>
              <a:gd name="connsiteX218" fmla="*/ 6336314 w 9486104"/>
              <a:gd name="connsiteY218" fmla="*/ 4934417 h 5392617"/>
              <a:gd name="connsiteX219" fmla="*/ 6336314 w 9486104"/>
              <a:gd name="connsiteY219" fmla="*/ 4907272 h 5392617"/>
              <a:gd name="connsiteX220" fmla="*/ 6413292 w 9486104"/>
              <a:gd name="connsiteY220" fmla="*/ 4830294 h 5392617"/>
              <a:gd name="connsiteX221" fmla="*/ 6594182 w 9486104"/>
              <a:gd name="connsiteY221" fmla="*/ 4830294 h 5392617"/>
              <a:gd name="connsiteX222" fmla="*/ 9015257 w 9486104"/>
              <a:gd name="connsiteY222" fmla="*/ 4748999 h 5392617"/>
              <a:gd name="connsiteX223" fmla="*/ 9053126 w 9486104"/>
              <a:gd name="connsiteY223" fmla="*/ 4748999 h 5392617"/>
              <a:gd name="connsiteX224" fmla="*/ 9053126 w 9486104"/>
              <a:gd name="connsiteY224" fmla="*/ 4935160 h 5392617"/>
              <a:gd name="connsiteX225" fmla="*/ 9050932 w 9486104"/>
              <a:gd name="connsiteY225" fmla="*/ 4935160 h 5392617"/>
              <a:gd name="connsiteX226" fmla="*/ 9050932 w 9486104"/>
              <a:gd name="connsiteY226" fmla="*/ 4979009 h 5392617"/>
              <a:gd name="connsiteX227" fmla="*/ 9000462 w 9486104"/>
              <a:gd name="connsiteY227" fmla="*/ 5030755 h 5392617"/>
              <a:gd name="connsiteX228" fmla="*/ 8962593 w 9486104"/>
              <a:gd name="connsiteY228" fmla="*/ 5030755 h 5392617"/>
              <a:gd name="connsiteX229" fmla="*/ 8962593 w 9486104"/>
              <a:gd name="connsiteY229" fmla="*/ 4844592 h 5392617"/>
              <a:gd name="connsiteX230" fmla="*/ 8964787 w 9486104"/>
              <a:gd name="connsiteY230" fmla="*/ 4844592 h 5392617"/>
              <a:gd name="connsiteX231" fmla="*/ 8964787 w 9486104"/>
              <a:gd name="connsiteY231" fmla="*/ 4800743 h 5392617"/>
              <a:gd name="connsiteX232" fmla="*/ 9015257 w 9486104"/>
              <a:gd name="connsiteY232" fmla="*/ 4748999 h 5392617"/>
              <a:gd name="connsiteX233" fmla="*/ 4318096 w 9486104"/>
              <a:gd name="connsiteY233" fmla="*/ 4738543 h 5392617"/>
              <a:gd name="connsiteX234" fmla="*/ 4517495 w 9486104"/>
              <a:gd name="connsiteY234" fmla="*/ 4738543 h 5392617"/>
              <a:gd name="connsiteX235" fmla="*/ 4840131 w 9486104"/>
              <a:gd name="connsiteY235" fmla="*/ 4738543 h 5392617"/>
              <a:gd name="connsiteX236" fmla="*/ 4840131 w 9486104"/>
              <a:gd name="connsiteY236" fmla="*/ 4765688 h 5392617"/>
              <a:gd name="connsiteX237" fmla="*/ 4763152 w 9486104"/>
              <a:gd name="connsiteY237" fmla="*/ 4842667 h 5392617"/>
              <a:gd name="connsiteX238" fmla="*/ 4241118 w 9486104"/>
              <a:gd name="connsiteY238" fmla="*/ 4842667 h 5392617"/>
              <a:gd name="connsiteX239" fmla="*/ 4241118 w 9486104"/>
              <a:gd name="connsiteY239" fmla="*/ 5028829 h 5392617"/>
              <a:gd name="connsiteX240" fmla="*/ 4238924 w 9486104"/>
              <a:gd name="connsiteY240" fmla="*/ 5028829 h 5392617"/>
              <a:gd name="connsiteX241" fmla="*/ 4238924 w 9486104"/>
              <a:gd name="connsiteY241" fmla="*/ 5072679 h 5392617"/>
              <a:gd name="connsiteX242" fmla="*/ 4188455 w 9486104"/>
              <a:gd name="connsiteY242" fmla="*/ 5124423 h 5392617"/>
              <a:gd name="connsiteX243" fmla="*/ 4150584 w 9486104"/>
              <a:gd name="connsiteY243" fmla="*/ 5124423 h 5392617"/>
              <a:gd name="connsiteX244" fmla="*/ 4150584 w 9486104"/>
              <a:gd name="connsiteY244" fmla="*/ 4938260 h 5392617"/>
              <a:gd name="connsiteX245" fmla="*/ 4152779 w 9486104"/>
              <a:gd name="connsiteY245" fmla="*/ 4938260 h 5392617"/>
              <a:gd name="connsiteX246" fmla="*/ 4152779 w 9486104"/>
              <a:gd name="connsiteY246" fmla="*/ 4894408 h 5392617"/>
              <a:gd name="connsiteX247" fmla="*/ 4203248 w 9486104"/>
              <a:gd name="connsiteY247" fmla="*/ 4842667 h 5392617"/>
              <a:gd name="connsiteX248" fmla="*/ 4241117 w 9486104"/>
              <a:gd name="connsiteY248" fmla="*/ 4842667 h 5392617"/>
              <a:gd name="connsiteX249" fmla="*/ 4241117 w 9486104"/>
              <a:gd name="connsiteY249" fmla="*/ 4815520 h 5392617"/>
              <a:gd name="connsiteX250" fmla="*/ 4318096 w 9486104"/>
              <a:gd name="connsiteY250" fmla="*/ 4738543 h 5392617"/>
              <a:gd name="connsiteX251" fmla="*/ 7804666 w 9486104"/>
              <a:gd name="connsiteY251" fmla="*/ 4736967 h 5392617"/>
              <a:gd name="connsiteX252" fmla="*/ 8004066 w 9486104"/>
              <a:gd name="connsiteY252" fmla="*/ 4736967 h 5392617"/>
              <a:gd name="connsiteX253" fmla="*/ 8016382 w 9486104"/>
              <a:gd name="connsiteY253" fmla="*/ 4737888 h 5392617"/>
              <a:gd name="connsiteX254" fmla="*/ 8230541 w 9486104"/>
              <a:gd name="connsiteY254" fmla="*/ 4737888 h 5392617"/>
              <a:gd name="connsiteX255" fmla="*/ 8230541 w 9486104"/>
              <a:gd name="connsiteY255" fmla="*/ 4765033 h 5392617"/>
              <a:gd name="connsiteX256" fmla="*/ 8153562 w 9486104"/>
              <a:gd name="connsiteY256" fmla="*/ 4842010 h 5392617"/>
              <a:gd name="connsiteX257" fmla="*/ 7954163 w 9486104"/>
              <a:gd name="connsiteY257" fmla="*/ 4842010 h 5392617"/>
              <a:gd name="connsiteX258" fmla="*/ 7941846 w 9486104"/>
              <a:gd name="connsiteY258" fmla="*/ 4841090 h 5392617"/>
              <a:gd name="connsiteX259" fmla="*/ 7727688 w 9486104"/>
              <a:gd name="connsiteY259" fmla="*/ 4841090 h 5392617"/>
              <a:gd name="connsiteX260" fmla="*/ 7727688 w 9486104"/>
              <a:gd name="connsiteY260" fmla="*/ 4813945 h 5392617"/>
              <a:gd name="connsiteX261" fmla="*/ 7804666 w 9486104"/>
              <a:gd name="connsiteY261" fmla="*/ 4736967 h 5392617"/>
              <a:gd name="connsiteX262" fmla="*/ 9310994 w 9486104"/>
              <a:gd name="connsiteY262" fmla="*/ 4644594 h 5392617"/>
              <a:gd name="connsiteX263" fmla="*/ 9469790 w 9486104"/>
              <a:gd name="connsiteY263" fmla="*/ 4644594 h 5392617"/>
              <a:gd name="connsiteX264" fmla="*/ 9469425 w 9486104"/>
              <a:gd name="connsiteY264" fmla="*/ 4748718 h 5392617"/>
              <a:gd name="connsiteX265" fmla="*/ 9406482 w 9486104"/>
              <a:gd name="connsiteY265" fmla="*/ 4748718 h 5392617"/>
              <a:gd name="connsiteX266" fmla="*/ 9406482 w 9486104"/>
              <a:gd name="connsiteY266" fmla="*/ 4748999 h 5392617"/>
              <a:gd name="connsiteX267" fmla="*/ 9053126 w 9486104"/>
              <a:gd name="connsiteY267" fmla="*/ 4748999 h 5392617"/>
              <a:gd name="connsiteX268" fmla="*/ 9053126 w 9486104"/>
              <a:gd name="connsiteY268" fmla="*/ 4721854 h 5392617"/>
              <a:gd name="connsiteX269" fmla="*/ 9130104 w 9486104"/>
              <a:gd name="connsiteY269" fmla="*/ 4644877 h 5392617"/>
              <a:gd name="connsiteX270" fmla="*/ 9310994 w 9486104"/>
              <a:gd name="connsiteY270" fmla="*/ 4644877 h 5392617"/>
              <a:gd name="connsiteX271" fmla="*/ 5681311 w 9486104"/>
              <a:gd name="connsiteY271" fmla="*/ 4643836 h 5392617"/>
              <a:gd name="connsiteX272" fmla="*/ 5880711 w 9486104"/>
              <a:gd name="connsiteY272" fmla="*/ 4643836 h 5392617"/>
              <a:gd name="connsiteX273" fmla="*/ 5892390 w 9486104"/>
              <a:gd name="connsiteY273" fmla="*/ 4644685 h 5392617"/>
              <a:gd name="connsiteX274" fmla="*/ 5892390 w 9486104"/>
              <a:gd name="connsiteY274" fmla="*/ 4643836 h 5392617"/>
              <a:gd name="connsiteX275" fmla="*/ 6245746 w 9486104"/>
              <a:gd name="connsiteY275" fmla="*/ 4643836 h 5392617"/>
              <a:gd name="connsiteX276" fmla="*/ 6245746 w 9486104"/>
              <a:gd name="connsiteY276" fmla="*/ 4670981 h 5392617"/>
              <a:gd name="connsiteX277" fmla="*/ 6168768 w 9486104"/>
              <a:gd name="connsiteY277" fmla="*/ 4747958 h 5392617"/>
              <a:gd name="connsiteX278" fmla="*/ 5969368 w 9486104"/>
              <a:gd name="connsiteY278" fmla="*/ 4747958 h 5392617"/>
              <a:gd name="connsiteX279" fmla="*/ 5957689 w 9486104"/>
              <a:gd name="connsiteY279" fmla="*/ 4747108 h 5392617"/>
              <a:gd name="connsiteX280" fmla="*/ 5957689 w 9486104"/>
              <a:gd name="connsiteY280" fmla="*/ 4747958 h 5392617"/>
              <a:gd name="connsiteX281" fmla="*/ 5604334 w 9486104"/>
              <a:gd name="connsiteY281" fmla="*/ 4747958 h 5392617"/>
              <a:gd name="connsiteX282" fmla="*/ 5604334 w 9486104"/>
              <a:gd name="connsiteY282" fmla="*/ 4934116 h 5392617"/>
              <a:gd name="connsiteX283" fmla="*/ 5602139 w 9486104"/>
              <a:gd name="connsiteY283" fmla="*/ 4934116 h 5392617"/>
              <a:gd name="connsiteX284" fmla="*/ 5602139 w 9486104"/>
              <a:gd name="connsiteY284" fmla="*/ 4977969 h 5392617"/>
              <a:gd name="connsiteX285" fmla="*/ 5551670 w 9486104"/>
              <a:gd name="connsiteY285" fmla="*/ 5029714 h 5392617"/>
              <a:gd name="connsiteX286" fmla="*/ 5513800 w 9486104"/>
              <a:gd name="connsiteY286" fmla="*/ 5029714 h 5392617"/>
              <a:gd name="connsiteX287" fmla="*/ 5513800 w 9486104"/>
              <a:gd name="connsiteY287" fmla="*/ 4843548 h 5392617"/>
              <a:gd name="connsiteX288" fmla="*/ 5515995 w 9486104"/>
              <a:gd name="connsiteY288" fmla="*/ 4843548 h 5392617"/>
              <a:gd name="connsiteX289" fmla="*/ 5515995 w 9486104"/>
              <a:gd name="connsiteY289" fmla="*/ 4799699 h 5392617"/>
              <a:gd name="connsiteX290" fmla="*/ 5566465 w 9486104"/>
              <a:gd name="connsiteY290" fmla="*/ 4747957 h 5392617"/>
              <a:gd name="connsiteX291" fmla="*/ 5604334 w 9486104"/>
              <a:gd name="connsiteY291" fmla="*/ 4747957 h 5392617"/>
              <a:gd name="connsiteX292" fmla="*/ 5604334 w 9486104"/>
              <a:gd name="connsiteY292" fmla="*/ 4720814 h 5392617"/>
              <a:gd name="connsiteX293" fmla="*/ 5681311 w 9486104"/>
              <a:gd name="connsiteY293" fmla="*/ 4643836 h 5392617"/>
              <a:gd name="connsiteX294" fmla="*/ 2176018 w 9486104"/>
              <a:gd name="connsiteY294" fmla="*/ 4642209 h 5392617"/>
              <a:gd name="connsiteX295" fmla="*/ 2213888 w 9486104"/>
              <a:gd name="connsiteY295" fmla="*/ 4642209 h 5392617"/>
              <a:gd name="connsiteX296" fmla="*/ 2213888 w 9486104"/>
              <a:gd name="connsiteY296" fmla="*/ 4828370 h 5392617"/>
              <a:gd name="connsiteX297" fmla="*/ 2211693 w 9486104"/>
              <a:gd name="connsiteY297" fmla="*/ 4828370 h 5392617"/>
              <a:gd name="connsiteX298" fmla="*/ 2211693 w 9486104"/>
              <a:gd name="connsiteY298" fmla="*/ 4872220 h 5392617"/>
              <a:gd name="connsiteX299" fmla="*/ 2161225 w 9486104"/>
              <a:gd name="connsiteY299" fmla="*/ 4923963 h 5392617"/>
              <a:gd name="connsiteX300" fmla="*/ 2123355 w 9486104"/>
              <a:gd name="connsiteY300" fmla="*/ 4923963 h 5392617"/>
              <a:gd name="connsiteX301" fmla="*/ 2123355 w 9486104"/>
              <a:gd name="connsiteY301" fmla="*/ 4951072 h 5392617"/>
              <a:gd name="connsiteX302" fmla="*/ 2046376 w 9486104"/>
              <a:gd name="connsiteY302" fmla="*/ 5028049 h 5392617"/>
              <a:gd name="connsiteX303" fmla="*/ 1524342 w 9486104"/>
              <a:gd name="connsiteY303" fmla="*/ 5028049 h 5392617"/>
              <a:gd name="connsiteX304" fmla="*/ 1524342 w 9486104"/>
              <a:gd name="connsiteY304" fmla="*/ 5000903 h 5392617"/>
              <a:gd name="connsiteX305" fmla="*/ 1601322 w 9486104"/>
              <a:gd name="connsiteY305" fmla="*/ 4923927 h 5392617"/>
              <a:gd name="connsiteX306" fmla="*/ 1800719 w 9486104"/>
              <a:gd name="connsiteY306" fmla="*/ 4923927 h 5392617"/>
              <a:gd name="connsiteX307" fmla="*/ 2123355 w 9486104"/>
              <a:gd name="connsiteY307" fmla="*/ 4923927 h 5392617"/>
              <a:gd name="connsiteX308" fmla="*/ 2123355 w 9486104"/>
              <a:gd name="connsiteY308" fmla="*/ 4737802 h 5392617"/>
              <a:gd name="connsiteX309" fmla="*/ 2125548 w 9486104"/>
              <a:gd name="connsiteY309" fmla="*/ 4737802 h 5392617"/>
              <a:gd name="connsiteX310" fmla="*/ 2125548 w 9486104"/>
              <a:gd name="connsiteY310" fmla="*/ 4693950 h 5392617"/>
              <a:gd name="connsiteX311" fmla="*/ 2176018 w 9486104"/>
              <a:gd name="connsiteY311" fmla="*/ 4642209 h 5392617"/>
              <a:gd name="connsiteX312" fmla="*/ 1080382 w 9486104"/>
              <a:gd name="connsiteY312" fmla="*/ 4631131 h 5392617"/>
              <a:gd name="connsiteX313" fmla="*/ 1433748 w 9486104"/>
              <a:gd name="connsiteY313" fmla="*/ 4631131 h 5392617"/>
              <a:gd name="connsiteX314" fmla="*/ 1433748 w 9486104"/>
              <a:gd name="connsiteY314" fmla="*/ 4658276 h 5392617"/>
              <a:gd name="connsiteX315" fmla="*/ 1356760 w 9486104"/>
              <a:gd name="connsiteY315" fmla="*/ 4735253 h 5392617"/>
              <a:gd name="connsiteX316" fmla="*/ 1175869 w 9486104"/>
              <a:gd name="connsiteY316" fmla="*/ 4735253 h 5392617"/>
              <a:gd name="connsiteX317" fmla="*/ 1175869 w 9486104"/>
              <a:gd name="connsiteY317" fmla="*/ 4735536 h 5392617"/>
              <a:gd name="connsiteX318" fmla="*/ 822516 w 9486104"/>
              <a:gd name="connsiteY318" fmla="*/ 4735536 h 5392617"/>
              <a:gd name="connsiteX319" fmla="*/ 822516 w 9486104"/>
              <a:gd name="connsiteY319" fmla="*/ 4921698 h 5392617"/>
              <a:gd name="connsiteX320" fmla="*/ 820329 w 9486104"/>
              <a:gd name="connsiteY320" fmla="*/ 4921698 h 5392617"/>
              <a:gd name="connsiteX321" fmla="*/ 820329 w 9486104"/>
              <a:gd name="connsiteY321" fmla="*/ 4965547 h 5392617"/>
              <a:gd name="connsiteX322" fmla="*/ 769854 w 9486104"/>
              <a:gd name="connsiteY322" fmla="*/ 5017291 h 5392617"/>
              <a:gd name="connsiteX323" fmla="*/ 731980 w 9486104"/>
              <a:gd name="connsiteY323" fmla="*/ 5017291 h 5392617"/>
              <a:gd name="connsiteX324" fmla="*/ 731980 w 9486104"/>
              <a:gd name="connsiteY324" fmla="*/ 4831129 h 5392617"/>
              <a:gd name="connsiteX325" fmla="*/ 734174 w 9486104"/>
              <a:gd name="connsiteY325" fmla="*/ 4831129 h 5392617"/>
              <a:gd name="connsiteX326" fmla="*/ 734174 w 9486104"/>
              <a:gd name="connsiteY326" fmla="*/ 4787277 h 5392617"/>
              <a:gd name="connsiteX327" fmla="*/ 784644 w 9486104"/>
              <a:gd name="connsiteY327" fmla="*/ 4735535 h 5392617"/>
              <a:gd name="connsiteX328" fmla="*/ 822516 w 9486104"/>
              <a:gd name="connsiteY328" fmla="*/ 4735535 h 5392617"/>
              <a:gd name="connsiteX329" fmla="*/ 822516 w 9486104"/>
              <a:gd name="connsiteY329" fmla="*/ 4708391 h 5392617"/>
              <a:gd name="connsiteX330" fmla="*/ 899492 w 9486104"/>
              <a:gd name="connsiteY330" fmla="*/ 4631413 h 5392617"/>
              <a:gd name="connsiteX331" fmla="*/ 1080382 w 9486104"/>
              <a:gd name="connsiteY331" fmla="*/ 4631413 h 5392617"/>
              <a:gd name="connsiteX332" fmla="*/ 7000237 w 9486104"/>
              <a:gd name="connsiteY332" fmla="*/ 4548259 h 5392617"/>
              <a:gd name="connsiteX333" fmla="*/ 7038106 w 9486104"/>
              <a:gd name="connsiteY333" fmla="*/ 4548259 h 5392617"/>
              <a:gd name="connsiteX334" fmla="*/ 7038106 w 9486104"/>
              <a:gd name="connsiteY334" fmla="*/ 4734419 h 5392617"/>
              <a:gd name="connsiteX335" fmla="*/ 7035912 w 9486104"/>
              <a:gd name="connsiteY335" fmla="*/ 4734419 h 5392617"/>
              <a:gd name="connsiteX336" fmla="*/ 7035912 w 9486104"/>
              <a:gd name="connsiteY336" fmla="*/ 4778268 h 5392617"/>
              <a:gd name="connsiteX337" fmla="*/ 6985443 w 9486104"/>
              <a:gd name="connsiteY337" fmla="*/ 4830012 h 5392617"/>
              <a:gd name="connsiteX338" fmla="*/ 6947573 w 9486104"/>
              <a:gd name="connsiteY338" fmla="*/ 4830012 h 5392617"/>
              <a:gd name="connsiteX339" fmla="*/ 6947573 w 9486104"/>
              <a:gd name="connsiteY339" fmla="*/ 4643851 h 5392617"/>
              <a:gd name="connsiteX340" fmla="*/ 6949767 w 9486104"/>
              <a:gd name="connsiteY340" fmla="*/ 4643851 h 5392617"/>
              <a:gd name="connsiteX341" fmla="*/ 6949767 w 9486104"/>
              <a:gd name="connsiteY341" fmla="*/ 4600002 h 5392617"/>
              <a:gd name="connsiteX342" fmla="*/ 7000237 w 9486104"/>
              <a:gd name="connsiteY342" fmla="*/ 4548259 h 5392617"/>
              <a:gd name="connsiteX343" fmla="*/ 2290866 w 9486104"/>
              <a:gd name="connsiteY343" fmla="*/ 4538085 h 5392617"/>
              <a:gd name="connsiteX344" fmla="*/ 2490265 w 9486104"/>
              <a:gd name="connsiteY344" fmla="*/ 4538085 h 5392617"/>
              <a:gd name="connsiteX345" fmla="*/ 2502582 w 9486104"/>
              <a:gd name="connsiteY345" fmla="*/ 4539005 h 5392617"/>
              <a:gd name="connsiteX346" fmla="*/ 2716740 w 9486104"/>
              <a:gd name="connsiteY346" fmla="*/ 4539005 h 5392617"/>
              <a:gd name="connsiteX347" fmla="*/ 2716740 w 9486104"/>
              <a:gd name="connsiteY347" fmla="*/ 4566152 h 5392617"/>
              <a:gd name="connsiteX348" fmla="*/ 2639762 w 9486104"/>
              <a:gd name="connsiteY348" fmla="*/ 4643128 h 5392617"/>
              <a:gd name="connsiteX349" fmla="*/ 2440362 w 9486104"/>
              <a:gd name="connsiteY349" fmla="*/ 4643128 h 5392617"/>
              <a:gd name="connsiteX350" fmla="*/ 2428046 w 9486104"/>
              <a:gd name="connsiteY350" fmla="*/ 4642209 h 5392617"/>
              <a:gd name="connsiteX351" fmla="*/ 2213888 w 9486104"/>
              <a:gd name="connsiteY351" fmla="*/ 4642209 h 5392617"/>
              <a:gd name="connsiteX352" fmla="*/ 2213888 w 9486104"/>
              <a:gd name="connsiteY352" fmla="*/ 4615063 h 5392617"/>
              <a:gd name="connsiteX353" fmla="*/ 2290866 w 9486104"/>
              <a:gd name="connsiteY353" fmla="*/ 4538085 h 5392617"/>
              <a:gd name="connsiteX354" fmla="*/ 4892794 w 9486104"/>
              <a:gd name="connsiteY354" fmla="*/ 4456786 h 5392617"/>
              <a:gd name="connsiteX355" fmla="*/ 4930663 w 9486104"/>
              <a:gd name="connsiteY355" fmla="*/ 4456786 h 5392617"/>
              <a:gd name="connsiteX356" fmla="*/ 4930663 w 9486104"/>
              <a:gd name="connsiteY356" fmla="*/ 4642950 h 5392617"/>
              <a:gd name="connsiteX357" fmla="*/ 4928470 w 9486104"/>
              <a:gd name="connsiteY357" fmla="*/ 4642950 h 5392617"/>
              <a:gd name="connsiteX358" fmla="*/ 4928470 w 9486104"/>
              <a:gd name="connsiteY358" fmla="*/ 4686800 h 5392617"/>
              <a:gd name="connsiteX359" fmla="*/ 4878000 w 9486104"/>
              <a:gd name="connsiteY359" fmla="*/ 4738543 h 5392617"/>
              <a:gd name="connsiteX360" fmla="*/ 4840131 w 9486104"/>
              <a:gd name="connsiteY360" fmla="*/ 4738543 h 5392617"/>
              <a:gd name="connsiteX361" fmla="*/ 4840131 w 9486104"/>
              <a:gd name="connsiteY361" fmla="*/ 4552380 h 5392617"/>
              <a:gd name="connsiteX362" fmla="*/ 4842324 w 9486104"/>
              <a:gd name="connsiteY362" fmla="*/ 4552380 h 5392617"/>
              <a:gd name="connsiteX363" fmla="*/ 4842324 w 9486104"/>
              <a:gd name="connsiteY363" fmla="*/ 4508528 h 5392617"/>
              <a:gd name="connsiteX364" fmla="*/ 4892794 w 9486104"/>
              <a:gd name="connsiteY364" fmla="*/ 4456786 h 5392617"/>
              <a:gd name="connsiteX365" fmla="*/ 8283240 w 9486104"/>
              <a:gd name="connsiteY365" fmla="*/ 4456165 h 5392617"/>
              <a:gd name="connsiteX366" fmla="*/ 8321109 w 9486104"/>
              <a:gd name="connsiteY366" fmla="*/ 4456165 h 5392617"/>
              <a:gd name="connsiteX367" fmla="*/ 8321109 w 9486104"/>
              <a:gd name="connsiteY367" fmla="*/ 4642330 h 5392617"/>
              <a:gd name="connsiteX368" fmla="*/ 8318915 w 9486104"/>
              <a:gd name="connsiteY368" fmla="*/ 4642330 h 5392617"/>
              <a:gd name="connsiteX369" fmla="*/ 8318915 w 9486104"/>
              <a:gd name="connsiteY369" fmla="*/ 4686181 h 5392617"/>
              <a:gd name="connsiteX370" fmla="*/ 8268446 w 9486104"/>
              <a:gd name="connsiteY370" fmla="*/ 4737921 h 5392617"/>
              <a:gd name="connsiteX371" fmla="*/ 8230576 w 9486104"/>
              <a:gd name="connsiteY371" fmla="*/ 4737921 h 5392617"/>
              <a:gd name="connsiteX372" fmla="*/ 8230576 w 9486104"/>
              <a:gd name="connsiteY372" fmla="*/ 4551762 h 5392617"/>
              <a:gd name="connsiteX373" fmla="*/ 8232771 w 9486104"/>
              <a:gd name="connsiteY373" fmla="*/ 4551762 h 5392617"/>
              <a:gd name="connsiteX374" fmla="*/ 8232771 w 9486104"/>
              <a:gd name="connsiteY374" fmla="*/ 4507906 h 5392617"/>
              <a:gd name="connsiteX375" fmla="*/ 8283240 w 9486104"/>
              <a:gd name="connsiteY375" fmla="*/ 4456165 h 5392617"/>
              <a:gd name="connsiteX376" fmla="*/ 3797194 w 9486104"/>
              <a:gd name="connsiteY376" fmla="*/ 4445709 h 5392617"/>
              <a:gd name="connsiteX377" fmla="*/ 4150549 w 9486104"/>
              <a:gd name="connsiteY377" fmla="*/ 4445709 h 5392617"/>
              <a:gd name="connsiteX378" fmla="*/ 4150549 w 9486104"/>
              <a:gd name="connsiteY378" fmla="*/ 4472854 h 5392617"/>
              <a:gd name="connsiteX379" fmla="*/ 4073570 w 9486104"/>
              <a:gd name="connsiteY379" fmla="*/ 4549834 h 5392617"/>
              <a:gd name="connsiteX380" fmla="*/ 3892681 w 9486104"/>
              <a:gd name="connsiteY380" fmla="*/ 4549834 h 5392617"/>
              <a:gd name="connsiteX381" fmla="*/ 3892681 w 9486104"/>
              <a:gd name="connsiteY381" fmla="*/ 4550115 h 5392617"/>
              <a:gd name="connsiteX382" fmla="*/ 3539325 w 9486104"/>
              <a:gd name="connsiteY382" fmla="*/ 4550115 h 5392617"/>
              <a:gd name="connsiteX383" fmla="*/ 3539325 w 9486104"/>
              <a:gd name="connsiteY383" fmla="*/ 4736277 h 5392617"/>
              <a:gd name="connsiteX384" fmla="*/ 3537132 w 9486104"/>
              <a:gd name="connsiteY384" fmla="*/ 4736277 h 5392617"/>
              <a:gd name="connsiteX385" fmla="*/ 3537132 w 9486104"/>
              <a:gd name="connsiteY385" fmla="*/ 4780127 h 5392617"/>
              <a:gd name="connsiteX386" fmla="*/ 3486661 w 9486104"/>
              <a:gd name="connsiteY386" fmla="*/ 4831872 h 5392617"/>
              <a:gd name="connsiteX387" fmla="*/ 3448792 w 9486104"/>
              <a:gd name="connsiteY387" fmla="*/ 4831872 h 5392617"/>
              <a:gd name="connsiteX388" fmla="*/ 3448792 w 9486104"/>
              <a:gd name="connsiteY388" fmla="*/ 4645709 h 5392617"/>
              <a:gd name="connsiteX389" fmla="*/ 3450987 w 9486104"/>
              <a:gd name="connsiteY389" fmla="*/ 4645709 h 5392617"/>
              <a:gd name="connsiteX390" fmla="*/ 3450987 w 9486104"/>
              <a:gd name="connsiteY390" fmla="*/ 4601856 h 5392617"/>
              <a:gd name="connsiteX391" fmla="*/ 3501457 w 9486104"/>
              <a:gd name="connsiteY391" fmla="*/ 4550114 h 5392617"/>
              <a:gd name="connsiteX392" fmla="*/ 3539325 w 9486104"/>
              <a:gd name="connsiteY392" fmla="*/ 4550114 h 5392617"/>
              <a:gd name="connsiteX393" fmla="*/ 3539325 w 9486104"/>
              <a:gd name="connsiteY393" fmla="*/ 4522969 h 5392617"/>
              <a:gd name="connsiteX394" fmla="*/ 3616303 w 9486104"/>
              <a:gd name="connsiteY394" fmla="*/ 4445991 h 5392617"/>
              <a:gd name="connsiteX395" fmla="*/ 3797194 w 9486104"/>
              <a:gd name="connsiteY395" fmla="*/ 4445991 h 5392617"/>
              <a:gd name="connsiteX396" fmla="*/ 7115120 w 9486104"/>
              <a:gd name="connsiteY396" fmla="*/ 4444133 h 5392617"/>
              <a:gd name="connsiteX397" fmla="*/ 7314520 w 9486104"/>
              <a:gd name="connsiteY397" fmla="*/ 4444133 h 5392617"/>
              <a:gd name="connsiteX398" fmla="*/ 7637155 w 9486104"/>
              <a:gd name="connsiteY398" fmla="*/ 4444133 h 5392617"/>
              <a:gd name="connsiteX399" fmla="*/ 7637155 w 9486104"/>
              <a:gd name="connsiteY399" fmla="*/ 4471278 h 5392617"/>
              <a:gd name="connsiteX400" fmla="*/ 7560177 w 9486104"/>
              <a:gd name="connsiteY400" fmla="*/ 4548259 h 5392617"/>
              <a:gd name="connsiteX401" fmla="*/ 7038142 w 9486104"/>
              <a:gd name="connsiteY401" fmla="*/ 4548259 h 5392617"/>
              <a:gd name="connsiteX402" fmla="*/ 7038142 w 9486104"/>
              <a:gd name="connsiteY402" fmla="*/ 4521108 h 5392617"/>
              <a:gd name="connsiteX403" fmla="*/ 7115120 w 9486104"/>
              <a:gd name="connsiteY403" fmla="*/ 4444133 h 5392617"/>
              <a:gd name="connsiteX404" fmla="*/ 6298445 w 9486104"/>
              <a:gd name="connsiteY404" fmla="*/ 4362116 h 5392617"/>
              <a:gd name="connsiteX405" fmla="*/ 6336314 w 9486104"/>
              <a:gd name="connsiteY405" fmla="*/ 4362116 h 5392617"/>
              <a:gd name="connsiteX406" fmla="*/ 6336314 w 9486104"/>
              <a:gd name="connsiteY406" fmla="*/ 4548278 h 5392617"/>
              <a:gd name="connsiteX407" fmla="*/ 6334120 w 9486104"/>
              <a:gd name="connsiteY407" fmla="*/ 4548278 h 5392617"/>
              <a:gd name="connsiteX408" fmla="*/ 6334120 w 9486104"/>
              <a:gd name="connsiteY408" fmla="*/ 4592129 h 5392617"/>
              <a:gd name="connsiteX409" fmla="*/ 6283651 w 9486104"/>
              <a:gd name="connsiteY409" fmla="*/ 4643872 h 5392617"/>
              <a:gd name="connsiteX410" fmla="*/ 6245781 w 9486104"/>
              <a:gd name="connsiteY410" fmla="*/ 4643872 h 5392617"/>
              <a:gd name="connsiteX411" fmla="*/ 6245781 w 9486104"/>
              <a:gd name="connsiteY411" fmla="*/ 4457704 h 5392617"/>
              <a:gd name="connsiteX412" fmla="*/ 6247975 w 9486104"/>
              <a:gd name="connsiteY412" fmla="*/ 4457704 h 5392617"/>
              <a:gd name="connsiteX413" fmla="*/ 6247975 w 9486104"/>
              <a:gd name="connsiteY413" fmla="*/ 4413856 h 5392617"/>
              <a:gd name="connsiteX414" fmla="*/ 6298445 w 9486104"/>
              <a:gd name="connsiteY414" fmla="*/ 4362116 h 5392617"/>
              <a:gd name="connsiteX415" fmla="*/ 8398123 w 9486104"/>
              <a:gd name="connsiteY415" fmla="*/ 4352011 h 5392617"/>
              <a:gd name="connsiteX416" fmla="*/ 8597523 w 9486104"/>
              <a:gd name="connsiteY416" fmla="*/ 4352011 h 5392617"/>
              <a:gd name="connsiteX417" fmla="*/ 8609202 w 9486104"/>
              <a:gd name="connsiteY417" fmla="*/ 4352861 h 5392617"/>
              <a:gd name="connsiteX418" fmla="*/ 8609202 w 9486104"/>
              <a:gd name="connsiteY418" fmla="*/ 4352011 h 5392617"/>
              <a:gd name="connsiteX419" fmla="*/ 8962558 w 9486104"/>
              <a:gd name="connsiteY419" fmla="*/ 4352011 h 5392617"/>
              <a:gd name="connsiteX420" fmla="*/ 8962558 w 9486104"/>
              <a:gd name="connsiteY420" fmla="*/ 4379156 h 5392617"/>
              <a:gd name="connsiteX421" fmla="*/ 8885580 w 9486104"/>
              <a:gd name="connsiteY421" fmla="*/ 4456130 h 5392617"/>
              <a:gd name="connsiteX422" fmla="*/ 8686180 w 9486104"/>
              <a:gd name="connsiteY422" fmla="*/ 4456130 h 5392617"/>
              <a:gd name="connsiteX423" fmla="*/ 8674501 w 9486104"/>
              <a:gd name="connsiteY423" fmla="*/ 4455280 h 5392617"/>
              <a:gd name="connsiteX424" fmla="*/ 8674501 w 9486104"/>
              <a:gd name="connsiteY424" fmla="*/ 4456130 h 5392617"/>
              <a:gd name="connsiteX425" fmla="*/ 8321145 w 9486104"/>
              <a:gd name="connsiteY425" fmla="*/ 4456130 h 5392617"/>
              <a:gd name="connsiteX426" fmla="*/ 8321145 w 9486104"/>
              <a:gd name="connsiteY426" fmla="*/ 4428985 h 5392617"/>
              <a:gd name="connsiteX427" fmla="*/ 8398123 w 9486104"/>
              <a:gd name="connsiteY427" fmla="*/ 4352011 h 5392617"/>
              <a:gd name="connsiteX428" fmla="*/ 5160409 w 9486104"/>
              <a:gd name="connsiteY428" fmla="*/ 4351005 h 5392617"/>
              <a:gd name="connsiteX429" fmla="*/ 5513765 w 9486104"/>
              <a:gd name="connsiteY429" fmla="*/ 4351005 h 5392617"/>
              <a:gd name="connsiteX430" fmla="*/ 5513765 w 9486104"/>
              <a:gd name="connsiteY430" fmla="*/ 4378147 h 5392617"/>
              <a:gd name="connsiteX431" fmla="*/ 5436788 w 9486104"/>
              <a:gd name="connsiteY431" fmla="*/ 4455122 h 5392617"/>
              <a:gd name="connsiteX432" fmla="*/ 5284055 w 9486104"/>
              <a:gd name="connsiteY432" fmla="*/ 4455122 h 5392617"/>
              <a:gd name="connsiteX433" fmla="*/ 5284055 w 9486104"/>
              <a:gd name="connsiteY433" fmla="*/ 4456786 h 5392617"/>
              <a:gd name="connsiteX434" fmla="*/ 4930699 w 9486104"/>
              <a:gd name="connsiteY434" fmla="*/ 4456786 h 5392617"/>
              <a:gd name="connsiteX435" fmla="*/ 4930699 w 9486104"/>
              <a:gd name="connsiteY435" fmla="*/ 4429639 h 5392617"/>
              <a:gd name="connsiteX436" fmla="*/ 5007677 w 9486104"/>
              <a:gd name="connsiteY436" fmla="*/ 4352663 h 5392617"/>
              <a:gd name="connsiteX437" fmla="*/ 5160409 w 9486104"/>
              <a:gd name="connsiteY437" fmla="*/ 4352663 h 5392617"/>
              <a:gd name="connsiteX438" fmla="*/ 1486438 w 9486104"/>
              <a:gd name="connsiteY438" fmla="*/ 4349375 h 5392617"/>
              <a:gd name="connsiteX439" fmla="*/ 1524315 w 9486104"/>
              <a:gd name="connsiteY439" fmla="*/ 4349375 h 5392617"/>
              <a:gd name="connsiteX440" fmla="*/ 1524315 w 9486104"/>
              <a:gd name="connsiteY440" fmla="*/ 4535536 h 5392617"/>
              <a:gd name="connsiteX441" fmla="*/ 1522112 w 9486104"/>
              <a:gd name="connsiteY441" fmla="*/ 4535536 h 5392617"/>
              <a:gd name="connsiteX442" fmla="*/ 1522112 w 9486104"/>
              <a:gd name="connsiteY442" fmla="*/ 4579387 h 5392617"/>
              <a:gd name="connsiteX443" fmla="*/ 1471653 w 9486104"/>
              <a:gd name="connsiteY443" fmla="*/ 4631131 h 5392617"/>
              <a:gd name="connsiteX444" fmla="*/ 1433776 w 9486104"/>
              <a:gd name="connsiteY444" fmla="*/ 4631131 h 5392617"/>
              <a:gd name="connsiteX445" fmla="*/ 1433776 w 9486104"/>
              <a:gd name="connsiteY445" fmla="*/ 4444967 h 5392617"/>
              <a:gd name="connsiteX446" fmla="*/ 1435967 w 9486104"/>
              <a:gd name="connsiteY446" fmla="*/ 4444967 h 5392617"/>
              <a:gd name="connsiteX447" fmla="*/ 1435967 w 9486104"/>
              <a:gd name="connsiteY447" fmla="*/ 4401116 h 5392617"/>
              <a:gd name="connsiteX448" fmla="*/ 1486438 w 9486104"/>
              <a:gd name="connsiteY448" fmla="*/ 4349375 h 5392617"/>
              <a:gd name="connsiteX449" fmla="*/ 6594182 w 9486104"/>
              <a:gd name="connsiteY449" fmla="*/ 4257668 h 5392617"/>
              <a:gd name="connsiteX450" fmla="*/ 6947537 w 9486104"/>
              <a:gd name="connsiteY450" fmla="*/ 4257668 h 5392617"/>
              <a:gd name="connsiteX451" fmla="*/ 6947537 w 9486104"/>
              <a:gd name="connsiteY451" fmla="*/ 4284819 h 5392617"/>
              <a:gd name="connsiteX452" fmla="*/ 6870559 w 9486104"/>
              <a:gd name="connsiteY452" fmla="*/ 4361800 h 5392617"/>
              <a:gd name="connsiteX453" fmla="*/ 6689670 w 9486104"/>
              <a:gd name="connsiteY453" fmla="*/ 4361800 h 5392617"/>
              <a:gd name="connsiteX454" fmla="*/ 6689670 w 9486104"/>
              <a:gd name="connsiteY454" fmla="*/ 4362081 h 5392617"/>
              <a:gd name="connsiteX455" fmla="*/ 6336314 w 9486104"/>
              <a:gd name="connsiteY455" fmla="*/ 4362081 h 5392617"/>
              <a:gd name="connsiteX456" fmla="*/ 6336314 w 9486104"/>
              <a:gd name="connsiteY456" fmla="*/ 4334936 h 5392617"/>
              <a:gd name="connsiteX457" fmla="*/ 6413292 w 9486104"/>
              <a:gd name="connsiteY457" fmla="*/ 4257949 h 5392617"/>
              <a:gd name="connsiteX458" fmla="*/ 6594182 w 9486104"/>
              <a:gd name="connsiteY458" fmla="*/ 4257949 h 5392617"/>
              <a:gd name="connsiteX459" fmla="*/ 2769439 w 9486104"/>
              <a:gd name="connsiteY459" fmla="*/ 4257278 h 5392617"/>
              <a:gd name="connsiteX460" fmla="*/ 2807309 w 9486104"/>
              <a:gd name="connsiteY460" fmla="*/ 4257278 h 5392617"/>
              <a:gd name="connsiteX461" fmla="*/ 2807309 w 9486104"/>
              <a:gd name="connsiteY461" fmla="*/ 4443441 h 5392617"/>
              <a:gd name="connsiteX462" fmla="*/ 2805114 w 9486104"/>
              <a:gd name="connsiteY462" fmla="*/ 4443441 h 5392617"/>
              <a:gd name="connsiteX463" fmla="*/ 2805114 w 9486104"/>
              <a:gd name="connsiteY463" fmla="*/ 4487293 h 5392617"/>
              <a:gd name="connsiteX464" fmla="*/ 2754645 w 9486104"/>
              <a:gd name="connsiteY464" fmla="*/ 4539036 h 5392617"/>
              <a:gd name="connsiteX465" fmla="*/ 2716776 w 9486104"/>
              <a:gd name="connsiteY465" fmla="*/ 4539036 h 5392617"/>
              <a:gd name="connsiteX466" fmla="*/ 2716776 w 9486104"/>
              <a:gd name="connsiteY466" fmla="*/ 4352873 h 5392617"/>
              <a:gd name="connsiteX467" fmla="*/ 2718970 w 9486104"/>
              <a:gd name="connsiteY467" fmla="*/ 4352873 h 5392617"/>
              <a:gd name="connsiteX468" fmla="*/ 2718970 w 9486104"/>
              <a:gd name="connsiteY468" fmla="*/ 4309022 h 5392617"/>
              <a:gd name="connsiteX469" fmla="*/ 2769439 w 9486104"/>
              <a:gd name="connsiteY469" fmla="*/ 4257278 h 5392617"/>
              <a:gd name="connsiteX470" fmla="*/ 1601321 w 9486104"/>
              <a:gd name="connsiteY470" fmla="*/ 4245250 h 5392617"/>
              <a:gd name="connsiteX471" fmla="*/ 1800719 w 9486104"/>
              <a:gd name="connsiteY471" fmla="*/ 4245250 h 5392617"/>
              <a:gd name="connsiteX472" fmla="*/ 2123355 w 9486104"/>
              <a:gd name="connsiteY472" fmla="*/ 4245250 h 5392617"/>
              <a:gd name="connsiteX473" fmla="*/ 2123355 w 9486104"/>
              <a:gd name="connsiteY473" fmla="*/ 4272393 h 5392617"/>
              <a:gd name="connsiteX474" fmla="*/ 2046376 w 9486104"/>
              <a:gd name="connsiteY474" fmla="*/ 4349375 h 5392617"/>
              <a:gd name="connsiteX475" fmla="*/ 1524342 w 9486104"/>
              <a:gd name="connsiteY475" fmla="*/ 4349375 h 5392617"/>
              <a:gd name="connsiteX476" fmla="*/ 1524342 w 9486104"/>
              <a:gd name="connsiteY476" fmla="*/ 4322230 h 5392617"/>
              <a:gd name="connsiteX477" fmla="*/ 1601321 w 9486104"/>
              <a:gd name="connsiteY477" fmla="*/ 4245250 h 5392617"/>
              <a:gd name="connsiteX478" fmla="*/ 2884323 w 9486104"/>
              <a:gd name="connsiteY478" fmla="*/ 4153121 h 5392617"/>
              <a:gd name="connsiteX479" fmla="*/ 3083722 w 9486104"/>
              <a:gd name="connsiteY479" fmla="*/ 4153121 h 5392617"/>
              <a:gd name="connsiteX480" fmla="*/ 3095401 w 9486104"/>
              <a:gd name="connsiteY480" fmla="*/ 4153968 h 5392617"/>
              <a:gd name="connsiteX481" fmla="*/ 3095401 w 9486104"/>
              <a:gd name="connsiteY481" fmla="*/ 4153121 h 5392617"/>
              <a:gd name="connsiteX482" fmla="*/ 3448758 w 9486104"/>
              <a:gd name="connsiteY482" fmla="*/ 4153121 h 5392617"/>
              <a:gd name="connsiteX483" fmla="*/ 3448758 w 9486104"/>
              <a:gd name="connsiteY483" fmla="*/ 4180267 h 5392617"/>
              <a:gd name="connsiteX484" fmla="*/ 3371779 w 9486104"/>
              <a:gd name="connsiteY484" fmla="*/ 4257243 h 5392617"/>
              <a:gd name="connsiteX485" fmla="*/ 3172380 w 9486104"/>
              <a:gd name="connsiteY485" fmla="*/ 4257243 h 5392617"/>
              <a:gd name="connsiteX486" fmla="*/ 3160701 w 9486104"/>
              <a:gd name="connsiteY486" fmla="*/ 4256393 h 5392617"/>
              <a:gd name="connsiteX487" fmla="*/ 3160701 w 9486104"/>
              <a:gd name="connsiteY487" fmla="*/ 4257243 h 5392617"/>
              <a:gd name="connsiteX488" fmla="*/ 2807344 w 9486104"/>
              <a:gd name="connsiteY488" fmla="*/ 4257243 h 5392617"/>
              <a:gd name="connsiteX489" fmla="*/ 2807344 w 9486104"/>
              <a:gd name="connsiteY489" fmla="*/ 4230098 h 5392617"/>
              <a:gd name="connsiteX490" fmla="*/ 2884323 w 9486104"/>
              <a:gd name="connsiteY490" fmla="*/ 4153121 h 5392617"/>
              <a:gd name="connsiteX491" fmla="*/ 9015257 w 9486104"/>
              <a:gd name="connsiteY491" fmla="*/ 4070287 h 5392617"/>
              <a:gd name="connsiteX492" fmla="*/ 9053126 w 9486104"/>
              <a:gd name="connsiteY492" fmla="*/ 4070287 h 5392617"/>
              <a:gd name="connsiteX493" fmla="*/ 9053126 w 9486104"/>
              <a:gd name="connsiteY493" fmla="*/ 4256445 h 5392617"/>
              <a:gd name="connsiteX494" fmla="*/ 9050932 w 9486104"/>
              <a:gd name="connsiteY494" fmla="*/ 4256445 h 5392617"/>
              <a:gd name="connsiteX495" fmla="*/ 9050932 w 9486104"/>
              <a:gd name="connsiteY495" fmla="*/ 4300306 h 5392617"/>
              <a:gd name="connsiteX496" fmla="*/ 9000462 w 9486104"/>
              <a:gd name="connsiteY496" fmla="*/ 4352046 h 5392617"/>
              <a:gd name="connsiteX497" fmla="*/ 8962593 w 9486104"/>
              <a:gd name="connsiteY497" fmla="*/ 4352046 h 5392617"/>
              <a:gd name="connsiteX498" fmla="*/ 8962593 w 9486104"/>
              <a:gd name="connsiteY498" fmla="*/ 4165880 h 5392617"/>
              <a:gd name="connsiteX499" fmla="*/ 8964787 w 9486104"/>
              <a:gd name="connsiteY499" fmla="*/ 4165880 h 5392617"/>
              <a:gd name="connsiteX500" fmla="*/ 8964787 w 9486104"/>
              <a:gd name="connsiteY500" fmla="*/ 4122031 h 5392617"/>
              <a:gd name="connsiteX501" fmla="*/ 9015257 w 9486104"/>
              <a:gd name="connsiteY501" fmla="*/ 4070287 h 5392617"/>
              <a:gd name="connsiteX502" fmla="*/ 5566465 w 9486104"/>
              <a:gd name="connsiteY502" fmla="*/ 4069242 h 5392617"/>
              <a:gd name="connsiteX503" fmla="*/ 5604334 w 9486104"/>
              <a:gd name="connsiteY503" fmla="*/ 4069242 h 5392617"/>
              <a:gd name="connsiteX504" fmla="*/ 5604334 w 9486104"/>
              <a:gd name="connsiteY504" fmla="*/ 4255403 h 5392617"/>
              <a:gd name="connsiteX505" fmla="*/ 5602139 w 9486104"/>
              <a:gd name="connsiteY505" fmla="*/ 4255403 h 5392617"/>
              <a:gd name="connsiteX506" fmla="*/ 5602139 w 9486104"/>
              <a:gd name="connsiteY506" fmla="*/ 4299257 h 5392617"/>
              <a:gd name="connsiteX507" fmla="*/ 5551670 w 9486104"/>
              <a:gd name="connsiteY507" fmla="*/ 4351005 h 5392617"/>
              <a:gd name="connsiteX508" fmla="*/ 5513800 w 9486104"/>
              <a:gd name="connsiteY508" fmla="*/ 4351005 h 5392617"/>
              <a:gd name="connsiteX509" fmla="*/ 5513800 w 9486104"/>
              <a:gd name="connsiteY509" fmla="*/ 4164839 h 5392617"/>
              <a:gd name="connsiteX510" fmla="*/ 5515995 w 9486104"/>
              <a:gd name="connsiteY510" fmla="*/ 4164839 h 5392617"/>
              <a:gd name="connsiteX511" fmla="*/ 5515995 w 9486104"/>
              <a:gd name="connsiteY511" fmla="*/ 4120986 h 5392617"/>
              <a:gd name="connsiteX512" fmla="*/ 5566465 w 9486104"/>
              <a:gd name="connsiteY512" fmla="*/ 4069242 h 5392617"/>
              <a:gd name="connsiteX513" fmla="*/ 4318096 w 9486104"/>
              <a:gd name="connsiteY513" fmla="*/ 4059827 h 5392617"/>
              <a:gd name="connsiteX514" fmla="*/ 4517495 w 9486104"/>
              <a:gd name="connsiteY514" fmla="*/ 4059827 h 5392617"/>
              <a:gd name="connsiteX515" fmla="*/ 4840131 w 9486104"/>
              <a:gd name="connsiteY515" fmla="*/ 4059827 h 5392617"/>
              <a:gd name="connsiteX516" fmla="*/ 4840131 w 9486104"/>
              <a:gd name="connsiteY516" fmla="*/ 4086974 h 5392617"/>
              <a:gd name="connsiteX517" fmla="*/ 4763152 w 9486104"/>
              <a:gd name="connsiteY517" fmla="*/ 4163953 h 5392617"/>
              <a:gd name="connsiteX518" fmla="*/ 4241118 w 9486104"/>
              <a:gd name="connsiteY518" fmla="*/ 4163953 h 5392617"/>
              <a:gd name="connsiteX519" fmla="*/ 4241118 w 9486104"/>
              <a:gd name="connsiteY519" fmla="*/ 4350116 h 5392617"/>
              <a:gd name="connsiteX520" fmla="*/ 4238924 w 9486104"/>
              <a:gd name="connsiteY520" fmla="*/ 4350116 h 5392617"/>
              <a:gd name="connsiteX521" fmla="*/ 4238924 w 9486104"/>
              <a:gd name="connsiteY521" fmla="*/ 4393966 h 5392617"/>
              <a:gd name="connsiteX522" fmla="*/ 4188455 w 9486104"/>
              <a:gd name="connsiteY522" fmla="*/ 4445706 h 5392617"/>
              <a:gd name="connsiteX523" fmla="*/ 4150584 w 9486104"/>
              <a:gd name="connsiteY523" fmla="*/ 4445706 h 5392617"/>
              <a:gd name="connsiteX524" fmla="*/ 4150584 w 9486104"/>
              <a:gd name="connsiteY524" fmla="*/ 4259543 h 5392617"/>
              <a:gd name="connsiteX525" fmla="*/ 4152779 w 9486104"/>
              <a:gd name="connsiteY525" fmla="*/ 4259543 h 5392617"/>
              <a:gd name="connsiteX526" fmla="*/ 4152779 w 9486104"/>
              <a:gd name="connsiteY526" fmla="*/ 4215694 h 5392617"/>
              <a:gd name="connsiteX527" fmla="*/ 4203248 w 9486104"/>
              <a:gd name="connsiteY527" fmla="*/ 4163953 h 5392617"/>
              <a:gd name="connsiteX528" fmla="*/ 4241117 w 9486104"/>
              <a:gd name="connsiteY528" fmla="*/ 4163953 h 5392617"/>
              <a:gd name="connsiteX529" fmla="*/ 4241117 w 9486104"/>
              <a:gd name="connsiteY529" fmla="*/ 4136806 h 5392617"/>
              <a:gd name="connsiteX530" fmla="*/ 4318096 w 9486104"/>
              <a:gd name="connsiteY530" fmla="*/ 4059827 h 5392617"/>
              <a:gd name="connsiteX531" fmla="*/ 7804666 w 9486104"/>
              <a:gd name="connsiteY531" fmla="*/ 4058254 h 5392617"/>
              <a:gd name="connsiteX532" fmla="*/ 8004066 w 9486104"/>
              <a:gd name="connsiteY532" fmla="*/ 4058254 h 5392617"/>
              <a:gd name="connsiteX533" fmla="*/ 8016382 w 9486104"/>
              <a:gd name="connsiteY533" fmla="*/ 4059173 h 5392617"/>
              <a:gd name="connsiteX534" fmla="*/ 8230541 w 9486104"/>
              <a:gd name="connsiteY534" fmla="*/ 4059173 h 5392617"/>
              <a:gd name="connsiteX535" fmla="*/ 8230541 w 9486104"/>
              <a:gd name="connsiteY535" fmla="*/ 4086322 h 5392617"/>
              <a:gd name="connsiteX536" fmla="*/ 8153562 w 9486104"/>
              <a:gd name="connsiteY536" fmla="*/ 4163297 h 5392617"/>
              <a:gd name="connsiteX537" fmla="*/ 7954163 w 9486104"/>
              <a:gd name="connsiteY537" fmla="*/ 4163297 h 5392617"/>
              <a:gd name="connsiteX538" fmla="*/ 7941846 w 9486104"/>
              <a:gd name="connsiteY538" fmla="*/ 4162379 h 5392617"/>
              <a:gd name="connsiteX539" fmla="*/ 7727688 w 9486104"/>
              <a:gd name="connsiteY539" fmla="*/ 4162379 h 5392617"/>
              <a:gd name="connsiteX540" fmla="*/ 7727688 w 9486104"/>
              <a:gd name="connsiteY540" fmla="*/ 4348541 h 5392617"/>
              <a:gd name="connsiteX541" fmla="*/ 7725494 w 9486104"/>
              <a:gd name="connsiteY541" fmla="*/ 4348541 h 5392617"/>
              <a:gd name="connsiteX542" fmla="*/ 7725494 w 9486104"/>
              <a:gd name="connsiteY542" fmla="*/ 4392391 h 5392617"/>
              <a:gd name="connsiteX543" fmla="*/ 7675025 w 9486104"/>
              <a:gd name="connsiteY543" fmla="*/ 4444133 h 5392617"/>
              <a:gd name="connsiteX544" fmla="*/ 7637155 w 9486104"/>
              <a:gd name="connsiteY544" fmla="*/ 4444133 h 5392617"/>
              <a:gd name="connsiteX545" fmla="*/ 7637155 w 9486104"/>
              <a:gd name="connsiteY545" fmla="*/ 4257968 h 5392617"/>
              <a:gd name="connsiteX546" fmla="*/ 7639349 w 9486104"/>
              <a:gd name="connsiteY546" fmla="*/ 4257968 h 5392617"/>
              <a:gd name="connsiteX547" fmla="*/ 7639349 w 9486104"/>
              <a:gd name="connsiteY547" fmla="*/ 4214121 h 5392617"/>
              <a:gd name="connsiteX548" fmla="*/ 7689819 w 9486104"/>
              <a:gd name="connsiteY548" fmla="*/ 4162378 h 5392617"/>
              <a:gd name="connsiteX549" fmla="*/ 7727688 w 9486104"/>
              <a:gd name="connsiteY549" fmla="*/ 4162378 h 5392617"/>
              <a:gd name="connsiteX550" fmla="*/ 7727688 w 9486104"/>
              <a:gd name="connsiteY550" fmla="*/ 4135233 h 5392617"/>
              <a:gd name="connsiteX551" fmla="*/ 7804666 w 9486104"/>
              <a:gd name="connsiteY551" fmla="*/ 4058254 h 5392617"/>
              <a:gd name="connsiteX552" fmla="*/ 7000237 w 9486104"/>
              <a:gd name="connsiteY552" fmla="*/ 3975918 h 5392617"/>
              <a:gd name="connsiteX553" fmla="*/ 7038106 w 9486104"/>
              <a:gd name="connsiteY553" fmla="*/ 3975918 h 5392617"/>
              <a:gd name="connsiteX554" fmla="*/ 7038106 w 9486104"/>
              <a:gd name="connsiteY554" fmla="*/ 4162080 h 5392617"/>
              <a:gd name="connsiteX555" fmla="*/ 7035912 w 9486104"/>
              <a:gd name="connsiteY555" fmla="*/ 4162080 h 5392617"/>
              <a:gd name="connsiteX556" fmla="*/ 7035912 w 9486104"/>
              <a:gd name="connsiteY556" fmla="*/ 4205929 h 5392617"/>
              <a:gd name="connsiteX557" fmla="*/ 6985443 w 9486104"/>
              <a:gd name="connsiteY557" fmla="*/ 4257668 h 5392617"/>
              <a:gd name="connsiteX558" fmla="*/ 6947573 w 9486104"/>
              <a:gd name="connsiteY558" fmla="*/ 4257668 h 5392617"/>
              <a:gd name="connsiteX559" fmla="*/ 6947573 w 9486104"/>
              <a:gd name="connsiteY559" fmla="*/ 4071508 h 5392617"/>
              <a:gd name="connsiteX560" fmla="*/ 6949767 w 9486104"/>
              <a:gd name="connsiteY560" fmla="*/ 4071508 h 5392617"/>
              <a:gd name="connsiteX561" fmla="*/ 6949767 w 9486104"/>
              <a:gd name="connsiteY561" fmla="*/ 4027660 h 5392617"/>
              <a:gd name="connsiteX562" fmla="*/ 7000237 w 9486104"/>
              <a:gd name="connsiteY562" fmla="*/ 3975918 h 5392617"/>
              <a:gd name="connsiteX563" fmla="*/ 9310994 w 9486104"/>
              <a:gd name="connsiteY563" fmla="*/ 3965882 h 5392617"/>
              <a:gd name="connsiteX564" fmla="*/ 9472174 w 9486104"/>
              <a:gd name="connsiteY564" fmla="*/ 3965882 h 5392617"/>
              <a:gd name="connsiteX565" fmla="*/ 9471809 w 9486104"/>
              <a:gd name="connsiteY565" fmla="*/ 4070004 h 5392617"/>
              <a:gd name="connsiteX566" fmla="*/ 9406482 w 9486104"/>
              <a:gd name="connsiteY566" fmla="*/ 4070004 h 5392617"/>
              <a:gd name="connsiteX567" fmla="*/ 9406482 w 9486104"/>
              <a:gd name="connsiteY567" fmla="*/ 4070287 h 5392617"/>
              <a:gd name="connsiteX568" fmla="*/ 9053126 w 9486104"/>
              <a:gd name="connsiteY568" fmla="*/ 4070287 h 5392617"/>
              <a:gd name="connsiteX569" fmla="*/ 9053126 w 9486104"/>
              <a:gd name="connsiteY569" fmla="*/ 4043142 h 5392617"/>
              <a:gd name="connsiteX570" fmla="*/ 9130104 w 9486104"/>
              <a:gd name="connsiteY570" fmla="*/ 3966163 h 5392617"/>
              <a:gd name="connsiteX571" fmla="*/ 9310994 w 9486104"/>
              <a:gd name="connsiteY571" fmla="*/ 3966163 h 5392617"/>
              <a:gd name="connsiteX572" fmla="*/ 5681311 w 9486104"/>
              <a:gd name="connsiteY572" fmla="*/ 3965123 h 5392617"/>
              <a:gd name="connsiteX573" fmla="*/ 5880711 w 9486104"/>
              <a:gd name="connsiteY573" fmla="*/ 3965123 h 5392617"/>
              <a:gd name="connsiteX574" fmla="*/ 5892390 w 9486104"/>
              <a:gd name="connsiteY574" fmla="*/ 3965969 h 5392617"/>
              <a:gd name="connsiteX575" fmla="*/ 5892390 w 9486104"/>
              <a:gd name="connsiteY575" fmla="*/ 3965123 h 5392617"/>
              <a:gd name="connsiteX576" fmla="*/ 6245746 w 9486104"/>
              <a:gd name="connsiteY576" fmla="*/ 3965123 h 5392617"/>
              <a:gd name="connsiteX577" fmla="*/ 6245746 w 9486104"/>
              <a:gd name="connsiteY577" fmla="*/ 3992268 h 5392617"/>
              <a:gd name="connsiteX578" fmla="*/ 6168768 w 9486104"/>
              <a:gd name="connsiteY578" fmla="*/ 4069242 h 5392617"/>
              <a:gd name="connsiteX579" fmla="*/ 5969368 w 9486104"/>
              <a:gd name="connsiteY579" fmla="*/ 4069242 h 5392617"/>
              <a:gd name="connsiteX580" fmla="*/ 5957689 w 9486104"/>
              <a:gd name="connsiteY580" fmla="*/ 4068396 h 5392617"/>
              <a:gd name="connsiteX581" fmla="*/ 5957689 w 9486104"/>
              <a:gd name="connsiteY581" fmla="*/ 4069242 h 5392617"/>
              <a:gd name="connsiteX582" fmla="*/ 5604334 w 9486104"/>
              <a:gd name="connsiteY582" fmla="*/ 4069242 h 5392617"/>
              <a:gd name="connsiteX583" fmla="*/ 5604334 w 9486104"/>
              <a:gd name="connsiteY583" fmla="*/ 4042099 h 5392617"/>
              <a:gd name="connsiteX584" fmla="*/ 5681311 w 9486104"/>
              <a:gd name="connsiteY584" fmla="*/ 3965123 h 5392617"/>
              <a:gd name="connsiteX585" fmla="*/ 2176018 w 9486104"/>
              <a:gd name="connsiteY585" fmla="*/ 3963494 h 5392617"/>
              <a:gd name="connsiteX586" fmla="*/ 2213888 w 9486104"/>
              <a:gd name="connsiteY586" fmla="*/ 3963494 h 5392617"/>
              <a:gd name="connsiteX587" fmla="*/ 2213888 w 9486104"/>
              <a:gd name="connsiteY587" fmla="*/ 4149657 h 5392617"/>
              <a:gd name="connsiteX588" fmla="*/ 2211693 w 9486104"/>
              <a:gd name="connsiteY588" fmla="*/ 4149657 h 5392617"/>
              <a:gd name="connsiteX589" fmla="*/ 2211693 w 9486104"/>
              <a:gd name="connsiteY589" fmla="*/ 4193507 h 5392617"/>
              <a:gd name="connsiteX590" fmla="*/ 2161225 w 9486104"/>
              <a:gd name="connsiteY590" fmla="*/ 4245247 h 5392617"/>
              <a:gd name="connsiteX591" fmla="*/ 2123355 w 9486104"/>
              <a:gd name="connsiteY591" fmla="*/ 4245247 h 5392617"/>
              <a:gd name="connsiteX592" fmla="*/ 2123355 w 9486104"/>
              <a:gd name="connsiteY592" fmla="*/ 4059088 h 5392617"/>
              <a:gd name="connsiteX593" fmla="*/ 2125548 w 9486104"/>
              <a:gd name="connsiteY593" fmla="*/ 4059088 h 5392617"/>
              <a:gd name="connsiteX594" fmla="*/ 2125548 w 9486104"/>
              <a:gd name="connsiteY594" fmla="*/ 4015236 h 5392617"/>
              <a:gd name="connsiteX595" fmla="*/ 2176018 w 9486104"/>
              <a:gd name="connsiteY595" fmla="*/ 3963494 h 5392617"/>
              <a:gd name="connsiteX596" fmla="*/ 2290866 w 9486104"/>
              <a:gd name="connsiteY596" fmla="*/ 3859370 h 5392617"/>
              <a:gd name="connsiteX597" fmla="*/ 2490265 w 9486104"/>
              <a:gd name="connsiteY597" fmla="*/ 3859370 h 5392617"/>
              <a:gd name="connsiteX598" fmla="*/ 2502582 w 9486104"/>
              <a:gd name="connsiteY598" fmla="*/ 3860289 h 5392617"/>
              <a:gd name="connsiteX599" fmla="*/ 2716740 w 9486104"/>
              <a:gd name="connsiteY599" fmla="*/ 3860289 h 5392617"/>
              <a:gd name="connsiteX600" fmla="*/ 2716740 w 9486104"/>
              <a:gd name="connsiteY600" fmla="*/ 3887435 h 5392617"/>
              <a:gd name="connsiteX601" fmla="*/ 2639762 w 9486104"/>
              <a:gd name="connsiteY601" fmla="*/ 3964414 h 5392617"/>
              <a:gd name="connsiteX602" fmla="*/ 2440362 w 9486104"/>
              <a:gd name="connsiteY602" fmla="*/ 3964414 h 5392617"/>
              <a:gd name="connsiteX603" fmla="*/ 2428046 w 9486104"/>
              <a:gd name="connsiteY603" fmla="*/ 3963494 h 5392617"/>
              <a:gd name="connsiteX604" fmla="*/ 2213888 w 9486104"/>
              <a:gd name="connsiteY604" fmla="*/ 3963494 h 5392617"/>
              <a:gd name="connsiteX605" fmla="*/ 2213888 w 9486104"/>
              <a:gd name="connsiteY605" fmla="*/ 3936350 h 5392617"/>
              <a:gd name="connsiteX606" fmla="*/ 2290866 w 9486104"/>
              <a:gd name="connsiteY606" fmla="*/ 3859370 h 5392617"/>
              <a:gd name="connsiteX607" fmla="*/ 4892794 w 9486104"/>
              <a:gd name="connsiteY607" fmla="*/ 3778070 h 5392617"/>
              <a:gd name="connsiteX608" fmla="*/ 4930663 w 9486104"/>
              <a:gd name="connsiteY608" fmla="*/ 3778070 h 5392617"/>
              <a:gd name="connsiteX609" fmla="*/ 4930663 w 9486104"/>
              <a:gd name="connsiteY609" fmla="*/ 3964232 h 5392617"/>
              <a:gd name="connsiteX610" fmla="*/ 4928470 w 9486104"/>
              <a:gd name="connsiteY610" fmla="*/ 3964232 h 5392617"/>
              <a:gd name="connsiteX611" fmla="*/ 4928470 w 9486104"/>
              <a:gd name="connsiteY611" fmla="*/ 4008085 h 5392617"/>
              <a:gd name="connsiteX612" fmla="*/ 4878000 w 9486104"/>
              <a:gd name="connsiteY612" fmla="*/ 4059827 h 5392617"/>
              <a:gd name="connsiteX613" fmla="*/ 4840131 w 9486104"/>
              <a:gd name="connsiteY613" fmla="*/ 4059827 h 5392617"/>
              <a:gd name="connsiteX614" fmla="*/ 4840131 w 9486104"/>
              <a:gd name="connsiteY614" fmla="*/ 3873664 h 5392617"/>
              <a:gd name="connsiteX615" fmla="*/ 4842324 w 9486104"/>
              <a:gd name="connsiteY615" fmla="*/ 3873664 h 5392617"/>
              <a:gd name="connsiteX616" fmla="*/ 4842324 w 9486104"/>
              <a:gd name="connsiteY616" fmla="*/ 3829814 h 5392617"/>
              <a:gd name="connsiteX617" fmla="*/ 4892794 w 9486104"/>
              <a:gd name="connsiteY617" fmla="*/ 3778070 h 5392617"/>
              <a:gd name="connsiteX618" fmla="*/ 8283240 w 9486104"/>
              <a:gd name="connsiteY618" fmla="*/ 3777450 h 5392617"/>
              <a:gd name="connsiteX619" fmla="*/ 8321109 w 9486104"/>
              <a:gd name="connsiteY619" fmla="*/ 3777450 h 5392617"/>
              <a:gd name="connsiteX620" fmla="*/ 8321109 w 9486104"/>
              <a:gd name="connsiteY620" fmla="*/ 3963615 h 5392617"/>
              <a:gd name="connsiteX621" fmla="*/ 8318915 w 9486104"/>
              <a:gd name="connsiteY621" fmla="*/ 3963615 h 5392617"/>
              <a:gd name="connsiteX622" fmla="*/ 8318915 w 9486104"/>
              <a:gd name="connsiteY622" fmla="*/ 4007467 h 5392617"/>
              <a:gd name="connsiteX623" fmla="*/ 8268446 w 9486104"/>
              <a:gd name="connsiteY623" fmla="*/ 4059209 h 5392617"/>
              <a:gd name="connsiteX624" fmla="*/ 8230576 w 9486104"/>
              <a:gd name="connsiteY624" fmla="*/ 4059209 h 5392617"/>
              <a:gd name="connsiteX625" fmla="*/ 8230576 w 9486104"/>
              <a:gd name="connsiteY625" fmla="*/ 3873046 h 5392617"/>
              <a:gd name="connsiteX626" fmla="*/ 8232771 w 9486104"/>
              <a:gd name="connsiteY626" fmla="*/ 3873046 h 5392617"/>
              <a:gd name="connsiteX627" fmla="*/ 8232771 w 9486104"/>
              <a:gd name="connsiteY627" fmla="*/ 3829196 h 5392617"/>
              <a:gd name="connsiteX628" fmla="*/ 8283240 w 9486104"/>
              <a:gd name="connsiteY628" fmla="*/ 3777450 h 5392617"/>
              <a:gd name="connsiteX629" fmla="*/ 3797194 w 9486104"/>
              <a:gd name="connsiteY629" fmla="*/ 3766992 h 5392617"/>
              <a:gd name="connsiteX630" fmla="*/ 4150549 w 9486104"/>
              <a:gd name="connsiteY630" fmla="*/ 3766992 h 5392617"/>
              <a:gd name="connsiteX631" fmla="*/ 4150549 w 9486104"/>
              <a:gd name="connsiteY631" fmla="*/ 3794137 h 5392617"/>
              <a:gd name="connsiteX632" fmla="*/ 4073570 w 9486104"/>
              <a:gd name="connsiteY632" fmla="*/ 3871116 h 5392617"/>
              <a:gd name="connsiteX633" fmla="*/ 3892681 w 9486104"/>
              <a:gd name="connsiteY633" fmla="*/ 3871116 h 5392617"/>
              <a:gd name="connsiteX634" fmla="*/ 3892681 w 9486104"/>
              <a:gd name="connsiteY634" fmla="*/ 3871400 h 5392617"/>
              <a:gd name="connsiteX635" fmla="*/ 3539325 w 9486104"/>
              <a:gd name="connsiteY635" fmla="*/ 3871400 h 5392617"/>
              <a:gd name="connsiteX636" fmla="*/ 3539325 w 9486104"/>
              <a:gd name="connsiteY636" fmla="*/ 4057560 h 5392617"/>
              <a:gd name="connsiteX637" fmla="*/ 3537132 w 9486104"/>
              <a:gd name="connsiteY637" fmla="*/ 4057560 h 5392617"/>
              <a:gd name="connsiteX638" fmla="*/ 3537132 w 9486104"/>
              <a:gd name="connsiteY638" fmla="*/ 4101412 h 5392617"/>
              <a:gd name="connsiteX639" fmla="*/ 3486661 w 9486104"/>
              <a:gd name="connsiteY639" fmla="*/ 4153154 h 5392617"/>
              <a:gd name="connsiteX640" fmla="*/ 3448792 w 9486104"/>
              <a:gd name="connsiteY640" fmla="*/ 4153154 h 5392617"/>
              <a:gd name="connsiteX641" fmla="*/ 3448792 w 9486104"/>
              <a:gd name="connsiteY641" fmla="*/ 3966991 h 5392617"/>
              <a:gd name="connsiteX642" fmla="*/ 3450987 w 9486104"/>
              <a:gd name="connsiteY642" fmla="*/ 3966991 h 5392617"/>
              <a:gd name="connsiteX643" fmla="*/ 3450987 w 9486104"/>
              <a:gd name="connsiteY643" fmla="*/ 3923141 h 5392617"/>
              <a:gd name="connsiteX644" fmla="*/ 3501457 w 9486104"/>
              <a:gd name="connsiteY644" fmla="*/ 3871397 h 5392617"/>
              <a:gd name="connsiteX645" fmla="*/ 3539325 w 9486104"/>
              <a:gd name="connsiteY645" fmla="*/ 3871397 h 5392617"/>
              <a:gd name="connsiteX646" fmla="*/ 3539325 w 9486104"/>
              <a:gd name="connsiteY646" fmla="*/ 3844253 h 5392617"/>
              <a:gd name="connsiteX647" fmla="*/ 3616303 w 9486104"/>
              <a:gd name="connsiteY647" fmla="*/ 3767276 h 5392617"/>
              <a:gd name="connsiteX648" fmla="*/ 3797194 w 9486104"/>
              <a:gd name="connsiteY648" fmla="*/ 3767276 h 5392617"/>
              <a:gd name="connsiteX649" fmla="*/ 6298445 w 9486104"/>
              <a:gd name="connsiteY649" fmla="*/ 3683402 h 5392617"/>
              <a:gd name="connsiteX650" fmla="*/ 6336314 w 9486104"/>
              <a:gd name="connsiteY650" fmla="*/ 3683402 h 5392617"/>
              <a:gd name="connsiteX651" fmla="*/ 6336314 w 9486104"/>
              <a:gd name="connsiteY651" fmla="*/ 3869564 h 5392617"/>
              <a:gd name="connsiteX652" fmla="*/ 6334120 w 9486104"/>
              <a:gd name="connsiteY652" fmla="*/ 3869564 h 5392617"/>
              <a:gd name="connsiteX653" fmla="*/ 6334120 w 9486104"/>
              <a:gd name="connsiteY653" fmla="*/ 3913412 h 5392617"/>
              <a:gd name="connsiteX654" fmla="*/ 6283651 w 9486104"/>
              <a:gd name="connsiteY654" fmla="*/ 3965158 h 5392617"/>
              <a:gd name="connsiteX655" fmla="*/ 6245781 w 9486104"/>
              <a:gd name="connsiteY655" fmla="*/ 3965158 h 5392617"/>
              <a:gd name="connsiteX656" fmla="*/ 6245781 w 9486104"/>
              <a:gd name="connsiteY656" fmla="*/ 3778990 h 5392617"/>
              <a:gd name="connsiteX657" fmla="*/ 6247975 w 9486104"/>
              <a:gd name="connsiteY657" fmla="*/ 3778990 h 5392617"/>
              <a:gd name="connsiteX658" fmla="*/ 6247975 w 9486104"/>
              <a:gd name="connsiteY658" fmla="*/ 3735142 h 5392617"/>
              <a:gd name="connsiteX659" fmla="*/ 6298445 w 9486104"/>
              <a:gd name="connsiteY659" fmla="*/ 3683402 h 5392617"/>
              <a:gd name="connsiteX660" fmla="*/ 8398123 w 9486104"/>
              <a:gd name="connsiteY660" fmla="*/ 3673295 h 5392617"/>
              <a:gd name="connsiteX661" fmla="*/ 8597523 w 9486104"/>
              <a:gd name="connsiteY661" fmla="*/ 3673295 h 5392617"/>
              <a:gd name="connsiteX662" fmla="*/ 8609202 w 9486104"/>
              <a:gd name="connsiteY662" fmla="*/ 3674144 h 5392617"/>
              <a:gd name="connsiteX663" fmla="*/ 8609202 w 9486104"/>
              <a:gd name="connsiteY663" fmla="*/ 3673295 h 5392617"/>
              <a:gd name="connsiteX664" fmla="*/ 8962558 w 9486104"/>
              <a:gd name="connsiteY664" fmla="*/ 3673295 h 5392617"/>
              <a:gd name="connsiteX665" fmla="*/ 8962558 w 9486104"/>
              <a:gd name="connsiteY665" fmla="*/ 3700440 h 5392617"/>
              <a:gd name="connsiteX666" fmla="*/ 8885580 w 9486104"/>
              <a:gd name="connsiteY666" fmla="*/ 3777416 h 5392617"/>
              <a:gd name="connsiteX667" fmla="*/ 8686180 w 9486104"/>
              <a:gd name="connsiteY667" fmla="*/ 3777416 h 5392617"/>
              <a:gd name="connsiteX668" fmla="*/ 8674501 w 9486104"/>
              <a:gd name="connsiteY668" fmla="*/ 3776566 h 5392617"/>
              <a:gd name="connsiteX669" fmla="*/ 8674501 w 9486104"/>
              <a:gd name="connsiteY669" fmla="*/ 3777416 h 5392617"/>
              <a:gd name="connsiteX670" fmla="*/ 8321145 w 9486104"/>
              <a:gd name="connsiteY670" fmla="*/ 3777416 h 5392617"/>
              <a:gd name="connsiteX671" fmla="*/ 8321145 w 9486104"/>
              <a:gd name="connsiteY671" fmla="*/ 3750271 h 5392617"/>
              <a:gd name="connsiteX672" fmla="*/ 8398123 w 9486104"/>
              <a:gd name="connsiteY672" fmla="*/ 3673295 h 5392617"/>
              <a:gd name="connsiteX673" fmla="*/ 5160409 w 9486104"/>
              <a:gd name="connsiteY673" fmla="*/ 3672287 h 5392617"/>
              <a:gd name="connsiteX674" fmla="*/ 5513765 w 9486104"/>
              <a:gd name="connsiteY674" fmla="*/ 3672287 h 5392617"/>
              <a:gd name="connsiteX675" fmla="*/ 5513765 w 9486104"/>
              <a:gd name="connsiteY675" fmla="*/ 3699432 h 5392617"/>
              <a:gd name="connsiteX676" fmla="*/ 5436788 w 9486104"/>
              <a:gd name="connsiteY676" fmla="*/ 3776406 h 5392617"/>
              <a:gd name="connsiteX677" fmla="*/ 5284055 w 9486104"/>
              <a:gd name="connsiteY677" fmla="*/ 3776406 h 5392617"/>
              <a:gd name="connsiteX678" fmla="*/ 5284055 w 9486104"/>
              <a:gd name="connsiteY678" fmla="*/ 3778070 h 5392617"/>
              <a:gd name="connsiteX679" fmla="*/ 4930699 w 9486104"/>
              <a:gd name="connsiteY679" fmla="*/ 3778070 h 5392617"/>
              <a:gd name="connsiteX680" fmla="*/ 4930699 w 9486104"/>
              <a:gd name="connsiteY680" fmla="*/ 3750926 h 5392617"/>
              <a:gd name="connsiteX681" fmla="*/ 5007677 w 9486104"/>
              <a:gd name="connsiteY681" fmla="*/ 3673945 h 5392617"/>
              <a:gd name="connsiteX682" fmla="*/ 5160409 w 9486104"/>
              <a:gd name="connsiteY682" fmla="*/ 3673945 h 5392617"/>
              <a:gd name="connsiteX683" fmla="*/ 7689819 w 9486104"/>
              <a:gd name="connsiteY683" fmla="*/ 3590077 h 5392617"/>
              <a:gd name="connsiteX684" fmla="*/ 7727688 w 9486104"/>
              <a:gd name="connsiteY684" fmla="*/ 3590077 h 5392617"/>
              <a:gd name="connsiteX685" fmla="*/ 7727688 w 9486104"/>
              <a:gd name="connsiteY685" fmla="*/ 3776231 h 5392617"/>
              <a:gd name="connsiteX686" fmla="*/ 7725494 w 9486104"/>
              <a:gd name="connsiteY686" fmla="*/ 3776231 h 5392617"/>
              <a:gd name="connsiteX687" fmla="*/ 7725494 w 9486104"/>
              <a:gd name="connsiteY687" fmla="*/ 3820082 h 5392617"/>
              <a:gd name="connsiteX688" fmla="*/ 7675025 w 9486104"/>
              <a:gd name="connsiteY688" fmla="*/ 3871825 h 5392617"/>
              <a:gd name="connsiteX689" fmla="*/ 7637155 w 9486104"/>
              <a:gd name="connsiteY689" fmla="*/ 3871825 h 5392617"/>
              <a:gd name="connsiteX690" fmla="*/ 7637155 w 9486104"/>
              <a:gd name="connsiteY690" fmla="*/ 3898938 h 5392617"/>
              <a:gd name="connsiteX691" fmla="*/ 7560177 w 9486104"/>
              <a:gd name="connsiteY691" fmla="*/ 3975918 h 5392617"/>
              <a:gd name="connsiteX692" fmla="*/ 7038142 w 9486104"/>
              <a:gd name="connsiteY692" fmla="*/ 3975918 h 5392617"/>
              <a:gd name="connsiteX693" fmla="*/ 7038142 w 9486104"/>
              <a:gd name="connsiteY693" fmla="*/ 3948772 h 5392617"/>
              <a:gd name="connsiteX694" fmla="*/ 7115120 w 9486104"/>
              <a:gd name="connsiteY694" fmla="*/ 3871793 h 5392617"/>
              <a:gd name="connsiteX695" fmla="*/ 7314520 w 9486104"/>
              <a:gd name="connsiteY695" fmla="*/ 3871793 h 5392617"/>
              <a:gd name="connsiteX696" fmla="*/ 7637155 w 9486104"/>
              <a:gd name="connsiteY696" fmla="*/ 3871793 h 5392617"/>
              <a:gd name="connsiteX697" fmla="*/ 7637155 w 9486104"/>
              <a:gd name="connsiteY697" fmla="*/ 3685666 h 5392617"/>
              <a:gd name="connsiteX698" fmla="*/ 7639349 w 9486104"/>
              <a:gd name="connsiteY698" fmla="*/ 3685666 h 5392617"/>
              <a:gd name="connsiteX699" fmla="*/ 7639349 w 9486104"/>
              <a:gd name="connsiteY699" fmla="*/ 3641813 h 5392617"/>
              <a:gd name="connsiteX700" fmla="*/ 7689819 w 9486104"/>
              <a:gd name="connsiteY700" fmla="*/ 3590077 h 5392617"/>
              <a:gd name="connsiteX701" fmla="*/ 6594182 w 9486104"/>
              <a:gd name="connsiteY701" fmla="*/ 3578960 h 5392617"/>
              <a:gd name="connsiteX702" fmla="*/ 6947537 w 9486104"/>
              <a:gd name="connsiteY702" fmla="*/ 3578960 h 5392617"/>
              <a:gd name="connsiteX703" fmla="*/ 6947537 w 9486104"/>
              <a:gd name="connsiteY703" fmla="*/ 3606105 h 5392617"/>
              <a:gd name="connsiteX704" fmla="*/ 6870559 w 9486104"/>
              <a:gd name="connsiteY704" fmla="*/ 3683082 h 5392617"/>
              <a:gd name="connsiteX705" fmla="*/ 6689670 w 9486104"/>
              <a:gd name="connsiteY705" fmla="*/ 3683082 h 5392617"/>
              <a:gd name="connsiteX706" fmla="*/ 6689670 w 9486104"/>
              <a:gd name="connsiteY706" fmla="*/ 3683367 h 5392617"/>
              <a:gd name="connsiteX707" fmla="*/ 6336314 w 9486104"/>
              <a:gd name="connsiteY707" fmla="*/ 3683367 h 5392617"/>
              <a:gd name="connsiteX708" fmla="*/ 6336314 w 9486104"/>
              <a:gd name="connsiteY708" fmla="*/ 3656221 h 5392617"/>
              <a:gd name="connsiteX709" fmla="*/ 6413292 w 9486104"/>
              <a:gd name="connsiteY709" fmla="*/ 3579248 h 5392617"/>
              <a:gd name="connsiteX710" fmla="*/ 6594182 w 9486104"/>
              <a:gd name="connsiteY710" fmla="*/ 3579248 h 5392617"/>
              <a:gd name="connsiteX711" fmla="*/ 2769439 w 9486104"/>
              <a:gd name="connsiteY711" fmla="*/ 3578563 h 5392617"/>
              <a:gd name="connsiteX712" fmla="*/ 2807309 w 9486104"/>
              <a:gd name="connsiteY712" fmla="*/ 3578563 h 5392617"/>
              <a:gd name="connsiteX713" fmla="*/ 2807309 w 9486104"/>
              <a:gd name="connsiteY713" fmla="*/ 3764726 h 5392617"/>
              <a:gd name="connsiteX714" fmla="*/ 2805114 w 9486104"/>
              <a:gd name="connsiteY714" fmla="*/ 3764726 h 5392617"/>
              <a:gd name="connsiteX715" fmla="*/ 2805114 w 9486104"/>
              <a:gd name="connsiteY715" fmla="*/ 3808577 h 5392617"/>
              <a:gd name="connsiteX716" fmla="*/ 2754645 w 9486104"/>
              <a:gd name="connsiteY716" fmla="*/ 3860319 h 5392617"/>
              <a:gd name="connsiteX717" fmla="*/ 2716776 w 9486104"/>
              <a:gd name="connsiteY717" fmla="*/ 3860319 h 5392617"/>
              <a:gd name="connsiteX718" fmla="*/ 2716776 w 9486104"/>
              <a:gd name="connsiteY718" fmla="*/ 3674156 h 5392617"/>
              <a:gd name="connsiteX719" fmla="*/ 2718970 w 9486104"/>
              <a:gd name="connsiteY719" fmla="*/ 3674156 h 5392617"/>
              <a:gd name="connsiteX720" fmla="*/ 2718970 w 9486104"/>
              <a:gd name="connsiteY720" fmla="*/ 3630306 h 5392617"/>
              <a:gd name="connsiteX721" fmla="*/ 2769439 w 9486104"/>
              <a:gd name="connsiteY721" fmla="*/ 3578563 h 5392617"/>
              <a:gd name="connsiteX722" fmla="*/ 7804666 w 9486104"/>
              <a:gd name="connsiteY722" fmla="*/ 3485945 h 5392617"/>
              <a:gd name="connsiteX723" fmla="*/ 8004066 w 9486104"/>
              <a:gd name="connsiteY723" fmla="*/ 3485945 h 5392617"/>
              <a:gd name="connsiteX724" fmla="*/ 8016382 w 9486104"/>
              <a:gd name="connsiteY724" fmla="*/ 3486864 h 5392617"/>
              <a:gd name="connsiteX725" fmla="*/ 8230541 w 9486104"/>
              <a:gd name="connsiteY725" fmla="*/ 3486864 h 5392617"/>
              <a:gd name="connsiteX726" fmla="*/ 8230541 w 9486104"/>
              <a:gd name="connsiteY726" fmla="*/ 3514008 h 5392617"/>
              <a:gd name="connsiteX727" fmla="*/ 8153562 w 9486104"/>
              <a:gd name="connsiteY727" fmla="*/ 3590995 h 5392617"/>
              <a:gd name="connsiteX728" fmla="*/ 7954163 w 9486104"/>
              <a:gd name="connsiteY728" fmla="*/ 3590995 h 5392617"/>
              <a:gd name="connsiteX729" fmla="*/ 7941846 w 9486104"/>
              <a:gd name="connsiteY729" fmla="*/ 3590077 h 5392617"/>
              <a:gd name="connsiteX730" fmla="*/ 7727688 w 9486104"/>
              <a:gd name="connsiteY730" fmla="*/ 3590077 h 5392617"/>
              <a:gd name="connsiteX731" fmla="*/ 7727688 w 9486104"/>
              <a:gd name="connsiteY731" fmla="*/ 3562927 h 5392617"/>
              <a:gd name="connsiteX732" fmla="*/ 7804666 w 9486104"/>
              <a:gd name="connsiteY732" fmla="*/ 3485945 h 5392617"/>
              <a:gd name="connsiteX733" fmla="*/ 2884323 w 9486104"/>
              <a:gd name="connsiteY733" fmla="*/ 3474404 h 5392617"/>
              <a:gd name="connsiteX734" fmla="*/ 3083722 w 9486104"/>
              <a:gd name="connsiteY734" fmla="*/ 3474404 h 5392617"/>
              <a:gd name="connsiteX735" fmla="*/ 3095401 w 9486104"/>
              <a:gd name="connsiteY735" fmla="*/ 3475253 h 5392617"/>
              <a:gd name="connsiteX736" fmla="*/ 3095401 w 9486104"/>
              <a:gd name="connsiteY736" fmla="*/ 3474404 h 5392617"/>
              <a:gd name="connsiteX737" fmla="*/ 3448758 w 9486104"/>
              <a:gd name="connsiteY737" fmla="*/ 3474404 h 5392617"/>
              <a:gd name="connsiteX738" fmla="*/ 3448758 w 9486104"/>
              <a:gd name="connsiteY738" fmla="*/ 3501549 h 5392617"/>
              <a:gd name="connsiteX739" fmla="*/ 3371779 w 9486104"/>
              <a:gd name="connsiteY739" fmla="*/ 3578528 h 5392617"/>
              <a:gd name="connsiteX740" fmla="*/ 3172380 w 9486104"/>
              <a:gd name="connsiteY740" fmla="*/ 3578528 h 5392617"/>
              <a:gd name="connsiteX741" fmla="*/ 3160701 w 9486104"/>
              <a:gd name="connsiteY741" fmla="*/ 3577678 h 5392617"/>
              <a:gd name="connsiteX742" fmla="*/ 3160701 w 9486104"/>
              <a:gd name="connsiteY742" fmla="*/ 3578528 h 5392617"/>
              <a:gd name="connsiteX743" fmla="*/ 2807344 w 9486104"/>
              <a:gd name="connsiteY743" fmla="*/ 3578528 h 5392617"/>
              <a:gd name="connsiteX744" fmla="*/ 2807344 w 9486104"/>
              <a:gd name="connsiteY744" fmla="*/ 3551382 h 5392617"/>
              <a:gd name="connsiteX745" fmla="*/ 2884323 w 9486104"/>
              <a:gd name="connsiteY745" fmla="*/ 3474404 h 5392617"/>
              <a:gd name="connsiteX746" fmla="*/ 9015257 w 9486104"/>
              <a:gd name="connsiteY746" fmla="*/ 3391577 h 5392617"/>
              <a:gd name="connsiteX747" fmla="*/ 9053126 w 9486104"/>
              <a:gd name="connsiteY747" fmla="*/ 3391577 h 5392617"/>
              <a:gd name="connsiteX748" fmla="*/ 9053126 w 9486104"/>
              <a:gd name="connsiteY748" fmla="*/ 3577743 h 5392617"/>
              <a:gd name="connsiteX749" fmla="*/ 9050932 w 9486104"/>
              <a:gd name="connsiteY749" fmla="*/ 3577743 h 5392617"/>
              <a:gd name="connsiteX750" fmla="*/ 9050932 w 9486104"/>
              <a:gd name="connsiteY750" fmla="*/ 3621589 h 5392617"/>
              <a:gd name="connsiteX751" fmla="*/ 9000462 w 9486104"/>
              <a:gd name="connsiteY751" fmla="*/ 3673332 h 5392617"/>
              <a:gd name="connsiteX752" fmla="*/ 8962593 w 9486104"/>
              <a:gd name="connsiteY752" fmla="*/ 3673332 h 5392617"/>
              <a:gd name="connsiteX753" fmla="*/ 8962593 w 9486104"/>
              <a:gd name="connsiteY753" fmla="*/ 3487169 h 5392617"/>
              <a:gd name="connsiteX754" fmla="*/ 8964787 w 9486104"/>
              <a:gd name="connsiteY754" fmla="*/ 3487169 h 5392617"/>
              <a:gd name="connsiteX755" fmla="*/ 8964787 w 9486104"/>
              <a:gd name="connsiteY755" fmla="*/ 3443318 h 5392617"/>
              <a:gd name="connsiteX756" fmla="*/ 9015257 w 9486104"/>
              <a:gd name="connsiteY756" fmla="*/ 3391577 h 5392617"/>
              <a:gd name="connsiteX757" fmla="*/ 5566465 w 9486104"/>
              <a:gd name="connsiteY757" fmla="*/ 3390533 h 5392617"/>
              <a:gd name="connsiteX758" fmla="*/ 5604334 w 9486104"/>
              <a:gd name="connsiteY758" fmla="*/ 3390533 h 5392617"/>
              <a:gd name="connsiteX759" fmla="*/ 5604334 w 9486104"/>
              <a:gd name="connsiteY759" fmla="*/ 3576696 h 5392617"/>
              <a:gd name="connsiteX760" fmla="*/ 5602139 w 9486104"/>
              <a:gd name="connsiteY760" fmla="*/ 3576696 h 5392617"/>
              <a:gd name="connsiteX761" fmla="*/ 5602139 w 9486104"/>
              <a:gd name="connsiteY761" fmla="*/ 3620545 h 5392617"/>
              <a:gd name="connsiteX762" fmla="*/ 5551670 w 9486104"/>
              <a:gd name="connsiteY762" fmla="*/ 3672287 h 5392617"/>
              <a:gd name="connsiteX763" fmla="*/ 5513800 w 9486104"/>
              <a:gd name="connsiteY763" fmla="*/ 3672287 h 5392617"/>
              <a:gd name="connsiteX764" fmla="*/ 5513800 w 9486104"/>
              <a:gd name="connsiteY764" fmla="*/ 3486125 h 5392617"/>
              <a:gd name="connsiteX765" fmla="*/ 5515995 w 9486104"/>
              <a:gd name="connsiteY765" fmla="*/ 3486125 h 5392617"/>
              <a:gd name="connsiteX766" fmla="*/ 5515995 w 9486104"/>
              <a:gd name="connsiteY766" fmla="*/ 3442273 h 5392617"/>
              <a:gd name="connsiteX767" fmla="*/ 5566465 w 9486104"/>
              <a:gd name="connsiteY767" fmla="*/ 3390533 h 5392617"/>
              <a:gd name="connsiteX768" fmla="*/ 4318096 w 9486104"/>
              <a:gd name="connsiteY768" fmla="*/ 3381112 h 5392617"/>
              <a:gd name="connsiteX769" fmla="*/ 4517495 w 9486104"/>
              <a:gd name="connsiteY769" fmla="*/ 3381112 h 5392617"/>
              <a:gd name="connsiteX770" fmla="*/ 4840131 w 9486104"/>
              <a:gd name="connsiteY770" fmla="*/ 3381112 h 5392617"/>
              <a:gd name="connsiteX771" fmla="*/ 4840131 w 9486104"/>
              <a:gd name="connsiteY771" fmla="*/ 3408257 h 5392617"/>
              <a:gd name="connsiteX772" fmla="*/ 4763152 w 9486104"/>
              <a:gd name="connsiteY772" fmla="*/ 3485236 h 5392617"/>
              <a:gd name="connsiteX773" fmla="*/ 4241118 w 9486104"/>
              <a:gd name="connsiteY773" fmla="*/ 3485236 h 5392617"/>
              <a:gd name="connsiteX774" fmla="*/ 4241118 w 9486104"/>
              <a:gd name="connsiteY774" fmla="*/ 3671398 h 5392617"/>
              <a:gd name="connsiteX775" fmla="*/ 4238924 w 9486104"/>
              <a:gd name="connsiteY775" fmla="*/ 3671398 h 5392617"/>
              <a:gd name="connsiteX776" fmla="*/ 4238924 w 9486104"/>
              <a:gd name="connsiteY776" fmla="*/ 3715248 h 5392617"/>
              <a:gd name="connsiteX777" fmla="*/ 4188455 w 9486104"/>
              <a:gd name="connsiteY777" fmla="*/ 3766992 h 5392617"/>
              <a:gd name="connsiteX778" fmla="*/ 4150584 w 9486104"/>
              <a:gd name="connsiteY778" fmla="*/ 3766992 h 5392617"/>
              <a:gd name="connsiteX779" fmla="*/ 4150584 w 9486104"/>
              <a:gd name="connsiteY779" fmla="*/ 3580829 h 5392617"/>
              <a:gd name="connsiteX780" fmla="*/ 4152779 w 9486104"/>
              <a:gd name="connsiteY780" fmla="*/ 3580829 h 5392617"/>
              <a:gd name="connsiteX781" fmla="*/ 4152779 w 9486104"/>
              <a:gd name="connsiteY781" fmla="*/ 3536981 h 5392617"/>
              <a:gd name="connsiteX782" fmla="*/ 4203248 w 9486104"/>
              <a:gd name="connsiteY782" fmla="*/ 3485236 h 5392617"/>
              <a:gd name="connsiteX783" fmla="*/ 4241117 w 9486104"/>
              <a:gd name="connsiteY783" fmla="*/ 3485236 h 5392617"/>
              <a:gd name="connsiteX784" fmla="*/ 4241117 w 9486104"/>
              <a:gd name="connsiteY784" fmla="*/ 3458092 h 5392617"/>
              <a:gd name="connsiteX785" fmla="*/ 4318096 w 9486104"/>
              <a:gd name="connsiteY785" fmla="*/ 3381112 h 5392617"/>
              <a:gd name="connsiteX786" fmla="*/ 7000237 w 9486104"/>
              <a:gd name="connsiteY786" fmla="*/ 3297199 h 5392617"/>
              <a:gd name="connsiteX787" fmla="*/ 7038106 w 9486104"/>
              <a:gd name="connsiteY787" fmla="*/ 3297199 h 5392617"/>
              <a:gd name="connsiteX788" fmla="*/ 7038106 w 9486104"/>
              <a:gd name="connsiteY788" fmla="*/ 3483364 h 5392617"/>
              <a:gd name="connsiteX789" fmla="*/ 7035912 w 9486104"/>
              <a:gd name="connsiteY789" fmla="*/ 3483364 h 5392617"/>
              <a:gd name="connsiteX790" fmla="*/ 7035912 w 9486104"/>
              <a:gd name="connsiteY790" fmla="*/ 3527209 h 5392617"/>
              <a:gd name="connsiteX791" fmla="*/ 6985443 w 9486104"/>
              <a:gd name="connsiteY791" fmla="*/ 3578960 h 5392617"/>
              <a:gd name="connsiteX792" fmla="*/ 6947573 w 9486104"/>
              <a:gd name="connsiteY792" fmla="*/ 3578960 h 5392617"/>
              <a:gd name="connsiteX793" fmla="*/ 6947573 w 9486104"/>
              <a:gd name="connsiteY793" fmla="*/ 3392797 h 5392617"/>
              <a:gd name="connsiteX794" fmla="*/ 6949767 w 9486104"/>
              <a:gd name="connsiteY794" fmla="*/ 3392797 h 5392617"/>
              <a:gd name="connsiteX795" fmla="*/ 6949767 w 9486104"/>
              <a:gd name="connsiteY795" fmla="*/ 3348945 h 5392617"/>
              <a:gd name="connsiteX796" fmla="*/ 7000237 w 9486104"/>
              <a:gd name="connsiteY796" fmla="*/ 3297199 h 5392617"/>
              <a:gd name="connsiteX797" fmla="*/ 9310994 w 9486104"/>
              <a:gd name="connsiteY797" fmla="*/ 3287167 h 5392617"/>
              <a:gd name="connsiteX798" fmla="*/ 9474558 w 9486104"/>
              <a:gd name="connsiteY798" fmla="*/ 3287167 h 5392617"/>
              <a:gd name="connsiteX799" fmla="*/ 9474192 w 9486104"/>
              <a:gd name="connsiteY799" fmla="*/ 3391293 h 5392617"/>
              <a:gd name="connsiteX800" fmla="*/ 9406482 w 9486104"/>
              <a:gd name="connsiteY800" fmla="*/ 3391293 h 5392617"/>
              <a:gd name="connsiteX801" fmla="*/ 9406482 w 9486104"/>
              <a:gd name="connsiteY801" fmla="*/ 3391577 h 5392617"/>
              <a:gd name="connsiteX802" fmla="*/ 9053126 w 9486104"/>
              <a:gd name="connsiteY802" fmla="*/ 3391577 h 5392617"/>
              <a:gd name="connsiteX803" fmla="*/ 9053126 w 9486104"/>
              <a:gd name="connsiteY803" fmla="*/ 3364429 h 5392617"/>
              <a:gd name="connsiteX804" fmla="*/ 9130104 w 9486104"/>
              <a:gd name="connsiteY804" fmla="*/ 3287450 h 5392617"/>
              <a:gd name="connsiteX805" fmla="*/ 9310994 w 9486104"/>
              <a:gd name="connsiteY805" fmla="*/ 3287450 h 5392617"/>
              <a:gd name="connsiteX806" fmla="*/ 5681311 w 9486104"/>
              <a:gd name="connsiteY806" fmla="*/ 3286404 h 5392617"/>
              <a:gd name="connsiteX807" fmla="*/ 5880711 w 9486104"/>
              <a:gd name="connsiteY807" fmla="*/ 3286404 h 5392617"/>
              <a:gd name="connsiteX808" fmla="*/ 5892390 w 9486104"/>
              <a:gd name="connsiteY808" fmla="*/ 3287253 h 5392617"/>
              <a:gd name="connsiteX809" fmla="*/ 5892390 w 9486104"/>
              <a:gd name="connsiteY809" fmla="*/ 3286404 h 5392617"/>
              <a:gd name="connsiteX810" fmla="*/ 6245746 w 9486104"/>
              <a:gd name="connsiteY810" fmla="*/ 3286404 h 5392617"/>
              <a:gd name="connsiteX811" fmla="*/ 6245746 w 9486104"/>
              <a:gd name="connsiteY811" fmla="*/ 3313554 h 5392617"/>
              <a:gd name="connsiteX812" fmla="*/ 6168768 w 9486104"/>
              <a:gd name="connsiteY812" fmla="*/ 3390533 h 5392617"/>
              <a:gd name="connsiteX813" fmla="*/ 5969368 w 9486104"/>
              <a:gd name="connsiteY813" fmla="*/ 3390533 h 5392617"/>
              <a:gd name="connsiteX814" fmla="*/ 5957689 w 9486104"/>
              <a:gd name="connsiteY814" fmla="*/ 3389684 h 5392617"/>
              <a:gd name="connsiteX815" fmla="*/ 5957689 w 9486104"/>
              <a:gd name="connsiteY815" fmla="*/ 3390533 h 5392617"/>
              <a:gd name="connsiteX816" fmla="*/ 5604334 w 9486104"/>
              <a:gd name="connsiteY816" fmla="*/ 3390533 h 5392617"/>
              <a:gd name="connsiteX817" fmla="*/ 5604334 w 9486104"/>
              <a:gd name="connsiteY817" fmla="*/ 3363388 h 5392617"/>
              <a:gd name="connsiteX818" fmla="*/ 5681311 w 9486104"/>
              <a:gd name="connsiteY818" fmla="*/ 3286404 h 5392617"/>
              <a:gd name="connsiteX819" fmla="*/ 8283240 w 9486104"/>
              <a:gd name="connsiteY819" fmla="*/ 3205113 h 5392617"/>
              <a:gd name="connsiteX820" fmla="*/ 8321109 w 9486104"/>
              <a:gd name="connsiteY820" fmla="*/ 3205113 h 5392617"/>
              <a:gd name="connsiteX821" fmla="*/ 8321109 w 9486104"/>
              <a:gd name="connsiteY821" fmla="*/ 3391274 h 5392617"/>
              <a:gd name="connsiteX822" fmla="*/ 8318915 w 9486104"/>
              <a:gd name="connsiteY822" fmla="*/ 3391274 h 5392617"/>
              <a:gd name="connsiteX823" fmla="*/ 8318915 w 9486104"/>
              <a:gd name="connsiteY823" fmla="*/ 3435125 h 5392617"/>
              <a:gd name="connsiteX824" fmla="*/ 8268446 w 9486104"/>
              <a:gd name="connsiteY824" fmla="*/ 3486862 h 5392617"/>
              <a:gd name="connsiteX825" fmla="*/ 8230576 w 9486104"/>
              <a:gd name="connsiteY825" fmla="*/ 3486862 h 5392617"/>
              <a:gd name="connsiteX826" fmla="*/ 8230576 w 9486104"/>
              <a:gd name="connsiteY826" fmla="*/ 3300706 h 5392617"/>
              <a:gd name="connsiteX827" fmla="*/ 8232771 w 9486104"/>
              <a:gd name="connsiteY827" fmla="*/ 3300706 h 5392617"/>
              <a:gd name="connsiteX828" fmla="*/ 8232771 w 9486104"/>
              <a:gd name="connsiteY828" fmla="*/ 3256854 h 5392617"/>
              <a:gd name="connsiteX829" fmla="*/ 8283240 w 9486104"/>
              <a:gd name="connsiteY829" fmla="*/ 3205113 h 5392617"/>
              <a:gd name="connsiteX830" fmla="*/ 8398123 w 9486104"/>
              <a:gd name="connsiteY830" fmla="*/ 3100983 h 5392617"/>
              <a:gd name="connsiteX831" fmla="*/ 8597523 w 9486104"/>
              <a:gd name="connsiteY831" fmla="*/ 3100983 h 5392617"/>
              <a:gd name="connsiteX832" fmla="*/ 8609202 w 9486104"/>
              <a:gd name="connsiteY832" fmla="*/ 3101833 h 5392617"/>
              <a:gd name="connsiteX833" fmla="*/ 8609202 w 9486104"/>
              <a:gd name="connsiteY833" fmla="*/ 3100983 h 5392617"/>
              <a:gd name="connsiteX834" fmla="*/ 8962558 w 9486104"/>
              <a:gd name="connsiteY834" fmla="*/ 3100983 h 5392617"/>
              <a:gd name="connsiteX835" fmla="*/ 8962558 w 9486104"/>
              <a:gd name="connsiteY835" fmla="*/ 3128127 h 5392617"/>
              <a:gd name="connsiteX836" fmla="*/ 8885580 w 9486104"/>
              <a:gd name="connsiteY836" fmla="*/ 3205113 h 5392617"/>
              <a:gd name="connsiteX837" fmla="*/ 8686180 w 9486104"/>
              <a:gd name="connsiteY837" fmla="*/ 3205113 h 5392617"/>
              <a:gd name="connsiteX838" fmla="*/ 8674501 w 9486104"/>
              <a:gd name="connsiteY838" fmla="*/ 3204264 h 5392617"/>
              <a:gd name="connsiteX839" fmla="*/ 8674501 w 9486104"/>
              <a:gd name="connsiteY839" fmla="*/ 3205113 h 5392617"/>
              <a:gd name="connsiteX840" fmla="*/ 8321145 w 9486104"/>
              <a:gd name="connsiteY840" fmla="*/ 3205113 h 5392617"/>
              <a:gd name="connsiteX841" fmla="*/ 8321145 w 9486104"/>
              <a:gd name="connsiteY841" fmla="*/ 3177962 h 5392617"/>
              <a:gd name="connsiteX842" fmla="*/ 8398123 w 9486104"/>
              <a:gd name="connsiteY842" fmla="*/ 3100983 h 5392617"/>
              <a:gd name="connsiteX843" fmla="*/ 4892794 w 9486104"/>
              <a:gd name="connsiteY843" fmla="*/ 3099355 h 5392617"/>
              <a:gd name="connsiteX844" fmla="*/ 4930663 w 9486104"/>
              <a:gd name="connsiteY844" fmla="*/ 3099355 h 5392617"/>
              <a:gd name="connsiteX845" fmla="*/ 4930663 w 9486104"/>
              <a:gd name="connsiteY845" fmla="*/ 3285519 h 5392617"/>
              <a:gd name="connsiteX846" fmla="*/ 4928470 w 9486104"/>
              <a:gd name="connsiteY846" fmla="*/ 3285519 h 5392617"/>
              <a:gd name="connsiteX847" fmla="*/ 4928470 w 9486104"/>
              <a:gd name="connsiteY847" fmla="*/ 3329368 h 5392617"/>
              <a:gd name="connsiteX848" fmla="*/ 4878000 w 9486104"/>
              <a:gd name="connsiteY848" fmla="*/ 3381112 h 5392617"/>
              <a:gd name="connsiteX849" fmla="*/ 4840131 w 9486104"/>
              <a:gd name="connsiteY849" fmla="*/ 3381112 h 5392617"/>
              <a:gd name="connsiteX850" fmla="*/ 4840131 w 9486104"/>
              <a:gd name="connsiteY850" fmla="*/ 3194948 h 5392617"/>
              <a:gd name="connsiteX851" fmla="*/ 4842324 w 9486104"/>
              <a:gd name="connsiteY851" fmla="*/ 3194948 h 5392617"/>
              <a:gd name="connsiteX852" fmla="*/ 4842324 w 9486104"/>
              <a:gd name="connsiteY852" fmla="*/ 3151096 h 5392617"/>
              <a:gd name="connsiteX853" fmla="*/ 4892794 w 9486104"/>
              <a:gd name="connsiteY853" fmla="*/ 3099355 h 5392617"/>
              <a:gd name="connsiteX854" fmla="*/ 3797194 w 9486104"/>
              <a:gd name="connsiteY854" fmla="*/ 3088278 h 5392617"/>
              <a:gd name="connsiteX855" fmla="*/ 4150549 w 9486104"/>
              <a:gd name="connsiteY855" fmla="*/ 3088278 h 5392617"/>
              <a:gd name="connsiteX856" fmla="*/ 4150549 w 9486104"/>
              <a:gd name="connsiteY856" fmla="*/ 3115422 h 5392617"/>
              <a:gd name="connsiteX857" fmla="*/ 4073570 w 9486104"/>
              <a:gd name="connsiteY857" fmla="*/ 3192401 h 5392617"/>
              <a:gd name="connsiteX858" fmla="*/ 3892681 w 9486104"/>
              <a:gd name="connsiteY858" fmla="*/ 3192401 h 5392617"/>
              <a:gd name="connsiteX859" fmla="*/ 3892681 w 9486104"/>
              <a:gd name="connsiteY859" fmla="*/ 3192683 h 5392617"/>
              <a:gd name="connsiteX860" fmla="*/ 3539325 w 9486104"/>
              <a:gd name="connsiteY860" fmla="*/ 3192683 h 5392617"/>
              <a:gd name="connsiteX861" fmla="*/ 3539325 w 9486104"/>
              <a:gd name="connsiteY861" fmla="*/ 3378845 h 5392617"/>
              <a:gd name="connsiteX862" fmla="*/ 3537132 w 9486104"/>
              <a:gd name="connsiteY862" fmla="*/ 3378845 h 5392617"/>
              <a:gd name="connsiteX863" fmla="*/ 3537132 w 9486104"/>
              <a:gd name="connsiteY863" fmla="*/ 3422695 h 5392617"/>
              <a:gd name="connsiteX864" fmla="*/ 3486661 w 9486104"/>
              <a:gd name="connsiteY864" fmla="*/ 3474439 h 5392617"/>
              <a:gd name="connsiteX865" fmla="*/ 3448792 w 9486104"/>
              <a:gd name="connsiteY865" fmla="*/ 3474439 h 5392617"/>
              <a:gd name="connsiteX866" fmla="*/ 3448792 w 9486104"/>
              <a:gd name="connsiteY866" fmla="*/ 3288276 h 5392617"/>
              <a:gd name="connsiteX867" fmla="*/ 3450987 w 9486104"/>
              <a:gd name="connsiteY867" fmla="*/ 3288276 h 5392617"/>
              <a:gd name="connsiteX868" fmla="*/ 3450987 w 9486104"/>
              <a:gd name="connsiteY868" fmla="*/ 3244424 h 5392617"/>
              <a:gd name="connsiteX869" fmla="*/ 3501457 w 9486104"/>
              <a:gd name="connsiteY869" fmla="*/ 3192682 h 5392617"/>
              <a:gd name="connsiteX870" fmla="*/ 3539325 w 9486104"/>
              <a:gd name="connsiteY870" fmla="*/ 3192682 h 5392617"/>
              <a:gd name="connsiteX871" fmla="*/ 3539325 w 9486104"/>
              <a:gd name="connsiteY871" fmla="*/ 3165537 h 5392617"/>
              <a:gd name="connsiteX872" fmla="*/ 3616303 w 9486104"/>
              <a:gd name="connsiteY872" fmla="*/ 3088559 h 5392617"/>
              <a:gd name="connsiteX873" fmla="*/ 3797194 w 9486104"/>
              <a:gd name="connsiteY873" fmla="*/ 3088559 h 5392617"/>
              <a:gd name="connsiteX874" fmla="*/ 6298445 w 9486104"/>
              <a:gd name="connsiteY874" fmla="*/ 3004682 h 5392617"/>
              <a:gd name="connsiteX875" fmla="*/ 6336314 w 9486104"/>
              <a:gd name="connsiteY875" fmla="*/ 3004682 h 5392617"/>
              <a:gd name="connsiteX876" fmla="*/ 6336314 w 9486104"/>
              <a:gd name="connsiteY876" fmla="*/ 3190846 h 5392617"/>
              <a:gd name="connsiteX877" fmla="*/ 6334120 w 9486104"/>
              <a:gd name="connsiteY877" fmla="*/ 3190846 h 5392617"/>
              <a:gd name="connsiteX878" fmla="*/ 6334120 w 9486104"/>
              <a:gd name="connsiteY878" fmla="*/ 3234699 h 5392617"/>
              <a:gd name="connsiteX879" fmla="*/ 6283651 w 9486104"/>
              <a:gd name="connsiteY879" fmla="*/ 3286439 h 5392617"/>
              <a:gd name="connsiteX880" fmla="*/ 6245781 w 9486104"/>
              <a:gd name="connsiteY880" fmla="*/ 3286439 h 5392617"/>
              <a:gd name="connsiteX881" fmla="*/ 6245781 w 9486104"/>
              <a:gd name="connsiteY881" fmla="*/ 3100273 h 5392617"/>
              <a:gd name="connsiteX882" fmla="*/ 6247975 w 9486104"/>
              <a:gd name="connsiteY882" fmla="*/ 3100273 h 5392617"/>
              <a:gd name="connsiteX883" fmla="*/ 6247975 w 9486104"/>
              <a:gd name="connsiteY883" fmla="*/ 3056425 h 5392617"/>
              <a:gd name="connsiteX884" fmla="*/ 6298445 w 9486104"/>
              <a:gd name="connsiteY884" fmla="*/ 3004682 h 5392617"/>
              <a:gd name="connsiteX885" fmla="*/ 5160409 w 9486104"/>
              <a:gd name="connsiteY885" fmla="*/ 2993569 h 5392617"/>
              <a:gd name="connsiteX886" fmla="*/ 5513765 w 9486104"/>
              <a:gd name="connsiteY886" fmla="*/ 2993569 h 5392617"/>
              <a:gd name="connsiteX887" fmla="*/ 5513765 w 9486104"/>
              <a:gd name="connsiteY887" fmla="*/ 3020716 h 5392617"/>
              <a:gd name="connsiteX888" fmla="*/ 5436788 w 9486104"/>
              <a:gd name="connsiteY888" fmla="*/ 3097693 h 5392617"/>
              <a:gd name="connsiteX889" fmla="*/ 5284055 w 9486104"/>
              <a:gd name="connsiteY889" fmla="*/ 3097693 h 5392617"/>
              <a:gd name="connsiteX890" fmla="*/ 5284055 w 9486104"/>
              <a:gd name="connsiteY890" fmla="*/ 3099355 h 5392617"/>
              <a:gd name="connsiteX891" fmla="*/ 4930699 w 9486104"/>
              <a:gd name="connsiteY891" fmla="*/ 3099355 h 5392617"/>
              <a:gd name="connsiteX892" fmla="*/ 4930699 w 9486104"/>
              <a:gd name="connsiteY892" fmla="*/ 3072208 h 5392617"/>
              <a:gd name="connsiteX893" fmla="*/ 5007677 w 9486104"/>
              <a:gd name="connsiteY893" fmla="*/ 2995230 h 5392617"/>
              <a:gd name="connsiteX894" fmla="*/ 5160409 w 9486104"/>
              <a:gd name="connsiteY894" fmla="*/ 2995230 h 5392617"/>
              <a:gd name="connsiteX895" fmla="*/ 7689819 w 9486104"/>
              <a:gd name="connsiteY895" fmla="*/ 2911349 h 5392617"/>
              <a:gd name="connsiteX896" fmla="*/ 7727688 w 9486104"/>
              <a:gd name="connsiteY896" fmla="*/ 2911349 h 5392617"/>
              <a:gd name="connsiteX897" fmla="*/ 7727688 w 9486104"/>
              <a:gd name="connsiteY897" fmla="*/ 3097518 h 5392617"/>
              <a:gd name="connsiteX898" fmla="*/ 7725494 w 9486104"/>
              <a:gd name="connsiteY898" fmla="*/ 3097518 h 5392617"/>
              <a:gd name="connsiteX899" fmla="*/ 7725494 w 9486104"/>
              <a:gd name="connsiteY899" fmla="*/ 3141367 h 5392617"/>
              <a:gd name="connsiteX900" fmla="*/ 7675025 w 9486104"/>
              <a:gd name="connsiteY900" fmla="*/ 3193113 h 5392617"/>
              <a:gd name="connsiteX901" fmla="*/ 7637155 w 9486104"/>
              <a:gd name="connsiteY901" fmla="*/ 3193113 h 5392617"/>
              <a:gd name="connsiteX902" fmla="*/ 7637155 w 9486104"/>
              <a:gd name="connsiteY902" fmla="*/ 3220219 h 5392617"/>
              <a:gd name="connsiteX903" fmla="*/ 7560177 w 9486104"/>
              <a:gd name="connsiteY903" fmla="*/ 3297199 h 5392617"/>
              <a:gd name="connsiteX904" fmla="*/ 7038142 w 9486104"/>
              <a:gd name="connsiteY904" fmla="*/ 3297199 h 5392617"/>
              <a:gd name="connsiteX905" fmla="*/ 7038142 w 9486104"/>
              <a:gd name="connsiteY905" fmla="*/ 3270055 h 5392617"/>
              <a:gd name="connsiteX906" fmla="*/ 7115120 w 9486104"/>
              <a:gd name="connsiteY906" fmla="*/ 3193082 h 5392617"/>
              <a:gd name="connsiteX907" fmla="*/ 7314520 w 9486104"/>
              <a:gd name="connsiteY907" fmla="*/ 3193082 h 5392617"/>
              <a:gd name="connsiteX908" fmla="*/ 7637155 w 9486104"/>
              <a:gd name="connsiteY908" fmla="*/ 3193082 h 5392617"/>
              <a:gd name="connsiteX909" fmla="*/ 7637155 w 9486104"/>
              <a:gd name="connsiteY909" fmla="*/ 3006948 h 5392617"/>
              <a:gd name="connsiteX910" fmla="*/ 7639349 w 9486104"/>
              <a:gd name="connsiteY910" fmla="*/ 3006948 h 5392617"/>
              <a:gd name="connsiteX911" fmla="*/ 7639349 w 9486104"/>
              <a:gd name="connsiteY911" fmla="*/ 2963094 h 5392617"/>
              <a:gd name="connsiteX912" fmla="*/ 7689819 w 9486104"/>
              <a:gd name="connsiteY912" fmla="*/ 2911349 h 5392617"/>
              <a:gd name="connsiteX913" fmla="*/ 6594182 w 9486104"/>
              <a:gd name="connsiteY913" fmla="*/ 2900236 h 5392617"/>
              <a:gd name="connsiteX914" fmla="*/ 6947537 w 9486104"/>
              <a:gd name="connsiteY914" fmla="*/ 2900236 h 5392617"/>
              <a:gd name="connsiteX915" fmla="*/ 6947537 w 9486104"/>
              <a:gd name="connsiteY915" fmla="*/ 2927385 h 5392617"/>
              <a:gd name="connsiteX916" fmla="*/ 6870559 w 9486104"/>
              <a:gd name="connsiteY916" fmla="*/ 3004364 h 5392617"/>
              <a:gd name="connsiteX917" fmla="*/ 6689670 w 9486104"/>
              <a:gd name="connsiteY917" fmla="*/ 3004364 h 5392617"/>
              <a:gd name="connsiteX918" fmla="*/ 6689670 w 9486104"/>
              <a:gd name="connsiteY918" fmla="*/ 3004648 h 5392617"/>
              <a:gd name="connsiteX919" fmla="*/ 6336314 w 9486104"/>
              <a:gd name="connsiteY919" fmla="*/ 3004648 h 5392617"/>
              <a:gd name="connsiteX920" fmla="*/ 6336314 w 9486104"/>
              <a:gd name="connsiteY920" fmla="*/ 2977501 h 5392617"/>
              <a:gd name="connsiteX921" fmla="*/ 6413292 w 9486104"/>
              <a:gd name="connsiteY921" fmla="*/ 2900520 h 5392617"/>
              <a:gd name="connsiteX922" fmla="*/ 6594182 w 9486104"/>
              <a:gd name="connsiteY922" fmla="*/ 2900520 h 5392617"/>
              <a:gd name="connsiteX923" fmla="*/ 9015257 w 9486104"/>
              <a:gd name="connsiteY923" fmla="*/ 2819256 h 5392617"/>
              <a:gd name="connsiteX924" fmla="*/ 9053126 w 9486104"/>
              <a:gd name="connsiteY924" fmla="*/ 2819256 h 5392617"/>
              <a:gd name="connsiteX925" fmla="*/ 9053126 w 9486104"/>
              <a:gd name="connsiteY925" fmla="*/ 3005425 h 5392617"/>
              <a:gd name="connsiteX926" fmla="*/ 9050932 w 9486104"/>
              <a:gd name="connsiteY926" fmla="*/ 3005425 h 5392617"/>
              <a:gd name="connsiteX927" fmla="*/ 9050932 w 9486104"/>
              <a:gd name="connsiteY927" fmla="*/ 3049278 h 5392617"/>
              <a:gd name="connsiteX928" fmla="*/ 9000462 w 9486104"/>
              <a:gd name="connsiteY928" fmla="*/ 3101021 h 5392617"/>
              <a:gd name="connsiteX929" fmla="*/ 8962593 w 9486104"/>
              <a:gd name="connsiteY929" fmla="*/ 3101021 h 5392617"/>
              <a:gd name="connsiteX930" fmla="*/ 8962593 w 9486104"/>
              <a:gd name="connsiteY930" fmla="*/ 2914855 h 5392617"/>
              <a:gd name="connsiteX931" fmla="*/ 8964787 w 9486104"/>
              <a:gd name="connsiteY931" fmla="*/ 2914855 h 5392617"/>
              <a:gd name="connsiteX932" fmla="*/ 8964787 w 9486104"/>
              <a:gd name="connsiteY932" fmla="*/ 2871001 h 5392617"/>
              <a:gd name="connsiteX933" fmla="*/ 9015257 w 9486104"/>
              <a:gd name="connsiteY933" fmla="*/ 2819256 h 5392617"/>
              <a:gd name="connsiteX934" fmla="*/ 7804666 w 9486104"/>
              <a:gd name="connsiteY934" fmla="*/ 2807224 h 5392617"/>
              <a:gd name="connsiteX935" fmla="*/ 8004066 w 9486104"/>
              <a:gd name="connsiteY935" fmla="*/ 2807224 h 5392617"/>
              <a:gd name="connsiteX936" fmla="*/ 8016382 w 9486104"/>
              <a:gd name="connsiteY936" fmla="*/ 2808143 h 5392617"/>
              <a:gd name="connsiteX937" fmla="*/ 8230541 w 9486104"/>
              <a:gd name="connsiteY937" fmla="*/ 2808143 h 5392617"/>
              <a:gd name="connsiteX938" fmla="*/ 8230541 w 9486104"/>
              <a:gd name="connsiteY938" fmla="*/ 2835288 h 5392617"/>
              <a:gd name="connsiteX939" fmla="*/ 8153562 w 9486104"/>
              <a:gd name="connsiteY939" fmla="*/ 2912272 h 5392617"/>
              <a:gd name="connsiteX940" fmla="*/ 7954163 w 9486104"/>
              <a:gd name="connsiteY940" fmla="*/ 2912272 h 5392617"/>
              <a:gd name="connsiteX941" fmla="*/ 7941846 w 9486104"/>
              <a:gd name="connsiteY941" fmla="*/ 2911349 h 5392617"/>
              <a:gd name="connsiteX942" fmla="*/ 7727688 w 9486104"/>
              <a:gd name="connsiteY942" fmla="*/ 2911349 h 5392617"/>
              <a:gd name="connsiteX943" fmla="*/ 7727688 w 9486104"/>
              <a:gd name="connsiteY943" fmla="*/ 2884203 h 5392617"/>
              <a:gd name="connsiteX944" fmla="*/ 7804666 w 9486104"/>
              <a:gd name="connsiteY944" fmla="*/ 2807224 h 5392617"/>
              <a:gd name="connsiteX945" fmla="*/ 9310994 w 9486104"/>
              <a:gd name="connsiteY945" fmla="*/ 2714856 h 5392617"/>
              <a:gd name="connsiteX946" fmla="*/ 9476568 w 9486104"/>
              <a:gd name="connsiteY946" fmla="*/ 2714856 h 5392617"/>
              <a:gd name="connsiteX947" fmla="*/ 9476203 w 9486104"/>
              <a:gd name="connsiteY947" fmla="*/ 2818975 h 5392617"/>
              <a:gd name="connsiteX948" fmla="*/ 9406482 w 9486104"/>
              <a:gd name="connsiteY948" fmla="*/ 2818975 h 5392617"/>
              <a:gd name="connsiteX949" fmla="*/ 9406482 w 9486104"/>
              <a:gd name="connsiteY949" fmla="*/ 2819256 h 5392617"/>
              <a:gd name="connsiteX950" fmla="*/ 9053126 w 9486104"/>
              <a:gd name="connsiteY950" fmla="*/ 2819256 h 5392617"/>
              <a:gd name="connsiteX951" fmla="*/ 9053126 w 9486104"/>
              <a:gd name="connsiteY951" fmla="*/ 2792112 h 5392617"/>
              <a:gd name="connsiteX952" fmla="*/ 9130104 w 9486104"/>
              <a:gd name="connsiteY952" fmla="*/ 2715139 h 5392617"/>
              <a:gd name="connsiteX953" fmla="*/ 9310994 w 9486104"/>
              <a:gd name="connsiteY953" fmla="*/ 2715139 h 5392617"/>
              <a:gd name="connsiteX954" fmla="*/ 5566465 w 9486104"/>
              <a:gd name="connsiteY954" fmla="*/ 2711812 h 5392617"/>
              <a:gd name="connsiteX955" fmla="*/ 5604334 w 9486104"/>
              <a:gd name="connsiteY955" fmla="*/ 2711812 h 5392617"/>
              <a:gd name="connsiteX956" fmla="*/ 5604334 w 9486104"/>
              <a:gd name="connsiteY956" fmla="*/ 2897974 h 5392617"/>
              <a:gd name="connsiteX957" fmla="*/ 5602139 w 9486104"/>
              <a:gd name="connsiteY957" fmla="*/ 2897974 h 5392617"/>
              <a:gd name="connsiteX958" fmla="*/ 5602139 w 9486104"/>
              <a:gd name="connsiteY958" fmla="*/ 2941823 h 5392617"/>
              <a:gd name="connsiteX959" fmla="*/ 5551670 w 9486104"/>
              <a:gd name="connsiteY959" fmla="*/ 2993569 h 5392617"/>
              <a:gd name="connsiteX960" fmla="*/ 5513800 w 9486104"/>
              <a:gd name="connsiteY960" fmla="*/ 2993569 h 5392617"/>
              <a:gd name="connsiteX961" fmla="*/ 5513800 w 9486104"/>
              <a:gd name="connsiteY961" fmla="*/ 2807400 h 5392617"/>
              <a:gd name="connsiteX962" fmla="*/ 5515995 w 9486104"/>
              <a:gd name="connsiteY962" fmla="*/ 2807400 h 5392617"/>
              <a:gd name="connsiteX963" fmla="*/ 5515995 w 9486104"/>
              <a:gd name="connsiteY963" fmla="*/ 2763552 h 5392617"/>
              <a:gd name="connsiteX964" fmla="*/ 5566465 w 9486104"/>
              <a:gd name="connsiteY964" fmla="*/ 2711812 h 5392617"/>
              <a:gd name="connsiteX965" fmla="*/ 4318096 w 9486104"/>
              <a:gd name="connsiteY965" fmla="*/ 2702396 h 5392617"/>
              <a:gd name="connsiteX966" fmla="*/ 4517495 w 9486104"/>
              <a:gd name="connsiteY966" fmla="*/ 2702396 h 5392617"/>
              <a:gd name="connsiteX967" fmla="*/ 4840131 w 9486104"/>
              <a:gd name="connsiteY967" fmla="*/ 2702396 h 5392617"/>
              <a:gd name="connsiteX968" fmla="*/ 4840131 w 9486104"/>
              <a:gd name="connsiteY968" fmla="*/ 2729541 h 5392617"/>
              <a:gd name="connsiteX969" fmla="*/ 4763152 w 9486104"/>
              <a:gd name="connsiteY969" fmla="*/ 2806517 h 5392617"/>
              <a:gd name="connsiteX970" fmla="*/ 4241118 w 9486104"/>
              <a:gd name="connsiteY970" fmla="*/ 2806517 h 5392617"/>
              <a:gd name="connsiteX971" fmla="*/ 4241118 w 9486104"/>
              <a:gd name="connsiteY971" fmla="*/ 2992680 h 5392617"/>
              <a:gd name="connsiteX972" fmla="*/ 4238924 w 9486104"/>
              <a:gd name="connsiteY972" fmla="*/ 2992680 h 5392617"/>
              <a:gd name="connsiteX973" fmla="*/ 4238924 w 9486104"/>
              <a:gd name="connsiteY973" fmla="*/ 3036531 h 5392617"/>
              <a:gd name="connsiteX974" fmla="*/ 4188455 w 9486104"/>
              <a:gd name="connsiteY974" fmla="*/ 3088274 h 5392617"/>
              <a:gd name="connsiteX975" fmla="*/ 4150584 w 9486104"/>
              <a:gd name="connsiteY975" fmla="*/ 3088274 h 5392617"/>
              <a:gd name="connsiteX976" fmla="*/ 4150584 w 9486104"/>
              <a:gd name="connsiteY976" fmla="*/ 2902110 h 5392617"/>
              <a:gd name="connsiteX977" fmla="*/ 4152779 w 9486104"/>
              <a:gd name="connsiteY977" fmla="*/ 2902110 h 5392617"/>
              <a:gd name="connsiteX978" fmla="*/ 4152779 w 9486104"/>
              <a:gd name="connsiteY978" fmla="*/ 2858260 h 5392617"/>
              <a:gd name="connsiteX979" fmla="*/ 4203248 w 9486104"/>
              <a:gd name="connsiteY979" fmla="*/ 2806516 h 5392617"/>
              <a:gd name="connsiteX980" fmla="*/ 4241117 w 9486104"/>
              <a:gd name="connsiteY980" fmla="*/ 2806516 h 5392617"/>
              <a:gd name="connsiteX981" fmla="*/ 4241117 w 9486104"/>
              <a:gd name="connsiteY981" fmla="*/ 2779372 h 5392617"/>
              <a:gd name="connsiteX982" fmla="*/ 4318096 w 9486104"/>
              <a:gd name="connsiteY982" fmla="*/ 2702396 h 5392617"/>
              <a:gd name="connsiteX983" fmla="*/ 7000237 w 9486104"/>
              <a:gd name="connsiteY983" fmla="*/ 2618494 h 5392617"/>
              <a:gd name="connsiteX984" fmla="*/ 7038106 w 9486104"/>
              <a:gd name="connsiteY984" fmla="*/ 2618494 h 5392617"/>
              <a:gd name="connsiteX985" fmla="*/ 7038106 w 9486104"/>
              <a:gd name="connsiteY985" fmla="*/ 2804641 h 5392617"/>
              <a:gd name="connsiteX986" fmla="*/ 7035912 w 9486104"/>
              <a:gd name="connsiteY986" fmla="*/ 2804641 h 5392617"/>
              <a:gd name="connsiteX987" fmla="*/ 7035912 w 9486104"/>
              <a:gd name="connsiteY987" fmla="*/ 2848491 h 5392617"/>
              <a:gd name="connsiteX988" fmla="*/ 6985443 w 9486104"/>
              <a:gd name="connsiteY988" fmla="*/ 2900236 h 5392617"/>
              <a:gd name="connsiteX989" fmla="*/ 6947573 w 9486104"/>
              <a:gd name="connsiteY989" fmla="*/ 2900236 h 5392617"/>
              <a:gd name="connsiteX990" fmla="*/ 6947573 w 9486104"/>
              <a:gd name="connsiteY990" fmla="*/ 2714076 h 5392617"/>
              <a:gd name="connsiteX991" fmla="*/ 6949767 w 9486104"/>
              <a:gd name="connsiteY991" fmla="*/ 2714076 h 5392617"/>
              <a:gd name="connsiteX992" fmla="*/ 6949767 w 9486104"/>
              <a:gd name="connsiteY992" fmla="*/ 2670242 h 5392617"/>
              <a:gd name="connsiteX993" fmla="*/ 7000237 w 9486104"/>
              <a:gd name="connsiteY993" fmla="*/ 2618494 h 5392617"/>
              <a:gd name="connsiteX994" fmla="*/ 5681311 w 9486104"/>
              <a:gd name="connsiteY994" fmla="*/ 2607698 h 5392617"/>
              <a:gd name="connsiteX995" fmla="*/ 5880711 w 9486104"/>
              <a:gd name="connsiteY995" fmla="*/ 2607698 h 5392617"/>
              <a:gd name="connsiteX996" fmla="*/ 5892390 w 9486104"/>
              <a:gd name="connsiteY996" fmla="*/ 2608548 h 5392617"/>
              <a:gd name="connsiteX997" fmla="*/ 5892390 w 9486104"/>
              <a:gd name="connsiteY997" fmla="*/ 2607698 h 5392617"/>
              <a:gd name="connsiteX998" fmla="*/ 6245746 w 9486104"/>
              <a:gd name="connsiteY998" fmla="*/ 2607698 h 5392617"/>
              <a:gd name="connsiteX999" fmla="*/ 6245746 w 9486104"/>
              <a:gd name="connsiteY999" fmla="*/ 2634840 h 5392617"/>
              <a:gd name="connsiteX1000" fmla="*/ 6168768 w 9486104"/>
              <a:gd name="connsiteY1000" fmla="*/ 2711812 h 5392617"/>
              <a:gd name="connsiteX1001" fmla="*/ 5969368 w 9486104"/>
              <a:gd name="connsiteY1001" fmla="*/ 2711812 h 5392617"/>
              <a:gd name="connsiteX1002" fmla="*/ 5957689 w 9486104"/>
              <a:gd name="connsiteY1002" fmla="*/ 2710963 h 5392617"/>
              <a:gd name="connsiteX1003" fmla="*/ 5957689 w 9486104"/>
              <a:gd name="connsiteY1003" fmla="*/ 2711812 h 5392617"/>
              <a:gd name="connsiteX1004" fmla="*/ 5604334 w 9486104"/>
              <a:gd name="connsiteY1004" fmla="*/ 2711812 h 5392617"/>
              <a:gd name="connsiteX1005" fmla="*/ 5604334 w 9486104"/>
              <a:gd name="connsiteY1005" fmla="*/ 2684676 h 5392617"/>
              <a:gd name="connsiteX1006" fmla="*/ 5681311 w 9486104"/>
              <a:gd name="connsiteY1006" fmla="*/ 2607698 h 5392617"/>
              <a:gd name="connsiteX1007" fmla="*/ 8283240 w 9486104"/>
              <a:gd name="connsiteY1007" fmla="*/ 2526403 h 5392617"/>
              <a:gd name="connsiteX1008" fmla="*/ 8321109 w 9486104"/>
              <a:gd name="connsiteY1008" fmla="*/ 2526403 h 5392617"/>
              <a:gd name="connsiteX1009" fmla="*/ 8321109 w 9486104"/>
              <a:gd name="connsiteY1009" fmla="*/ 2712555 h 5392617"/>
              <a:gd name="connsiteX1010" fmla="*/ 8318915 w 9486104"/>
              <a:gd name="connsiteY1010" fmla="*/ 2712555 h 5392617"/>
              <a:gd name="connsiteX1011" fmla="*/ 8318915 w 9486104"/>
              <a:gd name="connsiteY1011" fmla="*/ 2756404 h 5392617"/>
              <a:gd name="connsiteX1012" fmla="*/ 8268446 w 9486104"/>
              <a:gd name="connsiteY1012" fmla="*/ 2808143 h 5392617"/>
              <a:gd name="connsiteX1013" fmla="*/ 8230576 w 9486104"/>
              <a:gd name="connsiteY1013" fmla="*/ 2808143 h 5392617"/>
              <a:gd name="connsiteX1014" fmla="*/ 8230576 w 9486104"/>
              <a:gd name="connsiteY1014" fmla="*/ 2621991 h 5392617"/>
              <a:gd name="connsiteX1015" fmla="*/ 8232771 w 9486104"/>
              <a:gd name="connsiteY1015" fmla="*/ 2621991 h 5392617"/>
              <a:gd name="connsiteX1016" fmla="*/ 8232771 w 9486104"/>
              <a:gd name="connsiteY1016" fmla="*/ 2578144 h 5392617"/>
              <a:gd name="connsiteX1017" fmla="*/ 8283240 w 9486104"/>
              <a:gd name="connsiteY1017" fmla="*/ 2526403 h 5392617"/>
              <a:gd name="connsiteX1018" fmla="*/ 8398123 w 9486104"/>
              <a:gd name="connsiteY1018" fmla="*/ 2422283 h 5392617"/>
              <a:gd name="connsiteX1019" fmla="*/ 8597523 w 9486104"/>
              <a:gd name="connsiteY1019" fmla="*/ 2422283 h 5392617"/>
              <a:gd name="connsiteX1020" fmla="*/ 8609202 w 9486104"/>
              <a:gd name="connsiteY1020" fmla="*/ 2423133 h 5392617"/>
              <a:gd name="connsiteX1021" fmla="*/ 8609202 w 9486104"/>
              <a:gd name="connsiteY1021" fmla="*/ 2422283 h 5392617"/>
              <a:gd name="connsiteX1022" fmla="*/ 8962558 w 9486104"/>
              <a:gd name="connsiteY1022" fmla="*/ 2422283 h 5392617"/>
              <a:gd name="connsiteX1023" fmla="*/ 8962558 w 9486104"/>
              <a:gd name="connsiteY1023" fmla="*/ 2449428 h 5392617"/>
              <a:gd name="connsiteX1024" fmla="*/ 8885580 w 9486104"/>
              <a:gd name="connsiteY1024" fmla="*/ 2526403 h 5392617"/>
              <a:gd name="connsiteX1025" fmla="*/ 8686180 w 9486104"/>
              <a:gd name="connsiteY1025" fmla="*/ 2526403 h 5392617"/>
              <a:gd name="connsiteX1026" fmla="*/ 8674501 w 9486104"/>
              <a:gd name="connsiteY1026" fmla="*/ 2525554 h 5392617"/>
              <a:gd name="connsiteX1027" fmla="*/ 8674501 w 9486104"/>
              <a:gd name="connsiteY1027" fmla="*/ 2526403 h 5392617"/>
              <a:gd name="connsiteX1028" fmla="*/ 8321145 w 9486104"/>
              <a:gd name="connsiteY1028" fmla="*/ 2526403 h 5392617"/>
              <a:gd name="connsiteX1029" fmla="*/ 8321145 w 9486104"/>
              <a:gd name="connsiteY1029" fmla="*/ 2499259 h 5392617"/>
              <a:gd name="connsiteX1030" fmla="*/ 8398123 w 9486104"/>
              <a:gd name="connsiteY1030" fmla="*/ 2422283 h 5392617"/>
              <a:gd name="connsiteX1031" fmla="*/ 4892794 w 9486104"/>
              <a:gd name="connsiteY1031" fmla="*/ 2420638 h 5392617"/>
              <a:gd name="connsiteX1032" fmla="*/ 4930663 w 9486104"/>
              <a:gd name="connsiteY1032" fmla="*/ 2420638 h 5392617"/>
              <a:gd name="connsiteX1033" fmla="*/ 4930663 w 9486104"/>
              <a:gd name="connsiteY1033" fmla="*/ 2606801 h 5392617"/>
              <a:gd name="connsiteX1034" fmla="*/ 4928470 w 9486104"/>
              <a:gd name="connsiteY1034" fmla="*/ 2606801 h 5392617"/>
              <a:gd name="connsiteX1035" fmla="*/ 4928470 w 9486104"/>
              <a:gd name="connsiteY1035" fmla="*/ 2650652 h 5392617"/>
              <a:gd name="connsiteX1036" fmla="*/ 4878000 w 9486104"/>
              <a:gd name="connsiteY1036" fmla="*/ 2702395 h 5392617"/>
              <a:gd name="connsiteX1037" fmla="*/ 4840131 w 9486104"/>
              <a:gd name="connsiteY1037" fmla="*/ 2702395 h 5392617"/>
              <a:gd name="connsiteX1038" fmla="*/ 4840131 w 9486104"/>
              <a:gd name="connsiteY1038" fmla="*/ 2516232 h 5392617"/>
              <a:gd name="connsiteX1039" fmla="*/ 4842324 w 9486104"/>
              <a:gd name="connsiteY1039" fmla="*/ 2516232 h 5392617"/>
              <a:gd name="connsiteX1040" fmla="*/ 4842324 w 9486104"/>
              <a:gd name="connsiteY1040" fmla="*/ 2472382 h 5392617"/>
              <a:gd name="connsiteX1041" fmla="*/ 4892794 w 9486104"/>
              <a:gd name="connsiteY1041" fmla="*/ 2420638 h 5392617"/>
              <a:gd name="connsiteX1042" fmla="*/ 5160409 w 9486104"/>
              <a:gd name="connsiteY1042" fmla="*/ 2314868 h 5392617"/>
              <a:gd name="connsiteX1043" fmla="*/ 5513765 w 9486104"/>
              <a:gd name="connsiteY1043" fmla="*/ 2314868 h 5392617"/>
              <a:gd name="connsiteX1044" fmla="*/ 5513765 w 9486104"/>
              <a:gd name="connsiteY1044" fmla="*/ 2342014 h 5392617"/>
              <a:gd name="connsiteX1045" fmla="*/ 5436788 w 9486104"/>
              <a:gd name="connsiteY1045" fmla="*/ 2418995 h 5392617"/>
              <a:gd name="connsiteX1046" fmla="*/ 5284055 w 9486104"/>
              <a:gd name="connsiteY1046" fmla="*/ 2418995 h 5392617"/>
              <a:gd name="connsiteX1047" fmla="*/ 5284055 w 9486104"/>
              <a:gd name="connsiteY1047" fmla="*/ 2420639 h 5392617"/>
              <a:gd name="connsiteX1048" fmla="*/ 4930699 w 9486104"/>
              <a:gd name="connsiteY1048" fmla="*/ 2420639 h 5392617"/>
              <a:gd name="connsiteX1049" fmla="*/ 4930699 w 9486104"/>
              <a:gd name="connsiteY1049" fmla="*/ 2393493 h 5392617"/>
              <a:gd name="connsiteX1050" fmla="*/ 5007677 w 9486104"/>
              <a:gd name="connsiteY1050" fmla="*/ 2316515 h 5392617"/>
              <a:gd name="connsiteX1051" fmla="*/ 5160409 w 9486104"/>
              <a:gd name="connsiteY1051" fmla="*/ 2316515 h 5392617"/>
              <a:gd name="connsiteX1052" fmla="*/ 7689819 w 9486104"/>
              <a:gd name="connsiteY1052" fmla="*/ 2232652 h 5392617"/>
              <a:gd name="connsiteX1053" fmla="*/ 7727688 w 9486104"/>
              <a:gd name="connsiteY1053" fmla="*/ 2232652 h 5392617"/>
              <a:gd name="connsiteX1054" fmla="*/ 7727688 w 9486104"/>
              <a:gd name="connsiteY1054" fmla="*/ 2418819 h 5392617"/>
              <a:gd name="connsiteX1055" fmla="*/ 7725494 w 9486104"/>
              <a:gd name="connsiteY1055" fmla="*/ 2418819 h 5392617"/>
              <a:gd name="connsiteX1056" fmla="*/ 7725494 w 9486104"/>
              <a:gd name="connsiteY1056" fmla="*/ 2462669 h 5392617"/>
              <a:gd name="connsiteX1057" fmla="*/ 7675025 w 9486104"/>
              <a:gd name="connsiteY1057" fmla="*/ 2514410 h 5392617"/>
              <a:gd name="connsiteX1058" fmla="*/ 7637155 w 9486104"/>
              <a:gd name="connsiteY1058" fmla="*/ 2514410 h 5392617"/>
              <a:gd name="connsiteX1059" fmla="*/ 7637155 w 9486104"/>
              <a:gd name="connsiteY1059" fmla="*/ 2541518 h 5392617"/>
              <a:gd name="connsiteX1060" fmla="*/ 7560177 w 9486104"/>
              <a:gd name="connsiteY1060" fmla="*/ 2618494 h 5392617"/>
              <a:gd name="connsiteX1061" fmla="*/ 7038142 w 9486104"/>
              <a:gd name="connsiteY1061" fmla="*/ 2618494 h 5392617"/>
              <a:gd name="connsiteX1062" fmla="*/ 7038142 w 9486104"/>
              <a:gd name="connsiteY1062" fmla="*/ 2591349 h 5392617"/>
              <a:gd name="connsiteX1063" fmla="*/ 7115120 w 9486104"/>
              <a:gd name="connsiteY1063" fmla="*/ 2514376 h 5392617"/>
              <a:gd name="connsiteX1064" fmla="*/ 7314520 w 9486104"/>
              <a:gd name="connsiteY1064" fmla="*/ 2514376 h 5392617"/>
              <a:gd name="connsiteX1065" fmla="*/ 7637155 w 9486104"/>
              <a:gd name="connsiteY1065" fmla="*/ 2514376 h 5392617"/>
              <a:gd name="connsiteX1066" fmla="*/ 7637155 w 9486104"/>
              <a:gd name="connsiteY1066" fmla="*/ 2328246 h 5392617"/>
              <a:gd name="connsiteX1067" fmla="*/ 7639349 w 9486104"/>
              <a:gd name="connsiteY1067" fmla="*/ 2328246 h 5392617"/>
              <a:gd name="connsiteX1068" fmla="*/ 7639349 w 9486104"/>
              <a:gd name="connsiteY1068" fmla="*/ 2284395 h 5392617"/>
              <a:gd name="connsiteX1069" fmla="*/ 7689819 w 9486104"/>
              <a:gd name="connsiteY1069" fmla="*/ 2232652 h 5392617"/>
              <a:gd name="connsiteX1070" fmla="*/ 6594182 w 9486104"/>
              <a:gd name="connsiteY1070" fmla="*/ 2221571 h 5392617"/>
              <a:gd name="connsiteX1071" fmla="*/ 6947537 w 9486104"/>
              <a:gd name="connsiteY1071" fmla="*/ 2221571 h 5392617"/>
              <a:gd name="connsiteX1072" fmla="*/ 6947537 w 9486104"/>
              <a:gd name="connsiteY1072" fmla="*/ 2248720 h 5392617"/>
              <a:gd name="connsiteX1073" fmla="*/ 6870559 w 9486104"/>
              <a:gd name="connsiteY1073" fmla="*/ 2325698 h 5392617"/>
              <a:gd name="connsiteX1074" fmla="*/ 6689670 w 9486104"/>
              <a:gd name="connsiteY1074" fmla="*/ 2325698 h 5392617"/>
              <a:gd name="connsiteX1075" fmla="*/ 6689670 w 9486104"/>
              <a:gd name="connsiteY1075" fmla="*/ 2325983 h 5392617"/>
              <a:gd name="connsiteX1076" fmla="*/ 6336314 w 9486104"/>
              <a:gd name="connsiteY1076" fmla="*/ 2325983 h 5392617"/>
              <a:gd name="connsiteX1077" fmla="*/ 6336314 w 9486104"/>
              <a:gd name="connsiteY1077" fmla="*/ 2512144 h 5392617"/>
              <a:gd name="connsiteX1078" fmla="*/ 6334120 w 9486104"/>
              <a:gd name="connsiteY1078" fmla="*/ 2512144 h 5392617"/>
              <a:gd name="connsiteX1079" fmla="*/ 6334120 w 9486104"/>
              <a:gd name="connsiteY1079" fmla="*/ 2555994 h 5392617"/>
              <a:gd name="connsiteX1080" fmla="*/ 6283651 w 9486104"/>
              <a:gd name="connsiteY1080" fmla="*/ 2607732 h 5392617"/>
              <a:gd name="connsiteX1081" fmla="*/ 6245781 w 9486104"/>
              <a:gd name="connsiteY1081" fmla="*/ 2607732 h 5392617"/>
              <a:gd name="connsiteX1082" fmla="*/ 6245781 w 9486104"/>
              <a:gd name="connsiteY1082" fmla="*/ 2421577 h 5392617"/>
              <a:gd name="connsiteX1083" fmla="*/ 6247975 w 9486104"/>
              <a:gd name="connsiteY1083" fmla="*/ 2421577 h 5392617"/>
              <a:gd name="connsiteX1084" fmla="*/ 6247975 w 9486104"/>
              <a:gd name="connsiteY1084" fmla="*/ 2377726 h 5392617"/>
              <a:gd name="connsiteX1085" fmla="*/ 6298445 w 9486104"/>
              <a:gd name="connsiteY1085" fmla="*/ 2325981 h 5392617"/>
              <a:gd name="connsiteX1086" fmla="*/ 6336314 w 9486104"/>
              <a:gd name="connsiteY1086" fmla="*/ 2325981 h 5392617"/>
              <a:gd name="connsiteX1087" fmla="*/ 6336314 w 9486104"/>
              <a:gd name="connsiteY1087" fmla="*/ 2298836 h 5392617"/>
              <a:gd name="connsiteX1088" fmla="*/ 6413292 w 9486104"/>
              <a:gd name="connsiteY1088" fmla="*/ 2221855 h 5392617"/>
              <a:gd name="connsiteX1089" fmla="*/ 6594182 w 9486104"/>
              <a:gd name="connsiteY1089" fmla="*/ 2221855 h 5392617"/>
              <a:gd name="connsiteX1090" fmla="*/ 7804666 w 9486104"/>
              <a:gd name="connsiteY1090" fmla="*/ 2128530 h 5392617"/>
              <a:gd name="connsiteX1091" fmla="*/ 8004066 w 9486104"/>
              <a:gd name="connsiteY1091" fmla="*/ 2128530 h 5392617"/>
              <a:gd name="connsiteX1092" fmla="*/ 8016382 w 9486104"/>
              <a:gd name="connsiteY1092" fmla="*/ 2129452 h 5392617"/>
              <a:gd name="connsiteX1093" fmla="*/ 8230541 w 9486104"/>
              <a:gd name="connsiteY1093" fmla="*/ 2129452 h 5392617"/>
              <a:gd name="connsiteX1094" fmla="*/ 8230541 w 9486104"/>
              <a:gd name="connsiteY1094" fmla="*/ 2156595 h 5392617"/>
              <a:gd name="connsiteX1095" fmla="*/ 8153562 w 9486104"/>
              <a:gd name="connsiteY1095" fmla="*/ 2233571 h 5392617"/>
              <a:gd name="connsiteX1096" fmla="*/ 7954163 w 9486104"/>
              <a:gd name="connsiteY1096" fmla="*/ 2233571 h 5392617"/>
              <a:gd name="connsiteX1097" fmla="*/ 7941846 w 9486104"/>
              <a:gd name="connsiteY1097" fmla="*/ 2232652 h 5392617"/>
              <a:gd name="connsiteX1098" fmla="*/ 7727688 w 9486104"/>
              <a:gd name="connsiteY1098" fmla="*/ 2232652 h 5392617"/>
              <a:gd name="connsiteX1099" fmla="*/ 7727688 w 9486104"/>
              <a:gd name="connsiteY1099" fmla="*/ 2205506 h 5392617"/>
              <a:gd name="connsiteX1100" fmla="*/ 7804666 w 9486104"/>
              <a:gd name="connsiteY1100" fmla="*/ 2128530 h 5392617"/>
              <a:gd name="connsiteX1101" fmla="*/ 9310994 w 9486104"/>
              <a:gd name="connsiteY1101" fmla="*/ 2036153 h 5392617"/>
              <a:gd name="connsiteX1102" fmla="*/ 9478952 w 9486104"/>
              <a:gd name="connsiteY1102" fmla="*/ 2036153 h 5392617"/>
              <a:gd name="connsiteX1103" fmla="*/ 9478586 w 9486104"/>
              <a:gd name="connsiteY1103" fmla="*/ 2140278 h 5392617"/>
              <a:gd name="connsiteX1104" fmla="*/ 9406482 w 9486104"/>
              <a:gd name="connsiteY1104" fmla="*/ 2140278 h 5392617"/>
              <a:gd name="connsiteX1105" fmla="*/ 9406482 w 9486104"/>
              <a:gd name="connsiteY1105" fmla="*/ 2140563 h 5392617"/>
              <a:gd name="connsiteX1106" fmla="*/ 9053126 w 9486104"/>
              <a:gd name="connsiteY1106" fmla="*/ 2140563 h 5392617"/>
              <a:gd name="connsiteX1107" fmla="*/ 9053126 w 9486104"/>
              <a:gd name="connsiteY1107" fmla="*/ 2326719 h 5392617"/>
              <a:gd name="connsiteX1108" fmla="*/ 9050932 w 9486104"/>
              <a:gd name="connsiteY1108" fmla="*/ 2326719 h 5392617"/>
              <a:gd name="connsiteX1109" fmla="*/ 9050932 w 9486104"/>
              <a:gd name="connsiteY1109" fmla="*/ 2370572 h 5392617"/>
              <a:gd name="connsiteX1110" fmla="*/ 9000462 w 9486104"/>
              <a:gd name="connsiteY1110" fmla="*/ 2422317 h 5392617"/>
              <a:gd name="connsiteX1111" fmla="*/ 8962593 w 9486104"/>
              <a:gd name="connsiteY1111" fmla="*/ 2422317 h 5392617"/>
              <a:gd name="connsiteX1112" fmla="*/ 8962593 w 9486104"/>
              <a:gd name="connsiteY1112" fmla="*/ 2236151 h 5392617"/>
              <a:gd name="connsiteX1113" fmla="*/ 8964787 w 9486104"/>
              <a:gd name="connsiteY1113" fmla="*/ 2236151 h 5392617"/>
              <a:gd name="connsiteX1114" fmla="*/ 8964787 w 9486104"/>
              <a:gd name="connsiteY1114" fmla="*/ 2192299 h 5392617"/>
              <a:gd name="connsiteX1115" fmla="*/ 9015257 w 9486104"/>
              <a:gd name="connsiteY1115" fmla="*/ 2140557 h 5392617"/>
              <a:gd name="connsiteX1116" fmla="*/ 9053126 w 9486104"/>
              <a:gd name="connsiteY1116" fmla="*/ 2140557 h 5392617"/>
              <a:gd name="connsiteX1117" fmla="*/ 9053126 w 9486104"/>
              <a:gd name="connsiteY1117" fmla="*/ 2113416 h 5392617"/>
              <a:gd name="connsiteX1118" fmla="*/ 9130104 w 9486104"/>
              <a:gd name="connsiteY1118" fmla="*/ 2036438 h 5392617"/>
              <a:gd name="connsiteX1119" fmla="*/ 9310994 w 9486104"/>
              <a:gd name="connsiteY1119" fmla="*/ 2036438 h 5392617"/>
              <a:gd name="connsiteX1120" fmla="*/ 5566465 w 9486104"/>
              <a:gd name="connsiteY1120" fmla="*/ 2033110 h 5392617"/>
              <a:gd name="connsiteX1121" fmla="*/ 5604334 w 9486104"/>
              <a:gd name="connsiteY1121" fmla="*/ 2033110 h 5392617"/>
              <a:gd name="connsiteX1122" fmla="*/ 5604334 w 9486104"/>
              <a:gd name="connsiteY1122" fmla="*/ 2219273 h 5392617"/>
              <a:gd name="connsiteX1123" fmla="*/ 5602139 w 9486104"/>
              <a:gd name="connsiteY1123" fmla="*/ 2219273 h 5392617"/>
              <a:gd name="connsiteX1124" fmla="*/ 5602139 w 9486104"/>
              <a:gd name="connsiteY1124" fmla="*/ 2263124 h 5392617"/>
              <a:gd name="connsiteX1125" fmla="*/ 5551670 w 9486104"/>
              <a:gd name="connsiteY1125" fmla="*/ 2314868 h 5392617"/>
              <a:gd name="connsiteX1126" fmla="*/ 5513800 w 9486104"/>
              <a:gd name="connsiteY1126" fmla="*/ 2314868 h 5392617"/>
              <a:gd name="connsiteX1127" fmla="*/ 5513800 w 9486104"/>
              <a:gd name="connsiteY1127" fmla="*/ 2128706 h 5392617"/>
              <a:gd name="connsiteX1128" fmla="*/ 5515995 w 9486104"/>
              <a:gd name="connsiteY1128" fmla="*/ 2128706 h 5392617"/>
              <a:gd name="connsiteX1129" fmla="*/ 5515995 w 9486104"/>
              <a:gd name="connsiteY1129" fmla="*/ 2084853 h 5392617"/>
              <a:gd name="connsiteX1130" fmla="*/ 5566465 w 9486104"/>
              <a:gd name="connsiteY1130" fmla="*/ 2033110 h 5392617"/>
              <a:gd name="connsiteX1131" fmla="*/ 7000237 w 9486104"/>
              <a:gd name="connsiteY1131" fmla="*/ 1939818 h 5392617"/>
              <a:gd name="connsiteX1132" fmla="*/ 7038106 w 9486104"/>
              <a:gd name="connsiteY1132" fmla="*/ 1939818 h 5392617"/>
              <a:gd name="connsiteX1133" fmla="*/ 7038106 w 9486104"/>
              <a:gd name="connsiteY1133" fmla="*/ 2125982 h 5392617"/>
              <a:gd name="connsiteX1134" fmla="*/ 7035912 w 9486104"/>
              <a:gd name="connsiteY1134" fmla="*/ 2125982 h 5392617"/>
              <a:gd name="connsiteX1135" fmla="*/ 7035912 w 9486104"/>
              <a:gd name="connsiteY1135" fmla="*/ 2169832 h 5392617"/>
              <a:gd name="connsiteX1136" fmla="*/ 6985443 w 9486104"/>
              <a:gd name="connsiteY1136" fmla="*/ 2221571 h 5392617"/>
              <a:gd name="connsiteX1137" fmla="*/ 6947573 w 9486104"/>
              <a:gd name="connsiteY1137" fmla="*/ 2221571 h 5392617"/>
              <a:gd name="connsiteX1138" fmla="*/ 6947573 w 9486104"/>
              <a:gd name="connsiteY1138" fmla="*/ 2035410 h 5392617"/>
              <a:gd name="connsiteX1139" fmla="*/ 6949767 w 9486104"/>
              <a:gd name="connsiteY1139" fmla="*/ 2035410 h 5392617"/>
              <a:gd name="connsiteX1140" fmla="*/ 6949767 w 9486104"/>
              <a:gd name="connsiteY1140" fmla="*/ 1991559 h 5392617"/>
              <a:gd name="connsiteX1141" fmla="*/ 7000237 w 9486104"/>
              <a:gd name="connsiteY1141" fmla="*/ 1939818 h 5392617"/>
              <a:gd name="connsiteX1142" fmla="*/ 5681311 w 9486104"/>
              <a:gd name="connsiteY1142" fmla="*/ 1928986 h 5392617"/>
              <a:gd name="connsiteX1143" fmla="*/ 5880711 w 9486104"/>
              <a:gd name="connsiteY1143" fmla="*/ 1928986 h 5392617"/>
              <a:gd name="connsiteX1144" fmla="*/ 5892390 w 9486104"/>
              <a:gd name="connsiteY1144" fmla="*/ 1929837 h 5392617"/>
              <a:gd name="connsiteX1145" fmla="*/ 5892390 w 9486104"/>
              <a:gd name="connsiteY1145" fmla="*/ 1928986 h 5392617"/>
              <a:gd name="connsiteX1146" fmla="*/ 6245746 w 9486104"/>
              <a:gd name="connsiteY1146" fmla="*/ 1928986 h 5392617"/>
              <a:gd name="connsiteX1147" fmla="*/ 6245746 w 9486104"/>
              <a:gd name="connsiteY1147" fmla="*/ 1956131 h 5392617"/>
              <a:gd name="connsiteX1148" fmla="*/ 6168768 w 9486104"/>
              <a:gd name="connsiteY1148" fmla="*/ 2033110 h 5392617"/>
              <a:gd name="connsiteX1149" fmla="*/ 5969368 w 9486104"/>
              <a:gd name="connsiteY1149" fmla="*/ 2033110 h 5392617"/>
              <a:gd name="connsiteX1150" fmla="*/ 5957689 w 9486104"/>
              <a:gd name="connsiteY1150" fmla="*/ 2032260 h 5392617"/>
              <a:gd name="connsiteX1151" fmla="*/ 5957689 w 9486104"/>
              <a:gd name="connsiteY1151" fmla="*/ 2033110 h 5392617"/>
              <a:gd name="connsiteX1152" fmla="*/ 5604334 w 9486104"/>
              <a:gd name="connsiteY1152" fmla="*/ 2033110 h 5392617"/>
              <a:gd name="connsiteX1153" fmla="*/ 5604334 w 9486104"/>
              <a:gd name="connsiteY1153" fmla="*/ 2005965 h 5392617"/>
              <a:gd name="connsiteX1154" fmla="*/ 5681311 w 9486104"/>
              <a:gd name="connsiteY1154" fmla="*/ 1928986 h 5392617"/>
              <a:gd name="connsiteX1155" fmla="*/ 8283240 w 9486104"/>
              <a:gd name="connsiteY1155" fmla="*/ 1847721 h 5392617"/>
              <a:gd name="connsiteX1156" fmla="*/ 8321109 w 9486104"/>
              <a:gd name="connsiteY1156" fmla="*/ 1847721 h 5392617"/>
              <a:gd name="connsiteX1157" fmla="*/ 8321109 w 9486104"/>
              <a:gd name="connsiteY1157" fmla="*/ 2033884 h 5392617"/>
              <a:gd name="connsiteX1158" fmla="*/ 8318915 w 9486104"/>
              <a:gd name="connsiteY1158" fmla="*/ 2033884 h 5392617"/>
              <a:gd name="connsiteX1159" fmla="*/ 8318915 w 9486104"/>
              <a:gd name="connsiteY1159" fmla="*/ 2077735 h 5392617"/>
              <a:gd name="connsiteX1160" fmla="*/ 8268446 w 9486104"/>
              <a:gd name="connsiteY1160" fmla="*/ 2129479 h 5392617"/>
              <a:gd name="connsiteX1161" fmla="*/ 8230576 w 9486104"/>
              <a:gd name="connsiteY1161" fmla="*/ 2129479 h 5392617"/>
              <a:gd name="connsiteX1162" fmla="*/ 8230576 w 9486104"/>
              <a:gd name="connsiteY1162" fmla="*/ 1943316 h 5392617"/>
              <a:gd name="connsiteX1163" fmla="*/ 8232771 w 9486104"/>
              <a:gd name="connsiteY1163" fmla="*/ 1943316 h 5392617"/>
              <a:gd name="connsiteX1164" fmla="*/ 8232771 w 9486104"/>
              <a:gd name="connsiteY1164" fmla="*/ 1899465 h 5392617"/>
              <a:gd name="connsiteX1165" fmla="*/ 8283240 w 9486104"/>
              <a:gd name="connsiteY1165" fmla="*/ 1847721 h 5392617"/>
              <a:gd name="connsiteX1166" fmla="*/ 8398123 w 9486104"/>
              <a:gd name="connsiteY1166" fmla="*/ 1743562 h 5392617"/>
              <a:gd name="connsiteX1167" fmla="*/ 8597523 w 9486104"/>
              <a:gd name="connsiteY1167" fmla="*/ 1743562 h 5392617"/>
              <a:gd name="connsiteX1168" fmla="*/ 8609202 w 9486104"/>
              <a:gd name="connsiteY1168" fmla="*/ 1744411 h 5392617"/>
              <a:gd name="connsiteX1169" fmla="*/ 8609202 w 9486104"/>
              <a:gd name="connsiteY1169" fmla="*/ 1743562 h 5392617"/>
              <a:gd name="connsiteX1170" fmla="*/ 8962558 w 9486104"/>
              <a:gd name="connsiteY1170" fmla="*/ 1743562 h 5392617"/>
              <a:gd name="connsiteX1171" fmla="*/ 8962558 w 9486104"/>
              <a:gd name="connsiteY1171" fmla="*/ 1770708 h 5392617"/>
              <a:gd name="connsiteX1172" fmla="*/ 8885580 w 9486104"/>
              <a:gd name="connsiteY1172" fmla="*/ 1847686 h 5392617"/>
              <a:gd name="connsiteX1173" fmla="*/ 8686180 w 9486104"/>
              <a:gd name="connsiteY1173" fmla="*/ 1847686 h 5392617"/>
              <a:gd name="connsiteX1174" fmla="*/ 8674501 w 9486104"/>
              <a:gd name="connsiteY1174" fmla="*/ 1846836 h 5392617"/>
              <a:gd name="connsiteX1175" fmla="*/ 8674501 w 9486104"/>
              <a:gd name="connsiteY1175" fmla="*/ 1847686 h 5392617"/>
              <a:gd name="connsiteX1176" fmla="*/ 8321145 w 9486104"/>
              <a:gd name="connsiteY1176" fmla="*/ 1847686 h 5392617"/>
              <a:gd name="connsiteX1177" fmla="*/ 8321145 w 9486104"/>
              <a:gd name="connsiteY1177" fmla="*/ 1820539 h 5392617"/>
              <a:gd name="connsiteX1178" fmla="*/ 8398123 w 9486104"/>
              <a:gd name="connsiteY1178" fmla="*/ 1743562 h 5392617"/>
              <a:gd name="connsiteX1179" fmla="*/ 6298445 w 9486104"/>
              <a:gd name="connsiteY1179" fmla="*/ 1647264 h 5392617"/>
              <a:gd name="connsiteX1180" fmla="*/ 6336314 w 9486104"/>
              <a:gd name="connsiteY1180" fmla="*/ 1647264 h 5392617"/>
              <a:gd name="connsiteX1181" fmla="*/ 6336314 w 9486104"/>
              <a:gd name="connsiteY1181" fmla="*/ 1833427 h 5392617"/>
              <a:gd name="connsiteX1182" fmla="*/ 6334120 w 9486104"/>
              <a:gd name="connsiteY1182" fmla="*/ 1833427 h 5392617"/>
              <a:gd name="connsiteX1183" fmla="*/ 6334120 w 9486104"/>
              <a:gd name="connsiteY1183" fmla="*/ 1877279 h 5392617"/>
              <a:gd name="connsiteX1184" fmla="*/ 6283651 w 9486104"/>
              <a:gd name="connsiteY1184" fmla="*/ 1929021 h 5392617"/>
              <a:gd name="connsiteX1185" fmla="*/ 6245781 w 9486104"/>
              <a:gd name="connsiteY1185" fmla="*/ 1929021 h 5392617"/>
              <a:gd name="connsiteX1186" fmla="*/ 6245781 w 9486104"/>
              <a:gd name="connsiteY1186" fmla="*/ 1742858 h 5392617"/>
              <a:gd name="connsiteX1187" fmla="*/ 6247975 w 9486104"/>
              <a:gd name="connsiteY1187" fmla="*/ 1742858 h 5392617"/>
              <a:gd name="connsiteX1188" fmla="*/ 6247975 w 9486104"/>
              <a:gd name="connsiteY1188" fmla="*/ 1699006 h 5392617"/>
              <a:gd name="connsiteX1189" fmla="*/ 6298445 w 9486104"/>
              <a:gd name="connsiteY1189" fmla="*/ 1647264 h 5392617"/>
              <a:gd name="connsiteX1190" fmla="*/ 7689819 w 9486104"/>
              <a:gd name="connsiteY1190" fmla="*/ 1553935 h 5392617"/>
              <a:gd name="connsiteX1191" fmla="*/ 7727688 w 9486104"/>
              <a:gd name="connsiteY1191" fmla="*/ 1553935 h 5392617"/>
              <a:gd name="connsiteX1192" fmla="*/ 7727688 w 9486104"/>
              <a:gd name="connsiteY1192" fmla="*/ 1740098 h 5392617"/>
              <a:gd name="connsiteX1193" fmla="*/ 7725494 w 9486104"/>
              <a:gd name="connsiteY1193" fmla="*/ 1740098 h 5392617"/>
              <a:gd name="connsiteX1194" fmla="*/ 7725494 w 9486104"/>
              <a:gd name="connsiteY1194" fmla="*/ 1783948 h 5392617"/>
              <a:gd name="connsiteX1195" fmla="*/ 7675025 w 9486104"/>
              <a:gd name="connsiteY1195" fmla="*/ 1835692 h 5392617"/>
              <a:gd name="connsiteX1196" fmla="*/ 7637155 w 9486104"/>
              <a:gd name="connsiteY1196" fmla="*/ 1835692 h 5392617"/>
              <a:gd name="connsiteX1197" fmla="*/ 7637155 w 9486104"/>
              <a:gd name="connsiteY1197" fmla="*/ 1862803 h 5392617"/>
              <a:gd name="connsiteX1198" fmla="*/ 7560177 w 9486104"/>
              <a:gd name="connsiteY1198" fmla="*/ 1939781 h 5392617"/>
              <a:gd name="connsiteX1199" fmla="*/ 7038142 w 9486104"/>
              <a:gd name="connsiteY1199" fmla="*/ 1939781 h 5392617"/>
              <a:gd name="connsiteX1200" fmla="*/ 7038142 w 9486104"/>
              <a:gd name="connsiteY1200" fmla="*/ 1912636 h 5392617"/>
              <a:gd name="connsiteX1201" fmla="*/ 7115120 w 9486104"/>
              <a:gd name="connsiteY1201" fmla="*/ 1835658 h 5392617"/>
              <a:gd name="connsiteX1202" fmla="*/ 7314520 w 9486104"/>
              <a:gd name="connsiteY1202" fmla="*/ 1835658 h 5392617"/>
              <a:gd name="connsiteX1203" fmla="*/ 7637155 w 9486104"/>
              <a:gd name="connsiteY1203" fmla="*/ 1835658 h 5392617"/>
              <a:gd name="connsiteX1204" fmla="*/ 7637155 w 9486104"/>
              <a:gd name="connsiteY1204" fmla="*/ 1649531 h 5392617"/>
              <a:gd name="connsiteX1205" fmla="*/ 7639349 w 9486104"/>
              <a:gd name="connsiteY1205" fmla="*/ 1649531 h 5392617"/>
              <a:gd name="connsiteX1206" fmla="*/ 7639349 w 9486104"/>
              <a:gd name="connsiteY1206" fmla="*/ 1605678 h 5392617"/>
              <a:gd name="connsiteX1207" fmla="*/ 7689819 w 9486104"/>
              <a:gd name="connsiteY1207" fmla="*/ 1553935 h 5392617"/>
              <a:gd name="connsiteX1208" fmla="*/ 6594182 w 9486104"/>
              <a:gd name="connsiteY1208" fmla="*/ 1542856 h 5392617"/>
              <a:gd name="connsiteX1209" fmla="*/ 6947537 w 9486104"/>
              <a:gd name="connsiteY1209" fmla="*/ 1542856 h 5392617"/>
              <a:gd name="connsiteX1210" fmla="*/ 6947537 w 9486104"/>
              <a:gd name="connsiteY1210" fmla="*/ 1570002 h 5392617"/>
              <a:gd name="connsiteX1211" fmla="*/ 6870559 w 9486104"/>
              <a:gd name="connsiteY1211" fmla="*/ 1646982 h 5392617"/>
              <a:gd name="connsiteX1212" fmla="*/ 6689670 w 9486104"/>
              <a:gd name="connsiteY1212" fmla="*/ 1646982 h 5392617"/>
              <a:gd name="connsiteX1213" fmla="*/ 6689670 w 9486104"/>
              <a:gd name="connsiteY1213" fmla="*/ 1647264 h 5392617"/>
              <a:gd name="connsiteX1214" fmla="*/ 6336314 w 9486104"/>
              <a:gd name="connsiteY1214" fmla="*/ 1647264 h 5392617"/>
              <a:gd name="connsiteX1215" fmla="*/ 6336314 w 9486104"/>
              <a:gd name="connsiteY1215" fmla="*/ 1620118 h 5392617"/>
              <a:gd name="connsiteX1216" fmla="*/ 6413292 w 9486104"/>
              <a:gd name="connsiteY1216" fmla="*/ 1543139 h 5392617"/>
              <a:gd name="connsiteX1217" fmla="*/ 6594182 w 9486104"/>
              <a:gd name="connsiteY1217" fmla="*/ 1543139 h 5392617"/>
              <a:gd name="connsiteX1218" fmla="*/ 7804666 w 9486104"/>
              <a:gd name="connsiteY1218" fmla="*/ 1449810 h 5392617"/>
              <a:gd name="connsiteX1219" fmla="*/ 8004066 w 9486104"/>
              <a:gd name="connsiteY1219" fmla="*/ 1449810 h 5392617"/>
              <a:gd name="connsiteX1220" fmla="*/ 8016382 w 9486104"/>
              <a:gd name="connsiteY1220" fmla="*/ 1450732 h 5392617"/>
              <a:gd name="connsiteX1221" fmla="*/ 8230541 w 9486104"/>
              <a:gd name="connsiteY1221" fmla="*/ 1450732 h 5392617"/>
              <a:gd name="connsiteX1222" fmla="*/ 8230541 w 9486104"/>
              <a:gd name="connsiteY1222" fmla="*/ 1477876 h 5392617"/>
              <a:gd name="connsiteX1223" fmla="*/ 8153562 w 9486104"/>
              <a:gd name="connsiteY1223" fmla="*/ 1554855 h 5392617"/>
              <a:gd name="connsiteX1224" fmla="*/ 7954163 w 9486104"/>
              <a:gd name="connsiteY1224" fmla="*/ 1554855 h 5392617"/>
              <a:gd name="connsiteX1225" fmla="*/ 7941846 w 9486104"/>
              <a:gd name="connsiteY1225" fmla="*/ 1553935 h 5392617"/>
              <a:gd name="connsiteX1226" fmla="*/ 7727688 w 9486104"/>
              <a:gd name="connsiteY1226" fmla="*/ 1553935 h 5392617"/>
              <a:gd name="connsiteX1227" fmla="*/ 7727688 w 9486104"/>
              <a:gd name="connsiteY1227" fmla="*/ 1526789 h 5392617"/>
              <a:gd name="connsiteX1228" fmla="*/ 7804666 w 9486104"/>
              <a:gd name="connsiteY1228" fmla="*/ 1449810 h 5392617"/>
              <a:gd name="connsiteX1229" fmla="*/ 9310994 w 9486104"/>
              <a:gd name="connsiteY1229" fmla="*/ 1357436 h 5392617"/>
              <a:gd name="connsiteX1230" fmla="*/ 9481336 w 9486104"/>
              <a:gd name="connsiteY1230" fmla="*/ 1357436 h 5392617"/>
              <a:gd name="connsiteX1231" fmla="*/ 9480970 w 9486104"/>
              <a:gd name="connsiteY1231" fmla="*/ 1461560 h 5392617"/>
              <a:gd name="connsiteX1232" fmla="*/ 9406482 w 9486104"/>
              <a:gd name="connsiteY1232" fmla="*/ 1461560 h 5392617"/>
              <a:gd name="connsiteX1233" fmla="*/ 9406482 w 9486104"/>
              <a:gd name="connsiteY1233" fmla="*/ 1461843 h 5392617"/>
              <a:gd name="connsiteX1234" fmla="*/ 9053126 w 9486104"/>
              <a:gd name="connsiteY1234" fmla="*/ 1461843 h 5392617"/>
              <a:gd name="connsiteX1235" fmla="*/ 9053126 w 9486104"/>
              <a:gd name="connsiteY1235" fmla="*/ 1648003 h 5392617"/>
              <a:gd name="connsiteX1236" fmla="*/ 9050932 w 9486104"/>
              <a:gd name="connsiteY1236" fmla="*/ 1648003 h 5392617"/>
              <a:gd name="connsiteX1237" fmla="*/ 9050932 w 9486104"/>
              <a:gd name="connsiteY1237" fmla="*/ 1691853 h 5392617"/>
              <a:gd name="connsiteX1238" fmla="*/ 9000462 w 9486104"/>
              <a:gd name="connsiteY1238" fmla="*/ 1743596 h 5392617"/>
              <a:gd name="connsiteX1239" fmla="*/ 8962593 w 9486104"/>
              <a:gd name="connsiteY1239" fmla="*/ 1743596 h 5392617"/>
              <a:gd name="connsiteX1240" fmla="*/ 8962593 w 9486104"/>
              <a:gd name="connsiteY1240" fmla="*/ 1557432 h 5392617"/>
              <a:gd name="connsiteX1241" fmla="*/ 8964787 w 9486104"/>
              <a:gd name="connsiteY1241" fmla="*/ 1557432 h 5392617"/>
              <a:gd name="connsiteX1242" fmla="*/ 8964787 w 9486104"/>
              <a:gd name="connsiteY1242" fmla="*/ 1513582 h 5392617"/>
              <a:gd name="connsiteX1243" fmla="*/ 9015257 w 9486104"/>
              <a:gd name="connsiteY1243" fmla="*/ 1461839 h 5392617"/>
              <a:gd name="connsiteX1244" fmla="*/ 9053126 w 9486104"/>
              <a:gd name="connsiteY1244" fmla="*/ 1461839 h 5392617"/>
              <a:gd name="connsiteX1245" fmla="*/ 9053126 w 9486104"/>
              <a:gd name="connsiteY1245" fmla="*/ 1434698 h 5392617"/>
              <a:gd name="connsiteX1246" fmla="*/ 9130104 w 9486104"/>
              <a:gd name="connsiteY1246" fmla="*/ 1357720 h 5392617"/>
              <a:gd name="connsiteX1247" fmla="*/ 9310994 w 9486104"/>
              <a:gd name="connsiteY1247" fmla="*/ 1357720 h 5392617"/>
              <a:gd name="connsiteX1248" fmla="*/ 7000237 w 9486104"/>
              <a:gd name="connsiteY1248" fmla="*/ 1261099 h 5392617"/>
              <a:gd name="connsiteX1249" fmla="*/ 7038106 w 9486104"/>
              <a:gd name="connsiteY1249" fmla="*/ 1261099 h 5392617"/>
              <a:gd name="connsiteX1250" fmla="*/ 7038106 w 9486104"/>
              <a:gd name="connsiteY1250" fmla="*/ 1447262 h 5392617"/>
              <a:gd name="connsiteX1251" fmla="*/ 7035912 w 9486104"/>
              <a:gd name="connsiteY1251" fmla="*/ 1447262 h 5392617"/>
              <a:gd name="connsiteX1252" fmla="*/ 7035912 w 9486104"/>
              <a:gd name="connsiteY1252" fmla="*/ 1491115 h 5392617"/>
              <a:gd name="connsiteX1253" fmla="*/ 6985443 w 9486104"/>
              <a:gd name="connsiteY1253" fmla="*/ 1542856 h 5392617"/>
              <a:gd name="connsiteX1254" fmla="*/ 6947573 w 9486104"/>
              <a:gd name="connsiteY1254" fmla="*/ 1542856 h 5392617"/>
              <a:gd name="connsiteX1255" fmla="*/ 6947573 w 9486104"/>
              <a:gd name="connsiteY1255" fmla="*/ 1356693 h 5392617"/>
              <a:gd name="connsiteX1256" fmla="*/ 6949767 w 9486104"/>
              <a:gd name="connsiteY1256" fmla="*/ 1356693 h 5392617"/>
              <a:gd name="connsiteX1257" fmla="*/ 6949767 w 9486104"/>
              <a:gd name="connsiteY1257" fmla="*/ 1312844 h 5392617"/>
              <a:gd name="connsiteX1258" fmla="*/ 7000237 w 9486104"/>
              <a:gd name="connsiteY1258" fmla="*/ 1261099 h 5392617"/>
              <a:gd name="connsiteX1259" fmla="*/ 8283240 w 9486104"/>
              <a:gd name="connsiteY1259" fmla="*/ 1169005 h 5392617"/>
              <a:gd name="connsiteX1260" fmla="*/ 8321109 w 9486104"/>
              <a:gd name="connsiteY1260" fmla="*/ 1169005 h 5392617"/>
              <a:gd name="connsiteX1261" fmla="*/ 8321109 w 9486104"/>
              <a:gd name="connsiteY1261" fmla="*/ 1355168 h 5392617"/>
              <a:gd name="connsiteX1262" fmla="*/ 8318915 w 9486104"/>
              <a:gd name="connsiteY1262" fmla="*/ 1355168 h 5392617"/>
              <a:gd name="connsiteX1263" fmla="*/ 8318915 w 9486104"/>
              <a:gd name="connsiteY1263" fmla="*/ 1399019 h 5392617"/>
              <a:gd name="connsiteX1264" fmla="*/ 8268446 w 9486104"/>
              <a:gd name="connsiteY1264" fmla="*/ 1450761 h 5392617"/>
              <a:gd name="connsiteX1265" fmla="*/ 8230576 w 9486104"/>
              <a:gd name="connsiteY1265" fmla="*/ 1450761 h 5392617"/>
              <a:gd name="connsiteX1266" fmla="*/ 8230576 w 9486104"/>
              <a:gd name="connsiteY1266" fmla="*/ 1264598 h 5392617"/>
              <a:gd name="connsiteX1267" fmla="*/ 8232771 w 9486104"/>
              <a:gd name="connsiteY1267" fmla="*/ 1264598 h 5392617"/>
              <a:gd name="connsiteX1268" fmla="*/ 8232771 w 9486104"/>
              <a:gd name="connsiteY1268" fmla="*/ 1220749 h 5392617"/>
              <a:gd name="connsiteX1269" fmla="*/ 8283240 w 9486104"/>
              <a:gd name="connsiteY1269" fmla="*/ 1169005 h 5392617"/>
              <a:gd name="connsiteX1270" fmla="*/ 7115120 w 9486104"/>
              <a:gd name="connsiteY1270" fmla="*/ 1156976 h 5392617"/>
              <a:gd name="connsiteX1271" fmla="*/ 7314520 w 9486104"/>
              <a:gd name="connsiteY1271" fmla="*/ 1156976 h 5392617"/>
              <a:gd name="connsiteX1272" fmla="*/ 7637155 w 9486104"/>
              <a:gd name="connsiteY1272" fmla="*/ 1156976 h 5392617"/>
              <a:gd name="connsiteX1273" fmla="*/ 7637155 w 9486104"/>
              <a:gd name="connsiteY1273" fmla="*/ 1184122 h 5392617"/>
              <a:gd name="connsiteX1274" fmla="*/ 7560177 w 9486104"/>
              <a:gd name="connsiteY1274" fmla="*/ 1261099 h 5392617"/>
              <a:gd name="connsiteX1275" fmla="*/ 7038142 w 9486104"/>
              <a:gd name="connsiteY1275" fmla="*/ 1261099 h 5392617"/>
              <a:gd name="connsiteX1276" fmla="*/ 7038142 w 9486104"/>
              <a:gd name="connsiteY1276" fmla="*/ 1233953 h 5392617"/>
              <a:gd name="connsiteX1277" fmla="*/ 7115120 w 9486104"/>
              <a:gd name="connsiteY1277" fmla="*/ 1156976 h 5392617"/>
              <a:gd name="connsiteX1278" fmla="*/ 8398123 w 9486104"/>
              <a:gd name="connsiteY1278" fmla="*/ 1064846 h 5392617"/>
              <a:gd name="connsiteX1279" fmla="*/ 8597523 w 9486104"/>
              <a:gd name="connsiteY1279" fmla="*/ 1064846 h 5392617"/>
              <a:gd name="connsiteX1280" fmla="*/ 8609202 w 9486104"/>
              <a:gd name="connsiteY1280" fmla="*/ 1065696 h 5392617"/>
              <a:gd name="connsiteX1281" fmla="*/ 8609202 w 9486104"/>
              <a:gd name="connsiteY1281" fmla="*/ 1064846 h 5392617"/>
              <a:gd name="connsiteX1282" fmla="*/ 8962558 w 9486104"/>
              <a:gd name="connsiteY1282" fmla="*/ 1064846 h 5392617"/>
              <a:gd name="connsiteX1283" fmla="*/ 8962558 w 9486104"/>
              <a:gd name="connsiteY1283" fmla="*/ 1091992 h 5392617"/>
              <a:gd name="connsiteX1284" fmla="*/ 8885580 w 9486104"/>
              <a:gd name="connsiteY1284" fmla="*/ 1168970 h 5392617"/>
              <a:gd name="connsiteX1285" fmla="*/ 8686180 w 9486104"/>
              <a:gd name="connsiteY1285" fmla="*/ 1168970 h 5392617"/>
              <a:gd name="connsiteX1286" fmla="*/ 8674501 w 9486104"/>
              <a:gd name="connsiteY1286" fmla="*/ 1168120 h 5392617"/>
              <a:gd name="connsiteX1287" fmla="*/ 8674501 w 9486104"/>
              <a:gd name="connsiteY1287" fmla="*/ 1168970 h 5392617"/>
              <a:gd name="connsiteX1288" fmla="*/ 8321145 w 9486104"/>
              <a:gd name="connsiteY1288" fmla="*/ 1168970 h 5392617"/>
              <a:gd name="connsiteX1289" fmla="*/ 8321145 w 9486104"/>
              <a:gd name="connsiteY1289" fmla="*/ 1141825 h 5392617"/>
              <a:gd name="connsiteX1290" fmla="*/ 8398123 w 9486104"/>
              <a:gd name="connsiteY1290" fmla="*/ 1064846 h 5392617"/>
              <a:gd name="connsiteX1291" fmla="*/ 7689819 w 9486104"/>
              <a:gd name="connsiteY1291" fmla="*/ 875219 h 5392617"/>
              <a:gd name="connsiteX1292" fmla="*/ 7727688 w 9486104"/>
              <a:gd name="connsiteY1292" fmla="*/ 875219 h 5392617"/>
              <a:gd name="connsiteX1293" fmla="*/ 7727688 w 9486104"/>
              <a:gd name="connsiteY1293" fmla="*/ 1061381 h 5392617"/>
              <a:gd name="connsiteX1294" fmla="*/ 7725494 w 9486104"/>
              <a:gd name="connsiteY1294" fmla="*/ 1061381 h 5392617"/>
              <a:gd name="connsiteX1295" fmla="*/ 7725494 w 9486104"/>
              <a:gd name="connsiteY1295" fmla="*/ 1105233 h 5392617"/>
              <a:gd name="connsiteX1296" fmla="*/ 7675025 w 9486104"/>
              <a:gd name="connsiteY1296" fmla="*/ 1156975 h 5392617"/>
              <a:gd name="connsiteX1297" fmla="*/ 7637155 w 9486104"/>
              <a:gd name="connsiteY1297" fmla="*/ 1156975 h 5392617"/>
              <a:gd name="connsiteX1298" fmla="*/ 7637155 w 9486104"/>
              <a:gd name="connsiteY1298" fmla="*/ 970812 h 5392617"/>
              <a:gd name="connsiteX1299" fmla="*/ 7639349 w 9486104"/>
              <a:gd name="connsiteY1299" fmla="*/ 970812 h 5392617"/>
              <a:gd name="connsiteX1300" fmla="*/ 7639349 w 9486104"/>
              <a:gd name="connsiteY1300" fmla="*/ 926964 h 5392617"/>
              <a:gd name="connsiteX1301" fmla="*/ 7689819 w 9486104"/>
              <a:gd name="connsiteY1301" fmla="*/ 875219 h 5392617"/>
              <a:gd name="connsiteX1302" fmla="*/ 7804666 w 9486104"/>
              <a:gd name="connsiteY1302" fmla="*/ 771097 h 5392617"/>
              <a:gd name="connsiteX1303" fmla="*/ 8004066 w 9486104"/>
              <a:gd name="connsiteY1303" fmla="*/ 771097 h 5392617"/>
              <a:gd name="connsiteX1304" fmla="*/ 8016382 w 9486104"/>
              <a:gd name="connsiteY1304" fmla="*/ 772018 h 5392617"/>
              <a:gd name="connsiteX1305" fmla="*/ 8230541 w 9486104"/>
              <a:gd name="connsiteY1305" fmla="*/ 772018 h 5392617"/>
              <a:gd name="connsiteX1306" fmla="*/ 8230541 w 9486104"/>
              <a:gd name="connsiteY1306" fmla="*/ 799164 h 5392617"/>
              <a:gd name="connsiteX1307" fmla="*/ 8153562 w 9486104"/>
              <a:gd name="connsiteY1307" fmla="*/ 876141 h 5392617"/>
              <a:gd name="connsiteX1308" fmla="*/ 7954163 w 9486104"/>
              <a:gd name="connsiteY1308" fmla="*/ 876141 h 5392617"/>
              <a:gd name="connsiteX1309" fmla="*/ 7941846 w 9486104"/>
              <a:gd name="connsiteY1309" fmla="*/ 875219 h 5392617"/>
              <a:gd name="connsiteX1310" fmla="*/ 7727688 w 9486104"/>
              <a:gd name="connsiteY1310" fmla="*/ 875219 h 5392617"/>
              <a:gd name="connsiteX1311" fmla="*/ 7727688 w 9486104"/>
              <a:gd name="connsiteY1311" fmla="*/ 848075 h 5392617"/>
              <a:gd name="connsiteX1312" fmla="*/ 7804666 w 9486104"/>
              <a:gd name="connsiteY1312" fmla="*/ 771097 h 5392617"/>
              <a:gd name="connsiteX1313" fmla="*/ 9310994 w 9486104"/>
              <a:gd name="connsiteY1313" fmla="*/ 678723 h 5392617"/>
              <a:gd name="connsiteX1314" fmla="*/ 9483720 w 9486104"/>
              <a:gd name="connsiteY1314" fmla="*/ 678723 h 5392617"/>
              <a:gd name="connsiteX1315" fmla="*/ 9483354 w 9486104"/>
              <a:gd name="connsiteY1315" fmla="*/ 782846 h 5392617"/>
              <a:gd name="connsiteX1316" fmla="*/ 9406482 w 9486104"/>
              <a:gd name="connsiteY1316" fmla="*/ 782846 h 5392617"/>
              <a:gd name="connsiteX1317" fmla="*/ 9406482 w 9486104"/>
              <a:gd name="connsiteY1317" fmla="*/ 783130 h 5392617"/>
              <a:gd name="connsiteX1318" fmla="*/ 9053126 w 9486104"/>
              <a:gd name="connsiteY1318" fmla="*/ 783130 h 5392617"/>
              <a:gd name="connsiteX1319" fmla="*/ 9053126 w 9486104"/>
              <a:gd name="connsiteY1319" fmla="*/ 969288 h 5392617"/>
              <a:gd name="connsiteX1320" fmla="*/ 9050932 w 9486104"/>
              <a:gd name="connsiteY1320" fmla="*/ 969288 h 5392617"/>
              <a:gd name="connsiteX1321" fmla="*/ 9050932 w 9486104"/>
              <a:gd name="connsiteY1321" fmla="*/ 1013138 h 5392617"/>
              <a:gd name="connsiteX1322" fmla="*/ 9000462 w 9486104"/>
              <a:gd name="connsiteY1322" fmla="*/ 1064881 h 5392617"/>
              <a:gd name="connsiteX1323" fmla="*/ 8962593 w 9486104"/>
              <a:gd name="connsiteY1323" fmla="*/ 1064881 h 5392617"/>
              <a:gd name="connsiteX1324" fmla="*/ 8962593 w 9486104"/>
              <a:gd name="connsiteY1324" fmla="*/ 878719 h 5392617"/>
              <a:gd name="connsiteX1325" fmla="*/ 8964787 w 9486104"/>
              <a:gd name="connsiteY1325" fmla="*/ 878719 h 5392617"/>
              <a:gd name="connsiteX1326" fmla="*/ 8964787 w 9486104"/>
              <a:gd name="connsiteY1326" fmla="*/ 834868 h 5392617"/>
              <a:gd name="connsiteX1327" fmla="*/ 9015257 w 9486104"/>
              <a:gd name="connsiteY1327" fmla="*/ 783124 h 5392617"/>
              <a:gd name="connsiteX1328" fmla="*/ 9053126 w 9486104"/>
              <a:gd name="connsiteY1328" fmla="*/ 783124 h 5392617"/>
              <a:gd name="connsiteX1329" fmla="*/ 9053126 w 9486104"/>
              <a:gd name="connsiteY1329" fmla="*/ 755983 h 5392617"/>
              <a:gd name="connsiteX1330" fmla="*/ 9130104 w 9486104"/>
              <a:gd name="connsiteY1330" fmla="*/ 679006 h 5392617"/>
              <a:gd name="connsiteX1331" fmla="*/ 9310994 w 9486104"/>
              <a:gd name="connsiteY1331" fmla="*/ 679006 h 5392617"/>
              <a:gd name="connsiteX1332" fmla="*/ 8283240 w 9486104"/>
              <a:gd name="connsiteY1332" fmla="*/ 490285 h 5392617"/>
              <a:gd name="connsiteX1333" fmla="*/ 8321109 w 9486104"/>
              <a:gd name="connsiteY1333" fmla="*/ 490285 h 5392617"/>
              <a:gd name="connsiteX1334" fmla="*/ 8321109 w 9486104"/>
              <a:gd name="connsiteY1334" fmla="*/ 676453 h 5392617"/>
              <a:gd name="connsiteX1335" fmla="*/ 8318915 w 9486104"/>
              <a:gd name="connsiteY1335" fmla="*/ 676453 h 5392617"/>
              <a:gd name="connsiteX1336" fmla="*/ 8318915 w 9486104"/>
              <a:gd name="connsiteY1336" fmla="*/ 720304 h 5392617"/>
              <a:gd name="connsiteX1337" fmla="*/ 8268446 w 9486104"/>
              <a:gd name="connsiteY1337" fmla="*/ 772047 h 5392617"/>
              <a:gd name="connsiteX1338" fmla="*/ 8230576 w 9486104"/>
              <a:gd name="connsiteY1338" fmla="*/ 772047 h 5392617"/>
              <a:gd name="connsiteX1339" fmla="*/ 8230576 w 9486104"/>
              <a:gd name="connsiteY1339" fmla="*/ 585879 h 5392617"/>
              <a:gd name="connsiteX1340" fmla="*/ 8232771 w 9486104"/>
              <a:gd name="connsiteY1340" fmla="*/ 585879 h 5392617"/>
              <a:gd name="connsiteX1341" fmla="*/ 8232771 w 9486104"/>
              <a:gd name="connsiteY1341" fmla="*/ 542028 h 5392617"/>
              <a:gd name="connsiteX1342" fmla="*/ 8283240 w 9486104"/>
              <a:gd name="connsiteY1342" fmla="*/ 490285 h 5392617"/>
              <a:gd name="connsiteX1343" fmla="*/ 8398123 w 9486104"/>
              <a:gd name="connsiteY1343" fmla="*/ 386126 h 5392617"/>
              <a:gd name="connsiteX1344" fmla="*/ 8597523 w 9486104"/>
              <a:gd name="connsiteY1344" fmla="*/ 386126 h 5392617"/>
              <a:gd name="connsiteX1345" fmla="*/ 8609202 w 9486104"/>
              <a:gd name="connsiteY1345" fmla="*/ 386975 h 5392617"/>
              <a:gd name="connsiteX1346" fmla="*/ 8609202 w 9486104"/>
              <a:gd name="connsiteY1346" fmla="*/ 386126 h 5392617"/>
              <a:gd name="connsiteX1347" fmla="*/ 8962558 w 9486104"/>
              <a:gd name="connsiteY1347" fmla="*/ 386126 h 5392617"/>
              <a:gd name="connsiteX1348" fmla="*/ 8962558 w 9486104"/>
              <a:gd name="connsiteY1348" fmla="*/ 413272 h 5392617"/>
              <a:gd name="connsiteX1349" fmla="*/ 8885580 w 9486104"/>
              <a:gd name="connsiteY1349" fmla="*/ 490249 h 5392617"/>
              <a:gd name="connsiteX1350" fmla="*/ 8686180 w 9486104"/>
              <a:gd name="connsiteY1350" fmla="*/ 490249 h 5392617"/>
              <a:gd name="connsiteX1351" fmla="*/ 8674501 w 9486104"/>
              <a:gd name="connsiteY1351" fmla="*/ 489400 h 5392617"/>
              <a:gd name="connsiteX1352" fmla="*/ 8674501 w 9486104"/>
              <a:gd name="connsiteY1352" fmla="*/ 490249 h 5392617"/>
              <a:gd name="connsiteX1353" fmla="*/ 8321145 w 9486104"/>
              <a:gd name="connsiteY1353" fmla="*/ 490249 h 5392617"/>
              <a:gd name="connsiteX1354" fmla="*/ 8321145 w 9486104"/>
              <a:gd name="connsiteY1354" fmla="*/ 463103 h 5392617"/>
              <a:gd name="connsiteX1355" fmla="*/ 8398123 w 9486104"/>
              <a:gd name="connsiteY1355" fmla="*/ 386126 h 5392617"/>
              <a:gd name="connsiteX1356" fmla="*/ 9310994 w 9486104"/>
              <a:gd name="connsiteY1356" fmla="*/ 0 h 5392617"/>
              <a:gd name="connsiteX1357" fmla="*/ 9486104 w 9486104"/>
              <a:gd name="connsiteY1357" fmla="*/ 0 h 5392617"/>
              <a:gd name="connsiteX1358" fmla="*/ 9485738 w 9486104"/>
              <a:gd name="connsiteY1358" fmla="*/ 104124 h 5392617"/>
              <a:gd name="connsiteX1359" fmla="*/ 9406482 w 9486104"/>
              <a:gd name="connsiteY1359" fmla="*/ 104124 h 5392617"/>
              <a:gd name="connsiteX1360" fmla="*/ 9406482 w 9486104"/>
              <a:gd name="connsiteY1360" fmla="*/ 104407 h 5392617"/>
              <a:gd name="connsiteX1361" fmla="*/ 9053126 w 9486104"/>
              <a:gd name="connsiteY1361" fmla="*/ 104407 h 5392617"/>
              <a:gd name="connsiteX1362" fmla="*/ 9053126 w 9486104"/>
              <a:gd name="connsiteY1362" fmla="*/ 290567 h 5392617"/>
              <a:gd name="connsiteX1363" fmla="*/ 9050932 w 9486104"/>
              <a:gd name="connsiteY1363" fmla="*/ 290567 h 5392617"/>
              <a:gd name="connsiteX1364" fmla="*/ 9050932 w 9486104"/>
              <a:gd name="connsiteY1364" fmla="*/ 334417 h 5392617"/>
              <a:gd name="connsiteX1365" fmla="*/ 9000462 w 9486104"/>
              <a:gd name="connsiteY1365" fmla="*/ 386160 h 5392617"/>
              <a:gd name="connsiteX1366" fmla="*/ 8962593 w 9486104"/>
              <a:gd name="connsiteY1366" fmla="*/ 386160 h 5392617"/>
              <a:gd name="connsiteX1367" fmla="*/ 8962593 w 9486104"/>
              <a:gd name="connsiteY1367" fmla="*/ 199998 h 5392617"/>
              <a:gd name="connsiteX1368" fmla="*/ 8964787 w 9486104"/>
              <a:gd name="connsiteY1368" fmla="*/ 199998 h 5392617"/>
              <a:gd name="connsiteX1369" fmla="*/ 8964787 w 9486104"/>
              <a:gd name="connsiteY1369" fmla="*/ 156147 h 5392617"/>
              <a:gd name="connsiteX1370" fmla="*/ 9015257 w 9486104"/>
              <a:gd name="connsiteY1370" fmla="*/ 104404 h 5392617"/>
              <a:gd name="connsiteX1371" fmla="*/ 9053126 w 9486104"/>
              <a:gd name="connsiteY1371" fmla="*/ 104404 h 5392617"/>
              <a:gd name="connsiteX1372" fmla="*/ 9053126 w 9486104"/>
              <a:gd name="connsiteY1372" fmla="*/ 77261 h 5392617"/>
              <a:gd name="connsiteX1373" fmla="*/ 9130104 w 9486104"/>
              <a:gd name="connsiteY1373" fmla="*/ 283 h 5392617"/>
              <a:gd name="connsiteX1374" fmla="*/ 9310994 w 9486104"/>
              <a:gd name="connsiteY1374" fmla="*/ 283 h 5392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</a:cxnLst>
            <a:rect l="l" t="t" r="r" b="b"/>
            <a:pathLst>
              <a:path w="9486104" h="5392617">
                <a:moveTo>
                  <a:pt x="9310994" y="5323309"/>
                </a:moveTo>
                <a:lnTo>
                  <a:pt x="9467407" y="5323309"/>
                </a:lnTo>
                <a:lnTo>
                  <a:pt x="9467200" y="5382132"/>
                </a:lnTo>
                <a:lnTo>
                  <a:pt x="9056455" y="5382587"/>
                </a:lnTo>
                <a:lnTo>
                  <a:pt x="9058853" y="5369638"/>
                </a:lnTo>
                <a:cubicBezTo>
                  <a:pt x="9070001" y="5341690"/>
                  <a:pt x="9096499" y="5323594"/>
                  <a:pt x="9130104" y="5323594"/>
                </a:cubicBezTo>
                <a:lnTo>
                  <a:pt x="9310994" y="5323594"/>
                </a:lnTo>
                <a:close/>
                <a:moveTo>
                  <a:pt x="2176018" y="5320924"/>
                </a:moveTo>
                <a:lnTo>
                  <a:pt x="2213888" y="5320924"/>
                </a:lnTo>
                <a:lnTo>
                  <a:pt x="2213888" y="5390165"/>
                </a:lnTo>
                <a:lnTo>
                  <a:pt x="2125548" y="5390263"/>
                </a:lnTo>
                <a:lnTo>
                  <a:pt x="2125548" y="5372663"/>
                </a:lnTo>
                <a:cubicBezTo>
                  <a:pt x="2125548" y="5343009"/>
                  <a:pt x="2146997" y="5320924"/>
                  <a:pt x="2176018" y="5320924"/>
                </a:cubicBezTo>
                <a:close/>
                <a:moveTo>
                  <a:pt x="5566465" y="5320268"/>
                </a:moveTo>
                <a:lnTo>
                  <a:pt x="5604334" y="5320268"/>
                </a:lnTo>
                <a:lnTo>
                  <a:pt x="5604334" y="5386410"/>
                </a:lnTo>
                <a:lnTo>
                  <a:pt x="5515995" y="5386508"/>
                </a:lnTo>
                <a:lnTo>
                  <a:pt x="5515995" y="5372004"/>
                </a:lnTo>
                <a:cubicBezTo>
                  <a:pt x="5515995" y="5342352"/>
                  <a:pt x="5537443" y="5320268"/>
                  <a:pt x="5566465" y="5320268"/>
                </a:cubicBezTo>
                <a:close/>
                <a:moveTo>
                  <a:pt x="1080382" y="5309845"/>
                </a:moveTo>
                <a:lnTo>
                  <a:pt x="1433748" y="5309845"/>
                </a:lnTo>
                <a:lnTo>
                  <a:pt x="1433748" y="5336993"/>
                </a:lnTo>
                <a:cubicBezTo>
                  <a:pt x="1433748" y="5348193"/>
                  <a:pt x="1431738" y="5358604"/>
                  <a:pt x="1428021" y="5367921"/>
                </a:cubicBezTo>
                <a:lnTo>
                  <a:pt x="1412865" y="5391052"/>
                </a:lnTo>
                <a:lnTo>
                  <a:pt x="822516" y="5391706"/>
                </a:lnTo>
                <a:lnTo>
                  <a:pt x="822516" y="5387104"/>
                </a:lnTo>
                <a:cubicBezTo>
                  <a:pt x="822516" y="5342302"/>
                  <a:pt x="854689" y="5310129"/>
                  <a:pt x="899494" y="5310129"/>
                </a:cubicBezTo>
                <a:lnTo>
                  <a:pt x="1080382" y="5310129"/>
                </a:lnTo>
                <a:close/>
                <a:moveTo>
                  <a:pt x="7000237" y="5226972"/>
                </a:moveTo>
                <a:lnTo>
                  <a:pt x="7038106" y="5226972"/>
                </a:lnTo>
                <a:lnTo>
                  <a:pt x="7038106" y="5384822"/>
                </a:lnTo>
                <a:lnTo>
                  <a:pt x="6947573" y="5384923"/>
                </a:lnTo>
                <a:lnTo>
                  <a:pt x="6947573" y="5322566"/>
                </a:lnTo>
                <a:lnTo>
                  <a:pt x="6949767" y="5322566"/>
                </a:lnTo>
                <a:lnTo>
                  <a:pt x="6949767" y="5278715"/>
                </a:lnTo>
                <a:cubicBezTo>
                  <a:pt x="6949767" y="5249055"/>
                  <a:pt x="6971215" y="5226972"/>
                  <a:pt x="7000237" y="5226972"/>
                </a:cubicBezTo>
                <a:close/>
                <a:moveTo>
                  <a:pt x="2290866" y="5216799"/>
                </a:moveTo>
                <a:lnTo>
                  <a:pt x="2490265" y="5216799"/>
                </a:lnTo>
                <a:cubicBezTo>
                  <a:pt x="2494513" y="5216799"/>
                  <a:pt x="2498582" y="5217154"/>
                  <a:pt x="2502582" y="5217719"/>
                </a:cubicBezTo>
                <a:lnTo>
                  <a:pt x="2716740" y="5217719"/>
                </a:lnTo>
                <a:lnTo>
                  <a:pt x="2716740" y="5244865"/>
                </a:lnTo>
                <a:cubicBezTo>
                  <a:pt x="2716740" y="5289673"/>
                  <a:pt x="2684568" y="5321843"/>
                  <a:pt x="2639762" y="5321843"/>
                </a:cubicBezTo>
                <a:lnTo>
                  <a:pt x="2440362" y="5321843"/>
                </a:lnTo>
                <a:cubicBezTo>
                  <a:pt x="2436115" y="5321843"/>
                  <a:pt x="2432045" y="5321491"/>
                  <a:pt x="2428046" y="5320924"/>
                </a:cubicBezTo>
                <a:lnTo>
                  <a:pt x="2213888" y="5320924"/>
                </a:lnTo>
                <a:lnTo>
                  <a:pt x="2213888" y="5293779"/>
                </a:lnTo>
                <a:cubicBezTo>
                  <a:pt x="2213888" y="5248972"/>
                  <a:pt x="2246058" y="5216799"/>
                  <a:pt x="2290866" y="5216799"/>
                </a:cubicBezTo>
                <a:close/>
                <a:moveTo>
                  <a:pt x="5681311" y="5216143"/>
                </a:moveTo>
                <a:lnTo>
                  <a:pt x="5880711" y="5216143"/>
                </a:lnTo>
                <a:cubicBezTo>
                  <a:pt x="5884710" y="5216143"/>
                  <a:pt x="5888603" y="5216496"/>
                  <a:pt x="5892390" y="5216989"/>
                </a:cubicBezTo>
                <a:lnTo>
                  <a:pt x="5892390" y="5216143"/>
                </a:lnTo>
                <a:lnTo>
                  <a:pt x="6245746" y="5216143"/>
                </a:lnTo>
                <a:lnTo>
                  <a:pt x="6245746" y="5243288"/>
                </a:lnTo>
                <a:cubicBezTo>
                  <a:pt x="6245746" y="5288096"/>
                  <a:pt x="6213574" y="5320268"/>
                  <a:pt x="6168768" y="5320268"/>
                </a:cubicBezTo>
                <a:lnTo>
                  <a:pt x="5969368" y="5320268"/>
                </a:lnTo>
                <a:cubicBezTo>
                  <a:pt x="5965369" y="5320268"/>
                  <a:pt x="5961476" y="5319916"/>
                  <a:pt x="5957689" y="5319415"/>
                </a:cubicBezTo>
                <a:lnTo>
                  <a:pt x="5957689" y="5320268"/>
                </a:lnTo>
                <a:lnTo>
                  <a:pt x="5604334" y="5320268"/>
                </a:lnTo>
                <a:lnTo>
                  <a:pt x="5604334" y="5293121"/>
                </a:lnTo>
                <a:cubicBezTo>
                  <a:pt x="5604334" y="5248314"/>
                  <a:pt x="5636506" y="5216143"/>
                  <a:pt x="5681311" y="5216143"/>
                </a:cubicBezTo>
                <a:close/>
                <a:moveTo>
                  <a:pt x="4892794" y="5135502"/>
                </a:moveTo>
                <a:lnTo>
                  <a:pt x="4930663" y="5135502"/>
                </a:lnTo>
                <a:lnTo>
                  <a:pt x="4930663" y="5321665"/>
                </a:lnTo>
                <a:lnTo>
                  <a:pt x="4928470" y="5321665"/>
                </a:lnTo>
                <a:lnTo>
                  <a:pt x="4928470" y="5365515"/>
                </a:lnTo>
                <a:cubicBezTo>
                  <a:pt x="4928470" y="5372930"/>
                  <a:pt x="4927129" y="5379871"/>
                  <a:pt x="4924665" y="5386112"/>
                </a:cubicBezTo>
                <a:lnTo>
                  <a:pt x="4923988" y="5387164"/>
                </a:lnTo>
                <a:lnTo>
                  <a:pt x="4840131" y="5387257"/>
                </a:lnTo>
                <a:lnTo>
                  <a:pt x="4840131" y="5231096"/>
                </a:lnTo>
                <a:lnTo>
                  <a:pt x="4842324" y="5231096"/>
                </a:lnTo>
                <a:lnTo>
                  <a:pt x="4842324" y="5187244"/>
                </a:lnTo>
                <a:cubicBezTo>
                  <a:pt x="4842324" y="5157587"/>
                  <a:pt x="4863772" y="5135502"/>
                  <a:pt x="4892794" y="5135502"/>
                </a:cubicBezTo>
                <a:close/>
                <a:moveTo>
                  <a:pt x="8283240" y="5134878"/>
                </a:moveTo>
                <a:lnTo>
                  <a:pt x="8321109" y="5134878"/>
                </a:lnTo>
                <a:lnTo>
                  <a:pt x="8321109" y="5321043"/>
                </a:lnTo>
                <a:lnTo>
                  <a:pt x="8318915" y="5321043"/>
                </a:lnTo>
                <a:lnTo>
                  <a:pt x="8318915" y="5364895"/>
                </a:lnTo>
                <a:lnTo>
                  <a:pt x="8315495" y="5383408"/>
                </a:lnTo>
                <a:lnTo>
                  <a:pt x="8230576" y="5383502"/>
                </a:lnTo>
                <a:lnTo>
                  <a:pt x="8230576" y="5230475"/>
                </a:lnTo>
                <a:lnTo>
                  <a:pt x="8232771" y="5230475"/>
                </a:lnTo>
                <a:lnTo>
                  <a:pt x="8232771" y="5186623"/>
                </a:lnTo>
                <a:cubicBezTo>
                  <a:pt x="8232771" y="5156964"/>
                  <a:pt x="8254218" y="5134878"/>
                  <a:pt x="8283240" y="5134878"/>
                </a:cubicBezTo>
                <a:close/>
                <a:moveTo>
                  <a:pt x="3797194" y="5124423"/>
                </a:moveTo>
                <a:lnTo>
                  <a:pt x="4150549" y="5124423"/>
                </a:lnTo>
                <a:lnTo>
                  <a:pt x="4150549" y="5151568"/>
                </a:lnTo>
                <a:cubicBezTo>
                  <a:pt x="4150549" y="5196376"/>
                  <a:pt x="4118378" y="5228548"/>
                  <a:pt x="4073570" y="5228548"/>
                </a:cubicBezTo>
                <a:lnTo>
                  <a:pt x="3892681" y="5228548"/>
                </a:lnTo>
                <a:lnTo>
                  <a:pt x="3892681" y="5228831"/>
                </a:lnTo>
                <a:lnTo>
                  <a:pt x="3539325" y="5228831"/>
                </a:lnTo>
                <a:lnTo>
                  <a:pt x="3539325" y="5388697"/>
                </a:lnTo>
                <a:lnTo>
                  <a:pt x="3448792" y="5388797"/>
                </a:lnTo>
                <a:lnTo>
                  <a:pt x="3448792" y="5324424"/>
                </a:lnTo>
                <a:lnTo>
                  <a:pt x="3450987" y="5324424"/>
                </a:lnTo>
                <a:lnTo>
                  <a:pt x="3450987" y="5280573"/>
                </a:lnTo>
                <a:cubicBezTo>
                  <a:pt x="3450987" y="5250914"/>
                  <a:pt x="3472435" y="5228830"/>
                  <a:pt x="3501457" y="5228830"/>
                </a:cubicBezTo>
                <a:lnTo>
                  <a:pt x="3539325" y="5228830"/>
                </a:lnTo>
                <a:lnTo>
                  <a:pt x="3539325" y="5201685"/>
                </a:lnTo>
                <a:cubicBezTo>
                  <a:pt x="3539325" y="5156879"/>
                  <a:pt x="3571497" y="5124706"/>
                  <a:pt x="3616303" y="5124706"/>
                </a:cubicBezTo>
                <a:lnTo>
                  <a:pt x="3797194" y="5124706"/>
                </a:lnTo>
                <a:close/>
                <a:moveTo>
                  <a:pt x="52663" y="5121380"/>
                </a:moveTo>
                <a:lnTo>
                  <a:pt x="90538" y="5121380"/>
                </a:lnTo>
                <a:lnTo>
                  <a:pt x="90538" y="5307545"/>
                </a:lnTo>
                <a:lnTo>
                  <a:pt x="88349" y="5307545"/>
                </a:lnTo>
                <a:lnTo>
                  <a:pt x="88349" y="5351397"/>
                </a:lnTo>
                <a:cubicBezTo>
                  <a:pt x="88349" y="5366225"/>
                  <a:pt x="82985" y="5379159"/>
                  <a:pt x="73994" y="5388387"/>
                </a:cubicBezTo>
                <a:lnTo>
                  <a:pt x="67864" y="5392541"/>
                </a:lnTo>
                <a:lnTo>
                  <a:pt x="0" y="5392617"/>
                </a:lnTo>
                <a:lnTo>
                  <a:pt x="0" y="5216975"/>
                </a:lnTo>
                <a:lnTo>
                  <a:pt x="2193" y="5216975"/>
                </a:lnTo>
                <a:lnTo>
                  <a:pt x="2193" y="5173124"/>
                </a:lnTo>
                <a:cubicBezTo>
                  <a:pt x="2193" y="5143465"/>
                  <a:pt x="23645" y="5121380"/>
                  <a:pt x="52663" y="5121380"/>
                </a:cubicBezTo>
                <a:close/>
                <a:moveTo>
                  <a:pt x="8398123" y="5030718"/>
                </a:moveTo>
                <a:lnTo>
                  <a:pt x="8597523" y="5030718"/>
                </a:lnTo>
                <a:cubicBezTo>
                  <a:pt x="8601522" y="5030718"/>
                  <a:pt x="8605415" y="5031074"/>
                  <a:pt x="8609202" y="5031568"/>
                </a:cubicBezTo>
                <a:lnTo>
                  <a:pt x="8609202" y="5030718"/>
                </a:lnTo>
                <a:lnTo>
                  <a:pt x="8962558" y="5030718"/>
                </a:lnTo>
                <a:lnTo>
                  <a:pt x="8962558" y="5057866"/>
                </a:lnTo>
                <a:cubicBezTo>
                  <a:pt x="8962558" y="5102671"/>
                  <a:pt x="8930386" y="5134844"/>
                  <a:pt x="8885580" y="5134844"/>
                </a:cubicBezTo>
                <a:lnTo>
                  <a:pt x="8686180" y="5134844"/>
                </a:lnTo>
                <a:cubicBezTo>
                  <a:pt x="8682181" y="5134844"/>
                  <a:pt x="8678288" y="5134488"/>
                  <a:pt x="8674501" y="5133994"/>
                </a:cubicBezTo>
                <a:lnTo>
                  <a:pt x="8674501" y="5134844"/>
                </a:lnTo>
                <a:lnTo>
                  <a:pt x="8321145" y="5134844"/>
                </a:lnTo>
                <a:lnTo>
                  <a:pt x="8321145" y="5107700"/>
                </a:lnTo>
                <a:cubicBezTo>
                  <a:pt x="8321145" y="5062890"/>
                  <a:pt x="8353317" y="5030718"/>
                  <a:pt x="8398123" y="5030718"/>
                </a:cubicBezTo>
                <a:close/>
                <a:moveTo>
                  <a:pt x="5160409" y="5029714"/>
                </a:moveTo>
                <a:lnTo>
                  <a:pt x="5513765" y="5029714"/>
                </a:lnTo>
                <a:lnTo>
                  <a:pt x="5513765" y="5056859"/>
                </a:lnTo>
                <a:cubicBezTo>
                  <a:pt x="5513765" y="5101667"/>
                  <a:pt x="5481594" y="5133839"/>
                  <a:pt x="5436788" y="5133839"/>
                </a:cubicBezTo>
                <a:lnTo>
                  <a:pt x="5284055" y="5133839"/>
                </a:lnTo>
                <a:lnTo>
                  <a:pt x="5284055" y="5135502"/>
                </a:lnTo>
                <a:lnTo>
                  <a:pt x="4930699" y="5135502"/>
                </a:lnTo>
                <a:lnTo>
                  <a:pt x="4930699" y="5108355"/>
                </a:lnTo>
                <a:cubicBezTo>
                  <a:pt x="4930699" y="5063551"/>
                  <a:pt x="4962871" y="5031377"/>
                  <a:pt x="5007677" y="5031377"/>
                </a:cubicBezTo>
                <a:lnTo>
                  <a:pt x="5160409" y="5031377"/>
                </a:lnTo>
                <a:close/>
                <a:moveTo>
                  <a:pt x="1486438" y="5028087"/>
                </a:moveTo>
                <a:lnTo>
                  <a:pt x="1524315" y="5028087"/>
                </a:lnTo>
                <a:lnTo>
                  <a:pt x="1524315" y="5214251"/>
                </a:lnTo>
                <a:lnTo>
                  <a:pt x="1522113" y="5214251"/>
                </a:lnTo>
                <a:lnTo>
                  <a:pt x="1522113" y="5258103"/>
                </a:lnTo>
                <a:cubicBezTo>
                  <a:pt x="1522113" y="5287762"/>
                  <a:pt x="1500671" y="5309845"/>
                  <a:pt x="1471653" y="5309845"/>
                </a:cubicBezTo>
                <a:lnTo>
                  <a:pt x="1433776" y="5309845"/>
                </a:lnTo>
                <a:lnTo>
                  <a:pt x="1433776" y="5123681"/>
                </a:lnTo>
                <a:lnTo>
                  <a:pt x="1435967" y="5123681"/>
                </a:lnTo>
                <a:lnTo>
                  <a:pt x="1435967" y="5079829"/>
                </a:lnTo>
                <a:cubicBezTo>
                  <a:pt x="1435967" y="5050172"/>
                  <a:pt x="1457421" y="5028087"/>
                  <a:pt x="1486438" y="5028087"/>
                </a:cubicBezTo>
                <a:close/>
                <a:moveTo>
                  <a:pt x="167510" y="5017256"/>
                </a:moveTo>
                <a:lnTo>
                  <a:pt x="366916" y="5017256"/>
                </a:lnTo>
                <a:cubicBezTo>
                  <a:pt x="370909" y="5017256"/>
                  <a:pt x="374807" y="5017609"/>
                  <a:pt x="378599" y="5018105"/>
                </a:cubicBezTo>
                <a:lnTo>
                  <a:pt x="378599" y="5017256"/>
                </a:lnTo>
                <a:lnTo>
                  <a:pt x="731950" y="5017256"/>
                </a:lnTo>
                <a:lnTo>
                  <a:pt x="731950" y="5044401"/>
                </a:lnTo>
                <a:cubicBezTo>
                  <a:pt x="731950" y="5089207"/>
                  <a:pt x="699777" y="5121380"/>
                  <a:pt x="654977" y="5121380"/>
                </a:cubicBezTo>
                <a:lnTo>
                  <a:pt x="455572" y="5121380"/>
                </a:lnTo>
                <a:cubicBezTo>
                  <a:pt x="451568" y="5121380"/>
                  <a:pt x="447681" y="5121025"/>
                  <a:pt x="443888" y="5120530"/>
                </a:cubicBezTo>
                <a:lnTo>
                  <a:pt x="443888" y="5121380"/>
                </a:lnTo>
                <a:lnTo>
                  <a:pt x="90538" y="5121380"/>
                </a:lnTo>
                <a:lnTo>
                  <a:pt x="90538" y="5094233"/>
                </a:lnTo>
                <a:cubicBezTo>
                  <a:pt x="90538" y="5049427"/>
                  <a:pt x="122711" y="5017256"/>
                  <a:pt x="167510" y="5017256"/>
                </a:cubicBezTo>
                <a:close/>
                <a:moveTo>
                  <a:pt x="2769439" y="4935995"/>
                </a:moveTo>
                <a:lnTo>
                  <a:pt x="2807309" y="4935995"/>
                </a:lnTo>
                <a:lnTo>
                  <a:pt x="2807309" y="5122158"/>
                </a:lnTo>
                <a:lnTo>
                  <a:pt x="2805114" y="5122158"/>
                </a:lnTo>
                <a:lnTo>
                  <a:pt x="2805114" y="5166008"/>
                </a:lnTo>
                <a:cubicBezTo>
                  <a:pt x="2805114" y="5195667"/>
                  <a:pt x="2783667" y="5217752"/>
                  <a:pt x="2754645" y="5217752"/>
                </a:cubicBezTo>
                <a:lnTo>
                  <a:pt x="2716776" y="5217752"/>
                </a:lnTo>
                <a:lnTo>
                  <a:pt x="2716776" y="5031589"/>
                </a:lnTo>
                <a:lnTo>
                  <a:pt x="2718970" y="5031589"/>
                </a:lnTo>
                <a:lnTo>
                  <a:pt x="2718970" y="4987737"/>
                </a:lnTo>
                <a:cubicBezTo>
                  <a:pt x="2718970" y="4958080"/>
                  <a:pt x="2740418" y="4935995"/>
                  <a:pt x="2769439" y="4935995"/>
                </a:cubicBezTo>
                <a:close/>
                <a:moveTo>
                  <a:pt x="6298445" y="4934417"/>
                </a:moveTo>
                <a:lnTo>
                  <a:pt x="6336314" y="4934417"/>
                </a:lnTo>
                <a:lnTo>
                  <a:pt x="6336314" y="5120581"/>
                </a:lnTo>
                <a:lnTo>
                  <a:pt x="6334120" y="5120581"/>
                </a:lnTo>
                <a:lnTo>
                  <a:pt x="6334120" y="5164433"/>
                </a:lnTo>
                <a:cubicBezTo>
                  <a:pt x="6334120" y="5194090"/>
                  <a:pt x="6312672" y="5216179"/>
                  <a:pt x="6283651" y="5216179"/>
                </a:cubicBezTo>
                <a:lnTo>
                  <a:pt x="6245781" y="5216179"/>
                </a:lnTo>
                <a:lnTo>
                  <a:pt x="6245781" y="5030012"/>
                </a:lnTo>
                <a:lnTo>
                  <a:pt x="6247975" y="5030012"/>
                </a:lnTo>
                <a:lnTo>
                  <a:pt x="6247975" y="4986159"/>
                </a:lnTo>
                <a:cubicBezTo>
                  <a:pt x="6247975" y="4956502"/>
                  <a:pt x="6269423" y="4934417"/>
                  <a:pt x="6298445" y="4934417"/>
                </a:cubicBezTo>
                <a:close/>
                <a:moveTo>
                  <a:pt x="7689819" y="4841090"/>
                </a:moveTo>
                <a:lnTo>
                  <a:pt x="7727688" y="4841090"/>
                </a:lnTo>
                <a:lnTo>
                  <a:pt x="7727688" y="5027253"/>
                </a:lnTo>
                <a:lnTo>
                  <a:pt x="7725494" y="5027253"/>
                </a:lnTo>
                <a:lnTo>
                  <a:pt x="7725494" y="5071102"/>
                </a:lnTo>
                <a:cubicBezTo>
                  <a:pt x="7725494" y="5100762"/>
                  <a:pt x="7704046" y="5122846"/>
                  <a:pt x="7675025" y="5122846"/>
                </a:cubicBezTo>
                <a:lnTo>
                  <a:pt x="7637155" y="5122846"/>
                </a:lnTo>
                <a:lnTo>
                  <a:pt x="7637155" y="5149956"/>
                </a:lnTo>
                <a:cubicBezTo>
                  <a:pt x="7637155" y="5194763"/>
                  <a:pt x="7604984" y="5226936"/>
                  <a:pt x="7560177" y="5226936"/>
                </a:cubicBezTo>
                <a:lnTo>
                  <a:pt x="7038142" y="5226936"/>
                </a:lnTo>
                <a:lnTo>
                  <a:pt x="7038142" y="5199788"/>
                </a:lnTo>
                <a:cubicBezTo>
                  <a:pt x="7038142" y="5154983"/>
                  <a:pt x="7070314" y="5122809"/>
                  <a:pt x="7115120" y="5122809"/>
                </a:cubicBezTo>
                <a:lnTo>
                  <a:pt x="7314520" y="5122809"/>
                </a:lnTo>
                <a:lnTo>
                  <a:pt x="7637155" y="5122809"/>
                </a:lnTo>
                <a:lnTo>
                  <a:pt x="7637155" y="4936682"/>
                </a:lnTo>
                <a:lnTo>
                  <a:pt x="7639349" y="4936682"/>
                </a:lnTo>
                <a:lnTo>
                  <a:pt x="7639349" y="4892832"/>
                </a:lnTo>
                <a:cubicBezTo>
                  <a:pt x="7639349" y="4863175"/>
                  <a:pt x="7660797" y="4841090"/>
                  <a:pt x="7689819" y="4841090"/>
                </a:cubicBezTo>
                <a:close/>
                <a:moveTo>
                  <a:pt x="2884323" y="4831836"/>
                </a:moveTo>
                <a:lnTo>
                  <a:pt x="3083722" y="4831836"/>
                </a:lnTo>
                <a:cubicBezTo>
                  <a:pt x="3087722" y="4831836"/>
                  <a:pt x="3091615" y="4832189"/>
                  <a:pt x="3095401" y="4832685"/>
                </a:cubicBezTo>
                <a:lnTo>
                  <a:pt x="3095401" y="4831836"/>
                </a:lnTo>
                <a:lnTo>
                  <a:pt x="3448758" y="4831836"/>
                </a:lnTo>
                <a:lnTo>
                  <a:pt x="3448758" y="4858981"/>
                </a:lnTo>
                <a:cubicBezTo>
                  <a:pt x="3448758" y="4903788"/>
                  <a:pt x="3416586" y="4935960"/>
                  <a:pt x="3371779" y="4935960"/>
                </a:cubicBezTo>
                <a:lnTo>
                  <a:pt x="3172380" y="4935960"/>
                </a:lnTo>
                <a:cubicBezTo>
                  <a:pt x="3168380" y="4935960"/>
                  <a:pt x="3164488" y="4935605"/>
                  <a:pt x="3160701" y="4935110"/>
                </a:cubicBezTo>
                <a:lnTo>
                  <a:pt x="3160701" y="4935960"/>
                </a:lnTo>
                <a:lnTo>
                  <a:pt x="2807344" y="4935960"/>
                </a:lnTo>
                <a:lnTo>
                  <a:pt x="2807344" y="4908813"/>
                </a:lnTo>
                <a:cubicBezTo>
                  <a:pt x="2807344" y="4864007"/>
                  <a:pt x="2839516" y="4831836"/>
                  <a:pt x="2884323" y="4831836"/>
                </a:cubicBezTo>
                <a:close/>
                <a:moveTo>
                  <a:pt x="6594182" y="4830012"/>
                </a:moveTo>
                <a:lnTo>
                  <a:pt x="6947537" y="4830012"/>
                </a:lnTo>
                <a:lnTo>
                  <a:pt x="6947537" y="4857157"/>
                </a:lnTo>
                <a:cubicBezTo>
                  <a:pt x="6947537" y="4901963"/>
                  <a:pt x="6915366" y="4934134"/>
                  <a:pt x="6870559" y="4934134"/>
                </a:cubicBezTo>
                <a:lnTo>
                  <a:pt x="6689670" y="4934134"/>
                </a:lnTo>
                <a:lnTo>
                  <a:pt x="6689670" y="4934417"/>
                </a:lnTo>
                <a:lnTo>
                  <a:pt x="6336314" y="4934417"/>
                </a:lnTo>
                <a:lnTo>
                  <a:pt x="6336314" y="4907272"/>
                </a:lnTo>
                <a:cubicBezTo>
                  <a:pt x="6336314" y="4862467"/>
                  <a:pt x="6368486" y="4830294"/>
                  <a:pt x="6413292" y="4830294"/>
                </a:cubicBezTo>
                <a:lnTo>
                  <a:pt x="6594182" y="4830294"/>
                </a:lnTo>
                <a:close/>
                <a:moveTo>
                  <a:pt x="9015257" y="4748999"/>
                </a:moveTo>
                <a:lnTo>
                  <a:pt x="9053126" y="4748999"/>
                </a:lnTo>
                <a:lnTo>
                  <a:pt x="9053126" y="4935160"/>
                </a:lnTo>
                <a:lnTo>
                  <a:pt x="9050932" y="4935160"/>
                </a:lnTo>
                <a:lnTo>
                  <a:pt x="9050932" y="4979009"/>
                </a:lnTo>
                <a:cubicBezTo>
                  <a:pt x="9050932" y="5008669"/>
                  <a:pt x="9029484" y="5030755"/>
                  <a:pt x="9000462" y="5030755"/>
                </a:cubicBezTo>
                <a:lnTo>
                  <a:pt x="8962593" y="5030755"/>
                </a:lnTo>
                <a:lnTo>
                  <a:pt x="8962593" y="4844592"/>
                </a:lnTo>
                <a:lnTo>
                  <a:pt x="8964787" y="4844592"/>
                </a:lnTo>
                <a:lnTo>
                  <a:pt x="8964787" y="4800743"/>
                </a:lnTo>
                <a:cubicBezTo>
                  <a:pt x="8964787" y="4771085"/>
                  <a:pt x="8986235" y="4748999"/>
                  <a:pt x="9015257" y="4748999"/>
                </a:cubicBezTo>
                <a:close/>
                <a:moveTo>
                  <a:pt x="4318096" y="4738543"/>
                </a:moveTo>
                <a:lnTo>
                  <a:pt x="4517495" y="4738543"/>
                </a:lnTo>
                <a:lnTo>
                  <a:pt x="4840131" y="4738543"/>
                </a:lnTo>
                <a:lnTo>
                  <a:pt x="4840131" y="4765688"/>
                </a:lnTo>
                <a:cubicBezTo>
                  <a:pt x="4840131" y="4810495"/>
                  <a:pt x="4807959" y="4842667"/>
                  <a:pt x="4763152" y="4842667"/>
                </a:cubicBezTo>
                <a:lnTo>
                  <a:pt x="4241118" y="4842667"/>
                </a:lnTo>
                <a:lnTo>
                  <a:pt x="4241118" y="5028829"/>
                </a:lnTo>
                <a:lnTo>
                  <a:pt x="4238924" y="5028829"/>
                </a:lnTo>
                <a:lnTo>
                  <a:pt x="4238924" y="5072679"/>
                </a:lnTo>
                <a:cubicBezTo>
                  <a:pt x="4238924" y="5102340"/>
                  <a:pt x="4217476" y="5124423"/>
                  <a:pt x="4188455" y="5124423"/>
                </a:cubicBezTo>
                <a:lnTo>
                  <a:pt x="4150584" y="5124423"/>
                </a:lnTo>
                <a:lnTo>
                  <a:pt x="4150584" y="4938260"/>
                </a:lnTo>
                <a:lnTo>
                  <a:pt x="4152779" y="4938260"/>
                </a:lnTo>
                <a:lnTo>
                  <a:pt x="4152779" y="4894408"/>
                </a:lnTo>
                <a:cubicBezTo>
                  <a:pt x="4152779" y="4864752"/>
                  <a:pt x="4174226" y="4842667"/>
                  <a:pt x="4203248" y="4842667"/>
                </a:cubicBezTo>
                <a:lnTo>
                  <a:pt x="4241117" y="4842667"/>
                </a:lnTo>
                <a:lnTo>
                  <a:pt x="4241117" y="4815520"/>
                </a:lnTo>
                <a:cubicBezTo>
                  <a:pt x="4241117" y="4770713"/>
                  <a:pt x="4273288" y="4738543"/>
                  <a:pt x="4318096" y="4738543"/>
                </a:cubicBezTo>
                <a:close/>
                <a:moveTo>
                  <a:pt x="7804666" y="4736967"/>
                </a:moveTo>
                <a:lnTo>
                  <a:pt x="8004066" y="4736967"/>
                </a:lnTo>
                <a:cubicBezTo>
                  <a:pt x="8008313" y="4736967"/>
                  <a:pt x="8012383" y="4737322"/>
                  <a:pt x="8016382" y="4737888"/>
                </a:cubicBezTo>
                <a:lnTo>
                  <a:pt x="8230541" y="4737888"/>
                </a:lnTo>
                <a:lnTo>
                  <a:pt x="8230541" y="4765033"/>
                </a:lnTo>
                <a:cubicBezTo>
                  <a:pt x="8230541" y="4809837"/>
                  <a:pt x="8198369" y="4842010"/>
                  <a:pt x="8153562" y="4842010"/>
                </a:cubicBezTo>
                <a:lnTo>
                  <a:pt x="7954163" y="4842010"/>
                </a:lnTo>
                <a:cubicBezTo>
                  <a:pt x="7949916" y="4842010"/>
                  <a:pt x="7945846" y="4841656"/>
                  <a:pt x="7941846" y="4841090"/>
                </a:cubicBezTo>
                <a:lnTo>
                  <a:pt x="7727688" y="4841090"/>
                </a:lnTo>
                <a:lnTo>
                  <a:pt x="7727688" y="4813945"/>
                </a:lnTo>
                <a:cubicBezTo>
                  <a:pt x="7727688" y="4769138"/>
                  <a:pt x="7759859" y="4736967"/>
                  <a:pt x="7804666" y="4736967"/>
                </a:cubicBezTo>
                <a:close/>
                <a:moveTo>
                  <a:pt x="9310994" y="4644594"/>
                </a:moveTo>
                <a:lnTo>
                  <a:pt x="9469790" y="4644594"/>
                </a:lnTo>
                <a:lnTo>
                  <a:pt x="9469425" y="4748718"/>
                </a:lnTo>
                <a:lnTo>
                  <a:pt x="9406482" y="4748718"/>
                </a:lnTo>
                <a:lnTo>
                  <a:pt x="9406482" y="4748999"/>
                </a:lnTo>
                <a:lnTo>
                  <a:pt x="9053126" y="4748999"/>
                </a:lnTo>
                <a:lnTo>
                  <a:pt x="9053126" y="4721854"/>
                </a:lnTo>
                <a:cubicBezTo>
                  <a:pt x="9053126" y="4677048"/>
                  <a:pt x="9085297" y="4644877"/>
                  <a:pt x="9130104" y="4644877"/>
                </a:cubicBezTo>
                <a:lnTo>
                  <a:pt x="9310994" y="4644877"/>
                </a:lnTo>
                <a:close/>
                <a:moveTo>
                  <a:pt x="5681311" y="4643836"/>
                </a:moveTo>
                <a:lnTo>
                  <a:pt x="5880711" y="4643836"/>
                </a:lnTo>
                <a:cubicBezTo>
                  <a:pt x="5884710" y="4643836"/>
                  <a:pt x="5888603" y="4644189"/>
                  <a:pt x="5892390" y="4644685"/>
                </a:cubicBezTo>
                <a:lnTo>
                  <a:pt x="5892390" y="4643836"/>
                </a:lnTo>
                <a:lnTo>
                  <a:pt x="6245746" y="4643836"/>
                </a:lnTo>
                <a:lnTo>
                  <a:pt x="6245746" y="4670981"/>
                </a:lnTo>
                <a:cubicBezTo>
                  <a:pt x="6245746" y="4715787"/>
                  <a:pt x="6213574" y="4747958"/>
                  <a:pt x="6168768" y="4747958"/>
                </a:cubicBezTo>
                <a:lnTo>
                  <a:pt x="5969368" y="4747958"/>
                </a:lnTo>
                <a:cubicBezTo>
                  <a:pt x="5965369" y="4747958"/>
                  <a:pt x="5961476" y="4747603"/>
                  <a:pt x="5957689" y="4747108"/>
                </a:cubicBezTo>
                <a:lnTo>
                  <a:pt x="5957689" y="4747958"/>
                </a:lnTo>
                <a:lnTo>
                  <a:pt x="5604334" y="4747958"/>
                </a:lnTo>
                <a:lnTo>
                  <a:pt x="5604334" y="4934116"/>
                </a:lnTo>
                <a:lnTo>
                  <a:pt x="5602139" y="4934116"/>
                </a:lnTo>
                <a:lnTo>
                  <a:pt x="5602139" y="4977969"/>
                </a:lnTo>
                <a:cubicBezTo>
                  <a:pt x="5602139" y="5007626"/>
                  <a:pt x="5580691" y="5029714"/>
                  <a:pt x="5551670" y="5029714"/>
                </a:cubicBezTo>
                <a:lnTo>
                  <a:pt x="5513800" y="5029714"/>
                </a:lnTo>
                <a:lnTo>
                  <a:pt x="5513800" y="4843548"/>
                </a:lnTo>
                <a:lnTo>
                  <a:pt x="5515995" y="4843548"/>
                </a:lnTo>
                <a:lnTo>
                  <a:pt x="5515995" y="4799699"/>
                </a:lnTo>
                <a:cubicBezTo>
                  <a:pt x="5515995" y="4770043"/>
                  <a:pt x="5537443" y="4747957"/>
                  <a:pt x="5566465" y="4747957"/>
                </a:cubicBezTo>
                <a:lnTo>
                  <a:pt x="5604334" y="4747957"/>
                </a:lnTo>
                <a:lnTo>
                  <a:pt x="5604334" y="4720814"/>
                </a:lnTo>
                <a:cubicBezTo>
                  <a:pt x="5604334" y="4676008"/>
                  <a:pt x="5636506" y="4643836"/>
                  <a:pt x="5681311" y="4643836"/>
                </a:cubicBezTo>
                <a:close/>
                <a:moveTo>
                  <a:pt x="2176018" y="4642209"/>
                </a:moveTo>
                <a:lnTo>
                  <a:pt x="2213888" y="4642209"/>
                </a:lnTo>
                <a:lnTo>
                  <a:pt x="2213888" y="4828370"/>
                </a:lnTo>
                <a:lnTo>
                  <a:pt x="2211693" y="4828370"/>
                </a:lnTo>
                <a:lnTo>
                  <a:pt x="2211693" y="4872220"/>
                </a:lnTo>
                <a:cubicBezTo>
                  <a:pt x="2211693" y="4901879"/>
                  <a:pt x="2190246" y="4923963"/>
                  <a:pt x="2161225" y="4923963"/>
                </a:cubicBezTo>
                <a:lnTo>
                  <a:pt x="2123355" y="4923963"/>
                </a:lnTo>
                <a:lnTo>
                  <a:pt x="2123355" y="4951072"/>
                </a:lnTo>
                <a:cubicBezTo>
                  <a:pt x="2123355" y="4995879"/>
                  <a:pt x="2091184" y="5028049"/>
                  <a:pt x="2046376" y="5028049"/>
                </a:cubicBezTo>
                <a:lnTo>
                  <a:pt x="1524342" y="5028049"/>
                </a:lnTo>
                <a:lnTo>
                  <a:pt x="1524342" y="5000903"/>
                </a:lnTo>
                <a:cubicBezTo>
                  <a:pt x="1524342" y="4956097"/>
                  <a:pt x="1556515" y="4923927"/>
                  <a:pt x="1601322" y="4923927"/>
                </a:cubicBezTo>
                <a:lnTo>
                  <a:pt x="1800719" y="4923927"/>
                </a:lnTo>
                <a:lnTo>
                  <a:pt x="2123355" y="4923927"/>
                </a:lnTo>
                <a:lnTo>
                  <a:pt x="2123355" y="4737802"/>
                </a:lnTo>
                <a:lnTo>
                  <a:pt x="2125548" y="4737802"/>
                </a:lnTo>
                <a:lnTo>
                  <a:pt x="2125548" y="4693950"/>
                </a:lnTo>
                <a:cubicBezTo>
                  <a:pt x="2125548" y="4664293"/>
                  <a:pt x="2146997" y="4642209"/>
                  <a:pt x="2176018" y="4642209"/>
                </a:cubicBezTo>
                <a:close/>
                <a:moveTo>
                  <a:pt x="1080382" y="4631131"/>
                </a:moveTo>
                <a:lnTo>
                  <a:pt x="1433748" y="4631131"/>
                </a:lnTo>
                <a:lnTo>
                  <a:pt x="1433748" y="4658276"/>
                </a:lnTo>
                <a:cubicBezTo>
                  <a:pt x="1433748" y="4703082"/>
                  <a:pt x="1401575" y="4735253"/>
                  <a:pt x="1356760" y="4735253"/>
                </a:cubicBezTo>
                <a:lnTo>
                  <a:pt x="1175869" y="4735253"/>
                </a:lnTo>
                <a:lnTo>
                  <a:pt x="1175869" y="4735536"/>
                </a:lnTo>
                <a:lnTo>
                  <a:pt x="822516" y="4735536"/>
                </a:lnTo>
                <a:lnTo>
                  <a:pt x="822516" y="4921698"/>
                </a:lnTo>
                <a:lnTo>
                  <a:pt x="820329" y="4921698"/>
                </a:lnTo>
                <a:lnTo>
                  <a:pt x="820329" y="4965547"/>
                </a:lnTo>
                <a:cubicBezTo>
                  <a:pt x="820329" y="4995207"/>
                  <a:pt x="798871" y="5017291"/>
                  <a:pt x="769854" y="5017291"/>
                </a:cubicBezTo>
                <a:lnTo>
                  <a:pt x="731980" y="5017291"/>
                </a:lnTo>
                <a:lnTo>
                  <a:pt x="731980" y="4831129"/>
                </a:lnTo>
                <a:lnTo>
                  <a:pt x="734174" y="4831129"/>
                </a:lnTo>
                <a:lnTo>
                  <a:pt x="734174" y="4787277"/>
                </a:lnTo>
                <a:cubicBezTo>
                  <a:pt x="734174" y="4757620"/>
                  <a:pt x="755623" y="4735535"/>
                  <a:pt x="784644" y="4735535"/>
                </a:cubicBezTo>
                <a:lnTo>
                  <a:pt x="822516" y="4735535"/>
                </a:lnTo>
                <a:lnTo>
                  <a:pt x="822516" y="4708391"/>
                </a:lnTo>
                <a:cubicBezTo>
                  <a:pt x="822516" y="4663585"/>
                  <a:pt x="854689" y="4631413"/>
                  <a:pt x="899492" y="4631413"/>
                </a:cubicBezTo>
                <a:lnTo>
                  <a:pt x="1080382" y="4631413"/>
                </a:lnTo>
                <a:close/>
                <a:moveTo>
                  <a:pt x="7000237" y="4548259"/>
                </a:moveTo>
                <a:lnTo>
                  <a:pt x="7038106" y="4548259"/>
                </a:lnTo>
                <a:lnTo>
                  <a:pt x="7038106" y="4734419"/>
                </a:lnTo>
                <a:lnTo>
                  <a:pt x="7035912" y="4734419"/>
                </a:lnTo>
                <a:lnTo>
                  <a:pt x="7035912" y="4778268"/>
                </a:lnTo>
                <a:cubicBezTo>
                  <a:pt x="7035912" y="4807928"/>
                  <a:pt x="7014464" y="4830012"/>
                  <a:pt x="6985443" y="4830012"/>
                </a:cubicBezTo>
                <a:lnTo>
                  <a:pt x="6947573" y="4830012"/>
                </a:lnTo>
                <a:lnTo>
                  <a:pt x="6947573" y="4643851"/>
                </a:lnTo>
                <a:lnTo>
                  <a:pt x="6949767" y="4643851"/>
                </a:lnTo>
                <a:lnTo>
                  <a:pt x="6949767" y="4600002"/>
                </a:lnTo>
                <a:cubicBezTo>
                  <a:pt x="6949767" y="4570344"/>
                  <a:pt x="6971215" y="4548259"/>
                  <a:pt x="7000237" y="4548259"/>
                </a:cubicBezTo>
                <a:close/>
                <a:moveTo>
                  <a:pt x="2290866" y="4538085"/>
                </a:moveTo>
                <a:lnTo>
                  <a:pt x="2490265" y="4538085"/>
                </a:lnTo>
                <a:cubicBezTo>
                  <a:pt x="2494513" y="4538085"/>
                  <a:pt x="2498582" y="4538438"/>
                  <a:pt x="2502582" y="4539005"/>
                </a:cubicBezTo>
                <a:lnTo>
                  <a:pt x="2716740" y="4539005"/>
                </a:lnTo>
                <a:lnTo>
                  <a:pt x="2716740" y="4566152"/>
                </a:lnTo>
                <a:cubicBezTo>
                  <a:pt x="2716740" y="4610956"/>
                  <a:pt x="2684568" y="4643128"/>
                  <a:pt x="2639762" y="4643128"/>
                </a:cubicBezTo>
                <a:lnTo>
                  <a:pt x="2440362" y="4643128"/>
                </a:lnTo>
                <a:cubicBezTo>
                  <a:pt x="2436115" y="4643128"/>
                  <a:pt x="2432045" y="4642775"/>
                  <a:pt x="2428046" y="4642209"/>
                </a:cubicBezTo>
                <a:lnTo>
                  <a:pt x="2213888" y="4642209"/>
                </a:lnTo>
                <a:lnTo>
                  <a:pt x="2213888" y="4615063"/>
                </a:lnTo>
                <a:cubicBezTo>
                  <a:pt x="2213888" y="4570256"/>
                  <a:pt x="2246058" y="4538085"/>
                  <a:pt x="2290866" y="4538085"/>
                </a:cubicBezTo>
                <a:close/>
                <a:moveTo>
                  <a:pt x="4892794" y="4456786"/>
                </a:moveTo>
                <a:lnTo>
                  <a:pt x="4930663" y="4456786"/>
                </a:lnTo>
                <a:lnTo>
                  <a:pt x="4930663" y="4642950"/>
                </a:lnTo>
                <a:lnTo>
                  <a:pt x="4928470" y="4642950"/>
                </a:lnTo>
                <a:lnTo>
                  <a:pt x="4928470" y="4686800"/>
                </a:lnTo>
                <a:cubicBezTo>
                  <a:pt x="4928470" y="4716459"/>
                  <a:pt x="4907022" y="4738543"/>
                  <a:pt x="4878000" y="4738543"/>
                </a:cubicBezTo>
                <a:lnTo>
                  <a:pt x="4840131" y="4738543"/>
                </a:lnTo>
                <a:lnTo>
                  <a:pt x="4840131" y="4552380"/>
                </a:lnTo>
                <a:lnTo>
                  <a:pt x="4842324" y="4552380"/>
                </a:lnTo>
                <a:lnTo>
                  <a:pt x="4842324" y="4508528"/>
                </a:lnTo>
                <a:cubicBezTo>
                  <a:pt x="4842324" y="4478872"/>
                  <a:pt x="4863772" y="4456786"/>
                  <a:pt x="4892794" y="4456786"/>
                </a:cubicBezTo>
                <a:close/>
                <a:moveTo>
                  <a:pt x="8283240" y="4456165"/>
                </a:moveTo>
                <a:lnTo>
                  <a:pt x="8321109" y="4456165"/>
                </a:lnTo>
                <a:lnTo>
                  <a:pt x="8321109" y="4642330"/>
                </a:lnTo>
                <a:lnTo>
                  <a:pt x="8318915" y="4642330"/>
                </a:lnTo>
                <a:lnTo>
                  <a:pt x="8318915" y="4686181"/>
                </a:lnTo>
                <a:cubicBezTo>
                  <a:pt x="8318915" y="4715838"/>
                  <a:pt x="8297467" y="4737921"/>
                  <a:pt x="8268446" y="4737921"/>
                </a:cubicBezTo>
                <a:lnTo>
                  <a:pt x="8230576" y="4737921"/>
                </a:lnTo>
                <a:lnTo>
                  <a:pt x="8230576" y="4551762"/>
                </a:lnTo>
                <a:lnTo>
                  <a:pt x="8232771" y="4551762"/>
                </a:lnTo>
                <a:lnTo>
                  <a:pt x="8232771" y="4507906"/>
                </a:lnTo>
                <a:cubicBezTo>
                  <a:pt x="8232771" y="4478250"/>
                  <a:pt x="8254218" y="4456165"/>
                  <a:pt x="8283240" y="4456165"/>
                </a:cubicBezTo>
                <a:close/>
                <a:moveTo>
                  <a:pt x="3797194" y="4445709"/>
                </a:moveTo>
                <a:lnTo>
                  <a:pt x="4150549" y="4445709"/>
                </a:lnTo>
                <a:lnTo>
                  <a:pt x="4150549" y="4472854"/>
                </a:lnTo>
                <a:cubicBezTo>
                  <a:pt x="4150549" y="4517660"/>
                  <a:pt x="4118378" y="4549834"/>
                  <a:pt x="4073570" y="4549834"/>
                </a:cubicBezTo>
                <a:lnTo>
                  <a:pt x="3892681" y="4549834"/>
                </a:lnTo>
                <a:lnTo>
                  <a:pt x="3892681" y="4550115"/>
                </a:lnTo>
                <a:lnTo>
                  <a:pt x="3539325" y="4550115"/>
                </a:lnTo>
                <a:lnTo>
                  <a:pt x="3539325" y="4736277"/>
                </a:lnTo>
                <a:lnTo>
                  <a:pt x="3537132" y="4736277"/>
                </a:lnTo>
                <a:lnTo>
                  <a:pt x="3537132" y="4780127"/>
                </a:lnTo>
                <a:cubicBezTo>
                  <a:pt x="3537132" y="4809787"/>
                  <a:pt x="3515683" y="4831872"/>
                  <a:pt x="3486661" y="4831872"/>
                </a:cubicBezTo>
                <a:lnTo>
                  <a:pt x="3448792" y="4831872"/>
                </a:lnTo>
                <a:lnTo>
                  <a:pt x="3448792" y="4645709"/>
                </a:lnTo>
                <a:lnTo>
                  <a:pt x="3450987" y="4645709"/>
                </a:lnTo>
                <a:lnTo>
                  <a:pt x="3450987" y="4601856"/>
                </a:lnTo>
                <a:cubicBezTo>
                  <a:pt x="3450987" y="4572200"/>
                  <a:pt x="3472435" y="4550114"/>
                  <a:pt x="3501457" y="4550114"/>
                </a:cubicBezTo>
                <a:lnTo>
                  <a:pt x="3539325" y="4550114"/>
                </a:lnTo>
                <a:lnTo>
                  <a:pt x="3539325" y="4522969"/>
                </a:lnTo>
                <a:cubicBezTo>
                  <a:pt x="3539325" y="4478164"/>
                  <a:pt x="3571497" y="4445991"/>
                  <a:pt x="3616303" y="4445991"/>
                </a:cubicBezTo>
                <a:lnTo>
                  <a:pt x="3797194" y="4445991"/>
                </a:lnTo>
                <a:close/>
                <a:moveTo>
                  <a:pt x="7115120" y="4444133"/>
                </a:moveTo>
                <a:lnTo>
                  <a:pt x="7314520" y="4444133"/>
                </a:lnTo>
                <a:lnTo>
                  <a:pt x="7637155" y="4444133"/>
                </a:lnTo>
                <a:lnTo>
                  <a:pt x="7637155" y="4471278"/>
                </a:lnTo>
                <a:cubicBezTo>
                  <a:pt x="7637155" y="4516082"/>
                  <a:pt x="7604984" y="4548259"/>
                  <a:pt x="7560177" y="4548259"/>
                </a:cubicBezTo>
                <a:lnTo>
                  <a:pt x="7038142" y="4548259"/>
                </a:lnTo>
                <a:lnTo>
                  <a:pt x="7038142" y="4521108"/>
                </a:lnTo>
                <a:cubicBezTo>
                  <a:pt x="7038142" y="4476304"/>
                  <a:pt x="7070314" y="4444133"/>
                  <a:pt x="7115120" y="4444133"/>
                </a:cubicBezTo>
                <a:close/>
                <a:moveTo>
                  <a:pt x="6298445" y="4362116"/>
                </a:moveTo>
                <a:lnTo>
                  <a:pt x="6336314" y="4362116"/>
                </a:lnTo>
                <a:lnTo>
                  <a:pt x="6336314" y="4548278"/>
                </a:lnTo>
                <a:lnTo>
                  <a:pt x="6334120" y="4548278"/>
                </a:lnTo>
                <a:lnTo>
                  <a:pt x="6334120" y="4592129"/>
                </a:lnTo>
                <a:cubicBezTo>
                  <a:pt x="6334120" y="4621786"/>
                  <a:pt x="6312672" y="4643872"/>
                  <a:pt x="6283651" y="4643872"/>
                </a:cubicBezTo>
                <a:lnTo>
                  <a:pt x="6245781" y="4643872"/>
                </a:lnTo>
                <a:lnTo>
                  <a:pt x="6245781" y="4457704"/>
                </a:lnTo>
                <a:lnTo>
                  <a:pt x="6247975" y="4457704"/>
                </a:lnTo>
                <a:lnTo>
                  <a:pt x="6247975" y="4413856"/>
                </a:lnTo>
                <a:cubicBezTo>
                  <a:pt x="6247975" y="4384200"/>
                  <a:pt x="6269423" y="4362116"/>
                  <a:pt x="6298445" y="4362116"/>
                </a:cubicBezTo>
                <a:close/>
                <a:moveTo>
                  <a:pt x="8398123" y="4352011"/>
                </a:moveTo>
                <a:lnTo>
                  <a:pt x="8597523" y="4352011"/>
                </a:lnTo>
                <a:cubicBezTo>
                  <a:pt x="8601522" y="4352011"/>
                  <a:pt x="8605415" y="4352364"/>
                  <a:pt x="8609202" y="4352861"/>
                </a:cubicBezTo>
                <a:lnTo>
                  <a:pt x="8609202" y="4352011"/>
                </a:lnTo>
                <a:lnTo>
                  <a:pt x="8962558" y="4352011"/>
                </a:lnTo>
                <a:lnTo>
                  <a:pt x="8962558" y="4379156"/>
                </a:lnTo>
                <a:cubicBezTo>
                  <a:pt x="8962558" y="4423958"/>
                  <a:pt x="8930386" y="4456130"/>
                  <a:pt x="8885580" y="4456130"/>
                </a:cubicBezTo>
                <a:lnTo>
                  <a:pt x="8686180" y="4456130"/>
                </a:lnTo>
                <a:cubicBezTo>
                  <a:pt x="8682181" y="4456130"/>
                  <a:pt x="8678288" y="4455777"/>
                  <a:pt x="8674501" y="4455280"/>
                </a:cubicBezTo>
                <a:lnTo>
                  <a:pt x="8674501" y="4456130"/>
                </a:lnTo>
                <a:lnTo>
                  <a:pt x="8321145" y="4456130"/>
                </a:lnTo>
                <a:lnTo>
                  <a:pt x="8321145" y="4428985"/>
                </a:lnTo>
                <a:cubicBezTo>
                  <a:pt x="8321145" y="4384180"/>
                  <a:pt x="8353317" y="4352011"/>
                  <a:pt x="8398123" y="4352011"/>
                </a:cubicBezTo>
                <a:close/>
                <a:moveTo>
                  <a:pt x="5160409" y="4351005"/>
                </a:moveTo>
                <a:lnTo>
                  <a:pt x="5513765" y="4351005"/>
                </a:lnTo>
                <a:lnTo>
                  <a:pt x="5513765" y="4378147"/>
                </a:lnTo>
                <a:cubicBezTo>
                  <a:pt x="5513765" y="4422953"/>
                  <a:pt x="5481594" y="4455122"/>
                  <a:pt x="5436788" y="4455122"/>
                </a:cubicBezTo>
                <a:lnTo>
                  <a:pt x="5284055" y="4455122"/>
                </a:lnTo>
                <a:lnTo>
                  <a:pt x="5284055" y="4456786"/>
                </a:lnTo>
                <a:lnTo>
                  <a:pt x="4930699" y="4456786"/>
                </a:lnTo>
                <a:lnTo>
                  <a:pt x="4930699" y="4429639"/>
                </a:lnTo>
                <a:cubicBezTo>
                  <a:pt x="4930699" y="4384836"/>
                  <a:pt x="4962871" y="4352663"/>
                  <a:pt x="5007677" y="4352663"/>
                </a:cubicBezTo>
                <a:lnTo>
                  <a:pt x="5160409" y="4352663"/>
                </a:lnTo>
                <a:close/>
                <a:moveTo>
                  <a:pt x="1486438" y="4349375"/>
                </a:moveTo>
                <a:lnTo>
                  <a:pt x="1524315" y="4349375"/>
                </a:lnTo>
                <a:lnTo>
                  <a:pt x="1524315" y="4535536"/>
                </a:lnTo>
                <a:lnTo>
                  <a:pt x="1522112" y="4535536"/>
                </a:lnTo>
                <a:lnTo>
                  <a:pt x="1522112" y="4579387"/>
                </a:lnTo>
                <a:cubicBezTo>
                  <a:pt x="1522112" y="4609046"/>
                  <a:pt x="1500671" y="4631131"/>
                  <a:pt x="1471653" y="4631131"/>
                </a:cubicBezTo>
                <a:lnTo>
                  <a:pt x="1433776" y="4631131"/>
                </a:lnTo>
                <a:lnTo>
                  <a:pt x="1433776" y="4444967"/>
                </a:lnTo>
                <a:lnTo>
                  <a:pt x="1435967" y="4444967"/>
                </a:lnTo>
                <a:lnTo>
                  <a:pt x="1435967" y="4401116"/>
                </a:lnTo>
                <a:cubicBezTo>
                  <a:pt x="1435967" y="4371460"/>
                  <a:pt x="1457421" y="4349375"/>
                  <a:pt x="1486438" y="4349375"/>
                </a:cubicBezTo>
                <a:close/>
                <a:moveTo>
                  <a:pt x="6594182" y="4257668"/>
                </a:moveTo>
                <a:lnTo>
                  <a:pt x="6947537" y="4257668"/>
                </a:lnTo>
                <a:lnTo>
                  <a:pt x="6947537" y="4284819"/>
                </a:lnTo>
                <a:cubicBezTo>
                  <a:pt x="6947537" y="4329628"/>
                  <a:pt x="6915366" y="4361800"/>
                  <a:pt x="6870559" y="4361800"/>
                </a:cubicBezTo>
                <a:lnTo>
                  <a:pt x="6689670" y="4361800"/>
                </a:lnTo>
                <a:lnTo>
                  <a:pt x="6689670" y="4362081"/>
                </a:lnTo>
                <a:lnTo>
                  <a:pt x="6336314" y="4362081"/>
                </a:lnTo>
                <a:lnTo>
                  <a:pt x="6336314" y="4334936"/>
                </a:lnTo>
                <a:cubicBezTo>
                  <a:pt x="6336314" y="4290124"/>
                  <a:pt x="6368486" y="4257949"/>
                  <a:pt x="6413292" y="4257949"/>
                </a:cubicBezTo>
                <a:lnTo>
                  <a:pt x="6594182" y="4257949"/>
                </a:lnTo>
                <a:close/>
                <a:moveTo>
                  <a:pt x="2769439" y="4257278"/>
                </a:moveTo>
                <a:lnTo>
                  <a:pt x="2807309" y="4257278"/>
                </a:lnTo>
                <a:lnTo>
                  <a:pt x="2807309" y="4443441"/>
                </a:lnTo>
                <a:lnTo>
                  <a:pt x="2805114" y="4443441"/>
                </a:lnTo>
                <a:lnTo>
                  <a:pt x="2805114" y="4487293"/>
                </a:lnTo>
                <a:cubicBezTo>
                  <a:pt x="2805114" y="4516952"/>
                  <a:pt x="2783667" y="4539036"/>
                  <a:pt x="2754645" y="4539036"/>
                </a:cubicBezTo>
                <a:lnTo>
                  <a:pt x="2716776" y="4539036"/>
                </a:lnTo>
                <a:lnTo>
                  <a:pt x="2716776" y="4352873"/>
                </a:lnTo>
                <a:lnTo>
                  <a:pt x="2718970" y="4352873"/>
                </a:lnTo>
                <a:lnTo>
                  <a:pt x="2718970" y="4309022"/>
                </a:lnTo>
                <a:cubicBezTo>
                  <a:pt x="2718970" y="4279363"/>
                  <a:pt x="2740418" y="4257278"/>
                  <a:pt x="2769439" y="4257278"/>
                </a:cubicBezTo>
                <a:close/>
                <a:moveTo>
                  <a:pt x="1601321" y="4245250"/>
                </a:moveTo>
                <a:lnTo>
                  <a:pt x="1800719" y="4245250"/>
                </a:lnTo>
                <a:lnTo>
                  <a:pt x="2123355" y="4245250"/>
                </a:lnTo>
                <a:lnTo>
                  <a:pt x="2123355" y="4272393"/>
                </a:lnTo>
                <a:cubicBezTo>
                  <a:pt x="2123355" y="4317204"/>
                  <a:pt x="2091184" y="4349375"/>
                  <a:pt x="2046376" y="4349375"/>
                </a:cubicBezTo>
                <a:lnTo>
                  <a:pt x="1524342" y="4349375"/>
                </a:lnTo>
                <a:lnTo>
                  <a:pt x="1524342" y="4322230"/>
                </a:lnTo>
                <a:cubicBezTo>
                  <a:pt x="1524342" y="4277417"/>
                  <a:pt x="1556515" y="4245250"/>
                  <a:pt x="1601321" y="4245250"/>
                </a:cubicBezTo>
                <a:close/>
                <a:moveTo>
                  <a:pt x="2884323" y="4153121"/>
                </a:moveTo>
                <a:lnTo>
                  <a:pt x="3083722" y="4153121"/>
                </a:lnTo>
                <a:cubicBezTo>
                  <a:pt x="3087722" y="4153121"/>
                  <a:pt x="3091615" y="4153474"/>
                  <a:pt x="3095401" y="4153968"/>
                </a:cubicBezTo>
                <a:lnTo>
                  <a:pt x="3095401" y="4153121"/>
                </a:lnTo>
                <a:lnTo>
                  <a:pt x="3448758" y="4153121"/>
                </a:lnTo>
                <a:lnTo>
                  <a:pt x="3448758" y="4180267"/>
                </a:lnTo>
                <a:cubicBezTo>
                  <a:pt x="3448758" y="4225072"/>
                  <a:pt x="3416586" y="4257243"/>
                  <a:pt x="3371779" y="4257243"/>
                </a:cubicBezTo>
                <a:lnTo>
                  <a:pt x="3172380" y="4257243"/>
                </a:lnTo>
                <a:cubicBezTo>
                  <a:pt x="3168380" y="4257243"/>
                  <a:pt x="3164488" y="4256890"/>
                  <a:pt x="3160701" y="4256393"/>
                </a:cubicBezTo>
                <a:lnTo>
                  <a:pt x="3160701" y="4257243"/>
                </a:lnTo>
                <a:lnTo>
                  <a:pt x="2807344" y="4257243"/>
                </a:lnTo>
                <a:lnTo>
                  <a:pt x="2807344" y="4230098"/>
                </a:lnTo>
                <a:cubicBezTo>
                  <a:pt x="2807344" y="4185292"/>
                  <a:pt x="2839516" y="4153121"/>
                  <a:pt x="2884323" y="4153121"/>
                </a:cubicBezTo>
                <a:close/>
                <a:moveTo>
                  <a:pt x="9015257" y="4070287"/>
                </a:moveTo>
                <a:lnTo>
                  <a:pt x="9053126" y="4070287"/>
                </a:lnTo>
                <a:lnTo>
                  <a:pt x="9053126" y="4256445"/>
                </a:lnTo>
                <a:lnTo>
                  <a:pt x="9050932" y="4256445"/>
                </a:lnTo>
                <a:lnTo>
                  <a:pt x="9050932" y="4300306"/>
                </a:lnTo>
                <a:cubicBezTo>
                  <a:pt x="9050932" y="4329962"/>
                  <a:pt x="9029484" y="4352046"/>
                  <a:pt x="9000462" y="4352046"/>
                </a:cubicBezTo>
                <a:lnTo>
                  <a:pt x="8962593" y="4352046"/>
                </a:lnTo>
                <a:lnTo>
                  <a:pt x="8962593" y="4165880"/>
                </a:lnTo>
                <a:lnTo>
                  <a:pt x="8964787" y="4165880"/>
                </a:lnTo>
                <a:lnTo>
                  <a:pt x="8964787" y="4122031"/>
                </a:lnTo>
                <a:cubicBezTo>
                  <a:pt x="8964787" y="4092374"/>
                  <a:pt x="8986235" y="4070287"/>
                  <a:pt x="9015257" y="4070287"/>
                </a:cubicBezTo>
                <a:close/>
                <a:moveTo>
                  <a:pt x="5566465" y="4069242"/>
                </a:moveTo>
                <a:lnTo>
                  <a:pt x="5604334" y="4069242"/>
                </a:lnTo>
                <a:lnTo>
                  <a:pt x="5604334" y="4255403"/>
                </a:lnTo>
                <a:lnTo>
                  <a:pt x="5602139" y="4255403"/>
                </a:lnTo>
                <a:lnTo>
                  <a:pt x="5602139" y="4299257"/>
                </a:lnTo>
                <a:cubicBezTo>
                  <a:pt x="5602139" y="4328920"/>
                  <a:pt x="5580691" y="4351005"/>
                  <a:pt x="5551670" y="4351005"/>
                </a:cubicBezTo>
                <a:lnTo>
                  <a:pt x="5513800" y="4351005"/>
                </a:lnTo>
                <a:lnTo>
                  <a:pt x="5513800" y="4164839"/>
                </a:lnTo>
                <a:lnTo>
                  <a:pt x="5515995" y="4164839"/>
                </a:lnTo>
                <a:lnTo>
                  <a:pt x="5515995" y="4120986"/>
                </a:lnTo>
                <a:cubicBezTo>
                  <a:pt x="5515995" y="4091331"/>
                  <a:pt x="5537443" y="4069242"/>
                  <a:pt x="5566465" y="4069242"/>
                </a:cubicBezTo>
                <a:close/>
                <a:moveTo>
                  <a:pt x="4318096" y="4059827"/>
                </a:moveTo>
                <a:lnTo>
                  <a:pt x="4517495" y="4059827"/>
                </a:lnTo>
                <a:lnTo>
                  <a:pt x="4840131" y="4059827"/>
                </a:lnTo>
                <a:lnTo>
                  <a:pt x="4840131" y="4086974"/>
                </a:lnTo>
                <a:cubicBezTo>
                  <a:pt x="4840131" y="4131780"/>
                  <a:pt x="4807959" y="4163953"/>
                  <a:pt x="4763152" y="4163953"/>
                </a:cubicBezTo>
                <a:lnTo>
                  <a:pt x="4241118" y="4163953"/>
                </a:lnTo>
                <a:lnTo>
                  <a:pt x="4241118" y="4350116"/>
                </a:lnTo>
                <a:lnTo>
                  <a:pt x="4238924" y="4350116"/>
                </a:lnTo>
                <a:lnTo>
                  <a:pt x="4238924" y="4393966"/>
                </a:lnTo>
                <a:cubicBezTo>
                  <a:pt x="4238924" y="4423625"/>
                  <a:pt x="4217476" y="4445706"/>
                  <a:pt x="4188455" y="4445706"/>
                </a:cubicBezTo>
                <a:lnTo>
                  <a:pt x="4150584" y="4445706"/>
                </a:lnTo>
                <a:lnTo>
                  <a:pt x="4150584" y="4259543"/>
                </a:lnTo>
                <a:lnTo>
                  <a:pt x="4152779" y="4259543"/>
                </a:lnTo>
                <a:lnTo>
                  <a:pt x="4152779" y="4215694"/>
                </a:lnTo>
                <a:cubicBezTo>
                  <a:pt x="4152779" y="4186035"/>
                  <a:pt x="4174226" y="4163953"/>
                  <a:pt x="4203248" y="4163953"/>
                </a:cubicBezTo>
                <a:lnTo>
                  <a:pt x="4241117" y="4163953"/>
                </a:lnTo>
                <a:lnTo>
                  <a:pt x="4241117" y="4136806"/>
                </a:lnTo>
                <a:cubicBezTo>
                  <a:pt x="4241117" y="4091999"/>
                  <a:pt x="4273288" y="4059827"/>
                  <a:pt x="4318096" y="4059827"/>
                </a:cubicBezTo>
                <a:close/>
                <a:moveTo>
                  <a:pt x="7804666" y="4058254"/>
                </a:moveTo>
                <a:lnTo>
                  <a:pt x="8004066" y="4058254"/>
                </a:lnTo>
                <a:cubicBezTo>
                  <a:pt x="8008313" y="4058254"/>
                  <a:pt x="8012383" y="4058607"/>
                  <a:pt x="8016382" y="4059173"/>
                </a:cubicBezTo>
                <a:lnTo>
                  <a:pt x="8230541" y="4059173"/>
                </a:lnTo>
                <a:lnTo>
                  <a:pt x="8230541" y="4086322"/>
                </a:lnTo>
                <a:cubicBezTo>
                  <a:pt x="8230541" y="4131130"/>
                  <a:pt x="8198369" y="4163297"/>
                  <a:pt x="8153562" y="4163297"/>
                </a:cubicBezTo>
                <a:lnTo>
                  <a:pt x="7954163" y="4163297"/>
                </a:lnTo>
                <a:cubicBezTo>
                  <a:pt x="7949916" y="4163297"/>
                  <a:pt x="7945846" y="4162945"/>
                  <a:pt x="7941846" y="4162379"/>
                </a:cubicBezTo>
                <a:lnTo>
                  <a:pt x="7727688" y="4162379"/>
                </a:lnTo>
                <a:lnTo>
                  <a:pt x="7727688" y="4348541"/>
                </a:lnTo>
                <a:lnTo>
                  <a:pt x="7725494" y="4348541"/>
                </a:lnTo>
                <a:lnTo>
                  <a:pt x="7725494" y="4392391"/>
                </a:lnTo>
                <a:cubicBezTo>
                  <a:pt x="7725494" y="4422048"/>
                  <a:pt x="7704046" y="4444133"/>
                  <a:pt x="7675025" y="4444133"/>
                </a:cubicBezTo>
                <a:lnTo>
                  <a:pt x="7637155" y="4444133"/>
                </a:lnTo>
                <a:lnTo>
                  <a:pt x="7637155" y="4257968"/>
                </a:lnTo>
                <a:lnTo>
                  <a:pt x="7639349" y="4257968"/>
                </a:lnTo>
                <a:lnTo>
                  <a:pt x="7639349" y="4214121"/>
                </a:lnTo>
                <a:cubicBezTo>
                  <a:pt x="7639349" y="4184462"/>
                  <a:pt x="7660797" y="4162378"/>
                  <a:pt x="7689819" y="4162378"/>
                </a:cubicBezTo>
                <a:lnTo>
                  <a:pt x="7727688" y="4162378"/>
                </a:lnTo>
                <a:lnTo>
                  <a:pt x="7727688" y="4135233"/>
                </a:lnTo>
                <a:cubicBezTo>
                  <a:pt x="7727688" y="4090427"/>
                  <a:pt x="7759859" y="4058254"/>
                  <a:pt x="7804666" y="4058254"/>
                </a:cubicBezTo>
                <a:close/>
                <a:moveTo>
                  <a:pt x="7000237" y="3975918"/>
                </a:moveTo>
                <a:lnTo>
                  <a:pt x="7038106" y="3975918"/>
                </a:lnTo>
                <a:lnTo>
                  <a:pt x="7038106" y="4162080"/>
                </a:lnTo>
                <a:lnTo>
                  <a:pt x="7035912" y="4162080"/>
                </a:lnTo>
                <a:lnTo>
                  <a:pt x="7035912" y="4205929"/>
                </a:lnTo>
                <a:cubicBezTo>
                  <a:pt x="7035912" y="4235588"/>
                  <a:pt x="7014464" y="4257668"/>
                  <a:pt x="6985443" y="4257668"/>
                </a:cubicBezTo>
                <a:lnTo>
                  <a:pt x="6947573" y="4257668"/>
                </a:lnTo>
                <a:lnTo>
                  <a:pt x="6947573" y="4071508"/>
                </a:lnTo>
                <a:lnTo>
                  <a:pt x="6949767" y="4071508"/>
                </a:lnTo>
                <a:lnTo>
                  <a:pt x="6949767" y="4027660"/>
                </a:lnTo>
                <a:cubicBezTo>
                  <a:pt x="6949767" y="3998003"/>
                  <a:pt x="6971215" y="3975918"/>
                  <a:pt x="7000237" y="3975918"/>
                </a:cubicBezTo>
                <a:close/>
                <a:moveTo>
                  <a:pt x="9310994" y="3965882"/>
                </a:moveTo>
                <a:lnTo>
                  <a:pt x="9472174" y="3965882"/>
                </a:lnTo>
                <a:lnTo>
                  <a:pt x="9471809" y="4070004"/>
                </a:lnTo>
                <a:lnTo>
                  <a:pt x="9406482" y="4070004"/>
                </a:lnTo>
                <a:lnTo>
                  <a:pt x="9406482" y="4070287"/>
                </a:lnTo>
                <a:lnTo>
                  <a:pt x="9053126" y="4070287"/>
                </a:lnTo>
                <a:lnTo>
                  <a:pt x="9053126" y="4043142"/>
                </a:lnTo>
                <a:cubicBezTo>
                  <a:pt x="9053126" y="3998338"/>
                  <a:pt x="9085297" y="3966163"/>
                  <a:pt x="9130104" y="3966163"/>
                </a:cubicBezTo>
                <a:lnTo>
                  <a:pt x="9310994" y="3966163"/>
                </a:lnTo>
                <a:close/>
                <a:moveTo>
                  <a:pt x="5681311" y="3965123"/>
                </a:moveTo>
                <a:lnTo>
                  <a:pt x="5880711" y="3965123"/>
                </a:lnTo>
                <a:cubicBezTo>
                  <a:pt x="5884710" y="3965123"/>
                  <a:pt x="5888603" y="3965474"/>
                  <a:pt x="5892390" y="3965969"/>
                </a:cubicBezTo>
                <a:lnTo>
                  <a:pt x="5892390" y="3965123"/>
                </a:lnTo>
                <a:lnTo>
                  <a:pt x="6245746" y="3965123"/>
                </a:lnTo>
                <a:lnTo>
                  <a:pt x="6245746" y="3992268"/>
                </a:lnTo>
                <a:cubicBezTo>
                  <a:pt x="6245746" y="4037072"/>
                  <a:pt x="6213574" y="4069242"/>
                  <a:pt x="6168768" y="4069242"/>
                </a:cubicBezTo>
                <a:lnTo>
                  <a:pt x="5969368" y="4069242"/>
                </a:lnTo>
                <a:cubicBezTo>
                  <a:pt x="5965369" y="4069242"/>
                  <a:pt x="5961476" y="4068891"/>
                  <a:pt x="5957689" y="4068396"/>
                </a:cubicBezTo>
                <a:lnTo>
                  <a:pt x="5957689" y="4069242"/>
                </a:lnTo>
                <a:lnTo>
                  <a:pt x="5604334" y="4069242"/>
                </a:lnTo>
                <a:lnTo>
                  <a:pt x="5604334" y="4042099"/>
                </a:lnTo>
                <a:cubicBezTo>
                  <a:pt x="5604334" y="3997293"/>
                  <a:pt x="5636506" y="3965123"/>
                  <a:pt x="5681311" y="3965123"/>
                </a:cubicBezTo>
                <a:close/>
                <a:moveTo>
                  <a:pt x="2176018" y="3963494"/>
                </a:moveTo>
                <a:lnTo>
                  <a:pt x="2213888" y="3963494"/>
                </a:lnTo>
                <a:lnTo>
                  <a:pt x="2213888" y="4149657"/>
                </a:lnTo>
                <a:lnTo>
                  <a:pt x="2211693" y="4149657"/>
                </a:lnTo>
                <a:lnTo>
                  <a:pt x="2211693" y="4193507"/>
                </a:lnTo>
                <a:cubicBezTo>
                  <a:pt x="2211693" y="4223164"/>
                  <a:pt x="2190246" y="4245247"/>
                  <a:pt x="2161225" y="4245247"/>
                </a:cubicBezTo>
                <a:lnTo>
                  <a:pt x="2123355" y="4245247"/>
                </a:lnTo>
                <a:lnTo>
                  <a:pt x="2123355" y="4059088"/>
                </a:lnTo>
                <a:lnTo>
                  <a:pt x="2125548" y="4059088"/>
                </a:lnTo>
                <a:lnTo>
                  <a:pt x="2125548" y="4015236"/>
                </a:lnTo>
                <a:cubicBezTo>
                  <a:pt x="2125548" y="3985580"/>
                  <a:pt x="2146997" y="3963494"/>
                  <a:pt x="2176018" y="3963494"/>
                </a:cubicBezTo>
                <a:close/>
                <a:moveTo>
                  <a:pt x="2290866" y="3859370"/>
                </a:moveTo>
                <a:lnTo>
                  <a:pt x="2490265" y="3859370"/>
                </a:lnTo>
                <a:cubicBezTo>
                  <a:pt x="2494513" y="3859370"/>
                  <a:pt x="2498582" y="3859722"/>
                  <a:pt x="2502582" y="3860289"/>
                </a:cubicBezTo>
                <a:lnTo>
                  <a:pt x="2716740" y="3860289"/>
                </a:lnTo>
                <a:lnTo>
                  <a:pt x="2716740" y="3887435"/>
                </a:lnTo>
                <a:cubicBezTo>
                  <a:pt x="2716740" y="3932242"/>
                  <a:pt x="2684568" y="3964414"/>
                  <a:pt x="2639762" y="3964414"/>
                </a:cubicBezTo>
                <a:lnTo>
                  <a:pt x="2440362" y="3964414"/>
                </a:lnTo>
                <a:cubicBezTo>
                  <a:pt x="2436115" y="3964414"/>
                  <a:pt x="2432045" y="3964059"/>
                  <a:pt x="2428046" y="3963494"/>
                </a:cubicBezTo>
                <a:lnTo>
                  <a:pt x="2213888" y="3963494"/>
                </a:lnTo>
                <a:lnTo>
                  <a:pt x="2213888" y="3936350"/>
                </a:lnTo>
                <a:cubicBezTo>
                  <a:pt x="2213888" y="3891540"/>
                  <a:pt x="2246058" y="3859370"/>
                  <a:pt x="2290866" y="3859370"/>
                </a:cubicBezTo>
                <a:close/>
                <a:moveTo>
                  <a:pt x="4892794" y="3778070"/>
                </a:moveTo>
                <a:lnTo>
                  <a:pt x="4930663" y="3778070"/>
                </a:lnTo>
                <a:lnTo>
                  <a:pt x="4930663" y="3964232"/>
                </a:lnTo>
                <a:lnTo>
                  <a:pt x="4928470" y="3964232"/>
                </a:lnTo>
                <a:lnTo>
                  <a:pt x="4928470" y="4008085"/>
                </a:lnTo>
                <a:cubicBezTo>
                  <a:pt x="4928470" y="4037744"/>
                  <a:pt x="4907022" y="4059827"/>
                  <a:pt x="4878000" y="4059827"/>
                </a:cubicBezTo>
                <a:lnTo>
                  <a:pt x="4840131" y="4059827"/>
                </a:lnTo>
                <a:lnTo>
                  <a:pt x="4840131" y="3873664"/>
                </a:lnTo>
                <a:lnTo>
                  <a:pt x="4842324" y="3873664"/>
                </a:lnTo>
                <a:lnTo>
                  <a:pt x="4842324" y="3829814"/>
                </a:lnTo>
                <a:cubicBezTo>
                  <a:pt x="4842324" y="3800155"/>
                  <a:pt x="4863772" y="3778070"/>
                  <a:pt x="4892794" y="3778070"/>
                </a:cubicBezTo>
                <a:close/>
                <a:moveTo>
                  <a:pt x="8283240" y="3777450"/>
                </a:moveTo>
                <a:lnTo>
                  <a:pt x="8321109" y="3777450"/>
                </a:lnTo>
                <a:lnTo>
                  <a:pt x="8321109" y="3963615"/>
                </a:lnTo>
                <a:lnTo>
                  <a:pt x="8318915" y="3963615"/>
                </a:lnTo>
                <a:lnTo>
                  <a:pt x="8318915" y="4007467"/>
                </a:lnTo>
                <a:cubicBezTo>
                  <a:pt x="8318915" y="4037125"/>
                  <a:pt x="8297467" y="4059209"/>
                  <a:pt x="8268446" y="4059209"/>
                </a:cubicBezTo>
                <a:lnTo>
                  <a:pt x="8230576" y="4059209"/>
                </a:lnTo>
                <a:lnTo>
                  <a:pt x="8230576" y="3873046"/>
                </a:lnTo>
                <a:lnTo>
                  <a:pt x="8232771" y="3873046"/>
                </a:lnTo>
                <a:lnTo>
                  <a:pt x="8232771" y="3829196"/>
                </a:lnTo>
                <a:cubicBezTo>
                  <a:pt x="8232771" y="3799537"/>
                  <a:pt x="8254218" y="3777450"/>
                  <a:pt x="8283240" y="3777450"/>
                </a:cubicBezTo>
                <a:close/>
                <a:moveTo>
                  <a:pt x="3797194" y="3766992"/>
                </a:moveTo>
                <a:lnTo>
                  <a:pt x="4150549" y="3766992"/>
                </a:lnTo>
                <a:lnTo>
                  <a:pt x="4150549" y="3794137"/>
                </a:lnTo>
                <a:cubicBezTo>
                  <a:pt x="4150549" y="3838945"/>
                  <a:pt x="4118378" y="3871116"/>
                  <a:pt x="4073570" y="3871116"/>
                </a:cubicBezTo>
                <a:lnTo>
                  <a:pt x="3892681" y="3871116"/>
                </a:lnTo>
                <a:lnTo>
                  <a:pt x="3892681" y="3871400"/>
                </a:lnTo>
                <a:lnTo>
                  <a:pt x="3539325" y="3871400"/>
                </a:lnTo>
                <a:lnTo>
                  <a:pt x="3539325" y="4057560"/>
                </a:lnTo>
                <a:lnTo>
                  <a:pt x="3537132" y="4057560"/>
                </a:lnTo>
                <a:lnTo>
                  <a:pt x="3537132" y="4101412"/>
                </a:lnTo>
                <a:cubicBezTo>
                  <a:pt x="3537132" y="4131071"/>
                  <a:pt x="3515683" y="4153154"/>
                  <a:pt x="3486661" y="4153154"/>
                </a:cubicBezTo>
                <a:lnTo>
                  <a:pt x="3448792" y="4153154"/>
                </a:lnTo>
                <a:lnTo>
                  <a:pt x="3448792" y="3966991"/>
                </a:lnTo>
                <a:lnTo>
                  <a:pt x="3450987" y="3966991"/>
                </a:lnTo>
                <a:lnTo>
                  <a:pt x="3450987" y="3923141"/>
                </a:lnTo>
                <a:cubicBezTo>
                  <a:pt x="3450987" y="3893482"/>
                  <a:pt x="3472435" y="3871397"/>
                  <a:pt x="3501457" y="3871397"/>
                </a:cubicBezTo>
                <a:lnTo>
                  <a:pt x="3539325" y="3871397"/>
                </a:lnTo>
                <a:lnTo>
                  <a:pt x="3539325" y="3844253"/>
                </a:lnTo>
                <a:cubicBezTo>
                  <a:pt x="3539325" y="3799446"/>
                  <a:pt x="3571497" y="3767276"/>
                  <a:pt x="3616303" y="3767276"/>
                </a:cubicBezTo>
                <a:lnTo>
                  <a:pt x="3797194" y="3767276"/>
                </a:lnTo>
                <a:close/>
                <a:moveTo>
                  <a:pt x="6298445" y="3683402"/>
                </a:moveTo>
                <a:lnTo>
                  <a:pt x="6336314" y="3683402"/>
                </a:lnTo>
                <a:lnTo>
                  <a:pt x="6336314" y="3869564"/>
                </a:lnTo>
                <a:lnTo>
                  <a:pt x="6334120" y="3869564"/>
                </a:lnTo>
                <a:lnTo>
                  <a:pt x="6334120" y="3913412"/>
                </a:lnTo>
                <a:cubicBezTo>
                  <a:pt x="6334120" y="3943073"/>
                  <a:pt x="6312672" y="3965158"/>
                  <a:pt x="6283651" y="3965158"/>
                </a:cubicBezTo>
                <a:lnTo>
                  <a:pt x="6245781" y="3965158"/>
                </a:lnTo>
                <a:lnTo>
                  <a:pt x="6245781" y="3778990"/>
                </a:lnTo>
                <a:lnTo>
                  <a:pt x="6247975" y="3778990"/>
                </a:lnTo>
                <a:lnTo>
                  <a:pt x="6247975" y="3735142"/>
                </a:lnTo>
                <a:cubicBezTo>
                  <a:pt x="6247975" y="3705485"/>
                  <a:pt x="6269423" y="3683402"/>
                  <a:pt x="6298445" y="3683402"/>
                </a:cubicBezTo>
                <a:close/>
                <a:moveTo>
                  <a:pt x="8398123" y="3673295"/>
                </a:moveTo>
                <a:lnTo>
                  <a:pt x="8597523" y="3673295"/>
                </a:lnTo>
                <a:cubicBezTo>
                  <a:pt x="8601522" y="3673295"/>
                  <a:pt x="8605415" y="3673649"/>
                  <a:pt x="8609202" y="3674144"/>
                </a:cubicBezTo>
                <a:lnTo>
                  <a:pt x="8609202" y="3673295"/>
                </a:lnTo>
                <a:lnTo>
                  <a:pt x="8962558" y="3673295"/>
                </a:lnTo>
                <a:lnTo>
                  <a:pt x="8962558" y="3700440"/>
                </a:lnTo>
                <a:cubicBezTo>
                  <a:pt x="8962558" y="3745244"/>
                  <a:pt x="8930386" y="3777416"/>
                  <a:pt x="8885580" y="3777416"/>
                </a:cubicBezTo>
                <a:lnTo>
                  <a:pt x="8686180" y="3777416"/>
                </a:lnTo>
                <a:cubicBezTo>
                  <a:pt x="8682181" y="3777416"/>
                  <a:pt x="8678288" y="3777059"/>
                  <a:pt x="8674501" y="3776566"/>
                </a:cubicBezTo>
                <a:lnTo>
                  <a:pt x="8674501" y="3777416"/>
                </a:lnTo>
                <a:lnTo>
                  <a:pt x="8321145" y="3777416"/>
                </a:lnTo>
                <a:lnTo>
                  <a:pt x="8321145" y="3750271"/>
                </a:lnTo>
                <a:cubicBezTo>
                  <a:pt x="8321145" y="3705466"/>
                  <a:pt x="8353317" y="3673295"/>
                  <a:pt x="8398123" y="3673295"/>
                </a:cubicBezTo>
                <a:close/>
                <a:moveTo>
                  <a:pt x="5160409" y="3672287"/>
                </a:moveTo>
                <a:lnTo>
                  <a:pt x="5513765" y="3672287"/>
                </a:lnTo>
                <a:lnTo>
                  <a:pt x="5513765" y="3699432"/>
                </a:lnTo>
                <a:cubicBezTo>
                  <a:pt x="5513765" y="3744235"/>
                  <a:pt x="5481594" y="3776406"/>
                  <a:pt x="5436788" y="3776406"/>
                </a:cubicBezTo>
                <a:lnTo>
                  <a:pt x="5284055" y="3776406"/>
                </a:lnTo>
                <a:lnTo>
                  <a:pt x="5284055" y="3778070"/>
                </a:lnTo>
                <a:lnTo>
                  <a:pt x="4930699" y="3778070"/>
                </a:lnTo>
                <a:lnTo>
                  <a:pt x="4930699" y="3750926"/>
                </a:lnTo>
                <a:cubicBezTo>
                  <a:pt x="4930699" y="3706116"/>
                  <a:pt x="4962871" y="3673945"/>
                  <a:pt x="5007677" y="3673945"/>
                </a:cubicBezTo>
                <a:lnTo>
                  <a:pt x="5160409" y="3673945"/>
                </a:lnTo>
                <a:close/>
                <a:moveTo>
                  <a:pt x="7689819" y="3590077"/>
                </a:moveTo>
                <a:lnTo>
                  <a:pt x="7727688" y="3590077"/>
                </a:lnTo>
                <a:lnTo>
                  <a:pt x="7727688" y="3776231"/>
                </a:lnTo>
                <a:lnTo>
                  <a:pt x="7725494" y="3776231"/>
                </a:lnTo>
                <a:lnTo>
                  <a:pt x="7725494" y="3820082"/>
                </a:lnTo>
                <a:cubicBezTo>
                  <a:pt x="7725494" y="3849743"/>
                  <a:pt x="7704046" y="3871825"/>
                  <a:pt x="7675025" y="3871825"/>
                </a:cubicBezTo>
                <a:lnTo>
                  <a:pt x="7637155" y="3871825"/>
                </a:lnTo>
                <a:lnTo>
                  <a:pt x="7637155" y="3898938"/>
                </a:lnTo>
                <a:cubicBezTo>
                  <a:pt x="7637155" y="3943747"/>
                  <a:pt x="7604984" y="3975918"/>
                  <a:pt x="7560177" y="3975918"/>
                </a:cubicBezTo>
                <a:lnTo>
                  <a:pt x="7038142" y="3975918"/>
                </a:lnTo>
                <a:lnTo>
                  <a:pt x="7038142" y="3948772"/>
                </a:lnTo>
                <a:cubicBezTo>
                  <a:pt x="7038142" y="3903964"/>
                  <a:pt x="7070314" y="3871793"/>
                  <a:pt x="7115120" y="3871793"/>
                </a:cubicBezTo>
                <a:lnTo>
                  <a:pt x="7314520" y="3871793"/>
                </a:lnTo>
                <a:lnTo>
                  <a:pt x="7637155" y="3871793"/>
                </a:lnTo>
                <a:lnTo>
                  <a:pt x="7637155" y="3685666"/>
                </a:lnTo>
                <a:lnTo>
                  <a:pt x="7639349" y="3685666"/>
                </a:lnTo>
                <a:lnTo>
                  <a:pt x="7639349" y="3641813"/>
                </a:lnTo>
                <a:cubicBezTo>
                  <a:pt x="7639349" y="3612158"/>
                  <a:pt x="7660797" y="3590077"/>
                  <a:pt x="7689819" y="3590077"/>
                </a:cubicBezTo>
                <a:close/>
                <a:moveTo>
                  <a:pt x="6594182" y="3578960"/>
                </a:moveTo>
                <a:lnTo>
                  <a:pt x="6947537" y="3578960"/>
                </a:lnTo>
                <a:lnTo>
                  <a:pt x="6947537" y="3606105"/>
                </a:lnTo>
                <a:cubicBezTo>
                  <a:pt x="6947537" y="3650909"/>
                  <a:pt x="6915366" y="3683082"/>
                  <a:pt x="6870559" y="3683082"/>
                </a:cubicBezTo>
                <a:lnTo>
                  <a:pt x="6689670" y="3683082"/>
                </a:lnTo>
                <a:lnTo>
                  <a:pt x="6689670" y="3683367"/>
                </a:lnTo>
                <a:lnTo>
                  <a:pt x="6336314" y="3683367"/>
                </a:lnTo>
                <a:lnTo>
                  <a:pt x="6336314" y="3656221"/>
                </a:lnTo>
                <a:cubicBezTo>
                  <a:pt x="6336314" y="3611414"/>
                  <a:pt x="6368486" y="3579248"/>
                  <a:pt x="6413292" y="3579248"/>
                </a:cubicBezTo>
                <a:lnTo>
                  <a:pt x="6594182" y="3579248"/>
                </a:lnTo>
                <a:close/>
                <a:moveTo>
                  <a:pt x="2769439" y="3578563"/>
                </a:moveTo>
                <a:lnTo>
                  <a:pt x="2807309" y="3578563"/>
                </a:lnTo>
                <a:lnTo>
                  <a:pt x="2807309" y="3764726"/>
                </a:lnTo>
                <a:lnTo>
                  <a:pt x="2805114" y="3764726"/>
                </a:lnTo>
                <a:lnTo>
                  <a:pt x="2805114" y="3808577"/>
                </a:lnTo>
                <a:cubicBezTo>
                  <a:pt x="2805114" y="3838235"/>
                  <a:pt x="2783667" y="3860319"/>
                  <a:pt x="2754645" y="3860319"/>
                </a:cubicBezTo>
                <a:lnTo>
                  <a:pt x="2716776" y="3860319"/>
                </a:lnTo>
                <a:lnTo>
                  <a:pt x="2716776" y="3674156"/>
                </a:lnTo>
                <a:lnTo>
                  <a:pt x="2718970" y="3674156"/>
                </a:lnTo>
                <a:lnTo>
                  <a:pt x="2718970" y="3630306"/>
                </a:lnTo>
                <a:cubicBezTo>
                  <a:pt x="2718970" y="3600647"/>
                  <a:pt x="2740418" y="3578563"/>
                  <a:pt x="2769439" y="3578563"/>
                </a:cubicBezTo>
                <a:close/>
                <a:moveTo>
                  <a:pt x="7804666" y="3485945"/>
                </a:moveTo>
                <a:lnTo>
                  <a:pt x="8004066" y="3485945"/>
                </a:lnTo>
                <a:cubicBezTo>
                  <a:pt x="8008313" y="3485945"/>
                  <a:pt x="8012383" y="3486302"/>
                  <a:pt x="8016382" y="3486864"/>
                </a:cubicBezTo>
                <a:lnTo>
                  <a:pt x="8230541" y="3486864"/>
                </a:lnTo>
                <a:lnTo>
                  <a:pt x="8230541" y="3514008"/>
                </a:lnTo>
                <a:cubicBezTo>
                  <a:pt x="8230541" y="3558821"/>
                  <a:pt x="8198369" y="3590995"/>
                  <a:pt x="8153562" y="3590995"/>
                </a:cubicBezTo>
                <a:lnTo>
                  <a:pt x="7954163" y="3590995"/>
                </a:lnTo>
                <a:cubicBezTo>
                  <a:pt x="7949916" y="3590995"/>
                  <a:pt x="7945846" y="3590644"/>
                  <a:pt x="7941846" y="3590077"/>
                </a:cubicBezTo>
                <a:lnTo>
                  <a:pt x="7727688" y="3590077"/>
                </a:lnTo>
                <a:lnTo>
                  <a:pt x="7727688" y="3562927"/>
                </a:lnTo>
                <a:cubicBezTo>
                  <a:pt x="7727688" y="3518116"/>
                  <a:pt x="7759859" y="3485945"/>
                  <a:pt x="7804666" y="3485945"/>
                </a:cubicBezTo>
                <a:close/>
                <a:moveTo>
                  <a:pt x="2884323" y="3474404"/>
                </a:moveTo>
                <a:lnTo>
                  <a:pt x="3083722" y="3474404"/>
                </a:lnTo>
                <a:cubicBezTo>
                  <a:pt x="3087722" y="3474404"/>
                  <a:pt x="3091615" y="3474757"/>
                  <a:pt x="3095401" y="3475253"/>
                </a:cubicBezTo>
                <a:lnTo>
                  <a:pt x="3095401" y="3474404"/>
                </a:lnTo>
                <a:lnTo>
                  <a:pt x="3448758" y="3474404"/>
                </a:lnTo>
                <a:lnTo>
                  <a:pt x="3448758" y="3501549"/>
                </a:lnTo>
                <a:cubicBezTo>
                  <a:pt x="3448758" y="3546355"/>
                  <a:pt x="3416586" y="3578528"/>
                  <a:pt x="3371779" y="3578528"/>
                </a:cubicBezTo>
                <a:lnTo>
                  <a:pt x="3172380" y="3578528"/>
                </a:lnTo>
                <a:cubicBezTo>
                  <a:pt x="3168380" y="3578528"/>
                  <a:pt x="3164488" y="3578174"/>
                  <a:pt x="3160701" y="3577678"/>
                </a:cubicBezTo>
                <a:lnTo>
                  <a:pt x="3160701" y="3578528"/>
                </a:lnTo>
                <a:lnTo>
                  <a:pt x="2807344" y="3578528"/>
                </a:lnTo>
                <a:lnTo>
                  <a:pt x="2807344" y="3551382"/>
                </a:lnTo>
                <a:cubicBezTo>
                  <a:pt x="2807344" y="3506575"/>
                  <a:pt x="2839516" y="3474404"/>
                  <a:pt x="2884323" y="3474404"/>
                </a:cubicBezTo>
                <a:close/>
                <a:moveTo>
                  <a:pt x="9015257" y="3391577"/>
                </a:moveTo>
                <a:lnTo>
                  <a:pt x="9053126" y="3391577"/>
                </a:lnTo>
                <a:lnTo>
                  <a:pt x="9053126" y="3577743"/>
                </a:lnTo>
                <a:lnTo>
                  <a:pt x="9050932" y="3577743"/>
                </a:lnTo>
                <a:lnTo>
                  <a:pt x="9050932" y="3621589"/>
                </a:lnTo>
                <a:cubicBezTo>
                  <a:pt x="9050932" y="3651247"/>
                  <a:pt x="9029484" y="3673332"/>
                  <a:pt x="9000462" y="3673332"/>
                </a:cubicBezTo>
                <a:lnTo>
                  <a:pt x="8962593" y="3673332"/>
                </a:lnTo>
                <a:lnTo>
                  <a:pt x="8962593" y="3487169"/>
                </a:lnTo>
                <a:lnTo>
                  <a:pt x="8964787" y="3487169"/>
                </a:lnTo>
                <a:lnTo>
                  <a:pt x="8964787" y="3443318"/>
                </a:lnTo>
                <a:cubicBezTo>
                  <a:pt x="8964787" y="3413662"/>
                  <a:pt x="8986235" y="3391577"/>
                  <a:pt x="9015257" y="3391577"/>
                </a:cubicBezTo>
                <a:close/>
                <a:moveTo>
                  <a:pt x="5566465" y="3390533"/>
                </a:moveTo>
                <a:lnTo>
                  <a:pt x="5604334" y="3390533"/>
                </a:lnTo>
                <a:lnTo>
                  <a:pt x="5604334" y="3576696"/>
                </a:lnTo>
                <a:lnTo>
                  <a:pt x="5602139" y="3576696"/>
                </a:lnTo>
                <a:lnTo>
                  <a:pt x="5602139" y="3620545"/>
                </a:lnTo>
                <a:cubicBezTo>
                  <a:pt x="5602139" y="3650202"/>
                  <a:pt x="5580691" y="3672287"/>
                  <a:pt x="5551670" y="3672287"/>
                </a:cubicBezTo>
                <a:lnTo>
                  <a:pt x="5513800" y="3672287"/>
                </a:lnTo>
                <a:lnTo>
                  <a:pt x="5513800" y="3486125"/>
                </a:lnTo>
                <a:lnTo>
                  <a:pt x="5515995" y="3486125"/>
                </a:lnTo>
                <a:lnTo>
                  <a:pt x="5515995" y="3442273"/>
                </a:lnTo>
                <a:cubicBezTo>
                  <a:pt x="5515995" y="3412617"/>
                  <a:pt x="5537443" y="3390533"/>
                  <a:pt x="5566465" y="3390533"/>
                </a:cubicBezTo>
                <a:close/>
                <a:moveTo>
                  <a:pt x="4318096" y="3381112"/>
                </a:moveTo>
                <a:lnTo>
                  <a:pt x="4517495" y="3381112"/>
                </a:lnTo>
                <a:lnTo>
                  <a:pt x="4840131" y="3381112"/>
                </a:lnTo>
                <a:lnTo>
                  <a:pt x="4840131" y="3408257"/>
                </a:lnTo>
                <a:cubicBezTo>
                  <a:pt x="4840131" y="3453065"/>
                  <a:pt x="4807959" y="3485236"/>
                  <a:pt x="4763152" y="3485236"/>
                </a:cubicBezTo>
                <a:lnTo>
                  <a:pt x="4241118" y="3485236"/>
                </a:lnTo>
                <a:lnTo>
                  <a:pt x="4241118" y="3671398"/>
                </a:lnTo>
                <a:lnTo>
                  <a:pt x="4238924" y="3671398"/>
                </a:lnTo>
                <a:lnTo>
                  <a:pt x="4238924" y="3715248"/>
                </a:lnTo>
                <a:cubicBezTo>
                  <a:pt x="4238924" y="3744908"/>
                  <a:pt x="4217476" y="3766992"/>
                  <a:pt x="4188455" y="3766992"/>
                </a:cubicBezTo>
                <a:lnTo>
                  <a:pt x="4150584" y="3766992"/>
                </a:lnTo>
                <a:lnTo>
                  <a:pt x="4150584" y="3580829"/>
                </a:lnTo>
                <a:lnTo>
                  <a:pt x="4152779" y="3580829"/>
                </a:lnTo>
                <a:lnTo>
                  <a:pt x="4152779" y="3536981"/>
                </a:lnTo>
                <a:cubicBezTo>
                  <a:pt x="4152779" y="3507322"/>
                  <a:pt x="4174226" y="3485236"/>
                  <a:pt x="4203248" y="3485236"/>
                </a:cubicBezTo>
                <a:lnTo>
                  <a:pt x="4241117" y="3485236"/>
                </a:lnTo>
                <a:lnTo>
                  <a:pt x="4241117" y="3458092"/>
                </a:lnTo>
                <a:cubicBezTo>
                  <a:pt x="4241117" y="3413284"/>
                  <a:pt x="4273288" y="3381112"/>
                  <a:pt x="4318096" y="3381112"/>
                </a:cubicBezTo>
                <a:close/>
                <a:moveTo>
                  <a:pt x="7000237" y="3297199"/>
                </a:moveTo>
                <a:lnTo>
                  <a:pt x="7038106" y="3297199"/>
                </a:lnTo>
                <a:lnTo>
                  <a:pt x="7038106" y="3483364"/>
                </a:lnTo>
                <a:lnTo>
                  <a:pt x="7035912" y="3483364"/>
                </a:lnTo>
                <a:lnTo>
                  <a:pt x="7035912" y="3527209"/>
                </a:lnTo>
                <a:cubicBezTo>
                  <a:pt x="7035912" y="3556873"/>
                  <a:pt x="7014464" y="3578960"/>
                  <a:pt x="6985443" y="3578960"/>
                </a:cubicBezTo>
                <a:lnTo>
                  <a:pt x="6947573" y="3578960"/>
                </a:lnTo>
                <a:lnTo>
                  <a:pt x="6947573" y="3392797"/>
                </a:lnTo>
                <a:lnTo>
                  <a:pt x="6949767" y="3392797"/>
                </a:lnTo>
                <a:lnTo>
                  <a:pt x="6949767" y="3348945"/>
                </a:lnTo>
                <a:cubicBezTo>
                  <a:pt x="6949767" y="3319289"/>
                  <a:pt x="6971215" y="3297199"/>
                  <a:pt x="7000237" y="3297199"/>
                </a:cubicBezTo>
                <a:close/>
                <a:moveTo>
                  <a:pt x="9310994" y="3287167"/>
                </a:moveTo>
                <a:lnTo>
                  <a:pt x="9474558" y="3287167"/>
                </a:lnTo>
                <a:lnTo>
                  <a:pt x="9474192" y="3391293"/>
                </a:lnTo>
                <a:lnTo>
                  <a:pt x="9406482" y="3391293"/>
                </a:lnTo>
                <a:lnTo>
                  <a:pt x="9406482" y="3391577"/>
                </a:lnTo>
                <a:lnTo>
                  <a:pt x="9053126" y="3391577"/>
                </a:lnTo>
                <a:lnTo>
                  <a:pt x="9053126" y="3364429"/>
                </a:lnTo>
                <a:cubicBezTo>
                  <a:pt x="9053126" y="3319622"/>
                  <a:pt x="9085297" y="3287450"/>
                  <a:pt x="9130104" y="3287450"/>
                </a:cubicBezTo>
                <a:lnTo>
                  <a:pt x="9310994" y="3287450"/>
                </a:lnTo>
                <a:close/>
                <a:moveTo>
                  <a:pt x="5681311" y="3286404"/>
                </a:moveTo>
                <a:lnTo>
                  <a:pt x="5880711" y="3286404"/>
                </a:lnTo>
                <a:cubicBezTo>
                  <a:pt x="5884710" y="3286404"/>
                  <a:pt x="5888603" y="3286761"/>
                  <a:pt x="5892390" y="3287253"/>
                </a:cubicBezTo>
                <a:lnTo>
                  <a:pt x="5892390" y="3286404"/>
                </a:lnTo>
                <a:lnTo>
                  <a:pt x="6245746" y="3286404"/>
                </a:lnTo>
                <a:lnTo>
                  <a:pt x="6245746" y="3313554"/>
                </a:lnTo>
                <a:cubicBezTo>
                  <a:pt x="6245746" y="3358360"/>
                  <a:pt x="6213574" y="3390533"/>
                  <a:pt x="6168768" y="3390533"/>
                </a:cubicBezTo>
                <a:lnTo>
                  <a:pt x="5969368" y="3390533"/>
                </a:lnTo>
                <a:cubicBezTo>
                  <a:pt x="5965369" y="3390533"/>
                  <a:pt x="5961476" y="3390180"/>
                  <a:pt x="5957689" y="3389684"/>
                </a:cubicBezTo>
                <a:lnTo>
                  <a:pt x="5957689" y="3390533"/>
                </a:lnTo>
                <a:lnTo>
                  <a:pt x="5604334" y="3390533"/>
                </a:lnTo>
                <a:lnTo>
                  <a:pt x="5604334" y="3363388"/>
                </a:lnTo>
                <a:cubicBezTo>
                  <a:pt x="5604334" y="3318580"/>
                  <a:pt x="5636506" y="3286404"/>
                  <a:pt x="5681311" y="3286404"/>
                </a:cubicBezTo>
                <a:close/>
                <a:moveTo>
                  <a:pt x="8283240" y="3205113"/>
                </a:moveTo>
                <a:lnTo>
                  <a:pt x="8321109" y="3205113"/>
                </a:lnTo>
                <a:lnTo>
                  <a:pt x="8321109" y="3391274"/>
                </a:lnTo>
                <a:lnTo>
                  <a:pt x="8318915" y="3391274"/>
                </a:lnTo>
                <a:lnTo>
                  <a:pt x="8318915" y="3435125"/>
                </a:lnTo>
                <a:cubicBezTo>
                  <a:pt x="8318915" y="3464785"/>
                  <a:pt x="8297467" y="3486862"/>
                  <a:pt x="8268446" y="3486862"/>
                </a:cubicBezTo>
                <a:lnTo>
                  <a:pt x="8230576" y="3486862"/>
                </a:lnTo>
                <a:lnTo>
                  <a:pt x="8230576" y="3300706"/>
                </a:lnTo>
                <a:lnTo>
                  <a:pt x="8232771" y="3300706"/>
                </a:lnTo>
                <a:lnTo>
                  <a:pt x="8232771" y="3256854"/>
                </a:lnTo>
                <a:cubicBezTo>
                  <a:pt x="8232771" y="3227192"/>
                  <a:pt x="8254218" y="3205113"/>
                  <a:pt x="8283240" y="3205113"/>
                </a:cubicBezTo>
                <a:close/>
                <a:moveTo>
                  <a:pt x="8398123" y="3100983"/>
                </a:moveTo>
                <a:lnTo>
                  <a:pt x="8597523" y="3100983"/>
                </a:lnTo>
                <a:cubicBezTo>
                  <a:pt x="8601522" y="3100983"/>
                  <a:pt x="8605415" y="3101338"/>
                  <a:pt x="8609202" y="3101833"/>
                </a:cubicBezTo>
                <a:lnTo>
                  <a:pt x="8609202" y="3100983"/>
                </a:lnTo>
                <a:lnTo>
                  <a:pt x="8962558" y="3100983"/>
                </a:lnTo>
                <a:lnTo>
                  <a:pt x="8962558" y="3128127"/>
                </a:lnTo>
                <a:cubicBezTo>
                  <a:pt x="8962558" y="3172936"/>
                  <a:pt x="8930386" y="3205113"/>
                  <a:pt x="8885580" y="3205113"/>
                </a:cubicBezTo>
                <a:lnTo>
                  <a:pt x="8686180" y="3205113"/>
                </a:lnTo>
                <a:cubicBezTo>
                  <a:pt x="8682181" y="3205113"/>
                  <a:pt x="8678288" y="3204758"/>
                  <a:pt x="8674501" y="3204264"/>
                </a:cubicBezTo>
                <a:lnTo>
                  <a:pt x="8674501" y="3205113"/>
                </a:lnTo>
                <a:lnTo>
                  <a:pt x="8321145" y="3205113"/>
                </a:lnTo>
                <a:lnTo>
                  <a:pt x="8321145" y="3177962"/>
                </a:lnTo>
                <a:cubicBezTo>
                  <a:pt x="8321145" y="3133151"/>
                  <a:pt x="8353317" y="3100983"/>
                  <a:pt x="8398123" y="3100983"/>
                </a:cubicBezTo>
                <a:close/>
                <a:moveTo>
                  <a:pt x="4892794" y="3099355"/>
                </a:moveTo>
                <a:lnTo>
                  <a:pt x="4930663" y="3099355"/>
                </a:lnTo>
                <a:lnTo>
                  <a:pt x="4930663" y="3285519"/>
                </a:lnTo>
                <a:lnTo>
                  <a:pt x="4928470" y="3285519"/>
                </a:lnTo>
                <a:lnTo>
                  <a:pt x="4928470" y="3329368"/>
                </a:lnTo>
                <a:cubicBezTo>
                  <a:pt x="4928470" y="3359027"/>
                  <a:pt x="4907022" y="3381112"/>
                  <a:pt x="4878000" y="3381112"/>
                </a:cubicBezTo>
                <a:lnTo>
                  <a:pt x="4840131" y="3381112"/>
                </a:lnTo>
                <a:lnTo>
                  <a:pt x="4840131" y="3194948"/>
                </a:lnTo>
                <a:lnTo>
                  <a:pt x="4842324" y="3194948"/>
                </a:lnTo>
                <a:lnTo>
                  <a:pt x="4842324" y="3151096"/>
                </a:lnTo>
                <a:cubicBezTo>
                  <a:pt x="4842324" y="3121440"/>
                  <a:pt x="4863772" y="3099355"/>
                  <a:pt x="4892794" y="3099355"/>
                </a:cubicBezTo>
                <a:close/>
                <a:moveTo>
                  <a:pt x="3797194" y="3088278"/>
                </a:moveTo>
                <a:lnTo>
                  <a:pt x="4150549" y="3088278"/>
                </a:lnTo>
                <a:lnTo>
                  <a:pt x="4150549" y="3115422"/>
                </a:lnTo>
                <a:cubicBezTo>
                  <a:pt x="4150549" y="3160228"/>
                  <a:pt x="4118378" y="3192401"/>
                  <a:pt x="4073570" y="3192401"/>
                </a:cubicBezTo>
                <a:lnTo>
                  <a:pt x="3892681" y="3192401"/>
                </a:lnTo>
                <a:lnTo>
                  <a:pt x="3892681" y="3192683"/>
                </a:lnTo>
                <a:lnTo>
                  <a:pt x="3539325" y="3192683"/>
                </a:lnTo>
                <a:lnTo>
                  <a:pt x="3539325" y="3378845"/>
                </a:lnTo>
                <a:lnTo>
                  <a:pt x="3537132" y="3378845"/>
                </a:lnTo>
                <a:lnTo>
                  <a:pt x="3537132" y="3422695"/>
                </a:lnTo>
                <a:cubicBezTo>
                  <a:pt x="3537132" y="3452354"/>
                  <a:pt x="3515683" y="3474439"/>
                  <a:pt x="3486661" y="3474439"/>
                </a:cubicBezTo>
                <a:lnTo>
                  <a:pt x="3448792" y="3474439"/>
                </a:lnTo>
                <a:lnTo>
                  <a:pt x="3448792" y="3288276"/>
                </a:lnTo>
                <a:lnTo>
                  <a:pt x="3450987" y="3288276"/>
                </a:lnTo>
                <a:lnTo>
                  <a:pt x="3450987" y="3244424"/>
                </a:lnTo>
                <a:cubicBezTo>
                  <a:pt x="3450987" y="3214767"/>
                  <a:pt x="3472435" y="3192682"/>
                  <a:pt x="3501457" y="3192682"/>
                </a:cubicBezTo>
                <a:lnTo>
                  <a:pt x="3539325" y="3192682"/>
                </a:lnTo>
                <a:lnTo>
                  <a:pt x="3539325" y="3165537"/>
                </a:lnTo>
                <a:cubicBezTo>
                  <a:pt x="3539325" y="3120730"/>
                  <a:pt x="3571497" y="3088559"/>
                  <a:pt x="3616303" y="3088559"/>
                </a:cubicBezTo>
                <a:lnTo>
                  <a:pt x="3797194" y="3088559"/>
                </a:lnTo>
                <a:close/>
                <a:moveTo>
                  <a:pt x="6298445" y="3004682"/>
                </a:moveTo>
                <a:lnTo>
                  <a:pt x="6336314" y="3004682"/>
                </a:lnTo>
                <a:lnTo>
                  <a:pt x="6336314" y="3190846"/>
                </a:lnTo>
                <a:lnTo>
                  <a:pt x="6334120" y="3190846"/>
                </a:lnTo>
                <a:lnTo>
                  <a:pt x="6334120" y="3234699"/>
                </a:lnTo>
                <a:cubicBezTo>
                  <a:pt x="6334120" y="3264358"/>
                  <a:pt x="6312672" y="3286439"/>
                  <a:pt x="6283651" y="3286439"/>
                </a:cubicBezTo>
                <a:lnTo>
                  <a:pt x="6245781" y="3286439"/>
                </a:lnTo>
                <a:lnTo>
                  <a:pt x="6245781" y="3100273"/>
                </a:lnTo>
                <a:lnTo>
                  <a:pt x="6247975" y="3100273"/>
                </a:lnTo>
                <a:lnTo>
                  <a:pt x="6247975" y="3056425"/>
                </a:lnTo>
                <a:cubicBezTo>
                  <a:pt x="6247975" y="3026766"/>
                  <a:pt x="6269423" y="3004682"/>
                  <a:pt x="6298445" y="3004682"/>
                </a:cubicBezTo>
                <a:close/>
                <a:moveTo>
                  <a:pt x="5160409" y="2993569"/>
                </a:moveTo>
                <a:lnTo>
                  <a:pt x="5513765" y="2993569"/>
                </a:lnTo>
                <a:lnTo>
                  <a:pt x="5513765" y="3020716"/>
                </a:lnTo>
                <a:cubicBezTo>
                  <a:pt x="5513765" y="3065520"/>
                  <a:pt x="5481594" y="3097693"/>
                  <a:pt x="5436788" y="3097693"/>
                </a:cubicBezTo>
                <a:lnTo>
                  <a:pt x="5284055" y="3097693"/>
                </a:lnTo>
                <a:lnTo>
                  <a:pt x="5284055" y="3099355"/>
                </a:lnTo>
                <a:lnTo>
                  <a:pt x="4930699" y="3099355"/>
                </a:lnTo>
                <a:lnTo>
                  <a:pt x="4930699" y="3072208"/>
                </a:lnTo>
                <a:cubicBezTo>
                  <a:pt x="4930699" y="3027400"/>
                  <a:pt x="4962871" y="2995230"/>
                  <a:pt x="5007677" y="2995230"/>
                </a:cubicBezTo>
                <a:lnTo>
                  <a:pt x="5160409" y="2995230"/>
                </a:lnTo>
                <a:close/>
                <a:moveTo>
                  <a:pt x="7689819" y="2911349"/>
                </a:moveTo>
                <a:lnTo>
                  <a:pt x="7727688" y="2911349"/>
                </a:lnTo>
                <a:lnTo>
                  <a:pt x="7727688" y="3097518"/>
                </a:lnTo>
                <a:lnTo>
                  <a:pt x="7725494" y="3097518"/>
                </a:lnTo>
                <a:lnTo>
                  <a:pt x="7725494" y="3141367"/>
                </a:lnTo>
                <a:cubicBezTo>
                  <a:pt x="7725494" y="3171025"/>
                  <a:pt x="7704046" y="3193113"/>
                  <a:pt x="7675025" y="3193113"/>
                </a:cubicBezTo>
                <a:lnTo>
                  <a:pt x="7637155" y="3193113"/>
                </a:lnTo>
                <a:lnTo>
                  <a:pt x="7637155" y="3220219"/>
                </a:lnTo>
                <a:cubicBezTo>
                  <a:pt x="7637155" y="3265028"/>
                  <a:pt x="7604984" y="3297199"/>
                  <a:pt x="7560177" y="3297199"/>
                </a:cubicBezTo>
                <a:lnTo>
                  <a:pt x="7038142" y="3297199"/>
                </a:lnTo>
                <a:lnTo>
                  <a:pt x="7038142" y="3270055"/>
                </a:lnTo>
                <a:cubicBezTo>
                  <a:pt x="7038142" y="3225247"/>
                  <a:pt x="7070314" y="3193082"/>
                  <a:pt x="7115120" y="3193082"/>
                </a:cubicBezTo>
                <a:lnTo>
                  <a:pt x="7314520" y="3193082"/>
                </a:lnTo>
                <a:lnTo>
                  <a:pt x="7637155" y="3193082"/>
                </a:lnTo>
                <a:lnTo>
                  <a:pt x="7637155" y="3006948"/>
                </a:lnTo>
                <a:lnTo>
                  <a:pt x="7639349" y="3006948"/>
                </a:lnTo>
                <a:lnTo>
                  <a:pt x="7639349" y="2963094"/>
                </a:lnTo>
                <a:cubicBezTo>
                  <a:pt x="7639349" y="2933438"/>
                  <a:pt x="7660797" y="2911349"/>
                  <a:pt x="7689819" y="2911349"/>
                </a:cubicBezTo>
                <a:close/>
                <a:moveTo>
                  <a:pt x="6594182" y="2900236"/>
                </a:moveTo>
                <a:lnTo>
                  <a:pt x="6947537" y="2900236"/>
                </a:lnTo>
                <a:lnTo>
                  <a:pt x="6947537" y="2927385"/>
                </a:lnTo>
                <a:cubicBezTo>
                  <a:pt x="6947537" y="2972192"/>
                  <a:pt x="6915366" y="3004364"/>
                  <a:pt x="6870559" y="3004364"/>
                </a:cubicBezTo>
                <a:lnTo>
                  <a:pt x="6689670" y="3004364"/>
                </a:lnTo>
                <a:lnTo>
                  <a:pt x="6689670" y="3004648"/>
                </a:lnTo>
                <a:lnTo>
                  <a:pt x="6336314" y="3004648"/>
                </a:lnTo>
                <a:lnTo>
                  <a:pt x="6336314" y="2977501"/>
                </a:lnTo>
                <a:cubicBezTo>
                  <a:pt x="6336314" y="2932694"/>
                  <a:pt x="6368486" y="2900520"/>
                  <a:pt x="6413292" y="2900520"/>
                </a:cubicBezTo>
                <a:lnTo>
                  <a:pt x="6594182" y="2900520"/>
                </a:lnTo>
                <a:close/>
                <a:moveTo>
                  <a:pt x="9015257" y="2819256"/>
                </a:moveTo>
                <a:lnTo>
                  <a:pt x="9053126" y="2819256"/>
                </a:lnTo>
                <a:lnTo>
                  <a:pt x="9053126" y="3005425"/>
                </a:lnTo>
                <a:lnTo>
                  <a:pt x="9050932" y="3005425"/>
                </a:lnTo>
                <a:lnTo>
                  <a:pt x="9050932" y="3049278"/>
                </a:lnTo>
                <a:cubicBezTo>
                  <a:pt x="9050932" y="3078940"/>
                  <a:pt x="9029484" y="3101021"/>
                  <a:pt x="9000462" y="3101021"/>
                </a:cubicBezTo>
                <a:lnTo>
                  <a:pt x="8962593" y="3101021"/>
                </a:lnTo>
                <a:lnTo>
                  <a:pt x="8962593" y="2914855"/>
                </a:lnTo>
                <a:lnTo>
                  <a:pt x="8964787" y="2914855"/>
                </a:lnTo>
                <a:lnTo>
                  <a:pt x="8964787" y="2871001"/>
                </a:lnTo>
                <a:cubicBezTo>
                  <a:pt x="8964787" y="2841341"/>
                  <a:pt x="8986235" y="2819256"/>
                  <a:pt x="9015257" y="2819256"/>
                </a:cubicBezTo>
                <a:close/>
                <a:moveTo>
                  <a:pt x="7804666" y="2807224"/>
                </a:moveTo>
                <a:lnTo>
                  <a:pt x="8004066" y="2807224"/>
                </a:lnTo>
                <a:cubicBezTo>
                  <a:pt x="8008313" y="2807224"/>
                  <a:pt x="8012383" y="2807577"/>
                  <a:pt x="8016382" y="2808143"/>
                </a:cubicBezTo>
                <a:lnTo>
                  <a:pt x="8230541" y="2808143"/>
                </a:lnTo>
                <a:lnTo>
                  <a:pt x="8230541" y="2835288"/>
                </a:lnTo>
                <a:cubicBezTo>
                  <a:pt x="8230541" y="2880096"/>
                  <a:pt x="8198369" y="2912272"/>
                  <a:pt x="8153562" y="2912272"/>
                </a:cubicBezTo>
                <a:lnTo>
                  <a:pt x="7954163" y="2912272"/>
                </a:lnTo>
                <a:cubicBezTo>
                  <a:pt x="7949916" y="2912272"/>
                  <a:pt x="7945846" y="2911916"/>
                  <a:pt x="7941846" y="2911349"/>
                </a:cubicBezTo>
                <a:lnTo>
                  <a:pt x="7727688" y="2911349"/>
                </a:lnTo>
                <a:lnTo>
                  <a:pt x="7727688" y="2884203"/>
                </a:lnTo>
                <a:cubicBezTo>
                  <a:pt x="7727688" y="2839396"/>
                  <a:pt x="7759859" y="2807224"/>
                  <a:pt x="7804666" y="2807224"/>
                </a:cubicBezTo>
                <a:close/>
                <a:moveTo>
                  <a:pt x="9310994" y="2714856"/>
                </a:moveTo>
                <a:lnTo>
                  <a:pt x="9476568" y="2714856"/>
                </a:lnTo>
                <a:lnTo>
                  <a:pt x="9476203" y="2818975"/>
                </a:lnTo>
                <a:lnTo>
                  <a:pt x="9406482" y="2818975"/>
                </a:lnTo>
                <a:lnTo>
                  <a:pt x="9406482" y="2819256"/>
                </a:lnTo>
                <a:lnTo>
                  <a:pt x="9053126" y="2819256"/>
                </a:lnTo>
                <a:lnTo>
                  <a:pt x="9053126" y="2792112"/>
                </a:lnTo>
                <a:cubicBezTo>
                  <a:pt x="9053126" y="2747311"/>
                  <a:pt x="9085297" y="2715139"/>
                  <a:pt x="9130104" y="2715139"/>
                </a:cubicBezTo>
                <a:lnTo>
                  <a:pt x="9310994" y="2715139"/>
                </a:lnTo>
                <a:close/>
                <a:moveTo>
                  <a:pt x="5566465" y="2711812"/>
                </a:moveTo>
                <a:lnTo>
                  <a:pt x="5604334" y="2711812"/>
                </a:lnTo>
                <a:lnTo>
                  <a:pt x="5604334" y="2897974"/>
                </a:lnTo>
                <a:lnTo>
                  <a:pt x="5602139" y="2897974"/>
                </a:lnTo>
                <a:lnTo>
                  <a:pt x="5602139" y="2941823"/>
                </a:lnTo>
                <a:cubicBezTo>
                  <a:pt x="5602139" y="2971484"/>
                  <a:pt x="5580691" y="2993569"/>
                  <a:pt x="5551670" y="2993569"/>
                </a:cubicBezTo>
                <a:lnTo>
                  <a:pt x="5513800" y="2993569"/>
                </a:lnTo>
                <a:lnTo>
                  <a:pt x="5513800" y="2807400"/>
                </a:lnTo>
                <a:lnTo>
                  <a:pt x="5515995" y="2807400"/>
                </a:lnTo>
                <a:lnTo>
                  <a:pt x="5515995" y="2763552"/>
                </a:lnTo>
                <a:cubicBezTo>
                  <a:pt x="5515995" y="2733898"/>
                  <a:pt x="5537443" y="2711812"/>
                  <a:pt x="5566465" y="2711812"/>
                </a:cubicBezTo>
                <a:close/>
                <a:moveTo>
                  <a:pt x="4318096" y="2702396"/>
                </a:moveTo>
                <a:lnTo>
                  <a:pt x="4517495" y="2702396"/>
                </a:lnTo>
                <a:lnTo>
                  <a:pt x="4840131" y="2702396"/>
                </a:lnTo>
                <a:lnTo>
                  <a:pt x="4840131" y="2729541"/>
                </a:lnTo>
                <a:cubicBezTo>
                  <a:pt x="4840131" y="2774345"/>
                  <a:pt x="4807959" y="2806517"/>
                  <a:pt x="4763152" y="2806517"/>
                </a:cubicBezTo>
                <a:lnTo>
                  <a:pt x="4241118" y="2806517"/>
                </a:lnTo>
                <a:lnTo>
                  <a:pt x="4241118" y="2992680"/>
                </a:lnTo>
                <a:lnTo>
                  <a:pt x="4238924" y="2992680"/>
                </a:lnTo>
                <a:lnTo>
                  <a:pt x="4238924" y="3036531"/>
                </a:lnTo>
                <a:cubicBezTo>
                  <a:pt x="4238924" y="3066191"/>
                  <a:pt x="4217476" y="3088274"/>
                  <a:pt x="4188455" y="3088274"/>
                </a:cubicBezTo>
                <a:lnTo>
                  <a:pt x="4150584" y="3088274"/>
                </a:lnTo>
                <a:lnTo>
                  <a:pt x="4150584" y="2902110"/>
                </a:lnTo>
                <a:lnTo>
                  <a:pt x="4152779" y="2902110"/>
                </a:lnTo>
                <a:lnTo>
                  <a:pt x="4152779" y="2858260"/>
                </a:lnTo>
                <a:cubicBezTo>
                  <a:pt x="4152779" y="2828601"/>
                  <a:pt x="4174226" y="2806516"/>
                  <a:pt x="4203248" y="2806516"/>
                </a:cubicBezTo>
                <a:lnTo>
                  <a:pt x="4241117" y="2806516"/>
                </a:lnTo>
                <a:lnTo>
                  <a:pt x="4241117" y="2779372"/>
                </a:lnTo>
                <a:cubicBezTo>
                  <a:pt x="4241117" y="2734565"/>
                  <a:pt x="4273288" y="2702396"/>
                  <a:pt x="4318096" y="2702396"/>
                </a:cubicBezTo>
                <a:close/>
                <a:moveTo>
                  <a:pt x="7000237" y="2618494"/>
                </a:moveTo>
                <a:lnTo>
                  <a:pt x="7038106" y="2618494"/>
                </a:lnTo>
                <a:lnTo>
                  <a:pt x="7038106" y="2804641"/>
                </a:lnTo>
                <a:lnTo>
                  <a:pt x="7035912" y="2804641"/>
                </a:lnTo>
                <a:lnTo>
                  <a:pt x="7035912" y="2848491"/>
                </a:lnTo>
                <a:cubicBezTo>
                  <a:pt x="7035912" y="2878150"/>
                  <a:pt x="7014464" y="2900236"/>
                  <a:pt x="6985443" y="2900236"/>
                </a:cubicBezTo>
                <a:lnTo>
                  <a:pt x="6947573" y="2900236"/>
                </a:lnTo>
                <a:lnTo>
                  <a:pt x="6947573" y="2714076"/>
                </a:lnTo>
                <a:lnTo>
                  <a:pt x="6949767" y="2714076"/>
                </a:lnTo>
                <a:lnTo>
                  <a:pt x="6949767" y="2670242"/>
                </a:lnTo>
                <a:cubicBezTo>
                  <a:pt x="6949767" y="2640576"/>
                  <a:pt x="6971215" y="2618494"/>
                  <a:pt x="7000237" y="2618494"/>
                </a:cubicBezTo>
                <a:close/>
                <a:moveTo>
                  <a:pt x="5681311" y="2607698"/>
                </a:moveTo>
                <a:lnTo>
                  <a:pt x="5880711" y="2607698"/>
                </a:lnTo>
                <a:cubicBezTo>
                  <a:pt x="5884710" y="2607698"/>
                  <a:pt x="5888603" y="2608051"/>
                  <a:pt x="5892390" y="2608548"/>
                </a:cubicBezTo>
                <a:lnTo>
                  <a:pt x="5892390" y="2607698"/>
                </a:lnTo>
                <a:lnTo>
                  <a:pt x="6245746" y="2607698"/>
                </a:lnTo>
                <a:lnTo>
                  <a:pt x="6245746" y="2634840"/>
                </a:lnTo>
                <a:cubicBezTo>
                  <a:pt x="6245746" y="2679650"/>
                  <a:pt x="6213574" y="2711812"/>
                  <a:pt x="6168768" y="2711812"/>
                </a:cubicBezTo>
                <a:lnTo>
                  <a:pt x="5969368" y="2711812"/>
                </a:lnTo>
                <a:cubicBezTo>
                  <a:pt x="5965369" y="2711812"/>
                  <a:pt x="5961476" y="2711459"/>
                  <a:pt x="5957689" y="2710963"/>
                </a:cubicBezTo>
                <a:lnTo>
                  <a:pt x="5957689" y="2711812"/>
                </a:lnTo>
                <a:lnTo>
                  <a:pt x="5604334" y="2711812"/>
                </a:lnTo>
                <a:lnTo>
                  <a:pt x="5604334" y="2684676"/>
                </a:lnTo>
                <a:cubicBezTo>
                  <a:pt x="5604334" y="2639867"/>
                  <a:pt x="5636506" y="2607698"/>
                  <a:pt x="5681311" y="2607698"/>
                </a:cubicBezTo>
                <a:close/>
                <a:moveTo>
                  <a:pt x="8283240" y="2526403"/>
                </a:moveTo>
                <a:lnTo>
                  <a:pt x="8321109" y="2526403"/>
                </a:lnTo>
                <a:lnTo>
                  <a:pt x="8321109" y="2712555"/>
                </a:lnTo>
                <a:lnTo>
                  <a:pt x="8318915" y="2712555"/>
                </a:lnTo>
                <a:lnTo>
                  <a:pt x="8318915" y="2756404"/>
                </a:lnTo>
                <a:cubicBezTo>
                  <a:pt x="8318915" y="2786062"/>
                  <a:pt x="8297467" y="2808143"/>
                  <a:pt x="8268446" y="2808143"/>
                </a:cubicBezTo>
                <a:lnTo>
                  <a:pt x="8230576" y="2808143"/>
                </a:lnTo>
                <a:lnTo>
                  <a:pt x="8230576" y="2621991"/>
                </a:lnTo>
                <a:lnTo>
                  <a:pt x="8232771" y="2621991"/>
                </a:lnTo>
                <a:lnTo>
                  <a:pt x="8232771" y="2578144"/>
                </a:lnTo>
                <a:cubicBezTo>
                  <a:pt x="8232771" y="2548486"/>
                  <a:pt x="8254218" y="2526403"/>
                  <a:pt x="8283240" y="2526403"/>
                </a:cubicBezTo>
                <a:close/>
                <a:moveTo>
                  <a:pt x="8398123" y="2422283"/>
                </a:moveTo>
                <a:lnTo>
                  <a:pt x="8597523" y="2422283"/>
                </a:lnTo>
                <a:cubicBezTo>
                  <a:pt x="8601522" y="2422283"/>
                  <a:pt x="8605415" y="2422635"/>
                  <a:pt x="8609202" y="2423133"/>
                </a:cubicBezTo>
                <a:lnTo>
                  <a:pt x="8609202" y="2422283"/>
                </a:lnTo>
                <a:lnTo>
                  <a:pt x="8962558" y="2422283"/>
                </a:lnTo>
                <a:lnTo>
                  <a:pt x="8962558" y="2449428"/>
                </a:lnTo>
                <a:cubicBezTo>
                  <a:pt x="8962558" y="2494232"/>
                  <a:pt x="8930386" y="2526403"/>
                  <a:pt x="8885580" y="2526403"/>
                </a:cubicBezTo>
                <a:lnTo>
                  <a:pt x="8686180" y="2526403"/>
                </a:lnTo>
                <a:cubicBezTo>
                  <a:pt x="8682181" y="2526403"/>
                  <a:pt x="8678288" y="2526048"/>
                  <a:pt x="8674501" y="2525554"/>
                </a:cubicBezTo>
                <a:lnTo>
                  <a:pt x="8674501" y="2526403"/>
                </a:lnTo>
                <a:lnTo>
                  <a:pt x="8321145" y="2526403"/>
                </a:lnTo>
                <a:lnTo>
                  <a:pt x="8321145" y="2499259"/>
                </a:lnTo>
                <a:cubicBezTo>
                  <a:pt x="8321145" y="2454454"/>
                  <a:pt x="8353317" y="2422283"/>
                  <a:pt x="8398123" y="2422283"/>
                </a:cubicBezTo>
                <a:close/>
                <a:moveTo>
                  <a:pt x="4892794" y="2420638"/>
                </a:moveTo>
                <a:lnTo>
                  <a:pt x="4930663" y="2420638"/>
                </a:lnTo>
                <a:lnTo>
                  <a:pt x="4930663" y="2606801"/>
                </a:lnTo>
                <a:lnTo>
                  <a:pt x="4928470" y="2606801"/>
                </a:lnTo>
                <a:lnTo>
                  <a:pt x="4928470" y="2650652"/>
                </a:lnTo>
                <a:cubicBezTo>
                  <a:pt x="4928470" y="2680310"/>
                  <a:pt x="4907022" y="2702395"/>
                  <a:pt x="4878000" y="2702395"/>
                </a:cubicBezTo>
                <a:lnTo>
                  <a:pt x="4840131" y="2702395"/>
                </a:lnTo>
                <a:lnTo>
                  <a:pt x="4840131" y="2516232"/>
                </a:lnTo>
                <a:lnTo>
                  <a:pt x="4842324" y="2516232"/>
                </a:lnTo>
                <a:lnTo>
                  <a:pt x="4842324" y="2472382"/>
                </a:lnTo>
                <a:cubicBezTo>
                  <a:pt x="4842324" y="2442723"/>
                  <a:pt x="4863772" y="2420638"/>
                  <a:pt x="4892794" y="2420638"/>
                </a:cubicBezTo>
                <a:close/>
                <a:moveTo>
                  <a:pt x="5160409" y="2314868"/>
                </a:moveTo>
                <a:lnTo>
                  <a:pt x="5513765" y="2314868"/>
                </a:lnTo>
                <a:lnTo>
                  <a:pt x="5513765" y="2342014"/>
                </a:lnTo>
                <a:cubicBezTo>
                  <a:pt x="5513765" y="2386822"/>
                  <a:pt x="5481594" y="2418995"/>
                  <a:pt x="5436788" y="2418995"/>
                </a:cubicBezTo>
                <a:lnTo>
                  <a:pt x="5284055" y="2418995"/>
                </a:lnTo>
                <a:lnTo>
                  <a:pt x="5284055" y="2420639"/>
                </a:lnTo>
                <a:lnTo>
                  <a:pt x="4930699" y="2420639"/>
                </a:lnTo>
                <a:lnTo>
                  <a:pt x="4930699" y="2393493"/>
                </a:lnTo>
                <a:cubicBezTo>
                  <a:pt x="4930699" y="2348687"/>
                  <a:pt x="4962871" y="2316515"/>
                  <a:pt x="5007677" y="2316515"/>
                </a:cubicBezTo>
                <a:lnTo>
                  <a:pt x="5160409" y="2316515"/>
                </a:lnTo>
                <a:close/>
                <a:moveTo>
                  <a:pt x="7689819" y="2232652"/>
                </a:moveTo>
                <a:lnTo>
                  <a:pt x="7727688" y="2232652"/>
                </a:lnTo>
                <a:lnTo>
                  <a:pt x="7727688" y="2418819"/>
                </a:lnTo>
                <a:lnTo>
                  <a:pt x="7725494" y="2418819"/>
                </a:lnTo>
                <a:lnTo>
                  <a:pt x="7725494" y="2462669"/>
                </a:lnTo>
                <a:cubicBezTo>
                  <a:pt x="7725494" y="2492325"/>
                  <a:pt x="7704046" y="2514410"/>
                  <a:pt x="7675025" y="2514410"/>
                </a:cubicBezTo>
                <a:lnTo>
                  <a:pt x="7637155" y="2514410"/>
                </a:lnTo>
                <a:lnTo>
                  <a:pt x="7637155" y="2541518"/>
                </a:lnTo>
                <a:cubicBezTo>
                  <a:pt x="7637155" y="2586322"/>
                  <a:pt x="7604984" y="2618494"/>
                  <a:pt x="7560177" y="2618494"/>
                </a:cubicBezTo>
                <a:lnTo>
                  <a:pt x="7038142" y="2618494"/>
                </a:lnTo>
                <a:lnTo>
                  <a:pt x="7038142" y="2591349"/>
                </a:lnTo>
                <a:cubicBezTo>
                  <a:pt x="7038142" y="2546547"/>
                  <a:pt x="7070314" y="2514376"/>
                  <a:pt x="7115120" y="2514376"/>
                </a:cubicBezTo>
                <a:lnTo>
                  <a:pt x="7314520" y="2514376"/>
                </a:lnTo>
                <a:lnTo>
                  <a:pt x="7637155" y="2514376"/>
                </a:lnTo>
                <a:lnTo>
                  <a:pt x="7637155" y="2328246"/>
                </a:lnTo>
                <a:lnTo>
                  <a:pt x="7639349" y="2328246"/>
                </a:lnTo>
                <a:lnTo>
                  <a:pt x="7639349" y="2284395"/>
                </a:lnTo>
                <a:cubicBezTo>
                  <a:pt x="7639349" y="2254736"/>
                  <a:pt x="7660797" y="2232652"/>
                  <a:pt x="7689819" y="2232652"/>
                </a:cubicBezTo>
                <a:close/>
                <a:moveTo>
                  <a:pt x="6594182" y="2221571"/>
                </a:moveTo>
                <a:lnTo>
                  <a:pt x="6947537" y="2221571"/>
                </a:lnTo>
                <a:lnTo>
                  <a:pt x="6947537" y="2248720"/>
                </a:lnTo>
                <a:cubicBezTo>
                  <a:pt x="6947537" y="2293526"/>
                  <a:pt x="6915366" y="2325698"/>
                  <a:pt x="6870559" y="2325698"/>
                </a:cubicBezTo>
                <a:lnTo>
                  <a:pt x="6689670" y="2325698"/>
                </a:lnTo>
                <a:lnTo>
                  <a:pt x="6689670" y="2325983"/>
                </a:lnTo>
                <a:lnTo>
                  <a:pt x="6336314" y="2325983"/>
                </a:lnTo>
                <a:lnTo>
                  <a:pt x="6336314" y="2512144"/>
                </a:lnTo>
                <a:lnTo>
                  <a:pt x="6334120" y="2512144"/>
                </a:lnTo>
                <a:lnTo>
                  <a:pt x="6334120" y="2555994"/>
                </a:lnTo>
                <a:cubicBezTo>
                  <a:pt x="6334120" y="2585649"/>
                  <a:pt x="6312672" y="2607732"/>
                  <a:pt x="6283651" y="2607732"/>
                </a:cubicBezTo>
                <a:lnTo>
                  <a:pt x="6245781" y="2607732"/>
                </a:lnTo>
                <a:lnTo>
                  <a:pt x="6245781" y="2421577"/>
                </a:lnTo>
                <a:lnTo>
                  <a:pt x="6247975" y="2421577"/>
                </a:lnTo>
                <a:lnTo>
                  <a:pt x="6247975" y="2377726"/>
                </a:lnTo>
                <a:cubicBezTo>
                  <a:pt x="6247975" y="2348067"/>
                  <a:pt x="6269423" y="2325981"/>
                  <a:pt x="6298445" y="2325981"/>
                </a:cubicBezTo>
                <a:lnTo>
                  <a:pt x="6336314" y="2325981"/>
                </a:lnTo>
                <a:lnTo>
                  <a:pt x="6336314" y="2298836"/>
                </a:lnTo>
                <a:cubicBezTo>
                  <a:pt x="6336314" y="2254029"/>
                  <a:pt x="6368486" y="2221855"/>
                  <a:pt x="6413292" y="2221855"/>
                </a:cubicBezTo>
                <a:lnTo>
                  <a:pt x="6594182" y="2221855"/>
                </a:lnTo>
                <a:close/>
                <a:moveTo>
                  <a:pt x="7804666" y="2128530"/>
                </a:moveTo>
                <a:lnTo>
                  <a:pt x="8004066" y="2128530"/>
                </a:lnTo>
                <a:cubicBezTo>
                  <a:pt x="8008313" y="2128530"/>
                  <a:pt x="8012383" y="2128885"/>
                  <a:pt x="8016382" y="2129452"/>
                </a:cubicBezTo>
                <a:lnTo>
                  <a:pt x="8230541" y="2129452"/>
                </a:lnTo>
                <a:lnTo>
                  <a:pt x="8230541" y="2156595"/>
                </a:lnTo>
                <a:cubicBezTo>
                  <a:pt x="8230541" y="2201400"/>
                  <a:pt x="8198369" y="2233571"/>
                  <a:pt x="8153562" y="2233571"/>
                </a:cubicBezTo>
                <a:lnTo>
                  <a:pt x="7954163" y="2233571"/>
                </a:lnTo>
                <a:cubicBezTo>
                  <a:pt x="7949916" y="2233571"/>
                  <a:pt x="7945846" y="2233219"/>
                  <a:pt x="7941846" y="2232652"/>
                </a:cubicBezTo>
                <a:lnTo>
                  <a:pt x="7727688" y="2232652"/>
                </a:lnTo>
                <a:lnTo>
                  <a:pt x="7727688" y="2205506"/>
                </a:lnTo>
                <a:cubicBezTo>
                  <a:pt x="7727688" y="2160702"/>
                  <a:pt x="7759859" y="2128530"/>
                  <a:pt x="7804666" y="2128530"/>
                </a:cubicBezTo>
                <a:close/>
                <a:moveTo>
                  <a:pt x="9310994" y="2036153"/>
                </a:moveTo>
                <a:lnTo>
                  <a:pt x="9478952" y="2036153"/>
                </a:lnTo>
                <a:lnTo>
                  <a:pt x="9478586" y="2140278"/>
                </a:lnTo>
                <a:lnTo>
                  <a:pt x="9406482" y="2140278"/>
                </a:lnTo>
                <a:lnTo>
                  <a:pt x="9406482" y="2140563"/>
                </a:lnTo>
                <a:lnTo>
                  <a:pt x="9053126" y="2140563"/>
                </a:lnTo>
                <a:lnTo>
                  <a:pt x="9053126" y="2326719"/>
                </a:lnTo>
                <a:lnTo>
                  <a:pt x="9050932" y="2326719"/>
                </a:lnTo>
                <a:lnTo>
                  <a:pt x="9050932" y="2370572"/>
                </a:lnTo>
                <a:cubicBezTo>
                  <a:pt x="9050932" y="2400232"/>
                  <a:pt x="9029484" y="2422317"/>
                  <a:pt x="9000462" y="2422317"/>
                </a:cubicBezTo>
                <a:lnTo>
                  <a:pt x="8962593" y="2422317"/>
                </a:lnTo>
                <a:lnTo>
                  <a:pt x="8962593" y="2236151"/>
                </a:lnTo>
                <a:lnTo>
                  <a:pt x="8964787" y="2236151"/>
                </a:lnTo>
                <a:lnTo>
                  <a:pt x="8964787" y="2192299"/>
                </a:lnTo>
                <a:cubicBezTo>
                  <a:pt x="8964787" y="2162643"/>
                  <a:pt x="8986235" y="2140557"/>
                  <a:pt x="9015257" y="2140557"/>
                </a:cubicBezTo>
                <a:lnTo>
                  <a:pt x="9053126" y="2140557"/>
                </a:lnTo>
                <a:lnTo>
                  <a:pt x="9053126" y="2113416"/>
                </a:lnTo>
                <a:cubicBezTo>
                  <a:pt x="9053126" y="2068610"/>
                  <a:pt x="9085297" y="2036438"/>
                  <a:pt x="9130104" y="2036438"/>
                </a:cubicBezTo>
                <a:lnTo>
                  <a:pt x="9310994" y="2036438"/>
                </a:lnTo>
                <a:close/>
                <a:moveTo>
                  <a:pt x="5566465" y="2033110"/>
                </a:moveTo>
                <a:lnTo>
                  <a:pt x="5604334" y="2033110"/>
                </a:lnTo>
                <a:lnTo>
                  <a:pt x="5604334" y="2219273"/>
                </a:lnTo>
                <a:lnTo>
                  <a:pt x="5602139" y="2219273"/>
                </a:lnTo>
                <a:lnTo>
                  <a:pt x="5602139" y="2263124"/>
                </a:lnTo>
                <a:cubicBezTo>
                  <a:pt x="5602139" y="2292784"/>
                  <a:pt x="5580691" y="2314868"/>
                  <a:pt x="5551670" y="2314868"/>
                </a:cubicBezTo>
                <a:lnTo>
                  <a:pt x="5513800" y="2314868"/>
                </a:lnTo>
                <a:lnTo>
                  <a:pt x="5513800" y="2128706"/>
                </a:lnTo>
                <a:lnTo>
                  <a:pt x="5515995" y="2128706"/>
                </a:lnTo>
                <a:lnTo>
                  <a:pt x="5515995" y="2084853"/>
                </a:lnTo>
                <a:cubicBezTo>
                  <a:pt x="5515995" y="2055196"/>
                  <a:pt x="5537443" y="2033110"/>
                  <a:pt x="5566465" y="2033110"/>
                </a:cubicBezTo>
                <a:close/>
                <a:moveTo>
                  <a:pt x="7000237" y="1939818"/>
                </a:moveTo>
                <a:lnTo>
                  <a:pt x="7038106" y="1939818"/>
                </a:lnTo>
                <a:lnTo>
                  <a:pt x="7038106" y="2125982"/>
                </a:lnTo>
                <a:lnTo>
                  <a:pt x="7035912" y="2125982"/>
                </a:lnTo>
                <a:lnTo>
                  <a:pt x="7035912" y="2169832"/>
                </a:lnTo>
                <a:cubicBezTo>
                  <a:pt x="7035912" y="2199490"/>
                  <a:pt x="7014464" y="2221571"/>
                  <a:pt x="6985443" y="2221571"/>
                </a:cubicBezTo>
                <a:lnTo>
                  <a:pt x="6947573" y="2221571"/>
                </a:lnTo>
                <a:lnTo>
                  <a:pt x="6947573" y="2035410"/>
                </a:lnTo>
                <a:lnTo>
                  <a:pt x="6949767" y="2035410"/>
                </a:lnTo>
                <a:lnTo>
                  <a:pt x="6949767" y="1991559"/>
                </a:lnTo>
                <a:cubicBezTo>
                  <a:pt x="6949767" y="1961901"/>
                  <a:pt x="6971215" y="1939818"/>
                  <a:pt x="7000237" y="1939818"/>
                </a:cubicBezTo>
                <a:close/>
                <a:moveTo>
                  <a:pt x="5681311" y="1928986"/>
                </a:moveTo>
                <a:lnTo>
                  <a:pt x="5880711" y="1928986"/>
                </a:lnTo>
                <a:cubicBezTo>
                  <a:pt x="5884710" y="1928986"/>
                  <a:pt x="5888603" y="1929339"/>
                  <a:pt x="5892390" y="1929837"/>
                </a:cubicBezTo>
                <a:lnTo>
                  <a:pt x="5892390" y="1928986"/>
                </a:lnTo>
                <a:lnTo>
                  <a:pt x="6245746" y="1928986"/>
                </a:lnTo>
                <a:lnTo>
                  <a:pt x="6245746" y="1956131"/>
                </a:lnTo>
                <a:cubicBezTo>
                  <a:pt x="6245746" y="2000937"/>
                  <a:pt x="6213574" y="2033110"/>
                  <a:pt x="6168768" y="2033110"/>
                </a:cubicBezTo>
                <a:lnTo>
                  <a:pt x="5969368" y="2033110"/>
                </a:lnTo>
                <a:cubicBezTo>
                  <a:pt x="5965369" y="2033110"/>
                  <a:pt x="5961476" y="2032756"/>
                  <a:pt x="5957689" y="2032260"/>
                </a:cubicBezTo>
                <a:lnTo>
                  <a:pt x="5957689" y="2033110"/>
                </a:lnTo>
                <a:lnTo>
                  <a:pt x="5604334" y="2033110"/>
                </a:lnTo>
                <a:lnTo>
                  <a:pt x="5604334" y="2005965"/>
                </a:lnTo>
                <a:cubicBezTo>
                  <a:pt x="5604334" y="1961157"/>
                  <a:pt x="5636506" y="1928986"/>
                  <a:pt x="5681311" y="1928986"/>
                </a:cubicBezTo>
                <a:close/>
                <a:moveTo>
                  <a:pt x="8283240" y="1847721"/>
                </a:moveTo>
                <a:lnTo>
                  <a:pt x="8321109" y="1847721"/>
                </a:lnTo>
                <a:lnTo>
                  <a:pt x="8321109" y="2033884"/>
                </a:lnTo>
                <a:lnTo>
                  <a:pt x="8318915" y="2033884"/>
                </a:lnTo>
                <a:lnTo>
                  <a:pt x="8318915" y="2077735"/>
                </a:lnTo>
                <a:cubicBezTo>
                  <a:pt x="8318915" y="2107395"/>
                  <a:pt x="8297467" y="2129479"/>
                  <a:pt x="8268446" y="2129479"/>
                </a:cubicBezTo>
                <a:lnTo>
                  <a:pt x="8230576" y="2129479"/>
                </a:lnTo>
                <a:lnTo>
                  <a:pt x="8230576" y="1943316"/>
                </a:lnTo>
                <a:lnTo>
                  <a:pt x="8232771" y="1943316"/>
                </a:lnTo>
                <a:lnTo>
                  <a:pt x="8232771" y="1899465"/>
                </a:lnTo>
                <a:cubicBezTo>
                  <a:pt x="8232771" y="1869806"/>
                  <a:pt x="8254218" y="1847721"/>
                  <a:pt x="8283240" y="1847721"/>
                </a:cubicBezTo>
                <a:close/>
                <a:moveTo>
                  <a:pt x="8398123" y="1743562"/>
                </a:moveTo>
                <a:lnTo>
                  <a:pt x="8597523" y="1743562"/>
                </a:lnTo>
                <a:cubicBezTo>
                  <a:pt x="8601522" y="1743562"/>
                  <a:pt x="8605415" y="1743916"/>
                  <a:pt x="8609202" y="1744411"/>
                </a:cubicBezTo>
                <a:lnTo>
                  <a:pt x="8609202" y="1743562"/>
                </a:lnTo>
                <a:lnTo>
                  <a:pt x="8962558" y="1743562"/>
                </a:lnTo>
                <a:lnTo>
                  <a:pt x="8962558" y="1770708"/>
                </a:lnTo>
                <a:cubicBezTo>
                  <a:pt x="8962558" y="1815515"/>
                  <a:pt x="8930386" y="1847686"/>
                  <a:pt x="8885580" y="1847686"/>
                </a:cubicBezTo>
                <a:lnTo>
                  <a:pt x="8686180" y="1847686"/>
                </a:lnTo>
                <a:cubicBezTo>
                  <a:pt x="8682181" y="1847686"/>
                  <a:pt x="8678288" y="1847331"/>
                  <a:pt x="8674501" y="1846836"/>
                </a:cubicBezTo>
                <a:lnTo>
                  <a:pt x="8674501" y="1847686"/>
                </a:lnTo>
                <a:lnTo>
                  <a:pt x="8321145" y="1847686"/>
                </a:lnTo>
                <a:lnTo>
                  <a:pt x="8321145" y="1820539"/>
                </a:lnTo>
                <a:cubicBezTo>
                  <a:pt x="8321145" y="1775733"/>
                  <a:pt x="8353317" y="1743562"/>
                  <a:pt x="8398123" y="1743562"/>
                </a:cubicBezTo>
                <a:close/>
                <a:moveTo>
                  <a:pt x="6298445" y="1647264"/>
                </a:moveTo>
                <a:lnTo>
                  <a:pt x="6336314" y="1647264"/>
                </a:lnTo>
                <a:lnTo>
                  <a:pt x="6336314" y="1833427"/>
                </a:lnTo>
                <a:lnTo>
                  <a:pt x="6334120" y="1833427"/>
                </a:lnTo>
                <a:lnTo>
                  <a:pt x="6334120" y="1877279"/>
                </a:lnTo>
                <a:cubicBezTo>
                  <a:pt x="6334120" y="1906937"/>
                  <a:pt x="6312672" y="1929021"/>
                  <a:pt x="6283651" y="1929021"/>
                </a:cubicBezTo>
                <a:lnTo>
                  <a:pt x="6245781" y="1929021"/>
                </a:lnTo>
                <a:lnTo>
                  <a:pt x="6245781" y="1742858"/>
                </a:lnTo>
                <a:lnTo>
                  <a:pt x="6247975" y="1742858"/>
                </a:lnTo>
                <a:lnTo>
                  <a:pt x="6247975" y="1699006"/>
                </a:lnTo>
                <a:cubicBezTo>
                  <a:pt x="6247975" y="1669348"/>
                  <a:pt x="6269423" y="1647264"/>
                  <a:pt x="6298445" y="1647264"/>
                </a:cubicBezTo>
                <a:close/>
                <a:moveTo>
                  <a:pt x="7689819" y="1553935"/>
                </a:moveTo>
                <a:lnTo>
                  <a:pt x="7727688" y="1553935"/>
                </a:lnTo>
                <a:lnTo>
                  <a:pt x="7727688" y="1740098"/>
                </a:lnTo>
                <a:lnTo>
                  <a:pt x="7725494" y="1740098"/>
                </a:lnTo>
                <a:lnTo>
                  <a:pt x="7725494" y="1783948"/>
                </a:lnTo>
                <a:cubicBezTo>
                  <a:pt x="7725494" y="1813609"/>
                  <a:pt x="7704046" y="1835692"/>
                  <a:pt x="7675025" y="1835692"/>
                </a:cubicBezTo>
                <a:lnTo>
                  <a:pt x="7637155" y="1835692"/>
                </a:lnTo>
                <a:lnTo>
                  <a:pt x="7637155" y="1862803"/>
                </a:lnTo>
                <a:cubicBezTo>
                  <a:pt x="7637155" y="1907610"/>
                  <a:pt x="7604984" y="1939781"/>
                  <a:pt x="7560177" y="1939781"/>
                </a:cubicBezTo>
                <a:lnTo>
                  <a:pt x="7038142" y="1939781"/>
                </a:lnTo>
                <a:lnTo>
                  <a:pt x="7038142" y="1912636"/>
                </a:lnTo>
                <a:cubicBezTo>
                  <a:pt x="7038142" y="1867829"/>
                  <a:pt x="7070314" y="1835658"/>
                  <a:pt x="7115120" y="1835658"/>
                </a:cubicBezTo>
                <a:lnTo>
                  <a:pt x="7314520" y="1835658"/>
                </a:lnTo>
                <a:lnTo>
                  <a:pt x="7637155" y="1835658"/>
                </a:lnTo>
                <a:lnTo>
                  <a:pt x="7637155" y="1649531"/>
                </a:lnTo>
                <a:lnTo>
                  <a:pt x="7639349" y="1649531"/>
                </a:lnTo>
                <a:lnTo>
                  <a:pt x="7639349" y="1605678"/>
                </a:lnTo>
                <a:cubicBezTo>
                  <a:pt x="7639349" y="1576020"/>
                  <a:pt x="7660797" y="1553935"/>
                  <a:pt x="7689819" y="1553935"/>
                </a:cubicBezTo>
                <a:close/>
                <a:moveTo>
                  <a:pt x="6594182" y="1542856"/>
                </a:moveTo>
                <a:lnTo>
                  <a:pt x="6947537" y="1542856"/>
                </a:lnTo>
                <a:lnTo>
                  <a:pt x="6947537" y="1570002"/>
                </a:lnTo>
                <a:cubicBezTo>
                  <a:pt x="6947537" y="1614809"/>
                  <a:pt x="6915366" y="1646982"/>
                  <a:pt x="6870559" y="1646982"/>
                </a:cubicBezTo>
                <a:lnTo>
                  <a:pt x="6689670" y="1646982"/>
                </a:lnTo>
                <a:lnTo>
                  <a:pt x="6689670" y="1647264"/>
                </a:lnTo>
                <a:lnTo>
                  <a:pt x="6336314" y="1647264"/>
                </a:lnTo>
                <a:lnTo>
                  <a:pt x="6336314" y="1620118"/>
                </a:lnTo>
                <a:cubicBezTo>
                  <a:pt x="6336314" y="1575312"/>
                  <a:pt x="6368486" y="1543139"/>
                  <a:pt x="6413292" y="1543139"/>
                </a:cubicBezTo>
                <a:lnTo>
                  <a:pt x="6594182" y="1543139"/>
                </a:lnTo>
                <a:close/>
                <a:moveTo>
                  <a:pt x="7804666" y="1449810"/>
                </a:moveTo>
                <a:lnTo>
                  <a:pt x="8004066" y="1449810"/>
                </a:lnTo>
                <a:cubicBezTo>
                  <a:pt x="8008313" y="1449810"/>
                  <a:pt x="8012383" y="1450165"/>
                  <a:pt x="8016382" y="1450732"/>
                </a:cubicBezTo>
                <a:lnTo>
                  <a:pt x="8230541" y="1450732"/>
                </a:lnTo>
                <a:lnTo>
                  <a:pt x="8230541" y="1477876"/>
                </a:lnTo>
                <a:cubicBezTo>
                  <a:pt x="8230541" y="1522683"/>
                  <a:pt x="8198369" y="1554855"/>
                  <a:pt x="8153562" y="1554855"/>
                </a:cubicBezTo>
                <a:lnTo>
                  <a:pt x="7954163" y="1554855"/>
                </a:lnTo>
                <a:cubicBezTo>
                  <a:pt x="7949916" y="1554855"/>
                  <a:pt x="7945846" y="1554501"/>
                  <a:pt x="7941846" y="1553935"/>
                </a:cubicBezTo>
                <a:lnTo>
                  <a:pt x="7727688" y="1553935"/>
                </a:lnTo>
                <a:lnTo>
                  <a:pt x="7727688" y="1526789"/>
                </a:lnTo>
                <a:cubicBezTo>
                  <a:pt x="7727688" y="1481983"/>
                  <a:pt x="7759859" y="1449810"/>
                  <a:pt x="7804666" y="1449810"/>
                </a:cubicBezTo>
                <a:close/>
                <a:moveTo>
                  <a:pt x="9310994" y="1357436"/>
                </a:moveTo>
                <a:lnTo>
                  <a:pt x="9481336" y="1357436"/>
                </a:lnTo>
                <a:lnTo>
                  <a:pt x="9480970" y="1461560"/>
                </a:lnTo>
                <a:lnTo>
                  <a:pt x="9406482" y="1461560"/>
                </a:lnTo>
                <a:lnTo>
                  <a:pt x="9406482" y="1461843"/>
                </a:lnTo>
                <a:lnTo>
                  <a:pt x="9053126" y="1461843"/>
                </a:lnTo>
                <a:lnTo>
                  <a:pt x="9053126" y="1648003"/>
                </a:lnTo>
                <a:lnTo>
                  <a:pt x="9050932" y="1648003"/>
                </a:lnTo>
                <a:lnTo>
                  <a:pt x="9050932" y="1691853"/>
                </a:lnTo>
                <a:cubicBezTo>
                  <a:pt x="9050932" y="1721513"/>
                  <a:pt x="9029484" y="1743596"/>
                  <a:pt x="9000462" y="1743596"/>
                </a:cubicBezTo>
                <a:lnTo>
                  <a:pt x="8962593" y="1743596"/>
                </a:lnTo>
                <a:lnTo>
                  <a:pt x="8962593" y="1557432"/>
                </a:lnTo>
                <a:lnTo>
                  <a:pt x="8964787" y="1557432"/>
                </a:lnTo>
                <a:lnTo>
                  <a:pt x="8964787" y="1513582"/>
                </a:lnTo>
                <a:cubicBezTo>
                  <a:pt x="8964787" y="1483926"/>
                  <a:pt x="8986235" y="1461839"/>
                  <a:pt x="9015257" y="1461839"/>
                </a:cubicBezTo>
                <a:lnTo>
                  <a:pt x="9053126" y="1461839"/>
                </a:lnTo>
                <a:lnTo>
                  <a:pt x="9053126" y="1434698"/>
                </a:lnTo>
                <a:cubicBezTo>
                  <a:pt x="9053126" y="1389892"/>
                  <a:pt x="9085297" y="1357720"/>
                  <a:pt x="9130104" y="1357720"/>
                </a:cubicBezTo>
                <a:lnTo>
                  <a:pt x="9310994" y="1357720"/>
                </a:lnTo>
                <a:close/>
                <a:moveTo>
                  <a:pt x="7000237" y="1261099"/>
                </a:moveTo>
                <a:lnTo>
                  <a:pt x="7038106" y="1261099"/>
                </a:lnTo>
                <a:lnTo>
                  <a:pt x="7038106" y="1447262"/>
                </a:lnTo>
                <a:lnTo>
                  <a:pt x="7035912" y="1447262"/>
                </a:lnTo>
                <a:lnTo>
                  <a:pt x="7035912" y="1491115"/>
                </a:lnTo>
                <a:cubicBezTo>
                  <a:pt x="7035912" y="1520773"/>
                  <a:pt x="7014464" y="1542856"/>
                  <a:pt x="6985443" y="1542856"/>
                </a:cubicBezTo>
                <a:lnTo>
                  <a:pt x="6947573" y="1542856"/>
                </a:lnTo>
                <a:lnTo>
                  <a:pt x="6947573" y="1356693"/>
                </a:lnTo>
                <a:lnTo>
                  <a:pt x="6949767" y="1356693"/>
                </a:lnTo>
                <a:lnTo>
                  <a:pt x="6949767" y="1312844"/>
                </a:lnTo>
                <a:cubicBezTo>
                  <a:pt x="6949767" y="1283187"/>
                  <a:pt x="6971215" y="1261099"/>
                  <a:pt x="7000237" y="1261099"/>
                </a:cubicBezTo>
                <a:close/>
                <a:moveTo>
                  <a:pt x="8283240" y="1169005"/>
                </a:moveTo>
                <a:lnTo>
                  <a:pt x="8321109" y="1169005"/>
                </a:lnTo>
                <a:lnTo>
                  <a:pt x="8321109" y="1355168"/>
                </a:lnTo>
                <a:lnTo>
                  <a:pt x="8318915" y="1355168"/>
                </a:lnTo>
                <a:lnTo>
                  <a:pt x="8318915" y="1399019"/>
                </a:lnTo>
                <a:cubicBezTo>
                  <a:pt x="8318915" y="1428678"/>
                  <a:pt x="8297467" y="1450761"/>
                  <a:pt x="8268446" y="1450761"/>
                </a:cubicBezTo>
                <a:lnTo>
                  <a:pt x="8230576" y="1450761"/>
                </a:lnTo>
                <a:lnTo>
                  <a:pt x="8230576" y="1264598"/>
                </a:lnTo>
                <a:lnTo>
                  <a:pt x="8232771" y="1264598"/>
                </a:lnTo>
                <a:lnTo>
                  <a:pt x="8232771" y="1220749"/>
                </a:lnTo>
                <a:cubicBezTo>
                  <a:pt x="8232771" y="1191090"/>
                  <a:pt x="8254218" y="1169005"/>
                  <a:pt x="8283240" y="1169005"/>
                </a:cubicBezTo>
                <a:close/>
                <a:moveTo>
                  <a:pt x="7115120" y="1156976"/>
                </a:moveTo>
                <a:lnTo>
                  <a:pt x="7314520" y="1156976"/>
                </a:lnTo>
                <a:lnTo>
                  <a:pt x="7637155" y="1156976"/>
                </a:lnTo>
                <a:lnTo>
                  <a:pt x="7637155" y="1184122"/>
                </a:lnTo>
                <a:cubicBezTo>
                  <a:pt x="7637155" y="1228929"/>
                  <a:pt x="7604984" y="1261099"/>
                  <a:pt x="7560177" y="1261099"/>
                </a:cubicBezTo>
                <a:lnTo>
                  <a:pt x="7038142" y="1261099"/>
                </a:lnTo>
                <a:lnTo>
                  <a:pt x="7038142" y="1233953"/>
                </a:lnTo>
                <a:cubicBezTo>
                  <a:pt x="7038142" y="1189148"/>
                  <a:pt x="7070314" y="1156976"/>
                  <a:pt x="7115120" y="1156976"/>
                </a:cubicBezTo>
                <a:close/>
                <a:moveTo>
                  <a:pt x="8398123" y="1064846"/>
                </a:moveTo>
                <a:lnTo>
                  <a:pt x="8597523" y="1064846"/>
                </a:lnTo>
                <a:cubicBezTo>
                  <a:pt x="8601522" y="1064846"/>
                  <a:pt x="8605415" y="1065200"/>
                  <a:pt x="8609202" y="1065696"/>
                </a:cubicBezTo>
                <a:lnTo>
                  <a:pt x="8609202" y="1064846"/>
                </a:lnTo>
                <a:lnTo>
                  <a:pt x="8962558" y="1064846"/>
                </a:lnTo>
                <a:lnTo>
                  <a:pt x="8962558" y="1091992"/>
                </a:lnTo>
                <a:cubicBezTo>
                  <a:pt x="8962558" y="1136798"/>
                  <a:pt x="8930386" y="1168970"/>
                  <a:pt x="8885580" y="1168970"/>
                </a:cubicBezTo>
                <a:lnTo>
                  <a:pt x="8686180" y="1168970"/>
                </a:lnTo>
                <a:cubicBezTo>
                  <a:pt x="8682181" y="1168970"/>
                  <a:pt x="8678288" y="1168617"/>
                  <a:pt x="8674501" y="1168120"/>
                </a:cubicBezTo>
                <a:lnTo>
                  <a:pt x="8674501" y="1168970"/>
                </a:lnTo>
                <a:lnTo>
                  <a:pt x="8321145" y="1168970"/>
                </a:lnTo>
                <a:lnTo>
                  <a:pt x="8321145" y="1141825"/>
                </a:lnTo>
                <a:cubicBezTo>
                  <a:pt x="8321145" y="1097018"/>
                  <a:pt x="8353317" y="1064846"/>
                  <a:pt x="8398123" y="1064846"/>
                </a:cubicBezTo>
                <a:close/>
                <a:moveTo>
                  <a:pt x="7689819" y="875219"/>
                </a:moveTo>
                <a:lnTo>
                  <a:pt x="7727688" y="875219"/>
                </a:lnTo>
                <a:lnTo>
                  <a:pt x="7727688" y="1061381"/>
                </a:lnTo>
                <a:lnTo>
                  <a:pt x="7725494" y="1061381"/>
                </a:lnTo>
                <a:lnTo>
                  <a:pt x="7725494" y="1105233"/>
                </a:lnTo>
                <a:cubicBezTo>
                  <a:pt x="7725494" y="1134891"/>
                  <a:pt x="7704046" y="1156975"/>
                  <a:pt x="7675025" y="1156975"/>
                </a:cubicBezTo>
                <a:lnTo>
                  <a:pt x="7637155" y="1156975"/>
                </a:lnTo>
                <a:lnTo>
                  <a:pt x="7637155" y="970812"/>
                </a:lnTo>
                <a:lnTo>
                  <a:pt x="7639349" y="970812"/>
                </a:lnTo>
                <a:lnTo>
                  <a:pt x="7639349" y="926964"/>
                </a:lnTo>
                <a:cubicBezTo>
                  <a:pt x="7639349" y="897307"/>
                  <a:pt x="7660797" y="875219"/>
                  <a:pt x="7689819" y="875219"/>
                </a:cubicBezTo>
                <a:close/>
                <a:moveTo>
                  <a:pt x="7804666" y="771097"/>
                </a:moveTo>
                <a:lnTo>
                  <a:pt x="8004066" y="771097"/>
                </a:lnTo>
                <a:cubicBezTo>
                  <a:pt x="8008313" y="771097"/>
                  <a:pt x="8012383" y="771451"/>
                  <a:pt x="8016382" y="772018"/>
                </a:cubicBezTo>
                <a:lnTo>
                  <a:pt x="8230541" y="772018"/>
                </a:lnTo>
                <a:lnTo>
                  <a:pt x="8230541" y="799164"/>
                </a:lnTo>
                <a:cubicBezTo>
                  <a:pt x="8230541" y="843968"/>
                  <a:pt x="8198369" y="876141"/>
                  <a:pt x="8153562" y="876141"/>
                </a:cubicBezTo>
                <a:lnTo>
                  <a:pt x="7954163" y="876141"/>
                </a:lnTo>
                <a:cubicBezTo>
                  <a:pt x="7949916" y="876141"/>
                  <a:pt x="7945846" y="875787"/>
                  <a:pt x="7941846" y="875219"/>
                </a:cubicBezTo>
                <a:lnTo>
                  <a:pt x="7727688" y="875219"/>
                </a:lnTo>
                <a:lnTo>
                  <a:pt x="7727688" y="848075"/>
                </a:lnTo>
                <a:cubicBezTo>
                  <a:pt x="7727688" y="803268"/>
                  <a:pt x="7759859" y="771097"/>
                  <a:pt x="7804666" y="771097"/>
                </a:cubicBezTo>
                <a:close/>
                <a:moveTo>
                  <a:pt x="9310994" y="678723"/>
                </a:moveTo>
                <a:lnTo>
                  <a:pt x="9483720" y="678723"/>
                </a:lnTo>
                <a:lnTo>
                  <a:pt x="9483354" y="782846"/>
                </a:lnTo>
                <a:lnTo>
                  <a:pt x="9406482" y="782846"/>
                </a:lnTo>
                <a:lnTo>
                  <a:pt x="9406482" y="783130"/>
                </a:lnTo>
                <a:lnTo>
                  <a:pt x="9053126" y="783130"/>
                </a:lnTo>
                <a:lnTo>
                  <a:pt x="9053126" y="969288"/>
                </a:lnTo>
                <a:lnTo>
                  <a:pt x="9050932" y="969288"/>
                </a:lnTo>
                <a:lnTo>
                  <a:pt x="9050932" y="1013138"/>
                </a:lnTo>
                <a:cubicBezTo>
                  <a:pt x="9050932" y="1042797"/>
                  <a:pt x="9029484" y="1064881"/>
                  <a:pt x="9000462" y="1064881"/>
                </a:cubicBezTo>
                <a:lnTo>
                  <a:pt x="8962593" y="1064881"/>
                </a:lnTo>
                <a:lnTo>
                  <a:pt x="8962593" y="878719"/>
                </a:lnTo>
                <a:lnTo>
                  <a:pt x="8964787" y="878719"/>
                </a:lnTo>
                <a:lnTo>
                  <a:pt x="8964787" y="834868"/>
                </a:lnTo>
                <a:cubicBezTo>
                  <a:pt x="8964787" y="805210"/>
                  <a:pt x="8986235" y="783124"/>
                  <a:pt x="9015257" y="783124"/>
                </a:cubicBezTo>
                <a:lnTo>
                  <a:pt x="9053126" y="783124"/>
                </a:lnTo>
                <a:lnTo>
                  <a:pt x="9053126" y="755983"/>
                </a:lnTo>
                <a:cubicBezTo>
                  <a:pt x="9053126" y="711179"/>
                  <a:pt x="9085297" y="679006"/>
                  <a:pt x="9130104" y="679006"/>
                </a:cubicBezTo>
                <a:lnTo>
                  <a:pt x="9310994" y="679006"/>
                </a:lnTo>
                <a:close/>
                <a:moveTo>
                  <a:pt x="8283240" y="490285"/>
                </a:moveTo>
                <a:lnTo>
                  <a:pt x="8321109" y="490285"/>
                </a:lnTo>
                <a:lnTo>
                  <a:pt x="8321109" y="676453"/>
                </a:lnTo>
                <a:lnTo>
                  <a:pt x="8318915" y="676453"/>
                </a:lnTo>
                <a:lnTo>
                  <a:pt x="8318915" y="720304"/>
                </a:lnTo>
                <a:cubicBezTo>
                  <a:pt x="8318915" y="749962"/>
                  <a:pt x="8297467" y="772047"/>
                  <a:pt x="8268446" y="772047"/>
                </a:cubicBezTo>
                <a:lnTo>
                  <a:pt x="8230576" y="772047"/>
                </a:lnTo>
                <a:lnTo>
                  <a:pt x="8230576" y="585879"/>
                </a:lnTo>
                <a:lnTo>
                  <a:pt x="8232771" y="585879"/>
                </a:lnTo>
                <a:lnTo>
                  <a:pt x="8232771" y="542028"/>
                </a:lnTo>
                <a:cubicBezTo>
                  <a:pt x="8232771" y="512370"/>
                  <a:pt x="8254218" y="490285"/>
                  <a:pt x="8283240" y="490285"/>
                </a:cubicBezTo>
                <a:close/>
                <a:moveTo>
                  <a:pt x="8398123" y="386126"/>
                </a:moveTo>
                <a:lnTo>
                  <a:pt x="8597523" y="386126"/>
                </a:lnTo>
                <a:cubicBezTo>
                  <a:pt x="8601522" y="386126"/>
                  <a:pt x="8605415" y="386480"/>
                  <a:pt x="8609202" y="386975"/>
                </a:cubicBezTo>
                <a:lnTo>
                  <a:pt x="8609202" y="386126"/>
                </a:lnTo>
                <a:lnTo>
                  <a:pt x="8962558" y="386126"/>
                </a:lnTo>
                <a:lnTo>
                  <a:pt x="8962558" y="413272"/>
                </a:lnTo>
                <a:cubicBezTo>
                  <a:pt x="8962558" y="458077"/>
                  <a:pt x="8930386" y="490249"/>
                  <a:pt x="8885580" y="490249"/>
                </a:cubicBezTo>
                <a:lnTo>
                  <a:pt x="8686180" y="490249"/>
                </a:lnTo>
                <a:cubicBezTo>
                  <a:pt x="8682181" y="490249"/>
                  <a:pt x="8678288" y="489896"/>
                  <a:pt x="8674501" y="489400"/>
                </a:cubicBezTo>
                <a:lnTo>
                  <a:pt x="8674501" y="490249"/>
                </a:lnTo>
                <a:lnTo>
                  <a:pt x="8321145" y="490249"/>
                </a:lnTo>
                <a:lnTo>
                  <a:pt x="8321145" y="463103"/>
                </a:lnTo>
                <a:cubicBezTo>
                  <a:pt x="8321145" y="418297"/>
                  <a:pt x="8353317" y="386126"/>
                  <a:pt x="8398123" y="386126"/>
                </a:cubicBezTo>
                <a:close/>
                <a:moveTo>
                  <a:pt x="9310994" y="0"/>
                </a:moveTo>
                <a:lnTo>
                  <a:pt x="9486104" y="0"/>
                </a:lnTo>
                <a:lnTo>
                  <a:pt x="9485738" y="104124"/>
                </a:lnTo>
                <a:lnTo>
                  <a:pt x="9406482" y="104124"/>
                </a:lnTo>
                <a:lnTo>
                  <a:pt x="9406482" y="104407"/>
                </a:lnTo>
                <a:lnTo>
                  <a:pt x="9053126" y="104407"/>
                </a:lnTo>
                <a:lnTo>
                  <a:pt x="9053126" y="290567"/>
                </a:lnTo>
                <a:lnTo>
                  <a:pt x="9050932" y="290567"/>
                </a:lnTo>
                <a:lnTo>
                  <a:pt x="9050932" y="334417"/>
                </a:lnTo>
                <a:cubicBezTo>
                  <a:pt x="9050932" y="364077"/>
                  <a:pt x="9029484" y="386160"/>
                  <a:pt x="9000462" y="386160"/>
                </a:cubicBezTo>
                <a:lnTo>
                  <a:pt x="8962593" y="386160"/>
                </a:lnTo>
                <a:lnTo>
                  <a:pt x="8962593" y="199998"/>
                </a:lnTo>
                <a:lnTo>
                  <a:pt x="8964787" y="199998"/>
                </a:lnTo>
                <a:lnTo>
                  <a:pt x="8964787" y="156147"/>
                </a:lnTo>
                <a:cubicBezTo>
                  <a:pt x="8964787" y="126489"/>
                  <a:pt x="8986235" y="104404"/>
                  <a:pt x="9015257" y="104404"/>
                </a:cubicBezTo>
                <a:lnTo>
                  <a:pt x="9053126" y="104404"/>
                </a:lnTo>
                <a:lnTo>
                  <a:pt x="9053126" y="77261"/>
                </a:lnTo>
                <a:cubicBezTo>
                  <a:pt x="9053126" y="32455"/>
                  <a:pt x="9085297" y="283"/>
                  <a:pt x="9130104" y="283"/>
                </a:cubicBezTo>
                <a:lnTo>
                  <a:pt x="9310994" y="283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DF99A-96A4-AEAF-1C83-C2B3A15B5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96A1-EE12-4EB4-8FD2-AF3758B5ADDE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387195-89EF-E5CC-0620-010E2024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93E74-AA2D-ED94-5D4D-FD3A58F6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t>‹nº›</a:t>
            </a:fld>
            <a:endParaRPr lang="en-US"/>
          </a:p>
        </p:txBody>
      </p:sp>
      <p:sp>
        <p:nvSpPr>
          <p:cNvPr id="23" name="Title 13">
            <a:extLst>
              <a:ext uri="{FF2B5EF4-FFF2-40B4-BE49-F238E27FC236}">
                <a16:creationId xmlns:a16="http://schemas.microsoft.com/office/drawing/2014/main" id="{8E65EA91-B67A-89E8-C6B9-0567C409A7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87" y="1416964"/>
            <a:ext cx="3960000" cy="11443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Título</a:t>
            </a:r>
            <a:br>
              <a:rPr lang="en-US"/>
            </a:br>
            <a:r>
              <a:rPr lang="en-US"/>
              <a:t>do Slide</a:t>
            </a:r>
            <a:endParaRPr lang="pt-BR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940601C-74A0-2C4D-947D-4B3300EACB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2643" y="586329"/>
            <a:ext cx="3960000" cy="1260000"/>
          </a:xfrm>
          <a:prstGeom prst="round2SameRect">
            <a:avLst>
              <a:gd name="adj1" fmla="val 33071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  <a:effectLst>
            <a:outerShdw blurRad="381000" dist="254000" dir="8100000" algn="tr" rotWithShape="0">
              <a:schemeClr val="bg2">
                <a:lumMod val="50000"/>
                <a:alpha val="40000"/>
              </a:schemeClr>
            </a:outerShdw>
          </a:effectLst>
        </p:spPr>
        <p:txBody>
          <a:bodyPr lIns="0" rIns="1440000" anchor="ctr" anchorCtr="0"/>
          <a:lstStyle>
            <a:lvl1pPr algn="r"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err="1"/>
              <a:t>Texto</a:t>
            </a:r>
            <a:r>
              <a:rPr lang="en-US"/>
              <a:t> Superior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16F29F25-6222-2CFA-7386-0B1AD49E8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32643" y="5104101"/>
            <a:ext cx="3960000" cy="1260000"/>
          </a:xfrm>
          <a:prstGeom prst="round2DiagRect">
            <a:avLst>
              <a:gd name="adj1" fmla="val 0"/>
              <a:gd name="adj2" fmla="val 36513"/>
            </a:avLst>
          </a:prstGeom>
          <a:solidFill>
            <a:schemeClr val="accent2"/>
          </a:solidFill>
          <a:effectLst>
            <a:outerShdw blurRad="381000" dist="254000" dir="8100000" algn="tr" rotWithShape="0">
              <a:schemeClr val="bg2">
                <a:lumMod val="50000"/>
                <a:alpha val="40000"/>
              </a:schemeClr>
            </a:outerShdw>
          </a:effectLst>
        </p:spPr>
        <p:txBody>
          <a:bodyPr lIns="0" rIns="1440000" anchor="ctr" anchorCtr="0"/>
          <a:lstStyle>
            <a:lvl1pPr algn="r">
              <a:defRPr>
                <a:solidFill>
                  <a:schemeClr val="tx1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err="1"/>
              <a:t>Texto</a:t>
            </a:r>
            <a:r>
              <a:rPr lang="en-US"/>
              <a:t> Inferior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DE26BB26-8029-5D29-EE22-F373FE1DD7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32643" y="3598177"/>
            <a:ext cx="3960000" cy="1260000"/>
          </a:xfrm>
          <a:prstGeom prst="rect">
            <a:avLst/>
          </a:prstGeom>
          <a:solidFill>
            <a:schemeClr val="accent3"/>
          </a:solidFill>
          <a:effectLst>
            <a:outerShdw blurRad="381000" dist="254000" dir="8100000" algn="tr" rotWithShape="0">
              <a:schemeClr val="bg2">
                <a:lumMod val="50000"/>
                <a:alpha val="40000"/>
              </a:schemeClr>
            </a:outerShdw>
          </a:effectLst>
        </p:spPr>
        <p:txBody>
          <a:bodyPr lIns="0" rIns="1440000" anchor="ctr" anchorCtr="0"/>
          <a:lstStyle>
            <a:lvl1pPr algn="r"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err="1"/>
              <a:t>Texto</a:t>
            </a:r>
            <a:r>
              <a:rPr lang="en-US"/>
              <a:t> Central 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00D8DFDF-B4CC-33AD-8B9E-0815070669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32643" y="2092253"/>
            <a:ext cx="3960000" cy="126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381000" dist="254000" dir="8100000" algn="tr" rotWithShape="0">
              <a:schemeClr val="bg2">
                <a:lumMod val="50000"/>
                <a:alpha val="40000"/>
              </a:schemeClr>
            </a:outerShdw>
          </a:effectLst>
        </p:spPr>
        <p:txBody>
          <a:bodyPr lIns="0" rIns="1440000" anchor="ctr" anchorCtr="0"/>
          <a:lstStyle>
            <a:lvl1pPr algn="r"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err="1"/>
              <a:t>Texto</a:t>
            </a:r>
            <a:r>
              <a:rPr lang="en-US"/>
              <a:t> Central 1</a:t>
            </a:r>
          </a:p>
        </p:txBody>
      </p:sp>
      <p:sp>
        <p:nvSpPr>
          <p:cNvPr id="28" name="Picture Placeholder 17">
            <a:extLst>
              <a:ext uri="{FF2B5EF4-FFF2-40B4-BE49-F238E27FC236}">
                <a16:creationId xmlns:a16="http://schemas.microsoft.com/office/drawing/2014/main" id="{0FDAD510-DDF2-A912-BCA9-4C245A982AB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976313" y="398674"/>
            <a:ext cx="2160000" cy="1260000"/>
          </a:xfrm>
          <a:prstGeom prst="round1Rect">
            <a:avLst>
              <a:gd name="adj" fmla="val 50000"/>
            </a:avLst>
          </a:prstGeom>
          <a:solidFill>
            <a:schemeClr val="tx1"/>
          </a:solidFill>
          <a:effectLst>
            <a:outerShdw blurRad="381000" dist="38100" dir="8100000" algn="tr" rotWithShape="0">
              <a:schemeClr val="accent5">
                <a:lumMod val="50000"/>
                <a:alpha val="40000"/>
              </a:scheme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pt-BR"/>
              <a:t>Imagem 1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618407DB-ABB2-C13F-8D0F-A64B8CFAC3F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976313" y="1914142"/>
            <a:ext cx="2160000" cy="1260000"/>
          </a:xfrm>
          <a:prstGeom prst="rect">
            <a:avLst/>
          </a:prstGeom>
          <a:solidFill>
            <a:schemeClr val="tx1"/>
          </a:solidFill>
          <a:effectLst>
            <a:outerShdw blurRad="381000" dist="38100" dir="8100000" algn="tr" rotWithShape="0">
              <a:schemeClr val="accent5">
                <a:lumMod val="50000"/>
                <a:alpha val="40000"/>
              </a:scheme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pt-BR"/>
              <a:t>Imagem 2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8626B75-09DD-C350-E3F8-612F0A51E8D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76313" y="3429610"/>
            <a:ext cx="2160000" cy="1260000"/>
          </a:xfrm>
          <a:prstGeom prst="rect">
            <a:avLst/>
          </a:prstGeom>
          <a:solidFill>
            <a:schemeClr val="tx1"/>
          </a:solidFill>
          <a:effectLst>
            <a:outerShdw blurRad="381000" dist="38100" dir="8100000" algn="tr" rotWithShape="0">
              <a:schemeClr val="accent5">
                <a:lumMod val="50000"/>
                <a:alpha val="40000"/>
              </a:scheme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pt-BR"/>
              <a:t>Imagem 3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6CBA9540-48BB-36F5-AEE0-3E2D10395DC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976313" y="4945077"/>
            <a:ext cx="2160000" cy="1260000"/>
          </a:xfrm>
          <a:prstGeom prst="rect">
            <a:avLst/>
          </a:prstGeom>
          <a:solidFill>
            <a:schemeClr val="tx1"/>
          </a:solidFill>
          <a:effectLst>
            <a:outerShdw blurRad="381000" dist="38100" dir="8100000" algn="tr" rotWithShape="0">
              <a:schemeClr val="accent5">
                <a:lumMod val="50000"/>
                <a:alpha val="40000"/>
              </a:scheme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pt-BR"/>
              <a:t>Imagem 4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9BF91D50-70AB-918A-D005-716E5FFC2E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223" y="3104514"/>
            <a:ext cx="3968264" cy="2559049"/>
          </a:xfrm>
        </p:spPr>
        <p:txBody>
          <a:bodyPr anchor="t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/>
              <a:t>Conteúdo em texto corrido ou lista para esta área.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1A09812-6EF1-E71D-4F7D-A30952FB2509}"/>
              </a:ext>
            </a:extLst>
          </p:cNvPr>
          <p:cNvCxnSpPr>
            <a:cxnSpLocks/>
          </p:cNvCxnSpPr>
          <p:nvPr userDrawn="1"/>
        </p:nvCxnSpPr>
        <p:spPr>
          <a:xfrm flipH="1">
            <a:off x="577222" y="2868549"/>
            <a:ext cx="36036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163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rte com Imagem de Fundo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 t="-1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95E7B47-6214-3426-C5F7-13F8AB78C065}"/>
              </a:ext>
            </a:extLst>
          </p:cNvPr>
          <p:cNvSpPr/>
          <p:nvPr userDrawn="1"/>
        </p:nvSpPr>
        <p:spPr>
          <a:xfrm>
            <a:off x="568322" y="371167"/>
            <a:ext cx="10981398" cy="6121400"/>
          </a:xfrm>
          <a:custGeom>
            <a:avLst/>
            <a:gdLst>
              <a:gd name="connsiteX0" fmla="*/ 9201738 w 11154548"/>
              <a:gd name="connsiteY0" fmla="*/ 4798072 h 6217920"/>
              <a:gd name="connsiteX1" fmla="*/ 9036568 w 11154548"/>
              <a:gd name="connsiteY1" fmla="*/ 4959181 h 6217920"/>
              <a:gd name="connsiteX2" fmla="*/ 9036568 w 11154548"/>
              <a:gd name="connsiteY2" fmla="*/ 5079944 h 6217920"/>
              <a:gd name="connsiteX3" fmla="*/ 9630639 w 11154548"/>
              <a:gd name="connsiteY3" fmla="*/ 5079944 h 6217920"/>
              <a:gd name="connsiteX4" fmla="*/ 9630639 w 11154548"/>
              <a:gd name="connsiteY4" fmla="*/ 6207435 h 6217920"/>
              <a:gd name="connsiteX5" fmla="*/ 9717285 w 11154548"/>
              <a:gd name="connsiteY5" fmla="*/ 6207435 h 6217920"/>
              <a:gd name="connsiteX6" fmla="*/ 9962875 w 11154548"/>
              <a:gd name="connsiteY6" fmla="*/ 5961847 h 6217920"/>
              <a:gd name="connsiteX7" fmla="*/ 9962875 w 11154548"/>
              <a:gd name="connsiteY7" fmla="*/ 5325534 h 6217920"/>
              <a:gd name="connsiteX8" fmla="*/ 9717285 w 11154548"/>
              <a:gd name="connsiteY8" fmla="*/ 5079944 h 6217920"/>
              <a:gd name="connsiteX9" fmla="*/ 9717285 w 11154548"/>
              <a:gd name="connsiteY9" fmla="*/ 5079675 h 6217920"/>
              <a:gd name="connsiteX10" fmla="*/ 9630639 w 11154548"/>
              <a:gd name="connsiteY10" fmla="*/ 5079675 h 6217920"/>
              <a:gd name="connsiteX11" fmla="*/ 9630639 w 11154548"/>
              <a:gd name="connsiteY11" fmla="*/ 4959181 h 6217920"/>
              <a:gd name="connsiteX12" fmla="*/ 9465469 w 11154548"/>
              <a:gd name="connsiteY12" fmla="*/ 4798072 h 6217920"/>
              <a:gd name="connsiteX13" fmla="*/ 7252190 w 11154548"/>
              <a:gd name="connsiteY13" fmla="*/ 4798072 h 6217920"/>
              <a:gd name="connsiteX14" fmla="*/ 7087019 w 11154548"/>
              <a:gd name="connsiteY14" fmla="*/ 4959181 h 6217920"/>
              <a:gd name="connsiteX15" fmla="*/ 7087019 w 11154548"/>
              <a:gd name="connsiteY15" fmla="*/ 5079944 h 6217920"/>
              <a:gd name="connsiteX16" fmla="*/ 7681091 w 11154548"/>
              <a:gd name="connsiteY16" fmla="*/ 5079944 h 6217920"/>
              <a:gd name="connsiteX17" fmla="*/ 7681091 w 11154548"/>
              <a:gd name="connsiteY17" fmla="*/ 6207435 h 6217920"/>
              <a:gd name="connsiteX18" fmla="*/ 7767737 w 11154548"/>
              <a:gd name="connsiteY18" fmla="*/ 6207435 h 6217920"/>
              <a:gd name="connsiteX19" fmla="*/ 8013327 w 11154548"/>
              <a:gd name="connsiteY19" fmla="*/ 5961847 h 6217920"/>
              <a:gd name="connsiteX20" fmla="*/ 8013327 w 11154548"/>
              <a:gd name="connsiteY20" fmla="*/ 5325534 h 6217920"/>
              <a:gd name="connsiteX21" fmla="*/ 7767737 w 11154548"/>
              <a:gd name="connsiteY21" fmla="*/ 5079944 h 6217920"/>
              <a:gd name="connsiteX22" fmla="*/ 7767737 w 11154548"/>
              <a:gd name="connsiteY22" fmla="*/ 5079675 h 6217920"/>
              <a:gd name="connsiteX23" fmla="*/ 7681091 w 11154548"/>
              <a:gd name="connsiteY23" fmla="*/ 5079675 h 6217920"/>
              <a:gd name="connsiteX24" fmla="*/ 7681091 w 11154548"/>
              <a:gd name="connsiteY24" fmla="*/ 4959181 h 6217920"/>
              <a:gd name="connsiteX25" fmla="*/ 7515920 w 11154548"/>
              <a:gd name="connsiteY25" fmla="*/ 4798072 h 6217920"/>
              <a:gd name="connsiteX26" fmla="*/ 10305401 w 11154548"/>
              <a:gd name="connsiteY26" fmla="*/ 3952454 h 6217920"/>
              <a:gd name="connsiteX27" fmla="*/ 10059813 w 11154548"/>
              <a:gd name="connsiteY27" fmla="*/ 4198043 h 6217920"/>
              <a:gd name="connsiteX28" fmla="*/ 10059813 w 11154548"/>
              <a:gd name="connsiteY28" fmla="*/ 4834356 h 6217920"/>
              <a:gd name="connsiteX29" fmla="*/ 10305401 w 11154548"/>
              <a:gd name="connsiteY29" fmla="*/ 5079946 h 6217920"/>
              <a:gd name="connsiteX30" fmla="*/ 10305401 w 11154548"/>
              <a:gd name="connsiteY30" fmla="*/ 5080215 h 6217920"/>
              <a:gd name="connsiteX31" fmla="*/ 10392049 w 11154548"/>
              <a:gd name="connsiteY31" fmla="*/ 5080215 h 6217920"/>
              <a:gd name="connsiteX32" fmla="*/ 10392049 w 11154548"/>
              <a:gd name="connsiteY32" fmla="*/ 5200707 h 6217920"/>
              <a:gd name="connsiteX33" fmla="*/ 10557219 w 11154548"/>
              <a:gd name="connsiteY33" fmla="*/ 5361817 h 6217920"/>
              <a:gd name="connsiteX34" fmla="*/ 10820949 w 11154548"/>
              <a:gd name="connsiteY34" fmla="*/ 5361817 h 6217920"/>
              <a:gd name="connsiteX35" fmla="*/ 10986119 w 11154548"/>
              <a:gd name="connsiteY35" fmla="*/ 5200707 h 6217920"/>
              <a:gd name="connsiteX36" fmla="*/ 10986119 w 11154548"/>
              <a:gd name="connsiteY36" fmla="*/ 5079946 h 6217920"/>
              <a:gd name="connsiteX37" fmla="*/ 10392049 w 11154548"/>
              <a:gd name="connsiteY37" fmla="*/ 5079946 h 6217920"/>
              <a:gd name="connsiteX38" fmla="*/ 10392049 w 11154548"/>
              <a:gd name="connsiteY38" fmla="*/ 3952454 h 6217920"/>
              <a:gd name="connsiteX39" fmla="*/ 8355851 w 11154548"/>
              <a:gd name="connsiteY39" fmla="*/ 3952454 h 6217920"/>
              <a:gd name="connsiteX40" fmla="*/ 8110262 w 11154548"/>
              <a:gd name="connsiteY40" fmla="*/ 4198043 h 6217920"/>
              <a:gd name="connsiteX41" fmla="*/ 8110262 w 11154548"/>
              <a:gd name="connsiteY41" fmla="*/ 4834356 h 6217920"/>
              <a:gd name="connsiteX42" fmla="*/ 8355851 w 11154548"/>
              <a:gd name="connsiteY42" fmla="*/ 5079946 h 6217920"/>
              <a:gd name="connsiteX43" fmla="*/ 8355851 w 11154548"/>
              <a:gd name="connsiteY43" fmla="*/ 5080215 h 6217920"/>
              <a:gd name="connsiteX44" fmla="*/ 8442499 w 11154548"/>
              <a:gd name="connsiteY44" fmla="*/ 5080215 h 6217920"/>
              <a:gd name="connsiteX45" fmla="*/ 8442499 w 11154548"/>
              <a:gd name="connsiteY45" fmla="*/ 5200707 h 6217920"/>
              <a:gd name="connsiteX46" fmla="*/ 8607669 w 11154548"/>
              <a:gd name="connsiteY46" fmla="*/ 5361817 h 6217920"/>
              <a:gd name="connsiteX47" fmla="*/ 8871399 w 11154548"/>
              <a:gd name="connsiteY47" fmla="*/ 5361817 h 6217920"/>
              <a:gd name="connsiteX48" fmla="*/ 9036569 w 11154548"/>
              <a:gd name="connsiteY48" fmla="*/ 5200707 h 6217920"/>
              <a:gd name="connsiteX49" fmla="*/ 9036569 w 11154548"/>
              <a:gd name="connsiteY49" fmla="*/ 5079946 h 6217920"/>
              <a:gd name="connsiteX50" fmla="*/ 8442499 w 11154548"/>
              <a:gd name="connsiteY50" fmla="*/ 5079946 h 6217920"/>
              <a:gd name="connsiteX51" fmla="*/ 8442499 w 11154548"/>
              <a:gd name="connsiteY51" fmla="*/ 3952454 h 6217920"/>
              <a:gd name="connsiteX52" fmla="*/ 6406302 w 11154548"/>
              <a:gd name="connsiteY52" fmla="*/ 3952454 h 6217920"/>
              <a:gd name="connsiteX53" fmla="*/ 6160713 w 11154548"/>
              <a:gd name="connsiteY53" fmla="*/ 4198043 h 6217920"/>
              <a:gd name="connsiteX54" fmla="*/ 6160713 w 11154548"/>
              <a:gd name="connsiteY54" fmla="*/ 4834356 h 6217920"/>
              <a:gd name="connsiteX55" fmla="*/ 6406302 w 11154548"/>
              <a:gd name="connsiteY55" fmla="*/ 5079946 h 6217920"/>
              <a:gd name="connsiteX56" fmla="*/ 6406302 w 11154548"/>
              <a:gd name="connsiteY56" fmla="*/ 5080215 h 6217920"/>
              <a:gd name="connsiteX57" fmla="*/ 6492948 w 11154548"/>
              <a:gd name="connsiteY57" fmla="*/ 5080215 h 6217920"/>
              <a:gd name="connsiteX58" fmla="*/ 6492948 w 11154548"/>
              <a:gd name="connsiteY58" fmla="*/ 5200707 h 6217920"/>
              <a:gd name="connsiteX59" fmla="*/ 6658118 w 11154548"/>
              <a:gd name="connsiteY59" fmla="*/ 5361817 h 6217920"/>
              <a:gd name="connsiteX60" fmla="*/ 6921849 w 11154548"/>
              <a:gd name="connsiteY60" fmla="*/ 5361817 h 6217920"/>
              <a:gd name="connsiteX61" fmla="*/ 7087020 w 11154548"/>
              <a:gd name="connsiteY61" fmla="*/ 5200707 h 6217920"/>
              <a:gd name="connsiteX62" fmla="*/ 7087020 w 11154548"/>
              <a:gd name="connsiteY62" fmla="*/ 5079946 h 6217920"/>
              <a:gd name="connsiteX63" fmla="*/ 6492948 w 11154548"/>
              <a:gd name="connsiteY63" fmla="*/ 5079946 h 6217920"/>
              <a:gd name="connsiteX64" fmla="*/ 6492948 w 11154548"/>
              <a:gd name="connsiteY64" fmla="*/ 3952454 h 6217920"/>
              <a:gd name="connsiteX65" fmla="*/ 9962876 w 11154548"/>
              <a:gd name="connsiteY65" fmla="*/ 2542552 h 6217920"/>
              <a:gd name="connsiteX66" fmla="*/ 9797706 w 11154548"/>
              <a:gd name="connsiteY66" fmla="*/ 2703660 h 6217920"/>
              <a:gd name="connsiteX67" fmla="*/ 9797706 w 11154548"/>
              <a:gd name="connsiteY67" fmla="*/ 2824425 h 6217920"/>
              <a:gd name="connsiteX68" fmla="*/ 10391777 w 11154548"/>
              <a:gd name="connsiteY68" fmla="*/ 2824425 h 6217920"/>
              <a:gd name="connsiteX69" fmla="*/ 10391777 w 11154548"/>
              <a:gd name="connsiteY69" fmla="*/ 3951912 h 6217920"/>
              <a:gd name="connsiteX70" fmla="*/ 10478423 w 11154548"/>
              <a:gd name="connsiteY70" fmla="*/ 3951912 h 6217920"/>
              <a:gd name="connsiteX71" fmla="*/ 10724011 w 11154548"/>
              <a:gd name="connsiteY71" fmla="*/ 3706326 h 6217920"/>
              <a:gd name="connsiteX72" fmla="*/ 10724011 w 11154548"/>
              <a:gd name="connsiteY72" fmla="*/ 3070013 h 6217920"/>
              <a:gd name="connsiteX73" fmla="*/ 10478423 w 11154548"/>
              <a:gd name="connsiteY73" fmla="*/ 2824425 h 6217920"/>
              <a:gd name="connsiteX74" fmla="*/ 10478423 w 11154548"/>
              <a:gd name="connsiteY74" fmla="*/ 2824155 h 6217920"/>
              <a:gd name="connsiteX75" fmla="*/ 10391777 w 11154548"/>
              <a:gd name="connsiteY75" fmla="*/ 2824155 h 6217920"/>
              <a:gd name="connsiteX76" fmla="*/ 10391777 w 11154548"/>
              <a:gd name="connsiteY76" fmla="*/ 2703660 h 6217920"/>
              <a:gd name="connsiteX77" fmla="*/ 10226607 w 11154548"/>
              <a:gd name="connsiteY77" fmla="*/ 2542552 h 6217920"/>
              <a:gd name="connsiteX78" fmla="*/ 8013327 w 11154548"/>
              <a:gd name="connsiteY78" fmla="*/ 2542552 h 6217920"/>
              <a:gd name="connsiteX79" fmla="*/ 7848156 w 11154548"/>
              <a:gd name="connsiteY79" fmla="*/ 2703660 h 6217920"/>
              <a:gd name="connsiteX80" fmla="*/ 7848156 w 11154548"/>
              <a:gd name="connsiteY80" fmla="*/ 2824425 h 6217920"/>
              <a:gd name="connsiteX81" fmla="*/ 8442227 w 11154548"/>
              <a:gd name="connsiteY81" fmla="*/ 2824425 h 6217920"/>
              <a:gd name="connsiteX82" fmla="*/ 8442227 w 11154548"/>
              <a:gd name="connsiteY82" fmla="*/ 3951912 h 6217920"/>
              <a:gd name="connsiteX83" fmla="*/ 8528873 w 11154548"/>
              <a:gd name="connsiteY83" fmla="*/ 3951912 h 6217920"/>
              <a:gd name="connsiteX84" fmla="*/ 8774464 w 11154548"/>
              <a:gd name="connsiteY84" fmla="*/ 3706326 h 6217920"/>
              <a:gd name="connsiteX85" fmla="*/ 8774464 w 11154548"/>
              <a:gd name="connsiteY85" fmla="*/ 3070013 h 6217920"/>
              <a:gd name="connsiteX86" fmla="*/ 8528873 w 11154548"/>
              <a:gd name="connsiteY86" fmla="*/ 2824425 h 6217920"/>
              <a:gd name="connsiteX87" fmla="*/ 8528873 w 11154548"/>
              <a:gd name="connsiteY87" fmla="*/ 2824155 h 6217920"/>
              <a:gd name="connsiteX88" fmla="*/ 8442227 w 11154548"/>
              <a:gd name="connsiteY88" fmla="*/ 2824155 h 6217920"/>
              <a:gd name="connsiteX89" fmla="*/ 8442227 w 11154548"/>
              <a:gd name="connsiteY89" fmla="*/ 2703660 h 6217920"/>
              <a:gd name="connsiteX90" fmla="*/ 8277056 w 11154548"/>
              <a:gd name="connsiteY90" fmla="*/ 2542552 h 6217920"/>
              <a:gd name="connsiteX91" fmla="*/ 9116987 w 11154548"/>
              <a:gd name="connsiteY91" fmla="*/ 1696936 h 6217920"/>
              <a:gd name="connsiteX92" fmla="*/ 8871399 w 11154548"/>
              <a:gd name="connsiteY92" fmla="*/ 1942523 h 6217920"/>
              <a:gd name="connsiteX93" fmla="*/ 8871399 w 11154548"/>
              <a:gd name="connsiteY93" fmla="*/ 2578836 h 6217920"/>
              <a:gd name="connsiteX94" fmla="*/ 9116987 w 11154548"/>
              <a:gd name="connsiteY94" fmla="*/ 2824426 h 6217920"/>
              <a:gd name="connsiteX95" fmla="*/ 9116987 w 11154548"/>
              <a:gd name="connsiteY95" fmla="*/ 2824695 h 6217920"/>
              <a:gd name="connsiteX96" fmla="*/ 9203635 w 11154548"/>
              <a:gd name="connsiteY96" fmla="*/ 2824695 h 6217920"/>
              <a:gd name="connsiteX97" fmla="*/ 9203635 w 11154548"/>
              <a:gd name="connsiteY97" fmla="*/ 2945189 h 6217920"/>
              <a:gd name="connsiteX98" fmla="*/ 9368805 w 11154548"/>
              <a:gd name="connsiteY98" fmla="*/ 3106297 h 6217920"/>
              <a:gd name="connsiteX99" fmla="*/ 9632536 w 11154548"/>
              <a:gd name="connsiteY99" fmla="*/ 3106297 h 6217920"/>
              <a:gd name="connsiteX100" fmla="*/ 9797706 w 11154548"/>
              <a:gd name="connsiteY100" fmla="*/ 2945189 h 6217920"/>
              <a:gd name="connsiteX101" fmla="*/ 9797706 w 11154548"/>
              <a:gd name="connsiteY101" fmla="*/ 2824426 h 6217920"/>
              <a:gd name="connsiteX102" fmla="*/ 9203635 w 11154548"/>
              <a:gd name="connsiteY102" fmla="*/ 2824426 h 6217920"/>
              <a:gd name="connsiteX103" fmla="*/ 9203635 w 11154548"/>
              <a:gd name="connsiteY103" fmla="*/ 1696936 h 6217920"/>
              <a:gd name="connsiteX104" fmla="*/ 7167439 w 11154548"/>
              <a:gd name="connsiteY104" fmla="*/ 1696936 h 6217920"/>
              <a:gd name="connsiteX105" fmla="*/ 6921849 w 11154548"/>
              <a:gd name="connsiteY105" fmla="*/ 1942523 h 6217920"/>
              <a:gd name="connsiteX106" fmla="*/ 6921849 w 11154548"/>
              <a:gd name="connsiteY106" fmla="*/ 2578836 h 6217920"/>
              <a:gd name="connsiteX107" fmla="*/ 7167439 w 11154548"/>
              <a:gd name="connsiteY107" fmla="*/ 2824426 h 6217920"/>
              <a:gd name="connsiteX108" fmla="*/ 7167439 w 11154548"/>
              <a:gd name="connsiteY108" fmla="*/ 2824695 h 6217920"/>
              <a:gd name="connsiteX109" fmla="*/ 7254085 w 11154548"/>
              <a:gd name="connsiteY109" fmla="*/ 2824695 h 6217920"/>
              <a:gd name="connsiteX110" fmla="*/ 7254085 w 11154548"/>
              <a:gd name="connsiteY110" fmla="*/ 2945189 h 6217920"/>
              <a:gd name="connsiteX111" fmla="*/ 7419255 w 11154548"/>
              <a:gd name="connsiteY111" fmla="*/ 3106297 h 6217920"/>
              <a:gd name="connsiteX112" fmla="*/ 7682986 w 11154548"/>
              <a:gd name="connsiteY112" fmla="*/ 3106297 h 6217920"/>
              <a:gd name="connsiteX113" fmla="*/ 7848157 w 11154548"/>
              <a:gd name="connsiteY113" fmla="*/ 2945189 h 6217920"/>
              <a:gd name="connsiteX114" fmla="*/ 7848157 w 11154548"/>
              <a:gd name="connsiteY114" fmla="*/ 2824426 h 6217920"/>
              <a:gd name="connsiteX115" fmla="*/ 7254085 w 11154548"/>
              <a:gd name="connsiteY115" fmla="*/ 2824426 h 6217920"/>
              <a:gd name="connsiteX116" fmla="*/ 7254085 w 11154548"/>
              <a:gd name="connsiteY116" fmla="*/ 1696936 h 6217920"/>
              <a:gd name="connsiteX117" fmla="*/ 11149935 w 11154548"/>
              <a:gd name="connsiteY117" fmla="*/ 519200 h 6217920"/>
              <a:gd name="connsiteX118" fmla="*/ 11154548 w 11154548"/>
              <a:gd name="connsiteY118" fmla="*/ 564960 h 6217920"/>
              <a:gd name="connsiteX119" fmla="*/ 11154548 w 11154548"/>
              <a:gd name="connsiteY119" fmla="*/ 568634 h 6217920"/>
              <a:gd name="connsiteX120" fmla="*/ 11149935 w 11154548"/>
              <a:gd name="connsiteY120" fmla="*/ 568634 h 6217920"/>
              <a:gd name="connsiteX121" fmla="*/ 6821935 w 11154548"/>
              <a:gd name="connsiteY121" fmla="*/ 286763 h 6217920"/>
              <a:gd name="connsiteX122" fmla="*/ 6656764 w 11154548"/>
              <a:gd name="connsiteY122" fmla="*/ 447871 h 6217920"/>
              <a:gd name="connsiteX123" fmla="*/ 6656764 w 11154548"/>
              <a:gd name="connsiteY123" fmla="*/ 568634 h 6217920"/>
              <a:gd name="connsiteX124" fmla="*/ 7250836 w 11154548"/>
              <a:gd name="connsiteY124" fmla="*/ 568634 h 6217920"/>
              <a:gd name="connsiteX125" fmla="*/ 7250836 w 11154548"/>
              <a:gd name="connsiteY125" fmla="*/ 1696124 h 6217920"/>
              <a:gd name="connsiteX126" fmla="*/ 7337481 w 11154548"/>
              <a:gd name="connsiteY126" fmla="*/ 1696124 h 6217920"/>
              <a:gd name="connsiteX127" fmla="*/ 7583072 w 11154548"/>
              <a:gd name="connsiteY127" fmla="*/ 1450536 h 6217920"/>
              <a:gd name="connsiteX128" fmla="*/ 7583072 w 11154548"/>
              <a:gd name="connsiteY128" fmla="*/ 814224 h 6217920"/>
              <a:gd name="connsiteX129" fmla="*/ 7337481 w 11154548"/>
              <a:gd name="connsiteY129" fmla="*/ 568634 h 6217920"/>
              <a:gd name="connsiteX130" fmla="*/ 7250836 w 11154548"/>
              <a:gd name="connsiteY130" fmla="*/ 568634 h 6217920"/>
              <a:gd name="connsiteX131" fmla="*/ 7250836 w 11154548"/>
              <a:gd name="connsiteY131" fmla="*/ 447871 h 6217920"/>
              <a:gd name="connsiteX132" fmla="*/ 7085664 w 11154548"/>
              <a:gd name="connsiteY132" fmla="*/ 286763 h 6217920"/>
              <a:gd name="connsiteX133" fmla="*/ 564960 w 11154548"/>
              <a:gd name="connsiteY133" fmla="*/ 0 h 6217920"/>
              <a:gd name="connsiteX134" fmla="*/ 5730458 w 11154548"/>
              <a:gd name="connsiteY134" fmla="*/ 0 h 6217920"/>
              <a:gd name="connsiteX135" fmla="*/ 5730458 w 11154548"/>
              <a:gd name="connsiteY135" fmla="*/ 323046 h 6217920"/>
              <a:gd name="connsiteX136" fmla="*/ 5976048 w 11154548"/>
              <a:gd name="connsiteY136" fmla="*/ 568635 h 6217920"/>
              <a:gd name="connsiteX137" fmla="*/ 6062694 w 11154548"/>
              <a:gd name="connsiteY137" fmla="*/ 568635 h 6217920"/>
              <a:gd name="connsiteX138" fmla="*/ 6062694 w 11154548"/>
              <a:gd name="connsiteY138" fmla="*/ 689400 h 6217920"/>
              <a:gd name="connsiteX139" fmla="*/ 6227864 w 11154548"/>
              <a:gd name="connsiteY139" fmla="*/ 850506 h 6217920"/>
              <a:gd name="connsiteX140" fmla="*/ 6491595 w 11154548"/>
              <a:gd name="connsiteY140" fmla="*/ 850506 h 6217920"/>
              <a:gd name="connsiteX141" fmla="*/ 6656766 w 11154548"/>
              <a:gd name="connsiteY141" fmla="*/ 689400 h 6217920"/>
              <a:gd name="connsiteX142" fmla="*/ 6656766 w 11154548"/>
              <a:gd name="connsiteY142" fmla="*/ 568635 h 6217920"/>
              <a:gd name="connsiteX143" fmla="*/ 6062694 w 11154548"/>
              <a:gd name="connsiteY143" fmla="*/ 568635 h 6217920"/>
              <a:gd name="connsiteX144" fmla="*/ 6062694 w 11154548"/>
              <a:gd name="connsiteY144" fmla="*/ 0 h 6217920"/>
              <a:gd name="connsiteX145" fmla="*/ 7680007 w 11154548"/>
              <a:gd name="connsiteY145" fmla="*/ 0 h 6217920"/>
              <a:gd name="connsiteX146" fmla="*/ 7680007 w 11154548"/>
              <a:gd name="connsiteY146" fmla="*/ 323046 h 6217920"/>
              <a:gd name="connsiteX147" fmla="*/ 7925596 w 11154548"/>
              <a:gd name="connsiteY147" fmla="*/ 568634 h 6217920"/>
              <a:gd name="connsiteX148" fmla="*/ 8012243 w 11154548"/>
              <a:gd name="connsiteY148" fmla="*/ 568634 h 6217920"/>
              <a:gd name="connsiteX149" fmla="*/ 8012243 w 11154548"/>
              <a:gd name="connsiteY149" fmla="*/ 689398 h 6217920"/>
              <a:gd name="connsiteX150" fmla="*/ 8177413 w 11154548"/>
              <a:gd name="connsiteY150" fmla="*/ 850506 h 6217920"/>
              <a:gd name="connsiteX151" fmla="*/ 8441144 w 11154548"/>
              <a:gd name="connsiteY151" fmla="*/ 850506 h 6217920"/>
              <a:gd name="connsiteX152" fmla="*/ 8606315 w 11154548"/>
              <a:gd name="connsiteY152" fmla="*/ 689398 h 6217920"/>
              <a:gd name="connsiteX153" fmla="*/ 8606315 w 11154548"/>
              <a:gd name="connsiteY153" fmla="*/ 568634 h 6217920"/>
              <a:gd name="connsiteX154" fmla="*/ 9200385 w 11154548"/>
              <a:gd name="connsiteY154" fmla="*/ 568634 h 6217920"/>
              <a:gd name="connsiteX155" fmla="*/ 9200385 w 11154548"/>
              <a:gd name="connsiteY155" fmla="*/ 1696124 h 6217920"/>
              <a:gd name="connsiteX156" fmla="*/ 9287032 w 11154548"/>
              <a:gd name="connsiteY156" fmla="*/ 1696124 h 6217920"/>
              <a:gd name="connsiteX157" fmla="*/ 9532621 w 11154548"/>
              <a:gd name="connsiteY157" fmla="*/ 1450535 h 6217920"/>
              <a:gd name="connsiteX158" fmla="*/ 9532621 w 11154548"/>
              <a:gd name="connsiteY158" fmla="*/ 814224 h 6217920"/>
              <a:gd name="connsiteX159" fmla="*/ 9287032 w 11154548"/>
              <a:gd name="connsiteY159" fmla="*/ 568634 h 6217920"/>
              <a:gd name="connsiteX160" fmla="*/ 9200385 w 11154548"/>
              <a:gd name="connsiteY160" fmla="*/ 568634 h 6217920"/>
              <a:gd name="connsiteX161" fmla="*/ 9200385 w 11154548"/>
              <a:gd name="connsiteY161" fmla="*/ 447871 h 6217920"/>
              <a:gd name="connsiteX162" fmla="*/ 9035215 w 11154548"/>
              <a:gd name="connsiteY162" fmla="*/ 286762 h 6217920"/>
              <a:gd name="connsiteX163" fmla="*/ 8771485 w 11154548"/>
              <a:gd name="connsiteY163" fmla="*/ 286762 h 6217920"/>
              <a:gd name="connsiteX164" fmla="*/ 8606314 w 11154548"/>
              <a:gd name="connsiteY164" fmla="*/ 447871 h 6217920"/>
              <a:gd name="connsiteX165" fmla="*/ 8606314 w 11154548"/>
              <a:gd name="connsiteY165" fmla="*/ 568634 h 6217920"/>
              <a:gd name="connsiteX166" fmla="*/ 8012243 w 11154548"/>
              <a:gd name="connsiteY166" fmla="*/ 568634 h 6217920"/>
              <a:gd name="connsiteX167" fmla="*/ 8012243 w 11154548"/>
              <a:gd name="connsiteY167" fmla="*/ 0 h 6217920"/>
              <a:gd name="connsiteX168" fmla="*/ 9629556 w 11154548"/>
              <a:gd name="connsiteY168" fmla="*/ 0 h 6217920"/>
              <a:gd name="connsiteX169" fmla="*/ 9629556 w 11154548"/>
              <a:gd name="connsiteY169" fmla="*/ 323046 h 6217920"/>
              <a:gd name="connsiteX170" fmla="*/ 9875144 w 11154548"/>
              <a:gd name="connsiteY170" fmla="*/ 568634 h 6217920"/>
              <a:gd name="connsiteX171" fmla="*/ 9961793 w 11154548"/>
              <a:gd name="connsiteY171" fmla="*/ 568634 h 6217920"/>
              <a:gd name="connsiteX172" fmla="*/ 9961793 w 11154548"/>
              <a:gd name="connsiteY172" fmla="*/ 689398 h 6217920"/>
              <a:gd name="connsiteX173" fmla="*/ 10126963 w 11154548"/>
              <a:gd name="connsiteY173" fmla="*/ 850506 h 6217920"/>
              <a:gd name="connsiteX174" fmla="*/ 10390693 w 11154548"/>
              <a:gd name="connsiteY174" fmla="*/ 850506 h 6217920"/>
              <a:gd name="connsiteX175" fmla="*/ 10555863 w 11154548"/>
              <a:gd name="connsiteY175" fmla="*/ 689398 h 6217920"/>
              <a:gd name="connsiteX176" fmla="*/ 10555863 w 11154548"/>
              <a:gd name="connsiteY176" fmla="*/ 568634 h 6217920"/>
              <a:gd name="connsiteX177" fmla="*/ 9961793 w 11154548"/>
              <a:gd name="connsiteY177" fmla="*/ 568634 h 6217920"/>
              <a:gd name="connsiteX178" fmla="*/ 9961793 w 11154548"/>
              <a:gd name="connsiteY178" fmla="*/ 0 h 6217920"/>
              <a:gd name="connsiteX179" fmla="*/ 10589588 w 11154548"/>
              <a:gd name="connsiteY179" fmla="*/ 0 h 6217920"/>
              <a:gd name="connsiteX180" fmla="*/ 11058062 w 11154548"/>
              <a:gd name="connsiteY180" fmla="*/ 249086 h 6217920"/>
              <a:gd name="connsiteX181" fmla="*/ 11105396 w 11154548"/>
              <a:gd name="connsiteY181" fmla="*/ 336292 h 6217920"/>
              <a:gd name="connsiteX182" fmla="*/ 11102889 w 11154548"/>
              <a:gd name="connsiteY182" fmla="*/ 332590 h 6217920"/>
              <a:gd name="connsiteX183" fmla="*/ 10984765 w 11154548"/>
              <a:gd name="connsiteY183" fmla="*/ 286762 h 6217920"/>
              <a:gd name="connsiteX184" fmla="*/ 10721035 w 11154548"/>
              <a:gd name="connsiteY184" fmla="*/ 286762 h 6217920"/>
              <a:gd name="connsiteX185" fmla="*/ 10555865 w 11154548"/>
              <a:gd name="connsiteY185" fmla="*/ 447871 h 6217920"/>
              <a:gd name="connsiteX186" fmla="*/ 10555865 w 11154548"/>
              <a:gd name="connsiteY186" fmla="*/ 568634 h 6217920"/>
              <a:gd name="connsiteX187" fmla="*/ 11149935 w 11154548"/>
              <a:gd name="connsiteY187" fmla="*/ 568634 h 6217920"/>
              <a:gd name="connsiteX188" fmla="*/ 11149935 w 11154548"/>
              <a:gd name="connsiteY188" fmla="*/ 1696124 h 6217920"/>
              <a:gd name="connsiteX189" fmla="*/ 11154548 w 11154548"/>
              <a:gd name="connsiteY189" fmla="*/ 1696124 h 6217920"/>
              <a:gd name="connsiteX190" fmla="*/ 11154548 w 11154548"/>
              <a:gd name="connsiteY190" fmla="*/ 2824426 h 6217920"/>
              <a:gd name="connsiteX191" fmla="*/ 11153185 w 11154548"/>
              <a:gd name="connsiteY191" fmla="*/ 2824426 h 6217920"/>
              <a:gd name="connsiteX192" fmla="*/ 11153185 w 11154548"/>
              <a:gd name="connsiteY192" fmla="*/ 1696936 h 6217920"/>
              <a:gd name="connsiteX193" fmla="*/ 11066536 w 11154548"/>
              <a:gd name="connsiteY193" fmla="*/ 1696936 h 6217920"/>
              <a:gd name="connsiteX194" fmla="*/ 10820948 w 11154548"/>
              <a:gd name="connsiteY194" fmla="*/ 1942523 h 6217920"/>
              <a:gd name="connsiteX195" fmla="*/ 10820948 w 11154548"/>
              <a:gd name="connsiteY195" fmla="*/ 2578836 h 6217920"/>
              <a:gd name="connsiteX196" fmla="*/ 11066536 w 11154548"/>
              <a:gd name="connsiteY196" fmla="*/ 2824426 h 6217920"/>
              <a:gd name="connsiteX197" fmla="*/ 11066536 w 11154548"/>
              <a:gd name="connsiteY197" fmla="*/ 2824695 h 6217920"/>
              <a:gd name="connsiteX198" fmla="*/ 11153185 w 11154548"/>
              <a:gd name="connsiteY198" fmla="*/ 2824695 h 6217920"/>
              <a:gd name="connsiteX199" fmla="*/ 11153185 w 11154548"/>
              <a:gd name="connsiteY199" fmla="*/ 2945189 h 6217920"/>
              <a:gd name="connsiteX200" fmla="*/ 11154548 w 11154548"/>
              <a:gd name="connsiteY200" fmla="*/ 2952204 h 6217920"/>
              <a:gd name="connsiteX201" fmla="*/ 11154548 w 11154548"/>
              <a:gd name="connsiteY201" fmla="*/ 4798072 h 6217920"/>
              <a:gd name="connsiteX202" fmla="*/ 11151288 w 11154548"/>
              <a:gd name="connsiteY202" fmla="*/ 4798072 h 6217920"/>
              <a:gd name="connsiteX203" fmla="*/ 10986118 w 11154548"/>
              <a:gd name="connsiteY203" fmla="*/ 4959181 h 6217920"/>
              <a:gd name="connsiteX204" fmla="*/ 10986118 w 11154548"/>
              <a:gd name="connsiteY204" fmla="*/ 5079944 h 6217920"/>
              <a:gd name="connsiteX205" fmla="*/ 11154548 w 11154548"/>
              <a:gd name="connsiteY205" fmla="*/ 5079944 h 6217920"/>
              <a:gd name="connsiteX206" fmla="*/ 11154548 w 11154548"/>
              <a:gd name="connsiteY206" fmla="*/ 5652960 h 6217920"/>
              <a:gd name="connsiteX207" fmla="*/ 10589588 w 11154548"/>
              <a:gd name="connsiteY207" fmla="*/ 6217920 h 6217920"/>
              <a:gd name="connsiteX208" fmla="*/ 9633889 w 11154548"/>
              <a:gd name="connsiteY208" fmla="*/ 6217920 h 6217920"/>
              <a:gd name="connsiteX209" fmla="*/ 9633889 w 11154548"/>
              <a:gd name="connsiteY209" fmla="*/ 6207975 h 6217920"/>
              <a:gd name="connsiteX210" fmla="*/ 9547241 w 11154548"/>
              <a:gd name="connsiteY210" fmla="*/ 6207975 h 6217920"/>
              <a:gd name="connsiteX211" fmla="*/ 9495642 w 11154548"/>
              <a:gd name="connsiteY211" fmla="*/ 6212664 h 6217920"/>
              <a:gd name="connsiteX212" fmla="*/ 9477416 w 11154548"/>
              <a:gd name="connsiteY212" fmla="*/ 6217920 h 6217920"/>
              <a:gd name="connsiteX213" fmla="*/ 7684340 w 11154548"/>
              <a:gd name="connsiteY213" fmla="*/ 6217920 h 6217920"/>
              <a:gd name="connsiteX214" fmla="*/ 7684340 w 11154548"/>
              <a:gd name="connsiteY214" fmla="*/ 6207975 h 6217920"/>
              <a:gd name="connsiteX215" fmla="*/ 7597693 w 11154548"/>
              <a:gd name="connsiteY215" fmla="*/ 6207975 h 6217920"/>
              <a:gd name="connsiteX216" fmla="*/ 7546094 w 11154548"/>
              <a:gd name="connsiteY216" fmla="*/ 6212664 h 6217920"/>
              <a:gd name="connsiteX217" fmla="*/ 7527868 w 11154548"/>
              <a:gd name="connsiteY217" fmla="*/ 6217920 h 6217920"/>
              <a:gd name="connsiteX218" fmla="*/ 564960 w 11154548"/>
              <a:gd name="connsiteY218" fmla="*/ 6217920 h 6217920"/>
              <a:gd name="connsiteX219" fmla="*/ 0 w 11154548"/>
              <a:gd name="connsiteY219" fmla="*/ 5652960 h 6217920"/>
              <a:gd name="connsiteX220" fmla="*/ 0 w 11154548"/>
              <a:gd name="connsiteY220" fmla="*/ 564960 h 6217920"/>
              <a:gd name="connsiteX221" fmla="*/ 564960 w 11154548"/>
              <a:gd name="connsiteY221" fmla="*/ 0 h 62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</a:cxnLst>
            <a:rect l="l" t="t" r="r" b="b"/>
            <a:pathLst>
              <a:path w="11154548" h="6217920">
                <a:moveTo>
                  <a:pt x="9201738" y="4798072"/>
                </a:moveTo>
                <a:cubicBezTo>
                  <a:pt x="9106968" y="4798072"/>
                  <a:pt x="9036568" y="4866578"/>
                  <a:pt x="9036568" y="4959181"/>
                </a:cubicBezTo>
                <a:lnTo>
                  <a:pt x="9036568" y="5079944"/>
                </a:lnTo>
                <a:lnTo>
                  <a:pt x="9630639" y="5079944"/>
                </a:lnTo>
                <a:lnTo>
                  <a:pt x="9630639" y="6207435"/>
                </a:lnTo>
                <a:lnTo>
                  <a:pt x="9717285" y="6207435"/>
                </a:lnTo>
                <a:cubicBezTo>
                  <a:pt x="9860252" y="6207435"/>
                  <a:pt x="9962875" y="6104812"/>
                  <a:pt x="9962875" y="5961847"/>
                </a:cubicBezTo>
                <a:lnTo>
                  <a:pt x="9962875" y="5325534"/>
                </a:lnTo>
                <a:cubicBezTo>
                  <a:pt x="9962875" y="5182567"/>
                  <a:pt x="9860252" y="5079944"/>
                  <a:pt x="9717285" y="5079944"/>
                </a:cubicBezTo>
                <a:lnTo>
                  <a:pt x="9717285" y="5079675"/>
                </a:lnTo>
                <a:lnTo>
                  <a:pt x="9630639" y="5079675"/>
                </a:lnTo>
                <a:lnTo>
                  <a:pt x="9630639" y="4959181"/>
                </a:lnTo>
                <a:cubicBezTo>
                  <a:pt x="9630639" y="4866578"/>
                  <a:pt x="9560238" y="4798072"/>
                  <a:pt x="9465469" y="4798072"/>
                </a:cubicBezTo>
                <a:close/>
                <a:moveTo>
                  <a:pt x="7252190" y="4798072"/>
                </a:moveTo>
                <a:cubicBezTo>
                  <a:pt x="7157419" y="4798072"/>
                  <a:pt x="7087019" y="4866578"/>
                  <a:pt x="7087019" y="4959181"/>
                </a:cubicBezTo>
                <a:lnTo>
                  <a:pt x="7087019" y="5079944"/>
                </a:lnTo>
                <a:lnTo>
                  <a:pt x="7681091" y="5079944"/>
                </a:lnTo>
                <a:lnTo>
                  <a:pt x="7681091" y="6207435"/>
                </a:lnTo>
                <a:lnTo>
                  <a:pt x="7767737" y="6207435"/>
                </a:lnTo>
                <a:cubicBezTo>
                  <a:pt x="7910704" y="6207435"/>
                  <a:pt x="8013327" y="6104812"/>
                  <a:pt x="8013327" y="5961847"/>
                </a:cubicBezTo>
                <a:lnTo>
                  <a:pt x="8013327" y="5325534"/>
                </a:lnTo>
                <a:cubicBezTo>
                  <a:pt x="8013327" y="5182567"/>
                  <a:pt x="7910704" y="5079944"/>
                  <a:pt x="7767737" y="5079944"/>
                </a:cubicBezTo>
                <a:lnTo>
                  <a:pt x="7767737" y="5079675"/>
                </a:lnTo>
                <a:lnTo>
                  <a:pt x="7681091" y="5079675"/>
                </a:lnTo>
                <a:lnTo>
                  <a:pt x="7681091" y="4959181"/>
                </a:lnTo>
                <a:cubicBezTo>
                  <a:pt x="7681091" y="4866578"/>
                  <a:pt x="7610691" y="4798072"/>
                  <a:pt x="7515920" y="4798072"/>
                </a:cubicBezTo>
                <a:close/>
                <a:moveTo>
                  <a:pt x="10305401" y="3952454"/>
                </a:moveTo>
                <a:cubicBezTo>
                  <a:pt x="10162435" y="3952454"/>
                  <a:pt x="10059813" y="4055077"/>
                  <a:pt x="10059813" y="4198043"/>
                </a:cubicBezTo>
                <a:lnTo>
                  <a:pt x="10059813" y="4834356"/>
                </a:lnTo>
                <a:cubicBezTo>
                  <a:pt x="10059813" y="4977322"/>
                  <a:pt x="10162435" y="5079946"/>
                  <a:pt x="10305401" y="5079946"/>
                </a:cubicBezTo>
                <a:lnTo>
                  <a:pt x="10305401" y="5080215"/>
                </a:lnTo>
                <a:lnTo>
                  <a:pt x="10392049" y="5080215"/>
                </a:lnTo>
                <a:lnTo>
                  <a:pt x="10392049" y="5200707"/>
                </a:lnTo>
                <a:cubicBezTo>
                  <a:pt x="10392049" y="5293311"/>
                  <a:pt x="10462449" y="5361817"/>
                  <a:pt x="10557219" y="5361817"/>
                </a:cubicBezTo>
                <a:lnTo>
                  <a:pt x="10820949" y="5361817"/>
                </a:lnTo>
                <a:cubicBezTo>
                  <a:pt x="10915719" y="5361817"/>
                  <a:pt x="10986119" y="5293311"/>
                  <a:pt x="10986119" y="5200707"/>
                </a:cubicBezTo>
                <a:lnTo>
                  <a:pt x="10986119" y="5079946"/>
                </a:lnTo>
                <a:lnTo>
                  <a:pt x="10392049" y="5079946"/>
                </a:lnTo>
                <a:lnTo>
                  <a:pt x="10392049" y="3952454"/>
                </a:lnTo>
                <a:close/>
                <a:moveTo>
                  <a:pt x="8355851" y="3952454"/>
                </a:moveTo>
                <a:cubicBezTo>
                  <a:pt x="8212885" y="3952454"/>
                  <a:pt x="8110262" y="4055077"/>
                  <a:pt x="8110262" y="4198043"/>
                </a:cubicBezTo>
                <a:lnTo>
                  <a:pt x="8110262" y="4834356"/>
                </a:lnTo>
                <a:cubicBezTo>
                  <a:pt x="8110262" y="4977322"/>
                  <a:pt x="8212885" y="5079946"/>
                  <a:pt x="8355851" y="5079946"/>
                </a:cubicBezTo>
                <a:lnTo>
                  <a:pt x="8355851" y="5080215"/>
                </a:lnTo>
                <a:lnTo>
                  <a:pt x="8442499" y="5080215"/>
                </a:lnTo>
                <a:lnTo>
                  <a:pt x="8442499" y="5200707"/>
                </a:lnTo>
                <a:cubicBezTo>
                  <a:pt x="8442499" y="5293311"/>
                  <a:pt x="8512899" y="5361817"/>
                  <a:pt x="8607669" y="5361817"/>
                </a:cubicBezTo>
                <a:lnTo>
                  <a:pt x="8871399" y="5361817"/>
                </a:lnTo>
                <a:cubicBezTo>
                  <a:pt x="8966169" y="5361817"/>
                  <a:pt x="9036569" y="5293311"/>
                  <a:pt x="9036569" y="5200707"/>
                </a:cubicBezTo>
                <a:lnTo>
                  <a:pt x="9036569" y="5079946"/>
                </a:lnTo>
                <a:lnTo>
                  <a:pt x="8442499" y="5079946"/>
                </a:lnTo>
                <a:lnTo>
                  <a:pt x="8442499" y="3952454"/>
                </a:lnTo>
                <a:close/>
                <a:moveTo>
                  <a:pt x="6406302" y="3952454"/>
                </a:moveTo>
                <a:cubicBezTo>
                  <a:pt x="6263335" y="3952454"/>
                  <a:pt x="6160713" y="4055077"/>
                  <a:pt x="6160713" y="4198043"/>
                </a:cubicBezTo>
                <a:lnTo>
                  <a:pt x="6160713" y="4834356"/>
                </a:lnTo>
                <a:cubicBezTo>
                  <a:pt x="6160713" y="4977322"/>
                  <a:pt x="6263335" y="5079946"/>
                  <a:pt x="6406302" y="5079946"/>
                </a:cubicBezTo>
                <a:lnTo>
                  <a:pt x="6406302" y="5080215"/>
                </a:lnTo>
                <a:lnTo>
                  <a:pt x="6492948" y="5080215"/>
                </a:lnTo>
                <a:lnTo>
                  <a:pt x="6492948" y="5200707"/>
                </a:lnTo>
                <a:cubicBezTo>
                  <a:pt x="6492948" y="5293311"/>
                  <a:pt x="6563349" y="5361817"/>
                  <a:pt x="6658118" y="5361817"/>
                </a:cubicBezTo>
                <a:lnTo>
                  <a:pt x="6921849" y="5361817"/>
                </a:lnTo>
                <a:cubicBezTo>
                  <a:pt x="7016619" y="5361817"/>
                  <a:pt x="7087020" y="5293311"/>
                  <a:pt x="7087020" y="5200707"/>
                </a:cubicBezTo>
                <a:lnTo>
                  <a:pt x="7087020" y="5079946"/>
                </a:lnTo>
                <a:lnTo>
                  <a:pt x="6492948" y="5079946"/>
                </a:lnTo>
                <a:lnTo>
                  <a:pt x="6492948" y="3952454"/>
                </a:lnTo>
                <a:close/>
                <a:moveTo>
                  <a:pt x="9962876" y="2542552"/>
                </a:moveTo>
                <a:cubicBezTo>
                  <a:pt x="9868106" y="2542552"/>
                  <a:pt x="9797706" y="2611058"/>
                  <a:pt x="9797706" y="2703660"/>
                </a:cubicBezTo>
                <a:lnTo>
                  <a:pt x="9797706" y="2824425"/>
                </a:lnTo>
                <a:lnTo>
                  <a:pt x="10391777" y="2824425"/>
                </a:lnTo>
                <a:lnTo>
                  <a:pt x="10391777" y="3951912"/>
                </a:lnTo>
                <a:lnTo>
                  <a:pt x="10478423" y="3951912"/>
                </a:lnTo>
                <a:cubicBezTo>
                  <a:pt x="10621390" y="3951912"/>
                  <a:pt x="10724011" y="3849291"/>
                  <a:pt x="10724011" y="3706326"/>
                </a:cubicBezTo>
                <a:lnTo>
                  <a:pt x="10724011" y="3070013"/>
                </a:lnTo>
                <a:cubicBezTo>
                  <a:pt x="10724011" y="2927047"/>
                  <a:pt x="10621390" y="2824425"/>
                  <a:pt x="10478423" y="2824425"/>
                </a:cubicBezTo>
                <a:lnTo>
                  <a:pt x="10478423" y="2824155"/>
                </a:lnTo>
                <a:lnTo>
                  <a:pt x="10391777" y="2824155"/>
                </a:lnTo>
                <a:lnTo>
                  <a:pt x="10391777" y="2703660"/>
                </a:lnTo>
                <a:cubicBezTo>
                  <a:pt x="10391777" y="2611058"/>
                  <a:pt x="10321377" y="2542552"/>
                  <a:pt x="10226607" y="2542552"/>
                </a:cubicBezTo>
                <a:close/>
                <a:moveTo>
                  <a:pt x="8013327" y="2542552"/>
                </a:moveTo>
                <a:cubicBezTo>
                  <a:pt x="7918556" y="2542552"/>
                  <a:pt x="7848156" y="2611058"/>
                  <a:pt x="7848156" y="2703660"/>
                </a:cubicBezTo>
                <a:lnTo>
                  <a:pt x="7848156" y="2824425"/>
                </a:lnTo>
                <a:lnTo>
                  <a:pt x="8442227" y="2824425"/>
                </a:lnTo>
                <a:lnTo>
                  <a:pt x="8442227" y="3951912"/>
                </a:lnTo>
                <a:lnTo>
                  <a:pt x="8528873" y="3951912"/>
                </a:lnTo>
                <a:cubicBezTo>
                  <a:pt x="8671841" y="3951912"/>
                  <a:pt x="8774464" y="3849291"/>
                  <a:pt x="8774464" y="3706326"/>
                </a:cubicBezTo>
                <a:lnTo>
                  <a:pt x="8774464" y="3070013"/>
                </a:lnTo>
                <a:cubicBezTo>
                  <a:pt x="8774464" y="2927047"/>
                  <a:pt x="8671841" y="2824425"/>
                  <a:pt x="8528873" y="2824425"/>
                </a:cubicBezTo>
                <a:lnTo>
                  <a:pt x="8528873" y="2824155"/>
                </a:lnTo>
                <a:lnTo>
                  <a:pt x="8442227" y="2824155"/>
                </a:lnTo>
                <a:lnTo>
                  <a:pt x="8442227" y="2703660"/>
                </a:lnTo>
                <a:cubicBezTo>
                  <a:pt x="8442227" y="2611058"/>
                  <a:pt x="8371827" y="2542552"/>
                  <a:pt x="8277056" y="2542552"/>
                </a:cubicBezTo>
                <a:close/>
                <a:moveTo>
                  <a:pt x="9116987" y="1696936"/>
                </a:moveTo>
                <a:cubicBezTo>
                  <a:pt x="8974022" y="1696936"/>
                  <a:pt x="8871399" y="1799559"/>
                  <a:pt x="8871399" y="1942523"/>
                </a:cubicBezTo>
                <a:lnTo>
                  <a:pt x="8871399" y="2578836"/>
                </a:lnTo>
                <a:cubicBezTo>
                  <a:pt x="8871399" y="2721803"/>
                  <a:pt x="8974022" y="2824426"/>
                  <a:pt x="9116987" y="2824426"/>
                </a:cubicBezTo>
                <a:lnTo>
                  <a:pt x="9116987" y="2824695"/>
                </a:lnTo>
                <a:lnTo>
                  <a:pt x="9203635" y="2824695"/>
                </a:lnTo>
                <a:lnTo>
                  <a:pt x="9203635" y="2945189"/>
                </a:lnTo>
                <a:cubicBezTo>
                  <a:pt x="9203635" y="3037791"/>
                  <a:pt x="9274035" y="3106297"/>
                  <a:pt x="9368805" y="3106297"/>
                </a:cubicBezTo>
                <a:lnTo>
                  <a:pt x="9632536" y="3106297"/>
                </a:lnTo>
                <a:cubicBezTo>
                  <a:pt x="9727305" y="3106297"/>
                  <a:pt x="9797706" y="3037791"/>
                  <a:pt x="9797706" y="2945189"/>
                </a:cubicBezTo>
                <a:lnTo>
                  <a:pt x="9797706" y="2824426"/>
                </a:lnTo>
                <a:lnTo>
                  <a:pt x="9203635" y="2824426"/>
                </a:lnTo>
                <a:lnTo>
                  <a:pt x="9203635" y="1696936"/>
                </a:lnTo>
                <a:close/>
                <a:moveTo>
                  <a:pt x="7167439" y="1696936"/>
                </a:moveTo>
                <a:cubicBezTo>
                  <a:pt x="7024472" y="1696936"/>
                  <a:pt x="6921849" y="1799559"/>
                  <a:pt x="6921849" y="1942523"/>
                </a:cubicBezTo>
                <a:lnTo>
                  <a:pt x="6921849" y="2578836"/>
                </a:lnTo>
                <a:cubicBezTo>
                  <a:pt x="6921849" y="2721803"/>
                  <a:pt x="7024472" y="2824426"/>
                  <a:pt x="7167439" y="2824426"/>
                </a:cubicBezTo>
                <a:lnTo>
                  <a:pt x="7167439" y="2824695"/>
                </a:lnTo>
                <a:lnTo>
                  <a:pt x="7254085" y="2824695"/>
                </a:lnTo>
                <a:lnTo>
                  <a:pt x="7254085" y="2945189"/>
                </a:lnTo>
                <a:cubicBezTo>
                  <a:pt x="7254085" y="3037791"/>
                  <a:pt x="7324485" y="3106297"/>
                  <a:pt x="7419255" y="3106297"/>
                </a:cubicBezTo>
                <a:lnTo>
                  <a:pt x="7682986" y="3106297"/>
                </a:lnTo>
                <a:cubicBezTo>
                  <a:pt x="7777755" y="3106297"/>
                  <a:pt x="7848157" y="3037791"/>
                  <a:pt x="7848157" y="2945189"/>
                </a:cubicBezTo>
                <a:lnTo>
                  <a:pt x="7848157" y="2824426"/>
                </a:lnTo>
                <a:lnTo>
                  <a:pt x="7254085" y="2824426"/>
                </a:lnTo>
                <a:lnTo>
                  <a:pt x="7254085" y="1696936"/>
                </a:lnTo>
                <a:close/>
                <a:moveTo>
                  <a:pt x="11149935" y="519200"/>
                </a:moveTo>
                <a:lnTo>
                  <a:pt x="11154548" y="564960"/>
                </a:lnTo>
                <a:lnTo>
                  <a:pt x="11154548" y="568634"/>
                </a:lnTo>
                <a:lnTo>
                  <a:pt x="11149935" y="568634"/>
                </a:lnTo>
                <a:close/>
                <a:moveTo>
                  <a:pt x="6821935" y="286763"/>
                </a:moveTo>
                <a:cubicBezTo>
                  <a:pt x="6727164" y="286763"/>
                  <a:pt x="6656764" y="355268"/>
                  <a:pt x="6656764" y="447871"/>
                </a:cubicBezTo>
                <a:lnTo>
                  <a:pt x="6656764" y="568634"/>
                </a:lnTo>
                <a:lnTo>
                  <a:pt x="7250836" y="568634"/>
                </a:lnTo>
                <a:lnTo>
                  <a:pt x="7250836" y="1696124"/>
                </a:lnTo>
                <a:lnTo>
                  <a:pt x="7337481" y="1696124"/>
                </a:lnTo>
                <a:cubicBezTo>
                  <a:pt x="7480449" y="1696124"/>
                  <a:pt x="7583072" y="1593501"/>
                  <a:pt x="7583072" y="1450536"/>
                </a:cubicBezTo>
                <a:lnTo>
                  <a:pt x="7583072" y="814224"/>
                </a:lnTo>
                <a:cubicBezTo>
                  <a:pt x="7583072" y="671258"/>
                  <a:pt x="7480449" y="568634"/>
                  <a:pt x="7337481" y="568634"/>
                </a:cubicBezTo>
                <a:lnTo>
                  <a:pt x="7250836" y="568634"/>
                </a:lnTo>
                <a:lnTo>
                  <a:pt x="7250836" y="447871"/>
                </a:lnTo>
                <a:cubicBezTo>
                  <a:pt x="7250836" y="355268"/>
                  <a:pt x="7180435" y="286763"/>
                  <a:pt x="7085664" y="286763"/>
                </a:cubicBezTo>
                <a:close/>
                <a:moveTo>
                  <a:pt x="564960" y="0"/>
                </a:moveTo>
                <a:lnTo>
                  <a:pt x="5730458" y="0"/>
                </a:lnTo>
                <a:lnTo>
                  <a:pt x="5730458" y="323046"/>
                </a:lnTo>
                <a:cubicBezTo>
                  <a:pt x="5730458" y="466014"/>
                  <a:pt x="5833081" y="568635"/>
                  <a:pt x="5976048" y="568635"/>
                </a:cubicBezTo>
                <a:lnTo>
                  <a:pt x="6062694" y="568635"/>
                </a:lnTo>
                <a:lnTo>
                  <a:pt x="6062694" y="689400"/>
                </a:lnTo>
                <a:cubicBezTo>
                  <a:pt x="6062694" y="782002"/>
                  <a:pt x="6133095" y="850506"/>
                  <a:pt x="6227864" y="850506"/>
                </a:cubicBezTo>
                <a:lnTo>
                  <a:pt x="6491595" y="850506"/>
                </a:lnTo>
                <a:cubicBezTo>
                  <a:pt x="6586365" y="850506"/>
                  <a:pt x="6656766" y="782002"/>
                  <a:pt x="6656766" y="689400"/>
                </a:cubicBezTo>
                <a:lnTo>
                  <a:pt x="6656766" y="568635"/>
                </a:lnTo>
                <a:lnTo>
                  <a:pt x="6062694" y="568635"/>
                </a:lnTo>
                <a:lnTo>
                  <a:pt x="6062694" y="0"/>
                </a:lnTo>
                <a:lnTo>
                  <a:pt x="7680007" y="0"/>
                </a:lnTo>
                <a:lnTo>
                  <a:pt x="7680007" y="323046"/>
                </a:lnTo>
                <a:cubicBezTo>
                  <a:pt x="7680007" y="466014"/>
                  <a:pt x="7782630" y="568634"/>
                  <a:pt x="7925596" y="568634"/>
                </a:cubicBezTo>
                <a:lnTo>
                  <a:pt x="8012243" y="568634"/>
                </a:lnTo>
                <a:lnTo>
                  <a:pt x="8012243" y="689398"/>
                </a:lnTo>
                <a:cubicBezTo>
                  <a:pt x="8012243" y="782002"/>
                  <a:pt x="8082643" y="850506"/>
                  <a:pt x="8177413" y="850506"/>
                </a:cubicBezTo>
                <a:lnTo>
                  <a:pt x="8441144" y="850506"/>
                </a:lnTo>
                <a:cubicBezTo>
                  <a:pt x="8535914" y="850506"/>
                  <a:pt x="8606315" y="782002"/>
                  <a:pt x="8606315" y="689398"/>
                </a:cubicBezTo>
                <a:lnTo>
                  <a:pt x="8606315" y="568634"/>
                </a:lnTo>
                <a:lnTo>
                  <a:pt x="9200385" y="568634"/>
                </a:lnTo>
                <a:lnTo>
                  <a:pt x="9200385" y="1696124"/>
                </a:lnTo>
                <a:lnTo>
                  <a:pt x="9287032" y="1696124"/>
                </a:lnTo>
                <a:cubicBezTo>
                  <a:pt x="9429998" y="1696124"/>
                  <a:pt x="9532621" y="1593501"/>
                  <a:pt x="9532621" y="1450535"/>
                </a:cubicBezTo>
                <a:lnTo>
                  <a:pt x="9532621" y="814224"/>
                </a:lnTo>
                <a:cubicBezTo>
                  <a:pt x="9532621" y="671257"/>
                  <a:pt x="9429998" y="568634"/>
                  <a:pt x="9287032" y="568634"/>
                </a:cubicBezTo>
                <a:lnTo>
                  <a:pt x="9200385" y="568634"/>
                </a:lnTo>
                <a:lnTo>
                  <a:pt x="9200385" y="447871"/>
                </a:lnTo>
                <a:cubicBezTo>
                  <a:pt x="9200385" y="355268"/>
                  <a:pt x="9129984" y="286762"/>
                  <a:pt x="9035215" y="286762"/>
                </a:cubicBezTo>
                <a:lnTo>
                  <a:pt x="8771485" y="286762"/>
                </a:lnTo>
                <a:cubicBezTo>
                  <a:pt x="8676714" y="286762"/>
                  <a:pt x="8606314" y="355268"/>
                  <a:pt x="8606314" y="447871"/>
                </a:cubicBezTo>
                <a:lnTo>
                  <a:pt x="8606314" y="568634"/>
                </a:lnTo>
                <a:lnTo>
                  <a:pt x="8012243" y="568634"/>
                </a:lnTo>
                <a:lnTo>
                  <a:pt x="8012243" y="0"/>
                </a:lnTo>
                <a:lnTo>
                  <a:pt x="9629556" y="0"/>
                </a:lnTo>
                <a:lnTo>
                  <a:pt x="9629556" y="323046"/>
                </a:lnTo>
                <a:cubicBezTo>
                  <a:pt x="9629556" y="466013"/>
                  <a:pt x="9732179" y="568634"/>
                  <a:pt x="9875144" y="568634"/>
                </a:cubicBezTo>
                <a:lnTo>
                  <a:pt x="9961793" y="568634"/>
                </a:lnTo>
                <a:lnTo>
                  <a:pt x="9961793" y="689398"/>
                </a:lnTo>
                <a:cubicBezTo>
                  <a:pt x="9961793" y="782002"/>
                  <a:pt x="10032193" y="850506"/>
                  <a:pt x="10126963" y="850506"/>
                </a:cubicBezTo>
                <a:lnTo>
                  <a:pt x="10390693" y="850506"/>
                </a:lnTo>
                <a:cubicBezTo>
                  <a:pt x="10485463" y="850506"/>
                  <a:pt x="10555863" y="782002"/>
                  <a:pt x="10555863" y="689398"/>
                </a:cubicBezTo>
                <a:lnTo>
                  <a:pt x="10555863" y="568634"/>
                </a:lnTo>
                <a:lnTo>
                  <a:pt x="9961793" y="568634"/>
                </a:lnTo>
                <a:lnTo>
                  <a:pt x="9961793" y="0"/>
                </a:lnTo>
                <a:lnTo>
                  <a:pt x="10589588" y="0"/>
                </a:lnTo>
                <a:cubicBezTo>
                  <a:pt x="10784600" y="0"/>
                  <a:pt x="10956534" y="98805"/>
                  <a:pt x="11058062" y="249086"/>
                </a:cubicBezTo>
                <a:lnTo>
                  <a:pt x="11105396" y="336292"/>
                </a:lnTo>
                <a:lnTo>
                  <a:pt x="11102889" y="332590"/>
                </a:lnTo>
                <a:cubicBezTo>
                  <a:pt x="11073442" y="303888"/>
                  <a:pt x="11032150" y="286762"/>
                  <a:pt x="10984765" y="286762"/>
                </a:cubicBezTo>
                <a:lnTo>
                  <a:pt x="10721035" y="286762"/>
                </a:lnTo>
                <a:cubicBezTo>
                  <a:pt x="10626265" y="286762"/>
                  <a:pt x="10555865" y="355267"/>
                  <a:pt x="10555865" y="447871"/>
                </a:cubicBezTo>
                <a:lnTo>
                  <a:pt x="10555865" y="568634"/>
                </a:lnTo>
                <a:lnTo>
                  <a:pt x="11149935" y="568634"/>
                </a:lnTo>
                <a:lnTo>
                  <a:pt x="11149935" y="1696124"/>
                </a:lnTo>
                <a:lnTo>
                  <a:pt x="11154548" y="1696124"/>
                </a:lnTo>
                <a:lnTo>
                  <a:pt x="11154548" y="2824426"/>
                </a:lnTo>
                <a:lnTo>
                  <a:pt x="11153185" y="2824426"/>
                </a:lnTo>
                <a:lnTo>
                  <a:pt x="11153185" y="1696936"/>
                </a:lnTo>
                <a:lnTo>
                  <a:pt x="11066536" y="1696936"/>
                </a:lnTo>
                <a:cubicBezTo>
                  <a:pt x="10923571" y="1696936"/>
                  <a:pt x="10820948" y="1799559"/>
                  <a:pt x="10820948" y="1942523"/>
                </a:cubicBezTo>
                <a:lnTo>
                  <a:pt x="10820948" y="2578836"/>
                </a:lnTo>
                <a:cubicBezTo>
                  <a:pt x="10820948" y="2721803"/>
                  <a:pt x="10923571" y="2824426"/>
                  <a:pt x="11066536" y="2824426"/>
                </a:cubicBezTo>
                <a:lnTo>
                  <a:pt x="11066536" y="2824695"/>
                </a:lnTo>
                <a:lnTo>
                  <a:pt x="11153185" y="2824695"/>
                </a:lnTo>
                <a:lnTo>
                  <a:pt x="11153185" y="2945189"/>
                </a:lnTo>
                <a:lnTo>
                  <a:pt x="11154548" y="2952204"/>
                </a:lnTo>
                <a:lnTo>
                  <a:pt x="11154548" y="4798072"/>
                </a:lnTo>
                <a:lnTo>
                  <a:pt x="11151288" y="4798072"/>
                </a:lnTo>
                <a:cubicBezTo>
                  <a:pt x="11056519" y="4798072"/>
                  <a:pt x="10986118" y="4866578"/>
                  <a:pt x="10986118" y="4959181"/>
                </a:cubicBezTo>
                <a:lnTo>
                  <a:pt x="10986118" y="5079944"/>
                </a:lnTo>
                <a:lnTo>
                  <a:pt x="11154548" y="5079944"/>
                </a:lnTo>
                <a:lnTo>
                  <a:pt x="11154548" y="5652960"/>
                </a:lnTo>
                <a:cubicBezTo>
                  <a:pt x="11154548" y="5964979"/>
                  <a:pt x="10901607" y="6217920"/>
                  <a:pt x="10589588" y="6217920"/>
                </a:cubicBezTo>
                <a:lnTo>
                  <a:pt x="9633889" y="6217920"/>
                </a:lnTo>
                <a:lnTo>
                  <a:pt x="9633889" y="6207975"/>
                </a:lnTo>
                <a:lnTo>
                  <a:pt x="9547241" y="6207975"/>
                </a:lnTo>
                <a:cubicBezTo>
                  <a:pt x="9529370" y="6207975"/>
                  <a:pt x="9512130" y="6209579"/>
                  <a:pt x="9495642" y="6212664"/>
                </a:cubicBezTo>
                <a:lnTo>
                  <a:pt x="9477416" y="6217920"/>
                </a:lnTo>
                <a:lnTo>
                  <a:pt x="7684340" y="6217920"/>
                </a:lnTo>
                <a:lnTo>
                  <a:pt x="7684340" y="6207975"/>
                </a:lnTo>
                <a:lnTo>
                  <a:pt x="7597693" y="6207975"/>
                </a:lnTo>
                <a:cubicBezTo>
                  <a:pt x="7579822" y="6207975"/>
                  <a:pt x="7562582" y="6209579"/>
                  <a:pt x="7546094" y="6212664"/>
                </a:cubicBezTo>
                <a:lnTo>
                  <a:pt x="7527868" y="6217920"/>
                </a:lnTo>
                <a:lnTo>
                  <a:pt x="564960" y="6217920"/>
                </a:lnTo>
                <a:cubicBezTo>
                  <a:pt x="252941" y="6217920"/>
                  <a:pt x="0" y="5964979"/>
                  <a:pt x="0" y="5652960"/>
                </a:cubicBezTo>
                <a:lnTo>
                  <a:pt x="0" y="564960"/>
                </a:lnTo>
                <a:cubicBezTo>
                  <a:pt x="0" y="252941"/>
                  <a:pt x="252941" y="0"/>
                  <a:pt x="564960" y="0"/>
                </a:cubicBezTo>
                <a:close/>
              </a:path>
            </a:pathLst>
          </a:custGeom>
          <a:gradFill flip="none" rotWithShape="1">
            <a:gsLst>
              <a:gs pos="3000">
                <a:schemeClr val="bg1"/>
              </a:gs>
              <a:gs pos="100000">
                <a:schemeClr val="bg1"/>
              </a:gs>
              <a:gs pos="65000">
                <a:schemeClr val="bg2"/>
              </a:gs>
            </a:gsLst>
            <a:lin ang="18900000" scaled="1"/>
            <a:tileRect/>
          </a:gradFill>
          <a:ln>
            <a:noFill/>
          </a:ln>
          <a:effectLst>
            <a:outerShdw blurRad="431800" dist="368300" dir="8220000" algn="tr" rotWithShape="0">
              <a:schemeClr val="tx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348682E-EE8C-ED59-ED69-FBC1D98019F0}"/>
              </a:ext>
            </a:extLst>
          </p:cNvPr>
          <p:cNvSpPr/>
          <p:nvPr userDrawn="1"/>
        </p:nvSpPr>
        <p:spPr>
          <a:xfrm>
            <a:off x="566635" y="368300"/>
            <a:ext cx="10981398" cy="6121400"/>
          </a:xfrm>
          <a:prstGeom prst="roundRect">
            <a:avLst>
              <a:gd name="adj" fmla="val 9086"/>
            </a:avLst>
          </a:prstGeom>
          <a:noFill/>
          <a:ln w="12700">
            <a:gradFill flip="none"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4149A9-936E-CF75-617B-841CA28464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0" y="1404448"/>
            <a:ext cx="4457700" cy="11443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Título</a:t>
            </a:r>
            <a:r>
              <a:rPr lang="en-US"/>
              <a:t> </a:t>
            </a:r>
            <a:br>
              <a:rPr lang="en-US"/>
            </a:br>
            <a:r>
              <a:rPr lang="en-US"/>
              <a:t>do Slide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6C2F3B4E-0200-6F0B-BEE4-8921067D44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3999" y="2849563"/>
            <a:ext cx="4457701" cy="25066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noProof="0"/>
              <a:t>Conteúdo em texto corrido ou lista para esta área.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048195-DF3F-FA50-2E43-356FA6C5090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fld id="{8B7496A1-EE12-4EB4-8FD2-AF3758B5ADDE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4DDA56-EDB1-0468-E4D4-347BA895B4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9AF26B-A79C-42ED-AAF3-14B35FB367C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fld id="{27493172-120F-4643-9290-A15216323884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2D6DF8-8F84-D028-D6B8-5920BF328BC6}"/>
              </a:ext>
            </a:extLst>
          </p:cNvPr>
          <p:cNvGrpSpPr/>
          <p:nvPr userDrawn="1"/>
        </p:nvGrpSpPr>
        <p:grpSpPr>
          <a:xfrm>
            <a:off x="334963" y="6619765"/>
            <a:ext cx="650656" cy="115395"/>
            <a:chOff x="2253032" y="2641711"/>
            <a:chExt cx="8878256" cy="1574576"/>
          </a:xfrm>
          <a:solidFill>
            <a:schemeClr val="bg1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E4A719D-F1C0-DA25-9F88-05664A9853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53032" y="2641711"/>
              <a:ext cx="4679983" cy="1574574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1B1F9E4-DFF7-D8FE-3836-D3FC211F1E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241164" y="2641713"/>
              <a:ext cx="3890124" cy="1574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7811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pecial Preto e Branco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CA5C6AA-0F9F-F289-C721-B1663CA34C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alpha val="15000"/>
                </a:schemeClr>
              </a:gs>
              <a:gs pos="100000">
                <a:schemeClr val="tx1">
                  <a:lumMod val="95000"/>
                  <a:lumOff val="5000"/>
                  <a:alpha val="15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70FF98-34C8-5B2E-BFC3-31F5005C4E76}"/>
              </a:ext>
            </a:extLst>
          </p:cNvPr>
          <p:cNvGrpSpPr/>
          <p:nvPr userDrawn="1"/>
        </p:nvGrpSpPr>
        <p:grpSpPr>
          <a:xfrm>
            <a:off x="418634" y="483834"/>
            <a:ext cx="4121402" cy="5890331"/>
            <a:chOff x="289093" y="247650"/>
            <a:chExt cx="4369075" cy="624430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2862242-22EF-0E0F-7241-1EB57E78FD3E}"/>
                </a:ext>
              </a:extLst>
            </p:cNvPr>
            <p:cNvGrpSpPr/>
            <p:nvPr userDrawn="1"/>
          </p:nvGrpSpPr>
          <p:grpSpPr>
            <a:xfrm>
              <a:off x="289093" y="366044"/>
              <a:ext cx="4083938" cy="6125912"/>
              <a:chOff x="390525" y="-2678908"/>
              <a:chExt cx="5705473" cy="8558213"/>
            </a:xfrm>
            <a:solidFill>
              <a:schemeClr val="bg2">
                <a:alpha val="20000"/>
              </a:schemeClr>
            </a:solidFill>
          </p:grpSpPr>
          <p:sp>
            <p:nvSpPr>
              <p:cNvPr id="10" name="Rectangle: Top Corners Rounded 9">
                <a:extLst>
                  <a:ext uri="{FF2B5EF4-FFF2-40B4-BE49-F238E27FC236}">
                    <a16:creationId xmlns:a16="http://schemas.microsoft.com/office/drawing/2014/main" id="{2DD09F31-62E8-B59F-1505-AC1B91DE4BC3}"/>
                  </a:ext>
                </a:extLst>
              </p:cNvPr>
              <p:cNvSpPr/>
              <p:nvPr userDrawn="1"/>
            </p:nvSpPr>
            <p:spPr>
              <a:xfrm rot="16200000">
                <a:off x="-1995090" y="-293293"/>
                <a:ext cx="6857206" cy="208597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: Top Corners Rounded 10">
                <a:extLst>
                  <a:ext uri="{FF2B5EF4-FFF2-40B4-BE49-F238E27FC236}">
                    <a16:creationId xmlns:a16="http://schemas.microsoft.com/office/drawing/2014/main" id="{0254AEC3-62AB-385D-74A3-BF65462E27E7}"/>
                  </a:ext>
                </a:extLst>
              </p:cNvPr>
              <p:cNvSpPr/>
              <p:nvPr userDrawn="1"/>
            </p:nvSpPr>
            <p:spPr>
              <a:xfrm rot="10800000">
                <a:off x="2476499" y="4178296"/>
                <a:ext cx="3619499" cy="170100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7C0254-983D-89C9-0F08-BD0B7EE7E564}"/>
                </a:ext>
              </a:extLst>
            </p:cNvPr>
            <p:cNvGrpSpPr/>
            <p:nvPr userDrawn="1"/>
          </p:nvGrpSpPr>
          <p:grpSpPr>
            <a:xfrm>
              <a:off x="685792" y="247650"/>
              <a:ext cx="3972376" cy="5958570"/>
              <a:chOff x="390525" y="-2678908"/>
              <a:chExt cx="5705473" cy="8558213"/>
            </a:xfrm>
            <a:noFill/>
          </p:grpSpPr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id="{408AEA8C-8CFD-26F6-8BE7-39AF6E0C73C4}"/>
                  </a:ext>
                </a:extLst>
              </p:cNvPr>
              <p:cNvSpPr/>
              <p:nvPr userDrawn="1"/>
            </p:nvSpPr>
            <p:spPr>
              <a:xfrm rot="16200000">
                <a:off x="-1995090" y="-293293"/>
                <a:ext cx="6857206" cy="208597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Top Corners Rounded 13">
                <a:extLst>
                  <a:ext uri="{FF2B5EF4-FFF2-40B4-BE49-F238E27FC236}">
                    <a16:creationId xmlns:a16="http://schemas.microsoft.com/office/drawing/2014/main" id="{7AEFCADE-1B9B-1932-BD27-35EF77608D0A}"/>
                  </a:ext>
                </a:extLst>
              </p:cNvPr>
              <p:cNvSpPr/>
              <p:nvPr userDrawn="1"/>
            </p:nvSpPr>
            <p:spPr>
              <a:xfrm rot="10800000">
                <a:off x="2476499" y="4178296"/>
                <a:ext cx="3619499" cy="170100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04468A4-C306-11F6-C31D-2F00ED906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37066" y="1485675"/>
            <a:ext cx="4457701" cy="55399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Título</a:t>
            </a:r>
            <a:r>
              <a:rPr lang="en-US"/>
              <a:t> do Slide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6021D4-7193-EE02-FFA6-CAD8F92CB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96A1-EE12-4EB4-8FD2-AF3758B5ADDE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C17B3-8B18-330B-99C5-971F91F4B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78C5EE-DA36-ABAC-433F-AC310C5F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DFC55742-DCEB-CD8D-492F-082621800F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37066" y="2202550"/>
            <a:ext cx="4457701" cy="250666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pt-BR" noProof="0"/>
              <a:t>Conteúdo em texto corrido ou lista para esta área.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2F78F79-1762-5B3E-405C-AC5C0B9033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224636" y="-259150"/>
            <a:ext cx="4934107" cy="589033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1F8716F-1089-4BC7-33FB-33E963BFCF90}"/>
              </a:ext>
            </a:extLst>
          </p:cNvPr>
          <p:cNvGrpSpPr/>
          <p:nvPr userDrawn="1"/>
        </p:nvGrpSpPr>
        <p:grpSpPr>
          <a:xfrm>
            <a:off x="334963" y="6619765"/>
            <a:ext cx="650656" cy="115395"/>
            <a:chOff x="2253032" y="2641711"/>
            <a:chExt cx="8878256" cy="1574576"/>
          </a:xfrm>
          <a:solidFill>
            <a:schemeClr val="bg1"/>
          </a:solidFill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FB94B69-46F0-B133-BD69-2C1C2C35CB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53032" y="2641711"/>
              <a:ext cx="4679983" cy="157457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1E27497C-50EB-C776-12CF-76C8BE1854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41164" y="2641713"/>
              <a:ext cx="3890124" cy="1574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97048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pecial Branco e Preto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l="-1000" t="-125000" r="-1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CA5C6AA-0F9F-F289-C721-B1663CA34C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25000"/>
                </a:schemeClr>
              </a:gs>
              <a:gs pos="100000">
                <a:schemeClr val="bg2">
                  <a:alpha val="25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081628-030E-FC0C-7E59-7A12666421A1}"/>
              </a:ext>
            </a:extLst>
          </p:cNvPr>
          <p:cNvGrpSpPr/>
          <p:nvPr userDrawn="1"/>
        </p:nvGrpSpPr>
        <p:grpSpPr>
          <a:xfrm>
            <a:off x="418634" y="483834"/>
            <a:ext cx="4121402" cy="5890331"/>
            <a:chOff x="289093" y="247650"/>
            <a:chExt cx="4369075" cy="624430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D3A5966-AF29-FBA5-E044-25B19ADC29D9}"/>
                </a:ext>
              </a:extLst>
            </p:cNvPr>
            <p:cNvGrpSpPr/>
            <p:nvPr userDrawn="1"/>
          </p:nvGrpSpPr>
          <p:grpSpPr>
            <a:xfrm>
              <a:off x="289093" y="366044"/>
              <a:ext cx="4083938" cy="6125912"/>
              <a:chOff x="390525" y="-2678908"/>
              <a:chExt cx="5705473" cy="8558213"/>
            </a:xfrm>
            <a:solidFill>
              <a:schemeClr val="bg2">
                <a:alpha val="20000"/>
              </a:schemeClr>
            </a:solidFill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258B2F8D-2AC5-A37F-D455-7213F858D0E1}"/>
                  </a:ext>
                </a:extLst>
              </p:cNvPr>
              <p:cNvSpPr/>
              <p:nvPr userDrawn="1"/>
            </p:nvSpPr>
            <p:spPr>
              <a:xfrm rot="16200000">
                <a:off x="-1995090" y="-293293"/>
                <a:ext cx="6857206" cy="208597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>
                  <a:lumMod val="10000"/>
                  <a:alpha val="15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Top Corners Rounded 22">
                <a:extLst>
                  <a:ext uri="{FF2B5EF4-FFF2-40B4-BE49-F238E27FC236}">
                    <a16:creationId xmlns:a16="http://schemas.microsoft.com/office/drawing/2014/main" id="{DAACA531-CCF6-338B-5A26-5A0F518432F4}"/>
                  </a:ext>
                </a:extLst>
              </p:cNvPr>
              <p:cNvSpPr/>
              <p:nvPr userDrawn="1"/>
            </p:nvSpPr>
            <p:spPr>
              <a:xfrm rot="10800000">
                <a:off x="2476499" y="4178296"/>
                <a:ext cx="3619499" cy="170100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>
                  <a:lumMod val="10000"/>
                  <a:alpha val="15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7BDAFE2-C08A-4F5A-453C-4DA284C7E849}"/>
                </a:ext>
              </a:extLst>
            </p:cNvPr>
            <p:cNvGrpSpPr/>
            <p:nvPr userDrawn="1"/>
          </p:nvGrpSpPr>
          <p:grpSpPr>
            <a:xfrm>
              <a:off x="685792" y="247650"/>
              <a:ext cx="3972376" cy="5958570"/>
              <a:chOff x="390525" y="-2678908"/>
              <a:chExt cx="5705473" cy="8558213"/>
            </a:xfrm>
            <a:noFill/>
          </p:grpSpPr>
          <p:sp>
            <p:nvSpPr>
              <p:cNvPr id="20" name="Rectangle: Top Corners Rounded 19">
                <a:extLst>
                  <a:ext uri="{FF2B5EF4-FFF2-40B4-BE49-F238E27FC236}">
                    <a16:creationId xmlns:a16="http://schemas.microsoft.com/office/drawing/2014/main" id="{84B6661D-5A8D-6D60-0635-4B7622C9309D}"/>
                  </a:ext>
                </a:extLst>
              </p:cNvPr>
              <p:cNvSpPr/>
              <p:nvPr userDrawn="1"/>
            </p:nvSpPr>
            <p:spPr>
              <a:xfrm rot="16200000">
                <a:off x="-1995090" y="-293293"/>
                <a:ext cx="6857206" cy="208597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Top Corners Rounded 20">
                <a:extLst>
                  <a:ext uri="{FF2B5EF4-FFF2-40B4-BE49-F238E27FC236}">
                    <a16:creationId xmlns:a16="http://schemas.microsoft.com/office/drawing/2014/main" id="{B22199C0-9D91-7DF9-8830-99C022BB0E6D}"/>
                  </a:ext>
                </a:extLst>
              </p:cNvPr>
              <p:cNvSpPr/>
              <p:nvPr userDrawn="1"/>
            </p:nvSpPr>
            <p:spPr>
              <a:xfrm rot="10800000">
                <a:off x="2476499" y="4178296"/>
                <a:ext cx="3619499" cy="170100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04468A4-C306-11F6-C31D-2F00ED906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37066" y="1951243"/>
            <a:ext cx="4457701" cy="553998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Título</a:t>
            </a:r>
            <a:r>
              <a:rPr lang="en-US"/>
              <a:t> do Slide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6021D4-7193-EE02-FFA6-CAD8F92CB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96A1-EE12-4EB4-8FD2-AF3758B5ADDE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C17B3-8B18-330B-99C5-971F91F4B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78C5EE-DA36-ABAC-433F-AC310C5F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DFC55742-DCEB-CD8D-492F-082621800F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37066" y="2668118"/>
            <a:ext cx="4457701" cy="173699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pt-BR" noProof="0"/>
              <a:t>Conteúdo em texto corrido ou lista para esta área.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6D4206-FC66-2E89-D608-4D664F9A4631}"/>
              </a:ext>
            </a:extLst>
          </p:cNvPr>
          <p:cNvGrpSpPr/>
          <p:nvPr userDrawn="1"/>
        </p:nvGrpSpPr>
        <p:grpSpPr>
          <a:xfrm>
            <a:off x="9082444" y="-279399"/>
            <a:ext cx="6219110" cy="6469380"/>
            <a:chOff x="6345175" y="747553"/>
            <a:chExt cx="5300383" cy="5513681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9AE6B67-977C-A219-E5F6-A2212FA55EAC}"/>
                </a:ext>
              </a:extLst>
            </p:cNvPr>
            <p:cNvSpPr/>
            <p:nvPr/>
          </p:nvSpPr>
          <p:spPr>
            <a:xfrm>
              <a:off x="6345175" y="747553"/>
              <a:ext cx="566095" cy="861471"/>
            </a:xfrm>
            <a:custGeom>
              <a:avLst/>
              <a:gdLst>
                <a:gd name="connsiteX0" fmla="*/ 150087 w 566095"/>
                <a:gd name="connsiteY0" fmla="*/ 689210 h 861471"/>
                <a:gd name="connsiteX1" fmla="*/ 0 w 566095"/>
                <a:gd name="connsiteY1" fmla="*/ 539123 h 861471"/>
                <a:gd name="connsiteX2" fmla="*/ 0 w 566095"/>
                <a:gd name="connsiteY2" fmla="*/ 150087 h 861471"/>
                <a:gd name="connsiteX3" fmla="*/ 150087 w 566095"/>
                <a:gd name="connsiteY3" fmla="*/ 0 h 861471"/>
                <a:gd name="connsiteX4" fmla="*/ 203040 w 566095"/>
                <a:gd name="connsiteY4" fmla="*/ 0 h 861471"/>
                <a:gd name="connsiteX5" fmla="*/ 203040 w 566095"/>
                <a:gd name="connsiteY5" fmla="*/ 689210 h 861471"/>
                <a:gd name="connsiteX6" fmla="*/ 150087 w 566095"/>
                <a:gd name="connsiteY6" fmla="*/ 689210 h 861471"/>
                <a:gd name="connsiteX7" fmla="*/ 203040 w 566095"/>
                <a:gd name="connsiteY7" fmla="*/ 763013 h 861471"/>
                <a:gd name="connsiteX8" fmla="*/ 203040 w 566095"/>
                <a:gd name="connsiteY8" fmla="*/ 689210 h 861471"/>
                <a:gd name="connsiteX9" fmla="*/ 566096 w 566095"/>
                <a:gd name="connsiteY9" fmla="*/ 689210 h 861471"/>
                <a:gd name="connsiteX10" fmla="*/ 566096 w 566095"/>
                <a:gd name="connsiteY10" fmla="*/ 763013 h 861471"/>
                <a:gd name="connsiteX11" fmla="*/ 465155 w 566095"/>
                <a:gd name="connsiteY11" fmla="*/ 861471 h 861471"/>
                <a:gd name="connsiteX12" fmla="*/ 303981 w 566095"/>
                <a:gd name="connsiteY12" fmla="*/ 861471 h 861471"/>
                <a:gd name="connsiteX13" fmla="*/ 203040 w 566095"/>
                <a:gd name="connsiteY13" fmla="*/ 763013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471">
                  <a:moveTo>
                    <a:pt x="150087" y="689210"/>
                  </a:move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3013"/>
                  </a:moveTo>
                  <a:lnTo>
                    <a:pt x="203040" y="689210"/>
                  </a:lnTo>
                  <a:lnTo>
                    <a:pt x="566096" y="689210"/>
                  </a:lnTo>
                  <a:lnTo>
                    <a:pt x="566096" y="763013"/>
                  </a:lnTo>
                  <a:cubicBezTo>
                    <a:pt x="566096" y="819606"/>
                    <a:pt x="523072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ED8CAC4-8BA4-7175-58B0-39949CF6EC6C}"/>
                </a:ext>
              </a:extLst>
            </p:cNvPr>
            <p:cNvSpPr/>
            <p:nvPr/>
          </p:nvSpPr>
          <p:spPr>
            <a:xfrm>
              <a:off x="6911270" y="1264502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9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261 h 861305"/>
                <a:gd name="connsiteX6" fmla="*/ 416008 w 566095"/>
                <a:gd name="connsiteY6" fmla="*/ 172261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9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261"/>
                  </a:lnTo>
                  <a:lnTo>
                    <a:pt x="416008" y="172261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6A67B52-CA75-EDA8-FBF6-073ED4B3AB25}"/>
                </a:ext>
              </a:extLst>
            </p:cNvPr>
            <p:cNvSpPr/>
            <p:nvPr/>
          </p:nvSpPr>
          <p:spPr>
            <a:xfrm>
              <a:off x="7073272" y="212630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5DD409D-5F04-5222-1E6E-B125C34A7DBC}"/>
                </a:ext>
              </a:extLst>
            </p:cNvPr>
            <p:cNvSpPr/>
            <p:nvPr/>
          </p:nvSpPr>
          <p:spPr>
            <a:xfrm>
              <a:off x="7639367" y="2643087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8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8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4FCBA70-F919-62C4-1531-160B2CEECEFC}"/>
                </a:ext>
              </a:extLst>
            </p:cNvPr>
            <p:cNvSpPr/>
            <p:nvPr/>
          </p:nvSpPr>
          <p:spPr>
            <a:xfrm>
              <a:off x="7536606" y="747553"/>
              <a:ext cx="566095" cy="861471"/>
            </a:xfrm>
            <a:custGeom>
              <a:avLst/>
              <a:gdLst>
                <a:gd name="connsiteX0" fmla="*/ 150087 w 566095"/>
                <a:gd name="connsiteY0" fmla="*/ 689210 h 861471"/>
                <a:gd name="connsiteX1" fmla="*/ 0 w 566095"/>
                <a:gd name="connsiteY1" fmla="*/ 539123 h 861471"/>
                <a:gd name="connsiteX2" fmla="*/ 0 w 566095"/>
                <a:gd name="connsiteY2" fmla="*/ 150087 h 861471"/>
                <a:gd name="connsiteX3" fmla="*/ 150087 w 566095"/>
                <a:gd name="connsiteY3" fmla="*/ 0 h 861471"/>
                <a:gd name="connsiteX4" fmla="*/ 203040 w 566095"/>
                <a:gd name="connsiteY4" fmla="*/ 0 h 861471"/>
                <a:gd name="connsiteX5" fmla="*/ 203040 w 566095"/>
                <a:gd name="connsiteY5" fmla="*/ 689210 h 861471"/>
                <a:gd name="connsiteX6" fmla="*/ 150087 w 566095"/>
                <a:gd name="connsiteY6" fmla="*/ 689210 h 861471"/>
                <a:gd name="connsiteX7" fmla="*/ 203040 w 566095"/>
                <a:gd name="connsiteY7" fmla="*/ 763013 h 861471"/>
                <a:gd name="connsiteX8" fmla="*/ 203040 w 566095"/>
                <a:gd name="connsiteY8" fmla="*/ 689210 h 861471"/>
                <a:gd name="connsiteX9" fmla="*/ 566096 w 566095"/>
                <a:gd name="connsiteY9" fmla="*/ 689210 h 861471"/>
                <a:gd name="connsiteX10" fmla="*/ 566096 w 566095"/>
                <a:gd name="connsiteY10" fmla="*/ 763013 h 861471"/>
                <a:gd name="connsiteX11" fmla="*/ 465155 w 566095"/>
                <a:gd name="connsiteY11" fmla="*/ 861471 h 861471"/>
                <a:gd name="connsiteX12" fmla="*/ 303981 w 566095"/>
                <a:gd name="connsiteY12" fmla="*/ 861471 h 861471"/>
                <a:gd name="connsiteX13" fmla="*/ 203040 w 566095"/>
                <a:gd name="connsiteY13" fmla="*/ 763013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471">
                  <a:moveTo>
                    <a:pt x="150087" y="689210"/>
                  </a:move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3013"/>
                  </a:moveTo>
                  <a:lnTo>
                    <a:pt x="203040" y="689210"/>
                  </a:lnTo>
                  <a:lnTo>
                    <a:pt x="566096" y="689210"/>
                  </a:lnTo>
                  <a:lnTo>
                    <a:pt x="566096" y="763013"/>
                  </a:lnTo>
                  <a:cubicBezTo>
                    <a:pt x="566096" y="819606"/>
                    <a:pt x="523072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881A1CB-739B-1095-209C-31FE990696EC}"/>
                </a:ext>
              </a:extLst>
            </p:cNvPr>
            <p:cNvSpPr/>
            <p:nvPr/>
          </p:nvSpPr>
          <p:spPr>
            <a:xfrm>
              <a:off x="8102702" y="1264502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9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261 h 861305"/>
                <a:gd name="connsiteX6" fmla="*/ 416008 w 566095"/>
                <a:gd name="connsiteY6" fmla="*/ 172261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9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261"/>
                  </a:lnTo>
                  <a:lnTo>
                    <a:pt x="416008" y="172261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C67F2EF-FDDA-6F91-7D41-C6C131B1E61B}"/>
                </a:ext>
              </a:extLst>
            </p:cNvPr>
            <p:cNvSpPr/>
            <p:nvPr/>
          </p:nvSpPr>
          <p:spPr>
            <a:xfrm>
              <a:off x="8264704" y="212630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solidFill>
              <a:schemeClr val="tx1"/>
            </a:solidFill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2DA3AF-378F-6ABE-2692-E35EC9752486}"/>
                </a:ext>
              </a:extLst>
            </p:cNvPr>
            <p:cNvSpPr/>
            <p:nvPr/>
          </p:nvSpPr>
          <p:spPr>
            <a:xfrm>
              <a:off x="8830799" y="2643087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5 w 566095"/>
                <a:gd name="connsiteY1" fmla="*/ 322348 h 861305"/>
                <a:gd name="connsiteX2" fmla="*/ 566095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8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solidFill>
              <a:schemeClr val="tx1"/>
            </a:solidFill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045B705-1846-5A5B-13FB-552F0D71D0B8}"/>
                </a:ext>
              </a:extLst>
            </p:cNvPr>
            <p:cNvSpPr/>
            <p:nvPr/>
          </p:nvSpPr>
          <p:spPr>
            <a:xfrm>
              <a:off x="8728038" y="747553"/>
              <a:ext cx="566095" cy="861471"/>
            </a:xfrm>
            <a:custGeom>
              <a:avLst/>
              <a:gdLst>
                <a:gd name="connsiteX0" fmla="*/ 150087 w 566095"/>
                <a:gd name="connsiteY0" fmla="*/ 689210 h 861471"/>
                <a:gd name="connsiteX1" fmla="*/ 0 w 566095"/>
                <a:gd name="connsiteY1" fmla="*/ 539123 h 861471"/>
                <a:gd name="connsiteX2" fmla="*/ 0 w 566095"/>
                <a:gd name="connsiteY2" fmla="*/ 150087 h 861471"/>
                <a:gd name="connsiteX3" fmla="*/ 150087 w 566095"/>
                <a:gd name="connsiteY3" fmla="*/ 0 h 861471"/>
                <a:gd name="connsiteX4" fmla="*/ 203040 w 566095"/>
                <a:gd name="connsiteY4" fmla="*/ 0 h 861471"/>
                <a:gd name="connsiteX5" fmla="*/ 203040 w 566095"/>
                <a:gd name="connsiteY5" fmla="*/ 689210 h 861471"/>
                <a:gd name="connsiteX6" fmla="*/ 150087 w 566095"/>
                <a:gd name="connsiteY6" fmla="*/ 689210 h 861471"/>
                <a:gd name="connsiteX7" fmla="*/ 203040 w 566095"/>
                <a:gd name="connsiteY7" fmla="*/ 763013 h 861471"/>
                <a:gd name="connsiteX8" fmla="*/ 203040 w 566095"/>
                <a:gd name="connsiteY8" fmla="*/ 689210 h 861471"/>
                <a:gd name="connsiteX9" fmla="*/ 566096 w 566095"/>
                <a:gd name="connsiteY9" fmla="*/ 689210 h 861471"/>
                <a:gd name="connsiteX10" fmla="*/ 566096 w 566095"/>
                <a:gd name="connsiteY10" fmla="*/ 763013 h 861471"/>
                <a:gd name="connsiteX11" fmla="*/ 465155 w 566095"/>
                <a:gd name="connsiteY11" fmla="*/ 861471 h 861471"/>
                <a:gd name="connsiteX12" fmla="*/ 303981 w 566095"/>
                <a:gd name="connsiteY12" fmla="*/ 861471 h 861471"/>
                <a:gd name="connsiteX13" fmla="*/ 203040 w 566095"/>
                <a:gd name="connsiteY13" fmla="*/ 763013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471">
                  <a:moveTo>
                    <a:pt x="150087" y="689210"/>
                  </a:move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3013"/>
                  </a:moveTo>
                  <a:lnTo>
                    <a:pt x="203040" y="689210"/>
                  </a:lnTo>
                  <a:lnTo>
                    <a:pt x="566096" y="689210"/>
                  </a:lnTo>
                  <a:lnTo>
                    <a:pt x="566096" y="763013"/>
                  </a:lnTo>
                  <a:cubicBezTo>
                    <a:pt x="566096" y="819606"/>
                    <a:pt x="523072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0D0DDD1-14F8-FE3B-C682-8DA770A37526}"/>
                </a:ext>
              </a:extLst>
            </p:cNvPr>
            <p:cNvSpPr/>
            <p:nvPr/>
          </p:nvSpPr>
          <p:spPr>
            <a:xfrm>
              <a:off x="9294134" y="1264502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5 w 566095"/>
                <a:gd name="connsiteY1" fmla="*/ 322349 h 861305"/>
                <a:gd name="connsiteX2" fmla="*/ 566095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261 h 861305"/>
                <a:gd name="connsiteX6" fmla="*/ 416008 w 566095"/>
                <a:gd name="connsiteY6" fmla="*/ 172261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9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261"/>
                  </a:lnTo>
                  <a:lnTo>
                    <a:pt x="416008" y="172261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E003E88-0D81-9201-129C-3729BB611227}"/>
                </a:ext>
              </a:extLst>
            </p:cNvPr>
            <p:cNvSpPr/>
            <p:nvPr/>
          </p:nvSpPr>
          <p:spPr>
            <a:xfrm>
              <a:off x="9456135" y="212630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EE65EF9-7B72-1480-CFAD-DE223FB84B15}"/>
                </a:ext>
              </a:extLst>
            </p:cNvPr>
            <p:cNvSpPr/>
            <p:nvPr/>
          </p:nvSpPr>
          <p:spPr>
            <a:xfrm>
              <a:off x="10022231" y="2643087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8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8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B17651A-90FD-6AFF-24D9-A8F143F209D9}"/>
                </a:ext>
              </a:extLst>
            </p:cNvPr>
            <p:cNvSpPr/>
            <p:nvPr/>
          </p:nvSpPr>
          <p:spPr>
            <a:xfrm>
              <a:off x="9919470" y="747553"/>
              <a:ext cx="566095" cy="861471"/>
            </a:xfrm>
            <a:custGeom>
              <a:avLst/>
              <a:gdLst>
                <a:gd name="connsiteX0" fmla="*/ 150087 w 566095"/>
                <a:gd name="connsiteY0" fmla="*/ 689210 h 861471"/>
                <a:gd name="connsiteX1" fmla="*/ 0 w 566095"/>
                <a:gd name="connsiteY1" fmla="*/ 539123 h 861471"/>
                <a:gd name="connsiteX2" fmla="*/ 0 w 566095"/>
                <a:gd name="connsiteY2" fmla="*/ 150087 h 861471"/>
                <a:gd name="connsiteX3" fmla="*/ 150087 w 566095"/>
                <a:gd name="connsiteY3" fmla="*/ 0 h 861471"/>
                <a:gd name="connsiteX4" fmla="*/ 203040 w 566095"/>
                <a:gd name="connsiteY4" fmla="*/ 0 h 861471"/>
                <a:gd name="connsiteX5" fmla="*/ 203040 w 566095"/>
                <a:gd name="connsiteY5" fmla="*/ 689210 h 861471"/>
                <a:gd name="connsiteX6" fmla="*/ 150087 w 566095"/>
                <a:gd name="connsiteY6" fmla="*/ 689210 h 861471"/>
                <a:gd name="connsiteX7" fmla="*/ 203040 w 566095"/>
                <a:gd name="connsiteY7" fmla="*/ 763013 h 861471"/>
                <a:gd name="connsiteX8" fmla="*/ 203040 w 566095"/>
                <a:gd name="connsiteY8" fmla="*/ 689210 h 861471"/>
                <a:gd name="connsiteX9" fmla="*/ 566096 w 566095"/>
                <a:gd name="connsiteY9" fmla="*/ 689210 h 861471"/>
                <a:gd name="connsiteX10" fmla="*/ 566096 w 566095"/>
                <a:gd name="connsiteY10" fmla="*/ 763013 h 861471"/>
                <a:gd name="connsiteX11" fmla="*/ 465155 w 566095"/>
                <a:gd name="connsiteY11" fmla="*/ 861471 h 861471"/>
                <a:gd name="connsiteX12" fmla="*/ 303981 w 566095"/>
                <a:gd name="connsiteY12" fmla="*/ 861471 h 861471"/>
                <a:gd name="connsiteX13" fmla="*/ 203040 w 566095"/>
                <a:gd name="connsiteY13" fmla="*/ 763013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471">
                  <a:moveTo>
                    <a:pt x="150087" y="689210"/>
                  </a:move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3013"/>
                  </a:moveTo>
                  <a:lnTo>
                    <a:pt x="203040" y="689210"/>
                  </a:lnTo>
                  <a:lnTo>
                    <a:pt x="566096" y="689210"/>
                  </a:lnTo>
                  <a:lnTo>
                    <a:pt x="566096" y="763013"/>
                  </a:lnTo>
                  <a:cubicBezTo>
                    <a:pt x="566096" y="819606"/>
                    <a:pt x="523072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</a:path>
              </a:pathLst>
            </a:custGeom>
            <a:solidFill>
              <a:schemeClr val="tx1"/>
            </a:solidFill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C9243D5-13FE-60C5-558D-BD0B28D14A2F}"/>
                </a:ext>
              </a:extLst>
            </p:cNvPr>
            <p:cNvSpPr/>
            <p:nvPr/>
          </p:nvSpPr>
          <p:spPr>
            <a:xfrm>
              <a:off x="10485566" y="1264502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9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261 h 861305"/>
                <a:gd name="connsiteX6" fmla="*/ 416008 w 566095"/>
                <a:gd name="connsiteY6" fmla="*/ 172261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9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261"/>
                  </a:lnTo>
                  <a:lnTo>
                    <a:pt x="416008" y="172261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5B76282-D82D-2C4C-D616-282D2A16A89C}"/>
                </a:ext>
              </a:extLst>
            </p:cNvPr>
            <p:cNvSpPr/>
            <p:nvPr/>
          </p:nvSpPr>
          <p:spPr>
            <a:xfrm>
              <a:off x="10647567" y="212630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5 w 566095"/>
                <a:gd name="connsiteY9" fmla="*/ 689045 h 861305"/>
                <a:gd name="connsiteX10" fmla="*/ 566095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5" y="689045"/>
                  </a:lnTo>
                  <a:lnTo>
                    <a:pt x="566095" y="762847"/>
                  </a:lnTo>
                  <a:cubicBezTo>
                    <a:pt x="566095" y="819440"/>
                    <a:pt x="523071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CE3B000-3618-C352-A815-945D5B91DAD9}"/>
                </a:ext>
              </a:extLst>
            </p:cNvPr>
            <p:cNvSpPr/>
            <p:nvPr/>
          </p:nvSpPr>
          <p:spPr>
            <a:xfrm>
              <a:off x="11213663" y="2643086"/>
              <a:ext cx="431895" cy="861306"/>
            </a:xfrm>
            <a:custGeom>
              <a:avLst/>
              <a:gdLst>
                <a:gd name="connsiteX0" fmla="*/ 100941 w 431895"/>
                <a:gd name="connsiteY0" fmla="*/ 0 h 861306"/>
                <a:gd name="connsiteX1" fmla="*/ 262115 w 431895"/>
                <a:gd name="connsiteY1" fmla="*/ 0 h 861306"/>
                <a:gd name="connsiteX2" fmla="*/ 363056 w 431895"/>
                <a:gd name="connsiteY2" fmla="*/ 98459 h 861306"/>
                <a:gd name="connsiteX3" fmla="*/ 363056 w 431895"/>
                <a:gd name="connsiteY3" fmla="*/ 172096 h 861306"/>
                <a:gd name="connsiteX4" fmla="*/ 416009 w 431895"/>
                <a:gd name="connsiteY4" fmla="*/ 172096 h 861306"/>
                <a:gd name="connsiteX5" fmla="*/ 416009 w 431895"/>
                <a:gd name="connsiteY5" fmla="*/ 172261 h 861306"/>
                <a:gd name="connsiteX6" fmla="*/ 431895 w 431895"/>
                <a:gd name="connsiteY6" fmla="*/ 175202 h 861306"/>
                <a:gd name="connsiteX7" fmla="*/ 431895 w 431895"/>
                <a:gd name="connsiteY7" fmla="*/ 858365 h 861306"/>
                <a:gd name="connsiteX8" fmla="*/ 416009 w 431895"/>
                <a:gd name="connsiteY8" fmla="*/ 861306 h 861306"/>
                <a:gd name="connsiteX9" fmla="*/ 363056 w 431895"/>
                <a:gd name="connsiteY9" fmla="*/ 861306 h 861306"/>
                <a:gd name="connsiteX10" fmla="*/ 363056 w 431895"/>
                <a:gd name="connsiteY10" fmla="*/ 172261 h 861306"/>
                <a:gd name="connsiteX11" fmla="*/ 0 w 431895"/>
                <a:gd name="connsiteY11" fmla="*/ 172261 h 861306"/>
                <a:gd name="connsiteX12" fmla="*/ 0 w 431895"/>
                <a:gd name="connsiteY12" fmla="*/ 98459 h 861306"/>
                <a:gd name="connsiteX13" fmla="*/ 100941 w 431895"/>
                <a:gd name="connsiteY13" fmla="*/ 0 h 86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1895" h="861306">
                  <a:moveTo>
                    <a:pt x="100941" y="0"/>
                  </a:move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  <a:lnTo>
                    <a:pt x="363056" y="172096"/>
                  </a:lnTo>
                  <a:lnTo>
                    <a:pt x="416009" y="172096"/>
                  </a:lnTo>
                  <a:lnTo>
                    <a:pt x="416009" y="172261"/>
                  </a:lnTo>
                  <a:lnTo>
                    <a:pt x="431895" y="175202"/>
                  </a:lnTo>
                  <a:lnTo>
                    <a:pt x="431895" y="858365"/>
                  </a:lnTo>
                  <a:lnTo>
                    <a:pt x="416009" y="861306"/>
                  </a:lnTo>
                  <a:lnTo>
                    <a:pt x="363056" y="861306"/>
                  </a:ln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close/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3234C7A-1873-E6AF-3C69-BE9B5389AB29}"/>
                </a:ext>
              </a:extLst>
            </p:cNvPr>
            <p:cNvSpPr/>
            <p:nvPr/>
          </p:nvSpPr>
          <p:spPr>
            <a:xfrm>
              <a:off x="11110902" y="747553"/>
              <a:ext cx="534656" cy="861471"/>
            </a:xfrm>
            <a:custGeom>
              <a:avLst/>
              <a:gdLst>
                <a:gd name="connsiteX0" fmla="*/ 203040 w 534656"/>
                <a:gd name="connsiteY0" fmla="*/ 689210 h 861471"/>
                <a:gd name="connsiteX1" fmla="*/ 534656 w 534656"/>
                <a:gd name="connsiteY1" fmla="*/ 689210 h 861471"/>
                <a:gd name="connsiteX2" fmla="*/ 534656 w 534656"/>
                <a:gd name="connsiteY2" fmla="*/ 835194 h 861471"/>
                <a:gd name="connsiteX3" fmla="*/ 505360 w 534656"/>
                <a:gd name="connsiteY3" fmla="*/ 854045 h 861471"/>
                <a:gd name="connsiteX4" fmla="*/ 465155 w 534656"/>
                <a:gd name="connsiteY4" fmla="*/ 861471 h 861471"/>
                <a:gd name="connsiteX5" fmla="*/ 303981 w 534656"/>
                <a:gd name="connsiteY5" fmla="*/ 861471 h 861471"/>
                <a:gd name="connsiteX6" fmla="*/ 203040 w 534656"/>
                <a:gd name="connsiteY6" fmla="*/ 763013 h 861471"/>
                <a:gd name="connsiteX7" fmla="*/ 150087 w 534656"/>
                <a:gd name="connsiteY7" fmla="*/ 0 h 861471"/>
                <a:gd name="connsiteX8" fmla="*/ 203040 w 534656"/>
                <a:gd name="connsiteY8" fmla="*/ 0 h 861471"/>
                <a:gd name="connsiteX9" fmla="*/ 203040 w 534656"/>
                <a:gd name="connsiteY9" fmla="*/ 689210 h 861471"/>
                <a:gd name="connsiteX10" fmla="*/ 150087 w 534656"/>
                <a:gd name="connsiteY10" fmla="*/ 689210 h 861471"/>
                <a:gd name="connsiteX11" fmla="*/ 0 w 534656"/>
                <a:gd name="connsiteY11" fmla="*/ 539123 h 861471"/>
                <a:gd name="connsiteX12" fmla="*/ 0 w 534656"/>
                <a:gd name="connsiteY12" fmla="*/ 150087 h 861471"/>
                <a:gd name="connsiteX13" fmla="*/ 150087 w 534656"/>
                <a:gd name="connsiteY13" fmla="*/ 0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656" h="861471">
                  <a:moveTo>
                    <a:pt x="203040" y="689210"/>
                  </a:moveTo>
                  <a:lnTo>
                    <a:pt x="534656" y="689210"/>
                  </a:lnTo>
                  <a:lnTo>
                    <a:pt x="534656" y="835194"/>
                  </a:lnTo>
                  <a:lnTo>
                    <a:pt x="505360" y="854045"/>
                  </a:lnTo>
                  <a:cubicBezTo>
                    <a:pt x="493182" y="858855"/>
                    <a:pt x="479634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  <a:close/>
                  <a:moveTo>
                    <a:pt x="150087" y="0"/>
                  </a:move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close/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2413A55-B3B7-EA21-1AE4-D6061D48BB54}"/>
                </a:ext>
              </a:extLst>
            </p:cNvPr>
            <p:cNvSpPr/>
            <p:nvPr/>
          </p:nvSpPr>
          <p:spPr>
            <a:xfrm>
              <a:off x="6608117" y="350472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8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8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AA780C0-B017-0D3C-BC89-9E49B79E33DA}"/>
                </a:ext>
              </a:extLst>
            </p:cNvPr>
            <p:cNvSpPr/>
            <p:nvPr/>
          </p:nvSpPr>
          <p:spPr>
            <a:xfrm>
              <a:off x="7174212" y="4021508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8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8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CB56E8F-82EF-843E-D0F1-BA8CF023C0FD}"/>
                </a:ext>
              </a:extLst>
            </p:cNvPr>
            <p:cNvSpPr/>
            <p:nvPr/>
          </p:nvSpPr>
          <p:spPr>
            <a:xfrm>
              <a:off x="7336214" y="4883145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283932D-5168-ABC7-5EF1-102FF3AA95A6}"/>
                </a:ext>
              </a:extLst>
            </p:cNvPr>
            <p:cNvSpPr/>
            <p:nvPr/>
          </p:nvSpPr>
          <p:spPr>
            <a:xfrm>
              <a:off x="7902310" y="5399928"/>
              <a:ext cx="566095" cy="861306"/>
            </a:xfrm>
            <a:custGeom>
              <a:avLst/>
              <a:gdLst>
                <a:gd name="connsiteX0" fmla="*/ 416008 w 566095"/>
                <a:gd name="connsiteY0" fmla="*/ 172261 h 861306"/>
                <a:gd name="connsiteX1" fmla="*/ 566096 w 566095"/>
                <a:gd name="connsiteY1" fmla="*/ 322349 h 861306"/>
                <a:gd name="connsiteX2" fmla="*/ 566096 w 566095"/>
                <a:gd name="connsiteY2" fmla="*/ 711219 h 861306"/>
                <a:gd name="connsiteX3" fmla="*/ 416008 w 566095"/>
                <a:gd name="connsiteY3" fmla="*/ 861306 h 861306"/>
                <a:gd name="connsiteX4" fmla="*/ 363056 w 566095"/>
                <a:gd name="connsiteY4" fmla="*/ 861306 h 861306"/>
                <a:gd name="connsiteX5" fmla="*/ 363056 w 566095"/>
                <a:gd name="connsiteY5" fmla="*/ 172096 h 861306"/>
                <a:gd name="connsiteX6" fmla="*/ 416008 w 566095"/>
                <a:gd name="connsiteY6" fmla="*/ 172096 h 861306"/>
                <a:gd name="connsiteX7" fmla="*/ 363056 w 566095"/>
                <a:gd name="connsiteY7" fmla="*/ 98459 h 861306"/>
                <a:gd name="connsiteX8" fmla="*/ 363056 w 566095"/>
                <a:gd name="connsiteY8" fmla="*/ 172261 h 861306"/>
                <a:gd name="connsiteX9" fmla="*/ 0 w 566095"/>
                <a:gd name="connsiteY9" fmla="*/ 172261 h 861306"/>
                <a:gd name="connsiteX10" fmla="*/ 0 w 566095"/>
                <a:gd name="connsiteY10" fmla="*/ 98459 h 861306"/>
                <a:gd name="connsiteX11" fmla="*/ 100941 w 566095"/>
                <a:gd name="connsiteY11" fmla="*/ 0 h 861306"/>
                <a:gd name="connsiteX12" fmla="*/ 262115 w 566095"/>
                <a:gd name="connsiteY12" fmla="*/ 0 h 861306"/>
                <a:gd name="connsiteX13" fmla="*/ 363056 w 566095"/>
                <a:gd name="connsiteY13" fmla="*/ 98459 h 86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6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9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1580F45-6AC3-B03A-3BAD-B9D3046FAD5A}"/>
                </a:ext>
              </a:extLst>
            </p:cNvPr>
            <p:cNvSpPr/>
            <p:nvPr/>
          </p:nvSpPr>
          <p:spPr>
            <a:xfrm>
              <a:off x="7799549" y="350472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8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8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54B9E3-1337-3F12-E50A-1AFA504981BA}"/>
                </a:ext>
              </a:extLst>
            </p:cNvPr>
            <p:cNvSpPr/>
            <p:nvPr/>
          </p:nvSpPr>
          <p:spPr>
            <a:xfrm>
              <a:off x="8365644" y="4021508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8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8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CA428D9-2C16-CFA1-7714-DD243A398373}"/>
                </a:ext>
              </a:extLst>
            </p:cNvPr>
            <p:cNvSpPr/>
            <p:nvPr/>
          </p:nvSpPr>
          <p:spPr>
            <a:xfrm>
              <a:off x="8527646" y="4883145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DCAF5E2-AF41-F0E6-E189-8DCA93EC0E01}"/>
                </a:ext>
              </a:extLst>
            </p:cNvPr>
            <p:cNvSpPr/>
            <p:nvPr/>
          </p:nvSpPr>
          <p:spPr>
            <a:xfrm>
              <a:off x="9093742" y="5399928"/>
              <a:ext cx="566095" cy="861306"/>
            </a:xfrm>
            <a:custGeom>
              <a:avLst/>
              <a:gdLst>
                <a:gd name="connsiteX0" fmla="*/ 416008 w 566095"/>
                <a:gd name="connsiteY0" fmla="*/ 172261 h 861306"/>
                <a:gd name="connsiteX1" fmla="*/ 566095 w 566095"/>
                <a:gd name="connsiteY1" fmla="*/ 322349 h 861306"/>
                <a:gd name="connsiteX2" fmla="*/ 566095 w 566095"/>
                <a:gd name="connsiteY2" fmla="*/ 711219 h 861306"/>
                <a:gd name="connsiteX3" fmla="*/ 416008 w 566095"/>
                <a:gd name="connsiteY3" fmla="*/ 861306 h 861306"/>
                <a:gd name="connsiteX4" fmla="*/ 363056 w 566095"/>
                <a:gd name="connsiteY4" fmla="*/ 861306 h 861306"/>
                <a:gd name="connsiteX5" fmla="*/ 363056 w 566095"/>
                <a:gd name="connsiteY5" fmla="*/ 172096 h 861306"/>
                <a:gd name="connsiteX6" fmla="*/ 416008 w 566095"/>
                <a:gd name="connsiteY6" fmla="*/ 172096 h 861306"/>
                <a:gd name="connsiteX7" fmla="*/ 363056 w 566095"/>
                <a:gd name="connsiteY7" fmla="*/ 98459 h 861306"/>
                <a:gd name="connsiteX8" fmla="*/ 363056 w 566095"/>
                <a:gd name="connsiteY8" fmla="*/ 172261 h 861306"/>
                <a:gd name="connsiteX9" fmla="*/ 0 w 566095"/>
                <a:gd name="connsiteY9" fmla="*/ 172261 h 861306"/>
                <a:gd name="connsiteX10" fmla="*/ 0 w 566095"/>
                <a:gd name="connsiteY10" fmla="*/ 98459 h 861306"/>
                <a:gd name="connsiteX11" fmla="*/ 100941 w 566095"/>
                <a:gd name="connsiteY11" fmla="*/ 0 h 861306"/>
                <a:gd name="connsiteX12" fmla="*/ 262115 w 566095"/>
                <a:gd name="connsiteY12" fmla="*/ 0 h 861306"/>
                <a:gd name="connsiteX13" fmla="*/ 363056 w 566095"/>
                <a:gd name="connsiteY13" fmla="*/ 98459 h 86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6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9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A1DC67A-DC7E-31A6-F4F6-AA3B71AAD6DF}"/>
                </a:ext>
              </a:extLst>
            </p:cNvPr>
            <p:cNvSpPr/>
            <p:nvPr/>
          </p:nvSpPr>
          <p:spPr>
            <a:xfrm>
              <a:off x="8990981" y="350472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8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8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D726B86-299C-045B-9A97-8BABDC1B5D2C}"/>
                </a:ext>
              </a:extLst>
            </p:cNvPr>
            <p:cNvSpPr/>
            <p:nvPr/>
          </p:nvSpPr>
          <p:spPr>
            <a:xfrm>
              <a:off x="9557076" y="4021508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5 w 566095"/>
                <a:gd name="connsiteY1" fmla="*/ 322348 h 861305"/>
                <a:gd name="connsiteX2" fmla="*/ 566095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8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1F6D986-5D61-0584-5B4C-BF13EBAA819F}"/>
                </a:ext>
              </a:extLst>
            </p:cNvPr>
            <p:cNvSpPr/>
            <p:nvPr/>
          </p:nvSpPr>
          <p:spPr>
            <a:xfrm>
              <a:off x="9719078" y="4883145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9FA6BE7-8F06-F718-A8B8-3B905D54F9F7}"/>
                </a:ext>
              </a:extLst>
            </p:cNvPr>
            <p:cNvSpPr/>
            <p:nvPr/>
          </p:nvSpPr>
          <p:spPr>
            <a:xfrm>
              <a:off x="10285173" y="5399928"/>
              <a:ext cx="566095" cy="861306"/>
            </a:xfrm>
            <a:custGeom>
              <a:avLst/>
              <a:gdLst>
                <a:gd name="connsiteX0" fmla="*/ 416008 w 566095"/>
                <a:gd name="connsiteY0" fmla="*/ 172261 h 861306"/>
                <a:gd name="connsiteX1" fmla="*/ 566095 w 566095"/>
                <a:gd name="connsiteY1" fmla="*/ 322349 h 861306"/>
                <a:gd name="connsiteX2" fmla="*/ 566095 w 566095"/>
                <a:gd name="connsiteY2" fmla="*/ 711219 h 861306"/>
                <a:gd name="connsiteX3" fmla="*/ 416008 w 566095"/>
                <a:gd name="connsiteY3" fmla="*/ 861306 h 861306"/>
                <a:gd name="connsiteX4" fmla="*/ 363056 w 566095"/>
                <a:gd name="connsiteY4" fmla="*/ 861306 h 861306"/>
                <a:gd name="connsiteX5" fmla="*/ 363056 w 566095"/>
                <a:gd name="connsiteY5" fmla="*/ 172096 h 861306"/>
                <a:gd name="connsiteX6" fmla="*/ 416008 w 566095"/>
                <a:gd name="connsiteY6" fmla="*/ 172096 h 861306"/>
                <a:gd name="connsiteX7" fmla="*/ 363056 w 566095"/>
                <a:gd name="connsiteY7" fmla="*/ 98459 h 861306"/>
                <a:gd name="connsiteX8" fmla="*/ 363056 w 566095"/>
                <a:gd name="connsiteY8" fmla="*/ 172261 h 861306"/>
                <a:gd name="connsiteX9" fmla="*/ 0 w 566095"/>
                <a:gd name="connsiteY9" fmla="*/ 172261 h 861306"/>
                <a:gd name="connsiteX10" fmla="*/ 0 w 566095"/>
                <a:gd name="connsiteY10" fmla="*/ 98459 h 861306"/>
                <a:gd name="connsiteX11" fmla="*/ 100941 w 566095"/>
                <a:gd name="connsiteY11" fmla="*/ 0 h 861306"/>
                <a:gd name="connsiteX12" fmla="*/ 262115 w 566095"/>
                <a:gd name="connsiteY12" fmla="*/ 0 h 861306"/>
                <a:gd name="connsiteX13" fmla="*/ 363056 w 566095"/>
                <a:gd name="connsiteY13" fmla="*/ 98459 h 86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6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9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solidFill>
              <a:schemeClr val="tx1"/>
            </a:solidFill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872511F-F797-732D-B81F-EBFB13815D8A}"/>
                </a:ext>
              </a:extLst>
            </p:cNvPr>
            <p:cNvSpPr/>
            <p:nvPr/>
          </p:nvSpPr>
          <p:spPr>
            <a:xfrm>
              <a:off x="10182412" y="350472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8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8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02ECC59-B9D3-1488-8270-E58173A90567}"/>
                </a:ext>
              </a:extLst>
            </p:cNvPr>
            <p:cNvSpPr/>
            <p:nvPr/>
          </p:nvSpPr>
          <p:spPr>
            <a:xfrm>
              <a:off x="10748508" y="4021508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5 w 566095"/>
                <a:gd name="connsiteY1" fmla="*/ 322348 h 861305"/>
                <a:gd name="connsiteX2" fmla="*/ 566095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8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E718213-E077-A1EA-D8FA-29E8921DB268}"/>
                </a:ext>
              </a:extLst>
            </p:cNvPr>
            <p:cNvSpPr/>
            <p:nvPr/>
          </p:nvSpPr>
          <p:spPr>
            <a:xfrm>
              <a:off x="10910510" y="4883145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5 w 566095"/>
                <a:gd name="connsiteY9" fmla="*/ 689045 h 861305"/>
                <a:gd name="connsiteX10" fmla="*/ 566095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5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5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5" y="689045"/>
                  </a:lnTo>
                  <a:lnTo>
                    <a:pt x="566095" y="762847"/>
                  </a:lnTo>
                  <a:cubicBezTo>
                    <a:pt x="566095" y="819440"/>
                    <a:pt x="523071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1910CFC-01CC-AC66-5F7D-274F62E3A0FC}"/>
                </a:ext>
              </a:extLst>
            </p:cNvPr>
            <p:cNvSpPr/>
            <p:nvPr/>
          </p:nvSpPr>
          <p:spPr>
            <a:xfrm>
              <a:off x="11476605" y="5399929"/>
              <a:ext cx="168953" cy="172261"/>
            </a:xfrm>
            <a:custGeom>
              <a:avLst/>
              <a:gdLst>
                <a:gd name="connsiteX0" fmla="*/ 100941 w 168953"/>
                <a:gd name="connsiteY0" fmla="*/ 0 h 172261"/>
                <a:gd name="connsiteX1" fmla="*/ 168953 w 168953"/>
                <a:gd name="connsiteY1" fmla="*/ 0 h 172261"/>
                <a:gd name="connsiteX2" fmla="*/ 168953 w 168953"/>
                <a:gd name="connsiteY2" fmla="*/ 172261 h 172261"/>
                <a:gd name="connsiteX3" fmla="*/ 0 w 168953"/>
                <a:gd name="connsiteY3" fmla="*/ 172261 h 172261"/>
                <a:gd name="connsiteX4" fmla="*/ 0 w 168953"/>
                <a:gd name="connsiteY4" fmla="*/ 98459 h 172261"/>
                <a:gd name="connsiteX5" fmla="*/ 100941 w 168953"/>
                <a:gd name="connsiteY5" fmla="*/ 0 h 17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953" h="172261">
                  <a:moveTo>
                    <a:pt x="100941" y="0"/>
                  </a:moveTo>
                  <a:lnTo>
                    <a:pt x="168953" y="0"/>
                  </a:lnTo>
                  <a:lnTo>
                    <a:pt x="168953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close/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33912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special Branco e Pre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CA5C6AA-0F9F-F289-C721-B1663CA34C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25000"/>
                </a:schemeClr>
              </a:gs>
              <a:gs pos="100000">
                <a:schemeClr val="bg2">
                  <a:alpha val="25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081628-030E-FC0C-7E59-7A12666421A1}"/>
              </a:ext>
            </a:extLst>
          </p:cNvPr>
          <p:cNvGrpSpPr/>
          <p:nvPr userDrawn="1"/>
        </p:nvGrpSpPr>
        <p:grpSpPr>
          <a:xfrm>
            <a:off x="418634" y="483834"/>
            <a:ext cx="4121402" cy="5890331"/>
            <a:chOff x="289093" y="247650"/>
            <a:chExt cx="4369075" cy="624430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D3A5966-AF29-FBA5-E044-25B19ADC29D9}"/>
                </a:ext>
              </a:extLst>
            </p:cNvPr>
            <p:cNvGrpSpPr/>
            <p:nvPr userDrawn="1"/>
          </p:nvGrpSpPr>
          <p:grpSpPr>
            <a:xfrm>
              <a:off x="289093" y="366044"/>
              <a:ext cx="4083938" cy="6125912"/>
              <a:chOff x="390525" y="-2678908"/>
              <a:chExt cx="5705473" cy="8558213"/>
            </a:xfrm>
            <a:solidFill>
              <a:schemeClr val="bg2">
                <a:alpha val="20000"/>
              </a:schemeClr>
            </a:solidFill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258B2F8D-2AC5-A37F-D455-7213F858D0E1}"/>
                  </a:ext>
                </a:extLst>
              </p:cNvPr>
              <p:cNvSpPr/>
              <p:nvPr userDrawn="1"/>
            </p:nvSpPr>
            <p:spPr>
              <a:xfrm rot="16200000">
                <a:off x="-1995090" y="-293293"/>
                <a:ext cx="6857206" cy="208597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>
                  <a:lumMod val="10000"/>
                  <a:alpha val="15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Top Corners Rounded 22">
                <a:extLst>
                  <a:ext uri="{FF2B5EF4-FFF2-40B4-BE49-F238E27FC236}">
                    <a16:creationId xmlns:a16="http://schemas.microsoft.com/office/drawing/2014/main" id="{DAACA531-CCF6-338B-5A26-5A0F518432F4}"/>
                  </a:ext>
                </a:extLst>
              </p:cNvPr>
              <p:cNvSpPr/>
              <p:nvPr userDrawn="1"/>
            </p:nvSpPr>
            <p:spPr>
              <a:xfrm rot="10800000">
                <a:off x="2476499" y="4178296"/>
                <a:ext cx="3619499" cy="170100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>
                  <a:lumMod val="10000"/>
                  <a:alpha val="15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7BDAFE2-C08A-4F5A-453C-4DA284C7E849}"/>
                </a:ext>
              </a:extLst>
            </p:cNvPr>
            <p:cNvGrpSpPr/>
            <p:nvPr userDrawn="1"/>
          </p:nvGrpSpPr>
          <p:grpSpPr>
            <a:xfrm>
              <a:off x="685792" y="247650"/>
              <a:ext cx="3972376" cy="5958570"/>
              <a:chOff x="390525" y="-2678908"/>
              <a:chExt cx="5705473" cy="8558213"/>
            </a:xfrm>
            <a:noFill/>
          </p:grpSpPr>
          <p:sp>
            <p:nvSpPr>
              <p:cNvPr id="20" name="Rectangle: Top Corners Rounded 19">
                <a:extLst>
                  <a:ext uri="{FF2B5EF4-FFF2-40B4-BE49-F238E27FC236}">
                    <a16:creationId xmlns:a16="http://schemas.microsoft.com/office/drawing/2014/main" id="{84B6661D-5A8D-6D60-0635-4B7622C9309D}"/>
                  </a:ext>
                </a:extLst>
              </p:cNvPr>
              <p:cNvSpPr/>
              <p:nvPr userDrawn="1"/>
            </p:nvSpPr>
            <p:spPr>
              <a:xfrm rot="16200000">
                <a:off x="-1995090" y="-293293"/>
                <a:ext cx="6857206" cy="208597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Top Corners Rounded 20">
                <a:extLst>
                  <a:ext uri="{FF2B5EF4-FFF2-40B4-BE49-F238E27FC236}">
                    <a16:creationId xmlns:a16="http://schemas.microsoft.com/office/drawing/2014/main" id="{B22199C0-9D91-7DF9-8830-99C022BB0E6D}"/>
                  </a:ext>
                </a:extLst>
              </p:cNvPr>
              <p:cNvSpPr/>
              <p:nvPr userDrawn="1"/>
            </p:nvSpPr>
            <p:spPr>
              <a:xfrm rot="10800000">
                <a:off x="2476499" y="4178296"/>
                <a:ext cx="3619499" cy="170100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04468A4-C306-11F6-C31D-2F00ED906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37066" y="1951243"/>
            <a:ext cx="4457701" cy="553998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Título</a:t>
            </a:r>
            <a:r>
              <a:rPr lang="en-US"/>
              <a:t> do Slide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6021D4-7193-EE02-FFA6-CAD8F92CB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96A1-EE12-4EB4-8FD2-AF3758B5ADDE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C17B3-8B18-330B-99C5-971F91F4B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78C5EE-DA36-ABAC-433F-AC310C5F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DFC55742-DCEB-CD8D-492F-082621800F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37066" y="2668118"/>
            <a:ext cx="4457701" cy="173699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pt-BR" noProof="0"/>
              <a:t>Conteúdo em texto corrido ou lista para esta área.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6D4206-FC66-2E89-D608-4D664F9A4631}"/>
              </a:ext>
            </a:extLst>
          </p:cNvPr>
          <p:cNvGrpSpPr/>
          <p:nvPr userDrawn="1"/>
        </p:nvGrpSpPr>
        <p:grpSpPr>
          <a:xfrm>
            <a:off x="9082444" y="-279399"/>
            <a:ext cx="6219110" cy="6469380"/>
            <a:chOff x="6345175" y="747553"/>
            <a:chExt cx="5300383" cy="5513681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9AE6B67-977C-A219-E5F6-A2212FA55EAC}"/>
                </a:ext>
              </a:extLst>
            </p:cNvPr>
            <p:cNvSpPr/>
            <p:nvPr/>
          </p:nvSpPr>
          <p:spPr>
            <a:xfrm>
              <a:off x="6345175" y="747553"/>
              <a:ext cx="566095" cy="861471"/>
            </a:xfrm>
            <a:custGeom>
              <a:avLst/>
              <a:gdLst>
                <a:gd name="connsiteX0" fmla="*/ 150087 w 566095"/>
                <a:gd name="connsiteY0" fmla="*/ 689210 h 861471"/>
                <a:gd name="connsiteX1" fmla="*/ 0 w 566095"/>
                <a:gd name="connsiteY1" fmla="*/ 539123 h 861471"/>
                <a:gd name="connsiteX2" fmla="*/ 0 w 566095"/>
                <a:gd name="connsiteY2" fmla="*/ 150087 h 861471"/>
                <a:gd name="connsiteX3" fmla="*/ 150087 w 566095"/>
                <a:gd name="connsiteY3" fmla="*/ 0 h 861471"/>
                <a:gd name="connsiteX4" fmla="*/ 203040 w 566095"/>
                <a:gd name="connsiteY4" fmla="*/ 0 h 861471"/>
                <a:gd name="connsiteX5" fmla="*/ 203040 w 566095"/>
                <a:gd name="connsiteY5" fmla="*/ 689210 h 861471"/>
                <a:gd name="connsiteX6" fmla="*/ 150087 w 566095"/>
                <a:gd name="connsiteY6" fmla="*/ 689210 h 861471"/>
                <a:gd name="connsiteX7" fmla="*/ 203040 w 566095"/>
                <a:gd name="connsiteY7" fmla="*/ 763013 h 861471"/>
                <a:gd name="connsiteX8" fmla="*/ 203040 w 566095"/>
                <a:gd name="connsiteY8" fmla="*/ 689210 h 861471"/>
                <a:gd name="connsiteX9" fmla="*/ 566096 w 566095"/>
                <a:gd name="connsiteY9" fmla="*/ 689210 h 861471"/>
                <a:gd name="connsiteX10" fmla="*/ 566096 w 566095"/>
                <a:gd name="connsiteY10" fmla="*/ 763013 h 861471"/>
                <a:gd name="connsiteX11" fmla="*/ 465155 w 566095"/>
                <a:gd name="connsiteY11" fmla="*/ 861471 h 861471"/>
                <a:gd name="connsiteX12" fmla="*/ 303981 w 566095"/>
                <a:gd name="connsiteY12" fmla="*/ 861471 h 861471"/>
                <a:gd name="connsiteX13" fmla="*/ 203040 w 566095"/>
                <a:gd name="connsiteY13" fmla="*/ 763013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471">
                  <a:moveTo>
                    <a:pt x="150087" y="689210"/>
                  </a:move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3013"/>
                  </a:moveTo>
                  <a:lnTo>
                    <a:pt x="203040" y="689210"/>
                  </a:lnTo>
                  <a:lnTo>
                    <a:pt x="566096" y="689210"/>
                  </a:lnTo>
                  <a:lnTo>
                    <a:pt x="566096" y="763013"/>
                  </a:lnTo>
                  <a:cubicBezTo>
                    <a:pt x="566096" y="819606"/>
                    <a:pt x="523072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ED8CAC4-8BA4-7175-58B0-39949CF6EC6C}"/>
                </a:ext>
              </a:extLst>
            </p:cNvPr>
            <p:cNvSpPr/>
            <p:nvPr/>
          </p:nvSpPr>
          <p:spPr>
            <a:xfrm>
              <a:off x="6911270" y="1264502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9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261 h 861305"/>
                <a:gd name="connsiteX6" fmla="*/ 416008 w 566095"/>
                <a:gd name="connsiteY6" fmla="*/ 172261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9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261"/>
                  </a:lnTo>
                  <a:lnTo>
                    <a:pt x="416008" y="172261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6A67B52-CA75-EDA8-FBF6-073ED4B3AB25}"/>
                </a:ext>
              </a:extLst>
            </p:cNvPr>
            <p:cNvSpPr/>
            <p:nvPr/>
          </p:nvSpPr>
          <p:spPr>
            <a:xfrm>
              <a:off x="7073272" y="212630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5DD409D-5F04-5222-1E6E-B125C34A7DBC}"/>
                </a:ext>
              </a:extLst>
            </p:cNvPr>
            <p:cNvSpPr/>
            <p:nvPr/>
          </p:nvSpPr>
          <p:spPr>
            <a:xfrm>
              <a:off x="7639367" y="2643087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8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8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4FCBA70-F919-62C4-1531-160B2CEECEFC}"/>
                </a:ext>
              </a:extLst>
            </p:cNvPr>
            <p:cNvSpPr/>
            <p:nvPr/>
          </p:nvSpPr>
          <p:spPr>
            <a:xfrm>
              <a:off x="7536606" y="747553"/>
              <a:ext cx="566095" cy="861471"/>
            </a:xfrm>
            <a:custGeom>
              <a:avLst/>
              <a:gdLst>
                <a:gd name="connsiteX0" fmla="*/ 150087 w 566095"/>
                <a:gd name="connsiteY0" fmla="*/ 689210 h 861471"/>
                <a:gd name="connsiteX1" fmla="*/ 0 w 566095"/>
                <a:gd name="connsiteY1" fmla="*/ 539123 h 861471"/>
                <a:gd name="connsiteX2" fmla="*/ 0 w 566095"/>
                <a:gd name="connsiteY2" fmla="*/ 150087 h 861471"/>
                <a:gd name="connsiteX3" fmla="*/ 150087 w 566095"/>
                <a:gd name="connsiteY3" fmla="*/ 0 h 861471"/>
                <a:gd name="connsiteX4" fmla="*/ 203040 w 566095"/>
                <a:gd name="connsiteY4" fmla="*/ 0 h 861471"/>
                <a:gd name="connsiteX5" fmla="*/ 203040 w 566095"/>
                <a:gd name="connsiteY5" fmla="*/ 689210 h 861471"/>
                <a:gd name="connsiteX6" fmla="*/ 150087 w 566095"/>
                <a:gd name="connsiteY6" fmla="*/ 689210 h 861471"/>
                <a:gd name="connsiteX7" fmla="*/ 203040 w 566095"/>
                <a:gd name="connsiteY7" fmla="*/ 763013 h 861471"/>
                <a:gd name="connsiteX8" fmla="*/ 203040 w 566095"/>
                <a:gd name="connsiteY8" fmla="*/ 689210 h 861471"/>
                <a:gd name="connsiteX9" fmla="*/ 566096 w 566095"/>
                <a:gd name="connsiteY9" fmla="*/ 689210 h 861471"/>
                <a:gd name="connsiteX10" fmla="*/ 566096 w 566095"/>
                <a:gd name="connsiteY10" fmla="*/ 763013 h 861471"/>
                <a:gd name="connsiteX11" fmla="*/ 465155 w 566095"/>
                <a:gd name="connsiteY11" fmla="*/ 861471 h 861471"/>
                <a:gd name="connsiteX12" fmla="*/ 303981 w 566095"/>
                <a:gd name="connsiteY12" fmla="*/ 861471 h 861471"/>
                <a:gd name="connsiteX13" fmla="*/ 203040 w 566095"/>
                <a:gd name="connsiteY13" fmla="*/ 763013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471">
                  <a:moveTo>
                    <a:pt x="150087" y="689210"/>
                  </a:move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3013"/>
                  </a:moveTo>
                  <a:lnTo>
                    <a:pt x="203040" y="689210"/>
                  </a:lnTo>
                  <a:lnTo>
                    <a:pt x="566096" y="689210"/>
                  </a:lnTo>
                  <a:lnTo>
                    <a:pt x="566096" y="763013"/>
                  </a:lnTo>
                  <a:cubicBezTo>
                    <a:pt x="566096" y="819606"/>
                    <a:pt x="523072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881A1CB-739B-1095-209C-31FE990696EC}"/>
                </a:ext>
              </a:extLst>
            </p:cNvPr>
            <p:cNvSpPr/>
            <p:nvPr/>
          </p:nvSpPr>
          <p:spPr>
            <a:xfrm>
              <a:off x="8102702" y="1264502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9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261 h 861305"/>
                <a:gd name="connsiteX6" fmla="*/ 416008 w 566095"/>
                <a:gd name="connsiteY6" fmla="*/ 172261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9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261"/>
                  </a:lnTo>
                  <a:lnTo>
                    <a:pt x="416008" y="172261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C67F2EF-FDDA-6F91-7D41-C6C131B1E61B}"/>
                </a:ext>
              </a:extLst>
            </p:cNvPr>
            <p:cNvSpPr/>
            <p:nvPr/>
          </p:nvSpPr>
          <p:spPr>
            <a:xfrm>
              <a:off x="8264704" y="212630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solidFill>
              <a:schemeClr val="tx1"/>
            </a:solidFill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2DA3AF-378F-6ABE-2692-E35EC9752486}"/>
                </a:ext>
              </a:extLst>
            </p:cNvPr>
            <p:cNvSpPr/>
            <p:nvPr/>
          </p:nvSpPr>
          <p:spPr>
            <a:xfrm>
              <a:off x="8830799" y="2643087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5 w 566095"/>
                <a:gd name="connsiteY1" fmla="*/ 322348 h 861305"/>
                <a:gd name="connsiteX2" fmla="*/ 566095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8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solidFill>
              <a:schemeClr val="tx1"/>
            </a:solidFill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045B705-1846-5A5B-13FB-552F0D71D0B8}"/>
                </a:ext>
              </a:extLst>
            </p:cNvPr>
            <p:cNvSpPr/>
            <p:nvPr/>
          </p:nvSpPr>
          <p:spPr>
            <a:xfrm>
              <a:off x="8728038" y="747553"/>
              <a:ext cx="566095" cy="861471"/>
            </a:xfrm>
            <a:custGeom>
              <a:avLst/>
              <a:gdLst>
                <a:gd name="connsiteX0" fmla="*/ 150087 w 566095"/>
                <a:gd name="connsiteY0" fmla="*/ 689210 h 861471"/>
                <a:gd name="connsiteX1" fmla="*/ 0 w 566095"/>
                <a:gd name="connsiteY1" fmla="*/ 539123 h 861471"/>
                <a:gd name="connsiteX2" fmla="*/ 0 w 566095"/>
                <a:gd name="connsiteY2" fmla="*/ 150087 h 861471"/>
                <a:gd name="connsiteX3" fmla="*/ 150087 w 566095"/>
                <a:gd name="connsiteY3" fmla="*/ 0 h 861471"/>
                <a:gd name="connsiteX4" fmla="*/ 203040 w 566095"/>
                <a:gd name="connsiteY4" fmla="*/ 0 h 861471"/>
                <a:gd name="connsiteX5" fmla="*/ 203040 w 566095"/>
                <a:gd name="connsiteY5" fmla="*/ 689210 h 861471"/>
                <a:gd name="connsiteX6" fmla="*/ 150087 w 566095"/>
                <a:gd name="connsiteY6" fmla="*/ 689210 h 861471"/>
                <a:gd name="connsiteX7" fmla="*/ 203040 w 566095"/>
                <a:gd name="connsiteY7" fmla="*/ 763013 h 861471"/>
                <a:gd name="connsiteX8" fmla="*/ 203040 w 566095"/>
                <a:gd name="connsiteY8" fmla="*/ 689210 h 861471"/>
                <a:gd name="connsiteX9" fmla="*/ 566096 w 566095"/>
                <a:gd name="connsiteY9" fmla="*/ 689210 h 861471"/>
                <a:gd name="connsiteX10" fmla="*/ 566096 w 566095"/>
                <a:gd name="connsiteY10" fmla="*/ 763013 h 861471"/>
                <a:gd name="connsiteX11" fmla="*/ 465155 w 566095"/>
                <a:gd name="connsiteY11" fmla="*/ 861471 h 861471"/>
                <a:gd name="connsiteX12" fmla="*/ 303981 w 566095"/>
                <a:gd name="connsiteY12" fmla="*/ 861471 h 861471"/>
                <a:gd name="connsiteX13" fmla="*/ 203040 w 566095"/>
                <a:gd name="connsiteY13" fmla="*/ 763013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471">
                  <a:moveTo>
                    <a:pt x="150087" y="689210"/>
                  </a:move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3013"/>
                  </a:moveTo>
                  <a:lnTo>
                    <a:pt x="203040" y="689210"/>
                  </a:lnTo>
                  <a:lnTo>
                    <a:pt x="566096" y="689210"/>
                  </a:lnTo>
                  <a:lnTo>
                    <a:pt x="566096" y="763013"/>
                  </a:lnTo>
                  <a:cubicBezTo>
                    <a:pt x="566096" y="819606"/>
                    <a:pt x="523072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0D0DDD1-14F8-FE3B-C682-8DA770A37526}"/>
                </a:ext>
              </a:extLst>
            </p:cNvPr>
            <p:cNvSpPr/>
            <p:nvPr/>
          </p:nvSpPr>
          <p:spPr>
            <a:xfrm>
              <a:off x="9294134" y="1264502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5 w 566095"/>
                <a:gd name="connsiteY1" fmla="*/ 322349 h 861305"/>
                <a:gd name="connsiteX2" fmla="*/ 566095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261 h 861305"/>
                <a:gd name="connsiteX6" fmla="*/ 416008 w 566095"/>
                <a:gd name="connsiteY6" fmla="*/ 172261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9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261"/>
                  </a:lnTo>
                  <a:lnTo>
                    <a:pt x="416008" y="172261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E003E88-0D81-9201-129C-3729BB611227}"/>
                </a:ext>
              </a:extLst>
            </p:cNvPr>
            <p:cNvSpPr/>
            <p:nvPr/>
          </p:nvSpPr>
          <p:spPr>
            <a:xfrm>
              <a:off x="9456135" y="212630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EE65EF9-7B72-1480-CFAD-DE223FB84B15}"/>
                </a:ext>
              </a:extLst>
            </p:cNvPr>
            <p:cNvSpPr/>
            <p:nvPr/>
          </p:nvSpPr>
          <p:spPr>
            <a:xfrm>
              <a:off x="10022231" y="2643087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8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8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B17651A-90FD-6AFF-24D9-A8F143F209D9}"/>
                </a:ext>
              </a:extLst>
            </p:cNvPr>
            <p:cNvSpPr/>
            <p:nvPr/>
          </p:nvSpPr>
          <p:spPr>
            <a:xfrm>
              <a:off x="9919470" y="747553"/>
              <a:ext cx="566095" cy="861471"/>
            </a:xfrm>
            <a:custGeom>
              <a:avLst/>
              <a:gdLst>
                <a:gd name="connsiteX0" fmla="*/ 150087 w 566095"/>
                <a:gd name="connsiteY0" fmla="*/ 689210 h 861471"/>
                <a:gd name="connsiteX1" fmla="*/ 0 w 566095"/>
                <a:gd name="connsiteY1" fmla="*/ 539123 h 861471"/>
                <a:gd name="connsiteX2" fmla="*/ 0 w 566095"/>
                <a:gd name="connsiteY2" fmla="*/ 150087 h 861471"/>
                <a:gd name="connsiteX3" fmla="*/ 150087 w 566095"/>
                <a:gd name="connsiteY3" fmla="*/ 0 h 861471"/>
                <a:gd name="connsiteX4" fmla="*/ 203040 w 566095"/>
                <a:gd name="connsiteY4" fmla="*/ 0 h 861471"/>
                <a:gd name="connsiteX5" fmla="*/ 203040 w 566095"/>
                <a:gd name="connsiteY5" fmla="*/ 689210 h 861471"/>
                <a:gd name="connsiteX6" fmla="*/ 150087 w 566095"/>
                <a:gd name="connsiteY6" fmla="*/ 689210 h 861471"/>
                <a:gd name="connsiteX7" fmla="*/ 203040 w 566095"/>
                <a:gd name="connsiteY7" fmla="*/ 763013 h 861471"/>
                <a:gd name="connsiteX8" fmla="*/ 203040 w 566095"/>
                <a:gd name="connsiteY8" fmla="*/ 689210 h 861471"/>
                <a:gd name="connsiteX9" fmla="*/ 566096 w 566095"/>
                <a:gd name="connsiteY9" fmla="*/ 689210 h 861471"/>
                <a:gd name="connsiteX10" fmla="*/ 566096 w 566095"/>
                <a:gd name="connsiteY10" fmla="*/ 763013 h 861471"/>
                <a:gd name="connsiteX11" fmla="*/ 465155 w 566095"/>
                <a:gd name="connsiteY11" fmla="*/ 861471 h 861471"/>
                <a:gd name="connsiteX12" fmla="*/ 303981 w 566095"/>
                <a:gd name="connsiteY12" fmla="*/ 861471 h 861471"/>
                <a:gd name="connsiteX13" fmla="*/ 203040 w 566095"/>
                <a:gd name="connsiteY13" fmla="*/ 763013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471">
                  <a:moveTo>
                    <a:pt x="150087" y="689210"/>
                  </a:move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3013"/>
                  </a:moveTo>
                  <a:lnTo>
                    <a:pt x="203040" y="689210"/>
                  </a:lnTo>
                  <a:lnTo>
                    <a:pt x="566096" y="689210"/>
                  </a:lnTo>
                  <a:lnTo>
                    <a:pt x="566096" y="763013"/>
                  </a:lnTo>
                  <a:cubicBezTo>
                    <a:pt x="566096" y="819606"/>
                    <a:pt x="523072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</a:path>
              </a:pathLst>
            </a:custGeom>
            <a:solidFill>
              <a:schemeClr val="tx1"/>
            </a:solidFill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C9243D5-13FE-60C5-558D-BD0B28D14A2F}"/>
                </a:ext>
              </a:extLst>
            </p:cNvPr>
            <p:cNvSpPr/>
            <p:nvPr/>
          </p:nvSpPr>
          <p:spPr>
            <a:xfrm>
              <a:off x="10485566" y="1264502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9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261 h 861305"/>
                <a:gd name="connsiteX6" fmla="*/ 416008 w 566095"/>
                <a:gd name="connsiteY6" fmla="*/ 172261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9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261"/>
                  </a:lnTo>
                  <a:lnTo>
                    <a:pt x="416008" y="172261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5B76282-D82D-2C4C-D616-282D2A16A89C}"/>
                </a:ext>
              </a:extLst>
            </p:cNvPr>
            <p:cNvSpPr/>
            <p:nvPr/>
          </p:nvSpPr>
          <p:spPr>
            <a:xfrm>
              <a:off x="10647567" y="212630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5 w 566095"/>
                <a:gd name="connsiteY9" fmla="*/ 689045 h 861305"/>
                <a:gd name="connsiteX10" fmla="*/ 566095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5" y="689045"/>
                  </a:lnTo>
                  <a:lnTo>
                    <a:pt x="566095" y="762847"/>
                  </a:lnTo>
                  <a:cubicBezTo>
                    <a:pt x="566095" y="819440"/>
                    <a:pt x="523071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CE3B000-3618-C352-A815-945D5B91DAD9}"/>
                </a:ext>
              </a:extLst>
            </p:cNvPr>
            <p:cNvSpPr/>
            <p:nvPr/>
          </p:nvSpPr>
          <p:spPr>
            <a:xfrm>
              <a:off x="11213663" y="2643086"/>
              <a:ext cx="431895" cy="861306"/>
            </a:xfrm>
            <a:custGeom>
              <a:avLst/>
              <a:gdLst>
                <a:gd name="connsiteX0" fmla="*/ 100941 w 431895"/>
                <a:gd name="connsiteY0" fmla="*/ 0 h 861306"/>
                <a:gd name="connsiteX1" fmla="*/ 262115 w 431895"/>
                <a:gd name="connsiteY1" fmla="*/ 0 h 861306"/>
                <a:gd name="connsiteX2" fmla="*/ 363056 w 431895"/>
                <a:gd name="connsiteY2" fmla="*/ 98459 h 861306"/>
                <a:gd name="connsiteX3" fmla="*/ 363056 w 431895"/>
                <a:gd name="connsiteY3" fmla="*/ 172096 h 861306"/>
                <a:gd name="connsiteX4" fmla="*/ 416009 w 431895"/>
                <a:gd name="connsiteY4" fmla="*/ 172096 h 861306"/>
                <a:gd name="connsiteX5" fmla="*/ 416009 w 431895"/>
                <a:gd name="connsiteY5" fmla="*/ 172261 h 861306"/>
                <a:gd name="connsiteX6" fmla="*/ 431895 w 431895"/>
                <a:gd name="connsiteY6" fmla="*/ 175202 h 861306"/>
                <a:gd name="connsiteX7" fmla="*/ 431895 w 431895"/>
                <a:gd name="connsiteY7" fmla="*/ 858365 h 861306"/>
                <a:gd name="connsiteX8" fmla="*/ 416009 w 431895"/>
                <a:gd name="connsiteY8" fmla="*/ 861306 h 861306"/>
                <a:gd name="connsiteX9" fmla="*/ 363056 w 431895"/>
                <a:gd name="connsiteY9" fmla="*/ 861306 h 861306"/>
                <a:gd name="connsiteX10" fmla="*/ 363056 w 431895"/>
                <a:gd name="connsiteY10" fmla="*/ 172261 h 861306"/>
                <a:gd name="connsiteX11" fmla="*/ 0 w 431895"/>
                <a:gd name="connsiteY11" fmla="*/ 172261 h 861306"/>
                <a:gd name="connsiteX12" fmla="*/ 0 w 431895"/>
                <a:gd name="connsiteY12" fmla="*/ 98459 h 861306"/>
                <a:gd name="connsiteX13" fmla="*/ 100941 w 431895"/>
                <a:gd name="connsiteY13" fmla="*/ 0 h 86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1895" h="861306">
                  <a:moveTo>
                    <a:pt x="100941" y="0"/>
                  </a:move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  <a:lnTo>
                    <a:pt x="363056" y="172096"/>
                  </a:lnTo>
                  <a:lnTo>
                    <a:pt x="416009" y="172096"/>
                  </a:lnTo>
                  <a:lnTo>
                    <a:pt x="416009" y="172261"/>
                  </a:lnTo>
                  <a:lnTo>
                    <a:pt x="431895" y="175202"/>
                  </a:lnTo>
                  <a:lnTo>
                    <a:pt x="431895" y="858365"/>
                  </a:lnTo>
                  <a:lnTo>
                    <a:pt x="416009" y="861306"/>
                  </a:lnTo>
                  <a:lnTo>
                    <a:pt x="363056" y="861306"/>
                  </a:ln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close/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3234C7A-1873-E6AF-3C69-BE9B5389AB29}"/>
                </a:ext>
              </a:extLst>
            </p:cNvPr>
            <p:cNvSpPr/>
            <p:nvPr/>
          </p:nvSpPr>
          <p:spPr>
            <a:xfrm>
              <a:off x="11110902" y="747553"/>
              <a:ext cx="534656" cy="861471"/>
            </a:xfrm>
            <a:custGeom>
              <a:avLst/>
              <a:gdLst>
                <a:gd name="connsiteX0" fmla="*/ 203040 w 534656"/>
                <a:gd name="connsiteY0" fmla="*/ 689210 h 861471"/>
                <a:gd name="connsiteX1" fmla="*/ 534656 w 534656"/>
                <a:gd name="connsiteY1" fmla="*/ 689210 h 861471"/>
                <a:gd name="connsiteX2" fmla="*/ 534656 w 534656"/>
                <a:gd name="connsiteY2" fmla="*/ 835194 h 861471"/>
                <a:gd name="connsiteX3" fmla="*/ 505360 w 534656"/>
                <a:gd name="connsiteY3" fmla="*/ 854045 h 861471"/>
                <a:gd name="connsiteX4" fmla="*/ 465155 w 534656"/>
                <a:gd name="connsiteY4" fmla="*/ 861471 h 861471"/>
                <a:gd name="connsiteX5" fmla="*/ 303981 w 534656"/>
                <a:gd name="connsiteY5" fmla="*/ 861471 h 861471"/>
                <a:gd name="connsiteX6" fmla="*/ 203040 w 534656"/>
                <a:gd name="connsiteY6" fmla="*/ 763013 h 861471"/>
                <a:gd name="connsiteX7" fmla="*/ 150087 w 534656"/>
                <a:gd name="connsiteY7" fmla="*/ 0 h 861471"/>
                <a:gd name="connsiteX8" fmla="*/ 203040 w 534656"/>
                <a:gd name="connsiteY8" fmla="*/ 0 h 861471"/>
                <a:gd name="connsiteX9" fmla="*/ 203040 w 534656"/>
                <a:gd name="connsiteY9" fmla="*/ 689210 h 861471"/>
                <a:gd name="connsiteX10" fmla="*/ 150087 w 534656"/>
                <a:gd name="connsiteY10" fmla="*/ 689210 h 861471"/>
                <a:gd name="connsiteX11" fmla="*/ 0 w 534656"/>
                <a:gd name="connsiteY11" fmla="*/ 539123 h 861471"/>
                <a:gd name="connsiteX12" fmla="*/ 0 w 534656"/>
                <a:gd name="connsiteY12" fmla="*/ 150087 h 861471"/>
                <a:gd name="connsiteX13" fmla="*/ 150087 w 534656"/>
                <a:gd name="connsiteY13" fmla="*/ 0 h 86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656" h="861471">
                  <a:moveTo>
                    <a:pt x="203040" y="689210"/>
                  </a:moveTo>
                  <a:lnTo>
                    <a:pt x="534656" y="689210"/>
                  </a:lnTo>
                  <a:lnTo>
                    <a:pt x="534656" y="835194"/>
                  </a:lnTo>
                  <a:lnTo>
                    <a:pt x="505360" y="854045"/>
                  </a:lnTo>
                  <a:cubicBezTo>
                    <a:pt x="493182" y="858855"/>
                    <a:pt x="479634" y="861471"/>
                    <a:pt x="465155" y="861471"/>
                  </a:cubicBezTo>
                  <a:lnTo>
                    <a:pt x="303981" y="861471"/>
                  </a:lnTo>
                  <a:cubicBezTo>
                    <a:pt x="246064" y="861471"/>
                    <a:pt x="203040" y="819606"/>
                    <a:pt x="203040" y="763013"/>
                  </a:cubicBezTo>
                  <a:close/>
                  <a:moveTo>
                    <a:pt x="150087" y="0"/>
                  </a:move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ubicBezTo>
                    <a:pt x="62716" y="689210"/>
                    <a:pt x="0" y="626495"/>
                    <a:pt x="0" y="539123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close/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2413A55-B3B7-EA21-1AE4-D6061D48BB54}"/>
                </a:ext>
              </a:extLst>
            </p:cNvPr>
            <p:cNvSpPr/>
            <p:nvPr/>
          </p:nvSpPr>
          <p:spPr>
            <a:xfrm>
              <a:off x="6608117" y="350472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8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8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AA780C0-B017-0D3C-BC89-9E49B79E33DA}"/>
                </a:ext>
              </a:extLst>
            </p:cNvPr>
            <p:cNvSpPr/>
            <p:nvPr/>
          </p:nvSpPr>
          <p:spPr>
            <a:xfrm>
              <a:off x="7174212" y="4021508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8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8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CB56E8F-82EF-843E-D0F1-BA8CF023C0FD}"/>
                </a:ext>
              </a:extLst>
            </p:cNvPr>
            <p:cNvSpPr/>
            <p:nvPr/>
          </p:nvSpPr>
          <p:spPr>
            <a:xfrm>
              <a:off x="7336214" y="4883145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283932D-5168-ABC7-5EF1-102FF3AA95A6}"/>
                </a:ext>
              </a:extLst>
            </p:cNvPr>
            <p:cNvSpPr/>
            <p:nvPr/>
          </p:nvSpPr>
          <p:spPr>
            <a:xfrm>
              <a:off x="7902310" y="5399928"/>
              <a:ext cx="566095" cy="861306"/>
            </a:xfrm>
            <a:custGeom>
              <a:avLst/>
              <a:gdLst>
                <a:gd name="connsiteX0" fmla="*/ 416008 w 566095"/>
                <a:gd name="connsiteY0" fmla="*/ 172261 h 861306"/>
                <a:gd name="connsiteX1" fmla="*/ 566096 w 566095"/>
                <a:gd name="connsiteY1" fmla="*/ 322349 h 861306"/>
                <a:gd name="connsiteX2" fmla="*/ 566096 w 566095"/>
                <a:gd name="connsiteY2" fmla="*/ 711219 h 861306"/>
                <a:gd name="connsiteX3" fmla="*/ 416008 w 566095"/>
                <a:gd name="connsiteY3" fmla="*/ 861306 h 861306"/>
                <a:gd name="connsiteX4" fmla="*/ 363056 w 566095"/>
                <a:gd name="connsiteY4" fmla="*/ 861306 h 861306"/>
                <a:gd name="connsiteX5" fmla="*/ 363056 w 566095"/>
                <a:gd name="connsiteY5" fmla="*/ 172096 h 861306"/>
                <a:gd name="connsiteX6" fmla="*/ 416008 w 566095"/>
                <a:gd name="connsiteY6" fmla="*/ 172096 h 861306"/>
                <a:gd name="connsiteX7" fmla="*/ 363056 w 566095"/>
                <a:gd name="connsiteY7" fmla="*/ 98459 h 861306"/>
                <a:gd name="connsiteX8" fmla="*/ 363056 w 566095"/>
                <a:gd name="connsiteY8" fmla="*/ 172261 h 861306"/>
                <a:gd name="connsiteX9" fmla="*/ 0 w 566095"/>
                <a:gd name="connsiteY9" fmla="*/ 172261 h 861306"/>
                <a:gd name="connsiteX10" fmla="*/ 0 w 566095"/>
                <a:gd name="connsiteY10" fmla="*/ 98459 h 861306"/>
                <a:gd name="connsiteX11" fmla="*/ 100941 w 566095"/>
                <a:gd name="connsiteY11" fmla="*/ 0 h 861306"/>
                <a:gd name="connsiteX12" fmla="*/ 262115 w 566095"/>
                <a:gd name="connsiteY12" fmla="*/ 0 h 861306"/>
                <a:gd name="connsiteX13" fmla="*/ 363056 w 566095"/>
                <a:gd name="connsiteY13" fmla="*/ 98459 h 86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6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9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1580F45-6AC3-B03A-3BAD-B9D3046FAD5A}"/>
                </a:ext>
              </a:extLst>
            </p:cNvPr>
            <p:cNvSpPr/>
            <p:nvPr/>
          </p:nvSpPr>
          <p:spPr>
            <a:xfrm>
              <a:off x="7799549" y="350472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8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8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54B9E3-1337-3F12-E50A-1AFA504981BA}"/>
                </a:ext>
              </a:extLst>
            </p:cNvPr>
            <p:cNvSpPr/>
            <p:nvPr/>
          </p:nvSpPr>
          <p:spPr>
            <a:xfrm>
              <a:off x="8365644" y="4021508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6 w 566095"/>
                <a:gd name="connsiteY1" fmla="*/ 322348 h 861305"/>
                <a:gd name="connsiteX2" fmla="*/ 566096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6" y="234977"/>
                    <a:pt x="566096" y="322348"/>
                  </a:cubicBezTo>
                  <a:lnTo>
                    <a:pt x="566096" y="711219"/>
                  </a:lnTo>
                  <a:cubicBezTo>
                    <a:pt x="566096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CA428D9-2C16-CFA1-7714-DD243A398373}"/>
                </a:ext>
              </a:extLst>
            </p:cNvPr>
            <p:cNvSpPr/>
            <p:nvPr/>
          </p:nvSpPr>
          <p:spPr>
            <a:xfrm>
              <a:off x="8527646" y="4883145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DCAF5E2-AF41-F0E6-E189-8DCA93EC0E01}"/>
                </a:ext>
              </a:extLst>
            </p:cNvPr>
            <p:cNvSpPr/>
            <p:nvPr/>
          </p:nvSpPr>
          <p:spPr>
            <a:xfrm>
              <a:off x="9093742" y="5399928"/>
              <a:ext cx="566095" cy="861306"/>
            </a:xfrm>
            <a:custGeom>
              <a:avLst/>
              <a:gdLst>
                <a:gd name="connsiteX0" fmla="*/ 416008 w 566095"/>
                <a:gd name="connsiteY0" fmla="*/ 172261 h 861306"/>
                <a:gd name="connsiteX1" fmla="*/ 566095 w 566095"/>
                <a:gd name="connsiteY1" fmla="*/ 322349 h 861306"/>
                <a:gd name="connsiteX2" fmla="*/ 566095 w 566095"/>
                <a:gd name="connsiteY2" fmla="*/ 711219 h 861306"/>
                <a:gd name="connsiteX3" fmla="*/ 416008 w 566095"/>
                <a:gd name="connsiteY3" fmla="*/ 861306 h 861306"/>
                <a:gd name="connsiteX4" fmla="*/ 363056 w 566095"/>
                <a:gd name="connsiteY4" fmla="*/ 861306 h 861306"/>
                <a:gd name="connsiteX5" fmla="*/ 363056 w 566095"/>
                <a:gd name="connsiteY5" fmla="*/ 172096 h 861306"/>
                <a:gd name="connsiteX6" fmla="*/ 416008 w 566095"/>
                <a:gd name="connsiteY6" fmla="*/ 172096 h 861306"/>
                <a:gd name="connsiteX7" fmla="*/ 363056 w 566095"/>
                <a:gd name="connsiteY7" fmla="*/ 98459 h 861306"/>
                <a:gd name="connsiteX8" fmla="*/ 363056 w 566095"/>
                <a:gd name="connsiteY8" fmla="*/ 172261 h 861306"/>
                <a:gd name="connsiteX9" fmla="*/ 0 w 566095"/>
                <a:gd name="connsiteY9" fmla="*/ 172261 h 861306"/>
                <a:gd name="connsiteX10" fmla="*/ 0 w 566095"/>
                <a:gd name="connsiteY10" fmla="*/ 98459 h 861306"/>
                <a:gd name="connsiteX11" fmla="*/ 100941 w 566095"/>
                <a:gd name="connsiteY11" fmla="*/ 0 h 861306"/>
                <a:gd name="connsiteX12" fmla="*/ 262115 w 566095"/>
                <a:gd name="connsiteY12" fmla="*/ 0 h 861306"/>
                <a:gd name="connsiteX13" fmla="*/ 363056 w 566095"/>
                <a:gd name="connsiteY13" fmla="*/ 98459 h 86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6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9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A1DC67A-DC7E-31A6-F4F6-AA3B71AAD6DF}"/>
                </a:ext>
              </a:extLst>
            </p:cNvPr>
            <p:cNvSpPr/>
            <p:nvPr/>
          </p:nvSpPr>
          <p:spPr>
            <a:xfrm>
              <a:off x="8990981" y="350472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8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8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D726B86-299C-045B-9A97-8BABDC1B5D2C}"/>
                </a:ext>
              </a:extLst>
            </p:cNvPr>
            <p:cNvSpPr/>
            <p:nvPr/>
          </p:nvSpPr>
          <p:spPr>
            <a:xfrm>
              <a:off x="9557076" y="4021508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5 w 566095"/>
                <a:gd name="connsiteY1" fmla="*/ 322348 h 861305"/>
                <a:gd name="connsiteX2" fmla="*/ 566095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8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1F6D986-5D61-0584-5B4C-BF13EBAA819F}"/>
                </a:ext>
              </a:extLst>
            </p:cNvPr>
            <p:cNvSpPr/>
            <p:nvPr/>
          </p:nvSpPr>
          <p:spPr>
            <a:xfrm>
              <a:off x="9719078" y="4883145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9FA6BE7-8F06-F718-A8B8-3B905D54F9F7}"/>
                </a:ext>
              </a:extLst>
            </p:cNvPr>
            <p:cNvSpPr/>
            <p:nvPr/>
          </p:nvSpPr>
          <p:spPr>
            <a:xfrm>
              <a:off x="10285173" y="5399928"/>
              <a:ext cx="566095" cy="861306"/>
            </a:xfrm>
            <a:custGeom>
              <a:avLst/>
              <a:gdLst>
                <a:gd name="connsiteX0" fmla="*/ 416008 w 566095"/>
                <a:gd name="connsiteY0" fmla="*/ 172261 h 861306"/>
                <a:gd name="connsiteX1" fmla="*/ 566095 w 566095"/>
                <a:gd name="connsiteY1" fmla="*/ 322349 h 861306"/>
                <a:gd name="connsiteX2" fmla="*/ 566095 w 566095"/>
                <a:gd name="connsiteY2" fmla="*/ 711219 h 861306"/>
                <a:gd name="connsiteX3" fmla="*/ 416008 w 566095"/>
                <a:gd name="connsiteY3" fmla="*/ 861306 h 861306"/>
                <a:gd name="connsiteX4" fmla="*/ 363056 w 566095"/>
                <a:gd name="connsiteY4" fmla="*/ 861306 h 861306"/>
                <a:gd name="connsiteX5" fmla="*/ 363056 w 566095"/>
                <a:gd name="connsiteY5" fmla="*/ 172096 h 861306"/>
                <a:gd name="connsiteX6" fmla="*/ 416008 w 566095"/>
                <a:gd name="connsiteY6" fmla="*/ 172096 h 861306"/>
                <a:gd name="connsiteX7" fmla="*/ 363056 w 566095"/>
                <a:gd name="connsiteY7" fmla="*/ 98459 h 861306"/>
                <a:gd name="connsiteX8" fmla="*/ 363056 w 566095"/>
                <a:gd name="connsiteY8" fmla="*/ 172261 h 861306"/>
                <a:gd name="connsiteX9" fmla="*/ 0 w 566095"/>
                <a:gd name="connsiteY9" fmla="*/ 172261 h 861306"/>
                <a:gd name="connsiteX10" fmla="*/ 0 w 566095"/>
                <a:gd name="connsiteY10" fmla="*/ 98459 h 861306"/>
                <a:gd name="connsiteX11" fmla="*/ 100941 w 566095"/>
                <a:gd name="connsiteY11" fmla="*/ 0 h 861306"/>
                <a:gd name="connsiteX12" fmla="*/ 262115 w 566095"/>
                <a:gd name="connsiteY12" fmla="*/ 0 h 861306"/>
                <a:gd name="connsiteX13" fmla="*/ 363056 w 566095"/>
                <a:gd name="connsiteY13" fmla="*/ 98459 h 86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6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9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solidFill>
              <a:schemeClr val="tx1"/>
            </a:solidFill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872511F-F797-732D-B81F-EBFB13815D8A}"/>
                </a:ext>
              </a:extLst>
            </p:cNvPr>
            <p:cNvSpPr/>
            <p:nvPr/>
          </p:nvSpPr>
          <p:spPr>
            <a:xfrm>
              <a:off x="10182412" y="3504724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8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6 w 566095"/>
                <a:gd name="connsiteY9" fmla="*/ 689045 h 861305"/>
                <a:gd name="connsiteX10" fmla="*/ 566096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6" y="689045"/>
                    <a:pt x="0" y="626329"/>
                    <a:pt x="0" y="538958"/>
                  </a:cubicBezTo>
                  <a:lnTo>
                    <a:pt x="0" y="150087"/>
                  </a:lnTo>
                  <a:cubicBezTo>
                    <a:pt x="0" y="62716"/>
                    <a:pt x="62716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6" y="689045"/>
                  </a:lnTo>
                  <a:lnTo>
                    <a:pt x="566096" y="762847"/>
                  </a:lnTo>
                  <a:cubicBezTo>
                    <a:pt x="566096" y="819440"/>
                    <a:pt x="523072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02ECC59-B9D3-1488-8270-E58173A90567}"/>
                </a:ext>
              </a:extLst>
            </p:cNvPr>
            <p:cNvSpPr/>
            <p:nvPr/>
          </p:nvSpPr>
          <p:spPr>
            <a:xfrm>
              <a:off x="10748508" y="4021508"/>
              <a:ext cx="566095" cy="861305"/>
            </a:xfrm>
            <a:custGeom>
              <a:avLst/>
              <a:gdLst>
                <a:gd name="connsiteX0" fmla="*/ 416008 w 566095"/>
                <a:gd name="connsiteY0" fmla="*/ 172261 h 861305"/>
                <a:gd name="connsiteX1" fmla="*/ 566095 w 566095"/>
                <a:gd name="connsiteY1" fmla="*/ 322348 h 861305"/>
                <a:gd name="connsiteX2" fmla="*/ 566095 w 566095"/>
                <a:gd name="connsiteY2" fmla="*/ 711219 h 861305"/>
                <a:gd name="connsiteX3" fmla="*/ 416008 w 566095"/>
                <a:gd name="connsiteY3" fmla="*/ 861306 h 861305"/>
                <a:gd name="connsiteX4" fmla="*/ 363056 w 566095"/>
                <a:gd name="connsiteY4" fmla="*/ 861306 h 861305"/>
                <a:gd name="connsiteX5" fmla="*/ 363056 w 566095"/>
                <a:gd name="connsiteY5" fmla="*/ 172096 h 861305"/>
                <a:gd name="connsiteX6" fmla="*/ 416008 w 566095"/>
                <a:gd name="connsiteY6" fmla="*/ 172096 h 861305"/>
                <a:gd name="connsiteX7" fmla="*/ 363056 w 566095"/>
                <a:gd name="connsiteY7" fmla="*/ 98459 h 861305"/>
                <a:gd name="connsiteX8" fmla="*/ 363056 w 566095"/>
                <a:gd name="connsiteY8" fmla="*/ 172261 h 861305"/>
                <a:gd name="connsiteX9" fmla="*/ 0 w 566095"/>
                <a:gd name="connsiteY9" fmla="*/ 172261 h 861305"/>
                <a:gd name="connsiteX10" fmla="*/ 0 w 566095"/>
                <a:gd name="connsiteY10" fmla="*/ 98459 h 861305"/>
                <a:gd name="connsiteX11" fmla="*/ 100941 w 566095"/>
                <a:gd name="connsiteY11" fmla="*/ 0 h 861305"/>
                <a:gd name="connsiteX12" fmla="*/ 262115 w 566095"/>
                <a:gd name="connsiteY12" fmla="*/ 0 h 861305"/>
                <a:gd name="connsiteX13" fmla="*/ 363056 w 566095"/>
                <a:gd name="connsiteY13" fmla="*/ 98459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416008" y="172261"/>
                  </a:moveTo>
                  <a:cubicBezTo>
                    <a:pt x="503380" y="172261"/>
                    <a:pt x="566095" y="234977"/>
                    <a:pt x="566095" y="322348"/>
                  </a:cubicBezTo>
                  <a:lnTo>
                    <a:pt x="566095" y="711219"/>
                  </a:lnTo>
                  <a:cubicBezTo>
                    <a:pt x="566095" y="798590"/>
                    <a:pt x="503380" y="861306"/>
                    <a:pt x="416008" y="861306"/>
                  </a:cubicBezTo>
                  <a:lnTo>
                    <a:pt x="363056" y="861306"/>
                  </a:lnTo>
                  <a:lnTo>
                    <a:pt x="363056" y="172096"/>
                  </a:lnTo>
                  <a:lnTo>
                    <a:pt x="416008" y="172096"/>
                  </a:lnTo>
                  <a:close/>
                  <a:moveTo>
                    <a:pt x="363056" y="98459"/>
                  </a:moveTo>
                  <a:lnTo>
                    <a:pt x="363056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lnTo>
                    <a:pt x="262115" y="0"/>
                  </a:lnTo>
                  <a:cubicBezTo>
                    <a:pt x="320032" y="0"/>
                    <a:pt x="363056" y="41866"/>
                    <a:pt x="363056" y="98459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E718213-E077-A1EA-D8FA-29E8921DB268}"/>
                </a:ext>
              </a:extLst>
            </p:cNvPr>
            <p:cNvSpPr/>
            <p:nvPr/>
          </p:nvSpPr>
          <p:spPr>
            <a:xfrm>
              <a:off x="10910510" y="4883145"/>
              <a:ext cx="566095" cy="861305"/>
            </a:xfrm>
            <a:custGeom>
              <a:avLst/>
              <a:gdLst>
                <a:gd name="connsiteX0" fmla="*/ 150087 w 566095"/>
                <a:gd name="connsiteY0" fmla="*/ 689045 h 861305"/>
                <a:gd name="connsiteX1" fmla="*/ 0 w 566095"/>
                <a:gd name="connsiteY1" fmla="*/ 538957 h 861305"/>
                <a:gd name="connsiteX2" fmla="*/ 0 w 566095"/>
                <a:gd name="connsiteY2" fmla="*/ 150087 h 861305"/>
                <a:gd name="connsiteX3" fmla="*/ 150087 w 566095"/>
                <a:gd name="connsiteY3" fmla="*/ 0 h 861305"/>
                <a:gd name="connsiteX4" fmla="*/ 203040 w 566095"/>
                <a:gd name="connsiteY4" fmla="*/ 0 h 861305"/>
                <a:gd name="connsiteX5" fmla="*/ 203040 w 566095"/>
                <a:gd name="connsiteY5" fmla="*/ 689210 h 861305"/>
                <a:gd name="connsiteX6" fmla="*/ 150087 w 566095"/>
                <a:gd name="connsiteY6" fmla="*/ 689210 h 861305"/>
                <a:gd name="connsiteX7" fmla="*/ 203040 w 566095"/>
                <a:gd name="connsiteY7" fmla="*/ 762847 h 861305"/>
                <a:gd name="connsiteX8" fmla="*/ 203040 w 566095"/>
                <a:gd name="connsiteY8" fmla="*/ 689045 h 861305"/>
                <a:gd name="connsiteX9" fmla="*/ 566095 w 566095"/>
                <a:gd name="connsiteY9" fmla="*/ 689045 h 861305"/>
                <a:gd name="connsiteX10" fmla="*/ 566095 w 566095"/>
                <a:gd name="connsiteY10" fmla="*/ 762847 h 861305"/>
                <a:gd name="connsiteX11" fmla="*/ 465155 w 566095"/>
                <a:gd name="connsiteY11" fmla="*/ 861306 h 861305"/>
                <a:gd name="connsiteX12" fmla="*/ 303981 w 566095"/>
                <a:gd name="connsiteY12" fmla="*/ 861306 h 861305"/>
                <a:gd name="connsiteX13" fmla="*/ 203040 w 566095"/>
                <a:gd name="connsiteY13" fmla="*/ 762847 h 86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095" h="861305">
                  <a:moveTo>
                    <a:pt x="150087" y="689045"/>
                  </a:moveTo>
                  <a:cubicBezTo>
                    <a:pt x="62715" y="689045"/>
                    <a:pt x="0" y="626329"/>
                    <a:pt x="0" y="538957"/>
                  </a:cubicBezTo>
                  <a:lnTo>
                    <a:pt x="0" y="150087"/>
                  </a:lnTo>
                  <a:cubicBezTo>
                    <a:pt x="0" y="62716"/>
                    <a:pt x="62715" y="0"/>
                    <a:pt x="150087" y="0"/>
                  </a:cubicBezTo>
                  <a:lnTo>
                    <a:pt x="203040" y="0"/>
                  </a:lnTo>
                  <a:lnTo>
                    <a:pt x="203040" y="689210"/>
                  </a:lnTo>
                  <a:lnTo>
                    <a:pt x="150087" y="689210"/>
                  </a:lnTo>
                  <a:close/>
                  <a:moveTo>
                    <a:pt x="203040" y="762847"/>
                  </a:moveTo>
                  <a:lnTo>
                    <a:pt x="203040" y="689045"/>
                  </a:lnTo>
                  <a:lnTo>
                    <a:pt x="566095" y="689045"/>
                  </a:lnTo>
                  <a:lnTo>
                    <a:pt x="566095" y="762847"/>
                  </a:lnTo>
                  <a:cubicBezTo>
                    <a:pt x="566095" y="819440"/>
                    <a:pt x="523071" y="861306"/>
                    <a:pt x="465155" y="861306"/>
                  </a:cubicBezTo>
                  <a:lnTo>
                    <a:pt x="303981" y="861306"/>
                  </a:lnTo>
                  <a:cubicBezTo>
                    <a:pt x="246064" y="861306"/>
                    <a:pt x="203040" y="819440"/>
                    <a:pt x="203040" y="762847"/>
                  </a:cubicBezTo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1910CFC-01CC-AC66-5F7D-274F62E3A0FC}"/>
                </a:ext>
              </a:extLst>
            </p:cNvPr>
            <p:cNvSpPr/>
            <p:nvPr/>
          </p:nvSpPr>
          <p:spPr>
            <a:xfrm>
              <a:off x="11476605" y="5399929"/>
              <a:ext cx="168953" cy="172261"/>
            </a:xfrm>
            <a:custGeom>
              <a:avLst/>
              <a:gdLst>
                <a:gd name="connsiteX0" fmla="*/ 100941 w 168953"/>
                <a:gd name="connsiteY0" fmla="*/ 0 h 172261"/>
                <a:gd name="connsiteX1" fmla="*/ 168953 w 168953"/>
                <a:gd name="connsiteY1" fmla="*/ 0 h 172261"/>
                <a:gd name="connsiteX2" fmla="*/ 168953 w 168953"/>
                <a:gd name="connsiteY2" fmla="*/ 172261 h 172261"/>
                <a:gd name="connsiteX3" fmla="*/ 0 w 168953"/>
                <a:gd name="connsiteY3" fmla="*/ 172261 h 172261"/>
                <a:gd name="connsiteX4" fmla="*/ 0 w 168953"/>
                <a:gd name="connsiteY4" fmla="*/ 98459 h 172261"/>
                <a:gd name="connsiteX5" fmla="*/ 100941 w 168953"/>
                <a:gd name="connsiteY5" fmla="*/ 0 h 17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953" h="172261">
                  <a:moveTo>
                    <a:pt x="100941" y="0"/>
                  </a:moveTo>
                  <a:lnTo>
                    <a:pt x="168953" y="0"/>
                  </a:lnTo>
                  <a:lnTo>
                    <a:pt x="168953" y="172261"/>
                  </a:lnTo>
                  <a:lnTo>
                    <a:pt x="0" y="172261"/>
                  </a:lnTo>
                  <a:lnTo>
                    <a:pt x="0" y="98459"/>
                  </a:lnTo>
                  <a:cubicBezTo>
                    <a:pt x="0" y="41866"/>
                    <a:pt x="43024" y="0"/>
                    <a:pt x="100941" y="0"/>
                  </a:cubicBezTo>
                  <a:close/>
                </a:path>
              </a:pathLst>
            </a:custGeom>
            <a:noFill/>
            <a:ln w="1654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084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an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5EDD71A-3A7A-7010-56DB-6A164F8E05C9}"/>
              </a:ext>
            </a:extLst>
          </p:cNvPr>
          <p:cNvSpPr/>
          <p:nvPr/>
        </p:nvSpPr>
        <p:spPr>
          <a:xfrm>
            <a:off x="8089660" y="4734881"/>
            <a:ext cx="4102341" cy="2123120"/>
          </a:xfrm>
          <a:custGeom>
            <a:avLst/>
            <a:gdLst>
              <a:gd name="connsiteX0" fmla="*/ 3875211 w 4102341"/>
              <a:gd name="connsiteY0" fmla="*/ 2036102 h 2123120"/>
              <a:gd name="connsiteX1" fmla="*/ 4102341 w 4102341"/>
              <a:gd name="connsiteY1" fmla="*/ 2036102 h 2123120"/>
              <a:gd name="connsiteX2" fmla="*/ 4102341 w 4102341"/>
              <a:gd name="connsiteY2" fmla="*/ 2123120 h 2123120"/>
              <a:gd name="connsiteX3" fmla="*/ 3617343 w 4102341"/>
              <a:gd name="connsiteY3" fmla="*/ 2123120 h 2123120"/>
              <a:gd name="connsiteX4" fmla="*/ 3617343 w 4102341"/>
              <a:gd name="connsiteY4" fmla="*/ 2113363 h 2123120"/>
              <a:gd name="connsiteX5" fmla="*/ 3694321 w 4102341"/>
              <a:gd name="connsiteY5" fmla="*/ 2036391 h 2123120"/>
              <a:gd name="connsiteX6" fmla="*/ 3875211 w 4102341"/>
              <a:gd name="connsiteY6" fmla="*/ 2036391 h 2123120"/>
              <a:gd name="connsiteX7" fmla="*/ 50469 w 4102341"/>
              <a:gd name="connsiteY7" fmla="*/ 2035705 h 2123120"/>
              <a:gd name="connsiteX8" fmla="*/ 88338 w 4102341"/>
              <a:gd name="connsiteY8" fmla="*/ 2035705 h 2123120"/>
              <a:gd name="connsiteX9" fmla="*/ 88338 w 4102341"/>
              <a:gd name="connsiteY9" fmla="*/ 2123120 h 2123120"/>
              <a:gd name="connsiteX10" fmla="*/ 0 w 4102341"/>
              <a:gd name="connsiteY10" fmla="*/ 2123120 h 2123120"/>
              <a:gd name="connsiteX11" fmla="*/ 0 w 4102341"/>
              <a:gd name="connsiteY11" fmla="*/ 2087448 h 2123120"/>
              <a:gd name="connsiteX12" fmla="*/ 50469 w 4102341"/>
              <a:gd name="connsiteY12" fmla="*/ 2035705 h 2123120"/>
              <a:gd name="connsiteX13" fmla="*/ 165352 w 4102341"/>
              <a:gd name="connsiteY13" fmla="*/ 1931547 h 2123120"/>
              <a:gd name="connsiteX14" fmla="*/ 364751 w 4102341"/>
              <a:gd name="connsiteY14" fmla="*/ 1931547 h 2123120"/>
              <a:gd name="connsiteX15" fmla="*/ 376430 w 4102341"/>
              <a:gd name="connsiteY15" fmla="*/ 1932396 h 2123120"/>
              <a:gd name="connsiteX16" fmla="*/ 376430 w 4102341"/>
              <a:gd name="connsiteY16" fmla="*/ 1931547 h 2123120"/>
              <a:gd name="connsiteX17" fmla="*/ 729786 w 4102341"/>
              <a:gd name="connsiteY17" fmla="*/ 1931547 h 2123120"/>
              <a:gd name="connsiteX18" fmla="*/ 729786 w 4102341"/>
              <a:gd name="connsiteY18" fmla="*/ 1958692 h 2123120"/>
              <a:gd name="connsiteX19" fmla="*/ 652808 w 4102341"/>
              <a:gd name="connsiteY19" fmla="*/ 2035671 h 2123120"/>
              <a:gd name="connsiteX20" fmla="*/ 453408 w 4102341"/>
              <a:gd name="connsiteY20" fmla="*/ 2035671 h 2123120"/>
              <a:gd name="connsiteX21" fmla="*/ 441729 w 4102341"/>
              <a:gd name="connsiteY21" fmla="*/ 2034820 h 2123120"/>
              <a:gd name="connsiteX22" fmla="*/ 441729 w 4102341"/>
              <a:gd name="connsiteY22" fmla="*/ 2035671 h 2123120"/>
              <a:gd name="connsiteX23" fmla="*/ 88374 w 4102341"/>
              <a:gd name="connsiteY23" fmla="*/ 2035671 h 2123120"/>
              <a:gd name="connsiteX24" fmla="*/ 88374 w 4102341"/>
              <a:gd name="connsiteY24" fmla="*/ 2008524 h 2123120"/>
              <a:gd name="connsiteX25" fmla="*/ 165352 w 4102341"/>
              <a:gd name="connsiteY25" fmla="*/ 1931547 h 2123120"/>
              <a:gd name="connsiteX26" fmla="*/ 2847493 w 4102341"/>
              <a:gd name="connsiteY26" fmla="*/ 1847675 h 2123120"/>
              <a:gd name="connsiteX27" fmla="*/ 2885362 w 4102341"/>
              <a:gd name="connsiteY27" fmla="*/ 1847675 h 2123120"/>
              <a:gd name="connsiteX28" fmla="*/ 2885362 w 4102341"/>
              <a:gd name="connsiteY28" fmla="*/ 2033839 h 2123120"/>
              <a:gd name="connsiteX29" fmla="*/ 2883168 w 4102341"/>
              <a:gd name="connsiteY29" fmla="*/ 2033839 h 2123120"/>
              <a:gd name="connsiteX30" fmla="*/ 2883168 w 4102341"/>
              <a:gd name="connsiteY30" fmla="*/ 2077688 h 2123120"/>
              <a:gd name="connsiteX31" fmla="*/ 2868816 w 4102341"/>
              <a:gd name="connsiteY31" fmla="*/ 2114680 h 2123120"/>
              <a:gd name="connsiteX32" fmla="*/ 2856363 w 4102341"/>
              <a:gd name="connsiteY32" fmla="*/ 2123120 h 2123120"/>
              <a:gd name="connsiteX33" fmla="*/ 2794829 w 4102341"/>
              <a:gd name="connsiteY33" fmla="*/ 2123120 h 2123120"/>
              <a:gd name="connsiteX34" fmla="*/ 2794829 w 4102341"/>
              <a:gd name="connsiteY34" fmla="*/ 1943268 h 2123120"/>
              <a:gd name="connsiteX35" fmla="*/ 2797023 w 4102341"/>
              <a:gd name="connsiteY35" fmla="*/ 1943268 h 2123120"/>
              <a:gd name="connsiteX36" fmla="*/ 2797023 w 4102341"/>
              <a:gd name="connsiteY36" fmla="*/ 1899416 h 2123120"/>
              <a:gd name="connsiteX37" fmla="*/ 2847493 w 4102341"/>
              <a:gd name="connsiteY37" fmla="*/ 1847675 h 2123120"/>
              <a:gd name="connsiteX38" fmla="*/ 1599124 w 4102341"/>
              <a:gd name="connsiteY38" fmla="*/ 1838255 h 2123120"/>
              <a:gd name="connsiteX39" fmla="*/ 1798524 w 4102341"/>
              <a:gd name="connsiteY39" fmla="*/ 1838255 h 2123120"/>
              <a:gd name="connsiteX40" fmla="*/ 2121159 w 4102341"/>
              <a:gd name="connsiteY40" fmla="*/ 1838255 h 2123120"/>
              <a:gd name="connsiteX41" fmla="*/ 2121159 w 4102341"/>
              <a:gd name="connsiteY41" fmla="*/ 1865401 h 2123120"/>
              <a:gd name="connsiteX42" fmla="*/ 2044181 w 4102341"/>
              <a:gd name="connsiteY42" fmla="*/ 1942380 h 2123120"/>
              <a:gd name="connsiteX43" fmla="*/ 1522147 w 4102341"/>
              <a:gd name="connsiteY43" fmla="*/ 1942380 h 2123120"/>
              <a:gd name="connsiteX44" fmla="*/ 1522147 w 4102341"/>
              <a:gd name="connsiteY44" fmla="*/ 2123120 h 2123120"/>
              <a:gd name="connsiteX45" fmla="*/ 1431613 w 4102341"/>
              <a:gd name="connsiteY45" fmla="*/ 2123120 h 2123120"/>
              <a:gd name="connsiteX46" fmla="*/ 1431613 w 4102341"/>
              <a:gd name="connsiteY46" fmla="*/ 2037971 h 2123120"/>
              <a:gd name="connsiteX47" fmla="*/ 1433807 w 4102341"/>
              <a:gd name="connsiteY47" fmla="*/ 2037971 h 2123120"/>
              <a:gd name="connsiteX48" fmla="*/ 1433807 w 4102341"/>
              <a:gd name="connsiteY48" fmla="*/ 1994124 h 2123120"/>
              <a:gd name="connsiteX49" fmla="*/ 1484277 w 4102341"/>
              <a:gd name="connsiteY49" fmla="*/ 1942380 h 2123120"/>
              <a:gd name="connsiteX50" fmla="*/ 1522146 w 4102341"/>
              <a:gd name="connsiteY50" fmla="*/ 1942380 h 2123120"/>
              <a:gd name="connsiteX51" fmla="*/ 1522146 w 4102341"/>
              <a:gd name="connsiteY51" fmla="*/ 1915234 h 2123120"/>
              <a:gd name="connsiteX52" fmla="*/ 1599124 w 4102341"/>
              <a:gd name="connsiteY52" fmla="*/ 1838255 h 2123120"/>
              <a:gd name="connsiteX53" fmla="*/ 2962340 w 4102341"/>
              <a:gd name="connsiteY53" fmla="*/ 1743548 h 2123120"/>
              <a:gd name="connsiteX54" fmla="*/ 3161740 w 4102341"/>
              <a:gd name="connsiteY54" fmla="*/ 1743548 h 2123120"/>
              <a:gd name="connsiteX55" fmla="*/ 3173419 w 4102341"/>
              <a:gd name="connsiteY55" fmla="*/ 1744396 h 2123120"/>
              <a:gd name="connsiteX56" fmla="*/ 3173419 w 4102341"/>
              <a:gd name="connsiteY56" fmla="*/ 1743548 h 2123120"/>
              <a:gd name="connsiteX57" fmla="*/ 3526775 w 4102341"/>
              <a:gd name="connsiteY57" fmla="*/ 1743548 h 2123120"/>
              <a:gd name="connsiteX58" fmla="*/ 3526775 w 4102341"/>
              <a:gd name="connsiteY58" fmla="*/ 1770698 h 2123120"/>
              <a:gd name="connsiteX59" fmla="*/ 3449797 w 4102341"/>
              <a:gd name="connsiteY59" fmla="*/ 1847675 h 2123120"/>
              <a:gd name="connsiteX60" fmla="*/ 3250397 w 4102341"/>
              <a:gd name="connsiteY60" fmla="*/ 1847675 h 2123120"/>
              <a:gd name="connsiteX61" fmla="*/ 3238718 w 4102341"/>
              <a:gd name="connsiteY61" fmla="*/ 1846827 h 2123120"/>
              <a:gd name="connsiteX62" fmla="*/ 3238718 w 4102341"/>
              <a:gd name="connsiteY62" fmla="*/ 1847675 h 2123120"/>
              <a:gd name="connsiteX63" fmla="*/ 2885362 w 4102341"/>
              <a:gd name="connsiteY63" fmla="*/ 1847675 h 2123120"/>
              <a:gd name="connsiteX64" fmla="*/ 2885362 w 4102341"/>
              <a:gd name="connsiteY64" fmla="*/ 1820531 h 2123120"/>
              <a:gd name="connsiteX65" fmla="*/ 2962340 w 4102341"/>
              <a:gd name="connsiteY65" fmla="*/ 1743548 h 2123120"/>
              <a:gd name="connsiteX66" fmla="*/ 2173823 w 4102341"/>
              <a:gd name="connsiteY66" fmla="*/ 1556497 h 2123120"/>
              <a:gd name="connsiteX67" fmla="*/ 2211692 w 4102341"/>
              <a:gd name="connsiteY67" fmla="*/ 1556497 h 2123120"/>
              <a:gd name="connsiteX68" fmla="*/ 2211692 w 4102341"/>
              <a:gd name="connsiteY68" fmla="*/ 1742662 h 2123120"/>
              <a:gd name="connsiteX69" fmla="*/ 2209498 w 4102341"/>
              <a:gd name="connsiteY69" fmla="*/ 1742662 h 2123120"/>
              <a:gd name="connsiteX70" fmla="*/ 2209498 w 4102341"/>
              <a:gd name="connsiteY70" fmla="*/ 1786512 h 2123120"/>
              <a:gd name="connsiteX71" fmla="*/ 2159028 w 4102341"/>
              <a:gd name="connsiteY71" fmla="*/ 1838255 h 2123120"/>
              <a:gd name="connsiteX72" fmla="*/ 2121159 w 4102341"/>
              <a:gd name="connsiteY72" fmla="*/ 1838255 h 2123120"/>
              <a:gd name="connsiteX73" fmla="*/ 2121159 w 4102341"/>
              <a:gd name="connsiteY73" fmla="*/ 1652091 h 2123120"/>
              <a:gd name="connsiteX74" fmla="*/ 2123353 w 4102341"/>
              <a:gd name="connsiteY74" fmla="*/ 1652091 h 2123120"/>
              <a:gd name="connsiteX75" fmla="*/ 2123353 w 4102341"/>
              <a:gd name="connsiteY75" fmla="*/ 1608240 h 2123120"/>
              <a:gd name="connsiteX76" fmla="*/ 2173823 w 4102341"/>
              <a:gd name="connsiteY76" fmla="*/ 1556497 h 2123120"/>
              <a:gd name="connsiteX77" fmla="*/ 1078222 w 4102341"/>
              <a:gd name="connsiteY77" fmla="*/ 1545422 h 2123120"/>
              <a:gd name="connsiteX78" fmla="*/ 1431577 w 4102341"/>
              <a:gd name="connsiteY78" fmla="*/ 1545422 h 2123120"/>
              <a:gd name="connsiteX79" fmla="*/ 1431577 w 4102341"/>
              <a:gd name="connsiteY79" fmla="*/ 1572565 h 2123120"/>
              <a:gd name="connsiteX80" fmla="*/ 1354599 w 4102341"/>
              <a:gd name="connsiteY80" fmla="*/ 1649544 h 2123120"/>
              <a:gd name="connsiteX81" fmla="*/ 1173710 w 4102341"/>
              <a:gd name="connsiteY81" fmla="*/ 1649544 h 2123120"/>
              <a:gd name="connsiteX82" fmla="*/ 1173710 w 4102341"/>
              <a:gd name="connsiteY82" fmla="*/ 1649826 h 2123120"/>
              <a:gd name="connsiteX83" fmla="*/ 820354 w 4102341"/>
              <a:gd name="connsiteY83" fmla="*/ 1649826 h 2123120"/>
              <a:gd name="connsiteX84" fmla="*/ 820354 w 4102341"/>
              <a:gd name="connsiteY84" fmla="*/ 1835987 h 2123120"/>
              <a:gd name="connsiteX85" fmla="*/ 818160 w 4102341"/>
              <a:gd name="connsiteY85" fmla="*/ 1835987 h 2123120"/>
              <a:gd name="connsiteX86" fmla="*/ 818160 w 4102341"/>
              <a:gd name="connsiteY86" fmla="*/ 1879838 h 2123120"/>
              <a:gd name="connsiteX87" fmla="*/ 767690 w 4102341"/>
              <a:gd name="connsiteY87" fmla="*/ 1931581 h 2123120"/>
              <a:gd name="connsiteX88" fmla="*/ 729821 w 4102341"/>
              <a:gd name="connsiteY88" fmla="*/ 1931581 h 2123120"/>
              <a:gd name="connsiteX89" fmla="*/ 729821 w 4102341"/>
              <a:gd name="connsiteY89" fmla="*/ 1745419 h 2123120"/>
              <a:gd name="connsiteX90" fmla="*/ 732015 w 4102341"/>
              <a:gd name="connsiteY90" fmla="*/ 1745419 h 2123120"/>
              <a:gd name="connsiteX91" fmla="*/ 732015 w 4102341"/>
              <a:gd name="connsiteY91" fmla="*/ 1701568 h 2123120"/>
              <a:gd name="connsiteX92" fmla="*/ 782485 w 4102341"/>
              <a:gd name="connsiteY92" fmla="*/ 1649824 h 2123120"/>
              <a:gd name="connsiteX93" fmla="*/ 820354 w 4102341"/>
              <a:gd name="connsiteY93" fmla="*/ 1649824 h 2123120"/>
              <a:gd name="connsiteX94" fmla="*/ 820354 w 4102341"/>
              <a:gd name="connsiteY94" fmla="*/ 1622680 h 2123120"/>
              <a:gd name="connsiteX95" fmla="*/ 897332 w 4102341"/>
              <a:gd name="connsiteY95" fmla="*/ 1545701 h 2123120"/>
              <a:gd name="connsiteX96" fmla="*/ 1078222 w 4102341"/>
              <a:gd name="connsiteY96" fmla="*/ 1545701 h 2123120"/>
              <a:gd name="connsiteX97" fmla="*/ 3579474 w 4102341"/>
              <a:gd name="connsiteY97" fmla="*/ 1461825 h 2123120"/>
              <a:gd name="connsiteX98" fmla="*/ 3617343 w 4102341"/>
              <a:gd name="connsiteY98" fmla="*/ 1461825 h 2123120"/>
              <a:gd name="connsiteX99" fmla="*/ 3617343 w 4102341"/>
              <a:gd name="connsiteY99" fmla="*/ 1647989 h 2123120"/>
              <a:gd name="connsiteX100" fmla="*/ 3615149 w 4102341"/>
              <a:gd name="connsiteY100" fmla="*/ 1647989 h 2123120"/>
              <a:gd name="connsiteX101" fmla="*/ 3615149 w 4102341"/>
              <a:gd name="connsiteY101" fmla="*/ 1691841 h 2123120"/>
              <a:gd name="connsiteX102" fmla="*/ 3564680 w 4102341"/>
              <a:gd name="connsiteY102" fmla="*/ 1743582 h 2123120"/>
              <a:gd name="connsiteX103" fmla="*/ 3526810 w 4102341"/>
              <a:gd name="connsiteY103" fmla="*/ 1743582 h 2123120"/>
              <a:gd name="connsiteX104" fmla="*/ 3526810 w 4102341"/>
              <a:gd name="connsiteY104" fmla="*/ 1557416 h 2123120"/>
              <a:gd name="connsiteX105" fmla="*/ 3529004 w 4102341"/>
              <a:gd name="connsiteY105" fmla="*/ 1557416 h 2123120"/>
              <a:gd name="connsiteX106" fmla="*/ 3529004 w 4102341"/>
              <a:gd name="connsiteY106" fmla="*/ 1513568 h 2123120"/>
              <a:gd name="connsiteX107" fmla="*/ 3579474 w 4102341"/>
              <a:gd name="connsiteY107" fmla="*/ 1461825 h 2123120"/>
              <a:gd name="connsiteX108" fmla="*/ 2441438 w 4102341"/>
              <a:gd name="connsiteY108" fmla="*/ 1450711 h 2123120"/>
              <a:gd name="connsiteX109" fmla="*/ 2794794 w 4102341"/>
              <a:gd name="connsiteY109" fmla="*/ 1450711 h 2123120"/>
              <a:gd name="connsiteX110" fmla="*/ 2794794 w 4102341"/>
              <a:gd name="connsiteY110" fmla="*/ 1477859 h 2123120"/>
              <a:gd name="connsiteX111" fmla="*/ 2717816 w 4102341"/>
              <a:gd name="connsiteY111" fmla="*/ 1554836 h 2123120"/>
              <a:gd name="connsiteX112" fmla="*/ 2565084 w 4102341"/>
              <a:gd name="connsiteY112" fmla="*/ 1554836 h 2123120"/>
              <a:gd name="connsiteX113" fmla="*/ 2565084 w 4102341"/>
              <a:gd name="connsiteY113" fmla="*/ 1556497 h 2123120"/>
              <a:gd name="connsiteX114" fmla="*/ 2211728 w 4102341"/>
              <a:gd name="connsiteY114" fmla="*/ 1556497 h 2123120"/>
              <a:gd name="connsiteX115" fmla="*/ 2211728 w 4102341"/>
              <a:gd name="connsiteY115" fmla="*/ 1529352 h 2123120"/>
              <a:gd name="connsiteX116" fmla="*/ 2288706 w 4102341"/>
              <a:gd name="connsiteY116" fmla="*/ 1452372 h 2123120"/>
              <a:gd name="connsiteX117" fmla="*/ 2441438 w 4102341"/>
              <a:gd name="connsiteY117" fmla="*/ 1452372 h 2123120"/>
              <a:gd name="connsiteX118" fmla="*/ 3875211 w 4102341"/>
              <a:gd name="connsiteY118" fmla="*/ 1357380 h 2123120"/>
              <a:gd name="connsiteX119" fmla="*/ 4102341 w 4102341"/>
              <a:gd name="connsiteY119" fmla="*/ 1357380 h 2123120"/>
              <a:gd name="connsiteX120" fmla="*/ 4102341 w 4102341"/>
              <a:gd name="connsiteY120" fmla="*/ 1461506 h 2123120"/>
              <a:gd name="connsiteX121" fmla="*/ 3970699 w 4102341"/>
              <a:gd name="connsiteY121" fmla="*/ 1461506 h 2123120"/>
              <a:gd name="connsiteX122" fmla="*/ 3970699 w 4102341"/>
              <a:gd name="connsiteY122" fmla="*/ 1461792 h 2123120"/>
              <a:gd name="connsiteX123" fmla="*/ 3617343 w 4102341"/>
              <a:gd name="connsiteY123" fmla="*/ 1461792 h 2123120"/>
              <a:gd name="connsiteX124" fmla="*/ 3617343 w 4102341"/>
              <a:gd name="connsiteY124" fmla="*/ 1434643 h 2123120"/>
              <a:gd name="connsiteX125" fmla="*/ 3694321 w 4102341"/>
              <a:gd name="connsiteY125" fmla="*/ 1357662 h 2123120"/>
              <a:gd name="connsiteX126" fmla="*/ 3875211 w 4102341"/>
              <a:gd name="connsiteY126" fmla="*/ 1357662 h 2123120"/>
              <a:gd name="connsiteX127" fmla="*/ 2847493 w 4102341"/>
              <a:gd name="connsiteY127" fmla="*/ 1168955 h 2123120"/>
              <a:gd name="connsiteX128" fmla="*/ 2885362 w 4102341"/>
              <a:gd name="connsiteY128" fmla="*/ 1168955 h 2123120"/>
              <a:gd name="connsiteX129" fmla="*/ 2885362 w 4102341"/>
              <a:gd name="connsiteY129" fmla="*/ 1355116 h 2123120"/>
              <a:gd name="connsiteX130" fmla="*/ 2883168 w 4102341"/>
              <a:gd name="connsiteY130" fmla="*/ 1355116 h 2123120"/>
              <a:gd name="connsiteX131" fmla="*/ 2883168 w 4102341"/>
              <a:gd name="connsiteY131" fmla="*/ 1398966 h 2123120"/>
              <a:gd name="connsiteX132" fmla="*/ 2832699 w 4102341"/>
              <a:gd name="connsiteY132" fmla="*/ 1450711 h 2123120"/>
              <a:gd name="connsiteX133" fmla="*/ 2794829 w 4102341"/>
              <a:gd name="connsiteY133" fmla="*/ 1450711 h 2123120"/>
              <a:gd name="connsiteX134" fmla="*/ 2794829 w 4102341"/>
              <a:gd name="connsiteY134" fmla="*/ 1264543 h 2123120"/>
              <a:gd name="connsiteX135" fmla="*/ 2797023 w 4102341"/>
              <a:gd name="connsiteY135" fmla="*/ 1264543 h 2123120"/>
              <a:gd name="connsiteX136" fmla="*/ 2797023 w 4102341"/>
              <a:gd name="connsiteY136" fmla="*/ 1220696 h 2123120"/>
              <a:gd name="connsiteX137" fmla="*/ 2847493 w 4102341"/>
              <a:gd name="connsiteY137" fmla="*/ 1168955 h 2123120"/>
              <a:gd name="connsiteX138" fmla="*/ 1599124 w 4102341"/>
              <a:gd name="connsiteY138" fmla="*/ 1159540 h 2123120"/>
              <a:gd name="connsiteX139" fmla="*/ 1798524 w 4102341"/>
              <a:gd name="connsiteY139" fmla="*/ 1159540 h 2123120"/>
              <a:gd name="connsiteX140" fmla="*/ 2121159 w 4102341"/>
              <a:gd name="connsiteY140" fmla="*/ 1159540 h 2123120"/>
              <a:gd name="connsiteX141" fmla="*/ 2121159 w 4102341"/>
              <a:gd name="connsiteY141" fmla="*/ 1186684 h 2123120"/>
              <a:gd name="connsiteX142" fmla="*/ 2044181 w 4102341"/>
              <a:gd name="connsiteY142" fmla="*/ 1263661 h 2123120"/>
              <a:gd name="connsiteX143" fmla="*/ 1522147 w 4102341"/>
              <a:gd name="connsiteY143" fmla="*/ 1263661 h 2123120"/>
              <a:gd name="connsiteX144" fmla="*/ 1522147 w 4102341"/>
              <a:gd name="connsiteY144" fmla="*/ 1449824 h 2123120"/>
              <a:gd name="connsiteX145" fmla="*/ 1519952 w 4102341"/>
              <a:gd name="connsiteY145" fmla="*/ 1449824 h 2123120"/>
              <a:gd name="connsiteX146" fmla="*/ 1519952 w 4102341"/>
              <a:gd name="connsiteY146" fmla="*/ 1493674 h 2123120"/>
              <a:gd name="connsiteX147" fmla="*/ 1469483 w 4102341"/>
              <a:gd name="connsiteY147" fmla="*/ 1545418 h 2123120"/>
              <a:gd name="connsiteX148" fmla="*/ 1431613 w 4102341"/>
              <a:gd name="connsiteY148" fmla="*/ 1545418 h 2123120"/>
              <a:gd name="connsiteX149" fmla="*/ 1431613 w 4102341"/>
              <a:gd name="connsiteY149" fmla="*/ 1359253 h 2123120"/>
              <a:gd name="connsiteX150" fmla="*/ 1433807 w 4102341"/>
              <a:gd name="connsiteY150" fmla="*/ 1359253 h 2123120"/>
              <a:gd name="connsiteX151" fmla="*/ 1433807 w 4102341"/>
              <a:gd name="connsiteY151" fmla="*/ 1315402 h 2123120"/>
              <a:gd name="connsiteX152" fmla="*/ 1484277 w 4102341"/>
              <a:gd name="connsiteY152" fmla="*/ 1263659 h 2123120"/>
              <a:gd name="connsiteX153" fmla="*/ 1522146 w 4102341"/>
              <a:gd name="connsiteY153" fmla="*/ 1263659 h 2123120"/>
              <a:gd name="connsiteX154" fmla="*/ 1522146 w 4102341"/>
              <a:gd name="connsiteY154" fmla="*/ 1236515 h 2123120"/>
              <a:gd name="connsiteX155" fmla="*/ 1599124 w 4102341"/>
              <a:gd name="connsiteY155" fmla="*/ 1159540 h 2123120"/>
              <a:gd name="connsiteX156" fmla="*/ 2962340 w 4102341"/>
              <a:gd name="connsiteY156" fmla="*/ 1064842 h 2123120"/>
              <a:gd name="connsiteX157" fmla="*/ 3161740 w 4102341"/>
              <a:gd name="connsiteY157" fmla="*/ 1064842 h 2123120"/>
              <a:gd name="connsiteX158" fmla="*/ 3173419 w 4102341"/>
              <a:gd name="connsiteY158" fmla="*/ 1065691 h 2123120"/>
              <a:gd name="connsiteX159" fmla="*/ 3173419 w 4102341"/>
              <a:gd name="connsiteY159" fmla="*/ 1064842 h 2123120"/>
              <a:gd name="connsiteX160" fmla="*/ 3526775 w 4102341"/>
              <a:gd name="connsiteY160" fmla="*/ 1064842 h 2123120"/>
              <a:gd name="connsiteX161" fmla="*/ 3526775 w 4102341"/>
              <a:gd name="connsiteY161" fmla="*/ 1091984 h 2123120"/>
              <a:gd name="connsiteX162" fmla="*/ 3449797 w 4102341"/>
              <a:gd name="connsiteY162" fmla="*/ 1168955 h 2123120"/>
              <a:gd name="connsiteX163" fmla="*/ 3250397 w 4102341"/>
              <a:gd name="connsiteY163" fmla="*/ 1168955 h 2123120"/>
              <a:gd name="connsiteX164" fmla="*/ 3238718 w 4102341"/>
              <a:gd name="connsiteY164" fmla="*/ 1168106 h 2123120"/>
              <a:gd name="connsiteX165" fmla="*/ 3238718 w 4102341"/>
              <a:gd name="connsiteY165" fmla="*/ 1168955 h 2123120"/>
              <a:gd name="connsiteX166" fmla="*/ 2885362 w 4102341"/>
              <a:gd name="connsiteY166" fmla="*/ 1168955 h 2123120"/>
              <a:gd name="connsiteX167" fmla="*/ 2885362 w 4102341"/>
              <a:gd name="connsiteY167" fmla="*/ 1141819 h 2123120"/>
              <a:gd name="connsiteX168" fmla="*/ 2962340 w 4102341"/>
              <a:gd name="connsiteY168" fmla="*/ 1064842 h 2123120"/>
              <a:gd name="connsiteX169" fmla="*/ 2173823 w 4102341"/>
              <a:gd name="connsiteY169" fmla="*/ 877781 h 2123120"/>
              <a:gd name="connsiteX170" fmla="*/ 2211692 w 4102341"/>
              <a:gd name="connsiteY170" fmla="*/ 877781 h 2123120"/>
              <a:gd name="connsiteX171" fmla="*/ 2211692 w 4102341"/>
              <a:gd name="connsiteY171" fmla="*/ 1063945 h 2123120"/>
              <a:gd name="connsiteX172" fmla="*/ 2209498 w 4102341"/>
              <a:gd name="connsiteY172" fmla="*/ 1063945 h 2123120"/>
              <a:gd name="connsiteX173" fmla="*/ 2209498 w 4102341"/>
              <a:gd name="connsiteY173" fmla="*/ 1107796 h 2123120"/>
              <a:gd name="connsiteX174" fmla="*/ 2159028 w 4102341"/>
              <a:gd name="connsiteY174" fmla="*/ 1159539 h 2123120"/>
              <a:gd name="connsiteX175" fmla="*/ 2121159 w 4102341"/>
              <a:gd name="connsiteY175" fmla="*/ 1159539 h 2123120"/>
              <a:gd name="connsiteX176" fmla="*/ 2121159 w 4102341"/>
              <a:gd name="connsiteY176" fmla="*/ 973375 h 2123120"/>
              <a:gd name="connsiteX177" fmla="*/ 2123353 w 4102341"/>
              <a:gd name="connsiteY177" fmla="*/ 973375 h 2123120"/>
              <a:gd name="connsiteX178" fmla="*/ 2123353 w 4102341"/>
              <a:gd name="connsiteY178" fmla="*/ 929524 h 2123120"/>
              <a:gd name="connsiteX179" fmla="*/ 2173823 w 4102341"/>
              <a:gd name="connsiteY179" fmla="*/ 877781 h 2123120"/>
              <a:gd name="connsiteX180" fmla="*/ 2441438 w 4102341"/>
              <a:gd name="connsiteY180" fmla="*/ 772011 h 2123120"/>
              <a:gd name="connsiteX181" fmla="*/ 2794794 w 4102341"/>
              <a:gd name="connsiteY181" fmla="*/ 772011 h 2123120"/>
              <a:gd name="connsiteX182" fmla="*/ 2794794 w 4102341"/>
              <a:gd name="connsiteY182" fmla="*/ 799158 h 2123120"/>
              <a:gd name="connsiteX183" fmla="*/ 2717816 w 4102341"/>
              <a:gd name="connsiteY183" fmla="*/ 876139 h 2123120"/>
              <a:gd name="connsiteX184" fmla="*/ 2565084 w 4102341"/>
              <a:gd name="connsiteY184" fmla="*/ 876139 h 2123120"/>
              <a:gd name="connsiteX185" fmla="*/ 2565084 w 4102341"/>
              <a:gd name="connsiteY185" fmla="*/ 877782 h 2123120"/>
              <a:gd name="connsiteX186" fmla="*/ 2211728 w 4102341"/>
              <a:gd name="connsiteY186" fmla="*/ 877782 h 2123120"/>
              <a:gd name="connsiteX187" fmla="*/ 2211728 w 4102341"/>
              <a:gd name="connsiteY187" fmla="*/ 850637 h 2123120"/>
              <a:gd name="connsiteX188" fmla="*/ 2288706 w 4102341"/>
              <a:gd name="connsiteY188" fmla="*/ 773658 h 2123120"/>
              <a:gd name="connsiteX189" fmla="*/ 2441438 w 4102341"/>
              <a:gd name="connsiteY189" fmla="*/ 773658 h 2123120"/>
              <a:gd name="connsiteX190" fmla="*/ 3875211 w 4102341"/>
              <a:gd name="connsiteY190" fmla="*/ 678715 h 2123120"/>
              <a:gd name="connsiteX191" fmla="*/ 4102341 w 4102341"/>
              <a:gd name="connsiteY191" fmla="*/ 678715 h 2123120"/>
              <a:gd name="connsiteX192" fmla="*/ 4102341 w 4102341"/>
              <a:gd name="connsiteY192" fmla="*/ 782842 h 2123120"/>
              <a:gd name="connsiteX193" fmla="*/ 3970699 w 4102341"/>
              <a:gd name="connsiteY193" fmla="*/ 782842 h 2123120"/>
              <a:gd name="connsiteX194" fmla="*/ 3970699 w 4102341"/>
              <a:gd name="connsiteY194" fmla="*/ 783125 h 2123120"/>
              <a:gd name="connsiteX195" fmla="*/ 3617343 w 4102341"/>
              <a:gd name="connsiteY195" fmla="*/ 783125 h 2123120"/>
              <a:gd name="connsiteX196" fmla="*/ 3617343 w 4102341"/>
              <a:gd name="connsiteY196" fmla="*/ 969288 h 2123120"/>
              <a:gd name="connsiteX197" fmla="*/ 3615149 w 4102341"/>
              <a:gd name="connsiteY197" fmla="*/ 969288 h 2123120"/>
              <a:gd name="connsiteX198" fmla="*/ 3615149 w 4102341"/>
              <a:gd name="connsiteY198" fmla="*/ 1013137 h 2123120"/>
              <a:gd name="connsiteX199" fmla="*/ 3564680 w 4102341"/>
              <a:gd name="connsiteY199" fmla="*/ 1064876 h 2123120"/>
              <a:gd name="connsiteX200" fmla="*/ 3526810 w 4102341"/>
              <a:gd name="connsiteY200" fmla="*/ 1064876 h 2123120"/>
              <a:gd name="connsiteX201" fmla="*/ 3526810 w 4102341"/>
              <a:gd name="connsiteY201" fmla="*/ 878720 h 2123120"/>
              <a:gd name="connsiteX202" fmla="*/ 3529004 w 4102341"/>
              <a:gd name="connsiteY202" fmla="*/ 878720 h 2123120"/>
              <a:gd name="connsiteX203" fmla="*/ 3529004 w 4102341"/>
              <a:gd name="connsiteY203" fmla="*/ 834869 h 2123120"/>
              <a:gd name="connsiteX204" fmla="*/ 3579474 w 4102341"/>
              <a:gd name="connsiteY204" fmla="*/ 783124 h 2123120"/>
              <a:gd name="connsiteX205" fmla="*/ 3617343 w 4102341"/>
              <a:gd name="connsiteY205" fmla="*/ 783124 h 2123120"/>
              <a:gd name="connsiteX206" fmla="*/ 3617343 w 4102341"/>
              <a:gd name="connsiteY206" fmla="*/ 755980 h 2123120"/>
              <a:gd name="connsiteX207" fmla="*/ 3694321 w 4102341"/>
              <a:gd name="connsiteY207" fmla="*/ 678999 h 2123120"/>
              <a:gd name="connsiteX208" fmla="*/ 3875211 w 4102341"/>
              <a:gd name="connsiteY208" fmla="*/ 678999 h 2123120"/>
              <a:gd name="connsiteX209" fmla="*/ 2847493 w 4102341"/>
              <a:gd name="connsiteY209" fmla="*/ 490253 h 2123120"/>
              <a:gd name="connsiteX210" fmla="*/ 2885362 w 4102341"/>
              <a:gd name="connsiteY210" fmla="*/ 490253 h 2123120"/>
              <a:gd name="connsiteX211" fmla="*/ 2885362 w 4102341"/>
              <a:gd name="connsiteY211" fmla="*/ 676417 h 2123120"/>
              <a:gd name="connsiteX212" fmla="*/ 2883168 w 4102341"/>
              <a:gd name="connsiteY212" fmla="*/ 676417 h 2123120"/>
              <a:gd name="connsiteX213" fmla="*/ 2883168 w 4102341"/>
              <a:gd name="connsiteY213" fmla="*/ 720266 h 2123120"/>
              <a:gd name="connsiteX214" fmla="*/ 2832699 w 4102341"/>
              <a:gd name="connsiteY214" fmla="*/ 772011 h 2123120"/>
              <a:gd name="connsiteX215" fmla="*/ 2794829 w 4102341"/>
              <a:gd name="connsiteY215" fmla="*/ 772011 h 2123120"/>
              <a:gd name="connsiteX216" fmla="*/ 2794829 w 4102341"/>
              <a:gd name="connsiteY216" fmla="*/ 585849 h 2123120"/>
              <a:gd name="connsiteX217" fmla="*/ 2797023 w 4102341"/>
              <a:gd name="connsiteY217" fmla="*/ 585849 h 2123120"/>
              <a:gd name="connsiteX218" fmla="*/ 2797023 w 4102341"/>
              <a:gd name="connsiteY218" fmla="*/ 541996 h 2123120"/>
              <a:gd name="connsiteX219" fmla="*/ 2847493 w 4102341"/>
              <a:gd name="connsiteY219" fmla="*/ 490253 h 2123120"/>
              <a:gd name="connsiteX220" fmla="*/ 2962340 w 4102341"/>
              <a:gd name="connsiteY220" fmla="*/ 386129 h 2123120"/>
              <a:gd name="connsiteX221" fmla="*/ 3161740 w 4102341"/>
              <a:gd name="connsiteY221" fmla="*/ 386129 h 2123120"/>
              <a:gd name="connsiteX222" fmla="*/ 3173419 w 4102341"/>
              <a:gd name="connsiteY222" fmla="*/ 386981 h 2123120"/>
              <a:gd name="connsiteX223" fmla="*/ 3173419 w 4102341"/>
              <a:gd name="connsiteY223" fmla="*/ 386129 h 2123120"/>
              <a:gd name="connsiteX224" fmla="*/ 3526775 w 4102341"/>
              <a:gd name="connsiteY224" fmla="*/ 386129 h 2123120"/>
              <a:gd name="connsiteX225" fmla="*/ 3526775 w 4102341"/>
              <a:gd name="connsiteY225" fmla="*/ 413275 h 2123120"/>
              <a:gd name="connsiteX226" fmla="*/ 3449797 w 4102341"/>
              <a:gd name="connsiteY226" fmla="*/ 490253 h 2123120"/>
              <a:gd name="connsiteX227" fmla="*/ 3250397 w 4102341"/>
              <a:gd name="connsiteY227" fmla="*/ 490253 h 2123120"/>
              <a:gd name="connsiteX228" fmla="*/ 3238718 w 4102341"/>
              <a:gd name="connsiteY228" fmla="*/ 489403 h 2123120"/>
              <a:gd name="connsiteX229" fmla="*/ 3238718 w 4102341"/>
              <a:gd name="connsiteY229" fmla="*/ 490253 h 2123120"/>
              <a:gd name="connsiteX230" fmla="*/ 2885362 w 4102341"/>
              <a:gd name="connsiteY230" fmla="*/ 490253 h 2123120"/>
              <a:gd name="connsiteX231" fmla="*/ 2885362 w 4102341"/>
              <a:gd name="connsiteY231" fmla="*/ 463109 h 2123120"/>
              <a:gd name="connsiteX232" fmla="*/ 2962340 w 4102341"/>
              <a:gd name="connsiteY232" fmla="*/ 386129 h 2123120"/>
              <a:gd name="connsiteX233" fmla="*/ 3579474 w 4102341"/>
              <a:gd name="connsiteY233" fmla="*/ 104407 h 2123120"/>
              <a:gd name="connsiteX234" fmla="*/ 3617343 w 4102341"/>
              <a:gd name="connsiteY234" fmla="*/ 104407 h 2123120"/>
              <a:gd name="connsiteX235" fmla="*/ 3617343 w 4102341"/>
              <a:gd name="connsiteY235" fmla="*/ 290571 h 2123120"/>
              <a:gd name="connsiteX236" fmla="*/ 3615149 w 4102341"/>
              <a:gd name="connsiteY236" fmla="*/ 290571 h 2123120"/>
              <a:gd name="connsiteX237" fmla="*/ 3615149 w 4102341"/>
              <a:gd name="connsiteY237" fmla="*/ 334423 h 2123120"/>
              <a:gd name="connsiteX238" fmla="*/ 3564680 w 4102341"/>
              <a:gd name="connsiteY238" fmla="*/ 386164 h 2123120"/>
              <a:gd name="connsiteX239" fmla="*/ 3526810 w 4102341"/>
              <a:gd name="connsiteY239" fmla="*/ 386164 h 2123120"/>
              <a:gd name="connsiteX240" fmla="*/ 3526810 w 4102341"/>
              <a:gd name="connsiteY240" fmla="*/ 200001 h 2123120"/>
              <a:gd name="connsiteX241" fmla="*/ 3529004 w 4102341"/>
              <a:gd name="connsiteY241" fmla="*/ 200001 h 2123120"/>
              <a:gd name="connsiteX242" fmla="*/ 3529004 w 4102341"/>
              <a:gd name="connsiteY242" fmla="*/ 156149 h 2123120"/>
              <a:gd name="connsiteX243" fmla="*/ 3579474 w 4102341"/>
              <a:gd name="connsiteY243" fmla="*/ 104407 h 2123120"/>
              <a:gd name="connsiteX244" fmla="*/ 3875211 w 4102341"/>
              <a:gd name="connsiteY244" fmla="*/ 0 h 2123120"/>
              <a:gd name="connsiteX245" fmla="*/ 4102341 w 4102341"/>
              <a:gd name="connsiteY245" fmla="*/ 0 h 2123120"/>
              <a:gd name="connsiteX246" fmla="*/ 4102341 w 4102341"/>
              <a:gd name="connsiteY246" fmla="*/ 104124 h 2123120"/>
              <a:gd name="connsiteX247" fmla="*/ 3970699 w 4102341"/>
              <a:gd name="connsiteY247" fmla="*/ 104124 h 2123120"/>
              <a:gd name="connsiteX248" fmla="*/ 3970699 w 4102341"/>
              <a:gd name="connsiteY248" fmla="*/ 104407 h 2123120"/>
              <a:gd name="connsiteX249" fmla="*/ 3617343 w 4102341"/>
              <a:gd name="connsiteY249" fmla="*/ 104407 h 2123120"/>
              <a:gd name="connsiteX250" fmla="*/ 3617343 w 4102341"/>
              <a:gd name="connsiteY250" fmla="*/ 77262 h 2123120"/>
              <a:gd name="connsiteX251" fmla="*/ 3694321 w 4102341"/>
              <a:gd name="connsiteY251" fmla="*/ 282 h 2123120"/>
              <a:gd name="connsiteX252" fmla="*/ 3875211 w 4102341"/>
              <a:gd name="connsiteY252" fmla="*/ 282 h 212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4102341" h="2123120">
                <a:moveTo>
                  <a:pt x="3875211" y="2036102"/>
                </a:moveTo>
                <a:lnTo>
                  <a:pt x="4102341" y="2036102"/>
                </a:lnTo>
                <a:lnTo>
                  <a:pt x="4102341" y="2123120"/>
                </a:lnTo>
                <a:lnTo>
                  <a:pt x="3617343" y="2123120"/>
                </a:lnTo>
                <a:lnTo>
                  <a:pt x="3617343" y="2113363"/>
                </a:lnTo>
                <a:cubicBezTo>
                  <a:pt x="3617343" y="2068556"/>
                  <a:pt x="3649515" y="2036391"/>
                  <a:pt x="3694321" y="2036391"/>
                </a:cubicBezTo>
                <a:lnTo>
                  <a:pt x="3875211" y="2036391"/>
                </a:lnTo>
                <a:close/>
                <a:moveTo>
                  <a:pt x="50469" y="2035705"/>
                </a:moveTo>
                <a:lnTo>
                  <a:pt x="88338" y="2035705"/>
                </a:lnTo>
                <a:lnTo>
                  <a:pt x="88338" y="2123120"/>
                </a:lnTo>
                <a:lnTo>
                  <a:pt x="0" y="2123120"/>
                </a:lnTo>
                <a:lnTo>
                  <a:pt x="0" y="2087448"/>
                </a:lnTo>
                <a:cubicBezTo>
                  <a:pt x="0" y="2057790"/>
                  <a:pt x="21447" y="2035705"/>
                  <a:pt x="50469" y="2035705"/>
                </a:cubicBezTo>
                <a:close/>
                <a:moveTo>
                  <a:pt x="165352" y="1931547"/>
                </a:moveTo>
                <a:lnTo>
                  <a:pt x="364751" y="1931547"/>
                </a:lnTo>
                <a:cubicBezTo>
                  <a:pt x="368750" y="1931547"/>
                  <a:pt x="372643" y="1931901"/>
                  <a:pt x="376430" y="1932396"/>
                </a:cubicBezTo>
                <a:lnTo>
                  <a:pt x="376430" y="1931547"/>
                </a:lnTo>
                <a:lnTo>
                  <a:pt x="729786" y="1931547"/>
                </a:lnTo>
                <a:lnTo>
                  <a:pt x="729786" y="1958692"/>
                </a:lnTo>
                <a:cubicBezTo>
                  <a:pt x="729786" y="2003498"/>
                  <a:pt x="697614" y="2035671"/>
                  <a:pt x="652808" y="2035671"/>
                </a:cubicBezTo>
                <a:lnTo>
                  <a:pt x="453408" y="2035671"/>
                </a:lnTo>
                <a:cubicBezTo>
                  <a:pt x="449409" y="2035671"/>
                  <a:pt x="445516" y="2035317"/>
                  <a:pt x="441729" y="2034820"/>
                </a:cubicBezTo>
                <a:lnTo>
                  <a:pt x="441729" y="2035671"/>
                </a:lnTo>
                <a:lnTo>
                  <a:pt x="88374" y="2035671"/>
                </a:lnTo>
                <a:lnTo>
                  <a:pt x="88374" y="2008524"/>
                </a:lnTo>
                <a:cubicBezTo>
                  <a:pt x="88374" y="1963718"/>
                  <a:pt x="120545" y="1931547"/>
                  <a:pt x="165352" y="1931547"/>
                </a:cubicBezTo>
                <a:close/>
                <a:moveTo>
                  <a:pt x="2847493" y="1847675"/>
                </a:moveTo>
                <a:lnTo>
                  <a:pt x="2885362" y="1847675"/>
                </a:lnTo>
                <a:lnTo>
                  <a:pt x="2885362" y="2033839"/>
                </a:lnTo>
                <a:lnTo>
                  <a:pt x="2883168" y="2033839"/>
                </a:lnTo>
                <a:lnTo>
                  <a:pt x="2883168" y="2077688"/>
                </a:lnTo>
                <a:cubicBezTo>
                  <a:pt x="2883168" y="2092516"/>
                  <a:pt x="2877806" y="2105452"/>
                  <a:pt x="2868816" y="2114680"/>
                </a:cubicBezTo>
                <a:lnTo>
                  <a:pt x="2856363" y="2123120"/>
                </a:lnTo>
                <a:lnTo>
                  <a:pt x="2794829" y="2123120"/>
                </a:lnTo>
                <a:lnTo>
                  <a:pt x="2794829" y="1943268"/>
                </a:lnTo>
                <a:lnTo>
                  <a:pt x="2797023" y="1943268"/>
                </a:lnTo>
                <a:lnTo>
                  <a:pt x="2797023" y="1899416"/>
                </a:lnTo>
                <a:cubicBezTo>
                  <a:pt x="2797023" y="1869760"/>
                  <a:pt x="2818471" y="1847675"/>
                  <a:pt x="2847493" y="1847675"/>
                </a:cubicBezTo>
                <a:close/>
                <a:moveTo>
                  <a:pt x="1599124" y="1838255"/>
                </a:moveTo>
                <a:lnTo>
                  <a:pt x="1798524" y="1838255"/>
                </a:lnTo>
                <a:lnTo>
                  <a:pt x="2121159" y="1838255"/>
                </a:lnTo>
                <a:lnTo>
                  <a:pt x="2121159" y="1865401"/>
                </a:lnTo>
                <a:cubicBezTo>
                  <a:pt x="2121159" y="1910209"/>
                  <a:pt x="2088987" y="1942380"/>
                  <a:pt x="2044181" y="1942380"/>
                </a:cubicBezTo>
                <a:lnTo>
                  <a:pt x="1522147" y="1942380"/>
                </a:lnTo>
                <a:lnTo>
                  <a:pt x="1522147" y="2123120"/>
                </a:lnTo>
                <a:lnTo>
                  <a:pt x="1431613" y="2123120"/>
                </a:lnTo>
                <a:lnTo>
                  <a:pt x="1431613" y="2037971"/>
                </a:lnTo>
                <a:lnTo>
                  <a:pt x="1433807" y="2037971"/>
                </a:lnTo>
                <a:lnTo>
                  <a:pt x="1433807" y="1994124"/>
                </a:lnTo>
                <a:cubicBezTo>
                  <a:pt x="1433807" y="1964465"/>
                  <a:pt x="1455255" y="1942380"/>
                  <a:pt x="1484277" y="1942380"/>
                </a:cubicBezTo>
                <a:lnTo>
                  <a:pt x="1522146" y="1942380"/>
                </a:lnTo>
                <a:lnTo>
                  <a:pt x="1522146" y="1915234"/>
                </a:lnTo>
                <a:cubicBezTo>
                  <a:pt x="1522146" y="1870426"/>
                  <a:pt x="1554317" y="1838255"/>
                  <a:pt x="1599124" y="1838255"/>
                </a:cubicBezTo>
                <a:close/>
                <a:moveTo>
                  <a:pt x="2962340" y="1743548"/>
                </a:moveTo>
                <a:lnTo>
                  <a:pt x="3161740" y="1743548"/>
                </a:lnTo>
                <a:cubicBezTo>
                  <a:pt x="3165739" y="1743548"/>
                  <a:pt x="3169632" y="1743904"/>
                  <a:pt x="3173419" y="1744396"/>
                </a:cubicBezTo>
                <a:lnTo>
                  <a:pt x="3173419" y="1743548"/>
                </a:lnTo>
                <a:lnTo>
                  <a:pt x="3526775" y="1743548"/>
                </a:lnTo>
                <a:lnTo>
                  <a:pt x="3526775" y="1770698"/>
                </a:lnTo>
                <a:cubicBezTo>
                  <a:pt x="3526775" y="1815503"/>
                  <a:pt x="3494603" y="1847675"/>
                  <a:pt x="3449797" y="1847675"/>
                </a:cubicBezTo>
                <a:lnTo>
                  <a:pt x="3250397" y="1847675"/>
                </a:lnTo>
                <a:cubicBezTo>
                  <a:pt x="3246398" y="1847675"/>
                  <a:pt x="3242505" y="1847322"/>
                  <a:pt x="3238718" y="1846827"/>
                </a:cubicBezTo>
                <a:lnTo>
                  <a:pt x="3238718" y="1847675"/>
                </a:lnTo>
                <a:lnTo>
                  <a:pt x="2885362" y="1847675"/>
                </a:lnTo>
                <a:lnTo>
                  <a:pt x="2885362" y="1820531"/>
                </a:lnTo>
                <a:cubicBezTo>
                  <a:pt x="2885362" y="1775723"/>
                  <a:pt x="2917534" y="1743548"/>
                  <a:pt x="2962340" y="1743548"/>
                </a:cubicBezTo>
                <a:close/>
                <a:moveTo>
                  <a:pt x="2173823" y="1556497"/>
                </a:moveTo>
                <a:lnTo>
                  <a:pt x="2211692" y="1556497"/>
                </a:lnTo>
                <a:lnTo>
                  <a:pt x="2211692" y="1742662"/>
                </a:lnTo>
                <a:lnTo>
                  <a:pt x="2209498" y="1742662"/>
                </a:lnTo>
                <a:lnTo>
                  <a:pt x="2209498" y="1786512"/>
                </a:lnTo>
                <a:cubicBezTo>
                  <a:pt x="2209498" y="1816170"/>
                  <a:pt x="2188050" y="1838255"/>
                  <a:pt x="2159028" y="1838255"/>
                </a:cubicBezTo>
                <a:lnTo>
                  <a:pt x="2121159" y="1838255"/>
                </a:lnTo>
                <a:lnTo>
                  <a:pt x="2121159" y="1652091"/>
                </a:lnTo>
                <a:lnTo>
                  <a:pt x="2123353" y="1652091"/>
                </a:lnTo>
                <a:lnTo>
                  <a:pt x="2123353" y="1608240"/>
                </a:lnTo>
                <a:cubicBezTo>
                  <a:pt x="2123353" y="1578583"/>
                  <a:pt x="2144801" y="1556497"/>
                  <a:pt x="2173823" y="1556497"/>
                </a:cubicBezTo>
                <a:close/>
                <a:moveTo>
                  <a:pt x="1078222" y="1545422"/>
                </a:moveTo>
                <a:lnTo>
                  <a:pt x="1431577" y="1545422"/>
                </a:lnTo>
                <a:lnTo>
                  <a:pt x="1431577" y="1572565"/>
                </a:lnTo>
                <a:cubicBezTo>
                  <a:pt x="1431577" y="1617370"/>
                  <a:pt x="1399406" y="1649544"/>
                  <a:pt x="1354599" y="1649544"/>
                </a:cubicBezTo>
                <a:lnTo>
                  <a:pt x="1173710" y="1649544"/>
                </a:lnTo>
                <a:lnTo>
                  <a:pt x="1173710" y="1649826"/>
                </a:lnTo>
                <a:lnTo>
                  <a:pt x="820354" y="1649826"/>
                </a:lnTo>
                <a:lnTo>
                  <a:pt x="820354" y="1835987"/>
                </a:lnTo>
                <a:lnTo>
                  <a:pt x="818160" y="1835987"/>
                </a:lnTo>
                <a:lnTo>
                  <a:pt x="818160" y="1879838"/>
                </a:lnTo>
                <a:cubicBezTo>
                  <a:pt x="818160" y="1909498"/>
                  <a:pt x="796712" y="1931581"/>
                  <a:pt x="767690" y="1931581"/>
                </a:cubicBezTo>
                <a:lnTo>
                  <a:pt x="729821" y="1931581"/>
                </a:lnTo>
                <a:lnTo>
                  <a:pt x="729821" y="1745419"/>
                </a:lnTo>
                <a:lnTo>
                  <a:pt x="732015" y="1745419"/>
                </a:lnTo>
                <a:lnTo>
                  <a:pt x="732015" y="1701568"/>
                </a:lnTo>
                <a:cubicBezTo>
                  <a:pt x="732015" y="1671910"/>
                  <a:pt x="753463" y="1649824"/>
                  <a:pt x="782485" y="1649824"/>
                </a:cubicBezTo>
                <a:lnTo>
                  <a:pt x="820354" y="1649824"/>
                </a:lnTo>
                <a:lnTo>
                  <a:pt x="820354" y="1622680"/>
                </a:lnTo>
                <a:cubicBezTo>
                  <a:pt x="820354" y="1577873"/>
                  <a:pt x="852525" y="1545701"/>
                  <a:pt x="897332" y="1545701"/>
                </a:cubicBezTo>
                <a:lnTo>
                  <a:pt x="1078222" y="1545701"/>
                </a:lnTo>
                <a:close/>
                <a:moveTo>
                  <a:pt x="3579474" y="1461825"/>
                </a:moveTo>
                <a:lnTo>
                  <a:pt x="3617343" y="1461825"/>
                </a:lnTo>
                <a:lnTo>
                  <a:pt x="3617343" y="1647989"/>
                </a:lnTo>
                <a:lnTo>
                  <a:pt x="3615149" y="1647989"/>
                </a:lnTo>
                <a:lnTo>
                  <a:pt x="3615149" y="1691841"/>
                </a:lnTo>
                <a:cubicBezTo>
                  <a:pt x="3615149" y="1721501"/>
                  <a:pt x="3593701" y="1743582"/>
                  <a:pt x="3564680" y="1743582"/>
                </a:cubicBezTo>
                <a:lnTo>
                  <a:pt x="3526810" y="1743582"/>
                </a:lnTo>
                <a:lnTo>
                  <a:pt x="3526810" y="1557416"/>
                </a:lnTo>
                <a:lnTo>
                  <a:pt x="3529004" y="1557416"/>
                </a:lnTo>
                <a:lnTo>
                  <a:pt x="3529004" y="1513568"/>
                </a:lnTo>
                <a:cubicBezTo>
                  <a:pt x="3529004" y="1483910"/>
                  <a:pt x="3550452" y="1461825"/>
                  <a:pt x="3579474" y="1461825"/>
                </a:cubicBezTo>
                <a:close/>
                <a:moveTo>
                  <a:pt x="2441438" y="1450711"/>
                </a:moveTo>
                <a:lnTo>
                  <a:pt x="2794794" y="1450711"/>
                </a:lnTo>
                <a:lnTo>
                  <a:pt x="2794794" y="1477859"/>
                </a:lnTo>
                <a:cubicBezTo>
                  <a:pt x="2794794" y="1522664"/>
                  <a:pt x="2762622" y="1554836"/>
                  <a:pt x="2717816" y="1554836"/>
                </a:cubicBezTo>
                <a:lnTo>
                  <a:pt x="2565084" y="1554836"/>
                </a:lnTo>
                <a:lnTo>
                  <a:pt x="2565084" y="1556497"/>
                </a:lnTo>
                <a:lnTo>
                  <a:pt x="2211728" y="1556497"/>
                </a:lnTo>
                <a:lnTo>
                  <a:pt x="2211728" y="1529352"/>
                </a:lnTo>
                <a:cubicBezTo>
                  <a:pt x="2211728" y="1484544"/>
                  <a:pt x="2243899" y="1452372"/>
                  <a:pt x="2288706" y="1452372"/>
                </a:cubicBezTo>
                <a:lnTo>
                  <a:pt x="2441438" y="1452372"/>
                </a:lnTo>
                <a:close/>
                <a:moveTo>
                  <a:pt x="3875211" y="1357380"/>
                </a:moveTo>
                <a:lnTo>
                  <a:pt x="4102341" y="1357380"/>
                </a:lnTo>
                <a:lnTo>
                  <a:pt x="4102341" y="1461506"/>
                </a:lnTo>
                <a:lnTo>
                  <a:pt x="3970699" y="1461506"/>
                </a:lnTo>
                <a:lnTo>
                  <a:pt x="3970699" y="1461792"/>
                </a:lnTo>
                <a:lnTo>
                  <a:pt x="3617343" y="1461792"/>
                </a:lnTo>
                <a:lnTo>
                  <a:pt x="3617343" y="1434643"/>
                </a:lnTo>
                <a:cubicBezTo>
                  <a:pt x="3617343" y="1389836"/>
                  <a:pt x="3649515" y="1357662"/>
                  <a:pt x="3694321" y="1357662"/>
                </a:cubicBezTo>
                <a:lnTo>
                  <a:pt x="3875211" y="1357662"/>
                </a:lnTo>
                <a:close/>
                <a:moveTo>
                  <a:pt x="2847493" y="1168955"/>
                </a:moveTo>
                <a:lnTo>
                  <a:pt x="2885362" y="1168955"/>
                </a:lnTo>
                <a:lnTo>
                  <a:pt x="2885362" y="1355116"/>
                </a:lnTo>
                <a:lnTo>
                  <a:pt x="2883168" y="1355116"/>
                </a:lnTo>
                <a:lnTo>
                  <a:pt x="2883168" y="1398966"/>
                </a:lnTo>
                <a:cubicBezTo>
                  <a:pt x="2883168" y="1428626"/>
                  <a:pt x="2861720" y="1450711"/>
                  <a:pt x="2832699" y="1450711"/>
                </a:cubicBezTo>
                <a:lnTo>
                  <a:pt x="2794829" y="1450711"/>
                </a:lnTo>
                <a:lnTo>
                  <a:pt x="2794829" y="1264543"/>
                </a:lnTo>
                <a:lnTo>
                  <a:pt x="2797023" y="1264543"/>
                </a:lnTo>
                <a:lnTo>
                  <a:pt x="2797023" y="1220696"/>
                </a:lnTo>
                <a:cubicBezTo>
                  <a:pt x="2797023" y="1191041"/>
                  <a:pt x="2818471" y="1168955"/>
                  <a:pt x="2847493" y="1168955"/>
                </a:cubicBezTo>
                <a:close/>
                <a:moveTo>
                  <a:pt x="1599124" y="1159540"/>
                </a:moveTo>
                <a:lnTo>
                  <a:pt x="1798524" y="1159540"/>
                </a:lnTo>
                <a:lnTo>
                  <a:pt x="2121159" y="1159540"/>
                </a:lnTo>
                <a:lnTo>
                  <a:pt x="2121159" y="1186684"/>
                </a:lnTo>
                <a:cubicBezTo>
                  <a:pt x="2121159" y="1231489"/>
                  <a:pt x="2088987" y="1263661"/>
                  <a:pt x="2044181" y="1263661"/>
                </a:cubicBezTo>
                <a:lnTo>
                  <a:pt x="1522147" y="1263661"/>
                </a:lnTo>
                <a:lnTo>
                  <a:pt x="1522147" y="1449824"/>
                </a:lnTo>
                <a:lnTo>
                  <a:pt x="1519952" y="1449824"/>
                </a:lnTo>
                <a:lnTo>
                  <a:pt x="1519952" y="1493674"/>
                </a:lnTo>
                <a:cubicBezTo>
                  <a:pt x="1519952" y="1523334"/>
                  <a:pt x="1498504" y="1545418"/>
                  <a:pt x="1469483" y="1545418"/>
                </a:cubicBezTo>
                <a:lnTo>
                  <a:pt x="1431613" y="1545418"/>
                </a:lnTo>
                <a:lnTo>
                  <a:pt x="1431613" y="1359253"/>
                </a:lnTo>
                <a:lnTo>
                  <a:pt x="1433807" y="1359253"/>
                </a:lnTo>
                <a:lnTo>
                  <a:pt x="1433807" y="1315402"/>
                </a:lnTo>
                <a:cubicBezTo>
                  <a:pt x="1433807" y="1285744"/>
                  <a:pt x="1455255" y="1263659"/>
                  <a:pt x="1484277" y="1263659"/>
                </a:cubicBezTo>
                <a:lnTo>
                  <a:pt x="1522146" y="1263659"/>
                </a:lnTo>
                <a:lnTo>
                  <a:pt x="1522146" y="1236515"/>
                </a:lnTo>
                <a:cubicBezTo>
                  <a:pt x="1522146" y="1191708"/>
                  <a:pt x="1554317" y="1159540"/>
                  <a:pt x="1599124" y="1159540"/>
                </a:cubicBezTo>
                <a:close/>
                <a:moveTo>
                  <a:pt x="2962340" y="1064842"/>
                </a:moveTo>
                <a:lnTo>
                  <a:pt x="3161740" y="1064842"/>
                </a:lnTo>
                <a:cubicBezTo>
                  <a:pt x="3165739" y="1064842"/>
                  <a:pt x="3169632" y="1065195"/>
                  <a:pt x="3173419" y="1065691"/>
                </a:cubicBezTo>
                <a:lnTo>
                  <a:pt x="3173419" y="1064842"/>
                </a:lnTo>
                <a:lnTo>
                  <a:pt x="3526775" y="1064842"/>
                </a:lnTo>
                <a:lnTo>
                  <a:pt x="3526775" y="1091984"/>
                </a:lnTo>
                <a:cubicBezTo>
                  <a:pt x="3526775" y="1136794"/>
                  <a:pt x="3494603" y="1168955"/>
                  <a:pt x="3449797" y="1168955"/>
                </a:cubicBezTo>
                <a:lnTo>
                  <a:pt x="3250397" y="1168955"/>
                </a:lnTo>
                <a:cubicBezTo>
                  <a:pt x="3246398" y="1168955"/>
                  <a:pt x="3242505" y="1168602"/>
                  <a:pt x="3238718" y="1168106"/>
                </a:cubicBezTo>
                <a:lnTo>
                  <a:pt x="3238718" y="1168955"/>
                </a:lnTo>
                <a:lnTo>
                  <a:pt x="2885362" y="1168955"/>
                </a:lnTo>
                <a:lnTo>
                  <a:pt x="2885362" y="1141819"/>
                </a:lnTo>
                <a:cubicBezTo>
                  <a:pt x="2885362" y="1097010"/>
                  <a:pt x="2917534" y="1064842"/>
                  <a:pt x="2962340" y="1064842"/>
                </a:cubicBezTo>
                <a:close/>
                <a:moveTo>
                  <a:pt x="2173823" y="877781"/>
                </a:moveTo>
                <a:lnTo>
                  <a:pt x="2211692" y="877781"/>
                </a:lnTo>
                <a:lnTo>
                  <a:pt x="2211692" y="1063945"/>
                </a:lnTo>
                <a:lnTo>
                  <a:pt x="2209498" y="1063945"/>
                </a:lnTo>
                <a:lnTo>
                  <a:pt x="2209498" y="1107796"/>
                </a:lnTo>
                <a:cubicBezTo>
                  <a:pt x="2209498" y="1137454"/>
                  <a:pt x="2188050" y="1159539"/>
                  <a:pt x="2159028" y="1159539"/>
                </a:cubicBezTo>
                <a:lnTo>
                  <a:pt x="2121159" y="1159539"/>
                </a:lnTo>
                <a:lnTo>
                  <a:pt x="2121159" y="973375"/>
                </a:lnTo>
                <a:lnTo>
                  <a:pt x="2123353" y="973375"/>
                </a:lnTo>
                <a:lnTo>
                  <a:pt x="2123353" y="929524"/>
                </a:lnTo>
                <a:cubicBezTo>
                  <a:pt x="2123353" y="899866"/>
                  <a:pt x="2144801" y="877781"/>
                  <a:pt x="2173823" y="877781"/>
                </a:cubicBezTo>
                <a:close/>
                <a:moveTo>
                  <a:pt x="2441438" y="772011"/>
                </a:moveTo>
                <a:lnTo>
                  <a:pt x="2794794" y="772011"/>
                </a:lnTo>
                <a:lnTo>
                  <a:pt x="2794794" y="799158"/>
                </a:lnTo>
                <a:cubicBezTo>
                  <a:pt x="2794794" y="843966"/>
                  <a:pt x="2762622" y="876139"/>
                  <a:pt x="2717816" y="876139"/>
                </a:cubicBezTo>
                <a:lnTo>
                  <a:pt x="2565084" y="876139"/>
                </a:lnTo>
                <a:lnTo>
                  <a:pt x="2565084" y="877782"/>
                </a:lnTo>
                <a:lnTo>
                  <a:pt x="2211728" y="877782"/>
                </a:lnTo>
                <a:lnTo>
                  <a:pt x="2211728" y="850637"/>
                </a:lnTo>
                <a:cubicBezTo>
                  <a:pt x="2211728" y="805830"/>
                  <a:pt x="2243899" y="773658"/>
                  <a:pt x="2288706" y="773658"/>
                </a:cubicBezTo>
                <a:lnTo>
                  <a:pt x="2441438" y="773658"/>
                </a:lnTo>
                <a:close/>
                <a:moveTo>
                  <a:pt x="3875211" y="678715"/>
                </a:moveTo>
                <a:lnTo>
                  <a:pt x="4102341" y="678715"/>
                </a:lnTo>
                <a:lnTo>
                  <a:pt x="4102341" y="782842"/>
                </a:lnTo>
                <a:lnTo>
                  <a:pt x="3970699" y="782842"/>
                </a:lnTo>
                <a:lnTo>
                  <a:pt x="3970699" y="783125"/>
                </a:lnTo>
                <a:lnTo>
                  <a:pt x="3617343" y="783125"/>
                </a:lnTo>
                <a:lnTo>
                  <a:pt x="3617343" y="969288"/>
                </a:lnTo>
                <a:lnTo>
                  <a:pt x="3615149" y="969288"/>
                </a:lnTo>
                <a:lnTo>
                  <a:pt x="3615149" y="1013137"/>
                </a:lnTo>
                <a:cubicBezTo>
                  <a:pt x="3615149" y="1042792"/>
                  <a:pt x="3593701" y="1064876"/>
                  <a:pt x="3564680" y="1064876"/>
                </a:cubicBezTo>
                <a:lnTo>
                  <a:pt x="3526810" y="1064876"/>
                </a:lnTo>
                <a:lnTo>
                  <a:pt x="3526810" y="878720"/>
                </a:lnTo>
                <a:lnTo>
                  <a:pt x="3529004" y="878720"/>
                </a:lnTo>
                <a:lnTo>
                  <a:pt x="3529004" y="834869"/>
                </a:lnTo>
                <a:cubicBezTo>
                  <a:pt x="3529004" y="805210"/>
                  <a:pt x="3550452" y="783124"/>
                  <a:pt x="3579474" y="783124"/>
                </a:cubicBezTo>
                <a:lnTo>
                  <a:pt x="3617343" y="783124"/>
                </a:lnTo>
                <a:lnTo>
                  <a:pt x="3617343" y="755980"/>
                </a:lnTo>
                <a:cubicBezTo>
                  <a:pt x="3617343" y="711173"/>
                  <a:pt x="3649515" y="678999"/>
                  <a:pt x="3694321" y="678999"/>
                </a:cubicBezTo>
                <a:lnTo>
                  <a:pt x="3875211" y="678999"/>
                </a:lnTo>
                <a:close/>
                <a:moveTo>
                  <a:pt x="2847493" y="490253"/>
                </a:moveTo>
                <a:lnTo>
                  <a:pt x="2885362" y="490253"/>
                </a:lnTo>
                <a:lnTo>
                  <a:pt x="2885362" y="676417"/>
                </a:lnTo>
                <a:lnTo>
                  <a:pt x="2883168" y="676417"/>
                </a:lnTo>
                <a:lnTo>
                  <a:pt x="2883168" y="720266"/>
                </a:lnTo>
                <a:cubicBezTo>
                  <a:pt x="2883168" y="749928"/>
                  <a:pt x="2861720" y="772011"/>
                  <a:pt x="2832699" y="772011"/>
                </a:cubicBezTo>
                <a:lnTo>
                  <a:pt x="2794829" y="772011"/>
                </a:lnTo>
                <a:lnTo>
                  <a:pt x="2794829" y="585849"/>
                </a:lnTo>
                <a:lnTo>
                  <a:pt x="2797023" y="585849"/>
                </a:lnTo>
                <a:lnTo>
                  <a:pt x="2797023" y="541996"/>
                </a:lnTo>
                <a:cubicBezTo>
                  <a:pt x="2797023" y="512339"/>
                  <a:pt x="2818471" y="490253"/>
                  <a:pt x="2847493" y="490253"/>
                </a:cubicBezTo>
                <a:close/>
                <a:moveTo>
                  <a:pt x="2962340" y="386129"/>
                </a:moveTo>
                <a:lnTo>
                  <a:pt x="3161740" y="386129"/>
                </a:lnTo>
                <a:cubicBezTo>
                  <a:pt x="3165739" y="386129"/>
                  <a:pt x="3169632" y="386482"/>
                  <a:pt x="3173419" y="386981"/>
                </a:cubicBezTo>
                <a:lnTo>
                  <a:pt x="3173419" y="386129"/>
                </a:lnTo>
                <a:lnTo>
                  <a:pt x="3526775" y="386129"/>
                </a:lnTo>
                <a:lnTo>
                  <a:pt x="3526775" y="413275"/>
                </a:lnTo>
                <a:cubicBezTo>
                  <a:pt x="3526775" y="458080"/>
                  <a:pt x="3494603" y="490253"/>
                  <a:pt x="3449797" y="490253"/>
                </a:cubicBezTo>
                <a:lnTo>
                  <a:pt x="3250397" y="490253"/>
                </a:lnTo>
                <a:cubicBezTo>
                  <a:pt x="3246398" y="490253"/>
                  <a:pt x="3242505" y="489899"/>
                  <a:pt x="3238718" y="489403"/>
                </a:cubicBezTo>
                <a:lnTo>
                  <a:pt x="3238718" y="490253"/>
                </a:lnTo>
                <a:lnTo>
                  <a:pt x="2885362" y="490253"/>
                </a:lnTo>
                <a:lnTo>
                  <a:pt x="2885362" y="463109"/>
                </a:lnTo>
                <a:cubicBezTo>
                  <a:pt x="2885362" y="418301"/>
                  <a:pt x="2917534" y="386129"/>
                  <a:pt x="2962340" y="386129"/>
                </a:cubicBezTo>
                <a:close/>
                <a:moveTo>
                  <a:pt x="3579474" y="104407"/>
                </a:moveTo>
                <a:lnTo>
                  <a:pt x="3617343" y="104407"/>
                </a:lnTo>
                <a:lnTo>
                  <a:pt x="3617343" y="290571"/>
                </a:lnTo>
                <a:lnTo>
                  <a:pt x="3615149" y="290571"/>
                </a:lnTo>
                <a:lnTo>
                  <a:pt x="3615149" y="334423"/>
                </a:lnTo>
                <a:cubicBezTo>
                  <a:pt x="3615149" y="364081"/>
                  <a:pt x="3593701" y="386164"/>
                  <a:pt x="3564680" y="386164"/>
                </a:cubicBezTo>
                <a:lnTo>
                  <a:pt x="3526810" y="386164"/>
                </a:lnTo>
                <a:lnTo>
                  <a:pt x="3526810" y="200001"/>
                </a:lnTo>
                <a:lnTo>
                  <a:pt x="3529004" y="200001"/>
                </a:lnTo>
                <a:lnTo>
                  <a:pt x="3529004" y="156149"/>
                </a:lnTo>
                <a:cubicBezTo>
                  <a:pt x="3529004" y="126492"/>
                  <a:pt x="3550452" y="104407"/>
                  <a:pt x="3579474" y="104407"/>
                </a:cubicBezTo>
                <a:close/>
                <a:moveTo>
                  <a:pt x="3875211" y="0"/>
                </a:moveTo>
                <a:lnTo>
                  <a:pt x="4102341" y="0"/>
                </a:lnTo>
                <a:lnTo>
                  <a:pt x="4102341" y="104124"/>
                </a:lnTo>
                <a:lnTo>
                  <a:pt x="3970699" y="104124"/>
                </a:lnTo>
                <a:lnTo>
                  <a:pt x="3970699" y="104407"/>
                </a:lnTo>
                <a:lnTo>
                  <a:pt x="3617343" y="104407"/>
                </a:lnTo>
                <a:lnTo>
                  <a:pt x="3617343" y="77262"/>
                </a:lnTo>
                <a:cubicBezTo>
                  <a:pt x="3617343" y="32456"/>
                  <a:pt x="3649515" y="282"/>
                  <a:pt x="3694321" y="282"/>
                </a:cubicBezTo>
                <a:lnTo>
                  <a:pt x="3875211" y="282"/>
                </a:lnTo>
                <a:close/>
              </a:path>
            </a:pathLst>
          </a:custGeom>
          <a:noFill/>
          <a:ln w="12700" cap="flat">
            <a:solidFill>
              <a:schemeClr val="accent3">
                <a:lumMod val="40000"/>
                <a:lumOff val="60000"/>
              </a:schemeClr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DF99A-96A4-AEAF-1C83-C2B3A15B5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96A1-EE12-4EB4-8FD2-AF3758B5ADDE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387195-89EF-E5CC-0620-010E2024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93E74-AA2D-ED94-5D4D-FD3A58F6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Title 13">
            <a:extLst>
              <a:ext uri="{FF2B5EF4-FFF2-40B4-BE49-F238E27FC236}">
                <a16:creationId xmlns:a16="http://schemas.microsoft.com/office/drawing/2014/main" id="{C5833B21-75E8-8D0F-2BB8-3FCAE4C530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7560" y="1416964"/>
            <a:ext cx="3960000" cy="11443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Título</a:t>
            </a:r>
            <a:br>
              <a:rPr lang="en-US"/>
            </a:br>
            <a:r>
              <a:rPr lang="en-US"/>
              <a:t>do Slide</a:t>
            </a:r>
            <a:endParaRPr lang="pt-BR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1F6C52CB-862C-2F43-A29F-4992A48886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89296" y="3104514"/>
            <a:ext cx="3968264" cy="2559049"/>
          </a:xfrm>
        </p:spPr>
        <p:txBody>
          <a:bodyPr anchor="t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/>
              <a:t>Conteúdo em texto corrido ou lista para esta área.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82EED2-BB2D-B829-0E1F-BAC7ABD4C963}"/>
              </a:ext>
            </a:extLst>
          </p:cNvPr>
          <p:cNvCxnSpPr>
            <a:cxnSpLocks/>
          </p:cNvCxnSpPr>
          <p:nvPr userDrawn="1"/>
        </p:nvCxnSpPr>
        <p:spPr>
          <a:xfrm flipH="1">
            <a:off x="6989295" y="2868549"/>
            <a:ext cx="36036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2E86CEE9-5A5C-86E5-A848-7A85726CE9D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82218" y="786328"/>
            <a:ext cx="5431910" cy="5431910"/>
          </a:xfrm>
          <a:prstGeom prst="round2DiagRect">
            <a:avLst>
              <a:gd name="adj1" fmla="val 0"/>
              <a:gd name="adj2" fmla="val 11456"/>
            </a:avLst>
          </a:prstGeom>
          <a:solidFill>
            <a:schemeClr val="tx1"/>
          </a:solidFill>
          <a:effectLst>
            <a:outerShdw blurRad="381000" dist="381000" dir="8100000" algn="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lIns="108000" tIns="108000" rIns="108000" bIns="108000" rtlCol="0" anchor="ctr">
            <a:normAutofit/>
          </a:bodyPr>
          <a:lstStyle>
            <a:lvl1pPr>
              <a:defRPr lang="en-US" smtClean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pt-BR"/>
            </a:lvl5pPr>
          </a:lstStyle>
          <a:p>
            <a:pPr lvl="0" algn="ctr"/>
            <a:r>
              <a:rPr lang="en-US" err="1"/>
              <a:t>Insira</a:t>
            </a:r>
            <a:r>
              <a:rPr lang="en-US"/>
              <a:t> o </a:t>
            </a:r>
            <a:r>
              <a:rPr lang="en-US" err="1"/>
              <a:t>Conteúdo</a:t>
            </a:r>
            <a:endParaRPr lang="pt-BR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62F7CB0-1DF3-BCD1-D9B4-D984ABCFFA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95863" y="6011950"/>
            <a:ext cx="3291937" cy="41384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effectLst>
            <a:outerShdw blurRad="381000" dist="203200" dir="11340000" algn="ctr" rotWithShape="0">
              <a:schemeClr val="accent5">
                <a:lumMod val="50000"/>
                <a:alpha val="35000"/>
              </a:schemeClr>
            </a:outerShdw>
          </a:effectLst>
        </p:spPr>
        <p:txBody>
          <a:bodyPr wrap="square" tIns="36000" bIns="36000">
            <a:sp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Legenda da </a:t>
            </a:r>
            <a:r>
              <a:rPr lang="en-US" err="1"/>
              <a:t>Imagem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7731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udo Destr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EC5E2BD-06B6-455E-EEB2-027B9B265762}"/>
              </a:ext>
            </a:extLst>
          </p:cNvPr>
          <p:cNvSpPr/>
          <p:nvPr/>
        </p:nvSpPr>
        <p:spPr>
          <a:xfrm>
            <a:off x="2724800" y="1475868"/>
            <a:ext cx="9486104" cy="5392617"/>
          </a:xfrm>
          <a:custGeom>
            <a:avLst/>
            <a:gdLst>
              <a:gd name="connsiteX0" fmla="*/ 9310994 w 9486104"/>
              <a:gd name="connsiteY0" fmla="*/ 5323309 h 5392617"/>
              <a:gd name="connsiteX1" fmla="*/ 9467407 w 9486104"/>
              <a:gd name="connsiteY1" fmla="*/ 5323309 h 5392617"/>
              <a:gd name="connsiteX2" fmla="*/ 9467200 w 9486104"/>
              <a:gd name="connsiteY2" fmla="*/ 5382132 h 5392617"/>
              <a:gd name="connsiteX3" fmla="*/ 9056455 w 9486104"/>
              <a:gd name="connsiteY3" fmla="*/ 5382587 h 5392617"/>
              <a:gd name="connsiteX4" fmla="*/ 9058853 w 9486104"/>
              <a:gd name="connsiteY4" fmla="*/ 5369638 h 5392617"/>
              <a:gd name="connsiteX5" fmla="*/ 9130104 w 9486104"/>
              <a:gd name="connsiteY5" fmla="*/ 5323594 h 5392617"/>
              <a:gd name="connsiteX6" fmla="*/ 9310994 w 9486104"/>
              <a:gd name="connsiteY6" fmla="*/ 5323594 h 5392617"/>
              <a:gd name="connsiteX7" fmla="*/ 2176018 w 9486104"/>
              <a:gd name="connsiteY7" fmla="*/ 5320924 h 5392617"/>
              <a:gd name="connsiteX8" fmla="*/ 2213888 w 9486104"/>
              <a:gd name="connsiteY8" fmla="*/ 5320924 h 5392617"/>
              <a:gd name="connsiteX9" fmla="*/ 2213888 w 9486104"/>
              <a:gd name="connsiteY9" fmla="*/ 5390165 h 5392617"/>
              <a:gd name="connsiteX10" fmla="*/ 2125548 w 9486104"/>
              <a:gd name="connsiteY10" fmla="*/ 5390263 h 5392617"/>
              <a:gd name="connsiteX11" fmla="*/ 2125548 w 9486104"/>
              <a:gd name="connsiteY11" fmla="*/ 5372663 h 5392617"/>
              <a:gd name="connsiteX12" fmla="*/ 2176018 w 9486104"/>
              <a:gd name="connsiteY12" fmla="*/ 5320924 h 5392617"/>
              <a:gd name="connsiteX13" fmla="*/ 5566465 w 9486104"/>
              <a:gd name="connsiteY13" fmla="*/ 5320268 h 5392617"/>
              <a:gd name="connsiteX14" fmla="*/ 5604334 w 9486104"/>
              <a:gd name="connsiteY14" fmla="*/ 5320268 h 5392617"/>
              <a:gd name="connsiteX15" fmla="*/ 5604334 w 9486104"/>
              <a:gd name="connsiteY15" fmla="*/ 5386410 h 5392617"/>
              <a:gd name="connsiteX16" fmla="*/ 5515995 w 9486104"/>
              <a:gd name="connsiteY16" fmla="*/ 5386508 h 5392617"/>
              <a:gd name="connsiteX17" fmla="*/ 5515995 w 9486104"/>
              <a:gd name="connsiteY17" fmla="*/ 5372004 h 5392617"/>
              <a:gd name="connsiteX18" fmla="*/ 5566465 w 9486104"/>
              <a:gd name="connsiteY18" fmla="*/ 5320268 h 5392617"/>
              <a:gd name="connsiteX19" fmla="*/ 1080382 w 9486104"/>
              <a:gd name="connsiteY19" fmla="*/ 5309845 h 5392617"/>
              <a:gd name="connsiteX20" fmla="*/ 1433748 w 9486104"/>
              <a:gd name="connsiteY20" fmla="*/ 5309845 h 5392617"/>
              <a:gd name="connsiteX21" fmla="*/ 1433748 w 9486104"/>
              <a:gd name="connsiteY21" fmla="*/ 5336993 h 5392617"/>
              <a:gd name="connsiteX22" fmla="*/ 1428021 w 9486104"/>
              <a:gd name="connsiteY22" fmla="*/ 5367921 h 5392617"/>
              <a:gd name="connsiteX23" fmla="*/ 1412865 w 9486104"/>
              <a:gd name="connsiteY23" fmla="*/ 5391052 h 5392617"/>
              <a:gd name="connsiteX24" fmla="*/ 822516 w 9486104"/>
              <a:gd name="connsiteY24" fmla="*/ 5391706 h 5392617"/>
              <a:gd name="connsiteX25" fmla="*/ 822516 w 9486104"/>
              <a:gd name="connsiteY25" fmla="*/ 5387104 h 5392617"/>
              <a:gd name="connsiteX26" fmla="*/ 899494 w 9486104"/>
              <a:gd name="connsiteY26" fmla="*/ 5310129 h 5392617"/>
              <a:gd name="connsiteX27" fmla="*/ 1080382 w 9486104"/>
              <a:gd name="connsiteY27" fmla="*/ 5310129 h 5392617"/>
              <a:gd name="connsiteX28" fmla="*/ 7000237 w 9486104"/>
              <a:gd name="connsiteY28" fmla="*/ 5226972 h 5392617"/>
              <a:gd name="connsiteX29" fmla="*/ 7038106 w 9486104"/>
              <a:gd name="connsiteY29" fmla="*/ 5226972 h 5392617"/>
              <a:gd name="connsiteX30" fmla="*/ 7038106 w 9486104"/>
              <a:gd name="connsiteY30" fmla="*/ 5384822 h 5392617"/>
              <a:gd name="connsiteX31" fmla="*/ 6947573 w 9486104"/>
              <a:gd name="connsiteY31" fmla="*/ 5384923 h 5392617"/>
              <a:gd name="connsiteX32" fmla="*/ 6947573 w 9486104"/>
              <a:gd name="connsiteY32" fmla="*/ 5322566 h 5392617"/>
              <a:gd name="connsiteX33" fmla="*/ 6949767 w 9486104"/>
              <a:gd name="connsiteY33" fmla="*/ 5322566 h 5392617"/>
              <a:gd name="connsiteX34" fmla="*/ 6949767 w 9486104"/>
              <a:gd name="connsiteY34" fmla="*/ 5278715 h 5392617"/>
              <a:gd name="connsiteX35" fmla="*/ 7000237 w 9486104"/>
              <a:gd name="connsiteY35" fmla="*/ 5226972 h 5392617"/>
              <a:gd name="connsiteX36" fmla="*/ 2290866 w 9486104"/>
              <a:gd name="connsiteY36" fmla="*/ 5216799 h 5392617"/>
              <a:gd name="connsiteX37" fmla="*/ 2490265 w 9486104"/>
              <a:gd name="connsiteY37" fmla="*/ 5216799 h 5392617"/>
              <a:gd name="connsiteX38" fmla="*/ 2502582 w 9486104"/>
              <a:gd name="connsiteY38" fmla="*/ 5217719 h 5392617"/>
              <a:gd name="connsiteX39" fmla="*/ 2716740 w 9486104"/>
              <a:gd name="connsiteY39" fmla="*/ 5217719 h 5392617"/>
              <a:gd name="connsiteX40" fmla="*/ 2716740 w 9486104"/>
              <a:gd name="connsiteY40" fmla="*/ 5244865 h 5392617"/>
              <a:gd name="connsiteX41" fmla="*/ 2639762 w 9486104"/>
              <a:gd name="connsiteY41" fmla="*/ 5321843 h 5392617"/>
              <a:gd name="connsiteX42" fmla="*/ 2440362 w 9486104"/>
              <a:gd name="connsiteY42" fmla="*/ 5321843 h 5392617"/>
              <a:gd name="connsiteX43" fmla="*/ 2428046 w 9486104"/>
              <a:gd name="connsiteY43" fmla="*/ 5320924 h 5392617"/>
              <a:gd name="connsiteX44" fmla="*/ 2213888 w 9486104"/>
              <a:gd name="connsiteY44" fmla="*/ 5320924 h 5392617"/>
              <a:gd name="connsiteX45" fmla="*/ 2213888 w 9486104"/>
              <a:gd name="connsiteY45" fmla="*/ 5293779 h 5392617"/>
              <a:gd name="connsiteX46" fmla="*/ 2290866 w 9486104"/>
              <a:gd name="connsiteY46" fmla="*/ 5216799 h 5392617"/>
              <a:gd name="connsiteX47" fmla="*/ 5681311 w 9486104"/>
              <a:gd name="connsiteY47" fmla="*/ 5216143 h 5392617"/>
              <a:gd name="connsiteX48" fmla="*/ 5880711 w 9486104"/>
              <a:gd name="connsiteY48" fmla="*/ 5216143 h 5392617"/>
              <a:gd name="connsiteX49" fmla="*/ 5892390 w 9486104"/>
              <a:gd name="connsiteY49" fmla="*/ 5216989 h 5392617"/>
              <a:gd name="connsiteX50" fmla="*/ 5892390 w 9486104"/>
              <a:gd name="connsiteY50" fmla="*/ 5216143 h 5392617"/>
              <a:gd name="connsiteX51" fmla="*/ 6245746 w 9486104"/>
              <a:gd name="connsiteY51" fmla="*/ 5216143 h 5392617"/>
              <a:gd name="connsiteX52" fmla="*/ 6245746 w 9486104"/>
              <a:gd name="connsiteY52" fmla="*/ 5243288 h 5392617"/>
              <a:gd name="connsiteX53" fmla="*/ 6168768 w 9486104"/>
              <a:gd name="connsiteY53" fmla="*/ 5320268 h 5392617"/>
              <a:gd name="connsiteX54" fmla="*/ 5969368 w 9486104"/>
              <a:gd name="connsiteY54" fmla="*/ 5320268 h 5392617"/>
              <a:gd name="connsiteX55" fmla="*/ 5957689 w 9486104"/>
              <a:gd name="connsiteY55" fmla="*/ 5319415 h 5392617"/>
              <a:gd name="connsiteX56" fmla="*/ 5957689 w 9486104"/>
              <a:gd name="connsiteY56" fmla="*/ 5320268 h 5392617"/>
              <a:gd name="connsiteX57" fmla="*/ 5604334 w 9486104"/>
              <a:gd name="connsiteY57" fmla="*/ 5320268 h 5392617"/>
              <a:gd name="connsiteX58" fmla="*/ 5604334 w 9486104"/>
              <a:gd name="connsiteY58" fmla="*/ 5293121 h 5392617"/>
              <a:gd name="connsiteX59" fmla="*/ 5681311 w 9486104"/>
              <a:gd name="connsiteY59" fmla="*/ 5216143 h 5392617"/>
              <a:gd name="connsiteX60" fmla="*/ 4892794 w 9486104"/>
              <a:gd name="connsiteY60" fmla="*/ 5135502 h 5392617"/>
              <a:gd name="connsiteX61" fmla="*/ 4930663 w 9486104"/>
              <a:gd name="connsiteY61" fmla="*/ 5135502 h 5392617"/>
              <a:gd name="connsiteX62" fmla="*/ 4930663 w 9486104"/>
              <a:gd name="connsiteY62" fmla="*/ 5321665 h 5392617"/>
              <a:gd name="connsiteX63" fmla="*/ 4928470 w 9486104"/>
              <a:gd name="connsiteY63" fmla="*/ 5321665 h 5392617"/>
              <a:gd name="connsiteX64" fmla="*/ 4928470 w 9486104"/>
              <a:gd name="connsiteY64" fmla="*/ 5365515 h 5392617"/>
              <a:gd name="connsiteX65" fmla="*/ 4924665 w 9486104"/>
              <a:gd name="connsiteY65" fmla="*/ 5386112 h 5392617"/>
              <a:gd name="connsiteX66" fmla="*/ 4923988 w 9486104"/>
              <a:gd name="connsiteY66" fmla="*/ 5387164 h 5392617"/>
              <a:gd name="connsiteX67" fmla="*/ 4840131 w 9486104"/>
              <a:gd name="connsiteY67" fmla="*/ 5387257 h 5392617"/>
              <a:gd name="connsiteX68" fmla="*/ 4840131 w 9486104"/>
              <a:gd name="connsiteY68" fmla="*/ 5231096 h 5392617"/>
              <a:gd name="connsiteX69" fmla="*/ 4842324 w 9486104"/>
              <a:gd name="connsiteY69" fmla="*/ 5231096 h 5392617"/>
              <a:gd name="connsiteX70" fmla="*/ 4842324 w 9486104"/>
              <a:gd name="connsiteY70" fmla="*/ 5187244 h 5392617"/>
              <a:gd name="connsiteX71" fmla="*/ 4892794 w 9486104"/>
              <a:gd name="connsiteY71" fmla="*/ 5135502 h 5392617"/>
              <a:gd name="connsiteX72" fmla="*/ 8283240 w 9486104"/>
              <a:gd name="connsiteY72" fmla="*/ 5134878 h 5392617"/>
              <a:gd name="connsiteX73" fmla="*/ 8321109 w 9486104"/>
              <a:gd name="connsiteY73" fmla="*/ 5134878 h 5392617"/>
              <a:gd name="connsiteX74" fmla="*/ 8321109 w 9486104"/>
              <a:gd name="connsiteY74" fmla="*/ 5321043 h 5392617"/>
              <a:gd name="connsiteX75" fmla="*/ 8318915 w 9486104"/>
              <a:gd name="connsiteY75" fmla="*/ 5321043 h 5392617"/>
              <a:gd name="connsiteX76" fmla="*/ 8318915 w 9486104"/>
              <a:gd name="connsiteY76" fmla="*/ 5364895 h 5392617"/>
              <a:gd name="connsiteX77" fmla="*/ 8315495 w 9486104"/>
              <a:gd name="connsiteY77" fmla="*/ 5383408 h 5392617"/>
              <a:gd name="connsiteX78" fmla="*/ 8230576 w 9486104"/>
              <a:gd name="connsiteY78" fmla="*/ 5383502 h 5392617"/>
              <a:gd name="connsiteX79" fmla="*/ 8230576 w 9486104"/>
              <a:gd name="connsiteY79" fmla="*/ 5230475 h 5392617"/>
              <a:gd name="connsiteX80" fmla="*/ 8232771 w 9486104"/>
              <a:gd name="connsiteY80" fmla="*/ 5230475 h 5392617"/>
              <a:gd name="connsiteX81" fmla="*/ 8232771 w 9486104"/>
              <a:gd name="connsiteY81" fmla="*/ 5186623 h 5392617"/>
              <a:gd name="connsiteX82" fmla="*/ 8283240 w 9486104"/>
              <a:gd name="connsiteY82" fmla="*/ 5134878 h 5392617"/>
              <a:gd name="connsiteX83" fmla="*/ 3797194 w 9486104"/>
              <a:gd name="connsiteY83" fmla="*/ 5124423 h 5392617"/>
              <a:gd name="connsiteX84" fmla="*/ 4150549 w 9486104"/>
              <a:gd name="connsiteY84" fmla="*/ 5124423 h 5392617"/>
              <a:gd name="connsiteX85" fmla="*/ 4150549 w 9486104"/>
              <a:gd name="connsiteY85" fmla="*/ 5151568 h 5392617"/>
              <a:gd name="connsiteX86" fmla="*/ 4073570 w 9486104"/>
              <a:gd name="connsiteY86" fmla="*/ 5228548 h 5392617"/>
              <a:gd name="connsiteX87" fmla="*/ 3892681 w 9486104"/>
              <a:gd name="connsiteY87" fmla="*/ 5228548 h 5392617"/>
              <a:gd name="connsiteX88" fmla="*/ 3892681 w 9486104"/>
              <a:gd name="connsiteY88" fmla="*/ 5228831 h 5392617"/>
              <a:gd name="connsiteX89" fmla="*/ 3539325 w 9486104"/>
              <a:gd name="connsiteY89" fmla="*/ 5228831 h 5392617"/>
              <a:gd name="connsiteX90" fmla="*/ 3539325 w 9486104"/>
              <a:gd name="connsiteY90" fmla="*/ 5388697 h 5392617"/>
              <a:gd name="connsiteX91" fmla="*/ 3448792 w 9486104"/>
              <a:gd name="connsiteY91" fmla="*/ 5388797 h 5392617"/>
              <a:gd name="connsiteX92" fmla="*/ 3448792 w 9486104"/>
              <a:gd name="connsiteY92" fmla="*/ 5324424 h 5392617"/>
              <a:gd name="connsiteX93" fmla="*/ 3450987 w 9486104"/>
              <a:gd name="connsiteY93" fmla="*/ 5324424 h 5392617"/>
              <a:gd name="connsiteX94" fmla="*/ 3450987 w 9486104"/>
              <a:gd name="connsiteY94" fmla="*/ 5280573 h 5392617"/>
              <a:gd name="connsiteX95" fmla="*/ 3501457 w 9486104"/>
              <a:gd name="connsiteY95" fmla="*/ 5228830 h 5392617"/>
              <a:gd name="connsiteX96" fmla="*/ 3539325 w 9486104"/>
              <a:gd name="connsiteY96" fmla="*/ 5228830 h 5392617"/>
              <a:gd name="connsiteX97" fmla="*/ 3539325 w 9486104"/>
              <a:gd name="connsiteY97" fmla="*/ 5201685 h 5392617"/>
              <a:gd name="connsiteX98" fmla="*/ 3616303 w 9486104"/>
              <a:gd name="connsiteY98" fmla="*/ 5124706 h 5392617"/>
              <a:gd name="connsiteX99" fmla="*/ 3797194 w 9486104"/>
              <a:gd name="connsiteY99" fmla="*/ 5124706 h 5392617"/>
              <a:gd name="connsiteX100" fmla="*/ 52663 w 9486104"/>
              <a:gd name="connsiteY100" fmla="*/ 5121380 h 5392617"/>
              <a:gd name="connsiteX101" fmla="*/ 90538 w 9486104"/>
              <a:gd name="connsiteY101" fmla="*/ 5121380 h 5392617"/>
              <a:gd name="connsiteX102" fmla="*/ 90538 w 9486104"/>
              <a:gd name="connsiteY102" fmla="*/ 5307545 h 5392617"/>
              <a:gd name="connsiteX103" fmla="*/ 88349 w 9486104"/>
              <a:gd name="connsiteY103" fmla="*/ 5307545 h 5392617"/>
              <a:gd name="connsiteX104" fmla="*/ 88349 w 9486104"/>
              <a:gd name="connsiteY104" fmla="*/ 5351397 h 5392617"/>
              <a:gd name="connsiteX105" fmla="*/ 73994 w 9486104"/>
              <a:gd name="connsiteY105" fmla="*/ 5388387 h 5392617"/>
              <a:gd name="connsiteX106" fmla="*/ 67864 w 9486104"/>
              <a:gd name="connsiteY106" fmla="*/ 5392541 h 5392617"/>
              <a:gd name="connsiteX107" fmla="*/ 0 w 9486104"/>
              <a:gd name="connsiteY107" fmla="*/ 5392617 h 5392617"/>
              <a:gd name="connsiteX108" fmla="*/ 0 w 9486104"/>
              <a:gd name="connsiteY108" fmla="*/ 5216975 h 5392617"/>
              <a:gd name="connsiteX109" fmla="*/ 2193 w 9486104"/>
              <a:gd name="connsiteY109" fmla="*/ 5216975 h 5392617"/>
              <a:gd name="connsiteX110" fmla="*/ 2193 w 9486104"/>
              <a:gd name="connsiteY110" fmla="*/ 5173124 h 5392617"/>
              <a:gd name="connsiteX111" fmla="*/ 52663 w 9486104"/>
              <a:gd name="connsiteY111" fmla="*/ 5121380 h 5392617"/>
              <a:gd name="connsiteX112" fmla="*/ 8398123 w 9486104"/>
              <a:gd name="connsiteY112" fmla="*/ 5030718 h 5392617"/>
              <a:gd name="connsiteX113" fmla="*/ 8597523 w 9486104"/>
              <a:gd name="connsiteY113" fmla="*/ 5030718 h 5392617"/>
              <a:gd name="connsiteX114" fmla="*/ 8609202 w 9486104"/>
              <a:gd name="connsiteY114" fmla="*/ 5031568 h 5392617"/>
              <a:gd name="connsiteX115" fmla="*/ 8609202 w 9486104"/>
              <a:gd name="connsiteY115" fmla="*/ 5030718 h 5392617"/>
              <a:gd name="connsiteX116" fmla="*/ 8962558 w 9486104"/>
              <a:gd name="connsiteY116" fmla="*/ 5030718 h 5392617"/>
              <a:gd name="connsiteX117" fmla="*/ 8962558 w 9486104"/>
              <a:gd name="connsiteY117" fmla="*/ 5057866 h 5392617"/>
              <a:gd name="connsiteX118" fmla="*/ 8885580 w 9486104"/>
              <a:gd name="connsiteY118" fmla="*/ 5134844 h 5392617"/>
              <a:gd name="connsiteX119" fmla="*/ 8686180 w 9486104"/>
              <a:gd name="connsiteY119" fmla="*/ 5134844 h 5392617"/>
              <a:gd name="connsiteX120" fmla="*/ 8674501 w 9486104"/>
              <a:gd name="connsiteY120" fmla="*/ 5133994 h 5392617"/>
              <a:gd name="connsiteX121" fmla="*/ 8674501 w 9486104"/>
              <a:gd name="connsiteY121" fmla="*/ 5134844 h 5392617"/>
              <a:gd name="connsiteX122" fmla="*/ 8321145 w 9486104"/>
              <a:gd name="connsiteY122" fmla="*/ 5134844 h 5392617"/>
              <a:gd name="connsiteX123" fmla="*/ 8321145 w 9486104"/>
              <a:gd name="connsiteY123" fmla="*/ 5107700 h 5392617"/>
              <a:gd name="connsiteX124" fmla="*/ 8398123 w 9486104"/>
              <a:gd name="connsiteY124" fmla="*/ 5030718 h 5392617"/>
              <a:gd name="connsiteX125" fmla="*/ 5160409 w 9486104"/>
              <a:gd name="connsiteY125" fmla="*/ 5029714 h 5392617"/>
              <a:gd name="connsiteX126" fmla="*/ 5513765 w 9486104"/>
              <a:gd name="connsiteY126" fmla="*/ 5029714 h 5392617"/>
              <a:gd name="connsiteX127" fmla="*/ 5513765 w 9486104"/>
              <a:gd name="connsiteY127" fmla="*/ 5056859 h 5392617"/>
              <a:gd name="connsiteX128" fmla="*/ 5436788 w 9486104"/>
              <a:gd name="connsiteY128" fmla="*/ 5133839 h 5392617"/>
              <a:gd name="connsiteX129" fmla="*/ 5284055 w 9486104"/>
              <a:gd name="connsiteY129" fmla="*/ 5133839 h 5392617"/>
              <a:gd name="connsiteX130" fmla="*/ 5284055 w 9486104"/>
              <a:gd name="connsiteY130" fmla="*/ 5135502 h 5392617"/>
              <a:gd name="connsiteX131" fmla="*/ 4930699 w 9486104"/>
              <a:gd name="connsiteY131" fmla="*/ 5135502 h 5392617"/>
              <a:gd name="connsiteX132" fmla="*/ 4930699 w 9486104"/>
              <a:gd name="connsiteY132" fmla="*/ 5108355 h 5392617"/>
              <a:gd name="connsiteX133" fmla="*/ 5007677 w 9486104"/>
              <a:gd name="connsiteY133" fmla="*/ 5031377 h 5392617"/>
              <a:gd name="connsiteX134" fmla="*/ 5160409 w 9486104"/>
              <a:gd name="connsiteY134" fmla="*/ 5031377 h 5392617"/>
              <a:gd name="connsiteX135" fmla="*/ 1486438 w 9486104"/>
              <a:gd name="connsiteY135" fmla="*/ 5028087 h 5392617"/>
              <a:gd name="connsiteX136" fmla="*/ 1524315 w 9486104"/>
              <a:gd name="connsiteY136" fmla="*/ 5028087 h 5392617"/>
              <a:gd name="connsiteX137" fmla="*/ 1524315 w 9486104"/>
              <a:gd name="connsiteY137" fmla="*/ 5214251 h 5392617"/>
              <a:gd name="connsiteX138" fmla="*/ 1522113 w 9486104"/>
              <a:gd name="connsiteY138" fmla="*/ 5214251 h 5392617"/>
              <a:gd name="connsiteX139" fmla="*/ 1522113 w 9486104"/>
              <a:gd name="connsiteY139" fmla="*/ 5258103 h 5392617"/>
              <a:gd name="connsiteX140" fmla="*/ 1471653 w 9486104"/>
              <a:gd name="connsiteY140" fmla="*/ 5309845 h 5392617"/>
              <a:gd name="connsiteX141" fmla="*/ 1433776 w 9486104"/>
              <a:gd name="connsiteY141" fmla="*/ 5309845 h 5392617"/>
              <a:gd name="connsiteX142" fmla="*/ 1433776 w 9486104"/>
              <a:gd name="connsiteY142" fmla="*/ 5123681 h 5392617"/>
              <a:gd name="connsiteX143" fmla="*/ 1435967 w 9486104"/>
              <a:gd name="connsiteY143" fmla="*/ 5123681 h 5392617"/>
              <a:gd name="connsiteX144" fmla="*/ 1435967 w 9486104"/>
              <a:gd name="connsiteY144" fmla="*/ 5079829 h 5392617"/>
              <a:gd name="connsiteX145" fmla="*/ 1486438 w 9486104"/>
              <a:gd name="connsiteY145" fmla="*/ 5028087 h 5392617"/>
              <a:gd name="connsiteX146" fmla="*/ 167510 w 9486104"/>
              <a:gd name="connsiteY146" fmla="*/ 5017256 h 5392617"/>
              <a:gd name="connsiteX147" fmla="*/ 366916 w 9486104"/>
              <a:gd name="connsiteY147" fmla="*/ 5017256 h 5392617"/>
              <a:gd name="connsiteX148" fmla="*/ 378599 w 9486104"/>
              <a:gd name="connsiteY148" fmla="*/ 5018105 h 5392617"/>
              <a:gd name="connsiteX149" fmla="*/ 378599 w 9486104"/>
              <a:gd name="connsiteY149" fmla="*/ 5017256 h 5392617"/>
              <a:gd name="connsiteX150" fmla="*/ 731950 w 9486104"/>
              <a:gd name="connsiteY150" fmla="*/ 5017256 h 5392617"/>
              <a:gd name="connsiteX151" fmla="*/ 731950 w 9486104"/>
              <a:gd name="connsiteY151" fmla="*/ 5044401 h 5392617"/>
              <a:gd name="connsiteX152" fmla="*/ 654977 w 9486104"/>
              <a:gd name="connsiteY152" fmla="*/ 5121380 h 5392617"/>
              <a:gd name="connsiteX153" fmla="*/ 455572 w 9486104"/>
              <a:gd name="connsiteY153" fmla="*/ 5121380 h 5392617"/>
              <a:gd name="connsiteX154" fmla="*/ 443888 w 9486104"/>
              <a:gd name="connsiteY154" fmla="*/ 5120530 h 5392617"/>
              <a:gd name="connsiteX155" fmla="*/ 443888 w 9486104"/>
              <a:gd name="connsiteY155" fmla="*/ 5121380 h 5392617"/>
              <a:gd name="connsiteX156" fmla="*/ 90538 w 9486104"/>
              <a:gd name="connsiteY156" fmla="*/ 5121380 h 5392617"/>
              <a:gd name="connsiteX157" fmla="*/ 90538 w 9486104"/>
              <a:gd name="connsiteY157" fmla="*/ 5094233 h 5392617"/>
              <a:gd name="connsiteX158" fmla="*/ 167510 w 9486104"/>
              <a:gd name="connsiteY158" fmla="*/ 5017256 h 5392617"/>
              <a:gd name="connsiteX159" fmla="*/ 2769439 w 9486104"/>
              <a:gd name="connsiteY159" fmla="*/ 4935995 h 5392617"/>
              <a:gd name="connsiteX160" fmla="*/ 2807309 w 9486104"/>
              <a:gd name="connsiteY160" fmla="*/ 4935995 h 5392617"/>
              <a:gd name="connsiteX161" fmla="*/ 2807309 w 9486104"/>
              <a:gd name="connsiteY161" fmla="*/ 5122158 h 5392617"/>
              <a:gd name="connsiteX162" fmla="*/ 2805114 w 9486104"/>
              <a:gd name="connsiteY162" fmla="*/ 5122158 h 5392617"/>
              <a:gd name="connsiteX163" fmla="*/ 2805114 w 9486104"/>
              <a:gd name="connsiteY163" fmla="*/ 5166008 h 5392617"/>
              <a:gd name="connsiteX164" fmla="*/ 2754645 w 9486104"/>
              <a:gd name="connsiteY164" fmla="*/ 5217752 h 5392617"/>
              <a:gd name="connsiteX165" fmla="*/ 2716776 w 9486104"/>
              <a:gd name="connsiteY165" fmla="*/ 5217752 h 5392617"/>
              <a:gd name="connsiteX166" fmla="*/ 2716776 w 9486104"/>
              <a:gd name="connsiteY166" fmla="*/ 5031589 h 5392617"/>
              <a:gd name="connsiteX167" fmla="*/ 2718970 w 9486104"/>
              <a:gd name="connsiteY167" fmla="*/ 5031589 h 5392617"/>
              <a:gd name="connsiteX168" fmla="*/ 2718970 w 9486104"/>
              <a:gd name="connsiteY168" fmla="*/ 4987737 h 5392617"/>
              <a:gd name="connsiteX169" fmla="*/ 2769439 w 9486104"/>
              <a:gd name="connsiteY169" fmla="*/ 4935995 h 5392617"/>
              <a:gd name="connsiteX170" fmla="*/ 6298445 w 9486104"/>
              <a:gd name="connsiteY170" fmla="*/ 4934417 h 5392617"/>
              <a:gd name="connsiteX171" fmla="*/ 6336314 w 9486104"/>
              <a:gd name="connsiteY171" fmla="*/ 4934417 h 5392617"/>
              <a:gd name="connsiteX172" fmla="*/ 6336314 w 9486104"/>
              <a:gd name="connsiteY172" fmla="*/ 5120581 h 5392617"/>
              <a:gd name="connsiteX173" fmla="*/ 6334120 w 9486104"/>
              <a:gd name="connsiteY173" fmla="*/ 5120581 h 5392617"/>
              <a:gd name="connsiteX174" fmla="*/ 6334120 w 9486104"/>
              <a:gd name="connsiteY174" fmla="*/ 5164433 h 5392617"/>
              <a:gd name="connsiteX175" fmla="*/ 6283651 w 9486104"/>
              <a:gd name="connsiteY175" fmla="*/ 5216179 h 5392617"/>
              <a:gd name="connsiteX176" fmla="*/ 6245781 w 9486104"/>
              <a:gd name="connsiteY176" fmla="*/ 5216179 h 5392617"/>
              <a:gd name="connsiteX177" fmla="*/ 6245781 w 9486104"/>
              <a:gd name="connsiteY177" fmla="*/ 5030012 h 5392617"/>
              <a:gd name="connsiteX178" fmla="*/ 6247975 w 9486104"/>
              <a:gd name="connsiteY178" fmla="*/ 5030012 h 5392617"/>
              <a:gd name="connsiteX179" fmla="*/ 6247975 w 9486104"/>
              <a:gd name="connsiteY179" fmla="*/ 4986159 h 5392617"/>
              <a:gd name="connsiteX180" fmla="*/ 6298445 w 9486104"/>
              <a:gd name="connsiteY180" fmla="*/ 4934417 h 5392617"/>
              <a:gd name="connsiteX181" fmla="*/ 7689819 w 9486104"/>
              <a:gd name="connsiteY181" fmla="*/ 4841090 h 5392617"/>
              <a:gd name="connsiteX182" fmla="*/ 7727688 w 9486104"/>
              <a:gd name="connsiteY182" fmla="*/ 4841090 h 5392617"/>
              <a:gd name="connsiteX183" fmla="*/ 7727688 w 9486104"/>
              <a:gd name="connsiteY183" fmla="*/ 5027253 h 5392617"/>
              <a:gd name="connsiteX184" fmla="*/ 7725494 w 9486104"/>
              <a:gd name="connsiteY184" fmla="*/ 5027253 h 5392617"/>
              <a:gd name="connsiteX185" fmla="*/ 7725494 w 9486104"/>
              <a:gd name="connsiteY185" fmla="*/ 5071102 h 5392617"/>
              <a:gd name="connsiteX186" fmla="*/ 7675025 w 9486104"/>
              <a:gd name="connsiteY186" fmla="*/ 5122846 h 5392617"/>
              <a:gd name="connsiteX187" fmla="*/ 7637155 w 9486104"/>
              <a:gd name="connsiteY187" fmla="*/ 5122846 h 5392617"/>
              <a:gd name="connsiteX188" fmla="*/ 7637155 w 9486104"/>
              <a:gd name="connsiteY188" fmla="*/ 5149956 h 5392617"/>
              <a:gd name="connsiteX189" fmla="*/ 7560177 w 9486104"/>
              <a:gd name="connsiteY189" fmla="*/ 5226936 h 5392617"/>
              <a:gd name="connsiteX190" fmla="*/ 7038142 w 9486104"/>
              <a:gd name="connsiteY190" fmla="*/ 5226936 h 5392617"/>
              <a:gd name="connsiteX191" fmla="*/ 7038142 w 9486104"/>
              <a:gd name="connsiteY191" fmla="*/ 5199788 h 5392617"/>
              <a:gd name="connsiteX192" fmla="*/ 7115120 w 9486104"/>
              <a:gd name="connsiteY192" fmla="*/ 5122809 h 5392617"/>
              <a:gd name="connsiteX193" fmla="*/ 7314520 w 9486104"/>
              <a:gd name="connsiteY193" fmla="*/ 5122809 h 5392617"/>
              <a:gd name="connsiteX194" fmla="*/ 7637155 w 9486104"/>
              <a:gd name="connsiteY194" fmla="*/ 5122809 h 5392617"/>
              <a:gd name="connsiteX195" fmla="*/ 7637155 w 9486104"/>
              <a:gd name="connsiteY195" fmla="*/ 4936682 h 5392617"/>
              <a:gd name="connsiteX196" fmla="*/ 7639349 w 9486104"/>
              <a:gd name="connsiteY196" fmla="*/ 4936682 h 5392617"/>
              <a:gd name="connsiteX197" fmla="*/ 7639349 w 9486104"/>
              <a:gd name="connsiteY197" fmla="*/ 4892832 h 5392617"/>
              <a:gd name="connsiteX198" fmla="*/ 7689819 w 9486104"/>
              <a:gd name="connsiteY198" fmla="*/ 4841090 h 5392617"/>
              <a:gd name="connsiteX199" fmla="*/ 2884323 w 9486104"/>
              <a:gd name="connsiteY199" fmla="*/ 4831836 h 5392617"/>
              <a:gd name="connsiteX200" fmla="*/ 3083722 w 9486104"/>
              <a:gd name="connsiteY200" fmla="*/ 4831836 h 5392617"/>
              <a:gd name="connsiteX201" fmla="*/ 3095401 w 9486104"/>
              <a:gd name="connsiteY201" fmla="*/ 4832685 h 5392617"/>
              <a:gd name="connsiteX202" fmla="*/ 3095401 w 9486104"/>
              <a:gd name="connsiteY202" fmla="*/ 4831836 h 5392617"/>
              <a:gd name="connsiteX203" fmla="*/ 3448758 w 9486104"/>
              <a:gd name="connsiteY203" fmla="*/ 4831836 h 5392617"/>
              <a:gd name="connsiteX204" fmla="*/ 3448758 w 9486104"/>
              <a:gd name="connsiteY204" fmla="*/ 4858981 h 5392617"/>
              <a:gd name="connsiteX205" fmla="*/ 3371779 w 9486104"/>
              <a:gd name="connsiteY205" fmla="*/ 4935960 h 5392617"/>
              <a:gd name="connsiteX206" fmla="*/ 3172380 w 9486104"/>
              <a:gd name="connsiteY206" fmla="*/ 4935960 h 5392617"/>
              <a:gd name="connsiteX207" fmla="*/ 3160701 w 9486104"/>
              <a:gd name="connsiteY207" fmla="*/ 4935110 h 5392617"/>
              <a:gd name="connsiteX208" fmla="*/ 3160701 w 9486104"/>
              <a:gd name="connsiteY208" fmla="*/ 4935960 h 5392617"/>
              <a:gd name="connsiteX209" fmla="*/ 2807344 w 9486104"/>
              <a:gd name="connsiteY209" fmla="*/ 4935960 h 5392617"/>
              <a:gd name="connsiteX210" fmla="*/ 2807344 w 9486104"/>
              <a:gd name="connsiteY210" fmla="*/ 4908813 h 5392617"/>
              <a:gd name="connsiteX211" fmla="*/ 2884323 w 9486104"/>
              <a:gd name="connsiteY211" fmla="*/ 4831836 h 5392617"/>
              <a:gd name="connsiteX212" fmla="*/ 6594182 w 9486104"/>
              <a:gd name="connsiteY212" fmla="*/ 4830012 h 5392617"/>
              <a:gd name="connsiteX213" fmla="*/ 6947537 w 9486104"/>
              <a:gd name="connsiteY213" fmla="*/ 4830012 h 5392617"/>
              <a:gd name="connsiteX214" fmla="*/ 6947537 w 9486104"/>
              <a:gd name="connsiteY214" fmla="*/ 4857157 h 5392617"/>
              <a:gd name="connsiteX215" fmla="*/ 6870559 w 9486104"/>
              <a:gd name="connsiteY215" fmla="*/ 4934134 h 5392617"/>
              <a:gd name="connsiteX216" fmla="*/ 6689670 w 9486104"/>
              <a:gd name="connsiteY216" fmla="*/ 4934134 h 5392617"/>
              <a:gd name="connsiteX217" fmla="*/ 6689670 w 9486104"/>
              <a:gd name="connsiteY217" fmla="*/ 4934417 h 5392617"/>
              <a:gd name="connsiteX218" fmla="*/ 6336314 w 9486104"/>
              <a:gd name="connsiteY218" fmla="*/ 4934417 h 5392617"/>
              <a:gd name="connsiteX219" fmla="*/ 6336314 w 9486104"/>
              <a:gd name="connsiteY219" fmla="*/ 4907272 h 5392617"/>
              <a:gd name="connsiteX220" fmla="*/ 6413292 w 9486104"/>
              <a:gd name="connsiteY220" fmla="*/ 4830294 h 5392617"/>
              <a:gd name="connsiteX221" fmla="*/ 6594182 w 9486104"/>
              <a:gd name="connsiteY221" fmla="*/ 4830294 h 5392617"/>
              <a:gd name="connsiteX222" fmla="*/ 9015257 w 9486104"/>
              <a:gd name="connsiteY222" fmla="*/ 4748999 h 5392617"/>
              <a:gd name="connsiteX223" fmla="*/ 9053126 w 9486104"/>
              <a:gd name="connsiteY223" fmla="*/ 4748999 h 5392617"/>
              <a:gd name="connsiteX224" fmla="*/ 9053126 w 9486104"/>
              <a:gd name="connsiteY224" fmla="*/ 4935160 h 5392617"/>
              <a:gd name="connsiteX225" fmla="*/ 9050932 w 9486104"/>
              <a:gd name="connsiteY225" fmla="*/ 4935160 h 5392617"/>
              <a:gd name="connsiteX226" fmla="*/ 9050932 w 9486104"/>
              <a:gd name="connsiteY226" fmla="*/ 4979009 h 5392617"/>
              <a:gd name="connsiteX227" fmla="*/ 9000462 w 9486104"/>
              <a:gd name="connsiteY227" fmla="*/ 5030755 h 5392617"/>
              <a:gd name="connsiteX228" fmla="*/ 8962593 w 9486104"/>
              <a:gd name="connsiteY228" fmla="*/ 5030755 h 5392617"/>
              <a:gd name="connsiteX229" fmla="*/ 8962593 w 9486104"/>
              <a:gd name="connsiteY229" fmla="*/ 4844592 h 5392617"/>
              <a:gd name="connsiteX230" fmla="*/ 8964787 w 9486104"/>
              <a:gd name="connsiteY230" fmla="*/ 4844592 h 5392617"/>
              <a:gd name="connsiteX231" fmla="*/ 8964787 w 9486104"/>
              <a:gd name="connsiteY231" fmla="*/ 4800743 h 5392617"/>
              <a:gd name="connsiteX232" fmla="*/ 9015257 w 9486104"/>
              <a:gd name="connsiteY232" fmla="*/ 4748999 h 5392617"/>
              <a:gd name="connsiteX233" fmla="*/ 4318096 w 9486104"/>
              <a:gd name="connsiteY233" fmla="*/ 4738543 h 5392617"/>
              <a:gd name="connsiteX234" fmla="*/ 4517495 w 9486104"/>
              <a:gd name="connsiteY234" fmla="*/ 4738543 h 5392617"/>
              <a:gd name="connsiteX235" fmla="*/ 4840131 w 9486104"/>
              <a:gd name="connsiteY235" fmla="*/ 4738543 h 5392617"/>
              <a:gd name="connsiteX236" fmla="*/ 4840131 w 9486104"/>
              <a:gd name="connsiteY236" fmla="*/ 4765688 h 5392617"/>
              <a:gd name="connsiteX237" fmla="*/ 4763152 w 9486104"/>
              <a:gd name="connsiteY237" fmla="*/ 4842667 h 5392617"/>
              <a:gd name="connsiteX238" fmla="*/ 4241118 w 9486104"/>
              <a:gd name="connsiteY238" fmla="*/ 4842667 h 5392617"/>
              <a:gd name="connsiteX239" fmla="*/ 4241118 w 9486104"/>
              <a:gd name="connsiteY239" fmla="*/ 5028829 h 5392617"/>
              <a:gd name="connsiteX240" fmla="*/ 4238924 w 9486104"/>
              <a:gd name="connsiteY240" fmla="*/ 5028829 h 5392617"/>
              <a:gd name="connsiteX241" fmla="*/ 4238924 w 9486104"/>
              <a:gd name="connsiteY241" fmla="*/ 5072679 h 5392617"/>
              <a:gd name="connsiteX242" fmla="*/ 4188455 w 9486104"/>
              <a:gd name="connsiteY242" fmla="*/ 5124423 h 5392617"/>
              <a:gd name="connsiteX243" fmla="*/ 4150584 w 9486104"/>
              <a:gd name="connsiteY243" fmla="*/ 5124423 h 5392617"/>
              <a:gd name="connsiteX244" fmla="*/ 4150584 w 9486104"/>
              <a:gd name="connsiteY244" fmla="*/ 4938260 h 5392617"/>
              <a:gd name="connsiteX245" fmla="*/ 4152779 w 9486104"/>
              <a:gd name="connsiteY245" fmla="*/ 4938260 h 5392617"/>
              <a:gd name="connsiteX246" fmla="*/ 4152779 w 9486104"/>
              <a:gd name="connsiteY246" fmla="*/ 4894408 h 5392617"/>
              <a:gd name="connsiteX247" fmla="*/ 4203248 w 9486104"/>
              <a:gd name="connsiteY247" fmla="*/ 4842667 h 5392617"/>
              <a:gd name="connsiteX248" fmla="*/ 4241117 w 9486104"/>
              <a:gd name="connsiteY248" fmla="*/ 4842667 h 5392617"/>
              <a:gd name="connsiteX249" fmla="*/ 4241117 w 9486104"/>
              <a:gd name="connsiteY249" fmla="*/ 4815520 h 5392617"/>
              <a:gd name="connsiteX250" fmla="*/ 4318096 w 9486104"/>
              <a:gd name="connsiteY250" fmla="*/ 4738543 h 5392617"/>
              <a:gd name="connsiteX251" fmla="*/ 7804666 w 9486104"/>
              <a:gd name="connsiteY251" fmla="*/ 4736967 h 5392617"/>
              <a:gd name="connsiteX252" fmla="*/ 8004066 w 9486104"/>
              <a:gd name="connsiteY252" fmla="*/ 4736967 h 5392617"/>
              <a:gd name="connsiteX253" fmla="*/ 8016382 w 9486104"/>
              <a:gd name="connsiteY253" fmla="*/ 4737888 h 5392617"/>
              <a:gd name="connsiteX254" fmla="*/ 8230541 w 9486104"/>
              <a:gd name="connsiteY254" fmla="*/ 4737888 h 5392617"/>
              <a:gd name="connsiteX255" fmla="*/ 8230541 w 9486104"/>
              <a:gd name="connsiteY255" fmla="*/ 4765033 h 5392617"/>
              <a:gd name="connsiteX256" fmla="*/ 8153562 w 9486104"/>
              <a:gd name="connsiteY256" fmla="*/ 4842010 h 5392617"/>
              <a:gd name="connsiteX257" fmla="*/ 7954163 w 9486104"/>
              <a:gd name="connsiteY257" fmla="*/ 4842010 h 5392617"/>
              <a:gd name="connsiteX258" fmla="*/ 7941846 w 9486104"/>
              <a:gd name="connsiteY258" fmla="*/ 4841090 h 5392617"/>
              <a:gd name="connsiteX259" fmla="*/ 7727688 w 9486104"/>
              <a:gd name="connsiteY259" fmla="*/ 4841090 h 5392617"/>
              <a:gd name="connsiteX260" fmla="*/ 7727688 w 9486104"/>
              <a:gd name="connsiteY260" fmla="*/ 4813945 h 5392617"/>
              <a:gd name="connsiteX261" fmla="*/ 7804666 w 9486104"/>
              <a:gd name="connsiteY261" fmla="*/ 4736967 h 5392617"/>
              <a:gd name="connsiteX262" fmla="*/ 9310994 w 9486104"/>
              <a:gd name="connsiteY262" fmla="*/ 4644594 h 5392617"/>
              <a:gd name="connsiteX263" fmla="*/ 9469790 w 9486104"/>
              <a:gd name="connsiteY263" fmla="*/ 4644594 h 5392617"/>
              <a:gd name="connsiteX264" fmla="*/ 9469425 w 9486104"/>
              <a:gd name="connsiteY264" fmla="*/ 4748718 h 5392617"/>
              <a:gd name="connsiteX265" fmla="*/ 9406482 w 9486104"/>
              <a:gd name="connsiteY265" fmla="*/ 4748718 h 5392617"/>
              <a:gd name="connsiteX266" fmla="*/ 9406482 w 9486104"/>
              <a:gd name="connsiteY266" fmla="*/ 4748999 h 5392617"/>
              <a:gd name="connsiteX267" fmla="*/ 9053126 w 9486104"/>
              <a:gd name="connsiteY267" fmla="*/ 4748999 h 5392617"/>
              <a:gd name="connsiteX268" fmla="*/ 9053126 w 9486104"/>
              <a:gd name="connsiteY268" fmla="*/ 4721854 h 5392617"/>
              <a:gd name="connsiteX269" fmla="*/ 9130104 w 9486104"/>
              <a:gd name="connsiteY269" fmla="*/ 4644877 h 5392617"/>
              <a:gd name="connsiteX270" fmla="*/ 9310994 w 9486104"/>
              <a:gd name="connsiteY270" fmla="*/ 4644877 h 5392617"/>
              <a:gd name="connsiteX271" fmla="*/ 5681311 w 9486104"/>
              <a:gd name="connsiteY271" fmla="*/ 4643836 h 5392617"/>
              <a:gd name="connsiteX272" fmla="*/ 5880711 w 9486104"/>
              <a:gd name="connsiteY272" fmla="*/ 4643836 h 5392617"/>
              <a:gd name="connsiteX273" fmla="*/ 5892390 w 9486104"/>
              <a:gd name="connsiteY273" fmla="*/ 4644685 h 5392617"/>
              <a:gd name="connsiteX274" fmla="*/ 5892390 w 9486104"/>
              <a:gd name="connsiteY274" fmla="*/ 4643836 h 5392617"/>
              <a:gd name="connsiteX275" fmla="*/ 6245746 w 9486104"/>
              <a:gd name="connsiteY275" fmla="*/ 4643836 h 5392617"/>
              <a:gd name="connsiteX276" fmla="*/ 6245746 w 9486104"/>
              <a:gd name="connsiteY276" fmla="*/ 4670981 h 5392617"/>
              <a:gd name="connsiteX277" fmla="*/ 6168768 w 9486104"/>
              <a:gd name="connsiteY277" fmla="*/ 4747958 h 5392617"/>
              <a:gd name="connsiteX278" fmla="*/ 5969368 w 9486104"/>
              <a:gd name="connsiteY278" fmla="*/ 4747958 h 5392617"/>
              <a:gd name="connsiteX279" fmla="*/ 5957689 w 9486104"/>
              <a:gd name="connsiteY279" fmla="*/ 4747108 h 5392617"/>
              <a:gd name="connsiteX280" fmla="*/ 5957689 w 9486104"/>
              <a:gd name="connsiteY280" fmla="*/ 4747958 h 5392617"/>
              <a:gd name="connsiteX281" fmla="*/ 5604334 w 9486104"/>
              <a:gd name="connsiteY281" fmla="*/ 4747958 h 5392617"/>
              <a:gd name="connsiteX282" fmla="*/ 5604334 w 9486104"/>
              <a:gd name="connsiteY282" fmla="*/ 4934116 h 5392617"/>
              <a:gd name="connsiteX283" fmla="*/ 5602139 w 9486104"/>
              <a:gd name="connsiteY283" fmla="*/ 4934116 h 5392617"/>
              <a:gd name="connsiteX284" fmla="*/ 5602139 w 9486104"/>
              <a:gd name="connsiteY284" fmla="*/ 4977969 h 5392617"/>
              <a:gd name="connsiteX285" fmla="*/ 5551670 w 9486104"/>
              <a:gd name="connsiteY285" fmla="*/ 5029714 h 5392617"/>
              <a:gd name="connsiteX286" fmla="*/ 5513800 w 9486104"/>
              <a:gd name="connsiteY286" fmla="*/ 5029714 h 5392617"/>
              <a:gd name="connsiteX287" fmla="*/ 5513800 w 9486104"/>
              <a:gd name="connsiteY287" fmla="*/ 4843548 h 5392617"/>
              <a:gd name="connsiteX288" fmla="*/ 5515995 w 9486104"/>
              <a:gd name="connsiteY288" fmla="*/ 4843548 h 5392617"/>
              <a:gd name="connsiteX289" fmla="*/ 5515995 w 9486104"/>
              <a:gd name="connsiteY289" fmla="*/ 4799699 h 5392617"/>
              <a:gd name="connsiteX290" fmla="*/ 5566465 w 9486104"/>
              <a:gd name="connsiteY290" fmla="*/ 4747957 h 5392617"/>
              <a:gd name="connsiteX291" fmla="*/ 5604334 w 9486104"/>
              <a:gd name="connsiteY291" fmla="*/ 4747957 h 5392617"/>
              <a:gd name="connsiteX292" fmla="*/ 5604334 w 9486104"/>
              <a:gd name="connsiteY292" fmla="*/ 4720814 h 5392617"/>
              <a:gd name="connsiteX293" fmla="*/ 5681311 w 9486104"/>
              <a:gd name="connsiteY293" fmla="*/ 4643836 h 5392617"/>
              <a:gd name="connsiteX294" fmla="*/ 2176018 w 9486104"/>
              <a:gd name="connsiteY294" fmla="*/ 4642209 h 5392617"/>
              <a:gd name="connsiteX295" fmla="*/ 2213888 w 9486104"/>
              <a:gd name="connsiteY295" fmla="*/ 4642209 h 5392617"/>
              <a:gd name="connsiteX296" fmla="*/ 2213888 w 9486104"/>
              <a:gd name="connsiteY296" fmla="*/ 4828370 h 5392617"/>
              <a:gd name="connsiteX297" fmla="*/ 2211693 w 9486104"/>
              <a:gd name="connsiteY297" fmla="*/ 4828370 h 5392617"/>
              <a:gd name="connsiteX298" fmla="*/ 2211693 w 9486104"/>
              <a:gd name="connsiteY298" fmla="*/ 4872220 h 5392617"/>
              <a:gd name="connsiteX299" fmla="*/ 2161225 w 9486104"/>
              <a:gd name="connsiteY299" fmla="*/ 4923963 h 5392617"/>
              <a:gd name="connsiteX300" fmla="*/ 2123355 w 9486104"/>
              <a:gd name="connsiteY300" fmla="*/ 4923963 h 5392617"/>
              <a:gd name="connsiteX301" fmla="*/ 2123355 w 9486104"/>
              <a:gd name="connsiteY301" fmla="*/ 4951072 h 5392617"/>
              <a:gd name="connsiteX302" fmla="*/ 2046376 w 9486104"/>
              <a:gd name="connsiteY302" fmla="*/ 5028049 h 5392617"/>
              <a:gd name="connsiteX303" fmla="*/ 1524342 w 9486104"/>
              <a:gd name="connsiteY303" fmla="*/ 5028049 h 5392617"/>
              <a:gd name="connsiteX304" fmla="*/ 1524342 w 9486104"/>
              <a:gd name="connsiteY304" fmla="*/ 5000903 h 5392617"/>
              <a:gd name="connsiteX305" fmla="*/ 1601322 w 9486104"/>
              <a:gd name="connsiteY305" fmla="*/ 4923927 h 5392617"/>
              <a:gd name="connsiteX306" fmla="*/ 1800719 w 9486104"/>
              <a:gd name="connsiteY306" fmla="*/ 4923927 h 5392617"/>
              <a:gd name="connsiteX307" fmla="*/ 2123355 w 9486104"/>
              <a:gd name="connsiteY307" fmla="*/ 4923927 h 5392617"/>
              <a:gd name="connsiteX308" fmla="*/ 2123355 w 9486104"/>
              <a:gd name="connsiteY308" fmla="*/ 4737802 h 5392617"/>
              <a:gd name="connsiteX309" fmla="*/ 2125548 w 9486104"/>
              <a:gd name="connsiteY309" fmla="*/ 4737802 h 5392617"/>
              <a:gd name="connsiteX310" fmla="*/ 2125548 w 9486104"/>
              <a:gd name="connsiteY310" fmla="*/ 4693950 h 5392617"/>
              <a:gd name="connsiteX311" fmla="*/ 2176018 w 9486104"/>
              <a:gd name="connsiteY311" fmla="*/ 4642209 h 5392617"/>
              <a:gd name="connsiteX312" fmla="*/ 1080382 w 9486104"/>
              <a:gd name="connsiteY312" fmla="*/ 4631131 h 5392617"/>
              <a:gd name="connsiteX313" fmla="*/ 1433748 w 9486104"/>
              <a:gd name="connsiteY313" fmla="*/ 4631131 h 5392617"/>
              <a:gd name="connsiteX314" fmla="*/ 1433748 w 9486104"/>
              <a:gd name="connsiteY314" fmla="*/ 4658276 h 5392617"/>
              <a:gd name="connsiteX315" fmla="*/ 1356760 w 9486104"/>
              <a:gd name="connsiteY315" fmla="*/ 4735253 h 5392617"/>
              <a:gd name="connsiteX316" fmla="*/ 1175869 w 9486104"/>
              <a:gd name="connsiteY316" fmla="*/ 4735253 h 5392617"/>
              <a:gd name="connsiteX317" fmla="*/ 1175869 w 9486104"/>
              <a:gd name="connsiteY317" fmla="*/ 4735536 h 5392617"/>
              <a:gd name="connsiteX318" fmla="*/ 822516 w 9486104"/>
              <a:gd name="connsiteY318" fmla="*/ 4735536 h 5392617"/>
              <a:gd name="connsiteX319" fmla="*/ 822516 w 9486104"/>
              <a:gd name="connsiteY319" fmla="*/ 4921698 h 5392617"/>
              <a:gd name="connsiteX320" fmla="*/ 820329 w 9486104"/>
              <a:gd name="connsiteY320" fmla="*/ 4921698 h 5392617"/>
              <a:gd name="connsiteX321" fmla="*/ 820329 w 9486104"/>
              <a:gd name="connsiteY321" fmla="*/ 4965547 h 5392617"/>
              <a:gd name="connsiteX322" fmla="*/ 769854 w 9486104"/>
              <a:gd name="connsiteY322" fmla="*/ 5017291 h 5392617"/>
              <a:gd name="connsiteX323" fmla="*/ 731980 w 9486104"/>
              <a:gd name="connsiteY323" fmla="*/ 5017291 h 5392617"/>
              <a:gd name="connsiteX324" fmla="*/ 731980 w 9486104"/>
              <a:gd name="connsiteY324" fmla="*/ 4831129 h 5392617"/>
              <a:gd name="connsiteX325" fmla="*/ 734174 w 9486104"/>
              <a:gd name="connsiteY325" fmla="*/ 4831129 h 5392617"/>
              <a:gd name="connsiteX326" fmla="*/ 734174 w 9486104"/>
              <a:gd name="connsiteY326" fmla="*/ 4787277 h 5392617"/>
              <a:gd name="connsiteX327" fmla="*/ 784644 w 9486104"/>
              <a:gd name="connsiteY327" fmla="*/ 4735535 h 5392617"/>
              <a:gd name="connsiteX328" fmla="*/ 822516 w 9486104"/>
              <a:gd name="connsiteY328" fmla="*/ 4735535 h 5392617"/>
              <a:gd name="connsiteX329" fmla="*/ 822516 w 9486104"/>
              <a:gd name="connsiteY329" fmla="*/ 4708391 h 5392617"/>
              <a:gd name="connsiteX330" fmla="*/ 899492 w 9486104"/>
              <a:gd name="connsiteY330" fmla="*/ 4631413 h 5392617"/>
              <a:gd name="connsiteX331" fmla="*/ 1080382 w 9486104"/>
              <a:gd name="connsiteY331" fmla="*/ 4631413 h 5392617"/>
              <a:gd name="connsiteX332" fmla="*/ 7000237 w 9486104"/>
              <a:gd name="connsiteY332" fmla="*/ 4548259 h 5392617"/>
              <a:gd name="connsiteX333" fmla="*/ 7038106 w 9486104"/>
              <a:gd name="connsiteY333" fmla="*/ 4548259 h 5392617"/>
              <a:gd name="connsiteX334" fmla="*/ 7038106 w 9486104"/>
              <a:gd name="connsiteY334" fmla="*/ 4734419 h 5392617"/>
              <a:gd name="connsiteX335" fmla="*/ 7035912 w 9486104"/>
              <a:gd name="connsiteY335" fmla="*/ 4734419 h 5392617"/>
              <a:gd name="connsiteX336" fmla="*/ 7035912 w 9486104"/>
              <a:gd name="connsiteY336" fmla="*/ 4778268 h 5392617"/>
              <a:gd name="connsiteX337" fmla="*/ 6985443 w 9486104"/>
              <a:gd name="connsiteY337" fmla="*/ 4830012 h 5392617"/>
              <a:gd name="connsiteX338" fmla="*/ 6947573 w 9486104"/>
              <a:gd name="connsiteY338" fmla="*/ 4830012 h 5392617"/>
              <a:gd name="connsiteX339" fmla="*/ 6947573 w 9486104"/>
              <a:gd name="connsiteY339" fmla="*/ 4643851 h 5392617"/>
              <a:gd name="connsiteX340" fmla="*/ 6949767 w 9486104"/>
              <a:gd name="connsiteY340" fmla="*/ 4643851 h 5392617"/>
              <a:gd name="connsiteX341" fmla="*/ 6949767 w 9486104"/>
              <a:gd name="connsiteY341" fmla="*/ 4600002 h 5392617"/>
              <a:gd name="connsiteX342" fmla="*/ 7000237 w 9486104"/>
              <a:gd name="connsiteY342" fmla="*/ 4548259 h 5392617"/>
              <a:gd name="connsiteX343" fmla="*/ 2290866 w 9486104"/>
              <a:gd name="connsiteY343" fmla="*/ 4538085 h 5392617"/>
              <a:gd name="connsiteX344" fmla="*/ 2490265 w 9486104"/>
              <a:gd name="connsiteY344" fmla="*/ 4538085 h 5392617"/>
              <a:gd name="connsiteX345" fmla="*/ 2502582 w 9486104"/>
              <a:gd name="connsiteY345" fmla="*/ 4539005 h 5392617"/>
              <a:gd name="connsiteX346" fmla="*/ 2716740 w 9486104"/>
              <a:gd name="connsiteY346" fmla="*/ 4539005 h 5392617"/>
              <a:gd name="connsiteX347" fmla="*/ 2716740 w 9486104"/>
              <a:gd name="connsiteY347" fmla="*/ 4566152 h 5392617"/>
              <a:gd name="connsiteX348" fmla="*/ 2639762 w 9486104"/>
              <a:gd name="connsiteY348" fmla="*/ 4643128 h 5392617"/>
              <a:gd name="connsiteX349" fmla="*/ 2440362 w 9486104"/>
              <a:gd name="connsiteY349" fmla="*/ 4643128 h 5392617"/>
              <a:gd name="connsiteX350" fmla="*/ 2428046 w 9486104"/>
              <a:gd name="connsiteY350" fmla="*/ 4642209 h 5392617"/>
              <a:gd name="connsiteX351" fmla="*/ 2213888 w 9486104"/>
              <a:gd name="connsiteY351" fmla="*/ 4642209 h 5392617"/>
              <a:gd name="connsiteX352" fmla="*/ 2213888 w 9486104"/>
              <a:gd name="connsiteY352" fmla="*/ 4615063 h 5392617"/>
              <a:gd name="connsiteX353" fmla="*/ 2290866 w 9486104"/>
              <a:gd name="connsiteY353" fmla="*/ 4538085 h 5392617"/>
              <a:gd name="connsiteX354" fmla="*/ 4892794 w 9486104"/>
              <a:gd name="connsiteY354" fmla="*/ 4456786 h 5392617"/>
              <a:gd name="connsiteX355" fmla="*/ 4930663 w 9486104"/>
              <a:gd name="connsiteY355" fmla="*/ 4456786 h 5392617"/>
              <a:gd name="connsiteX356" fmla="*/ 4930663 w 9486104"/>
              <a:gd name="connsiteY356" fmla="*/ 4642950 h 5392617"/>
              <a:gd name="connsiteX357" fmla="*/ 4928470 w 9486104"/>
              <a:gd name="connsiteY357" fmla="*/ 4642950 h 5392617"/>
              <a:gd name="connsiteX358" fmla="*/ 4928470 w 9486104"/>
              <a:gd name="connsiteY358" fmla="*/ 4686800 h 5392617"/>
              <a:gd name="connsiteX359" fmla="*/ 4878000 w 9486104"/>
              <a:gd name="connsiteY359" fmla="*/ 4738543 h 5392617"/>
              <a:gd name="connsiteX360" fmla="*/ 4840131 w 9486104"/>
              <a:gd name="connsiteY360" fmla="*/ 4738543 h 5392617"/>
              <a:gd name="connsiteX361" fmla="*/ 4840131 w 9486104"/>
              <a:gd name="connsiteY361" fmla="*/ 4552380 h 5392617"/>
              <a:gd name="connsiteX362" fmla="*/ 4842324 w 9486104"/>
              <a:gd name="connsiteY362" fmla="*/ 4552380 h 5392617"/>
              <a:gd name="connsiteX363" fmla="*/ 4842324 w 9486104"/>
              <a:gd name="connsiteY363" fmla="*/ 4508528 h 5392617"/>
              <a:gd name="connsiteX364" fmla="*/ 4892794 w 9486104"/>
              <a:gd name="connsiteY364" fmla="*/ 4456786 h 5392617"/>
              <a:gd name="connsiteX365" fmla="*/ 8283240 w 9486104"/>
              <a:gd name="connsiteY365" fmla="*/ 4456165 h 5392617"/>
              <a:gd name="connsiteX366" fmla="*/ 8321109 w 9486104"/>
              <a:gd name="connsiteY366" fmla="*/ 4456165 h 5392617"/>
              <a:gd name="connsiteX367" fmla="*/ 8321109 w 9486104"/>
              <a:gd name="connsiteY367" fmla="*/ 4642330 h 5392617"/>
              <a:gd name="connsiteX368" fmla="*/ 8318915 w 9486104"/>
              <a:gd name="connsiteY368" fmla="*/ 4642330 h 5392617"/>
              <a:gd name="connsiteX369" fmla="*/ 8318915 w 9486104"/>
              <a:gd name="connsiteY369" fmla="*/ 4686181 h 5392617"/>
              <a:gd name="connsiteX370" fmla="*/ 8268446 w 9486104"/>
              <a:gd name="connsiteY370" fmla="*/ 4737921 h 5392617"/>
              <a:gd name="connsiteX371" fmla="*/ 8230576 w 9486104"/>
              <a:gd name="connsiteY371" fmla="*/ 4737921 h 5392617"/>
              <a:gd name="connsiteX372" fmla="*/ 8230576 w 9486104"/>
              <a:gd name="connsiteY372" fmla="*/ 4551762 h 5392617"/>
              <a:gd name="connsiteX373" fmla="*/ 8232771 w 9486104"/>
              <a:gd name="connsiteY373" fmla="*/ 4551762 h 5392617"/>
              <a:gd name="connsiteX374" fmla="*/ 8232771 w 9486104"/>
              <a:gd name="connsiteY374" fmla="*/ 4507906 h 5392617"/>
              <a:gd name="connsiteX375" fmla="*/ 8283240 w 9486104"/>
              <a:gd name="connsiteY375" fmla="*/ 4456165 h 5392617"/>
              <a:gd name="connsiteX376" fmla="*/ 3797194 w 9486104"/>
              <a:gd name="connsiteY376" fmla="*/ 4445709 h 5392617"/>
              <a:gd name="connsiteX377" fmla="*/ 4150549 w 9486104"/>
              <a:gd name="connsiteY377" fmla="*/ 4445709 h 5392617"/>
              <a:gd name="connsiteX378" fmla="*/ 4150549 w 9486104"/>
              <a:gd name="connsiteY378" fmla="*/ 4472854 h 5392617"/>
              <a:gd name="connsiteX379" fmla="*/ 4073570 w 9486104"/>
              <a:gd name="connsiteY379" fmla="*/ 4549834 h 5392617"/>
              <a:gd name="connsiteX380" fmla="*/ 3892681 w 9486104"/>
              <a:gd name="connsiteY380" fmla="*/ 4549834 h 5392617"/>
              <a:gd name="connsiteX381" fmla="*/ 3892681 w 9486104"/>
              <a:gd name="connsiteY381" fmla="*/ 4550115 h 5392617"/>
              <a:gd name="connsiteX382" fmla="*/ 3539325 w 9486104"/>
              <a:gd name="connsiteY382" fmla="*/ 4550115 h 5392617"/>
              <a:gd name="connsiteX383" fmla="*/ 3539325 w 9486104"/>
              <a:gd name="connsiteY383" fmla="*/ 4736277 h 5392617"/>
              <a:gd name="connsiteX384" fmla="*/ 3537132 w 9486104"/>
              <a:gd name="connsiteY384" fmla="*/ 4736277 h 5392617"/>
              <a:gd name="connsiteX385" fmla="*/ 3537132 w 9486104"/>
              <a:gd name="connsiteY385" fmla="*/ 4780127 h 5392617"/>
              <a:gd name="connsiteX386" fmla="*/ 3486661 w 9486104"/>
              <a:gd name="connsiteY386" fmla="*/ 4831872 h 5392617"/>
              <a:gd name="connsiteX387" fmla="*/ 3448792 w 9486104"/>
              <a:gd name="connsiteY387" fmla="*/ 4831872 h 5392617"/>
              <a:gd name="connsiteX388" fmla="*/ 3448792 w 9486104"/>
              <a:gd name="connsiteY388" fmla="*/ 4645709 h 5392617"/>
              <a:gd name="connsiteX389" fmla="*/ 3450987 w 9486104"/>
              <a:gd name="connsiteY389" fmla="*/ 4645709 h 5392617"/>
              <a:gd name="connsiteX390" fmla="*/ 3450987 w 9486104"/>
              <a:gd name="connsiteY390" fmla="*/ 4601856 h 5392617"/>
              <a:gd name="connsiteX391" fmla="*/ 3501457 w 9486104"/>
              <a:gd name="connsiteY391" fmla="*/ 4550114 h 5392617"/>
              <a:gd name="connsiteX392" fmla="*/ 3539325 w 9486104"/>
              <a:gd name="connsiteY392" fmla="*/ 4550114 h 5392617"/>
              <a:gd name="connsiteX393" fmla="*/ 3539325 w 9486104"/>
              <a:gd name="connsiteY393" fmla="*/ 4522969 h 5392617"/>
              <a:gd name="connsiteX394" fmla="*/ 3616303 w 9486104"/>
              <a:gd name="connsiteY394" fmla="*/ 4445991 h 5392617"/>
              <a:gd name="connsiteX395" fmla="*/ 3797194 w 9486104"/>
              <a:gd name="connsiteY395" fmla="*/ 4445991 h 5392617"/>
              <a:gd name="connsiteX396" fmla="*/ 7115120 w 9486104"/>
              <a:gd name="connsiteY396" fmla="*/ 4444133 h 5392617"/>
              <a:gd name="connsiteX397" fmla="*/ 7314520 w 9486104"/>
              <a:gd name="connsiteY397" fmla="*/ 4444133 h 5392617"/>
              <a:gd name="connsiteX398" fmla="*/ 7637155 w 9486104"/>
              <a:gd name="connsiteY398" fmla="*/ 4444133 h 5392617"/>
              <a:gd name="connsiteX399" fmla="*/ 7637155 w 9486104"/>
              <a:gd name="connsiteY399" fmla="*/ 4471278 h 5392617"/>
              <a:gd name="connsiteX400" fmla="*/ 7560177 w 9486104"/>
              <a:gd name="connsiteY400" fmla="*/ 4548259 h 5392617"/>
              <a:gd name="connsiteX401" fmla="*/ 7038142 w 9486104"/>
              <a:gd name="connsiteY401" fmla="*/ 4548259 h 5392617"/>
              <a:gd name="connsiteX402" fmla="*/ 7038142 w 9486104"/>
              <a:gd name="connsiteY402" fmla="*/ 4521108 h 5392617"/>
              <a:gd name="connsiteX403" fmla="*/ 7115120 w 9486104"/>
              <a:gd name="connsiteY403" fmla="*/ 4444133 h 5392617"/>
              <a:gd name="connsiteX404" fmla="*/ 6298445 w 9486104"/>
              <a:gd name="connsiteY404" fmla="*/ 4362116 h 5392617"/>
              <a:gd name="connsiteX405" fmla="*/ 6336314 w 9486104"/>
              <a:gd name="connsiteY405" fmla="*/ 4362116 h 5392617"/>
              <a:gd name="connsiteX406" fmla="*/ 6336314 w 9486104"/>
              <a:gd name="connsiteY406" fmla="*/ 4548278 h 5392617"/>
              <a:gd name="connsiteX407" fmla="*/ 6334120 w 9486104"/>
              <a:gd name="connsiteY407" fmla="*/ 4548278 h 5392617"/>
              <a:gd name="connsiteX408" fmla="*/ 6334120 w 9486104"/>
              <a:gd name="connsiteY408" fmla="*/ 4592129 h 5392617"/>
              <a:gd name="connsiteX409" fmla="*/ 6283651 w 9486104"/>
              <a:gd name="connsiteY409" fmla="*/ 4643872 h 5392617"/>
              <a:gd name="connsiteX410" fmla="*/ 6245781 w 9486104"/>
              <a:gd name="connsiteY410" fmla="*/ 4643872 h 5392617"/>
              <a:gd name="connsiteX411" fmla="*/ 6245781 w 9486104"/>
              <a:gd name="connsiteY411" fmla="*/ 4457704 h 5392617"/>
              <a:gd name="connsiteX412" fmla="*/ 6247975 w 9486104"/>
              <a:gd name="connsiteY412" fmla="*/ 4457704 h 5392617"/>
              <a:gd name="connsiteX413" fmla="*/ 6247975 w 9486104"/>
              <a:gd name="connsiteY413" fmla="*/ 4413856 h 5392617"/>
              <a:gd name="connsiteX414" fmla="*/ 6298445 w 9486104"/>
              <a:gd name="connsiteY414" fmla="*/ 4362116 h 5392617"/>
              <a:gd name="connsiteX415" fmla="*/ 8398123 w 9486104"/>
              <a:gd name="connsiteY415" fmla="*/ 4352011 h 5392617"/>
              <a:gd name="connsiteX416" fmla="*/ 8597523 w 9486104"/>
              <a:gd name="connsiteY416" fmla="*/ 4352011 h 5392617"/>
              <a:gd name="connsiteX417" fmla="*/ 8609202 w 9486104"/>
              <a:gd name="connsiteY417" fmla="*/ 4352861 h 5392617"/>
              <a:gd name="connsiteX418" fmla="*/ 8609202 w 9486104"/>
              <a:gd name="connsiteY418" fmla="*/ 4352011 h 5392617"/>
              <a:gd name="connsiteX419" fmla="*/ 8962558 w 9486104"/>
              <a:gd name="connsiteY419" fmla="*/ 4352011 h 5392617"/>
              <a:gd name="connsiteX420" fmla="*/ 8962558 w 9486104"/>
              <a:gd name="connsiteY420" fmla="*/ 4379156 h 5392617"/>
              <a:gd name="connsiteX421" fmla="*/ 8885580 w 9486104"/>
              <a:gd name="connsiteY421" fmla="*/ 4456130 h 5392617"/>
              <a:gd name="connsiteX422" fmla="*/ 8686180 w 9486104"/>
              <a:gd name="connsiteY422" fmla="*/ 4456130 h 5392617"/>
              <a:gd name="connsiteX423" fmla="*/ 8674501 w 9486104"/>
              <a:gd name="connsiteY423" fmla="*/ 4455280 h 5392617"/>
              <a:gd name="connsiteX424" fmla="*/ 8674501 w 9486104"/>
              <a:gd name="connsiteY424" fmla="*/ 4456130 h 5392617"/>
              <a:gd name="connsiteX425" fmla="*/ 8321145 w 9486104"/>
              <a:gd name="connsiteY425" fmla="*/ 4456130 h 5392617"/>
              <a:gd name="connsiteX426" fmla="*/ 8321145 w 9486104"/>
              <a:gd name="connsiteY426" fmla="*/ 4428985 h 5392617"/>
              <a:gd name="connsiteX427" fmla="*/ 8398123 w 9486104"/>
              <a:gd name="connsiteY427" fmla="*/ 4352011 h 5392617"/>
              <a:gd name="connsiteX428" fmla="*/ 5160409 w 9486104"/>
              <a:gd name="connsiteY428" fmla="*/ 4351005 h 5392617"/>
              <a:gd name="connsiteX429" fmla="*/ 5513765 w 9486104"/>
              <a:gd name="connsiteY429" fmla="*/ 4351005 h 5392617"/>
              <a:gd name="connsiteX430" fmla="*/ 5513765 w 9486104"/>
              <a:gd name="connsiteY430" fmla="*/ 4378147 h 5392617"/>
              <a:gd name="connsiteX431" fmla="*/ 5436788 w 9486104"/>
              <a:gd name="connsiteY431" fmla="*/ 4455122 h 5392617"/>
              <a:gd name="connsiteX432" fmla="*/ 5284055 w 9486104"/>
              <a:gd name="connsiteY432" fmla="*/ 4455122 h 5392617"/>
              <a:gd name="connsiteX433" fmla="*/ 5284055 w 9486104"/>
              <a:gd name="connsiteY433" fmla="*/ 4456786 h 5392617"/>
              <a:gd name="connsiteX434" fmla="*/ 4930699 w 9486104"/>
              <a:gd name="connsiteY434" fmla="*/ 4456786 h 5392617"/>
              <a:gd name="connsiteX435" fmla="*/ 4930699 w 9486104"/>
              <a:gd name="connsiteY435" fmla="*/ 4429639 h 5392617"/>
              <a:gd name="connsiteX436" fmla="*/ 5007677 w 9486104"/>
              <a:gd name="connsiteY436" fmla="*/ 4352663 h 5392617"/>
              <a:gd name="connsiteX437" fmla="*/ 5160409 w 9486104"/>
              <a:gd name="connsiteY437" fmla="*/ 4352663 h 5392617"/>
              <a:gd name="connsiteX438" fmla="*/ 1486438 w 9486104"/>
              <a:gd name="connsiteY438" fmla="*/ 4349375 h 5392617"/>
              <a:gd name="connsiteX439" fmla="*/ 1524315 w 9486104"/>
              <a:gd name="connsiteY439" fmla="*/ 4349375 h 5392617"/>
              <a:gd name="connsiteX440" fmla="*/ 1524315 w 9486104"/>
              <a:gd name="connsiteY440" fmla="*/ 4535536 h 5392617"/>
              <a:gd name="connsiteX441" fmla="*/ 1522112 w 9486104"/>
              <a:gd name="connsiteY441" fmla="*/ 4535536 h 5392617"/>
              <a:gd name="connsiteX442" fmla="*/ 1522112 w 9486104"/>
              <a:gd name="connsiteY442" fmla="*/ 4579387 h 5392617"/>
              <a:gd name="connsiteX443" fmla="*/ 1471653 w 9486104"/>
              <a:gd name="connsiteY443" fmla="*/ 4631131 h 5392617"/>
              <a:gd name="connsiteX444" fmla="*/ 1433776 w 9486104"/>
              <a:gd name="connsiteY444" fmla="*/ 4631131 h 5392617"/>
              <a:gd name="connsiteX445" fmla="*/ 1433776 w 9486104"/>
              <a:gd name="connsiteY445" fmla="*/ 4444967 h 5392617"/>
              <a:gd name="connsiteX446" fmla="*/ 1435967 w 9486104"/>
              <a:gd name="connsiteY446" fmla="*/ 4444967 h 5392617"/>
              <a:gd name="connsiteX447" fmla="*/ 1435967 w 9486104"/>
              <a:gd name="connsiteY447" fmla="*/ 4401116 h 5392617"/>
              <a:gd name="connsiteX448" fmla="*/ 1486438 w 9486104"/>
              <a:gd name="connsiteY448" fmla="*/ 4349375 h 5392617"/>
              <a:gd name="connsiteX449" fmla="*/ 6594182 w 9486104"/>
              <a:gd name="connsiteY449" fmla="*/ 4257668 h 5392617"/>
              <a:gd name="connsiteX450" fmla="*/ 6947537 w 9486104"/>
              <a:gd name="connsiteY450" fmla="*/ 4257668 h 5392617"/>
              <a:gd name="connsiteX451" fmla="*/ 6947537 w 9486104"/>
              <a:gd name="connsiteY451" fmla="*/ 4284819 h 5392617"/>
              <a:gd name="connsiteX452" fmla="*/ 6870559 w 9486104"/>
              <a:gd name="connsiteY452" fmla="*/ 4361800 h 5392617"/>
              <a:gd name="connsiteX453" fmla="*/ 6689670 w 9486104"/>
              <a:gd name="connsiteY453" fmla="*/ 4361800 h 5392617"/>
              <a:gd name="connsiteX454" fmla="*/ 6689670 w 9486104"/>
              <a:gd name="connsiteY454" fmla="*/ 4362081 h 5392617"/>
              <a:gd name="connsiteX455" fmla="*/ 6336314 w 9486104"/>
              <a:gd name="connsiteY455" fmla="*/ 4362081 h 5392617"/>
              <a:gd name="connsiteX456" fmla="*/ 6336314 w 9486104"/>
              <a:gd name="connsiteY456" fmla="*/ 4334936 h 5392617"/>
              <a:gd name="connsiteX457" fmla="*/ 6413292 w 9486104"/>
              <a:gd name="connsiteY457" fmla="*/ 4257949 h 5392617"/>
              <a:gd name="connsiteX458" fmla="*/ 6594182 w 9486104"/>
              <a:gd name="connsiteY458" fmla="*/ 4257949 h 5392617"/>
              <a:gd name="connsiteX459" fmla="*/ 2769439 w 9486104"/>
              <a:gd name="connsiteY459" fmla="*/ 4257278 h 5392617"/>
              <a:gd name="connsiteX460" fmla="*/ 2807309 w 9486104"/>
              <a:gd name="connsiteY460" fmla="*/ 4257278 h 5392617"/>
              <a:gd name="connsiteX461" fmla="*/ 2807309 w 9486104"/>
              <a:gd name="connsiteY461" fmla="*/ 4443441 h 5392617"/>
              <a:gd name="connsiteX462" fmla="*/ 2805114 w 9486104"/>
              <a:gd name="connsiteY462" fmla="*/ 4443441 h 5392617"/>
              <a:gd name="connsiteX463" fmla="*/ 2805114 w 9486104"/>
              <a:gd name="connsiteY463" fmla="*/ 4487293 h 5392617"/>
              <a:gd name="connsiteX464" fmla="*/ 2754645 w 9486104"/>
              <a:gd name="connsiteY464" fmla="*/ 4539036 h 5392617"/>
              <a:gd name="connsiteX465" fmla="*/ 2716776 w 9486104"/>
              <a:gd name="connsiteY465" fmla="*/ 4539036 h 5392617"/>
              <a:gd name="connsiteX466" fmla="*/ 2716776 w 9486104"/>
              <a:gd name="connsiteY466" fmla="*/ 4352873 h 5392617"/>
              <a:gd name="connsiteX467" fmla="*/ 2718970 w 9486104"/>
              <a:gd name="connsiteY467" fmla="*/ 4352873 h 5392617"/>
              <a:gd name="connsiteX468" fmla="*/ 2718970 w 9486104"/>
              <a:gd name="connsiteY468" fmla="*/ 4309022 h 5392617"/>
              <a:gd name="connsiteX469" fmla="*/ 2769439 w 9486104"/>
              <a:gd name="connsiteY469" fmla="*/ 4257278 h 5392617"/>
              <a:gd name="connsiteX470" fmla="*/ 1601321 w 9486104"/>
              <a:gd name="connsiteY470" fmla="*/ 4245250 h 5392617"/>
              <a:gd name="connsiteX471" fmla="*/ 1800719 w 9486104"/>
              <a:gd name="connsiteY471" fmla="*/ 4245250 h 5392617"/>
              <a:gd name="connsiteX472" fmla="*/ 2123355 w 9486104"/>
              <a:gd name="connsiteY472" fmla="*/ 4245250 h 5392617"/>
              <a:gd name="connsiteX473" fmla="*/ 2123355 w 9486104"/>
              <a:gd name="connsiteY473" fmla="*/ 4272393 h 5392617"/>
              <a:gd name="connsiteX474" fmla="*/ 2046376 w 9486104"/>
              <a:gd name="connsiteY474" fmla="*/ 4349375 h 5392617"/>
              <a:gd name="connsiteX475" fmla="*/ 1524342 w 9486104"/>
              <a:gd name="connsiteY475" fmla="*/ 4349375 h 5392617"/>
              <a:gd name="connsiteX476" fmla="*/ 1524342 w 9486104"/>
              <a:gd name="connsiteY476" fmla="*/ 4322230 h 5392617"/>
              <a:gd name="connsiteX477" fmla="*/ 1601321 w 9486104"/>
              <a:gd name="connsiteY477" fmla="*/ 4245250 h 5392617"/>
              <a:gd name="connsiteX478" fmla="*/ 2884323 w 9486104"/>
              <a:gd name="connsiteY478" fmla="*/ 4153121 h 5392617"/>
              <a:gd name="connsiteX479" fmla="*/ 3083722 w 9486104"/>
              <a:gd name="connsiteY479" fmla="*/ 4153121 h 5392617"/>
              <a:gd name="connsiteX480" fmla="*/ 3095401 w 9486104"/>
              <a:gd name="connsiteY480" fmla="*/ 4153968 h 5392617"/>
              <a:gd name="connsiteX481" fmla="*/ 3095401 w 9486104"/>
              <a:gd name="connsiteY481" fmla="*/ 4153121 h 5392617"/>
              <a:gd name="connsiteX482" fmla="*/ 3448758 w 9486104"/>
              <a:gd name="connsiteY482" fmla="*/ 4153121 h 5392617"/>
              <a:gd name="connsiteX483" fmla="*/ 3448758 w 9486104"/>
              <a:gd name="connsiteY483" fmla="*/ 4180267 h 5392617"/>
              <a:gd name="connsiteX484" fmla="*/ 3371779 w 9486104"/>
              <a:gd name="connsiteY484" fmla="*/ 4257243 h 5392617"/>
              <a:gd name="connsiteX485" fmla="*/ 3172380 w 9486104"/>
              <a:gd name="connsiteY485" fmla="*/ 4257243 h 5392617"/>
              <a:gd name="connsiteX486" fmla="*/ 3160701 w 9486104"/>
              <a:gd name="connsiteY486" fmla="*/ 4256393 h 5392617"/>
              <a:gd name="connsiteX487" fmla="*/ 3160701 w 9486104"/>
              <a:gd name="connsiteY487" fmla="*/ 4257243 h 5392617"/>
              <a:gd name="connsiteX488" fmla="*/ 2807344 w 9486104"/>
              <a:gd name="connsiteY488" fmla="*/ 4257243 h 5392617"/>
              <a:gd name="connsiteX489" fmla="*/ 2807344 w 9486104"/>
              <a:gd name="connsiteY489" fmla="*/ 4230098 h 5392617"/>
              <a:gd name="connsiteX490" fmla="*/ 2884323 w 9486104"/>
              <a:gd name="connsiteY490" fmla="*/ 4153121 h 5392617"/>
              <a:gd name="connsiteX491" fmla="*/ 9015257 w 9486104"/>
              <a:gd name="connsiteY491" fmla="*/ 4070287 h 5392617"/>
              <a:gd name="connsiteX492" fmla="*/ 9053126 w 9486104"/>
              <a:gd name="connsiteY492" fmla="*/ 4070287 h 5392617"/>
              <a:gd name="connsiteX493" fmla="*/ 9053126 w 9486104"/>
              <a:gd name="connsiteY493" fmla="*/ 4256445 h 5392617"/>
              <a:gd name="connsiteX494" fmla="*/ 9050932 w 9486104"/>
              <a:gd name="connsiteY494" fmla="*/ 4256445 h 5392617"/>
              <a:gd name="connsiteX495" fmla="*/ 9050932 w 9486104"/>
              <a:gd name="connsiteY495" fmla="*/ 4300306 h 5392617"/>
              <a:gd name="connsiteX496" fmla="*/ 9000462 w 9486104"/>
              <a:gd name="connsiteY496" fmla="*/ 4352046 h 5392617"/>
              <a:gd name="connsiteX497" fmla="*/ 8962593 w 9486104"/>
              <a:gd name="connsiteY497" fmla="*/ 4352046 h 5392617"/>
              <a:gd name="connsiteX498" fmla="*/ 8962593 w 9486104"/>
              <a:gd name="connsiteY498" fmla="*/ 4165880 h 5392617"/>
              <a:gd name="connsiteX499" fmla="*/ 8964787 w 9486104"/>
              <a:gd name="connsiteY499" fmla="*/ 4165880 h 5392617"/>
              <a:gd name="connsiteX500" fmla="*/ 8964787 w 9486104"/>
              <a:gd name="connsiteY500" fmla="*/ 4122031 h 5392617"/>
              <a:gd name="connsiteX501" fmla="*/ 9015257 w 9486104"/>
              <a:gd name="connsiteY501" fmla="*/ 4070287 h 5392617"/>
              <a:gd name="connsiteX502" fmla="*/ 5566465 w 9486104"/>
              <a:gd name="connsiteY502" fmla="*/ 4069242 h 5392617"/>
              <a:gd name="connsiteX503" fmla="*/ 5604334 w 9486104"/>
              <a:gd name="connsiteY503" fmla="*/ 4069242 h 5392617"/>
              <a:gd name="connsiteX504" fmla="*/ 5604334 w 9486104"/>
              <a:gd name="connsiteY504" fmla="*/ 4255403 h 5392617"/>
              <a:gd name="connsiteX505" fmla="*/ 5602139 w 9486104"/>
              <a:gd name="connsiteY505" fmla="*/ 4255403 h 5392617"/>
              <a:gd name="connsiteX506" fmla="*/ 5602139 w 9486104"/>
              <a:gd name="connsiteY506" fmla="*/ 4299257 h 5392617"/>
              <a:gd name="connsiteX507" fmla="*/ 5551670 w 9486104"/>
              <a:gd name="connsiteY507" fmla="*/ 4351005 h 5392617"/>
              <a:gd name="connsiteX508" fmla="*/ 5513800 w 9486104"/>
              <a:gd name="connsiteY508" fmla="*/ 4351005 h 5392617"/>
              <a:gd name="connsiteX509" fmla="*/ 5513800 w 9486104"/>
              <a:gd name="connsiteY509" fmla="*/ 4164839 h 5392617"/>
              <a:gd name="connsiteX510" fmla="*/ 5515995 w 9486104"/>
              <a:gd name="connsiteY510" fmla="*/ 4164839 h 5392617"/>
              <a:gd name="connsiteX511" fmla="*/ 5515995 w 9486104"/>
              <a:gd name="connsiteY511" fmla="*/ 4120986 h 5392617"/>
              <a:gd name="connsiteX512" fmla="*/ 5566465 w 9486104"/>
              <a:gd name="connsiteY512" fmla="*/ 4069242 h 5392617"/>
              <a:gd name="connsiteX513" fmla="*/ 4318096 w 9486104"/>
              <a:gd name="connsiteY513" fmla="*/ 4059827 h 5392617"/>
              <a:gd name="connsiteX514" fmla="*/ 4517495 w 9486104"/>
              <a:gd name="connsiteY514" fmla="*/ 4059827 h 5392617"/>
              <a:gd name="connsiteX515" fmla="*/ 4840131 w 9486104"/>
              <a:gd name="connsiteY515" fmla="*/ 4059827 h 5392617"/>
              <a:gd name="connsiteX516" fmla="*/ 4840131 w 9486104"/>
              <a:gd name="connsiteY516" fmla="*/ 4086974 h 5392617"/>
              <a:gd name="connsiteX517" fmla="*/ 4763152 w 9486104"/>
              <a:gd name="connsiteY517" fmla="*/ 4163953 h 5392617"/>
              <a:gd name="connsiteX518" fmla="*/ 4241118 w 9486104"/>
              <a:gd name="connsiteY518" fmla="*/ 4163953 h 5392617"/>
              <a:gd name="connsiteX519" fmla="*/ 4241118 w 9486104"/>
              <a:gd name="connsiteY519" fmla="*/ 4350116 h 5392617"/>
              <a:gd name="connsiteX520" fmla="*/ 4238924 w 9486104"/>
              <a:gd name="connsiteY520" fmla="*/ 4350116 h 5392617"/>
              <a:gd name="connsiteX521" fmla="*/ 4238924 w 9486104"/>
              <a:gd name="connsiteY521" fmla="*/ 4393966 h 5392617"/>
              <a:gd name="connsiteX522" fmla="*/ 4188455 w 9486104"/>
              <a:gd name="connsiteY522" fmla="*/ 4445706 h 5392617"/>
              <a:gd name="connsiteX523" fmla="*/ 4150584 w 9486104"/>
              <a:gd name="connsiteY523" fmla="*/ 4445706 h 5392617"/>
              <a:gd name="connsiteX524" fmla="*/ 4150584 w 9486104"/>
              <a:gd name="connsiteY524" fmla="*/ 4259543 h 5392617"/>
              <a:gd name="connsiteX525" fmla="*/ 4152779 w 9486104"/>
              <a:gd name="connsiteY525" fmla="*/ 4259543 h 5392617"/>
              <a:gd name="connsiteX526" fmla="*/ 4152779 w 9486104"/>
              <a:gd name="connsiteY526" fmla="*/ 4215694 h 5392617"/>
              <a:gd name="connsiteX527" fmla="*/ 4203248 w 9486104"/>
              <a:gd name="connsiteY527" fmla="*/ 4163953 h 5392617"/>
              <a:gd name="connsiteX528" fmla="*/ 4241117 w 9486104"/>
              <a:gd name="connsiteY528" fmla="*/ 4163953 h 5392617"/>
              <a:gd name="connsiteX529" fmla="*/ 4241117 w 9486104"/>
              <a:gd name="connsiteY529" fmla="*/ 4136806 h 5392617"/>
              <a:gd name="connsiteX530" fmla="*/ 4318096 w 9486104"/>
              <a:gd name="connsiteY530" fmla="*/ 4059827 h 5392617"/>
              <a:gd name="connsiteX531" fmla="*/ 7804666 w 9486104"/>
              <a:gd name="connsiteY531" fmla="*/ 4058254 h 5392617"/>
              <a:gd name="connsiteX532" fmla="*/ 8004066 w 9486104"/>
              <a:gd name="connsiteY532" fmla="*/ 4058254 h 5392617"/>
              <a:gd name="connsiteX533" fmla="*/ 8016382 w 9486104"/>
              <a:gd name="connsiteY533" fmla="*/ 4059173 h 5392617"/>
              <a:gd name="connsiteX534" fmla="*/ 8230541 w 9486104"/>
              <a:gd name="connsiteY534" fmla="*/ 4059173 h 5392617"/>
              <a:gd name="connsiteX535" fmla="*/ 8230541 w 9486104"/>
              <a:gd name="connsiteY535" fmla="*/ 4086322 h 5392617"/>
              <a:gd name="connsiteX536" fmla="*/ 8153562 w 9486104"/>
              <a:gd name="connsiteY536" fmla="*/ 4163297 h 5392617"/>
              <a:gd name="connsiteX537" fmla="*/ 7954163 w 9486104"/>
              <a:gd name="connsiteY537" fmla="*/ 4163297 h 5392617"/>
              <a:gd name="connsiteX538" fmla="*/ 7941846 w 9486104"/>
              <a:gd name="connsiteY538" fmla="*/ 4162379 h 5392617"/>
              <a:gd name="connsiteX539" fmla="*/ 7727688 w 9486104"/>
              <a:gd name="connsiteY539" fmla="*/ 4162379 h 5392617"/>
              <a:gd name="connsiteX540" fmla="*/ 7727688 w 9486104"/>
              <a:gd name="connsiteY540" fmla="*/ 4348541 h 5392617"/>
              <a:gd name="connsiteX541" fmla="*/ 7725494 w 9486104"/>
              <a:gd name="connsiteY541" fmla="*/ 4348541 h 5392617"/>
              <a:gd name="connsiteX542" fmla="*/ 7725494 w 9486104"/>
              <a:gd name="connsiteY542" fmla="*/ 4392391 h 5392617"/>
              <a:gd name="connsiteX543" fmla="*/ 7675025 w 9486104"/>
              <a:gd name="connsiteY543" fmla="*/ 4444133 h 5392617"/>
              <a:gd name="connsiteX544" fmla="*/ 7637155 w 9486104"/>
              <a:gd name="connsiteY544" fmla="*/ 4444133 h 5392617"/>
              <a:gd name="connsiteX545" fmla="*/ 7637155 w 9486104"/>
              <a:gd name="connsiteY545" fmla="*/ 4257968 h 5392617"/>
              <a:gd name="connsiteX546" fmla="*/ 7639349 w 9486104"/>
              <a:gd name="connsiteY546" fmla="*/ 4257968 h 5392617"/>
              <a:gd name="connsiteX547" fmla="*/ 7639349 w 9486104"/>
              <a:gd name="connsiteY547" fmla="*/ 4214121 h 5392617"/>
              <a:gd name="connsiteX548" fmla="*/ 7689819 w 9486104"/>
              <a:gd name="connsiteY548" fmla="*/ 4162378 h 5392617"/>
              <a:gd name="connsiteX549" fmla="*/ 7727688 w 9486104"/>
              <a:gd name="connsiteY549" fmla="*/ 4162378 h 5392617"/>
              <a:gd name="connsiteX550" fmla="*/ 7727688 w 9486104"/>
              <a:gd name="connsiteY550" fmla="*/ 4135233 h 5392617"/>
              <a:gd name="connsiteX551" fmla="*/ 7804666 w 9486104"/>
              <a:gd name="connsiteY551" fmla="*/ 4058254 h 5392617"/>
              <a:gd name="connsiteX552" fmla="*/ 7000237 w 9486104"/>
              <a:gd name="connsiteY552" fmla="*/ 3975918 h 5392617"/>
              <a:gd name="connsiteX553" fmla="*/ 7038106 w 9486104"/>
              <a:gd name="connsiteY553" fmla="*/ 3975918 h 5392617"/>
              <a:gd name="connsiteX554" fmla="*/ 7038106 w 9486104"/>
              <a:gd name="connsiteY554" fmla="*/ 4162080 h 5392617"/>
              <a:gd name="connsiteX555" fmla="*/ 7035912 w 9486104"/>
              <a:gd name="connsiteY555" fmla="*/ 4162080 h 5392617"/>
              <a:gd name="connsiteX556" fmla="*/ 7035912 w 9486104"/>
              <a:gd name="connsiteY556" fmla="*/ 4205929 h 5392617"/>
              <a:gd name="connsiteX557" fmla="*/ 6985443 w 9486104"/>
              <a:gd name="connsiteY557" fmla="*/ 4257668 h 5392617"/>
              <a:gd name="connsiteX558" fmla="*/ 6947573 w 9486104"/>
              <a:gd name="connsiteY558" fmla="*/ 4257668 h 5392617"/>
              <a:gd name="connsiteX559" fmla="*/ 6947573 w 9486104"/>
              <a:gd name="connsiteY559" fmla="*/ 4071508 h 5392617"/>
              <a:gd name="connsiteX560" fmla="*/ 6949767 w 9486104"/>
              <a:gd name="connsiteY560" fmla="*/ 4071508 h 5392617"/>
              <a:gd name="connsiteX561" fmla="*/ 6949767 w 9486104"/>
              <a:gd name="connsiteY561" fmla="*/ 4027660 h 5392617"/>
              <a:gd name="connsiteX562" fmla="*/ 7000237 w 9486104"/>
              <a:gd name="connsiteY562" fmla="*/ 3975918 h 5392617"/>
              <a:gd name="connsiteX563" fmla="*/ 9310994 w 9486104"/>
              <a:gd name="connsiteY563" fmla="*/ 3965882 h 5392617"/>
              <a:gd name="connsiteX564" fmla="*/ 9472174 w 9486104"/>
              <a:gd name="connsiteY564" fmla="*/ 3965882 h 5392617"/>
              <a:gd name="connsiteX565" fmla="*/ 9471809 w 9486104"/>
              <a:gd name="connsiteY565" fmla="*/ 4070004 h 5392617"/>
              <a:gd name="connsiteX566" fmla="*/ 9406482 w 9486104"/>
              <a:gd name="connsiteY566" fmla="*/ 4070004 h 5392617"/>
              <a:gd name="connsiteX567" fmla="*/ 9406482 w 9486104"/>
              <a:gd name="connsiteY567" fmla="*/ 4070287 h 5392617"/>
              <a:gd name="connsiteX568" fmla="*/ 9053126 w 9486104"/>
              <a:gd name="connsiteY568" fmla="*/ 4070287 h 5392617"/>
              <a:gd name="connsiteX569" fmla="*/ 9053126 w 9486104"/>
              <a:gd name="connsiteY569" fmla="*/ 4043142 h 5392617"/>
              <a:gd name="connsiteX570" fmla="*/ 9130104 w 9486104"/>
              <a:gd name="connsiteY570" fmla="*/ 3966163 h 5392617"/>
              <a:gd name="connsiteX571" fmla="*/ 9310994 w 9486104"/>
              <a:gd name="connsiteY571" fmla="*/ 3966163 h 5392617"/>
              <a:gd name="connsiteX572" fmla="*/ 5681311 w 9486104"/>
              <a:gd name="connsiteY572" fmla="*/ 3965123 h 5392617"/>
              <a:gd name="connsiteX573" fmla="*/ 5880711 w 9486104"/>
              <a:gd name="connsiteY573" fmla="*/ 3965123 h 5392617"/>
              <a:gd name="connsiteX574" fmla="*/ 5892390 w 9486104"/>
              <a:gd name="connsiteY574" fmla="*/ 3965969 h 5392617"/>
              <a:gd name="connsiteX575" fmla="*/ 5892390 w 9486104"/>
              <a:gd name="connsiteY575" fmla="*/ 3965123 h 5392617"/>
              <a:gd name="connsiteX576" fmla="*/ 6245746 w 9486104"/>
              <a:gd name="connsiteY576" fmla="*/ 3965123 h 5392617"/>
              <a:gd name="connsiteX577" fmla="*/ 6245746 w 9486104"/>
              <a:gd name="connsiteY577" fmla="*/ 3992268 h 5392617"/>
              <a:gd name="connsiteX578" fmla="*/ 6168768 w 9486104"/>
              <a:gd name="connsiteY578" fmla="*/ 4069242 h 5392617"/>
              <a:gd name="connsiteX579" fmla="*/ 5969368 w 9486104"/>
              <a:gd name="connsiteY579" fmla="*/ 4069242 h 5392617"/>
              <a:gd name="connsiteX580" fmla="*/ 5957689 w 9486104"/>
              <a:gd name="connsiteY580" fmla="*/ 4068396 h 5392617"/>
              <a:gd name="connsiteX581" fmla="*/ 5957689 w 9486104"/>
              <a:gd name="connsiteY581" fmla="*/ 4069242 h 5392617"/>
              <a:gd name="connsiteX582" fmla="*/ 5604334 w 9486104"/>
              <a:gd name="connsiteY582" fmla="*/ 4069242 h 5392617"/>
              <a:gd name="connsiteX583" fmla="*/ 5604334 w 9486104"/>
              <a:gd name="connsiteY583" fmla="*/ 4042099 h 5392617"/>
              <a:gd name="connsiteX584" fmla="*/ 5681311 w 9486104"/>
              <a:gd name="connsiteY584" fmla="*/ 3965123 h 5392617"/>
              <a:gd name="connsiteX585" fmla="*/ 2176018 w 9486104"/>
              <a:gd name="connsiteY585" fmla="*/ 3963494 h 5392617"/>
              <a:gd name="connsiteX586" fmla="*/ 2213888 w 9486104"/>
              <a:gd name="connsiteY586" fmla="*/ 3963494 h 5392617"/>
              <a:gd name="connsiteX587" fmla="*/ 2213888 w 9486104"/>
              <a:gd name="connsiteY587" fmla="*/ 4149657 h 5392617"/>
              <a:gd name="connsiteX588" fmla="*/ 2211693 w 9486104"/>
              <a:gd name="connsiteY588" fmla="*/ 4149657 h 5392617"/>
              <a:gd name="connsiteX589" fmla="*/ 2211693 w 9486104"/>
              <a:gd name="connsiteY589" fmla="*/ 4193507 h 5392617"/>
              <a:gd name="connsiteX590" fmla="*/ 2161225 w 9486104"/>
              <a:gd name="connsiteY590" fmla="*/ 4245247 h 5392617"/>
              <a:gd name="connsiteX591" fmla="*/ 2123355 w 9486104"/>
              <a:gd name="connsiteY591" fmla="*/ 4245247 h 5392617"/>
              <a:gd name="connsiteX592" fmla="*/ 2123355 w 9486104"/>
              <a:gd name="connsiteY592" fmla="*/ 4059088 h 5392617"/>
              <a:gd name="connsiteX593" fmla="*/ 2125548 w 9486104"/>
              <a:gd name="connsiteY593" fmla="*/ 4059088 h 5392617"/>
              <a:gd name="connsiteX594" fmla="*/ 2125548 w 9486104"/>
              <a:gd name="connsiteY594" fmla="*/ 4015236 h 5392617"/>
              <a:gd name="connsiteX595" fmla="*/ 2176018 w 9486104"/>
              <a:gd name="connsiteY595" fmla="*/ 3963494 h 5392617"/>
              <a:gd name="connsiteX596" fmla="*/ 2290866 w 9486104"/>
              <a:gd name="connsiteY596" fmla="*/ 3859370 h 5392617"/>
              <a:gd name="connsiteX597" fmla="*/ 2490265 w 9486104"/>
              <a:gd name="connsiteY597" fmla="*/ 3859370 h 5392617"/>
              <a:gd name="connsiteX598" fmla="*/ 2502582 w 9486104"/>
              <a:gd name="connsiteY598" fmla="*/ 3860289 h 5392617"/>
              <a:gd name="connsiteX599" fmla="*/ 2716740 w 9486104"/>
              <a:gd name="connsiteY599" fmla="*/ 3860289 h 5392617"/>
              <a:gd name="connsiteX600" fmla="*/ 2716740 w 9486104"/>
              <a:gd name="connsiteY600" fmla="*/ 3887435 h 5392617"/>
              <a:gd name="connsiteX601" fmla="*/ 2639762 w 9486104"/>
              <a:gd name="connsiteY601" fmla="*/ 3964414 h 5392617"/>
              <a:gd name="connsiteX602" fmla="*/ 2440362 w 9486104"/>
              <a:gd name="connsiteY602" fmla="*/ 3964414 h 5392617"/>
              <a:gd name="connsiteX603" fmla="*/ 2428046 w 9486104"/>
              <a:gd name="connsiteY603" fmla="*/ 3963494 h 5392617"/>
              <a:gd name="connsiteX604" fmla="*/ 2213888 w 9486104"/>
              <a:gd name="connsiteY604" fmla="*/ 3963494 h 5392617"/>
              <a:gd name="connsiteX605" fmla="*/ 2213888 w 9486104"/>
              <a:gd name="connsiteY605" fmla="*/ 3936350 h 5392617"/>
              <a:gd name="connsiteX606" fmla="*/ 2290866 w 9486104"/>
              <a:gd name="connsiteY606" fmla="*/ 3859370 h 5392617"/>
              <a:gd name="connsiteX607" fmla="*/ 4892794 w 9486104"/>
              <a:gd name="connsiteY607" fmla="*/ 3778070 h 5392617"/>
              <a:gd name="connsiteX608" fmla="*/ 4930663 w 9486104"/>
              <a:gd name="connsiteY608" fmla="*/ 3778070 h 5392617"/>
              <a:gd name="connsiteX609" fmla="*/ 4930663 w 9486104"/>
              <a:gd name="connsiteY609" fmla="*/ 3964232 h 5392617"/>
              <a:gd name="connsiteX610" fmla="*/ 4928470 w 9486104"/>
              <a:gd name="connsiteY610" fmla="*/ 3964232 h 5392617"/>
              <a:gd name="connsiteX611" fmla="*/ 4928470 w 9486104"/>
              <a:gd name="connsiteY611" fmla="*/ 4008085 h 5392617"/>
              <a:gd name="connsiteX612" fmla="*/ 4878000 w 9486104"/>
              <a:gd name="connsiteY612" fmla="*/ 4059827 h 5392617"/>
              <a:gd name="connsiteX613" fmla="*/ 4840131 w 9486104"/>
              <a:gd name="connsiteY613" fmla="*/ 4059827 h 5392617"/>
              <a:gd name="connsiteX614" fmla="*/ 4840131 w 9486104"/>
              <a:gd name="connsiteY614" fmla="*/ 3873664 h 5392617"/>
              <a:gd name="connsiteX615" fmla="*/ 4842324 w 9486104"/>
              <a:gd name="connsiteY615" fmla="*/ 3873664 h 5392617"/>
              <a:gd name="connsiteX616" fmla="*/ 4842324 w 9486104"/>
              <a:gd name="connsiteY616" fmla="*/ 3829814 h 5392617"/>
              <a:gd name="connsiteX617" fmla="*/ 4892794 w 9486104"/>
              <a:gd name="connsiteY617" fmla="*/ 3778070 h 5392617"/>
              <a:gd name="connsiteX618" fmla="*/ 8283240 w 9486104"/>
              <a:gd name="connsiteY618" fmla="*/ 3777450 h 5392617"/>
              <a:gd name="connsiteX619" fmla="*/ 8321109 w 9486104"/>
              <a:gd name="connsiteY619" fmla="*/ 3777450 h 5392617"/>
              <a:gd name="connsiteX620" fmla="*/ 8321109 w 9486104"/>
              <a:gd name="connsiteY620" fmla="*/ 3963615 h 5392617"/>
              <a:gd name="connsiteX621" fmla="*/ 8318915 w 9486104"/>
              <a:gd name="connsiteY621" fmla="*/ 3963615 h 5392617"/>
              <a:gd name="connsiteX622" fmla="*/ 8318915 w 9486104"/>
              <a:gd name="connsiteY622" fmla="*/ 4007467 h 5392617"/>
              <a:gd name="connsiteX623" fmla="*/ 8268446 w 9486104"/>
              <a:gd name="connsiteY623" fmla="*/ 4059209 h 5392617"/>
              <a:gd name="connsiteX624" fmla="*/ 8230576 w 9486104"/>
              <a:gd name="connsiteY624" fmla="*/ 4059209 h 5392617"/>
              <a:gd name="connsiteX625" fmla="*/ 8230576 w 9486104"/>
              <a:gd name="connsiteY625" fmla="*/ 3873046 h 5392617"/>
              <a:gd name="connsiteX626" fmla="*/ 8232771 w 9486104"/>
              <a:gd name="connsiteY626" fmla="*/ 3873046 h 5392617"/>
              <a:gd name="connsiteX627" fmla="*/ 8232771 w 9486104"/>
              <a:gd name="connsiteY627" fmla="*/ 3829196 h 5392617"/>
              <a:gd name="connsiteX628" fmla="*/ 8283240 w 9486104"/>
              <a:gd name="connsiteY628" fmla="*/ 3777450 h 5392617"/>
              <a:gd name="connsiteX629" fmla="*/ 3797194 w 9486104"/>
              <a:gd name="connsiteY629" fmla="*/ 3766992 h 5392617"/>
              <a:gd name="connsiteX630" fmla="*/ 4150549 w 9486104"/>
              <a:gd name="connsiteY630" fmla="*/ 3766992 h 5392617"/>
              <a:gd name="connsiteX631" fmla="*/ 4150549 w 9486104"/>
              <a:gd name="connsiteY631" fmla="*/ 3794137 h 5392617"/>
              <a:gd name="connsiteX632" fmla="*/ 4073570 w 9486104"/>
              <a:gd name="connsiteY632" fmla="*/ 3871116 h 5392617"/>
              <a:gd name="connsiteX633" fmla="*/ 3892681 w 9486104"/>
              <a:gd name="connsiteY633" fmla="*/ 3871116 h 5392617"/>
              <a:gd name="connsiteX634" fmla="*/ 3892681 w 9486104"/>
              <a:gd name="connsiteY634" fmla="*/ 3871400 h 5392617"/>
              <a:gd name="connsiteX635" fmla="*/ 3539325 w 9486104"/>
              <a:gd name="connsiteY635" fmla="*/ 3871400 h 5392617"/>
              <a:gd name="connsiteX636" fmla="*/ 3539325 w 9486104"/>
              <a:gd name="connsiteY636" fmla="*/ 4057560 h 5392617"/>
              <a:gd name="connsiteX637" fmla="*/ 3537132 w 9486104"/>
              <a:gd name="connsiteY637" fmla="*/ 4057560 h 5392617"/>
              <a:gd name="connsiteX638" fmla="*/ 3537132 w 9486104"/>
              <a:gd name="connsiteY638" fmla="*/ 4101412 h 5392617"/>
              <a:gd name="connsiteX639" fmla="*/ 3486661 w 9486104"/>
              <a:gd name="connsiteY639" fmla="*/ 4153154 h 5392617"/>
              <a:gd name="connsiteX640" fmla="*/ 3448792 w 9486104"/>
              <a:gd name="connsiteY640" fmla="*/ 4153154 h 5392617"/>
              <a:gd name="connsiteX641" fmla="*/ 3448792 w 9486104"/>
              <a:gd name="connsiteY641" fmla="*/ 3966991 h 5392617"/>
              <a:gd name="connsiteX642" fmla="*/ 3450987 w 9486104"/>
              <a:gd name="connsiteY642" fmla="*/ 3966991 h 5392617"/>
              <a:gd name="connsiteX643" fmla="*/ 3450987 w 9486104"/>
              <a:gd name="connsiteY643" fmla="*/ 3923141 h 5392617"/>
              <a:gd name="connsiteX644" fmla="*/ 3501457 w 9486104"/>
              <a:gd name="connsiteY644" fmla="*/ 3871397 h 5392617"/>
              <a:gd name="connsiteX645" fmla="*/ 3539325 w 9486104"/>
              <a:gd name="connsiteY645" fmla="*/ 3871397 h 5392617"/>
              <a:gd name="connsiteX646" fmla="*/ 3539325 w 9486104"/>
              <a:gd name="connsiteY646" fmla="*/ 3844253 h 5392617"/>
              <a:gd name="connsiteX647" fmla="*/ 3616303 w 9486104"/>
              <a:gd name="connsiteY647" fmla="*/ 3767276 h 5392617"/>
              <a:gd name="connsiteX648" fmla="*/ 3797194 w 9486104"/>
              <a:gd name="connsiteY648" fmla="*/ 3767276 h 5392617"/>
              <a:gd name="connsiteX649" fmla="*/ 6298445 w 9486104"/>
              <a:gd name="connsiteY649" fmla="*/ 3683402 h 5392617"/>
              <a:gd name="connsiteX650" fmla="*/ 6336314 w 9486104"/>
              <a:gd name="connsiteY650" fmla="*/ 3683402 h 5392617"/>
              <a:gd name="connsiteX651" fmla="*/ 6336314 w 9486104"/>
              <a:gd name="connsiteY651" fmla="*/ 3869564 h 5392617"/>
              <a:gd name="connsiteX652" fmla="*/ 6334120 w 9486104"/>
              <a:gd name="connsiteY652" fmla="*/ 3869564 h 5392617"/>
              <a:gd name="connsiteX653" fmla="*/ 6334120 w 9486104"/>
              <a:gd name="connsiteY653" fmla="*/ 3913412 h 5392617"/>
              <a:gd name="connsiteX654" fmla="*/ 6283651 w 9486104"/>
              <a:gd name="connsiteY654" fmla="*/ 3965158 h 5392617"/>
              <a:gd name="connsiteX655" fmla="*/ 6245781 w 9486104"/>
              <a:gd name="connsiteY655" fmla="*/ 3965158 h 5392617"/>
              <a:gd name="connsiteX656" fmla="*/ 6245781 w 9486104"/>
              <a:gd name="connsiteY656" fmla="*/ 3778990 h 5392617"/>
              <a:gd name="connsiteX657" fmla="*/ 6247975 w 9486104"/>
              <a:gd name="connsiteY657" fmla="*/ 3778990 h 5392617"/>
              <a:gd name="connsiteX658" fmla="*/ 6247975 w 9486104"/>
              <a:gd name="connsiteY658" fmla="*/ 3735142 h 5392617"/>
              <a:gd name="connsiteX659" fmla="*/ 6298445 w 9486104"/>
              <a:gd name="connsiteY659" fmla="*/ 3683402 h 5392617"/>
              <a:gd name="connsiteX660" fmla="*/ 8398123 w 9486104"/>
              <a:gd name="connsiteY660" fmla="*/ 3673295 h 5392617"/>
              <a:gd name="connsiteX661" fmla="*/ 8597523 w 9486104"/>
              <a:gd name="connsiteY661" fmla="*/ 3673295 h 5392617"/>
              <a:gd name="connsiteX662" fmla="*/ 8609202 w 9486104"/>
              <a:gd name="connsiteY662" fmla="*/ 3674144 h 5392617"/>
              <a:gd name="connsiteX663" fmla="*/ 8609202 w 9486104"/>
              <a:gd name="connsiteY663" fmla="*/ 3673295 h 5392617"/>
              <a:gd name="connsiteX664" fmla="*/ 8962558 w 9486104"/>
              <a:gd name="connsiteY664" fmla="*/ 3673295 h 5392617"/>
              <a:gd name="connsiteX665" fmla="*/ 8962558 w 9486104"/>
              <a:gd name="connsiteY665" fmla="*/ 3700440 h 5392617"/>
              <a:gd name="connsiteX666" fmla="*/ 8885580 w 9486104"/>
              <a:gd name="connsiteY666" fmla="*/ 3777416 h 5392617"/>
              <a:gd name="connsiteX667" fmla="*/ 8686180 w 9486104"/>
              <a:gd name="connsiteY667" fmla="*/ 3777416 h 5392617"/>
              <a:gd name="connsiteX668" fmla="*/ 8674501 w 9486104"/>
              <a:gd name="connsiteY668" fmla="*/ 3776566 h 5392617"/>
              <a:gd name="connsiteX669" fmla="*/ 8674501 w 9486104"/>
              <a:gd name="connsiteY669" fmla="*/ 3777416 h 5392617"/>
              <a:gd name="connsiteX670" fmla="*/ 8321145 w 9486104"/>
              <a:gd name="connsiteY670" fmla="*/ 3777416 h 5392617"/>
              <a:gd name="connsiteX671" fmla="*/ 8321145 w 9486104"/>
              <a:gd name="connsiteY671" fmla="*/ 3750271 h 5392617"/>
              <a:gd name="connsiteX672" fmla="*/ 8398123 w 9486104"/>
              <a:gd name="connsiteY672" fmla="*/ 3673295 h 5392617"/>
              <a:gd name="connsiteX673" fmla="*/ 5160409 w 9486104"/>
              <a:gd name="connsiteY673" fmla="*/ 3672287 h 5392617"/>
              <a:gd name="connsiteX674" fmla="*/ 5513765 w 9486104"/>
              <a:gd name="connsiteY674" fmla="*/ 3672287 h 5392617"/>
              <a:gd name="connsiteX675" fmla="*/ 5513765 w 9486104"/>
              <a:gd name="connsiteY675" fmla="*/ 3699432 h 5392617"/>
              <a:gd name="connsiteX676" fmla="*/ 5436788 w 9486104"/>
              <a:gd name="connsiteY676" fmla="*/ 3776406 h 5392617"/>
              <a:gd name="connsiteX677" fmla="*/ 5284055 w 9486104"/>
              <a:gd name="connsiteY677" fmla="*/ 3776406 h 5392617"/>
              <a:gd name="connsiteX678" fmla="*/ 5284055 w 9486104"/>
              <a:gd name="connsiteY678" fmla="*/ 3778070 h 5392617"/>
              <a:gd name="connsiteX679" fmla="*/ 4930699 w 9486104"/>
              <a:gd name="connsiteY679" fmla="*/ 3778070 h 5392617"/>
              <a:gd name="connsiteX680" fmla="*/ 4930699 w 9486104"/>
              <a:gd name="connsiteY680" fmla="*/ 3750926 h 5392617"/>
              <a:gd name="connsiteX681" fmla="*/ 5007677 w 9486104"/>
              <a:gd name="connsiteY681" fmla="*/ 3673945 h 5392617"/>
              <a:gd name="connsiteX682" fmla="*/ 5160409 w 9486104"/>
              <a:gd name="connsiteY682" fmla="*/ 3673945 h 5392617"/>
              <a:gd name="connsiteX683" fmla="*/ 7689819 w 9486104"/>
              <a:gd name="connsiteY683" fmla="*/ 3590077 h 5392617"/>
              <a:gd name="connsiteX684" fmla="*/ 7727688 w 9486104"/>
              <a:gd name="connsiteY684" fmla="*/ 3590077 h 5392617"/>
              <a:gd name="connsiteX685" fmla="*/ 7727688 w 9486104"/>
              <a:gd name="connsiteY685" fmla="*/ 3776231 h 5392617"/>
              <a:gd name="connsiteX686" fmla="*/ 7725494 w 9486104"/>
              <a:gd name="connsiteY686" fmla="*/ 3776231 h 5392617"/>
              <a:gd name="connsiteX687" fmla="*/ 7725494 w 9486104"/>
              <a:gd name="connsiteY687" fmla="*/ 3820082 h 5392617"/>
              <a:gd name="connsiteX688" fmla="*/ 7675025 w 9486104"/>
              <a:gd name="connsiteY688" fmla="*/ 3871825 h 5392617"/>
              <a:gd name="connsiteX689" fmla="*/ 7637155 w 9486104"/>
              <a:gd name="connsiteY689" fmla="*/ 3871825 h 5392617"/>
              <a:gd name="connsiteX690" fmla="*/ 7637155 w 9486104"/>
              <a:gd name="connsiteY690" fmla="*/ 3898938 h 5392617"/>
              <a:gd name="connsiteX691" fmla="*/ 7560177 w 9486104"/>
              <a:gd name="connsiteY691" fmla="*/ 3975918 h 5392617"/>
              <a:gd name="connsiteX692" fmla="*/ 7038142 w 9486104"/>
              <a:gd name="connsiteY692" fmla="*/ 3975918 h 5392617"/>
              <a:gd name="connsiteX693" fmla="*/ 7038142 w 9486104"/>
              <a:gd name="connsiteY693" fmla="*/ 3948772 h 5392617"/>
              <a:gd name="connsiteX694" fmla="*/ 7115120 w 9486104"/>
              <a:gd name="connsiteY694" fmla="*/ 3871793 h 5392617"/>
              <a:gd name="connsiteX695" fmla="*/ 7314520 w 9486104"/>
              <a:gd name="connsiteY695" fmla="*/ 3871793 h 5392617"/>
              <a:gd name="connsiteX696" fmla="*/ 7637155 w 9486104"/>
              <a:gd name="connsiteY696" fmla="*/ 3871793 h 5392617"/>
              <a:gd name="connsiteX697" fmla="*/ 7637155 w 9486104"/>
              <a:gd name="connsiteY697" fmla="*/ 3685666 h 5392617"/>
              <a:gd name="connsiteX698" fmla="*/ 7639349 w 9486104"/>
              <a:gd name="connsiteY698" fmla="*/ 3685666 h 5392617"/>
              <a:gd name="connsiteX699" fmla="*/ 7639349 w 9486104"/>
              <a:gd name="connsiteY699" fmla="*/ 3641813 h 5392617"/>
              <a:gd name="connsiteX700" fmla="*/ 7689819 w 9486104"/>
              <a:gd name="connsiteY700" fmla="*/ 3590077 h 5392617"/>
              <a:gd name="connsiteX701" fmla="*/ 6594182 w 9486104"/>
              <a:gd name="connsiteY701" fmla="*/ 3578960 h 5392617"/>
              <a:gd name="connsiteX702" fmla="*/ 6947537 w 9486104"/>
              <a:gd name="connsiteY702" fmla="*/ 3578960 h 5392617"/>
              <a:gd name="connsiteX703" fmla="*/ 6947537 w 9486104"/>
              <a:gd name="connsiteY703" fmla="*/ 3606105 h 5392617"/>
              <a:gd name="connsiteX704" fmla="*/ 6870559 w 9486104"/>
              <a:gd name="connsiteY704" fmla="*/ 3683082 h 5392617"/>
              <a:gd name="connsiteX705" fmla="*/ 6689670 w 9486104"/>
              <a:gd name="connsiteY705" fmla="*/ 3683082 h 5392617"/>
              <a:gd name="connsiteX706" fmla="*/ 6689670 w 9486104"/>
              <a:gd name="connsiteY706" fmla="*/ 3683367 h 5392617"/>
              <a:gd name="connsiteX707" fmla="*/ 6336314 w 9486104"/>
              <a:gd name="connsiteY707" fmla="*/ 3683367 h 5392617"/>
              <a:gd name="connsiteX708" fmla="*/ 6336314 w 9486104"/>
              <a:gd name="connsiteY708" fmla="*/ 3656221 h 5392617"/>
              <a:gd name="connsiteX709" fmla="*/ 6413292 w 9486104"/>
              <a:gd name="connsiteY709" fmla="*/ 3579248 h 5392617"/>
              <a:gd name="connsiteX710" fmla="*/ 6594182 w 9486104"/>
              <a:gd name="connsiteY710" fmla="*/ 3579248 h 5392617"/>
              <a:gd name="connsiteX711" fmla="*/ 2769439 w 9486104"/>
              <a:gd name="connsiteY711" fmla="*/ 3578563 h 5392617"/>
              <a:gd name="connsiteX712" fmla="*/ 2807309 w 9486104"/>
              <a:gd name="connsiteY712" fmla="*/ 3578563 h 5392617"/>
              <a:gd name="connsiteX713" fmla="*/ 2807309 w 9486104"/>
              <a:gd name="connsiteY713" fmla="*/ 3764726 h 5392617"/>
              <a:gd name="connsiteX714" fmla="*/ 2805114 w 9486104"/>
              <a:gd name="connsiteY714" fmla="*/ 3764726 h 5392617"/>
              <a:gd name="connsiteX715" fmla="*/ 2805114 w 9486104"/>
              <a:gd name="connsiteY715" fmla="*/ 3808577 h 5392617"/>
              <a:gd name="connsiteX716" fmla="*/ 2754645 w 9486104"/>
              <a:gd name="connsiteY716" fmla="*/ 3860319 h 5392617"/>
              <a:gd name="connsiteX717" fmla="*/ 2716776 w 9486104"/>
              <a:gd name="connsiteY717" fmla="*/ 3860319 h 5392617"/>
              <a:gd name="connsiteX718" fmla="*/ 2716776 w 9486104"/>
              <a:gd name="connsiteY718" fmla="*/ 3674156 h 5392617"/>
              <a:gd name="connsiteX719" fmla="*/ 2718970 w 9486104"/>
              <a:gd name="connsiteY719" fmla="*/ 3674156 h 5392617"/>
              <a:gd name="connsiteX720" fmla="*/ 2718970 w 9486104"/>
              <a:gd name="connsiteY720" fmla="*/ 3630306 h 5392617"/>
              <a:gd name="connsiteX721" fmla="*/ 2769439 w 9486104"/>
              <a:gd name="connsiteY721" fmla="*/ 3578563 h 5392617"/>
              <a:gd name="connsiteX722" fmla="*/ 7804666 w 9486104"/>
              <a:gd name="connsiteY722" fmla="*/ 3485945 h 5392617"/>
              <a:gd name="connsiteX723" fmla="*/ 8004066 w 9486104"/>
              <a:gd name="connsiteY723" fmla="*/ 3485945 h 5392617"/>
              <a:gd name="connsiteX724" fmla="*/ 8016382 w 9486104"/>
              <a:gd name="connsiteY724" fmla="*/ 3486864 h 5392617"/>
              <a:gd name="connsiteX725" fmla="*/ 8230541 w 9486104"/>
              <a:gd name="connsiteY725" fmla="*/ 3486864 h 5392617"/>
              <a:gd name="connsiteX726" fmla="*/ 8230541 w 9486104"/>
              <a:gd name="connsiteY726" fmla="*/ 3514008 h 5392617"/>
              <a:gd name="connsiteX727" fmla="*/ 8153562 w 9486104"/>
              <a:gd name="connsiteY727" fmla="*/ 3590995 h 5392617"/>
              <a:gd name="connsiteX728" fmla="*/ 7954163 w 9486104"/>
              <a:gd name="connsiteY728" fmla="*/ 3590995 h 5392617"/>
              <a:gd name="connsiteX729" fmla="*/ 7941846 w 9486104"/>
              <a:gd name="connsiteY729" fmla="*/ 3590077 h 5392617"/>
              <a:gd name="connsiteX730" fmla="*/ 7727688 w 9486104"/>
              <a:gd name="connsiteY730" fmla="*/ 3590077 h 5392617"/>
              <a:gd name="connsiteX731" fmla="*/ 7727688 w 9486104"/>
              <a:gd name="connsiteY731" fmla="*/ 3562927 h 5392617"/>
              <a:gd name="connsiteX732" fmla="*/ 7804666 w 9486104"/>
              <a:gd name="connsiteY732" fmla="*/ 3485945 h 5392617"/>
              <a:gd name="connsiteX733" fmla="*/ 2884323 w 9486104"/>
              <a:gd name="connsiteY733" fmla="*/ 3474404 h 5392617"/>
              <a:gd name="connsiteX734" fmla="*/ 3083722 w 9486104"/>
              <a:gd name="connsiteY734" fmla="*/ 3474404 h 5392617"/>
              <a:gd name="connsiteX735" fmla="*/ 3095401 w 9486104"/>
              <a:gd name="connsiteY735" fmla="*/ 3475253 h 5392617"/>
              <a:gd name="connsiteX736" fmla="*/ 3095401 w 9486104"/>
              <a:gd name="connsiteY736" fmla="*/ 3474404 h 5392617"/>
              <a:gd name="connsiteX737" fmla="*/ 3448758 w 9486104"/>
              <a:gd name="connsiteY737" fmla="*/ 3474404 h 5392617"/>
              <a:gd name="connsiteX738" fmla="*/ 3448758 w 9486104"/>
              <a:gd name="connsiteY738" fmla="*/ 3501549 h 5392617"/>
              <a:gd name="connsiteX739" fmla="*/ 3371779 w 9486104"/>
              <a:gd name="connsiteY739" fmla="*/ 3578528 h 5392617"/>
              <a:gd name="connsiteX740" fmla="*/ 3172380 w 9486104"/>
              <a:gd name="connsiteY740" fmla="*/ 3578528 h 5392617"/>
              <a:gd name="connsiteX741" fmla="*/ 3160701 w 9486104"/>
              <a:gd name="connsiteY741" fmla="*/ 3577678 h 5392617"/>
              <a:gd name="connsiteX742" fmla="*/ 3160701 w 9486104"/>
              <a:gd name="connsiteY742" fmla="*/ 3578528 h 5392617"/>
              <a:gd name="connsiteX743" fmla="*/ 2807344 w 9486104"/>
              <a:gd name="connsiteY743" fmla="*/ 3578528 h 5392617"/>
              <a:gd name="connsiteX744" fmla="*/ 2807344 w 9486104"/>
              <a:gd name="connsiteY744" fmla="*/ 3551382 h 5392617"/>
              <a:gd name="connsiteX745" fmla="*/ 2884323 w 9486104"/>
              <a:gd name="connsiteY745" fmla="*/ 3474404 h 5392617"/>
              <a:gd name="connsiteX746" fmla="*/ 9015257 w 9486104"/>
              <a:gd name="connsiteY746" fmla="*/ 3391577 h 5392617"/>
              <a:gd name="connsiteX747" fmla="*/ 9053126 w 9486104"/>
              <a:gd name="connsiteY747" fmla="*/ 3391577 h 5392617"/>
              <a:gd name="connsiteX748" fmla="*/ 9053126 w 9486104"/>
              <a:gd name="connsiteY748" fmla="*/ 3577743 h 5392617"/>
              <a:gd name="connsiteX749" fmla="*/ 9050932 w 9486104"/>
              <a:gd name="connsiteY749" fmla="*/ 3577743 h 5392617"/>
              <a:gd name="connsiteX750" fmla="*/ 9050932 w 9486104"/>
              <a:gd name="connsiteY750" fmla="*/ 3621589 h 5392617"/>
              <a:gd name="connsiteX751" fmla="*/ 9000462 w 9486104"/>
              <a:gd name="connsiteY751" fmla="*/ 3673332 h 5392617"/>
              <a:gd name="connsiteX752" fmla="*/ 8962593 w 9486104"/>
              <a:gd name="connsiteY752" fmla="*/ 3673332 h 5392617"/>
              <a:gd name="connsiteX753" fmla="*/ 8962593 w 9486104"/>
              <a:gd name="connsiteY753" fmla="*/ 3487169 h 5392617"/>
              <a:gd name="connsiteX754" fmla="*/ 8964787 w 9486104"/>
              <a:gd name="connsiteY754" fmla="*/ 3487169 h 5392617"/>
              <a:gd name="connsiteX755" fmla="*/ 8964787 w 9486104"/>
              <a:gd name="connsiteY755" fmla="*/ 3443318 h 5392617"/>
              <a:gd name="connsiteX756" fmla="*/ 9015257 w 9486104"/>
              <a:gd name="connsiteY756" fmla="*/ 3391577 h 5392617"/>
              <a:gd name="connsiteX757" fmla="*/ 5566465 w 9486104"/>
              <a:gd name="connsiteY757" fmla="*/ 3390533 h 5392617"/>
              <a:gd name="connsiteX758" fmla="*/ 5604334 w 9486104"/>
              <a:gd name="connsiteY758" fmla="*/ 3390533 h 5392617"/>
              <a:gd name="connsiteX759" fmla="*/ 5604334 w 9486104"/>
              <a:gd name="connsiteY759" fmla="*/ 3576696 h 5392617"/>
              <a:gd name="connsiteX760" fmla="*/ 5602139 w 9486104"/>
              <a:gd name="connsiteY760" fmla="*/ 3576696 h 5392617"/>
              <a:gd name="connsiteX761" fmla="*/ 5602139 w 9486104"/>
              <a:gd name="connsiteY761" fmla="*/ 3620545 h 5392617"/>
              <a:gd name="connsiteX762" fmla="*/ 5551670 w 9486104"/>
              <a:gd name="connsiteY762" fmla="*/ 3672287 h 5392617"/>
              <a:gd name="connsiteX763" fmla="*/ 5513800 w 9486104"/>
              <a:gd name="connsiteY763" fmla="*/ 3672287 h 5392617"/>
              <a:gd name="connsiteX764" fmla="*/ 5513800 w 9486104"/>
              <a:gd name="connsiteY764" fmla="*/ 3486125 h 5392617"/>
              <a:gd name="connsiteX765" fmla="*/ 5515995 w 9486104"/>
              <a:gd name="connsiteY765" fmla="*/ 3486125 h 5392617"/>
              <a:gd name="connsiteX766" fmla="*/ 5515995 w 9486104"/>
              <a:gd name="connsiteY766" fmla="*/ 3442273 h 5392617"/>
              <a:gd name="connsiteX767" fmla="*/ 5566465 w 9486104"/>
              <a:gd name="connsiteY767" fmla="*/ 3390533 h 5392617"/>
              <a:gd name="connsiteX768" fmla="*/ 4318096 w 9486104"/>
              <a:gd name="connsiteY768" fmla="*/ 3381112 h 5392617"/>
              <a:gd name="connsiteX769" fmla="*/ 4517495 w 9486104"/>
              <a:gd name="connsiteY769" fmla="*/ 3381112 h 5392617"/>
              <a:gd name="connsiteX770" fmla="*/ 4840131 w 9486104"/>
              <a:gd name="connsiteY770" fmla="*/ 3381112 h 5392617"/>
              <a:gd name="connsiteX771" fmla="*/ 4840131 w 9486104"/>
              <a:gd name="connsiteY771" fmla="*/ 3408257 h 5392617"/>
              <a:gd name="connsiteX772" fmla="*/ 4763152 w 9486104"/>
              <a:gd name="connsiteY772" fmla="*/ 3485236 h 5392617"/>
              <a:gd name="connsiteX773" fmla="*/ 4241118 w 9486104"/>
              <a:gd name="connsiteY773" fmla="*/ 3485236 h 5392617"/>
              <a:gd name="connsiteX774" fmla="*/ 4241118 w 9486104"/>
              <a:gd name="connsiteY774" fmla="*/ 3671398 h 5392617"/>
              <a:gd name="connsiteX775" fmla="*/ 4238924 w 9486104"/>
              <a:gd name="connsiteY775" fmla="*/ 3671398 h 5392617"/>
              <a:gd name="connsiteX776" fmla="*/ 4238924 w 9486104"/>
              <a:gd name="connsiteY776" fmla="*/ 3715248 h 5392617"/>
              <a:gd name="connsiteX777" fmla="*/ 4188455 w 9486104"/>
              <a:gd name="connsiteY777" fmla="*/ 3766992 h 5392617"/>
              <a:gd name="connsiteX778" fmla="*/ 4150584 w 9486104"/>
              <a:gd name="connsiteY778" fmla="*/ 3766992 h 5392617"/>
              <a:gd name="connsiteX779" fmla="*/ 4150584 w 9486104"/>
              <a:gd name="connsiteY779" fmla="*/ 3580829 h 5392617"/>
              <a:gd name="connsiteX780" fmla="*/ 4152779 w 9486104"/>
              <a:gd name="connsiteY780" fmla="*/ 3580829 h 5392617"/>
              <a:gd name="connsiteX781" fmla="*/ 4152779 w 9486104"/>
              <a:gd name="connsiteY781" fmla="*/ 3536981 h 5392617"/>
              <a:gd name="connsiteX782" fmla="*/ 4203248 w 9486104"/>
              <a:gd name="connsiteY782" fmla="*/ 3485236 h 5392617"/>
              <a:gd name="connsiteX783" fmla="*/ 4241117 w 9486104"/>
              <a:gd name="connsiteY783" fmla="*/ 3485236 h 5392617"/>
              <a:gd name="connsiteX784" fmla="*/ 4241117 w 9486104"/>
              <a:gd name="connsiteY784" fmla="*/ 3458092 h 5392617"/>
              <a:gd name="connsiteX785" fmla="*/ 4318096 w 9486104"/>
              <a:gd name="connsiteY785" fmla="*/ 3381112 h 5392617"/>
              <a:gd name="connsiteX786" fmla="*/ 7000237 w 9486104"/>
              <a:gd name="connsiteY786" fmla="*/ 3297199 h 5392617"/>
              <a:gd name="connsiteX787" fmla="*/ 7038106 w 9486104"/>
              <a:gd name="connsiteY787" fmla="*/ 3297199 h 5392617"/>
              <a:gd name="connsiteX788" fmla="*/ 7038106 w 9486104"/>
              <a:gd name="connsiteY788" fmla="*/ 3483364 h 5392617"/>
              <a:gd name="connsiteX789" fmla="*/ 7035912 w 9486104"/>
              <a:gd name="connsiteY789" fmla="*/ 3483364 h 5392617"/>
              <a:gd name="connsiteX790" fmla="*/ 7035912 w 9486104"/>
              <a:gd name="connsiteY790" fmla="*/ 3527209 h 5392617"/>
              <a:gd name="connsiteX791" fmla="*/ 6985443 w 9486104"/>
              <a:gd name="connsiteY791" fmla="*/ 3578960 h 5392617"/>
              <a:gd name="connsiteX792" fmla="*/ 6947573 w 9486104"/>
              <a:gd name="connsiteY792" fmla="*/ 3578960 h 5392617"/>
              <a:gd name="connsiteX793" fmla="*/ 6947573 w 9486104"/>
              <a:gd name="connsiteY793" fmla="*/ 3392797 h 5392617"/>
              <a:gd name="connsiteX794" fmla="*/ 6949767 w 9486104"/>
              <a:gd name="connsiteY794" fmla="*/ 3392797 h 5392617"/>
              <a:gd name="connsiteX795" fmla="*/ 6949767 w 9486104"/>
              <a:gd name="connsiteY795" fmla="*/ 3348945 h 5392617"/>
              <a:gd name="connsiteX796" fmla="*/ 7000237 w 9486104"/>
              <a:gd name="connsiteY796" fmla="*/ 3297199 h 5392617"/>
              <a:gd name="connsiteX797" fmla="*/ 9310994 w 9486104"/>
              <a:gd name="connsiteY797" fmla="*/ 3287167 h 5392617"/>
              <a:gd name="connsiteX798" fmla="*/ 9474558 w 9486104"/>
              <a:gd name="connsiteY798" fmla="*/ 3287167 h 5392617"/>
              <a:gd name="connsiteX799" fmla="*/ 9474192 w 9486104"/>
              <a:gd name="connsiteY799" fmla="*/ 3391293 h 5392617"/>
              <a:gd name="connsiteX800" fmla="*/ 9406482 w 9486104"/>
              <a:gd name="connsiteY800" fmla="*/ 3391293 h 5392617"/>
              <a:gd name="connsiteX801" fmla="*/ 9406482 w 9486104"/>
              <a:gd name="connsiteY801" fmla="*/ 3391577 h 5392617"/>
              <a:gd name="connsiteX802" fmla="*/ 9053126 w 9486104"/>
              <a:gd name="connsiteY802" fmla="*/ 3391577 h 5392617"/>
              <a:gd name="connsiteX803" fmla="*/ 9053126 w 9486104"/>
              <a:gd name="connsiteY803" fmla="*/ 3364429 h 5392617"/>
              <a:gd name="connsiteX804" fmla="*/ 9130104 w 9486104"/>
              <a:gd name="connsiteY804" fmla="*/ 3287450 h 5392617"/>
              <a:gd name="connsiteX805" fmla="*/ 9310994 w 9486104"/>
              <a:gd name="connsiteY805" fmla="*/ 3287450 h 5392617"/>
              <a:gd name="connsiteX806" fmla="*/ 5681311 w 9486104"/>
              <a:gd name="connsiteY806" fmla="*/ 3286404 h 5392617"/>
              <a:gd name="connsiteX807" fmla="*/ 5880711 w 9486104"/>
              <a:gd name="connsiteY807" fmla="*/ 3286404 h 5392617"/>
              <a:gd name="connsiteX808" fmla="*/ 5892390 w 9486104"/>
              <a:gd name="connsiteY808" fmla="*/ 3287253 h 5392617"/>
              <a:gd name="connsiteX809" fmla="*/ 5892390 w 9486104"/>
              <a:gd name="connsiteY809" fmla="*/ 3286404 h 5392617"/>
              <a:gd name="connsiteX810" fmla="*/ 6245746 w 9486104"/>
              <a:gd name="connsiteY810" fmla="*/ 3286404 h 5392617"/>
              <a:gd name="connsiteX811" fmla="*/ 6245746 w 9486104"/>
              <a:gd name="connsiteY811" fmla="*/ 3313554 h 5392617"/>
              <a:gd name="connsiteX812" fmla="*/ 6168768 w 9486104"/>
              <a:gd name="connsiteY812" fmla="*/ 3390533 h 5392617"/>
              <a:gd name="connsiteX813" fmla="*/ 5969368 w 9486104"/>
              <a:gd name="connsiteY813" fmla="*/ 3390533 h 5392617"/>
              <a:gd name="connsiteX814" fmla="*/ 5957689 w 9486104"/>
              <a:gd name="connsiteY814" fmla="*/ 3389684 h 5392617"/>
              <a:gd name="connsiteX815" fmla="*/ 5957689 w 9486104"/>
              <a:gd name="connsiteY815" fmla="*/ 3390533 h 5392617"/>
              <a:gd name="connsiteX816" fmla="*/ 5604334 w 9486104"/>
              <a:gd name="connsiteY816" fmla="*/ 3390533 h 5392617"/>
              <a:gd name="connsiteX817" fmla="*/ 5604334 w 9486104"/>
              <a:gd name="connsiteY817" fmla="*/ 3363388 h 5392617"/>
              <a:gd name="connsiteX818" fmla="*/ 5681311 w 9486104"/>
              <a:gd name="connsiteY818" fmla="*/ 3286404 h 5392617"/>
              <a:gd name="connsiteX819" fmla="*/ 8283240 w 9486104"/>
              <a:gd name="connsiteY819" fmla="*/ 3205113 h 5392617"/>
              <a:gd name="connsiteX820" fmla="*/ 8321109 w 9486104"/>
              <a:gd name="connsiteY820" fmla="*/ 3205113 h 5392617"/>
              <a:gd name="connsiteX821" fmla="*/ 8321109 w 9486104"/>
              <a:gd name="connsiteY821" fmla="*/ 3391274 h 5392617"/>
              <a:gd name="connsiteX822" fmla="*/ 8318915 w 9486104"/>
              <a:gd name="connsiteY822" fmla="*/ 3391274 h 5392617"/>
              <a:gd name="connsiteX823" fmla="*/ 8318915 w 9486104"/>
              <a:gd name="connsiteY823" fmla="*/ 3435125 h 5392617"/>
              <a:gd name="connsiteX824" fmla="*/ 8268446 w 9486104"/>
              <a:gd name="connsiteY824" fmla="*/ 3486862 h 5392617"/>
              <a:gd name="connsiteX825" fmla="*/ 8230576 w 9486104"/>
              <a:gd name="connsiteY825" fmla="*/ 3486862 h 5392617"/>
              <a:gd name="connsiteX826" fmla="*/ 8230576 w 9486104"/>
              <a:gd name="connsiteY826" fmla="*/ 3300706 h 5392617"/>
              <a:gd name="connsiteX827" fmla="*/ 8232771 w 9486104"/>
              <a:gd name="connsiteY827" fmla="*/ 3300706 h 5392617"/>
              <a:gd name="connsiteX828" fmla="*/ 8232771 w 9486104"/>
              <a:gd name="connsiteY828" fmla="*/ 3256854 h 5392617"/>
              <a:gd name="connsiteX829" fmla="*/ 8283240 w 9486104"/>
              <a:gd name="connsiteY829" fmla="*/ 3205113 h 5392617"/>
              <a:gd name="connsiteX830" fmla="*/ 8398123 w 9486104"/>
              <a:gd name="connsiteY830" fmla="*/ 3100983 h 5392617"/>
              <a:gd name="connsiteX831" fmla="*/ 8597523 w 9486104"/>
              <a:gd name="connsiteY831" fmla="*/ 3100983 h 5392617"/>
              <a:gd name="connsiteX832" fmla="*/ 8609202 w 9486104"/>
              <a:gd name="connsiteY832" fmla="*/ 3101833 h 5392617"/>
              <a:gd name="connsiteX833" fmla="*/ 8609202 w 9486104"/>
              <a:gd name="connsiteY833" fmla="*/ 3100983 h 5392617"/>
              <a:gd name="connsiteX834" fmla="*/ 8962558 w 9486104"/>
              <a:gd name="connsiteY834" fmla="*/ 3100983 h 5392617"/>
              <a:gd name="connsiteX835" fmla="*/ 8962558 w 9486104"/>
              <a:gd name="connsiteY835" fmla="*/ 3128127 h 5392617"/>
              <a:gd name="connsiteX836" fmla="*/ 8885580 w 9486104"/>
              <a:gd name="connsiteY836" fmla="*/ 3205113 h 5392617"/>
              <a:gd name="connsiteX837" fmla="*/ 8686180 w 9486104"/>
              <a:gd name="connsiteY837" fmla="*/ 3205113 h 5392617"/>
              <a:gd name="connsiteX838" fmla="*/ 8674501 w 9486104"/>
              <a:gd name="connsiteY838" fmla="*/ 3204264 h 5392617"/>
              <a:gd name="connsiteX839" fmla="*/ 8674501 w 9486104"/>
              <a:gd name="connsiteY839" fmla="*/ 3205113 h 5392617"/>
              <a:gd name="connsiteX840" fmla="*/ 8321145 w 9486104"/>
              <a:gd name="connsiteY840" fmla="*/ 3205113 h 5392617"/>
              <a:gd name="connsiteX841" fmla="*/ 8321145 w 9486104"/>
              <a:gd name="connsiteY841" fmla="*/ 3177962 h 5392617"/>
              <a:gd name="connsiteX842" fmla="*/ 8398123 w 9486104"/>
              <a:gd name="connsiteY842" fmla="*/ 3100983 h 5392617"/>
              <a:gd name="connsiteX843" fmla="*/ 4892794 w 9486104"/>
              <a:gd name="connsiteY843" fmla="*/ 3099355 h 5392617"/>
              <a:gd name="connsiteX844" fmla="*/ 4930663 w 9486104"/>
              <a:gd name="connsiteY844" fmla="*/ 3099355 h 5392617"/>
              <a:gd name="connsiteX845" fmla="*/ 4930663 w 9486104"/>
              <a:gd name="connsiteY845" fmla="*/ 3285519 h 5392617"/>
              <a:gd name="connsiteX846" fmla="*/ 4928470 w 9486104"/>
              <a:gd name="connsiteY846" fmla="*/ 3285519 h 5392617"/>
              <a:gd name="connsiteX847" fmla="*/ 4928470 w 9486104"/>
              <a:gd name="connsiteY847" fmla="*/ 3329368 h 5392617"/>
              <a:gd name="connsiteX848" fmla="*/ 4878000 w 9486104"/>
              <a:gd name="connsiteY848" fmla="*/ 3381112 h 5392617"/>
              <a:gd name="connsiteX849" fmla="*/ 4840131 w 9486104"/>
              <a:gd name="connsiteY849" fmla="*/ 3381112 h 5392617"/>
              <a:gd name="connsiteX850" fmla="*/ 4840131 w 9486104"/>
              <a:gd name="connsiteY850" fmla="*/ 3194948 h 5392617"/>
              <a:gd name="connsiteX851" fmla="*/ 4842324 w 9486104"/>
              <a:gd name="connsiteY851" fmla="*/ 3194948 h 5392617"/>
              <a:gd name="connsiteX852" fmla="*/ 4842324 w 9486104"/>
              <a:gd name="connsiteY852" fmla="*/ 3151096 h 5392617"/>
              <a:gd name="connsiteX853" fmla="*/ 4892794 w 9486104"/>
              <a:gd name="connsiteY853" fmla="*/ 3099355 h 5392617"/>
              <a:gd name="connsiteX854" fmla="*/ 3797194 w 9486104"/>
              <a:gd name="connsiteY854" fmla="*/ 3088278 h 5392617"/>
              <a:gd name="connsiteX855" fmla="*/ 4150549 w 9486104"/>
              <a:gd name="connsiteY855" fmla="*/ 3088278 h 5392617"/>
              <a:gd name="connsiteX856" fmla="*/ 4150549 w 9486104"/>
              <a:gd name="connsiteY856" fmla="*/ 3115422 h 5392617"/>
              <a:gd name="connsiteX857" fmla="*/ 4073570 w 9486104"/>
              <a:gd name="connsiteY857" fmla="*/ 3192401 h 5392617"/>
              <a:gd name="connsiteX858" fmla="*/ 3892681 w 9486104"/>
              <a:gd name="connsiteY858" fmla="*/ 3192401 h 5392617"/>
              <a:gd name="connsiteX859" fmla="*/ 3892681 w 9486104"/>
              <a:gd name="connsiteY859" fmla="*/ 3192683 h 5392617"/>
              <a:gd name="connsiteX860" fmla="*/ 3539325 w 9486104"/>
              <a:gd name="connsiteY860" fmla="*/ 3192683 h 5392617"/>
              <a:gd name="connsiteX861" fmla="*/ 3539325 w 9486104"/>
              <a:gd name="connsiteY861" fmla="*/ 3378845 h 5392617"/>
              <a:gd name="connsiteX862" fmla="*/ 3537132 w 9486104"/>
              <a:gd name="connsiteY862" fmla="*/ 3378845 h 5392617"/>
              <a:gd name="connsiteX863" fmla="*/ 3537132 w 9486104"/>
              <a:gd name="connsiteY863" fmla="*/ 3422695 h 5392617"/>
              <a:gd name="connsiteX864" fmla="*/ 3486661 w 9486104"/>
              <a:gd name="connsiteY864" fmla="*/ 3474439 h 5392617"/>
              <a:gd name="connsiteX865" fmla="*/ 3448792 w 9486104"/>
              <a:gd name="connsiteY865" fmla="*/ 3474439 h 5392617"/>
              <a:gd name="connsiteX866" fmla="*/ 3448792 w 9486104"/>
              <a:gd name="connsiteY866" fmla="*/ 3288276 h 5392617"/>
              <a:gd name="connsiteX867" fmla="*/ 3450987 w 9486104"/>
              <a:gd name="connsiteY867" fmla="*/ 3288276 h 5392617"/>
              <a:gd name="connsiteX868" fmla="*/ 3450987 w 9486104"/>
              <a:gd name="connsiteY868" fmla="*/ 3244424 h 5392617"/>
              <a:gd name="connsiteX869" fmla="*/ 3501457 w 9486104"/>
              <a:gd name="connsiteY869" fmla="*/ 3192682 h 5392617"/>
              <a:gd name="connsiteX870" fmla="*/ 3539325 w 9486104"/>
              <a:gd name="connsiteY870" fmla="*/ 3192682 h 5392617"/>
              <a:gd name="connsiteX871" fmla="*/ 3539325 w 9486104"/>
              <a:gd name="connsiteY871" fmla="*/ 3165537 h 5392617"/>
              <a:gd name="connsiteX872" fmla="*/ 3616303 w 9486104"/>
              <a:gd name="connsiteY872" fmla="*/ 3088559 h 5392617"/>
              <a:gd name="connsiteX873" fmla="*/ 3797194 w 9486104"/>
              <a:gd name="connsiteY873" fmla="*/ 3088559 h 5392617"/>
              <a:gd name="connsiteX874" fmla="*/ 6298445 w 9486104"/>
              <a:gd name="connsiteY874" fmla="*/ 3004682 h 5392617"/>
              <a:gd name="connsiteX875" fmla="*/ 6336314 w 9486104"/>
              <a:gd name="connsiteY875" fmla="*/ 3004682 h 5392617"/>
              <a:gd name="connsiteX876" fmla="*/ 6336314 w 9486104"/>
              <a:gd name="connsiteY876" fmla="*/ 3190846 h 5392617"/>
              <a:gd name="connsiteX877" fmla="*/ 6334120 w 9486104"/>
              <a:gd name="connsiteY877" fmla="*/ 3190846 h 5392617"/>
              <a:gd name="connsiteX878" fmla="*/ 6334120 w 9486104"/>
              <a:gd name="connsiteY878" fmla="*/ 3234699 h 5392617"/>
              <a:gd name="connsiteX879" fmla="*/ 6283651 w 9486104"/>
              <a:gd name="connsiteY879" fmla="*/ 3286439 h 5392617"/>
              <a:gd name="connsiteX880" fmla="*/ 6245781 w 9486104"/>
              <a:gd name="connsiteY880" fmla="*/ 3286439 h 5392617"/>
              <a:gd name="connsiteX881" fmla="*/ 6245781 w 9486104"/>
              <a:gd name="connsiteY881" fmla="*/ 3100273 h 5392617"/>
              <a:gd name="connsiteX882" fmla="*/ 6247975 w 9486104"/>
              <a:gd name="connsiteY882" fmla="*/ 3100273 h 5392617"/>
              <a:gd name="connsiteX883" fmla="*/ 6247975 w 9486104"/>
              <a:gd name="connsiteY883" fmla="*/ 3056425 h 5392617"/>
              <a:gd name="connsiteX884" fmla="*/ 6298445 w 9486104"/>
              <a:gd name="connsiteY884" fmla="*/ 3004682 h 5392617"/>
              <a:gd name="connsiteX885" fmla="*/ 5160409 w 9486104"/>
              <a:gd name="connsiteY885" fmla="*/ 2993569 h 5392617"/>
              <a:gd name="connsiteX886" fmla="*/ 5513765 w 9486104"/>
              <a:gd name="connsiteY886" fmla="*/ 2993569 h 5392617"/>
              <a:gd name="connsiteX887" fmla="*/ 5513765 w 9486104"/>
              <a:gd name="connsiteY887" fmla="*/ 3020716 h 5392617"/>
              <a:gd name="connsiteX888" fmla="*/ 5436788 w 9486104"/>
              <a:gd name="connsiteY888" fmla="*/ 3097693 h 5392617"/>
              <a:gd name="connsiteX889" fmla="*/ 5284055 w 9486104"/>
              <a:gd name="connsiteY889" fmla="*/ 3097693 h 5392617"/>
              <a:gd name="connsiteX890" fmla="*/ 5284055 w 9486104"/>
              <a:gd name="connsiteY890" fmla="*/ 3099355 h 5392617"/>
              <a:gd name="connsiteX891" fmla="*/ 4930699 w 9486104"/>
              <a:gd name="connsiteY891" fmla="*/ 3099355 h 5392617"/>
              <a:gd name="connsiteX892" fmla="*/ 4930699 w 9486104"/>
              <a:gd name="connsiteY892" fmla="*/ 3072208 h 5392617"/>
              <a:gd name="connsiteX893" fmla="*/ 5007677 w 9486104"/>
              <a:gd name="connsiteY893" fmla="*/ 2995230 h 5392617"/>
              <a:gd name="connsiteX894" fmla="*/ 5160409 w 9486104"/>
              <a:gd name="connsiteY894" fmla="*/ 2995230 h 5392617"/>
              <a:gd name="connsiteX895" fmla="*/ 7689819 w 9486104"/>
              <a:gd name="connsiteY895" fmla="*/ 2911349 h 5392617"/>
              <a:gd name="connsiteX896" fmla="*/ 7727688 w 9486104"/>
              <a:gd name="connsiteY896" fmla="*/ 2911349 h 5392617"/>
              <a:gd name="connsiteX897" fmla="*/ 7727688 w 9486104"/>
              <a:gd name="connsiteY897" fmla="*/ 3097518 h 5392617"/>
              <a:gd name="connsiteX898" fmla="*/ 7725494 w 9486104"/>
              <a:gd name="connsiteY898" fmla="*/ 3097518 h 5392617"/>
              <a:gd name="connsiteX899" fmla="*/ 7725494 w 9486104"/>
              <a:gd name="connsiteY899" fmla="*/ 3141367 h 5392617"/>
              <a:gd name="connsiteX900" fmla="*/ 7675025 w 9486104"/>
              <a:gd name="connsiteY900" fmla="*/ 3193113 h 5392617"/>
              <a:gd name="connsiteX901" fmla="*/ 7637155 w 9486104"/>
              <a:gd name="connsiteY901" fmla="*/ 3193113 h 5392617"/>
              <a:gd name="connsiteX902" fmla="*/ 7637155 w 9486104"/>
              <a:gd name="connsiteY902" fmla="*/ 3220219 h 5392617"/>
              <a:gd name="connsiteX903" fmla="*/ 7560177 w 9486104"/>
              <a:gd name="connsiteY903" fmla="*/ 3297199 h 5392617"/>
              <a:gd name="connsiteX904" fmla="*/ 7038142 w 9486104"/>
              <a:gd name="connsiteY904" fmla="*/ 3297199 h 5392617"/>
              <a:gd name="connsiteX905" fmla="*/ 7038142 w 9486104"/>
              <a:gd name="connsiteY905" fmla="*/ 3270055 h 5392617"/>
              <a:gd name="connsiteX906" fmla="*/ 7115120 w 9486104"/>
              <a:gd name="connsiteY906" fmla="*/ 3193082 h 5392617"/>
              <a:gd name="connsiteX907" fmla="*/ 7314520 w 9486104"/>
              <a:gd name="connsiteY907" fmla="*/ 3193082 h 5392617"/>
              <a:gd name="connsiteX908" fmla="*/ 7637155 w 9486104"/>
              <a:gd name="connsiteY908" fmla="*/ 3193082 h 5392617"/>
              <a:gd name="connsiteX909" fmla="*/ 7637155 w 9486104"/>
              <a:gd name="connsiteY909" fmla="*/ 3006948 h 5392617"/>
              <a:gd name="connsiteX910" fmla="*/ 7639349 w 9486104"/>
              <a:gd name="connsiteY910" fmla="*/ 3006948 h 5392617"/>
              <a:gd name="connsiteX911" fmla="*/ 7639349 w 9486104"/>
              <a:gd name="connsiteY911" fmla="*/ 2963094 h 5392617"/>
              <a:gd name="connsiteX912" fmla="*/ 7689819 w 9486104"/>
              <a:gd name="connsiteY912" fmla="*/ 2911349 h 5392617"/>
              <a:gd name="connsiteX913" fmla="*/ 6594182 w 9486104"/>
              <a:gd name="connsiteY913" fmla="*/ 2900236 h 5392617"/>
              <a:gd name="connsiteX914" fmla="*/ 6947537 w 9486104"/>
              <a:gd name="connsiteY914" fmla="*/ 2900236 h 5392617"/>
              <a:gd name="connsiteX915" fmla="*/ 6947537 w 9486104"/>
              <a:gd name="connsiteY915" fmla="*/ 2927385 h 5392617"/>
              <a:gd name="connsiteX916" fmla="*/ 6870559 w 9486104"/>
              <a:gd name="connsiteY916" fmla="*/ 3004364 h 5392617"/>
              <a:gd name="connsiteX917" fmla="*/ 6689670 w 9486104"/>
              <a:gd name="connsiteY917" fmla="*/ 3004364 h 5392617"/>
              <a:gd name="connsiteX918" fmla="*/ 6689670 w 9486104"/>
              <a:gd name="connsiteY918" fmla="*/ 3004648 h 5392617"/>
              <a:gd name="connsiteX919" fmla="*/ 6336314 w 9486104"/>
              <a:gd name="connsiteY919" fmla="*/ 3004648 h 5392617"/>
              <a:gd name="connsiteX920" fmla="*/ 6336314 w 9486104"/>
              <a:gd name="connsiteY920" fmla="*/ 2977501 h 5392617"/>
              <a:gd name="connsiteX921" fmla="*/ 6413292 w 9486104"/>
              <a:gd name="connsiteY921" fmla="*/ 2900520 h 5392617"/>
              <a:gd name="connsiteX922" fmla="*/ 6594182 w 9486104"/>
              <a:gd name="connsiteY922" fmla="*/ 2900520 h 5392617"/>
              <a:gd name="connsiteX923" fmla="*/ 9015257 w 9486104"/>
              <a:gd name="connsiteY923" fmla="*/ 2819256 h 5392617"/>
              <a:gd name="connsiteX924" fmla="*/ 9053126 w 9486104"/>
              <a:gd name="connsiteY924" fmla="*/ 2819256 h 5392617"/>
              <a:gd name="connsiteX925" fmla="*/ 9053126 w 9486104"/>
              <a:gd name="connsiteY925" fmla="*/ 3005425 h 5392617"/>
              <a:gd name="connsiteX926" fmla="*/ 9050932 w 9486104"/>
              <a:gd name="connsiteY926" fmla="*/ 3005425 h 5392617"/>
              <a:gd name="connsiteX927" fmla="*/ 9050932 w 9486104"/>
              <a:gd name="connsiteY927" fmla="*/ 3049278 h 5392617"/>
              <a:gd name="connsiteX928" fmla="*/ 9000462 w 9486104"/>
              <a:gd name="connsiteY928" fmla="*/ 3101021 h 5392617"/>
              <a:gd name="connsiteX929" fmla="*/ 8962593 w 9486104"/>
              <a:gd name="connsiteY929" fmla="*/ 3101021 h 5392617"/>
              <a:gd name="connsiteX930" fmla="*/ 8962593 w 9486104"/>
              <a:gd name="connsiteY930" fmla="*/ 2914855 h 5392617"/>
              <a:gd name="connsiteX931" fmla="*/ 8964787 w 9486104"/>
              <a:gd name="connsiteY931" fmla="*/ 2914855 h 5392617"/>
              <a:gd name="connsiteX932" fmla="*/ 8964787 w 9486104"/>
              <a:gd name="connsiteY932" fmla="*/ 2871001 h 5392617"/>
              <a:gd name="connsiteX933" fmla="*/ 9015257 w 9486104"/>
              <a:gd name="connsiteY933" fmla="*/ 2819256 h 5392617"/>
              <a:gd name="connsiteX934" fmla="*/ 7804666 w 9486104"/>
              <a:gd name="connsiteY934" fmla="*/ 2807224 h 5392617"/>
              <a:gd name="connsiteX935" fmla="*/ 8004066 w 9486104"/>
              <a:gd name="connsiteY935" fmla="*/ 2807224 h 5392617"/>
              <a:gd name="connsiteX936" fmla="*/ 8016382 w 9486104"/>
              <a:gd name="connsiteY936" fmla="*/ 2808143 h 5392617"/>
              <a:gd name="connsiteX937" fmla="*/ 8230541 w 9486104"/>
              <a:gd name="connsiteY937" fmla="*/ 2808143 h 5392617"/>
              <a:gd name="connsiteX938" fmla="*/ 8230541 w 9486104"/>
              <a:gd name="connsiteY938" fmla="*/ 2835288 h 5392617"/>
              <a:gd name="connsiteX939" fmla="*/ 8153562 w 9486104"/>
              <a:gd name="connsiteY939" fmla="*/ 2912272 h 5392617"/>
              <a:gd name="connsiteX940" fmla="*/ 7954163 w 9486104"/>
              <a:gd name="connsiteY940" fmla="*/ 2912272 h 5392617"/>
              <a:gd name="connsiteX941" fmla="*/ 7941846 w 9486104"/>
              <a:gd name="connsiteY941" fmla="*/ 2911349 h 5392617"/>
              <a:gd name="connsiteX942" fmla="*/ 7727688 w 9486104"/>
              <a:gd name="connsiteY942" fmla="*/ 2911349 h 5392617"/>
              <a:gd name="connsiteX943" fmla="*/ 7727688 w 9486104"/>
              <a:gd name="connsiteY943" fmla="*/ 2884203 h 5392617"/>
              <a:gd name="connsiteX944" fmla="*/ 7804666 w 9486104"/>
              <a:gd name="connsiteY944" fmla="*/ 2807224 h 5392617"/>
              <a:gd name="connsiteX945" fmla="*/ 9310994 w 9486104"/>
              <a:gd name="connsiteY945" fmla="*/ 2714856 h 5392617"/>
              <a:gd name="connsiteX946" fmla="*/ 9476568 w 9486104"/>
              <a:gd name="connsiteY946" fmla="*/ 2714856 h 5392617"/>
              <a:gd name="connsiteX947" fmla="*/ 9476203 w 9486104"/>
              <a:gd name="connsiteY947" fmla="*/ 2818975 h 5392617"/>
              <a:gd name="connsiteX948" fmla="*/ 9406482 w 9486104"/>
              <a:gd name="connsiteY948" fmla="*/ 2818975 h 5392617"/>
              <a:gd name="connsiteX949" fmla="*/ 9406482 w 9486104"/>
              <a:gd name="connsiteY949" fmla="*/ 2819256 h 5392617"/>
              <a:gd name="connsiteX950" fmla="*/ 9053126 w 9486104"/>
              <a:gd name="connsiteY950" fmla="*/ 2819256 h 5392617"/>
              <a:gd name="connsiteX951" fmla="*/ 9053126 w 9486104"/>
              <a:gd name="connsiteY951" fmla="*/ 2792112 h 5392617"/>
              <a:gd name="connsiteX952" fmla="*/ 9130104 w 9486104"/>
              <a:gd name="connsiteY952" fmla="*/ 2715139 h 5392617"/>
              <a:gd name="connsiteX953" fmla="*/ 9310994 w 9486104"/>
              <a:gd name="connsiteY953" fmla="*/ 2715139 h 5392617"/>
              <a:gd name="connsiteX954" fmla="*/ 5566465 w 9486104"/>
              <a:gd name="connsiteY954" fmla="*/ 2711812 h 5392617"/>
              <a:gd name="connsiteX955" fmla="*/ 5604334 w 9486104"/>
              <a:gd name="connsiteY955" fmla="*/ 2711812 h 5392617"/>
              <a:gd name="connsiteX956" fmla="*/ 5604334 w 9486104"/>
              <a:gd name="connsiteY956" fmla="*/ 2897974 h 5392617"/>
              <a:gd name="connsiteX957" fmla="*/ 5602139 w 9486104"/>
              <a:gd name="connsiteY957" fmla="*/ 2897974 h 5392617"/>
              <a:gd name="connsiteX958" fmla="*/ 5602139 w 9486104"/>
              <a:gd name="connsiteY958" fmla="*/ 2941823 h 5392617"/>
              <a:gd name="connsiteX959" fmla="*/ 5551670 w 9486104"/>
              <a:gd name="connsiteY959" fmla="*/ 2993569 h 5392617"/>
              <a:gd name="connsiteX960" fmla="*/ 5513800 w 9486104"/>
              <a:gd name="connsiteY960" fmla="*/ 2993569 h 5392617"/>
              <a:gd name="connsiteX961" fmla="*/ 5513800 w 9486104"/>
              <a:gd name="connsiteY961" fmla="*/ 2807400 h 5392617"/>
              <a:gd name="connsiteX962" fmla="*/ 5515995 w 9486104"/>
              <a:gd name="connsiteY962" fmla="*/ 2807400 h 5392617"/>
              <a:gd name="connsiteX963" fmla="*/ 5515995 w 9486104"/>
              <a:gd name="connsiteY963" fmla="*/ 2763552 h 5392617"/>
              <a:gd name="connsiteX964" fmla="*/ 5566465 w 9486104"/>
              <a:gd name="connsiteY964" fmla="*/ 2711812 h 5392617"/>
              <a:gd name="connsiteX965" fmla="*/ 4318096 w 9486104"/>
              <a:gd name="connsiteY965" fmla="*/ 2702396 h 5392617"/>
              <a:gd name="connsiteX966" fmla="*/ 4517495 w 9486104"/>
              <a:gd name="connsiteY966" fmla="*/ 2702396 h 5392617"/>
              <a:gd name="connsiteX967" fmla="*/ 4840131 w 9486104"/>
              <a:gd name="connsiteY967" fmla="*/ 2702396 h 5392617"/>
              <a:gd name="connsiteX968" fmla="*/ 4840131 w 9486104"/>
              <a:gd name="connsiteY968" fmla="*/ 2729541 h 5392617"/>
              <a:gd name="connsiteX969" fmla="*/ 4763152 w 9486104"/>
              <a:gd name="connsiteY969" fmla="*/ 2806517 h 5392617"/>
              <a:gd name="connsiteX970" fmla="*/ 4241118 w 9486104"/>
              <a:gd name="connsiteY970" fmla="*/ 2806517 h 5392617"/>
              <a:gd name="connsiteX971" fmla="*/ 4241118 w 9486104"/>
              <a:gd name="connsiteY971" fmla="*/ 2992680 h 5392617"/>
              <a:gd name="connsiteX972" fmla="*/ 4238924 w 9486104"/>
              <a:gd name="connsiteY972" fmla="*/ 2992680 h 5392617"/>
              <a:gd name="connsiteX973" fmla="*/ 4238924 w 9486104"/>
              <a:gd name="connsiteY973" fmla="*/ 3036531 h 5392617"/>
              <a:gd name="connsiteX974" fmla="*/ 4188455 w 9486104"/>
              <a:gd name="connsiteY974" fmla="*/ 3088274 h 5392617"/>
              <a:gd name="connsiteX975" fmla="*/ 4150584 w 9486104"/>
              <a:gd name="connsiteY975" fmla="*/ 3088274 h 5392617"/>
              <a:gd name="connsiteX976" fmla="*/ 4150584 w 9486104"/>
              <a:gd name="connsiteY976" fmla="*/ 2902110 h 5392617"/>
              <a:gd name="connsiteX977" fmla="*/ 4152779 w 9486104"/>
              <a:gd name="connsiteY977" fmla="*/ 2902110 h 5392617"/>
              <a:gd name="connsiteX978" fmla="*/ 4152779 w 9486104"/>
              <a:gd name="connsiteY978" fmla="*/ 2858260 h 5392617"/>
              <a:gd name="connsiteX979" fmla="*/ 4203248 w 9486104"/>
              <a:gd name="connsiteY979" fmla="*/ 2806516 h 5392617"/>
              <a:gd name="connsiteX980" fmla="*/ 4241117 w 9486104"/>
              <a:gd name="connsiteY980" fmla="*/ 2806516 h 5392617"/>
              <a:gd name="connsiteX981" fmla="*/ 4241117 w 9486104"/>
              <a:gd name="connsiteY981" fmla="*/ 2779372 h 5392617"/>
              <a:gd name="connsiteX982" fmla="*/ 4318096 w 9486104"/>
              <a:gd name="connsiteY982" fmla="*/ 2702396 h 5392617"/>
              <a:gd name="connsiteX983" fmla="*/ 7000237 w 9486104"/>
              <a:gd name="connsiteY983" fmla="*/ 2618494 h 5392617"/>
              <a:gd name="connsiteX984" fmla="*/ 7038106 w 9486104"/>
              <a:gd name="connsiteY984" fmla="*/ 2618494 h 5392617"/>
              <a:gd name="connsiteX985" fmla="*/ 7038106 w 9486104"/>
              <a:gd name="connsiteY985" fmla="*/ 2804641 h 5392617"/>
              <a:gd name="connsiteX986" fmla="*/ 7035912 w 9486104"/>
              <a:gd name="connsiteY986" fmla="*/ 2804641 h 5392617"/>
              <a:gd name="connsiteX987" fmla="*/ 7035912 w 9486104"/>
              <a:gd name="connsiteY987" fmla="*/ 2848491 h 5392617"/>
              <a:gd name="connsiteX988" fmla="*/ 6985443 w 9486104"/>
              <a:gd name="connsiteY988" fmla="*/ 2900236 h 5392617"/>
              <a:gd name="connsiteX989" fmla="*/ 6947573 w 9486104"/>
              <a:gd name="connsiteY989" fmla="*/ 2900236 h 5392617"/>
              <a:gd name="connsiteX990" fmla="*/ 6947573 w 9486104"/>
              <a:gd name="connsiteY990" fmla="*/ 2714076 h 5392617"/>
              <a:gd name="connsiteX991" fmla="*/ 6949767 w 9486104"/>
              <a:gd name="connsiteY991" fmla="*/ 2714076 h 5392617"/>
              <a:gd name="connsiteX992" fmla="*/ 6949767 w 9486104"/>
              <a:gd name="connsiteY992" fmla="*/ 2670242 h 5392617"/>
              <a:gd name="connsiteX993" fmla="*/ 7000237 w 9486104"/>
              <a:gd name="connsiteY993" fmla="*/ 2618494 h 5392617"/>
              <a:gd name="connsiteX994" fmla="*/ 5681311 w 9486104"/>
              <a:gd name="connsiteY994" fmla="*/ 2607698 h 5392617"/>
              <a:gd name="connsiteX995" fmla="*/ 5880711 w 9486104"/>
              <a:gd name="connsiteY995" fmla="*/ 2607698 h 5392617"/>
              <a:gd name="connsiteX996" fmla="*/ 5892390 w 9486104"/>
              <a:gd name="connsiteY996" fmla="*/ 2608548 h 5392617"/>
              <a:gd name="connsiteX997" fmla="*/ 5892390 w 9486104"/>
              <a:gd name="connsiteY997" fmla="*/ 2607698 h 5392617"/>
              <a:gd name="connsiteX998" fmla="*/ 6245746 w 9486104"/>
              <a:gd name="connsiteY998" fmla="*/ 2607698 h 5392617"/>
              <a:gd name="connsiteX999" fmla="*/ 6245746 w 9486104"/>
              <a:gd name="connsiteY999" fmla="*/ 2634840 h 5392617"/>
              <a:gd name="connsiteX1000" fmla="*/ 6168768 w 9486104"/>
              <a:gd name="connsiteY1000" fmla="*/ 2711812 h 5392617"/>
              <a:gd name="connsiteX1001" fmla="*/ 5969368 w 9486104"/>
              <a:gd name="connsiteY1001" fmla="*/ 2711812 h 5392617"/>
              <a:gd name="connsiteX1002" fmla="*/ 5957689 w 9486104"/>
              <a:gd name="connsiteY1002" fmla="*/ 2710963 h 5392617"/>
              <a:gd name="connsiteX1003" fmla="*/ 5957689 w 9486104"/>
              <a:gd name="connsiteY1003" fmla="*/ 2711812 h 5392617"/>
              <a:gd name="connsiteX1004" fmla="*/ 5604334 w 9486104"/>
              <a:gd name="connsiteY1004" fmla="*/ 2711812 h 5392617"/>
              <a:gd name="connsiteX1005" fmla="*/ 5604334 w 9486104"/>
              <a:gd name="connsiteY1005" fmla="*/ 2684676 h 5392617"/>
              <a:gd name="connsiteX1006" fmla="*/ 5681311 w 9486104"/>
              <a:gd name="connsiteY1006" fmla="*/ 2607698 h 5392617"/>
              <a:gd name="connsiteX1007" fmla="*/ 8283240 w 9486104"/>
              <a:gd name="connsiteY1007" fmla="*/ 2526403 h 5392617"/>
              <a:gd name="connsiteX1008" fmla="*/ 8321109 w 9486104"/>
              <a:gd name="connsiteY1008" fmla="*/ 2526403 h 5392617"/>
              <a:gd name="connsiteX1009" fmla="*/ 8321109 w 9486104"/>
              <a:gd name="connsiteY1009" fmla="*/ 2712555 h 5392617"/>
              <a:gd name="connsiteX1010" fmla="*/ 8318915 w 9486104"/>
              <a:gd name="connsiteY1010" fmla="*/ 2712555 h 5392617"/>
              <a:gd name="connsiteX1011" fmla="*/ 8318915 w 9486104"/>
              <a:gd name="connsiteY1011" fmla="*/ 2756404 h 5392617"/>
              <a:gd name="connsiteX1012" fmla="*/ 8268446 w 9486104"/>
              <a:gd name="connsiteY1012" fmla="*/ 2808143 h 5392617"/>
              <a:gd name="connsiteX1013" fmla="*/ 8230576 w 9486104"/>
              <a:gd name="connsiteY1013" fmla="*/ 2808143 h 5392617"/>
              <a:gd name="connsiteX1014" fmla="*/ 8230576 w 9486104"/>
              <a:gd name="connsiteY1014" fmla="*/ 2621991 h 5392617"/>
              <a:gd name="connsiteX1015" fmla="*/ 8232771 w 9486104"/>
              <a:gd name="connsiteY1015" fmla="*/ 2621991 h 5392617"/>
              <a:gd name="connsiteX1016" fmla="*/ 8232771 w 9486104"/>
              <a:gd name="connsiteY1016" fmla="*/ 2578144 h 5392617"/>
              <a:gd name="connsiteX1017" fmla="*/ 8283240 w 9486104"/>
              <a:gd name="connsiteY1017" fmla="*/ 2526403 h 5392617"/>
              <a:gd name="connsiteX1018" fmla="*/ 8398123 w 9486104"/>
              <a:gd name="connsiteY1018" fmla="*/ 2422283 h 5392617"/>
              <a:gd name="connsiteX1019" fmla="*/ 8597523 w 9486104"/>
              <a:gd name="connsiteY1019" fmla="*/ 2422283 h 5392617"/>
              <a:gd name="connsiteX1020" fmla="*/ 8609202 w 9486104"/>
              <a:gd name="connsiteY1020" fmla="*/ 2423133 h 5392617"/>
              <a:gd name="connsiteX1021" fmla="*/ 8609202 w 9486104"/>
              <a:gd name="connsiteY1021" fmla="*/ 2422283 h 5392617"/>
              <a:gd name="connsiteX1022" fmla="*/ 8962558 w 9486104"/>
              <a:gd name="connsiteY1022" fmla="*/ 2422283 h 5392617"/>
              <a:gd name="connsiteX1023" fmla="*/ 8962558 w 9486104"/>
              <a:gd name="connsiteY1023" fmla="*/ 2449428 h 5392617"/>
              <a:gd name="connsiteX1024" fmla="*/ 8885580 w 9486104"/>
              <a:gd name="connsiteY1024" fmla="*/ 2526403 h 5392617"/>
              <a:gd name="connsiteX1025" fmla="*/ 8686180 w 9486104"/>
              <a:gd name="connsiteY1025" fmla="*/ 2526403 h 5392617"/>
              <a:gd name="connsiteX1026" fmla="*/ 8674501 w 9486104"/>
              <a:gd name="connsiteY1026" fmla="*/ 2525554 h 5392617"/>
              <a:gd name="connsiteX1027" fmla="*/ 8674501 w 9486104"/>
              <a:gd name="connsiteY1027" fmla="*/ 2526403 h 5392617"/>
              <a:gd name="connsiteX1028" fmla="*/ 8321145 w 9486104"/>
              <a:gd name="connsiteY1028" fmla="*/ 2526403 h 5392617"/>
              <a:gd name="connsiteX1029" fmla="*/ 8321145 w 9486104"/>
              <a:gd name="connsiteY1029" fmla="*/ 2499259 h 5392617"/>
              <a:gd name="connsiteX1030" fmla="*/ 8398123 w 9486104"/>
              <a:gd name="connsiteY1030" fmla="*/ 2422283 h 5392617"/>
              <a:gd name="connsiteX1031" fmla="*/ 4892794 w 9486104"/>
              <a:gd name="connsiteY1031" fmla="*/ 2420638 h 5392617"/>
              <a:gd name="connsiteX1032" fmla="*/ 4930663 w 9486104"/>
              <a:gd name="connsiteY1032" fmla="*/ 2420638 h 5392617"/>
              <a:gd name="connsiteX1033" fmla="*/ 4930663 w 9486104"/>
              <a:gd name="connsiteY1033" fmla="*/ 2606801 h 5392617"/>
              <a:gd name="connsiteX1034" fmla="*/ 4928470 w 9486104"/>
              <a:gd name="connsiteY1034" fmla="*/ 2606801 h 5392617"/>
              <a:gd name="connsiteX1035" fmla="*/ 4928470 w 9486104"/>
              <a:gd name="connsiteY1035" fmla="*/ 2650652 h 5392617"/>
              <a:gd name="connsiteX1036" fmla="*/ 4878000 w 9486104"/>
              <a:gd name="connsiteY1036" fmla="*/ 2702395 h 5392617"/>
              <a:gd name="connsiteX1037" fmla="*/ 4840131 w 9486104"/>
              <a:gd name="connsiteY1037" fmla="*/ 2702395 h 5392617"/>
              <a:gd name="connsiteX1038" fmla="*/ 4840131 w 9486104"/>
              <a:gd name="connsiteY1038" fmla="*/ 2516232 h 5392617"/>
              <a:gd name="connsiteX1039" fmla="*/ 4842324 w 9486104"/>
              <a:gd name="connsiteY1039" fmla="*/ 2516232 h 5392617"/>
              <a:gd name="connsiteX1040" fmla="*/ 4842324 w 9486104"/>
              <a:gd name="connsiteY1040" fmla="*/ 2472382 h 5392617"/>
              <a:gd name="connsiteX1041" fmla="*/ 4892794 w 9486104"/>
              <a:gd name="connsiteY1041" fmla="*/ 2420638 h 5392617"/>
              <a:gd name="connsiteX1042" fmla="*/ 5160409 w 9486104"/>
              <a:gd name="connsiteY1042" fmla="*/ 2314868 h 5392617"/>
              <a:gd name="connsiteX1043" fmla="*/ 5513765 w 9486104"/>
              <a:gd name="connsiteY1043" fmla="*/ 2314868 h 5392617"/>
              <a:gd name="connsiteX1044" fmla="*/ 5513765 w 9486104"/>
              <a:gd name="connsiteY1044" fmla="*/ 2342014 h 5392617"/>
              <a:gd name="connsiteX1045" fmla="*/ 5436788 w 9486104"/>
              <a:gd name="connsiteY1045" fmla="*/ 2418995 h 5392617"/>
              <a:gd name="connsiteX1046" fmla="*/ 5284055 w 9486104"/>
              <a:gd name="connsiteY1046" fmla="*/ 2418995 h 5392617"/>
              <a:gd name="connsiteX1047" fmla="*/ 5284055 w 9486104"/>
              <a:gd name="connsiteY1047" fmla="*/ 2420639 h 5392617"/>
              <a:gd name="connsiteX1048" fmla="*/ 4930699 w 9486104"/>
              <a:gd name="connsiteY1048" fmla="*/ 2420639 h 5392617"/>
              <a:gd name="connsiteX1049" fmla="*/ 4930699 w 9486104"/>
              <a:gd name="connsiteY1049" fmla="*/ 2393493 h 5392617"/>
              <a:gd name="connsiteX1050" fmla="*/ 5007677 w 9486104"/>
              <a:gd name="connsiteY1050" fmla="*/ 2316515 h 5392617"/>
              <a:gd name="connsiteX1051" fmla="*/ 5160409 w 9486104"/>
              <a:gd name="connsiteY1051" fmla="*/ 2316515 h 5392617"/>
              <a:gd name="connsiteX1052" fmla="*/ 7689819 w 9486104"/>
              <a:gd name="connsiteY1052" fmla="*/ 2232652 h 5392617"/>
              <a:gd name="connsiteX1053" fmla="*/ 7727688 w 9486104"/>
              <a:gd name="connsiteY1053" fmla="*/ 2232652 h 5392617"/>
              <a:gd name="connsiteX1054" fmla="*/ 7727688 w 9486104"/>
              <a:gd name="connsiteY1054" fmla="*/ 2418819 h 5392617"/>
              <a:gd name="connsiteX1055" fmla="*/ 7725494 w 9486104"/>
              <a:gd name="connsiteY1055" fmla="*/ 2418819 h 5392617"/>
              <a:gd name="connsiteX1056" fmla="*/ 7725494 w 9486104"/>
              <a:gd name="connsiteY1056" fmla="*/ 2462669 h 5392617"/>
              <a:gd name="connsiteX1057" fmla="*/ 7675025 w 9486104"/>
              <a:gd name="connsiteY1057" fmla="*/ 2514410 h 5392617"/>
              <a:gd name="connsiteX1058" fmla="*/ 7637155 w 9486104"/>
              <a:gd name="connsiteY1058" fmla="*/ 2514410 h 5392617"/>
              <a:gd name="connsiteX1059" fmla="*/ 7637155 w 9486104"/>
              <a:gd name="connsiteY1059" fmla="*/ 2541518 h 5392617"/>
              <a:gd name="connsiteX1060" fmla="*/ 7560177 w 9486104"/>
              <a:gd name="connsiteY1060" fmla="*/ 2618494 h 5392617"/>
              <a:gd name="connsiteX1061" fmla="*/ 7038142 w 9486104"/>
              <a:gd name="connsiteY1061" fmla="*/ 2618494 h 5392617"/>
              <a:gd name="connsiteX1062" fmla="*/ 7038142 w 9486104"/>
              <a:gd name="connsiteY1062" fmla="*/ 2591349 h 5392617"/>
              <a:gd name="connsiteX1063" fmla="*/ 7115120 w 9486104"/>
              <a:gd name="connsiteY1063" fmla="*/ 2514376 h 5392617"/>
              <a:gd name="connsiteX1064" fmla="*/ 7314520 w 9486104"/>
              <a:gd name="connsiteY1064" fmla="*/ 2514376 h 5392617"/>
              <a:gd name="connsiteX1065" fmla="*/ 7637155 w 9486104"/>
              <a:gd name="connsiteY1065" fmla="*/ 2514376 h 5392617"/>
              <a:gd name="connsiteX1066" fmla="*/ 7637155 w 9486104"/>
              <a:gd name="connsiteY1066" fmla="*/ 2328246 h 5392617"/>
              <a:gd name="connsiteX1067" fmla="*/ 7639349 w 9486104"/>
              <a:gd name="connsiteY1067" fmla="*/ 2328246 h 5392617"/>
              <a:gd name="connsiteX1068" fmla="*/ 7639349 w 9486104"/>
              <a:gd name="connsiteY1068" fmla="*/ 2284395 h 5392617"/>
              <a:gd name="connsiteX1069" fmla="*/ 7689819 w 9486104"/>
              <a:gd name="connsiteY1069" fmla="*/ 2232652 h 5392617"/>
              <a:gd name="connsiteX1070" fmla="*/ 6594182 w 9486104"/>
              <a:gd name="connsiteY1070" fmla="*/ 2221571 h 5392617"/>
              <a:gd name="connsiteX1071" fmla="*/ 6947537 w 9486104"/>
              <a:gd name="connsiteY1071" fmla="*/ 2221571 h 5392617"/>
              <a:gd name="connsiteX1072" fmla="*/ 6947537 w 9486104"/>
              <a:gd name="connsiteY1072" fmla="*/ 2248720 h 5392617"/>
              <a:gd name="connsiteX1073" fmla="*/ 6870559 w 9486104"/>
              <a:gd name="connsiteY1073" fmla="*/ 2325698 h 5392617"/>
              <a:gd name="connsiteX1074" fmla="*/ 6689670 w 9486104"/>
              <a:gd name="connsiteY1074" fmla="*/ 2325698 h 5392617"/>
              <a:gd name="connsiteX1075" fmla="*/ 6689670 w 9486104"/>
              <a:gd name="connsiteY1075" fmla="*/ 2325983 h 5392617"/>
              <a:gd name="connsiteX1076" fmla="*/ 6336314 w 9486104"/>
              <a:gd name="connsiteY1076" fmla="*/ 2325983 h 5392617"/>
              <a:gd name="connsiteX1077" fmla="*/ 6336314 w 9486104"/>
              <a:gd name="connsiteY1077" fmla="*/ 2512144 h 5392617"/>
              <a:gd name="connsiteX1078" fmla="*/ 6334120 w 9486104"/>
              <a:gd name="connsiteY1078" fmla="*/ 2512144 h 5392617"/>
              <a:gd name="connsiteX1079" fmla="*/ 6334120 w 9486104"/>
              <a:gd name="connsiteY1079" fmla="*/ 2555994 h 5392617"/>
              <a:gd name="connsiteX1080" fmla="*/ 6283651 w 9486104"/>
              <a:gd name="connsiteY1080" fmla="*/ 2607732 h 5392617"/>
              <a:gd name="connsiteX1081" fmla="*/ 6245781 w 9486104"/>
              <a:gd name="connsiteY1081" fmla="*/ 2607732 h 5392617"/>
              <a:gd name="connsiteX1082" fmla="*/ 6245781 w 9486104"/>
              <a:gd name="connsiteY1082" fmla="*/ 2421577 h 5392617"/>
              <a:gd name="connsiteX1083" fmla="*/ 6247975 w 9486104"/>
              <a:gd name="connsiteY1083" fmla="*/ 2421577 h 5392617"/>
              <a:gd name="connsiteX1084" fmla="*/ 6247975 w 9486104"/>
              <a:gd name="connsiteY1084" fmla="*/ 2377726 h 5392617"/>
              <a:gd name="connsiteX1085" fmla="*/ 6298445 w 9486104"/>
              <a:gd name="connsiteY1085" fmla="*/ 2325981 h 5392617"/>
              <a:gd name="connsiteX1086" fmla="*/ 6336314 w 9486104"/>
              <a:gd name="connsiteY1086" fmla="*/ 2325981 h 5392617"/>
              <a:gd name="connsiteX1087" fmla="*/ 6336314 w 9486104"/>
              <a:gd name="connsiteY1087" fmla="*/ 2298836 h 5392617"/>
              <a:gd name="connsiteX1088" fmla="*/ 6413292 w 9486104"/>
              <a:gd name="connsiteY1088" fmla="*/ 2221855 h 5392617"/>
              <a:gd name="connsiteX1089" fmla="*/ 6594182 w 9486104"/>
              <a:gd name="connsiteY1089" fmla="*/ 2221855 h 5392617"/>
              <a:gd name="connsiteX1090" fmla="*/ 7804666 w 9486104"/>
              <a:gd name="connsiteY1090" fmla="*/ 2128530 h 5392617"/>
              <a:gd name="connsiteX1091" fmla="*/ 8004066 w 9486104"/>
              <a:gd name="connsiteY1091" fmla="*/ 2128530 h 5392617"/>
              <a:gd name="connsiteX1092" fmla="*/ 8016382 w 9486104"/>
              <a:gd name="connsiteY1092" fmla="*/ 2129452 h 5392617"/>
              <a:gd name="connsiteX1093" fmla="*/ 8230541 w 9486104"/>
              <a:gd name="connsiteY1093" fmla="*/ 2129452 h 5392617"/>
              <a:gd name="connsiteX1094" fmla="*/ 8230541 w 9486104"/>
              <a:gd name="connsiteY1094" fmla="*/ 2156595 h 5392617"/>
              <a:gd name="connsiteX1095" fmla="*/ 8153562 w 9486104"/>
              <a:gd name="connsiteY1095" fmla="*/ 2233571 h 5392617"/>
              <a:gd name="connsiteX1096" fmla="*/ 7954163 w 9486104"/>
              <a:gd name="connsiteY1096" fmla="*/ 2233571 h 5392617"/>
              <a:gd name="connsiteX1097" fmla="*/ 7941846 w 9486104"/>
              <a:gd name="connsiteY1097" fmla="*/ 2232652 h 5392617"/>
              <a:gd name="connsiteX1098" fmla="*/ 7727688 w 9486104"/>
              <a:gd name="connsiteY1098" fmla="*/ 2232652 h 5392617"/>
              <a:gd name="connsiteX1099" fmla="*/ 7727688 w 9486104"/>
              <a:gd name="connsiteY1099" fmla="*/ 2205506 h 5392617"/>
              <a:gd name="connsiteX1100" fmla="*/ 7804666 w 9486104"/>
              <a:gd name="connsiteY1100" fmla="*/ 2128530 h 5392617"/>
              <a:gd name="connsiteX1101" fmla="*/ 9310994 w 9486104"/>
              <a:gd name="connsiteY1101" fmla="*/ 2036153 h 5392617"/>
              <a:gd name="connsiteX1102" fmla="*/ 9478952 w 9486104"/>
              <a:gd name="connsiteY1102" fmla="*/ 2036153 h 5392617"/>
              <a:gd name="connsiteX1103" fmla="*/ 9478586 w 9486104"/>
              <a:gd name="connsiteY1103" fmla="*/ 2140278 h 5392617"/>
              <a:gd name="connsiteX1104" fmla="*/ 9406482 w 9486104"/>
              <a:gd name="connsiteY1104" fmla="*/ 2140278 h 5392617"/>
              <a:gd name="connsiteX1105" fmla="*/ 9406482 w 9486104"/>
              <a:gd name="connsiteY1105" fmla="*/ 2140563 h 5392617"/>
              <a:gd name="connsiteX1106" fmla="*/ 9053126 w 9486104"/>
              <a:gd name="connsiteY1106" fmla="*/ 2140563 h 5392617"/>
              <a:gd name="connsiteX1107" fmla="*/ 9053126 w 9486104"/>
              <a:gd name="connsiteY1107" fmla="*/ 2326719 h 5392617"/>
              <a:gd name="connsiteX1108" fmla="*/ 9050932 w 9486104"/>
              <a:gd name="connsiteY1108" fmla="*/ 2326719 h 5392617"/>
              <a:gd name="connsiteX1109" fmla="*/ 9050932 w 9486104"/>
              <a:gd name="connsiteY1109" fmla="*/ 2370572 h 5392617"/>
              <a:gd name="connsiteX1110" fmla="*/ 9000462 w 9486104"/>
              <a:gd name="connsiteY1110" fmla="*/ 2422317 h 5392617"/>
              <a:gd name="connsiteX1111" fmla="*/ 8962593 w 9486104"/>
              <a:gd name="connsiteY1111" fmla="*/ 2422317 h 5392617"/>
              <a:gd name="connsiteX1112" fmla="*/ 8962593 w 9486104"/>
              <a:gd name="connsiteY1112" fmla="*/ 2236151 h 5392617"/>
              <a:gd name="connsiteX1113" fmla="*/ 8964787 w 9486104"/>
              <a:gd name="connsiteY1113" fmla="*/ 2236151 h 5392617"/>
              <a:gd name="connsiteX1114" fmla="*/ 8964787 w 9486104"/>
              <a:gd name="connsiteY1114" fmla="*/ 2192299 h 5392617"/>
              <a:gd name="connsiteX1115" fmla="*/ 9015257 w 9486104"/>
              <a:gd name="connsiteY1115" fmla="*/ 2140557 h 5392617"/>
              <a:gd name="connsiteX1116" fmla="*/ 9053126 w 9486104"/>
              <a:gd name="connsiteY1116" fmla="*/ 2140557 h 5392617"/>
              <a:gd name="connsiteX1117" fmla="*/ 9053126 w 9486104"/>
              <a:gd name="connsiteY1117" fmla="*/ 2113416 h 5392617"/>
              <a:gd name="connsiteX1118" fmla="*/ 9130104 w 9486104"/>
              <a:gd name="connsiteY1118" fmla="*/ 2036438 h 5392617"/>
              <a:gd name="connsiteX1119" fmla="*/ 9310994 w 9486104"/>
              <a:gd name="connsiteY1119" fmla="*/ 2036438 h 5392617"/>
              <a:gd name="connsiteX1120" fmla="*/ 5566465 w 9486104"/>
              <a:gd name="connsiteY1120" fmla="*/ 2033110 h 5392617"/>
              <a:gd name="connsiteX1121" fmla="*/ 5604334 w 9486104"/>
              <a:gd name="connsiteY1121" fmla="*/ 2033110 h 5392617"/>
              <a:gd name="connsiteX1122" fmla="*/ 5604334 w 9486104"/>
              <a:gd name="connsiteY1122" fmla="*/ 2219273 h 5392617"/>
              <a:gd name="connsiteX1123" fmla="*/ 5602139 w 9486104"/>
              <a:gd name="connsiteY1123" fmla="*/ 2219273 h 5392617"/>
              <a:gd name="connsiteX1124" fmla="*/ 5602139 w 9486104"/>
              <a:gd name="connsiteY1124" fmla="*/ 2263124 h 5392617"/>
              <a:gd name="connsiteX1125" fmla="*/ 5551670 w 9486104"/>
              <a:gd name="connsiteY1125" fmla="*/ 2314868 h 5392617"/>
              <a:gd name="connsiteX1126" fmla="*/ 5513800 w 9486104"/>
              <a:gd name="connsiteY1126" fmla="*/ 2314868 h 5392617"/>
              <a:gd name="connsiteX1127" fmla="*/ 5513800 w 9486104"/>
              <a:gd name="connsiteY1127" fmla="*/ 2128706 h 5392617"/>
              <a:gd name="connsiteX1128" fmla="*/ 5515995 w 9486104"/>
              <a:gd name="connsiteY1128" fmla="*/ 2128706 h 5392617"/>
              <a:gd name="connsiteX1129" fmla="*/ 5515995 w 9486104"/>
              <a:gd name="connsiteY1129" fmla="*/ 2084853 h 5392617"/>
              <a:gd name="connsiteX1130" fmla="*/ 5566465 w 9486104"/>
              <a:gd name="connsiteY1130" fmla="*/ 2033110 h 5392617"/>
              <a:gd name="connsiteX1131" fmla="*/ 7000237 w 9486104"/>
              <a:gd name="connsiteY1131" fmla="*/ 1939818 h 5392617"/>
              <a:gd name="connsiteX1132" fmla="*/ 7038106 w 9486104"/>
              <a:gd name="connsiteY1132" fmla="*/ 1939818 h 5392617"/>
              <a:gd name="connsiteX1133" fmla="*/ 7038106 w 9486104"/>
              <a:gd name="connsiteY1133" fmla="*/ 2125982 h 5392617"/>
              <a:gd name="connsiteX1134" fmla="*/ 7035912 w 9486104"/>
              <a:gd name="connsiteY1134" fmla="*/ 2125982 h 5392617"/>
              <a:gd name="connsiteX1135" fmla="*/ 7035912 w 9486104"/>
              <a:gd name="connsiteY1135" fmla="*/ 2169832 h 5392617"/>
              <a:gd name="connsiteX1136" fmla="*/ 6985443 w 9486104"/>
              <a:gd name="connsiteY1136" fmla="*/ 2221571 h 5392617"/>
              <a:gd name="connsiteX1137" fmla="*/ 6947573 w 9486104"/>
              <a:gd name="connsiteY1137" fmla="*/ 2221571 h 5392617"/>
              <a:gd name="connsiteX1138" fmla="*/ 6947573 w 9486104"/>
              <a:gd name="connsiteY1138" fmla="*/ 2035410 h 5392617"/>
              <a:gd name="connsiteX1139" fmla="*/ 6949767 w 9486104"/>
              <a:gd name="connsiteY1139" fmla="*/ 2035410 h 5392617"/>
              <a:gd name="connsiteX1140" fmla="*/ 6949767 w 9486104"/>
              <a:gd name="connsiteY1140" fmla="*/ 1991559 h 5392617"/>
              <a:gd name="connsiteX1141" fmla="*/ 7000237 w 9486104"/>
              <a:gd name="connsiteY1141" fmla="*/ 1939818 h 5392617"/>
              <a:gd name="connsiteX1142" fmla="*/ 5681311 w 9486104"/>
              <a:gd name="connsiteY1142" fmla="*/ 1928986 h 5392617"/>
              <a:gd name="connsiteX1143" fmla="*/ 5880711 w 9486104"/>
              <a:gd name="connsiteY1143" fmla="*/ 1928986 h 5392617"/>
              <a:gd name="connsiteX1144" fmla="*/ 5892390 w 9486104"/>
              <a:gd name="connsiteY1144" fmla="*/ 1929837 h 5392617"/>
              <a:gd name="connsiteX1145" fmla="*/ 5892390 w 9486104"/>
              <a:gd name="connsiteY1145" fmla="*/ 1928986 h 5392617"/>
              <a:gd name="connsiteX1146" fmla="*/ 6245746 w 9486104"/>
              <a:gd name="connsiteY1146" fmla="*/ 1928986 h 5392617"/>
              <a:gd name="connsiteX1147" fmla="*/ 6245746 w 9486104"/>
              <a:gd name="connsiteY1147" fmla="*/ 1956131 h 5392617"/>
              <a:gd name="connsiteX1148" fmla="*/ 6168768 w 9486104"/>
              <a:gd name="connsiteY1148" fmla="*/ 2033110 h 5392617"/>
              <a:gd name="connsiteX1149" fmla="*/ 5969368 w 9486104"/>
              <a:gd name="connsiteY1149" fmla="*/ 2033110 h 5392617"/>
              <a:gd name="connsiteX1150" fmla="*/ 5957689 w 9486104"/>
              <a:gd name="connsiteY1150" fmla="*/ 2032260 h 5392617"/>
              <a:gd name="connsiteX1151" fmla="*/ 5957689 w 9486104"/>
              <a:gd name="connsiteY1151" fmla="*/ 2033110 h 5392617"/>
              <a:gd name="connsiteX1152" fmla="*/ 5604334 w 9486104"/>
              <a:gd name="connsiteY1152" fmla="*/ 2033110 h 5392617"/>
              <a:gd name="connsiteX1153" fmla="*/ 5604334 w 9486104"/>
              <a:gd name="connsiteY1153" fmla="*/ 2005965 h 5392617"/>
              <a:gd name="connsiteX1154" fmla="*/ 5681311 w 9486104"/>
              <a:gd name="connsiteY1154" fmla="*/ 1928986 h 5392617"/>
              <a:gd name="connsiteX1155" fmla="*/ 8283240 w 9486104"/>
              <a:gd name="connsiteY1155" fmla="*/ 1847721 h 5392617"/>
              <a:gd name="connsiteX1156" fmla="*/ 8321109 w 9486104"/>
              <a:gd name="connsiteY1156" fmla="*/ 1847721 h 5392617"/>
              <a:gd name="connsiteX1157" fmla="*/ 8321109 w 9486104"/>
              <a:gd name="connsiteY1157" fmla="*/ 2033884 h 5392617"/>
              <a:gd name="connsiteX1158" fmla="*/ 8318915 w 9486104"/>
              <a:gd name="connsiteY1158" fmla="*/ 2033884 h 5392617"/>
              <a:gd name="connsiteX1159" fmla="*/ 8318915 w 9486104"/>
              <a:gd name="connsiteY1159" fmla="*/ 2077735 h 5392617"/>
              <a:gd name="connsiteX1160" fmla="*/ 8268446 w 9486104"/>
              <a:gd name="connsiteY1160" fmla="*/ 2129479 h 5392617"/>
              <a:gd name="connsiteX1161" fmla="*/ 8230576 w 9486104"/>
              <a:gd name="connsiteY1161" fmla="*/ 2129479 h 5392617"/>
              <a:gd name="connsiteX1162" fmla="*/ 8230576 w 9486104"/>
              <a:gd name="connsiteY1162" fmla="*/ 1943316 h 5392617"/>
              <a:gd name="connsiteX1163" fmla="*/ 8232771 w 9486104"/>
              <a:gd name="connsiteY1163" fmla="*/ 1943316 h 5392617"/>
              <a:gd name="connsiteX1164" fmla="*/ 8232771 w 9486104"/>
              <a:gd name="connsiteY1164" fmla="*/ 1899465 h 5392617"/>
              <a:gd name="connsiteX1165" fmla="*/ 8283240 w 9486104"/>
              <a:gd name="connsiteY1165" fmla="*/ 1847721 h 5392617"/>
              <a:gd name="connsiteX1166" fmla="*/ 8398123 w 9486104"/>
              <a:gd name="connsiteY1166" fmla="*/ 1743562 h 5392617"/>
              <a:gd name="connsiteX1167" fmla="*/ 8597523 w 9486104"/>
              <a:gd name="connsiteY1167" fmla="*/ 1743562 h 5392617"/>
              <a:gd name="connsiteX1168" fmla="*/ 8609202 w 9486104"/>
              <a:gd name="connsiteY1168" fmla="*/ 1744411 h 5392617"/>
              <a:gd name="connsiteX1169" fmla="*/ 8609202 w 9486104"/>
              <a:gd name="connsiteY1169" fmla="*/ 1743562 h 5392617"/>
              <a:gd name="connsiteX1170" fmla="*/ 8962558 w 9486104"/>
              <a:gd name="connsiteY1170" fmla="*/ 1743562 h 5392617"/>
              <a:gd name="connsiteX1171" fmla="*/ 8962558 w 9486104"/>
              <a:gd name="connsiteY1171" fmla="*/ 1770708 h 5392617"/>
              <a:gd name="connsiteX1172" fmla="*/ 8885580 w 9486104"/>
              <a:gd name="connsiteY1172" fmla="*/ 1847686 h 5392617"/>
              <a:gd name="connsiteX1173" fmla="*/ 8686180 w 9486104"/>
              <a:gd name="connsiteY1173" fmla="*/ 1847686 h 5392617"/>
              <a:gd name="connsiteX1174" fmla="*/ 8674501 w 9486104"/>
              <a:gd name="connsiteY1174" fmla="*/ 1846836 h 5392617"/>
              <a:gd name="connsiteX1175" fmla="*/ 8674501 w 9486104"/>
              <a:gd name="connsiteY1175" fmla="*/ 1847686 h 5392617"/>
              <a:gd name="connsiteX1176" fmla="*/ 8321145 w 9486104"/>
              <a:gd name="connsiteY1176" fmla="*/ 1847686 h 5392617"/>
              <a:gd name="connsiteX1177" fmla="*/ 8321145 w 9486104"/>
              <a:gd name="connsiteY1177" fmla="*/ 1820539 h 5392617"/>
              <a:gd name="connsiteX1178" fmla="*/ 8398123 w 9486104"/>
              <a:gd name="connsiteY1178" fmla="*/ 1743562 h 5392617"/>
              <a:gd name="connsiteX1179" fmla="*/ 6298445 w 9486104"/>
              <a:gd name="connsiteY1179" fmla="*/ 1647264 h 5392617"/>
              <a:gd name="connsiteX1180" fmla="*/ 6336314 w 9486104"/>
              <a:gd name="connsiteY1180" fmla="*/ 1647264 h 5392617"/>
              <a:gd name="connsiteX1181" fmla="*/ 6336314 w 9486104"/>
              <a:gd name="connsiteY1181" fmla="*/ 1833427 h 5392617"/>
              <a:gd name="connsiteX1182" fmla="*/ 6334120 w 9486104"/>
              <a:gd name="connsiteY1182" fmla="*/ 1833427 h 5392617"/>
              <a:gd name="connsiteX1183" fmla="*/ 6334120 w 9486104"/>
              <a:gd name="connsiteY1183" fmla="*/ 1877279 h 5392617"/>
              <a:gd name="connsiteX1184" fmla="*/ 6283651 w 9486104"/>
              <a:gd name="connsiteY1184" fmla="*/ 1929021 h 5392617"/>
              <a:gd name="connsiteX1185" fmla="*/ 6245781 w 9486104"/>
              <a:gd name="connsiteY1185" fmla="*/ 1929021 h 5392617"/>
              <a:gd name="connsiteX1186" fmla="*/ 6245781 w 9486104"/>
              <a:gd name="connsiteY1186" fmla="*/ 1742858 h 5392617"/>
              <a:gd name="connsiteX1187" fmla="*/ 6247975 w 9486104"/>
              <a:gd name="connsiteY1187" fmla="*/ 1742858 h 5392617"/>
              <a:gd name="connsiteX1188" fmla="*/ 6247975 w 9486104"/>
              <a:gd name="connsiteY1188" fmla="*/ 1699006 h 5392617"/>
              <a:gd name="connsiteX1189" fmla="*/ 6298445 w 9486104"/>
              <a:gd name="connsiteY1189" fmla="*/ 1647264 h 5392617"/>
              <a:gd name="connsiteX1190" fmla="*/ 7689819 w 9486104"/>
              <a:gd name="connsiteY1190" fmla="*/ 1553935 h 5392617"/>
              <a:gd name="connsiteX1191" fmla="*/ 7727688 w 9486104"/>
              <a:gd name="connsiteY1191" fmla="*/ 1553935 h 5392617"/>
              <a:gd name="connsiteX1192" fmla="*/ 7727688 w 9486104"/>
              <a:gd name="connsiteY1192" fmla="*/ 1740098 h 5392617"/>
              <a:gd name="connsiteX1193" fmla="*/ 7725494 w 9486104"/>
              <a:gd name="connsiteY1193" fmla="*/ 1740098 h 5392617"/>
              <a:gd name="connsiteX1194" fmla="*/ 7725494 w 9486104"/>
              <a:gd name="connsiteY1194" fmla="*/ 1783948 h 5392617"/>
              <a:gd name="connsiteX1195" fmla="*/ 7675025 w 9486104"/>
              <a:gd name="connsiteY1195" fmla="*/ 1835692 h 5392617"/>
              <a:gd name="connsiteX1196" fmla="*/ 7637155 w 9486104"/>
              <a:gd name="connsiteY1196" fmla="*/ 1835692 h 5392617"/>
              <a:gd name="connsiteX1197" fmla="*/ 7637155 w 9486104"/>
              <a:gd name="connsiteY1197" fmla="*/ 1862803 h 5392617"/>
              <a:gd name="connsiteX1198" fmla="*/ 7560177 w 9486104"/>
              <a:gd name="connsiteY1198" fmla="*/ 1939781 h 5392617"/>
              <a:gd name="connsiteX1199" fmla="*/ 7038142 w 9486104"/>
              <a:gd name="connsiteY1199" fmla="*/ 1939781 h 5392617"/>
              <a:gd name="connsiteX1200" fmla="*/ 7038142 w 9486104"/>
              <a:gd name="connsiteY1200" fmla="*/ 1912636 h 5392617"/>
              <a:gd name="connsiteX1201" fmla="*/ 7115120 w 9486104"/>
              <a:gd name="connsiteY1201" fmla="*/ 1835658 h 5392617"/>
              <a:gd name="connsiteX1202" fmla="*/ 7314520 w 9486104"/>
              <a:gd name="connsiteY1202" fmla="*/ 1835658 h 5392617"/>
              <a:gd name="connsiteX1203" fmla="*/ 7637155 w 9486104"/>
              <a:gd name="connsiteY1203" fmla="*/ 1835658 h 5392617"/>
              <a:gd name="connsiteX1204" fmla="*/ 7637155 w 9486104"/>
              <a:gd name="connsiteY1204" fmla="*/ 1649531 h 5392617"/>
              <a:gd name="connsiteX1205" fmla="*/ 7639349 w 9486104"/>
              <a:gd name="connsiteY1205" fmla="*/ 1649531 h 5392617"/>
              <a:gd name="connsiteX1206" fmla="*/ 7639349 w 9486104"/>
              <a:gd name="connsiteY1206" fmla="*/ 1605678 h 5392617"/>
              <a:gd name="connsiteX1207" fmla="*/ 7689819 w 9486104"/>
              <a:gd name="connsiteY1207" fmla="*/ 1553935 h 5392617"/>
              <a:gd name="connsiteX1208" fmla="*/ 6594182 w 9486104"/>
              <a:gd name="connsiteY1208" fmla="*/ 1542856 h 5392617"/>
              <a:gd name="connsiteX1209" fmla="*/ 6947537 w 9486104"/>
              <a:gd name="connsiteY1209" fmla="*/ 1542856 h 5392617"/>
              <a:gd name="connsiteX1210" fmla="*/ 6947537 w 9486104"/>
              <a:gd name="connsiteY1210" fmla="*/ 1570002 h 5392617"/>
              <a:gd name="connsiteX1211" fmla="*/ 6870559 w 9486104"/>
              <a:gd name="connsiteY1211" fmla="*/ 1646982 h 5392617"/>
              <a:gd name="connsiteX1212" fmla="*/ 6689670 w 9486104"/>
              <a:gd name="connsiteY1212" fmla="*/ 1646982 h 5392617"/>
              <a:gd name="connsiteX1213" fmla="*/ 6689670 w 9486104"/>
              <a:gd name="connsiteY1213" fmla="*/ 1647264 h 5392617"/>
              <a:gd name="connsiteX1214" fmla="*/ 6336314 w 9486104"/>
              <a:gd name="connsiteY1214" fmla="*/ 1647264 h 5392617"/>
              <a:gd name="connsiteX1215" fmla="*/ 6336314 w 9486104"/>
              <a:gd name="connsiteY1215" fmla="*/ 1620118 h 5392617"/>
              <a:gd name="connsiteX1216" fmla="*/ 6413292 w 9486104"/>
              <a:gd name="connsiteY1216" fmla="*/ 1543139 h 5392617"/>
              <a:gd name="connsiteX1217" fmla="*/ 6594182 w 9486104"/>
              <a:gd name="connsiteY1217" fmla="*/ 1543139 h 5392617"/>
              <a:gd name="connsiteX1218" fmla="*/ 7804666 w 9486104"/>
              <a:gd name="connsiteY1218" fmla="*/ 1449810 h 5392617"/>
              <a:gd name="connsiteX1219" fmla="*/ 8004066 w 9486104"/>
              <a:gd name="connsiteY1219" fmla="*/ 1449810 h 5392617"/>
              <a:gd name="connsiteX1220" fmla="*/ 8016382 w 9486104"/>
              <a:gd name="connsiteY1220" fmla="*/ 1450732 h 5392617"/>
              <a:gd name="connsiteX1221" fmla="*/ 8230541 w 9486104"/>
              <a:gd name="connsiteY1221" fmla="*/ 1450732 h 5392617"/>
              <a:gd name="connsiteX1222" fmla="*/ 8230541 w 9486104"/>
              <a:gd name="connsiteY1222" fmla="*/ 1477876 h 5392617"/>
              <a:gd name="connsiteX1223" fmla="*/ 8153562 w 9486104"/>
              <a:gd name="connsiteY1223" fmla="*/ 1554855 h 5392617"/>
              <a:gd name="connsiteX1224" fmla="*/ 7954163 w 9486104"/>
              <a:gd name="connsiteY1224" fmla="*/ 1554855 h 5392617"/>
              <a:gd name="connsiteX1225" fmla="*/ 7941846 w 9486104"/>
              <a:gd name="connsiteY1225" fmla="*/ 1553935 h 5392617"/>
              <a:gd name="connsiteX1226" fmla="*/ 7727688 w 9486104"/>
              <a:gd name="connsiteY1226" fmla="*/ 1553935 h 5392617"/>
              <a:gd name="connsiteX1227" fmla="*/ 7727688 w 9486104"/>
              <a:gd name="connsiteY1227" fmla="*/ 1526789 h 5392617"/>
              <a:gd name="connsiteX1228" fmla="*/ 7804666 w 9486104"/>
              <a:gd name="connsiteY1228" fmla="*/ 1449810 h 5392617"/>
              <a:gd name="connsiteX1229" fmla="*/ 9310994 w 9486104"/>
              <a:gd name="connsiteY1229" fmla="*/ 1357436 h 5392617"/>
              <a:gd name="connsiteX1230" fmla="*/ 9481336 w 9486104"/>
              <a:gd name="connsiteY1230" fmla="*/ 1357436 h 5392617"/>
              <a:gd name="connsiteX1231" fmla="*/ 9480970 w 9486104"/>
              <a:gd name="connsiteY1231" fmla="*/ 1461560 h 5392617"/>
              <a:gd name="connsiteX1232" fmla="*/ 9406482 w 9486104"/>
              <a:gd name="connsiteY1232" fmla="*/ 1461560 h 5392617"/>
              <a:gd name="connsiteX1233" fmla="*/ 9406482 w 9486104"/>
              <a:gd name="connsiteY1233" fmla="*/ 1461843 h 5392617"/>
              <a:gd name="connsiteX1234" fmla="*/ 9053126 w 9486104"/>
              <a:gd name="connsiteY1234" fmla="*/ 1461843 h 5392617"/>
              <a:gd name="connsiteX1235" fmla="*/ 9053126 w 9486104"/>
              <a:gd name="connsiteY1235" fmla="*/ 1648003 h 5392617"/>
              <a:gd name="connsiteX1236" fmla="*/ 9050932 w 9486104"/>
              <a:gd name="connsiteY1236" fmla="*/ 1648003 h 5392617"/>
              <a:gd name="connsiteX1237" fmla="*/ 9050932 w 9486104"/>
              <a:gd name="connsiteY1237" fmla="*/ 1691853 h 5392617"/>
              <a:gd name="connsiteX1238" fmla="*/ 9000462 w 9486104"/>
              <a:gd name="connsiteY1238" fmla="*/ 1743596 h 5392617"/>
              <a:gd name="connsiteX1239" fmla="*/ 8962593 w 9486104"/>
              <a:gd name="connsiteY1239" fmla="*/ 1743596 h 5392617"/>
              <a:gd name="connsiteX1240" fmla="*/ 8962593 w 9486104"/>
              <a:gd name="connsiteY1240" fmla="*/ 1557432 h 5392617"/>
              <a:gd name="connsiteX1241" fmla="*/ 8964787 w 9486104"/>
              <a:gd name="connsiteY1241" fmla="*/ 1557432 h 5392617"/>
              <a:gd name="connsiteX1242" fmla="*/ 8964787 w 9486104"/>
              <a:gd name="connsiteY1242" fmla="*/ 1513582 h 5392617"/>
              <a:gd name="connsiteX1243" fmla="*/ 9015257 w 9486104"/>
              <a:gd name="connsiteY1243" fmla="*/ 1461839 h 5392617"/>
              <a:gd name="connsiteX1244" fmla="*/ 9053126 w 9486104"/>
              <a:gd name="connsiteY1244" fmla="*/ 1461839 h 5392617"/>
              <a:gd name="connsiteX1245" fmla="*/ 9053126 w 9486104"/>
              <a:gd name="connsiteY1245" fmla="*/ 1434698 h 5392617"/>
              <a:gd name="connsiteX1246" fmla="*/ 9130104 w 9486104"/>
              <a:gd name="connsiteY1246" fmla="*/ 1357720 h 5392617"/>
              <a:gd name="connsiteX1247" fmla="*/ 9310994 w 9486104"/>
              <a:gd name="connsiteY1247" fmla="*/ 1357720 h 5392617"/>
              <a:gd name="connsiteX1248" fmla="*/ 7000237 w 9486104"/>
              <a:gd name="connsiteY1248" fmla="*/ 1261099 h 5392617"/>
              <a:gd name="connsiteX1249" fmla="*/ 7038106 w 9486104"/>
              <a:gd name="connsiteY1249" fmla="*/ 1261099 h 5392617"/>
              <a:gd name="connsiteX1250" fmla="*/ 7038106 w 9486104"/>
              <a:gd name="connsiteY1250" fmla="*/ 1447262 h 5392617"/>
              <a:gd name="connsiteX1251" fmla="*/ 7035912 w 9486104"/>
              <a:gd name="connsiteY1251" fmla="*/ 1447262 h 5392617"/>
              <a:gd name="connsiteX1252" fmla="*/ 7035912 w 9486104"/>
              <a:gd name="connsiteY1252" fmla="*/ 1491115 h 5392617"/>
              <a:gd name="connsiteX1253" fmla="*/ 6985443 w 9486104"/>
              <a:gd name="connsiteY1253" fmla="*/ 1542856 h 5392617"/>
              <a:gd name="connsiteX1254" fmla="*/ 6947573 w 9486104"/>
              <a:gd name="connsiteY1254" fmla="*/ 1542856 h 5392617"/>
              <a:gd name="connsiteX1255" fmla="*/ 6947573 w 9486104"/>
              <a:gd name="connsiteY1255" fmla="*/ 1356693 h 5392617"/>
              <a:gd name="connsiteX1256" fmla="*/ 6949767 w 9486104"/>
              <a:gd name="connsiteY1256" fmla="*/ 1356693 h 5392617"/>
              <a:gd name="connsiteX1257" fmla="*/ 6949767 w 9486104"/>
              <a:gd name="connsiteY1257" fmla="*/ 1312844 h 5392617"/>
              <a:gd name="connsiteX1258" fmla="*/ 7000237 w 9486104"/>
              <a:gd name="connsiteY1258" fmla="*/ 1261099 h 5392617"/>
              <a:gd name="connsiteX1259" fmla="*/ 8283240 w 9486104"/>
              <a:gd name="connsiteY1259" fmla="*/ 1169005 h 5392617"/>
              <a:gd name="connsiteX1260" fmla="*/ 8321109 w 9486104"/>
              <a:gd name="connsiteY1260" fmla="*/ 1169005 h 5392617"/>
              <a:gd name="connsiteX1261" fmla="*/ 8321109 w 9486104"/>
              <a:gd name="connsiteY1261" fmla="*/ 1355168 h 5392617"/>
              <a:gd name="connsiteX1262" fmla="*/ 8318915 w 9486104"/>
              <a:gd name="connsiteY1262" fmla="*/ 1355168 h 5392617"/>
              <a:gd name="connsiteX1263" fmla="*/ 8318915 w 9486104"/>
              <a:gd name="connsiteY1263" fmla="*/ 1399019 h 5392617"/>
              <a:gd name="connsiteX1264" fmla="*/ 8268446 w 9486104"/>
              <a:gd name="connsiteY1264" fmla="*/ 1450761 h 5392617"/>
              <a:gd name="connsiteX1265" fmla="*/ 8230576 w 9486104"/>
              <a:gd name="connsiteY1265" fmla="*/ 1450761 h 5392617"/>
              <a:gd name="connsiteX1266" fmla="*/ 8230576 w 9486104"/>
              <a:gd name="connsiteY1266" fmla="*/ 1264598 h 5392617"/>
              <a:gd name="connsiteX1267" fmla="*/ 8232771 w 9486104"/>
              <a:gd name="connsiteY1267" fmla="*/ 1264598 h 5392617"/>
              <a:gd name="connsiteX1268" fmla="*/ 8232771 w 9486104"/>
              <a:gd name="connsiteY1268" fmla="*/ 1220749 h 5392617"/>
              <a:gd name="connsiteX1269" fmla="*/ 8283240 w 9486104"/>
              <a:gd name="connsiteY1269" fmla="*/ 1169005 h 5392617"/>
              <a:gd name="connsiteX1270" fmla="*/ 7115120 w 9486104"/>
              <a:gd name="connsiteY1270" fmla="*/ 1156976 h 5392617"/>
              <a:gd name="connsiteX1271" fmla="*/ 7314520 w 9486104"/>
              <a:gd name="connsiteY1271" fmla="*/ 1156976 h 5392617"/>
              <a:gd name="connsiteX1272" fmla="*/ 7637155 w 9486104"/>
              <a:gd name="connsiteY1272" fmla="*/ 1156976 h 5392617"/>
              <a:gd name="connsiteX1273" fmla="*/ 7637155 w 9486104"/>
              <a:gd name="connsiteY1273" fmla="*/ 1184122 h 5392617"/>
              <a:gd name="connsiteX1274" fmla="*/ 7560177 w 9486104"/>
              <a:gd name="connsiteY1274" fmla="*/ 1261099 h 5392617"/>
              <a:gd name="connsiteX1275" fmla="*/ 7038142 w 9486104"/>
              <a:gd name="connsiteY1275" fmla="*/ 1261099 h 5392617"/>
              <a:gd name="connsiteX1276" fmla="*/ 7038142 w 9486104"/>
              <a:gd name="connsiteY1276" fmla="*/ 1233953 h 5392617"/>
              <a:gd name="connsiteX1277" fmla="*/ 7115120 w 9486104"/>
              <a:gd name="connsiteY1277" fmla="*/ 1156976 h 5392617"/>
              <a:gd name="connsiteX1278" fmla="*/ 8398123 w 9486104"/>
              <a:gd name="connsiteY1278" fmla="*/ 1064846 h 5392617"/>
              <a:gd name="connsiteX1279" fmla="*/ 8597523 w 9486104"/>
              <a:gd name="connsiteY1279" fmla="*/ 1064846 h 5392617"/>
              <a:gd name="connsiteX1280" fmla="*/ 8609202 w 9486104"/>
              <a:gd name="connsiteY1280" fmla="*/ 1065696 h 5392617"/>
              <a:gd name="connsiteX1281" fmla="*/ 8609202 w 9486104"/>
              <a:gd name="connsiteY1281" fmla="*/ 1064846 h 5392617"/>
              <a:gd name="connsiteX1282" fmla="*/ 8962558 w 9486104"/>
              <a:gd name="connsiteY1282" fmla="*/ 1064846 h 5392617"/>
              <a:gd name="connsiteX1283" fmla="*/ 8962558 w 9486104"/>
              <a:gd name="connsiteY1283" fmla="*/ 1091992 h 5392617"/>
              <a:gd name="connsiteX1284" fmla="*/ 8885580 w 9486104"/>
              <a:gd name="connsiteY1284" fmla="*/ 1168970 h 5392617"/>
              <a:gd name="connsiteX1285" fmla="*/ 8686180 w 9486104"/>
              <a:gd name="connsiteY1285" fmla="*/ 1168970 h 5392617"/>
              <a:gd name="connsiteX1286" fmla="*/ 8674501 w 9486104"/>
              <a:gd name="connsiteY1286" fmla="*/ 1168120 h 5392617"/>
              <a:gd name="connsiteX1287" fmla="*/ 8674501 w 9486104"/>
              <a:gd name="connsiteY1287" fmla="*/ 1168970 h 5392617"/>
              <a:gd name="connsiteX1288" fmla="*/ 8321145 w 9486104"/>
              <a:gd name="connsiteY1288" fmla="*/ 1168970 h 5392617"/>
              <a:gd name="connsiteX1289" fmla="*/ 8321145 w 9486104"/>
              <a:gd name="connsiteY1289" fmla="*/ 1141825 h 5392617"/>
              <a:gd name="connsiteX1290" fmla="*/ 8398123 w 9486104"/>
              <a:gd name="connsiteY1290" fmla="*/ 1064846 h 5392617"/>
              <a:gd name="connsiteX1291" fmla="*/ 7689819 w 9486104"/>
              <a:gd name="connsiteY1291" fmla="*/ 875219 h 5392617"/>
              <a:gd name="connsiteX1292" fmla="*/ 7727688 w 9486104"/>
              <a:gd name="connsiteY1292" fmla="*/ 875219 h 5392617"/>
              <a:gd name="connsiteX1293" fmla="*/ 7727688 w 9486104"/>
              <a:gd name="connsiteY1293" fmla="*/ 1061381 h 5392617"/>
              <a:gd name="connsiteX1294" fmla="*/ 7725494 w 9486104"/>
              <a:gd name="connsiteY1294" fmla="*/ 1061381 h 5392617"/>
              <a:gd name="connsiteX1295" fmla="*/ 7725494 w 9486104"/>
              <a:gd name="connsiteY1295" fmla="*/ 1105233 h 5392617"/>
              <a:gd name="connsiteX1296" fmla="*/ 7675025 w 9486104"/>
              <a:gd name="connsiteY1296" fmla="*/ 1156975 h 5392617"/>
              <a:gd name="connsiteX1297" fmla="*/ 7637155 w 9486104"/>
              <a:gd name="connsiteY1297" fmla="*/ 1156975 h 5392617"/>
              <a:gd name="connsiteX1298" fmla="*/ 7637155 w 9486104"/>
              <a:gd name="connsiteY1298" fmla="*/ 970812 h 5392617"/>
              <a:gd name="connsiteX1299" fmla="*/ 7639349 w 9486104"/>
              <a:gd name="connsiteY1299" fmla="*/ 970812 h 5392617"/>
              <a:gd name="connsiteX1300" fmla="*/ 7639349 w 9486104"/>
              <a:gd name="connsiteY1300" fmla="*/ 926964 h 5392617"/>
              <a:gd name="connsiteX1301" fmla="*/ 7689819 w 9486104"/>
              <a:gd name="connsiteY1301" fmla="*/ 875219 h 5392617"/>
              <a:gd name="connsiteX1302" fmla="*/ 7804666 w 9486104"/>
              <a:gd name="connsiteY1302" fmla="*/ 771097 h 5392617"/>
              <a:gd name="connsiteX1303" fmla="*/ 8004066 w 9486104"/>
              <a:gd name="connsiteY1303" fmla="*/ 771097 h 5392617"/>
              <a:gd name="connsiteX1304" fmla="*/ 8016382 w 9486104"/>
              <a:gd name="connsiteY1304" fmla="*/ 772018 h 5392617"/>
              <a:gd name="connsiteX1305" fmla="*/ 8230541 w 9486104"/>
              <a:gd name="connsiteY1305" fmla="*/ 772018 h 5392617"/>
              <a:gd name="connsiteX1306" fmla="*/ 8230541 w 9486104"/>
              <a:gd name="connsiteY1306" fmla="*/ 799164 h 5392617"/>
              <a:gd name="connsiteX1307" fmla="*/ 8153562 w 9486104"/>
              <a:gd name="connsiteY1307" fmla="*/ 876141 h 5392617"/>
              <a:gd name="connsiteX1308" fmla="*/ 7954163 w 9486104"/>
              <a:gd name="connsiteY1308" fmla="*/ 876141 h 5392617"/>
              <a:gd name="connsiteX1309" fmla="*/ 7941846 w 9486104"/>
              <a:gd name="connsiteY1309" fmla="*/ 875219 h 5392617"/>
              <a:gd name="connsiteX1310" fmla="*/ 7727688 w 9486104"/>
              <a:gd name="connsiteY1310" fmla="*/ 875219 h 5392617"/>
              <a:gd name="connsiteX1311" fmla="*/ 7727688 w 9486104"/>
              <a:gd name="connsiteY1311" fmla="*/ 848075 h 5392617"/>
              <a:gd name="connsiteX1312" fmla="*/ 7804666 w 9486104"/>
              <a:gd name="connsiteY1312" fmla="*/ 771097 h 5392617"/>
              <a:gd name="connsiteX1313" fmla="*/ 9310994 w 9486104"/>
              <a:gd name="connsiteY1313" fmla="*/ 678723 h 5392617"/>
              <a:gd name="connsiteX1314" fmla="*/ 9483720 w 9486104"/>
              <a:gd name="connsiteY1314" fmla="*/ 678723 h 5392617"/>
              <a:gd name="connsiteX1315" fmla="*/ 9483354 w 9486104"/>
              <a:gd name="connsiteY1315" fmla="*/ 782846 h 5392617"/>
              <a:gd name="connsiteX1316" fmla="*/ 9406482 w 9486104"/>
              <a:gd name="connsiteY1316" fmla="*/ 782846 h 5392617"/>
              <a:gd name="connsiteX1317" fmla="*/ 9406482 w 9486104"/>
              <a:gd name="connsiteY1317" fmla="*/ 783130 h 5392617"/>
              <a:gd name="connsiteX1318" fmla="*/ 9053126 w 9486104"/>
              <a:gd name="connsiteY1318" fmla="*/ 783130 h 5392617"/>
              <a:gd name="connsiteX1319" fmla="*/ 9053126 w 9486104"/>
              <a:gd name="connsiteY1319" fmla="*/ 969288 h 5392617"/>
              <a:gd name="connsiteX1320" fmla="*/ 9050932 w 9486104"/>
              <a:gd name="connsiteY1320" fmla="*/ 969288 h 5392617"/>
              <a:gd name="connsiteX1321" fmla="*/ 9050932 w 9486104"/>
              <a:gd name="connsiteY1321" fmla="*/ 1013138 h 5392617"/>
              <a:gd name="connsiteX1322" fmla="*/ 9000462 w 9486104"/>
              <a:gd name="connsiteY1322" fmla="*/ 1064881 h 5392617"/>
              <a:gd name="connsiteX1323" fmla="*/ 8962593 w 9486104"/>
              <a:gd name="connsiteY1323" fmla="*/ 1064881 h 5392617"/>
              <a:gd name="connsiteX1324" fmla="*/ 8962593 w 9486104"/>
              <a:gd name="connsiteY1324" fmla="*/ 878719 h 5392617"/>
              <a:gd name="connsiteX1325" fmla="*/ 8964787 w 9486104"/>
              <a:gd name="connsiteY1325" fmla="*/ 878719 h 5392617"/>
              <a:gd name="connsiteX1326" fmla="*/ 8964787 w 9486104"/>
              <a:gd name="connsiteY1326" fmla="*/ 834868 h 5392617"/>
              <a:gd name="connsiteX1327" fmla="*/ 9015257 w 9486104"/>
              <a:gd name="connsiteY1327" fmla="*/ 783124 h 5392617"/>
              <a:gd name="connsiteX1328" fmla="*/ 9053126 w 9486104"/>
              <a:gd name="connsiteY1328" fmla="*/ 783124 h 5392617"/>
              <a:gd name="connsiteX1329" fmla="*/ 9053126 w 9486104"/>
              <a:gd name="connsiteY1329" fmla="*/ 755983 h 5392617"/>
              <a:gd name="connsiteX1330" fmla="*/ 9130104 w 9486104"/>
              <a:gd name="connsiteY1330" fmla="*/ 679006 h 5392617"/>
              <a:gd name="connsiteX1331" fmla="*/ 9310994 w 9486104"/>
              <a:gd name="connsiteY1331" fmla="*/ 679006 h 5392617"/>
              <a:gd name="connsiteX1332" fmla="*/ 8283240 w 9486104"/>
              <a:gd name="connsiteY1332" fmla="*/ 490285 h 5392617"/>
              <a:gd name="connsiteX1333" fmla="*/ 8321109 w 9486104"/>
              <a:gd name="connsiteY1333" fmla="*/ 490285 h 5392617"/>
              <a:gd name="connsiteX1334" fmla="*/ 8321109 w 9486104"/>
              <a:gd name="connsiteY1334" fmla="*/ 676453 h 5392617"/>
              <a:gd name="connsiteX1335" fmla="*/ 8318915 w 9486104"/>
              <a:gd name="connsiteY1335" fmla="*/ 676453 h 5392617"/>
              <a:gd name="connsiteX1336" fmla="*/ 8318915 w 9486104"/>
              <a:gd name="connsiteY1336" fmla="*/ 720304 h 5392617"/>
              <a:gd name="connsiteX1337" fmla="*/ 8268446 w 9486104"/>
              <a:gd name="connsiteY1337" fmla="*/ 772047 h 5392617"/>
              <a:gd name="connsiteX1338" fmla="*/ 8230576 w 9486104"/>
              <a:gd name="connsiteY1338" fmla="*/ 772047 h 5392617"/>
              <a:gd name="connsiteX1339" fmla="*/ 8230576 w 9486104"/>
              <a:gd name="connsiteY1339" fmla="*/ 585879 h 5392617"/>
              <a:gd name="connsiteX1340" fmla="*/ 8232771 w 9486104"/>
              <a:gd name="connsiteY1340" fmla="*/ 585879 h 5392617"/>
              <a:gd name="connsiteX1341" fmla="*/ 8232771 w 9486104"/>
              <a:gd name="connsiteY1341" fmla="*/ 542028 h 5392617"/>
              <a:gd name="connsiteX1342" fmla="*/ 8283240 w 9486104"/>
              <a:gd name="connsiteY1342" fmla="*/ 490285 h 5392617"/>
              <a:gd name="connsiteX1343" fmla="*/ 8398123 w 9486104"/>
              <a:gd name="connsiteY1343" fmla="*/ 386126 h 5392617"/>
              <a:gd name="connsiteX1344" fmla="*/ 8597523 w 9486104"/>
              <a:gd name="connsiteY1344" fmla="*/ 386126 h 5392617"/>
              <a:gd name="connsiteX1345" fmla="*/ 8609202 w 9486104"/>
              <a:gd name="connsiteY1345" fmla="*/ 386975 h 5392617"/>
              <a:gd name="connsiteX1346" fmla="*/ 8609202 w 9486104"/>
              <a:gd name="connsiteY1346" fmla="*/ 386126 h 5392617"/>
              <a:gd name="connsiteX1347" fmla="*/ 8962558 w 9486104"/>
              <a:gd name="connsiteY1347" fmla="*/ 386126 h 5392617"/>
              <a:gd name="connsiteX1348" fmla="*/ 8962558 w 9486104"/>
              <a:gd name="connsiteY1348" fmla="*/ 413272 h 5392617"/>
              <a:gd name="connsiteX1349" fmla="*/ 8885580 w 9486104"/>
              <a:gd name="connsiteY1349" fmla="*/ 490249 h 5392617"/>
              <a:gd name="connsiteX1350" fmla="*/ 8686180 w 9486104"/>
              <a:gd name="connsiteY1350" fmla="*/ 490249 h 5392617"/>
              <a:gd name="connsiteX1351" fmla="*/ 8674501 w 9486104"/>
              <a:gd name="connsiteY1351" fmla="*/ 489400 h 5392617"/>
              <a:gd name="connsiteX1352" fmla="*/ 8674501 w 9486104"/>
              <a:gd name="connsiteY1352" fmla="*/ 490249 h 5392617"/>
              <a:gd name="connsiteX1353" fmla="*/ 8321145 w 9486104"/>
              <a:gd name="connsiteY1353" fmla="*/ 490249 h 5392617"/>
              <a:gd name="connsiteX1354" fmla="*/ 8321145 w 9486104"/>
              <a:gd name="connsiteY1354" fmla="*/ 463103 h 5392617"/>
              <a:gd name="connsiteX1355" fmla="*/ 8398123 w 9486104"/>
              <a:gd name="connsiteY1355" fmla="*/ 386126 h 5392617"/>
              <a:gd name="connsiteX1356" fmla="*/ 9310994 w 9486104"/>
              <a:gd name="connsiteY1356" fmla="*/ 0 h 5392617"/>
              <a:gd name="connsiteX1357" fmla="*/ 9486104 w 9486104"/>
              <a:gd name="connsiteY1357" fmla="*/ 0 h 5392617"/>
              <a:gd name="connsiteX1358" fmla="*/ 9485738 w 9486104"/>
              <a:gd name="connsiteY1358" fmla="*/ 104124 h 5392617"/>
              <a:gd name="connsiteX1359" fmla="*/ 9406482 w 9486104"/>
              <a:gd name="connsiteY1359" fmla="*/ 104124 h 5392617"/>
              <a:gd name="connsiteX1360" fmla="*/ 9406482 w 9486104"/>
              <a:gd name="connsiteY1360" fmla="*/ 104407 h 5392617"/>
              <a:gd name="connsiteX1361" fmla="*/ 9053126 w 9486104"/>
              <a:gd name="connsiteY1361" fmla="*/ 104407 h 5392617"/>
              <a:gd name="connsiteX1362" fmla="*/ 9053126 w 9486104"/>
              <a:gd name="connsiteY1362" fmla="*/ 290567 h 5392617"/>
              <a:gd name="connsiteX1363" fmla="*/ 9050932 w 9486104"/>
              <a:gd name="connsiteY1363" fmla="*/ 290567 h 5392617"/>
              <a:gd name="connsiteX1364" fmla="*/ 9050932 w 9486104"/>
              <a:gd name="connsiteY1364" fmla="*/ 334417 h 5392617"/>
              <a:gd name="connsiteX1365" fmla="*/ 9000462 w 9486104"/>
              <a:gd name="connsiteY1365" fmla="*/ 386160 h 5392617"/>
              <a:gd name="connsiteX1366" fmla="*/ 8962593 w 9486104"/>
              <a:gd name="connsiteY1366" fmla="*/ 386160 h 5392617"/>
              <a:gd name="connsiteX1367" fmla="*/ 8962593 w 9486104"/>
              <a:gd name="connsiteY1367" fmla="*/ 199998 h 5392617"/>
              <a:gd name="connsiteX1368" fmla="*/ 8964787 w 9486104"/>
              <a:gd name="connsiteY1368" fmla="*/ 199998 h 5392617"/>
              <a:gd name="connsiteX1369" fmla="*/ 8964787 w 9486104"/>
              <a:gd name="connsiteY1369" fmla="*/ 156147 h 5392617"/>
              <a:gd name="connsiteX1370" fmla="*/ 9015257 w 9486104"/>
              <a:gd name="connsiteY1370" fmla="*/ 104404 h 5392617"/>
              <a:gd name="connsiteX1371" fmla="*/ 9053126 w 9486104"/>
              <a:gd name="connsiteY1371" fmla="*/ 104404 h 5392617"/>
              <a:gd name="connsiteX1372" fmla="*/ 9053126 w 9486104"/>
              <a:gd name="connsiteY1372" fmla="*/ 77261 h 5392617"/>
              <a:gd name="connsiteX1373" fmla="*/ 9130104 w 9486104"/>
              <a:gd name="connsiteY1373" fmla="*/ 283 h 5392617"/>
              <a:gd name="connsiteX1374" fmla="*/ 9310994 w 9486104"/>
              <a:gd name="connsiteY1374" fmla="*/ 283 h 5392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</a:cxnLst>
            <a:rect l="l" t="t" r="r" b="b"/>
            <a:pathLst>
              <a:path w="9486104" h="5392617">
                <a:moveTo>
                  <a:pt x="9310994" y="5323309"/>
                </a:moveTo>
                <a:lnTo>
                  <a:pt x="9467407" y="5323309"/>
                </a:lnTo>
                <a:lnTo>
                  <a:pt x="9467200" y="5382132"/>
                </a:lnTo>
                <a:lnTo>
                  <a:pt x="9056455" y="5382587"/>
                </a:lnTo>
                <a:lnTo>
                  <a:pt x="9058853" y="5369638"/>
                </a:lnTo>
                <a:cubicBezTo>
                  <a:pt x="9070001" y="5341690"/>
                  <a:pt x="9096499" y="5323594"/>
                  <a:pt x="9130104" y="5323594"/>
                </a:cubicBezTo>
                <a:lnTo>
                  <a:pt x="9310994" y="5323594"/>
                </a:lnTo>
                <a:close/>
                <a:moveTo>
                  <a:pt x="2176018" y="5320924"/>
                </a:moveTo>
                <a:lnTo>
                  <a:pt x="2213888" y="5320924"/>
                </a:lnTo>
                <a:lnTo>
                  <a:pt x="2213888" y="5390165"/>
                </a:lnTo>
                <a:lnTo>
                  <a:pt x="2125548" y="5390263"/>
                </a:lnTo>
                <a:lnTo>
                  <a:pt x="2125548" y="5372663"/>
                </a:lnTo>
                <a:cubicBezTo>
                  <a:pt x="2125548" y="5343009"/>
                  <a:pt x="2146997" y="5320924"/>
                  <a:pt x="2176018" y="5320924"/>
                </a:cubicBezTo>
                <a:close/>
                <a:moveTo>
                  <a:pt x="5566465" y="5320268"/>
                </a:moveTo>
                <a:lnTo>
                  <a:pt x="5604334" y="5320268"/>
                </a:lnTo>
                <a:lnTo>
                  <a:pt x="5604334" y="5386410"/>
                </a:lnTo>
                <a:lnTo>
                  <a:pt x="5515995" y="5386508"/>
                </a:lnTo>
                <a:lnTo>
                  <a:pt x="5515995" y="5372004"/>
                </a:lnTo>
                <a:cubicBezTo>
                  <a:pt x="5515995" y="5342352"/>
                  <a:pt x="5537443" y="5320268"/>
                  <a:pt x="5566465" y="5320268"/>
                </a:cubicBezTo>
                <a:close/>
                <a:moveTo>
                  <a:pt x="1080382" y="5309845"/>
                </a:moveTo>
                <a:lnTo>
                  <a:pt x="1433748" y="5309845"/>
                </a:lnTo>
                <a:lnTo>
                  <a:pt x="1433748" y="5336993"/>
                </a:lnTo>
                <a:cubicBezTo>
                  <a:pt x="1433748" y="5348193"/>
                  <a:pt x="1431738" y="5358604"/>
                  <a:pt x="1428021" y="5367921"/>
                </a:cubicBezTo>
                <a:lnTo>
                  <a:pt x="1412865" y="5391052"/>
                </a:lnTo>
                <a:lnTo>
                  <a:pt x="822516" y="5391706"/>
                </a:lnTo>
                <a:lnTo>
                  <a:pt x="822516" y="5387104"/>
                </a:lnTo>
                <a:cubicBezTo>
                  <a:pt x="822516" y="5342302"/>
                  <a:pt x="854689" y="5310129"/>
                  <a:pt x="899494" y="5310129"/>
                </a:cubicBezTo>
                <a:lnTo>
                  <a:pt x="1080382" y="5310129"/>
                </a:lnTo>
                <a:close/>
                <a:moveTo>
                  <a:pt x="7000237" y="5226972"/>
                </a:moveTo>
                <a:lnTo>
                  <a:pt x="7038106" y="5226972"/>
                </a:lnTo>
                <a:lnTo>
                  <a:pt x="7038106" y="5384822"/>
                </a:lnTo>
                <a:lnTo>
                  <a:pt x="6947573" y="5384923"/>
                </a:lnTo>
                <a:lnTo>
                  <a:pt x="6947573" y="5322566"/>
                </a:lnTo>
                <a:lnTo>
                  <a:pt x="6949767" y="5322566"/>
                </a:lnTo>
                <a:lnTo>
                  <a:pt x="6949767" y="5278715"/>
                </a:lnTo>
                <a:cubicBezTo>
                  <a:pt x="6949767" y="5249055"/>
                  <a:pt x="6971215" y="5226972"/>
                  <a:pt x="7000237" y="5226972"/>
                </a:cubicBezTo>
                <a:close/>
                <a:moveTo>
                  <a:pt x="2290866" y="5216799"/>
                </a:moveTo>
                <a:lnTo>
                  <a:pt x="2490265" y="5216799"/>
                </a:lnTo>
                <a:cubicBezTo>
                  <a:pt x="2494513" y="5216799"/>
                  <a:pt x="2498582" y="5217154"/>
                  <a:pt x="2502582" y="5217719"/>
                </a:cubicBezTo>
                <a:lnTo>
                  <a:pt x="2716740" y="5217719"/>
                </a:lnTo>
                <a:lnTo>
                  <a:pt x="2716740" y="5244865"/>
                </a:lnTo>
                <a:cubicBezTo>
                  <a:pt x="2716740" y="5289673"/>
                  <a:pt x="2684568" y="5321843"/>
                  <a:pt x="2639762" y="5321843"/>
                </a:cubicBezTo>
                <a:lnTo>
                  <a:pt x="2440362" y="5321843"/>
                </a:lnTo>
                <a:cubicBezTo>
                  <a:pt x="2436115" y="5321843"/>
                  <a:pt x="2432045" y="5321491"/>
                  <a:pt x="2428046" y="5320924"/>
                </a:cubicBezTo>
                <a:lnTo>
                  <a:pt x="2213888" y="5320924"/>
                </a:lnTo>
                <a:lnTo>
                  <a:pt x="2213888" y="5293779"/>
                </a:lnTo>
                <a:cubicBezTo>
                  <a:pt x="2213888" y="5248972"/>
                  <a:pt x="2246058" y="5216799"/>
                  <a:pt x="2290866" y="5216799"/>
                </a:cubicBezTo>
                <a:close/>
                <a:moveTo>
                  <a:pt x="5681311" y="5216143"/>
                </a:moveTo>
                <a:lnTo>
                  <a:pt x="5880711" y="5216143"/>
                </a:lnTo>
                <a:cubicBezTo>
                  <a:pt x="5884710" y="5216143"/>
                  <a:pt x="5888603" y="5216496"/>
                  <a:pt x="5892390" y="5216989"/>
                </a:cubicBezTo>
                <a:lnTo>
                  <a:pt x="5892390" y="5216143"/>
                </a:lnTo>
                <a:lnTo>
                  <a:pt x="6245746" y="5216143"/>
                </a:lnTo>
                <a:lnTo>
                  <a:pt x="6245746" y="5243288"/>
                </a:lnTo>
                <a:cubicBezTo>
                  <a:pt x="6245746" y="5288096"/>
                  <a:pt x="6213574" y="5320268"/>
                  <a:pt x="6168768" y="5320268"/>
                </a:cubicBezTo>
                <a:lnTo>
                  <a:pt x="5969368" y="5320268"/>
                </a:lnTo>
                <a:cubicBezTo>
                  <a:pt x="5965369" y="5320268"/>
                  <a:pt x="5961476" y="5319916"/>
                  <a:pt x="5957689" y="5319415"/>
                </a:cubicBezTo>
                <a:lnTo>
                  <a:pt x="5957689" y="5320268"/>
                </a:lnTo>
                <a:lnTo>
                  <a:pt x="5604334" y="5320268"/>
                </a:lnTo>
                <a:lnTo>
                  <a:pt x="5604334" y="5293121"/>
                </a:lnTo>
                <a:cubicBezTo>
                  <a:pt x="5604334" y="5248314"/>
                  <a:pt x="5636506" y="5216143"/>
                  <a:pt x="5681311" y="5216143"/>
                </a:cubicBezTo>
                <a:close/>
                <a:moveTo>
                  <a:pt x="4892794" y="5135502"/>
                </a:moveTo>
                <a:lnTo>
                  <a:pt x="4930663" y="5135502"/>
                </a:lnTo>
                <a:lnTo>
                  <a:pt x="4930663" y="5321665"/>
                </a:lnTo>
                <a:lnTo>
                  <a:pt x="4928470" y="5321665"/>
                </a:lnTo>
                <a:lnTo>
                  <a:pt x="4928470" y="5365515"/>
                </a:lnTo>
                <a:cubicBezTo>
                  <a:pt x="4928470" y="5372930"/>
                  <a:pt x="4927129" y="5379871"/>
                  <a:pt x="4924665" y="5386112"/>
                </a:cubicBezTo>
                <a:lnTo>
                  <a:pt x="4923988" y="5387164"/>
                </a:lnTo>
                <a:lnTo>
                  <a:pt x="4840131" y="5387257"/>
                </a:lnTo>
                <a:lnTo>
                  <a:pt x="4840131" y="5231096"/>
                </a:lnTo>
                <a:lnTo>
                  <a:pt x="4842324" y="5231096"/>
                </a:lnTo>
                <a:lnTo>
                  <a:pt x="4842324" y="5187244"/>
                </a:lnTo>
                <a:cubicBezTo>
                  <a:pt x="4842324" y="5157587"/>
                  <a:pt x="4863772" y="5135502"/>
                  <a:pt x="4892794" y="5135502"/>
                </a:cubicBezTo>
                <a:close/>
                <a:moveTo>
                  <a:pt x="8283240" y="5134878"/>
                </a:moveTo>
                <a:lnTo>
                  <a:pt x="8321109" y="5134878"/>
                </a:lnTo>
                <a:lnTo>
                  <a:pt x="8321109" y="5321043"/>
                </a:lnTo>
                <a:lnTo>
                  <a:pt x="8318915" y="5321043"/>
                </a:lnTo>
                <a:lnTo>
                  <a:pt x="8318915" y="5364895"/>
                </a:lnTo>
                <a:lnTo>
                  <a:pt x="8315495" y="5383408"/>
                </a:lnTo>
                <a:lnTo>
                  <a:pt x="8230576" y="5383502"/>
                </a:lnTo>
                <a:lnTo>
                  <a:pt x="8230576" y="5230475"/>
                </a:lnTo>
                <a:lnTo>
                  <a:pt x="8232771" y="5230475"/>
                </a:lnTo>
                <a:lnTo>
                  <a:pt x="8232771" y="5186623"/>
                </a:lnTo>
                <a:cubicBezTo>
                  <a:pt x="8232771" y="5156964"/>
                  <a:pt x="8254218" y="5134878"/>
                  <a:pt x="8283240" y="5134878"/>
                </a:cubicBezTo>
                <a:close/>
                <a:moveTo>
                  <a:pt x="3797194" y="5124423"/>
                </a:moveTo>
                <a:lnTo>
                  <a:pt x="4150549" y="5124423"/>
                </a:lnTo>
                <a:lnTo>
                  <a:pt x="4150549" y="5151568"/>
                </a:lnTo>
                <a:cubicBezTo>
                  <a:pt x="4150549" y="5196376"/>
                  <a:pt x="4118378" y="5228548"/>
                  <a:pt x="4073570" y="5228548"/>
                </a:cubicBezTo>
                <a:lnTo>
                  <a:pt x="3892681" y="5228548"/>
                </a:lnTo>
                <a:lnTo>
                  <a:pt x="3892681" y="5228831"/>
                </a:lnTo>
                <a:lnTo>
                  <a:pt x="3539325" y="5228831"/>
                </a:lnTo>
                <a:lnTo>
                  <a:pt x="3539325" y="5388697"/>
                </a:lnTo>
                <a:lnTo>
                  <a:pt x="3448792" y="5388797"/>
                </a:lnTo>
                <a:lnTo>
                  <a:pt x="3448792" y="5324424"/>
                </a:lnTo>
                <a:lnTo>
                  <a:pt x="3450987" y="5324424"/>
                </a:lnTo>
                <a:lnTo>
                  <a:pt x="3450987" y="5280573"/>
                </a:lnTo>
                <a:cubicBezTo>
                  <a:pt x="3450987" y="5250914"/>
                  <a:pt x="3472435" y="5228830"/>
                  <a:pt x="3501457" y="5228830"/>
                </a:cubicBezTo>
                <a:lnTo>
                  <a:pt x="3539325" y="5228830"/>
                </a:lnTo>
                <a:lnTo>
                  <a:pt x="3539325" y="5201685"/>
                </a:lnTo>
                <a:cubicBezTo>
                  <a:pt x="3539325" y="5156879"/>
                  <a:pt x="3571497" y="5124706"/>
                  <a:pt x="3616303" y="5124706"/>
                </a:cubicBezTo>
                <a:lnTo>
                  <a:pt x="3797194" y="5124706"/>
                </a:lnTo>
                <a:close/>
                <a:moveTo>
                  <a:pt x="52663" y="5121380"/>
                </a:moveTo>
                <a:lnTo>
                  <a:pt x="90538" y="5121380"/>
                </a:lnTo>
                <a:lnTo>
                  <a:pt x="90538" y="5307545"/>
                </a:lnTo>
                <a:lnTo>
                  <a:pt x="88349" y="5307545"/>
                </a:lnTo>
                <a:lnTo>
                  <a:pt x="88349" y="5351397"/>
                </a:lnTo>
                <a:cubicBezTo>
                  <a:pt x="88349" y="5366225"/>
                  <a:pt x="82985" y="5379159"/>
                  <a:pt x="73994" y="5388387"/>
                </a:cubicBezTo>
                <a:lnTo>
                  <a:pt x="67864" y="5392541"/>
                </a:lnTo>
                <a:lnTo>
                  <a:pt x="0" y="5392617"/>
                </a:lnTo>
                <a:lnTo>
                  <a:pt x="0" y="5216975"/>
                </a:lnTo>
                <a:lnTo>
                  <a:pt x="2193" y="5216975"/>
                </a:lnTo>
                <a:lnTo>
                  <a:pt x="2193" y="5173124"/>
                </a:lnTo>
                <a:cubicBezTo>
                  <a:pt x="2193" y="5143465"/>
                  <a:pt x="23645" y="5121380"/>
                  <a:pt x="52663" y="5121380"/>
                </a:cubicBezTo>
                <a:close/>
                <a:moveTo>
                  <a:pt x="8398123" y="5030718"/>
                </a:moveTo>
                <a:lnTo>
                  <a:pt x="8597523" y="5030718"/>
                </a:lnTo>
                <a:cubicBezTo>
                  <a:pt x="8601522" y="5030718"/>
                  <a:pt x="8605415" y="5031074"/>
                  <a:pt x="8609202" y="5031568"/>
                </a:cubicBezTo>
                <a:lnTo>
                  <a:pt x="8609202" y="5030718"/>
                </a:lnTo>
                <a:lnTo>
                  <a:pt x="8962558" y="5030718"/>
                </a:lnTo>
                <a:lnTo>
                  <a:pt x="8962558" y="5057866"/>
                </a:lnTo>
                <a:cubicBezTo>
                  <a:pt x="8962558" y="5102671"/>
                  <a:pt x="8930386" y="5134844"/>
                  <a:pt x="8885580" y="5134844"/>
                </a:cubicBezTo>
                <a:lnTo>
                  <a:pt x="8686180" y="5134844"/>
                </a:lnTo>
                <a:cubicBezTo>
                  <a:pt x="8682181" y="5134844"/>
                  <a:pt x="8678288" y="5134488"/>
                  <a:pt x="8674501" y="5133994"/>
                </a:cubicBezTo>
                <a:lnTo>
                  <a:pt x="8674501" y="5134844"/>
                </a:lnTo>
                <a:lnTo>
                  <a:pt x="8321145" y="5134844"/>
                </a:lnTo>
                <a:lnTo>
                  <a:pt x="8321145" y="5107700"/>
                </a:lnTo>
                <a:cubicBezTo>
                  <a:pt x="8321145" y="5062890"/>
                  <a:pt x="8353317" y="5030718"/>
                  <a:pt x="8398123" y="5030718"/>
                </a:cubicBezTo>
                <a:close/>
                <a:moveTo>
                  <a:pt x="5160409" y="5029714"/>
                </a:moveTo>
                <a:lnTo>
                  <a:pt x="5513765" y="5029714"/>
                </a:lnTo>
                <a:lnTo>
                  <a:pt x="5513765" y="5056859"/>
                </a:lnTo>
                <a:cubicBezTo>
                  <a:pt x="5513765" y="5101667"/>
                  <a:pt x="5481594" y="5133839"/>
                  <a:pt x="5436788" y="5133839"/>
                </a:cubicBezTo>
                <a:lnTo>
                  <a:pt x="5284055" y="5133839"/>
                </a:lnTo>
                <a:lnTo>
                  <a:pt x="5284055" y="5135502"/>
                </a:lnTo>
                <a:lnTo>
                  <a:pt x="4930699" y="5135502"/>
                </a:lnTo>
                <a:lnTo>
                  <a:pt x="4930699" y="5108355"/>
                </a:lnTo>
                <a:cubicBezTo>
                  <a:pt x="4930699" y="5063551"/>
                  <a:pt x="4962871" y="5031377"/>
                  <a:pt x="5007677" y="5031377"/>
                </a:cubicBezTo>
                <a:lnTo>
                  <a:pt x="5160409" y="5031377"/>
                </a:lnTo>
                <a:close/>
                <a:moveTo>
                  <a:pt x="1486438" y="5028087"/>
                </a:moveTo>
                <a:lnTo>
                  <a:pt x="1524315" y="5028087"/>
                </a:lnTo>
                <a:lnTo>
                  <a:pt x="1524315" y="5214251"/>
                </a:lnTo>
                <a:lnTo>
                  <a:pt x="1522113" y="5214251"/>
                </a:lnTo>
                <a:lnTo>
                  <a:pt x="1522113" y="5258103"/>
                </a:lnTo>
                <a:cubicBezTo>
                  <a:pt x="1522113" y="5287762"/>
                  <a:pt x="1500671" y="5309845"/>
                  <a:pt x="1471653" y="5309845"/>
                </a:cubicBezTo>
                <a:lnTo>
                  <a:pt x="1433776" y="5309845"/>
                </a:lnTo>
                <a:lnTo>
                  <a:pt x="1433776" y="5123681"/>
                </a:lnTo>
                <a:lnTo>
                  <a:pt x="1435967" y="5123681"/>
                </a:lnTo>
                <a:lnTo>
                  <a:pt x="1435967" y="5079829"/>
                </a:lnTo>
                <a:cubicBezTo>
                  <a:pt x="1435967" y="5050172"/>
                  <a:pt x="1457421" y="5028087"/>
                  <a:pt x="1486438" y="5028087"/>
                </a:cubicBezTo>
                <a:close/>
                <a:moveTo>
                  <a:pt x="167510" y="5017256"/>
                </a:moveTo>
                <a:lnTo>
                  <a:pt x="366916" y="5017256"/>
                </a:lnTo>
                <a:cubicBezTo>
                  <a:pt x="370909" y="5017256"/>
                  <a:pt x="374807" y="5017609"/>
                  <a:pt x="378599" y="5018105"/>
                </a:cubicBezTo>
                <a:lnTo>
                  <a:pt x="378599" y="5017256"/>
                </a:lnTo>
                <a:lnTo>
                  <a:pt x="731950" y="5017256"/>
                </a:lnTo>
                <a:lnTo>
                  <a:pt x="731950" y="5044401"/>
                </a:lnTo>
                <a:cubicBezTo>
                  <a:pt x="731950" y="5089207"/>
                  <a:pt x="699777" y="5121380"/>
                  <a:pt x="654977" y="5121380"/>
                </a:cubicBezTo>
                <a:lnTo>
                  <a:pt x="455572" y="5121380"/>
                </a:lnTo>
                <a:cubicBezTo>
                  <a:pt x="451568" y="5121380"/>
                  <a:pt x="447681" y="5121025"/>
                  <a:pt x="443888" y="5120530"/>
                </a:cubicBezTo>
                <a:lnTo>
                  <a:pt x="443888" y="5121380"/>
                </a:lnTo>
                <a:lnTo>
                  <a:pt x="90538" y="5121380"/>
                </a:lnTo>
                <a:lnTo>
                  <a:pt x="90538" y="5094233"/>
                </a:lnTo>
                <a:cubicBezTo>
                  <a:pt x="90538" y="5049427"/>
                  <a:pt x="122711" y="5017256"/>
                  <a:pt x="167510" y="5017256"/>
                </a:cubicBezTo>
                <a:close/>
                <a:moveTo>
                  <a:pt x="2769439" y="4935995"/>
                </a:moveTo>
                <a:lnTo>
                  <a:pt x="2807309" y="4935995"/>
                </a:lnTo>
                <a:lnTo>
                  <a:pt x="2807309" y="5122158"/>
                </a:lnTo>
                <a:lnTo>
                  <a:pt x="2805114" y="5122158"/>
                </a:lnTo>
                <a:lnTo>
                  <a:pt x="2805114" y="5166008"/>
                </a:lnTo>
                <a:cubicBezTo>
                  <a:pt x="2805114" y="5195667"/>
                  <a:pt x="2783667" y="5217752"/>
                  <a:pt x="2754645" y="5217752"/>
                </a:cubicBezTo>
                <a:lnTo>
                  <a:pt x="2716776" y="5217752"/>
                </a:lnTo>
                <a:lnTo>
                  <a:pt x="2716776" y="5031589"/>
                </a:lnTo>
                <a:lnTo>
                  <a:pt x="2718970" y="5031589"/>
                </a:lnTo>
                <a:lnTo>
                  <a:pt x="2718970" y="4987737"/>
                </a:lnTo>
                <a:cubicBezTo>
                  <a:pt x="2718970" y="4958080"/>
                  <a:pt x="2740418" y="4935995"/>
                  <a:pt x="2769439" y="4935995"/>
                </a:cubicBezTo>
                <a:close/>
                <a:moveTo>
                  <a:pt x="6298445" y="4934417"/>
                </a:moveTo>
                <a:lnTo>
                  <a:pt x="6336314" y="4934417"/>
                </a:lnTo>
                <a:lnTo>
                  <a:pt x="6336314" y="5120581"/>
                </a:lnTo>
                <a:lnTo>
                  <a:pt x="6334120" y="5120581"/>
                </a:lnTo>
                <a:lnTo>
                  <a:pt x="6334120" y="5164433"/>
                </a:lnTo>
                <a:cubicBezTo>
                  <a:pt x="6334120" y="5194090"/>
                  <a:pt x="6312672" y="5216179"/>
                  <a:pt x="6283651" y="5216179"/>
                </a:cubicBezTo>
                <a:lnTo>
                  <a:pt x="6245781" y="5216179"/>
                </a:lnTo>
                <a:lnTo>
                  <a:pt x="6245781" y="5030012"/>
                </a:lnTo>
                <a:lnTo>
                  <a:pt x="6247975" y="5030012"/>
                </a:lnTo>
                <a:lnTo>
                  <a:pt x="6247975" y="4986159"/>
                </a:lnTo>
                <a:cubicBezTo>
                  <a:pt x="6247975" y="4956502"/>
                  <a:pt x="6269423" y="4934417"/>
                  <a:pt x="6298445" y="4934417"/>
                </a:cubicBezTo>
                <a:close/>
                <a:moveTo>
                  <a:pt x="7689819" y="4841090"/>
                </a:moveTo>
                <a:lnTo>
                  <a:pt x="7727688" y="4841090"/>
                </a:lnTo>
                <a:lnTo>
                  <a:pt x="7727688" y="5027253"/>
                </a:lnTo>
                <a:lnTo>
                  <a:pt x="7725494" y="5027253"/>
                </a:lnTo>
                <a:lnTo>
                  <a:pt x="7725494" y="5071102"/>
                </a:lnTo>
                <a:cubicBezTo>
                  <a:pt x="7725494" y="5100762"/>
                  <a:pt x="7704046" y="5122846"/>
                  <a:pt x="7675025" y="5122846"/>
                </a:cubicBezTo>
                <a:lnTo>
                  <a:pt x="7637155" y="5122846"/>
                </a:lnTo>
                <a:lnTo>
                  <a:pt x="7637155" y="5149956"/>
                </a:lnTo>
                <a:cubicBezTo>
                  <a:pt x="7637155" y="5194763"/>
                  <a:pt x="7604984" y="5226936"/>
                  <a:pt x="7560177" y="5226936"/>
                </a:cubicBezTo>
                <a:lnTo>
                  <a:pt x="7038142" y="5226936"/>
                </a:lnTo>
                <a:lnTo>
                  <a:pt x="7038142" y="5199788"/>
                </a:lnTo>
                <a:cubicBezTo>
                  <a:pt x="7038142" y="5154983"/>
                  <a:pt x="7070314" y="5122809"/>
                  <a:pt x="7115120" y="5122809"/>
                </a:cubicBezTo>
                <a:lnTo>
                  <a:pt x="7314520" y="5122809"/>
                </a:lnTo>
                <a:lnTo>
                  <a:pt x="7637155" y="5122809"/>
                </a:lnTo>
                <a:lnTo>
                  <a:pt x="7637155" y="4936682"/>
                </a:lnTo>
                <a:lnTo>
                  <a:pt x="7639349" y="4936682"/>
                </a:lnTo>
                <a:lnTo>
                  <a:pt x="7639349" y="4892832"/>
                </a:lnTo>
                <a:cubicBezTo>
                  <a:pt x="7639349" y="4863175"/>
                  <a:pt x="7660797" y="4841090"/>
                  <a:pt x="7689819" y="4841090"/>
                </a:cubicBezTo>
                <a:close/>
                <a:moveTo>
                  <a:pt x="2884323" y="4831836"/>
                </a:moveTo>
                <a:lnTo>
                  <a:pt x="3083722" y="4831836"/>
                </a:lnTo>
                <a:cubicBezTo>
                  <a:pt x="3087722" y="4831836"/>
                  <a:pt x="3091615" y="4832189"/>
                  <a:pt x="3095401" y="4832685"/>
                </a:cubicBezTo>
                <a:lnTo>
                  <a:pt x="3095401" y="4831836"/>
                </a:lnTo>
                <a:lnTo>
                  <a:pt x="3448758" y="4831836"/>
                </a:lnTo>
                <a:lnTo>
                  <a:pt x="3448758" y="4858981"/>
                </a:lnTo>
                <a:cubicBezTo>
                  <a:pt x="3448758" y="4903788"/>
                  <a:pt x="3416586" y="4935960"/>
                  <a:pt x="3371779" y="4935960"/>
                </a:cubicBezTo>
                <a:lnTo>
                  <a:pt x="3172380" y="4935960"/>
                </a:lnTo>
                <a:cubicBezTo>
                  <a:pt x="3168380" y="4935960"/>
                  <a:pt x="3164488" y="4935605"/>
                  <a:pt x="3160701" y="4935110"/>
                </a:cubicBezTo>
                <a:lnTo>
                  <a:pt x="3160701" y="4935960"/>
                </a:lnTo>
                <a:lnTo>
                  <a:pt x="2807344" y="4935960"/>
                </a:lnTo>
                <a:lnTo>
                  <a:pt x="2807344" y="4908813"/>
                </a:lnTo>
                <a:cubicBezTo>
                  <a:pt x="2807344" y="4864007"/>
                  <a:pt x="2839516" y="4831836"/>
                  <a:pt x="2884323" y="4831836"/>
                </a:cubicBezTo>
                <a:close/>
                <a:moveTo>
                  <a:pt x="6594182" y="4830012"/>
                </a:moveTo>
                <a:lnTo>
                  <a:pt x="6947537" y="4830012"/>
                </a:lnTo>
                <a:lnTo>
                  <a:pt x="6947537" y="4857157"/>
                </a:lnTo>
                <a:cubicBezTo>
                  <a:pt x="6947537" y="4901963"/>
                  <a:pt x="6915366" y="4934134"/>
                  <a:pt x="6870559" y="4934134"/>
                </a:cubicBezTo>
                <a:lnTo>
                  <a:pt x="6689670" y="4934134"/>
                </a:lnTo>
                <a:lnTo>
                  <a:pt x="6689670" y="4934417"/>
                </a:lnTo>
                <a:lnTo>
                  <a:pt x="6336314" y="4934417"/>
                </a:lnTo>
                <a:lnTo>
                  <a:pt x="6336314" y="4907272"/>
                </a:lnTo>
                <a:cubicBezTo>
                  <a:pt x="6336314" y="4862467"/>
                  <a:pt x="6368486" y="4830294"/>
                  <a:pt x="6413292" y="4830294"/>
                </a:cubicBezTo>
                <a:lnTo>
                  <a:pt x="6594182" y="4830294"/>
                </a:lnTo>
                <a:close/>
                <a:moveTo>
                  <a:pt x="9015257" y="4748999"/>
                </a:moveTo>
                <a:lnTo>
                  <a:pt x="9053126" y="4748999"/>
                </a:lnTo>
                <a:lnTo>
                  <a:pt x="9053126" y="4935160"/>
                </a:lnTo>
                <a:lnTo>
                  <a:pt x="9050932" y="4935160"/>
                </a:lnTo>
                <a:lnTo>
                  <a:pt x="9050932" y="4979009"/>
                </a:lnTo>
                <a:cubicBezTo>
                  <a:pt x="9050932" y="5008669"/>
                  <a:pt x="9029484" y="5030755"/>
                  <a:pt x="9000462" y="5030755"/>
                </a:cubicBezTo>
                <a:lnTo>
                  <a:pt x="8962593" y="5030755"/>
                </a:lnTo>
                <a:lnTo>
                  <a:pt x="8962593" y="4844592"/>
                </a:lnTo>
                <a:lnTo>
                  <a:pt x="8964787" y="4844592"/>
                </a:lnTo>
                <a:lnTo>
                  <a:pt x="8964787" y="4800743"/>
                </a:lnTo>
                <a:cubicBezTo>
                  <a:pt x="8964787" y="4771085"/>
                  <a:pt x="8986235" y="4748999"/>
                  <a:pt x="9015257" y="4748999"/>
                </a:cubicBezTo>
                <a:close/>
                <a:moveTo>
                  <a:pt x="4318096" y="4738543"/>
                </a:moveTo>
                <a:lnTo>
                  <a:pt x="4517495" y="4738543"/>
                </a:lnTo>
                <a:lnTo>
                  <a:pt x="4840131" y="4738543"/>
                </a:lnTo>
                <a:lnTo>
                  <a:pt x="4840131" y="4765688"/>
                </a:lnTo>
                <a:cubicBezTo>
                  <a:pt x="4840131" y="4810495"/>
                  <a:pt x="4807959" y="4842667"/>
                  <a:pt x="4763152" y="4842667"/>
                </a:cubicBezTo>
                <a:lnTo>
                  <a:pt x="4241118" y="4842667"/>
                </a:lnTo>
                <a:lnTo>
                  <a:pt x="4241118" y="5028829"/>
                </a:lnTo>
                <a:lnTo>
                  <a:pt x="4238924" y="5028829"/>
                </a:lnTo>
                <a:lnTo>
                  <a:pt x="4238924" y="5072679"/>
                </a:lnTo>
                <a:cubicBezTo>
                  <a:pt x="4238924" y="5102340"/>
                  <a:pt x="4217476" y="5124423"/>
                  <a:pt x="4188455" y="5124423"/>
                </a:cubicBezTo>
                <a:lnTo>
                  <a:pt x="4150584" y="5124423"/>
                </a:lnTo>
                <a:lnTo>
                  <a:pt x="4150584" y="4938260"/>
                </a:lnTo>
                <a:lnTo>
                  <a:pt x="4152779" y="4938260"/>
                </a:lnTo>
                <a:lnTo>
                  <a:pt x="4152779" y="4894408"/>
                </a:lnTo>
                <a:cubicBezTo>
                  <a:pt x="4152779" y="4864752"/>
                  <a:pt x="4174226" y="4842667"/>
                  <a:pt x="4203248" y="4842667"/>
                </a:cubicBezTo>
                <a:lnTo>
                  <a:pt x="4241117" y="4842667"/>
                </a:lnTo>
                <a:lnTo>
                  <a:pt x="4241117" y="4815520"/>
                </a:lnTo>
                <a:cubicBezTo>
                  <a:pt x="4241117" y="4770713"/>
                  <a:pt x="4273288" y="4738543"/>
                  <a:pt x="4318096" y="4738543"/>
                </a:cubicBezTo>
                <a:close/>
                <a:moveTo>
                  <a:pt x="7804666" y="4736967"/>
                </a:moveTo>
                <a:lnTo>
                  <a:pt x="8004066" y="4736967"/>
                </a:lnTo>
                <a:cubicBezTo>
                  <a:pt x="8008313" y="4736967"/>
                  <a:pt x="8012383" y="4737322"/>
                  <a:pt x="8016382" y="4737888"/>
                </a:cubicBezTo>
                <a:lnTo>
                  <a:pt x="8230541" y="4737888"/>
                </a:lnTo>
                <a:lnTo>
                  <a:pt x="8230541" y="4765033"/>
                </a:lnTo>
                <a:cubicBezTo>
                  <a:pt x="8230541" y="4809837"/>
                  <a:pt x="8198369" y="4842010"/>
                  <a:pt x="8153562" y="4842010"/>
                </a:cubicBezTo>
                <a:lnTo>
                  <a:pt x="7954163" y="4842010"/>
                </a:lnTo>
                <a:cubicBezTo>
                  <a:pt x="7949916" y="4842010"/>
                  <a:pt x="7945846" y="4841656"/>
                  <a:pt x="7941846" y="4841090"/>
                </a:cubicBezTo>
                <a:lnTo>
                  <a:pt x="7727688" y="4841090"/>
                </a:lnTo>
                <a:lnTo>
                  <a:pt x="7727688" y="4813945"/>
                </a:lnTo>
                <a:cubicBezTo>
                  <a:pt x="7727688" y="4769138"/>
                  <a:pt x="7759859" y="4736967"/>
                  <a:pt x="7804666" y="4736967"/>
                </a:cubicBezTo>
                <a:close/>
                <a:moveTo>
                  <a:pt x="9310994" y="4644594"/>
                </a:moveTo>
                <a:lnTo>
                  <a:pt x="9469790" y="4644594"/>
                </a:lnTo>
                <a:lnTo>
                  <a:pt x="9469425" y="4748718"/>
                </a:lnTo>
                <a:lnTo>
                  <a:pt x="9406482" y="4748718"/>
                </a:lnTo>
                <a:lnTo>
                  <a:pt x="9406482" y="4748999"/>
                </a:lnTo>
                <a:lnTo>
                  <a:pt x="9053126" y="4748999"/>
                </a:lnTo>
                <a:lnTo>
                  <a:pt x="9053126" y="4721854"/>
                </a:lnTo>
                <a:cubicBezTo>
                  <a:pt x="9053126" y="4677048"/>
                  <a:pt x="9085297" y="4644877"/>
                  <a:pt x="9130104" y="4644877"/>
                </a:cubicBezTo>
                <a:lnTo>
                  <a:pt x="9310994" y="4644877"/>
                </a:lnTo>
                <a:close/>
                <a:moveTo>
                  <a:pt x="5681311" y="4643836"/>
                </a:moveTo>
                <a:lnTo>
                  <a:pt x="5880711" y="4643836"/>
                </a:lnTo>
                <a:cubicBezTo>
                  <a:pt x="5884710" y="4643836"/>
                  <a:pt x="5888603" y="4644189"/>
                  <a:pt x="5892390" y="4644685"/>
                </a:cubicBezTo>
                <a:lnTo>
                  <a:pt x="5892390" y="4643836"/>
                </a:lnTo>
                <a:lnTo>
                  <a:pt x="6245746" y="4643836"/>
                </a:lnTo>
                <a:lnTo>
                  <a:pt x="6245746" y="4670981"/>
                </a:lnTo>
                <a:cubicBezTo>
                  <a:pt x="6245746" y="4715787"/>
                  <a:pt x="6213574" y="4747958"/>
                  <a:pt x="6168768" y="4747958"/>
                </a:cubicBezTo>
                <a:lnTo>
                  <a:pt x="5969368" y="4747958"/>
                </a:lnTo>
                <a:cubicBezTo>
                  <a:pt x="5965369" y="4747958"/>
                  <a:pt x="5961476" y="4747603"/>
                  <a:pt x="5957689" y="4747108"/>
                </a:cubicBezTo>
                <a:lnTo>
                  <a:pt x="5957689" y="4747958"/>
                </a:lnTo>
                <a:lnTo>
                  <a:pt x="5604334" y="4747958"/>
                </a:lnTo>
                <a:lnTo>
                  <a:pt x="5604334" y="4934116"/>
                </a:lnTo>
                <a:lnTo>
                  <a:pt x="5602139" y="4934116"/>
                </a:lnTo>
                <a:lnTo>
                  <a:pt x="5602139" y="4977969"/>
                </a:lnTo>
                <a:cubicBezTo>
                  <a:pt x="5602139" y="5007626"/>
                  <a:pt x="5580691" y="5029714"/>
                  <a:pt x="5551670" y="5029714"/>
                </a:cubicBezTo>
                <a:lnTo>
                  <a:pt x="5513800" y="5029714"/>
                </a:lnTo>
                <a:lnTo>
                  <a:pt x="5513800" y="4843548"/>
                </a:lnTo>
                <a:lnTo>
                  <a:pt x="5515995" y="4843548"/>
                </a:lnTo>
                <a:lnTo>
                  <a:pt x="5515995" y="4799699"/>
                </a:lnTo>
                <a:cubicBezTo>
                  <a:pt x="5515995" y="4770043"/>
                  <a:pt x="5537443" y="4747957"/>
                  <a:pt x="5566465" y="4747957"/>
                </a:cubicBezTo>
                <a:lnTo>
                  <a:pt x="5604334" y="4747957"/>
                </a:lnTo>
                <a:lnTo>
                  <a:pt x="5604334" y="4720814"/>
                </a:lnTo>
                <a:cubicBezTo>
                  <a:pt x="5604334" y="4676008"/>
                  <a:pt x="5636506" y="4643836"/>
                  <a:pt x="5681311" y="4643836"/>
                </a:cubicBezTo>
                <a:close/>
                <a:moveTo>
                  <a:pt x="2176018" y="4642209"/>
                </a:moveTo>
                <a:lnTo>
                  <a:pt x="2213888" y="4642209"/>
                </a:lnTo>
                <a:lnTo>
                  <a:pt x="2213888" y="4828370"/>
                </a:lnTo>
                <a:lnTo>
                  <a:pt x="2211693" y="4828370"/>
                </a:lnTo>
                <a:lnTo>
                  <a:pt x="2211693" y="4872220"/>
                </a:lnTo>
                <a:cubicBezTo>
                  <a:pt x="2211693" y="4901879"/>
                  <a:pt x="2190246" y="4923963"/>
                  <a:pt x="2161225" y="4923963"/>
                </a:cubicBezTo>
                <a:lnTo>
                  <a:pt x="2123355" y="4923963"/>
                </a:lnTo>
                <a:lnTo>
                  <a:pt x="2123355" y="4951072"/>
                </a:lnTo>
                <a:cubicBezTo>
                  <a:pt x="2123355" y="4995879"/>
                  <a:pt x="2091184" y="5028049"/>
                  <a:pt x="2046376" y="5028049"/>
                </a:cubicBezTo>
                <a:lnTo>
                  <a:pt x="1524342" y="5028049"/>
                </a:lnTo>
                <a:lnTo>
                  <a:pt x="1524342" y="5000903"/>
                </a:lnTo>
                <a:cubicBezTo>
                  <a:pt x="1524342" y="4956097"/>
                  <a:pt x="1556515" y="4923927"/>
                  <a:pt x="1601322" y="4923927"/>
                </a:cubicBezTo>
                <a:lnTo>
                  <a:pt x="1800719" y="4923927"/>
                </a:lnTo>
                <a:lnTo>
                  <a:pt x="2123355" y="4923927"/>
                </a:lnTo>
                <a:lnTo>
                  <a:pt x="2123355" y="4737802"/>
                </a:lnTo>
                <a:lnTo>
                  <a:pt x="2125548" y="4737802"/>
                </a:lnTo>
                <a:lnTo>
                  <a:pt x="2125548" y="4693950"/>
                </a:lnTo>
                <a:cubicBezTo>
                  <a:pt x="2125548" y="4664293"/>
                  <a:pt x="2146997" y="4642209"/>
                  <a:pt x="2176018" y="4642209"/>
                </a:cubicBezTo>
                <a:close/>
                <a:moveTo>
                  <a:pt x="1080382" y="4631131"/>
                </a:moveTo>
                <a:lnTo>
                  <a:pt x="1433748" y="4631131"/>
                </a:lnTo>
                <a:lnTo>
                  <a:pt x="1433748" y="4658276"/>
                </a:lnTo>
                <a:cubicBezTo>
                  <a:pt x="1433748" y="4703082"/>
                  <a:pt x="1401575" y="4735253"/>
                  <a:pt x="1356760" y="4735253"/>
                </a:cubicBezTo>
                <a:lnTo>
                  <a:pt x="1175869" y="4735253"/>
                </a:lnTo>
                <a:lnTo>
                  <a:pt x="1175869" y="4735536"/>
                </a:lnTo>
                <a:lnTo>
                  <a:pt x="822516" y="4735536"/>
                </a:lnTo>
                <a:lnTo>
                  <a:pt x="822516" y="4921698"/>
                </a:lnTo>
                <a:lnTo>
                  <a:pt x="820329" y="4921698"/>
                </a:lnTo>
                <a:lnTo>
                  <a:pt x="820329" y="4965547"/>
                </a:lnTo>
                <a:cubicBezTo>
                  <a:pt x="820329" y="4995207"/>
                  <a:pt x="798871" y="5017291"/>
                  <a:pt x="769854" y="5017291"/>
                </a:cubicBezTo>
                <a:lnTo>
                  <a:pt x="731980" y="5017291"/>
                </a:lnTo>
                <a:lnTo>
                  <a:pt x="731980" y="4831129"/>
                </a:lnTo>
                <a:lnTo>
                  <a:pt x="734174" y="4831129"/>
                </a:lnTo>
                <a:lnTo>
                  <a:pt x="734174" y="4787277"/>
                </a:lnTo>
                <a:cubicBezTo>
                  <a:pt x="734174" y="4757620"/>
                  <a:pt x="755623" y="4735535"/>
                  <a:pt x="784644" y="4735535"/>
                </a:cubicBezTo>
                <a:lnTo>
                  <a:pt x="822516" y="4735535"/>
                </a:lnTo>
                <a:lnTo>
                  <a:pt x="822516" y="4708391"/>
                </a:lnTo>
                <a:cubicBezTo>
                  <a:pt x="822516" y="4663585"/>
                  <a:pt x="854689" y="4631413"/>
                  <a:pt x="899492" y="4631413"/>
                </a:cubicBezTo>
                <a:lnTo>
                  <a:pt x="1080382" y="4631413"/>
                </a:lnTo>
                <a:close/>
                <a:moveTo>
                  <a:pt x="7000237" y="4548259"/>
                </a:moveTo>
                <a:lnTo>
                  <a:pt x="7038106" y="4548259"/>
                </a:lnTo>
                <a:lnTo>
                  <a:pt x="7038106" y="4734419"/>
                </a:lnTo>
                <a:lnTo>
                  <a:pt x="7035912" y="4734419"/>
                </a:lnTo>
                <a:lnTo>
                  <a:pt x="7035912" y="4778268"/>
                </a:lnTo>
                <a:cubicBezTo>
                  <a:pt x="7035912" y="4807928"/>
                  <a:pt x="7014464" y="4830012"/>
                  <a:pt x="6985443" y="4830012"/>
                </a:cubicBezTo>
                <a:lnTo>
                  <a:pt x="6947573" y="4830012"/>
                </a:lnTo>
                <a:lnTo>
                  <a:pt x="6947573" y="4643851"/>
                </a:lnTo>
                <a:lnTo>
                  <a:pt x="6949767" y="4643851"/>
                </a:lnTo>
                <a:lnTo>
                  <a:pt x="6949767" y="4600002"/>
                </a:lnTo>
                <a:cubicBezTo>
                  <a:pt x="6949767" y="4570344"/>
                  <a:pt x="6971215" y="4548259"/>
                  <a:pt x="7000237" y="4548259"/>
                </a:cubicBezTo>
                <a:close/>
                <a:moveTo>
                  <a:pt x="2290866" y="4538085"/>
                </a:moveTo>
                <a:lnTo>
                  <a:pt x="2490265" y="4538085"/>
                </a:lnTo>
                <a:cubicBezTo>
                  <a:pt x="2494513" y="4538085"/>
                  <a:pt x="2498582" y="4538438"/>
                  <a:pt x="2502582" y="4539005"/>
                </a:cubicBezTo>
                <a:lnTo>
                  <a:pt x="2716740" y="4539005"/>
                </a:lnTo>
                <a:lnTo>
                  <a:pt x="2716740" y="4566152"/>
                </a:lnTo>
                <a:cubicBezTo>
                  <a:pt x="2716740" y="4610956"/>
                  <a:pt x="2684568" y="4643128"/>
                  <a:pt x="2639762" y="4643128"/>
                </a:cubicBezTo>
                <a:lnTo>
                  <a:pt x="2440362" y="4643128"/>
                </a:lnTo>
                <a:cubicBezTo>
                  <a:pt x="2436115" y="4643128"/>
                  <a:pt x="2432045" y="4642775"/>
                  <a:pt x="2428046" y="4642209"/>
                </a:cubicBezTo>
                <a:lnTo>
                  <a:pt x="2213888" y="4642209"/>
                </a:lnTo>
                <a:lnTo>
                  <a:pt x="2213888" y="4615063"/>
                </a:lnTo>
                <a:cubicBezTo>
                  <a:pt x="2213888" y="4570256"/>
                  <a:pt x="2246058" y="4538085"/>
                  <a:pt x="2290866" y="4538085"/>
                </a:cubicBezTo>
                <a:close/>
                <a:moveTo>
                  <a:pt x="4892794" y="4456786"/>
                </a:moveTo>
                <a:lnTo>
                  <a:pt x="4930663" y="4456786"/>
                </a:lnTo>
                <a:lnTo>
                  <a:pt x="4930663" y="4642950"/>
                </a:lnTo>
                <a:lnTo>
                  <a:pt x="4928470" y="4642950"/>
                </a:lnTo>
                <a:lnTo>
                  <a:pt x="4928470" y="4686800"/>
                </a:lnTo>
                <a:cubicBezTo>
                  <a:pt x="4928470" y="4716459"/>
                  <a:pt x="4907022" y="4738543"/>
                  <a:pt x="4878000" y="4738543"/>
                </a:cubicBezTo>
                <a:lnTo>
                  <a:pt x="4840131" y="4738543"/>
                </a:lnTo>
                <a:lnTo>
                  <a:pt x="4840131" y="4552380"/>
                </a:lnTo>
                <a:lnTo>
                  <a:pt x="4842324" y="4552380"/>
                </a:lnTo>
                <a:lnTo>
                  <a:pt x="4842324" y="4508528"/>
                </a:lnTo>
                <a:cubicBezTo>
                  <a:pt x="4842324" y="4478872"/>
                  <a:pt x="4863772" y="4456786"/>
                  <a:pt x="4892794" y="4456786"/>
                </a:cubicBezTo>
                <a:close/>
                <a:moveTo>
                  <a:pt x="8283240" y="4456165"/>
                </a:moveTo>
                <a:lnTo>
                  <a:pt x="8321109" y="4456165"/>
                </a:lnTo>
                <a:lnTo>
                  <a:pt x="8321109" y="4642330"/>
                </a:lnTo>
                <a:lnTo>
                  <a:pt x="8318915" y="4642330"/>
                </a:lnTo>
                <a:lnTo>
                  <a:pt x="8318915" y="4686181"/>
                </a:lnTo>
                <a:cubicBezTo>
                  <a:pt x="8318915" y="4715838"/>
                  <a:pt x="8297467" y="4737921"/>
                  <a:pt x="8268446" y="4737921"/>
                </a:cubicBezTo>
                <a:lnTo>
                  <a:pt x="8230576" y="4737921"/>
                </a:lnTo>
                <a:lnTo>
                  <a:pt x="8230576" y="4551762"/>
                </a:lnTo>
                <a:lnTo>
                  <a:pt x="8232771" y="4551762"/>
                </a:lnTo>
                <a:lnTo>
                  <a:pt x="8232771" y="4507906"/>
                </a:lnTo>
                <a:cubicBezTo>
                  <a:pt x="8232771" y="4478250"/>
                  <a:pt x="8254218" y="4456165"/>
                  <a:pt x="8283240" y="4456165"/>
                </a:cubicBezTo>
                <a:close/>
                <a:moveTo>
                  <a:pt x="3797194" y="4445709"/>
                </a:moveTo>
                <a:lnTo>
                  <a:pt x="4150549" y="4445709"/>
                </a:lnTo>
                <a:lnTo>
                  <a:pt x="4150549" y="4472854"/>
                </a:lnTo>
                <a:cubicBezTo>
                  <a:pt x="4150549" y="4517660"/>
                  <a:pt x="4118378" y="4549834"/>
                  <a:pt x="4073570" y="4549834"/>
                </a:cubicBezTo>
                <a:lnTo>
                  <a:pt x="3892681" y="4549834"/>
                </a:lnTo>
                <a:lnTo>
                  <a:pt x="3892681" y="4550115"/>
                </a:lnTo>
                <a:lnTo>
                  <a:pt x="3539325" y="4550115"/>
                </a:lnTo>
                <a:lnTo>
                  <a:pt x="3539325" y="4736277"/>
                </a:lnTo>
                <a:lnTo>
                  <a:pt x="3537132" y="4736277"/>
                </a:lnTo>
                <a:lnTo>
                  <a:pt x="3537132" y="4780127"/>
                </a:lnTo>
                <a:cubicBezTo>
                  <a:pt x="3537132" y="4809787"/>
                  <a:pt x="3515683" y="4831872"/>
                  <a:pt x="3486661" y="4831872"/>
                </a:cubicBezTo>
                <a:lnTo>
                  <a:pt x="3448792" y="4831872"/>
                </a:lnTo>
                <a:lnTo>
                  <a:pt x="3448792" y="4645709"/>
                </a:lnTo>
                <a:lnTo>
                  <a:pt x="3450987" y="4645709"/>
                </a:lnTo>
                <a:lnTo>
                  <a:pt x="3450987" y="4601856"/>
                </a:lnTo>
                <a:cubicBezTo>
                  <a:pt x="3450987" y="4572200"/>
                  <a:pt x="3472435" y="4550114"/>
                  <a:pt x="3501457" y="4550114"/>
                </a:cubicBezTo>
                <a:lnTo>
                  <a:pt x="3539325" y="4550114"/>
                </a:lnTo>
                <a:lnTo>
                  <a:pt x="3539325" y="4522969"/>
                </a:lnTo>
                <a:cubicBezTo>
                  <a:pt x="3539325" y="4478164"/>
                  <a:pt x="3571497" y="4445991"/>
                  <a:pt x="3616303" y="4445991"/>
                </a:cubicBezTo>
                <a:lnTo>
                  <a:pt x="3797194" y="4445991"/>
                </a:lnTo>
                <a:close/>
                <a:moveTo>
                  <a:pt x="7115120" y="4444133"/>
                </a:moveTo>
                <a:lnTo>
                  <a:pt x="7314520" y="4444133"/>
                </a:lnTo>
                <a:lnTo>
                  <a:pt x="7637155" y="4444133"/>
                </a:lnTo>
                <a:lnTo>
                  <a:pt x="7637155" y="4471278"/>
                </a:lnTo>
                <a:cubicBezTo>
                  <a:pt x="7637155" y="4516082"/>
                  <a:pt x="7604984" y="4548259"/>
                  <a:pt x="7560177" y="4548259"/>
                </a:cubicBezTo>
                <a:lnTo>
                  <a:pt x="7038142" y="4548259"/>
                </a:lnTo>
                <a:lnTo>
                  <a:pt x="7038142" y="4521108"/>
                </a:lnTo>
                <a:cubicBezTo>
                  <a:pt x="7038142" y="4476304"/>
                  <a:pt x="7070314" y="4444133"/>
                  <a:pt x="7115120" y="4444133"/>
                </a:cubicBezTo>
                <a:close/>
                <a:moveTo>
                  <a:pt x="6298445" y="4362116"/>
                </a:moveTo>
                <a:lnTo>
                  <a:pt x="6336314" y="4362116"/>
                </a:lnTo>
                <a:lnTo>
                  <a:pt x="6336314" y="4548278"/>
                </a:lnTo>
                <a:lnTo>
                  <a:pt x="6334120" y="4548278"/>
                </a:lnTo>
                <a:lnTo>
                  <a:pt x="6334120" y="4592129"/>
                </a:lnTo>
                <a:cubicBezTo>
                  <a:pt x="6334120" y="4621786"/>
                  <a:pt x="6312672" y="4643872"/>
                  <a:pt x="6283651" y="4643872"/>
                </a:cubicBezTo>
                <a:lnTo>
                  <a:pt x="6245781" y="4643872"/>
                </a:lnTo>
                <a:lnTo>
                  <a:pt x="6245781" y="4457704"/>
                </a:lnTo>
                <a:lnTo>
                  <a:pt x="6247975" y="4457704"/>
                </a:lnTo>
                <a:lnTo>
                  <a:pt x="6247975" y="4413856"/>
                </a:lnTo>
                <a:cubicBezTo>
                  <a:pt x="6247975" y="4384200"/>
                  <a:pt x="6269423" y="4362116"/>
                  <a:pt x="6298445" y="4362116"/>
                </a:cubicBezTo>
                <a:close/>
                <a:moveTo>
                  <a:pt x="8398123" y="4352011"/>
                </a:moveTo>
                <a:lnTo>
                  <a:pt x="8597523" y="4352011"/>
                </a:lnTo>
                <a:cubicBezTo>
                  <a:pt x="8601522" y="4352011"/>
                  <a:pt x="8605415" y="4352364"/>
                  <a:pt x="8609202" y="4352861"/>
                </a:cubicBezTo>
                <a:lnTo>
                  <a:pt x="8609202" y="4352011"/>
                </a:lnTo>
                <a:lnTo>
                  <a:pt x="8962558" y="4352011"/>
                </a:lnTo>
                <a:lnTo>
                  <a:pt x="8962558" y="4379156"/>
                </a:lnTo>
                <a:cubicBezTo>
                  <a:pt x="8962558" y="4423958"/>
                  <a:pt x="8930386" y="4456130"/>
                  <a:pt x="8885580" y="4456130"/>
                </a:cubicBezTo>
                <a:lnTo>
                  <a:pt x="8686180" y="4456130"/>
                </a:lnTo>
                <a:cubicBezTo>
                  <a:pt x="8682181" y="4456130"/>
                  <a:pt x="8678288" y="4455777"/>
                  <a:pt x="8674501" y="4455280"/>
                </a:cubicBezTo>
                <a:lnTo>
                  <a:pt x="8674501" y="4456130"/>
                </a:lnTo>
                <a:lnTo>
                  <a:pt x="8321145" y="4456130"/>
                </a:lnTo>
                <a:lnTo>
                  <a:pt x="8321145" y="4428985"/>
                </a:lnTo>
                <a:cubicBezTo>
                  <a:pt x="8321145" y="4384180"/>
                  <a:pt x="8353317" y="4352011"/>
                  <a:pt x="8398123" y="4352011"/>
                </a:cubicBezTo>
                <a:close/>
                <a:moveTo>
                  <a:pt x="5160409" y="4351005"/>
                </a:moveTo>
                <a:lnTo>
                  <a:pt x="5513765" y="4351005"/>
                </a:lnTo>
                <a:lnTo>
                  <a:pt x="5513765" y="4378147"/>
                </a:lnTo>
                <a:cubicBezTo>
                  <a:pt x="5513765" y="4422953"/>
                  <a:pt x="5481594" y="4455122"/>
                  <a:pt x="5436788" y="4455122"/>
                </a:cubicBezTo>
                <a:lnTo>
                  <a:pt x="5284055" y="4455122"/>
                </a:lnTo>
                <a:lnTo>
                  <a:pt x="5284055" y="4456786"/>
                </a:lnTo>
                <a:lnTo>
                  <a:pt x="4930699" y="4456786"/>
                </a:lnTo>
                <a:lnTo>
                  <a:pt x="4930699" y="4429639"/>
                </a:lnTo>
                <a:cubicBezTo>
                  <a:pt x="4930699" y="4384836"/>
                  <a:pt x="4962871" y="4352663"/>
                  <a:pt x="5007677" y="4352663"/>
                </a:cubicBezTo>
                <a:lnTo>
                  <a:pt x="5160409" y="4352663"/>
                </a:lnTo>
                <a:close/>
                <a:moveTo>
                  <a:pt x="1486438" y="4349375"/>
                </a:moveTo>
                <a:lnTo>
                  <a:pt x="1524315" y="4349375"/>
                </a:lnTo>
                <a:lnTo>
                  <a:pt x="1524315" y="4535536"/>
                </a:lnTo>
                <a:lnTo>
                  <a:pt x="1522112" y="4535536"/>
                </a:lnTo>
                <a:lnTo>
                  <a:pt x="1522112" y="4579387"/>
                </a:lnTo>
                <a:cubicBezTo>
                  <a:pt x="1522112" y="4609046"/>
                  <a:pt x="1500671" y="4631131"/>
                  <a:pt x="1471653" y="4631131"/>
                </a:cubicBezTo>
                <a:lnTo>
                  <a:pt x="1433776" y="4631131"/>
                </a:lnTo>
                <a:lnTo>
                  <a:pt x="1433776" y="4444967"/>
                </a:lnTo>
                <a:lnTo>
                  <a:pt x="1435967" y="4444967"/>
                </a:lnTo>
                <a:lnTo>
                  <a:pt x="1435967" y="4401116"/>
                </a:lnTo>
                <a:cubicBezTo>
                  <a:pt x="1435967" y="4371460"/>
                  <a:pt x="1457421" y="4349375"/>
                  <a:pt x="1486438" y="4349375"/>
                </a:cubicBezTo>
                <a:close/>
                <a:moveTo>
                  <a:pt x="6594182" y="4257668"/>
                </a:moveTo>
                <a:lnTo>
                  <a:pt x="6947537" y="4257668"/>
                </a:lnTo>
                <a:lnTo>
                  <a:pt x="6947537" y="4284819"/>
                </a:lnTo>
                <a:cubicBezTo>
                  <a:pt x="6947537" y="4329628"/>
                  <a:pt x="6915366" y="4361800"/>
                  <a:pt x="6870559" y="4361800"/>
                </a:cubicBezTo>
                <a:lnTo>
                  <a:pt x="6689670" y="4361800"/>
                </a:lnTo>
                <a:lnTo>
                  <a:pt x="6689670" y="4362081"/>
                </a:lnTo>
                <a:lnTo>
                  <a:pt x="6336314" y="4362081"/>
                </a:lnTo>
                <a:lnTo>
                  <a:pt x="6336314" y="4334936"/>
                </a:lnTo>
                <a:cubicBezTo>
                  <a:pt x="6336314" y="4290124"/>
                  <a:pt x="6368486" y="4257949"/>
                  <a:pt x="6413292" y="4257949"/>
                </a:cubicBezTo>
                <a:lnTo>
                  <a:pt x="6594182" y="4257949"/>
                </a:lnTo>
                <a:close/>
                <a:moveTo>
                  <a:pt x="2769439" y="4257278"/>
                </a:moveTo>
                <a:lnTo>
                  <a:pt x="2807309" y="4257278"/>
                </a:lnTo>
                <a:lnTo>
                  <a:pt x="2807309" y="4443441"/>
                </a:lnTo>
                <a:lnTo>
                  <a:pt x="2805114" y="4443441"/>
                </a:lnTo>
                <a:lnTo>
                  <a:pt x="2805114" y="4487293"/>
                </a:lnTo>
                <a:cubicBezTo>
                  <a:pt x="2805114" y="4516952"/>
                  <a:pt x="2783667" y="4539036"/>
                  <a:pt x="2754645" y="4539036"/>
                </a:cubicBezTo>
                <a:lnTo>
                  <a:pt x="2716776" y="4539036"/>
                </a:lnTo>
                <a:lnTo>
                  <a:pt x="2716776" y="4352873"/>
                </a:lnTo>
                <a:lnTo>
                  <a:pt x="2718970" y="4352873"/>
                </a:lnTo>
                <a:lnTo>
                  <a:pt x="2718970" y="4309022"/>
                </a:lnTo>
                <a:cubicBezTo>
                  <a:pt x="2718970" y="4279363"/>
                  <a:pt x="2740418" y="4257278"/>
                  <a:pt x="2769439" y="4257278"/>
                </a:cubicBezTo>
                <a:close/>
                <a:moveTo>
                  <a:pt x="1601321" y="4245250"/>
                </a:moveTo>
                <a:lnTo>
                  <a:pt x="1800719" y="4245250"/>
                </a:lnTo>
                <a:lnTo>
                  <a:pt x="2123355" y="4245250"/>
                </a:lnTo>
                <a:lnTo>
                  <a:pt x="2123355" y="4272393"/>
                </a:lnTo>
                <a:cubicBezTo>
                  <a:pt x="2123355" y="4317204"/>
                  <a:pt x="2091184" y="4349375"/>
                  <a:pt x="2046376" y="4349375"/>
                </a:cubicBezTo>
                <a:lnTo>
                  <a:pt x="1524342" y="4349375"/>
                </a:lnTo>
                <a:lnTo>
                  <a:pt x="1524342" y="4322230"/>
                </a:lnTo>
                <a:cubicBezTo>
                  <a:pt x="1524342" y="4277417"/>
                  <a:pt x="1556515" y="4245250"/>
                  <a:pt x="1601321" y="4245250"/>
                </a:cubicBezTo>
                <a:close/>
                <a:moveTo>
                  <a:pt x="2884323" y="4153121"/>
                </a:moveTo>
                <a:lnTo>
                  <a:pt x="3083722" y="4153121"/>
                </a:lnTo>
                <a:cubicBezTo>
                  <a:pt x="3087722" y="4153121"/>
                  <a:pt x="3091615" y="4153474"/>
                  <a:pt x="3095401" y="4153968"/>
                </a:cubicBezTo>
                <a:lnTo>
                  <a:pt x="3095401" y="4153121"/>
                </a:lnTo>
                <a:lnTo>
                  <a:pt x="3448758" y="4153121"/>
                </a:lnTo>
                <a:lnTo>
                  <a:pt x="3448758" y="4180267"/>
                </a:lnTo>
                <a:cubicBezTo>
                  <a:pt x="3448758" y="4225072"/>
                  <a:pt x="3416586" y="4257243"/>
                  <a:pt x="3371779" y="4257243"/>
                </a:cubicBezTo>
                <a:lnTo>
                  <a:pt x="3172380" y="4257243"/>
                </a:lnTo>
                <a:cubicBezTo>
                  <a:pt x="3168380" y="4257243"/>
                  <a:pt x="3164488" y="4256890"/>
                  <a:pt x="3160701" y="4256393"/>
                </a:cubicBezTo>
                <a:lnTo>
                  <a:pt x="3160701" y="4257243"/>
                </a:lnTo>
                <a:lnTo>
                  <a:pt x="2807344" y="4257243"/>
                </a:lnTo>
                <a:lnTo>
                  <a:pt x="2807344" y="4230098"/>
                </a:lnTo>
                <a:cubicBezTo>
                  <a:pt x="2807344" y="4185292"/>
                  <a:pt x="2839516" y="4153121"/>
                  <a:pt x="2884323" y="4153121"/>
                </a:cubicBezTo>
                <a:close/>
                <a:moveTo>
                  <a:pt x="9015257" y="4070287"/>
                </a:moveTo>
                <a:lnTo>
                  <a:pt x="9053126" y="4070287"/>
                </a:lnTo>
                <a:lnTo>
                  <a:pt x="9053126" y="4256445"/>
                </a:lnTo>
                <a:lnTo>
                  <a:pt x="9050932" y="4256445"/>
                </a:lnTo>
                <a:lnTo>
                  <a:pt x="9050932" y="4300306"/>
                </a:lnTo>
                <a:cubicBezTo>
                  <a:pt x="9050932" y="4329962"/>
                  <a:pt x="9029484" y="4352046"/>
                  <a:pt x="9000462" y="4352046"/>
                </a:cubicBezTo>
                <a:lnTo>
                  <a:pt x="8962593" y="4352046"/>
                </a:lnTo>
                <a:lnTo>
                  <a:pt x="8962593" y="4165880"/>
                </a:lnTo>
                <a:lnTo>
                  <a:pt x="8964787" y="4165880"/>
                </a:lnTo>
                <a:lnTo>
                  <a:pt x="8964787" y="4122031"/>
                </a:lnTo>
                <a:cubicBezTo>
                  <a:pt x="8964787" y="4092374"/>
                  <a:pt x="8986235" y="4070287"/>
                  <a:pt x="9015257" y="4070287"/>
                </a:cubicBezTo>
                <a:close/>
                <a:moveTo>
                  <a:pt x="5566465" y="4069242"/>
                </a:moveTo>
                <a:lnTo>
                  <a:pt x="5604334" y="4069242"/>
                </a:lnTo>
                <a:lnTo>
                  <a:pt x="5604334" y="4255403"/>
                </a:lnTo>
                <a:lnTo>
                  <a:pt x="5602139" y="4255403"/>
                </a:lnTo>
                <a:lnTo>
                  <a:pt x="5602139" y="4299257"/>
                </a:lnTo>
                <a:cubicBezTo>
                  <a:pt x="5602139" y="4328920"/>
                  <a:pt x="5580691" y="4351005"/>
                  <a:pt x="5551670" y="4351005"/>
                </a:cubicBezTo>
                <a:lnTo>
                  <a:pt x="5513800" y="4351005"/>
                </a:lnTo>
                <a:lnTo>
                  <a:pt x="5513800" y="4164839"/>
                </a:lnTo>
                <a:lnTo>
                  <a:pt x="5515995" y="4164839"/>
                </a:lnTo>
                <a:lnTo>
                  <a:pt x="5515995" y="4120986"/>
                </a:lnTo>
                <a:cubicBezTo>
                  <a:pt x="5515995" y="4091331"/>
                  <a:pt x="5537443" y="4069242"/>
                  <a:pt x="5566465" y="4069242"/>
                </a:cubicBezTo>
                <a:close/>
                <a:moveTo>
                  <a:pt x="4318096" y="4059827"/>
                </a:moveTo>
                <a:lnTo>
                  <a:pt x="4517495" y="4059827"/>
                </a:lnTo>
                <a:lnTo>
                  <a:pt x="4840131" y="4059827"/>
                </a:lnTo>
                <a:lnTo>
                  <a:pt x="4840131" y="4086974"/>
                </a:lnTo>
                <a:cubicBezTo>
                  <a:pt x="4840131" y="4131780"/>
                  <a:pt x="4807959" y="4163953"/>
                  <a:pt x="4763152" y="4163953"/>
                </a:cubicBezTo>
                <a:lnTo>
                  <a:pt x="4241118" y="4163953"/>
                </a:lnTo>
                <a:lnTo>
                  <a:pt x="4241118" y="4350116"/>
                </a:lnTo>
                <a:lnTo>
                  <a:pt x="4238924" y="4350116"/>
                </a:lnTo>
                <a:lnTo>
                  <a:pt x="4238924" y="4393966"/>
                </a:lnTo>
                <a:cubicBezTo>
                  <a:pt x="4238924" y="4423625"/>
                  <a:pt x="4217476" y="4445706"/>
                  <a:pt x="4188455" y="4445706"/>
                </a:cubicBezTo>
                <a:lnTo>
                  <a:pt x="4150584" y="4445706"/>
                </a:lnTo>
                <a:lnTo>
                  <a:pt x="4150584" y="4259543"/>
                </a:lnTo>
                <a:lnTo>
                  <a:pt x="4152779" y="4259543"/>
                </a:lnTo>
                <a:lnTo>
                  <a:pt x="4152779" y="4215694"/>
                </a:lnTo>
                <a:cubicBezTo>
                  <a:pt x="4152779" y="4186035"/>
                  <a:pt x="4174226" y="4163953"/>
                  <a:pt x="4203248" y="4163953"/>
                </a:cubicBezTo>
                <a:lnTo>
                  <a:pt x="4241117" y="4163953"/>
                </a:lnTo>
                <a:lnTo>
                  <a:pt x="4241117" y="4136806"/>
                </a:lnTo>
                <a:cubicBezTo>
                  <a:pt x="4241117" y="4091999"/>
                  <a:pt x="4273288" y="4059827"/>
                  <a:pt x="4318096" y="4059827"/>
                </a:cubicBezTo>
                <a:close/>
                <a:moveTo>
                  <a:pt x="7804666" y="4058254"/>
                </a:moveTo>
                <a:lnTo>
                  <a:pt x="8004066" y="4058254"/>
                </a:lnTo>
                <a:cubicBezTo>
                  <a:pt x="8008313" y="4058254"/>
                  <a:pt x="8012383" y="4058607"/>
                  <a:pt x="8016382" y="4059173"/>
                </a:cubicBezTo>
                <a:lnTo>
                  <a:pt x="8230541" y="4059173"/>
                </a:lnTo>
                <a:lnTo>
                  <a:pt x="8230541" y="4086322"/>
                </a:lnTo>
                <a:cubicBezTo>
                  <a:pt x="8230541" y="4131130"/>
                  <a:pt x="8198369" y="4163297"/>
                  <a:pt x="8153562" y="4163297"/>
                </a:cubicBezTo>
                <a:lnTo>
                  <a:pt x="7954163" y="4163297"/>
                </a:lnTo>
                <a:cubicBezTo>
                  <a:pt x="7949916" y="4163297"/>
                  <a:pt x="7945846" y="4162945"/>
                  <a:pt x="7941846" y="4162379"/>
                </a:cubicBezTo>
                <a:lnTo>
                  <a:pt x="7727688" y="4162379"/>
                </a:lnTo>
                <a:lnTo>
                  <a:pt x="7727688" y="4348541"/>
                </a:lnTo>
                <a:lnTo>
                  <a:pt x="7725494" y="4348541"/>
                </a:lnTo>
                <a:lnTo>
                  <a:pt x="7725494" y="4392391"/>
                </a:lnTo>
                <a:cubicBezTo>
                  <a:pt x="7725494" y="4422048"/>
                  <a:pt x="7704046" y="4444133"/>
                  <a:pt x="7675025" y="4444133"/>
                </a:cubicBezTo>
                <a:lnTo>
                  <a:pt x="7637155" y="4444133"/>
                </a:lnTo>
                <a:lnTo>
                  <a:pt x="7637155" y="4257968"/>
                </a:lnTo>
                <a:lnTo>
                  <a:pt x="7639349" y="4257968"/>
                </a:lnTo>
                <a:lnTo>
                  <a:pt x="7639349" y="4214121"/>
                </a:lnTo>
                <a:cubicBezTo>
                  <a:pt x="7639349" y="4184462"/>
                  <a:pt x="7660797" y="4162378"/>
                  <a:pt x="7689819" y="4162378"/>
                </a:cubicBezTo>
                <a:lnTo>
                  <a:pt x="7727688" y="4162378"/>
                </a:lnTo>
                <a:lnTo>
                  <a:pt x="7727688" y="4135233"/>
                </a:lnTo>
                <a:cubicBezTo>
                  <a:pt x="7727688" y="4090427"/>
                  <a:pt x="7759859" y="4058254"/>
                  <a:pt x="7804666" y="4058254"/>
                </a:cubicBezTo>
                <a:close/>
                <a:moveTo>
                  <a:pt x="7000237" y="3975918"/>
                </a:moveTo>
                <a:lnTo>
                  <a:pt x="7038106" y="3975918"/>
                </a:lnTo>
                <a:lnTo>
                  <a:pt x="7038106" y="4162080"/>
                </a:lnTo>
                <a:lnTo>
                  <a:pt x="7035912" y="4162080"/>
                </a:lnTo>
                <a:lnTo>
                  <a:pt x="7035912" y="4205929"/>
                </a:lnTo>
                <a:cubicBezTo>
                  <a:pt x="7035912" y="4235588"/>
                  <a:pt x="7014464" y="4257668"/>
                  <a:pt x="6985443" y="4257668"/>
                </a:cubicBezTo>
                <a:lnTo>
                  <a:pt x="6947573" y="4257668"/>
                </a:lnTo>
                <a:lnTo>
                  <a:pt x="6947573" y="4071508"/>
                </a:lnTo>
                <a:lnTo>
                  <a:pt x="6949767" y="4071508"/>
                </a:lnTo>
                <a:lnTo>
                  <a:pt x="6949767" y="4027660"/>
                </a:lnTo>
                <a:cubicBezTo>
                  <a:pt x="6949767" y="3998003"/>
                  <a:pt x="6971215" y="3975918"/>
                  <a:pt x="7000237" y="3975918"/>
                </a:cubicBezTo>
                <a:close/>
                <a:moveTo>
                  <a:pt x="9310994" y="3965882"/>
                </a:moveTo>
                <a:lnTo>
                  <a:pt x="9472174" y="3965882"/>
                </a:lnTo>
                <a:lnTo>
                  <a:pt x="9471809" y="4070004"/>
                </a:lnTo>
                <a:lnTo>
                  <a:pt x="9406482" y="4070004"/>
                </a:lnTo>
                <a:lnTo>
                  <a:pt x="9406482" y="4070287"/>
                </a:lnTo>
                <a:lnTo>
                  <a:pt x="9053126" y="4070287"/>
                </a:lnTo>
                <a:lnTo>
                  <a:pt x="9053126" y="4043142"/>
                </a:lnTo>
                <a:cubicBezTo>
                  <a:pt x="9053126" y="3998338"/>
                  <a:pt x="9085297" y="3966163"/>
                  <a:pt x="9130104" y="3966163"/>
                </a:cubicBezTo>
                <a:lnTo>
                  <a:pt x="9310994" y="3966163"/>
                </a:lnTo>
                <a:close/>
                <a:moveTo>
                  <a:pt x="5681311" y="3965123"/>
                </a:moveTo>
                <a:lnTo>
                  <a:pt x="5880711" y="3965123"/>
                </a:lnTo>
                <a:cubicBezTo>
                  <a:pt x="5884710" y="3965123"/>
                  <a:pt x="5888603" y="3965474"/>
                  <a:pt x="5892390" y="3965969"/>
                </a:cubicBezTo>
                <a:lnTo>
                  <a:pt x="5892390" y="3965123"/>
                </a:lnTo>
                <a:lnTo>
                  <a:pt x="6245746" y="3965123"/>
                </a:lnTo>
                <a:lnTo>
                  <a:pt x="6245746" y="3992268"/>
                </a:lnTo>
                <a:cubicBezTo>
                  <a:pt x="6245746" y="4037072"/>
                  <a:pt x="6213574" y="4069242"/>
                  <a:pt x="6168768" y="4069242"/>
                </a:cubicBezTo>
                <a:lnTo>
                  <a:pt x="5969368" y="4069242"/>
                </a:lnTo>
                <a:cubicBezTo>
                  <a:pt x="5965369" y="4069242"/>
                  <a:pt x="5961476" y="4068891"/>
                  <a:pt x="5957689" y="4068396"/>
                </a:cubicBezTo>
                <a:lnTo>
                  <a:pt x="5957689" y="4069242"/>
                </a:lnTo>
                <a:lnTo>
                  <a:pt x="5604334" y="4069242"/>
                </a:lnTo>
                <a:lnTo>
                  <a:pt x="5604334" y="4042099"/>
                </a:lnTo>
                <a:cubicBezTo>
                  <a:pt x="5604334" y="3997293"/>
                  <a:pt x="5636506" y="3965123"/>
                  <a:pt x="5681311" y="3965123"/>
                </a:cubicBezTo>
                <a:close/>
                <a:moveTo>
                  <a:pt x="2176018" y="3963494"/>
                </a:moveTo>
                <a:lnTo>
                  <a:pt x="2213888" y="3963494"/>
                </a:lnTo>
                <a:lnTo>
                  <a:pt x="2213888" y="4149657"/>
                </a:lnTo>
                <a:lnTo>
                  <a:pt x="2211693" y="4149657"/>
                </a:lnTo>
                <a:lnTo>
                  <a:pt x="2211693" y="4193507"/>
                </a:lnTo>
                <a:cubicBezTo>
                  <a:pt x="2211693" y="4223164"/>
                  <a:pt x="2190246" y="4245247"/>
                  <a:pt x="2161225" y="4245247"/>
                </a:cubicBezTo>
                <a:lnTo>
                  <a:pt x="2123355" y="4245247"/>
                </a:lnTo>
                <a:lnTo>
                  <a:pt x="2123355" y="4059088"/>
                </a:lnTo>
                <a:lnTo>
                  <a:pt x="2125548" y="4059088"/>
                </a:lnTo>
                <a:lnTo>
                  <a:pt x="2125548" y="4015236"/>
                </a:lnTo>
                <a:cubicBezTo>
                  <a:pt x="2125548" y="3985580"/>
                  <a:pt x="2146997" y="3963494"/>
                  <a:pt x="2176018" y="3963494"/>
                </a:cubicBezTo>
                <a:close/>
                <a:moveTo>
                  <a:pt x="2290866" y="3859370"/>
                </a:moveTo>
                <a:lnTo>
                  <a:pt x="2490265" y="3859370"/>
                </a:lnTo>
                <a:cubicBezTo>
                  <a:pt x="2494513" y="3859370"/>
                  <a:pt x="2498582" y="3859722"/>
                  <a:pt x="2502582" y="3860289"/>
                </a:cubicBezTo>
                <a:lnTo>
                  <a:pt x="2716740" y="3860289"/>
                </a:lnTo>
                <a:lnTo>
                  <a:pt x="2716740" y="3887435"/>
                </a:lnTo>
                <a:cubicBezTo>
                  <a:pt x="2716740" y="3932242"/>
                  <a:pt x="2684568" y="3964414"/>
                  <a:pt x="2639762" y="3964414"/>
                </a:cubicBezTo>
                <a:lnTo>
                  <a:pt x="2440362" y="3964414"/>
                </a:lnTo>
                <a:cubicBezTo>
                  <a:pt x="2436115" y="3964414"/>
                  <a:pt x="2432045" y="3964059"/>
                  <a:pt x="2428046" y="3963494"/>
                </a:cubicBezTo>
                <a:lnTo>
                  <a:pt x="2213888" y="3963494"/>
                </a:lnTo>
                <a:lnTo>
                  <a:pt x="2213888" y="3936350"/>
                </a:lnTo>
                <a:cubicBezTo>
                  <a:pt x="2213888" y="3891540"/>
                  <a:pt x="2246058" y="3859370"/>
                  <a:pt x="2290866" y="3859370"/>
                </a:cubicBezTo>
                <a:close/>
                <a:moveTo>
                  <a:pt x="4892794" y="3778070"/>
                </a:moveTo>
                <a:lnTo>
                  <a:pt x="4930663" y="3778070"/>
                </a:lnTo>
                <a:lnTo>
                  <a:pt x="4930663" y="3964232"/>
                </a:lnTo>
                <a:lnTo>
                  <a:pt x="4928470" y="3964232"/>
                </a:lnTo>
                <a:lnTo>
                  <a:pt x="4928470" y="4008085"/>
                </a:lnTo>
                <a:cubicBezTo>
                  <a:pt x="4928470" y="4037744"/>
                  <a:pt x="4907022" y="4059827"/>
                  <a:pt x="4878000" y="4059827"/>
                </a:cubicBezTo>
                <a:lnTo>
                  <a:pt x="4840131" y="4059827"/>
                </a:lnTo>
                <a:lnTo>
                  <a:pt x="4840131" y="3873664"/>
                </a:lnTo>
                <a:lnTo>
                  <a:pt x="4842324" y="3873664"/>
                </a:lnTo>
                <a:lnTo>
                  <a:pt x="4842324" y="3829814"/>
                </a:lnTo>
                <a:cubicBezTo>
                  <a:pt x="4842324" y="3800155"/>
                  <a:pt x="4863772" y="3778070"/>
                  <a:pt x="4892794" y="3778070"/>
                </a:cubicBezTo>
                <a:close/>
                <a:moveTo>
                  <a:pt x="8283240" y="3777450"/>
                </a:moveTo>
                <a:lnTo>
                  <a:pt x="8321109" y="3777450"/>
                </a:lnTo>
                <a:lnTo>
                  <a:pt x="8321109" y="3963615"/>
                </a:lnTo>
                <a:lnTo>
                  <a:pt x="8318915" y="3963615"/>
                </a:lnTo>
                <a:lnTo>
                  <a:pt x="8318915" y="4007467"/>
                </a:lnTo>
                <a:cubicBezTo>
                  <a:pt x="8318915" y="4037125"/>
                  <a:pt x="8297467" y="4059209"/>
                  <a:pt x="8268446" y="4059209"/>
                </a:cubicBezTo>
                <a:lnTo>
                  <a:pt x="8230576" y="4059209"/>
                </a:lnTo>
                <a:lnTo>
                  <a:pt x="8230576" y="3873046"/>
                </a:lnTo>
                <a:lnTo>
                  <a:pt x="8232771" y="3873046"/>
                </a:lnTo>
                <a:lnTo>
                  <a:pt x="8232771" y="3829196"/>
                </a:lnTo>
                <a:cubicBezTo>
                  <a:pt x="8232771" y="3799537"/>
                  <a:pt x="8254218" y="3777450"/>
                  <a:pt x="8283240" y="3777450"/>
                </a:cubicBezTo>
                <a:close/>
                <a:moveTo>
                  <a:pt x="3797194" y="3766992"/>
                </a:moveTo>
                <a:lnTo>
                  <a:pt x="4150549" y="3766992"/>
                </a:lnTo>
                <a:lnTo>
                  <a:pt x="4150549" y="3794137"/>
                </a:lnTo>
                <a:cubicBezTo>
                  <a:pt x="4150549" y="3838945"/>
                  <a:pt x="4118378" y="3871116"/>
                  <a:pt x="4073570" y="3871116"/>
                </a:cubicBezTo>
                <a:lnTo>
                  <a:pt x="3892681" y="3871116"/>
                </a:lnTo>
                <a:lnTo>
                  <a:pt x="3892681" y="3871400"/>
                </a:lnTo>
                <a:lnTo>
                  <a:pt x="3539325" y="3871400"/>
                </a:lnTo>
                <a:lnTo>
                  <a:pt x="3539325" y="4057560"/>
                </a:lnTo>
                <a:lnTo>
                  <a:pt x="3537132" y="4057560"/>
                </a:lnTo>
                <a:lnTo>
                  <a:pt x="3537132" y="4101412"/>
                </a:lnTo>
                <a:cubicBezTo>
                  <a:pt x="3537132" y="4131071"/>
                  <a:pt x="3515683" y="4153154"/>
                  <a:pt x="3486661" y="4153154"/>
                </a:cubicBezTo>
                <a:lnTo>
                  <a:pt x="3448792" y="4153154"/>
                </a:lnTo>
                <a:lnTo>
                  <a:pt x="3448792" y="3966991"/>
                </a:lnTo>
                <a:lnTo>
                  <a:pt x="3450987" y="3966991"/>
                </a:lnTo>
                <a:lnTo>
                  <a:pt x="3450987" y="3923141"/>
                </a:lnTo>
                <a:cubicBezTo>
                  <a:pt x="3450987" y="3893482"/>
                  <a:pt x="3472435" y="3871397"/>
                  <a:pt x="3501457" y="3871397"/>
                </a:cubicBezTo>
                <a:lnTo>
                  <a:pt x="3539325" y="3871397"/>
                </a:lnTo>
                <a:lnTo>
                  <a:pt x="3539325" y="3844253"/>
                </a:lnTo>
                <a:cubicBezTo>
                  <a:pt x="3539325" y="3799446"/>
                  <a:pt x="3571497" y="3767276"/>
                  <a:pt x="3616303" y="3767276"/>
                </a:cubicBezTo>
                <a:lnTo>
                  <a:pt x="3797194" y="3767276"/>
                </a:lnTo>
                <a:close/>
                <a:moveTo>
                  <a:pt x="6298445" y="3683402"/>
                </a:moveTo>
                <a:lnTo>
                  <a:pt x="6336314" y="3683402"/>
                </a:lnTo>
                <a:lnTo>
                  <a:pt x="6336314" y="3869564"/>
                </a:lnTo>
                <a:lnTo>
                  <a:pt x="6334120" y="3869564"/>
                </a:lnTo>
                <a:lnTo>
                  <a:pt x="6334120" y="3913412"/>
                </a:lnTo>
                <a:cubicBezTo>
                  <a:pt x="6334120" y="3943073"/>
                  <a:pt x="6312672" y="3965158"/>
                  <a:pt x="6283651" y="3965158"/>
                </a:cubicBezTo>
                <a:lnTo>
                  <a:pt x="6245781" y="3965158"/>
                </a:lnTo>
                <a:lnTo>
                  <a:pt x="6245781" y="3778990"/>
                </a:lnTo>
                <a:lnTo>
                  <a:pt x="6247975" y="3778990"/>
                </a:lnTo>
                <a:lnTo>
                  <a:pt x="6247975" y="3735142"/>
                </a:lnTo>
                <a:cubicBezTo>
                  <a:pt x="6247975" y="3705485"/>
                  <a:pt x="6269423" y="3683402"/>
                  <a:pt x="6298445" y="3683402"/>
                </a:cubicBezTo>
                <a:close/>
                <a:moveTo>
                  <a:pt x="8398123" y="3673295"/>
                </a:moveTo>
                <a:lnTo>
                  <a:pt x="8597523" y="3673295"/>
                </a:lnTo>
                <a:cubicBezTo>
                  <a:pt x="8601522" y="3673295"/>
                  <a:pt x="8605415" y="3673649"/>
                  <a:pt x="8609202" y="3674144"/>
                </a:cubicBezTo>
                <a:lnTo>
                  <a:pt x="8609202" y="3673295"/>
                </a:lnTo>
                <a:lnTo>
                  <a:pt x="8962558" y="3673295"/>
                </a:lnTo>
                <a:lnTo>
                  <a:pt x="8962558" y="3700440"/>
                </a:lnTo>
                <a:cubicBezTo>
                  <a:pt x="8962558" y="3745244"/>
                  <a:pt x="8930386" y="3777416"/>
                  <a:pt x="8885580" y="3777416"/>
                </a:cubicBezTo>
                <a:lnTo>
                  <a:pt x="8686180" y="3777416"/>
                </a:lnTo>
                <a:cubicBezTo>
                  <a:pt x="8682181" y="3777416"/>
                  <a:pt x="8678288" y="3777059"/>
                  <a:pt x="8674501" y="3776566"/>
                </a:cubicBezTo>
                <a:lnTo>
                  <a:pt x="8674501" y="3777416"/>
                </a:lnTo>
                <a:lnTo>
                  <a:pt x="8321145" y="3777416"/>
                </a:lnTo>
                <a:lnTo>
                  <a:pt x="8321145" y="3750271"/>
                </a:lnTo>
                <a:cubicBezTo>
                  <a:pt x="8321145" y="3705466"/>
                  <a:pt x="8353317" y="3673295"/>
                  <a:pt x="8398123" y="3673295"/>
                </a:cubicBezTo>
                <a:close/>
                <a:moveTo>
                  <a:pt x="5160409" y="3672287"/>
                </a:moveTo>
                <a:lnTo>
                  <a:pt x="5513765" y="3672287"/>
                </a:lnTo>
                <a:lnTo>
                  <a:pt x="5513765" y="3699432"/>
                </a:lnTo>
                <a:cubicBezTo>
                  <a:pt x="5513765" y="3744235"/>
                  <a:pt x="5481594" y="3776406"/>
                  <a:pt x="5436788" y="3776406"/>
                </a:cubicBezTo>
                <a:lnTo>
                  <a:pt x="5284055" y="3776406"/>
                </a:lnTo>
                <a:lnTo>
                  <a:pt x="5284055" y="3778070"/>
                </a:lnTo>
                <a:lnTo>
                  <a:pt x="4930699" y="3778070"/>
                </a:lnTo>
                <a:lnTo>
                  <a:pt x="4930699" y="3750926"/>
                </a:lnTo>
                <a:cubicBezTo>
                  <a:pt x="4930699" y="3706116"/>
                  <a:pt x="4962871" y="3673945"/>
                  <a:pt x="5007677" y="3673945"/>
                </a:cubicBezTo>
                <a:lnTo>
                  <a:pt x="5160409" y="3673945"/>
                </a:lnTo>
                <a:close/>
                <a:moveTo>
                  <a:pt x="7689819" y="3590077"/>
                </a:moveTo>
                <a:lnTo>
                  <a:pt x="7727688" y="3590077"/>
                </a:lnTo>
                <a:lnTo>
                  <a:pt x="7727688" y="3776231"/>
                </a:lnTo>
                <a:lnTo>
                  <a:pt x="7725494" y="3776231"/>
                </a:lnTo>
                <a:lnTo>
                  <a:pt x="7725494" y="3820082"/>
                </a:lnTo>
                <a:cubicBezTo>
                  <a:pt x="7725494" y="3849743"/>
                  <a:pt x="7704046" y="3871825"/>
                  <a:pt x="7675025" y="3871825"/>
                </a:cubicBezTo>
                <a:lnTo>
                  <a:pt x="7637155" y="3871825"/>
                </a:lnTo>
                <a:lnTo>
                  <a:pt x="7637155" y="3898938"/>
                </a:lnTo>
                <a:cubicBezTo>
                  <a:pt x="7637155" y="3943747"/>
                  <a:pt x="7604984" y="3975918"/>
                  <a:pt x="7560177" y="3975918"/>
                </a:cubicBezTo>
                <a:lnTo>
                  <a:pt x="7038142" y="3975918"/>
                </a:lnTo>
                <a:lnTo>
                  <a:pt x="7038142" y="3948772"/>
                </a:lnTo>
                <a:cubicBezTo>
                  <a:pt x="7038142" y="3903964"/>
                  <a:pt x="7070314" y="3871793"/>
                  <a:pt x="7115120" y="3871793"/>
                </a:cubicBezTo>
                <a:lnTo>
                  <a:pt x="7314520" y="3871793"/>
                </a:lnTo>
                <a:lnTo>
                  <a:pt x="7637155" y="3871793"/>
                </a:lnTo>
                <a:lnTo>
                  <a:pt x="7637155" y="3685666"/>
                </a:lnTo>
                <a:lnTo>
                  <a:pt x="7639349" y="3685666"/>
                </a:lnTo>
                <a:lnTo>
                  <a:pt x="7639349" y="3641813"/>
                </a:lnTo>
                <a:cubicBezTo>
                  <a:pt x="7639349" y="3612158"/>
                  <a:pt x="7660797" y="3590077"/>
                  <a:pt x="7689819" y="3590077"/>
                </a:cubicBezTo>
                <a:close/>
                <a:moveTo>
                  <a:pt x="6594182" y="3578960"/>
                </a:moveTo>
                <a:lnTo>
                  <a:pt x="6947537" y="3578960"/>
                </a:lnTo>
                <a:lnTo>
                  <a:pt x="6947537" y="3606105"/>
                </a:lnTo>
                <a:cubicBezTo>
                  <a:pt x="6947537" y="3650909"/>
                  <a:pt x="6915366" y="3683082"/>
                  <a:pt x="6870559" y="3683082"/>
                </a:cubicBezTo>
                <a:lnTo>
                  <a:pt x="6689670" y="3683082"/>
                </a:lnTo>
                <a:lnTo>
                  <a:pt x="6689670" y="3683367"/>
                </a:lnTo>
                <a:lnTo>
                  <a:pt x="6336314" y="3683367"/>
                </a:lnTo>
                <a:lnTo>
                  <a:pt x="6336314" y="3656221"/>
                </a:lnTo>
                <a:cubicBezTo>
                  <a:pt x="6336314" y="3611414"/>
                  <a:pt x="6368486" y="3579248"/>
                  <a:pt x="6413292" y="3579248"/>
                </a:cubicBezTo>
                <a:lnTo>
                  <a:pt x="6594182" y="3579248"/>
                </a:lnTo>
                <a:close/>
                <a:moveTo>
                  <a:pt x="2769439" y="3578563"/>
                </a:moveTo>
                <a:lnTo>
                  <a:pt x="2807309" y="3578563"/>
                </a:lnTo>
                <a:lnTo>
                  <a:pt x="2807309" y="3764726"/>
                </a:lnTo>
                <a:lnTo>
                  <a:pt x="2805114" y="3764726"/>
                </a:lnTo>
                <a:lnTo>
                  <a:pt x="2805114" y="3808577"/>
                </a:lnTo>
                <a:cubicBezTo>
                  <a:pt x="2805114" y="3838235"/>
                  <a:pt x="2783667" y="3860319"/>
                  <a:pt x="2754645" y="3860319"/>
                </a:cubicBezTo>
                <a:lnTo>
                  <a:pt x="2716776" y="3860319"/>
                </a:lnTo>
                <a:lnTo>
                  <a:pt x="2716776" y="3674156"/>
                </a:lnTo>
                <a:lnTo>
                  <a:pt x="2718970" y="3674156"/>
                </a:lnTo>
                <a:lnTo>
                  <a:pt x="2718970" y="3630306"/>
                </a:lnTo>
                <a:cubicBezTo>
                  <a:pt x="2718970" y="3600647"/>
                  <a:pt x="2740418" y="3578563"/>
                  <a:pt x="2769439" y="3578563"/>
                </a:cubicBezTo>
                <a:close/>
                <a:moveTo>
                  <a:pt x="7804666" y="3485945"/>
                </a:moveTo>
                <a:lnTo>
                  <a:pt x="8004066" y="3485945"/>
                </a:lnTo>
                <a:cubicBezTo>
                  <a:pt x="8008313" y="3485945"/>
                  <a:pt x="8012383" y="3486302"/>
                  <a:pt x="8016382" y="3486864"/>
                </a:cubicBezTo>
                <a:lnTo>
                  <a:pt x="8230541" y="3486864"/>
                </a:lnTo>
                <a:lnTo>
                  <a:pt x="8230541" y="3514008"/>
                </a:lnTo>
                <a:cubicBezTo>
                  <a:pt x="8230541" y="3558821"/>
                  <a:pt x="8198369" y="3590995"/>
                  <a:pt x="8153562" y="3590995"/>
                </a:cubicBezTo>
                <a:lnTo>
                  <a:pt x="7954163" y="3590995"/>
                </a:lnTo>
                <a:cubicBezTo>
                  <a:pt x="7949916" y="3590995"/>
                  <a:pt x="7945846" y="3590644"/>
                  <a:pt x="7941846" y="3590077"/>
                </a:cubicBezTo>
                <a:lnTo>
                  <a:pt x="7727688" y="3590077"/>
                </a:lnTo>
                <a:lnTo>
                  <a:pt x="7727688" y="3562927"/>
                </a:lnTo>
                <a:cubicBezTo>
                  <a:pt x="7727688" y="3518116"/>
                  <a:pt x="7759859" y="3485945"/>
                  <a:pt x="7804666" y="3485945"/>
                </a:cubicBezTo>
                <a:close/>
                <a:moveTo>
                  <a:pt x="2884323" y="3474404"/>
                </a:moveTo>
                <a:lnTo>
                  <a:pt x="3083722" y="3474404"/>
                </a:lnTo>
                <a:cubicBezTo>
                  <a:pt x="3087722" y="3474404"/>
                  <a:pt x="3091615" y="3474757"/>
                  <a:pt x="3095401" y="3475253"/>
                </a:cubicBezTo>
                <a:lnTo>
                  <a:pt x="3095401" y="3474404"/>
                </a:lnTo>
                <a:lnTo>
                  <a:pt x="3448758" y="3474404"/>
                </a:lnTo>
                <a:lnTo>
                  <a:pt x="3448758" y="3501549"/>
                </a:lnTo>
                <a:cubicBezTo>
                  <a:pt x="3448758" y="3546355"/>
                  <a:pt x="3416586" y="3578528"/>
                  <a:pt x="3371779" y="3578528"/>
                </a:cubicBezTo>
                <a:lnTo>
                  <a:pt x="3172380" y="3578528"/>
                </a:lnTo>
                <a:cubicBezTo>
                  <a:pt x="3168380" y="3578528"/>
                  <a:pt x="3164488" y="3578174"/>
                  <a:pt x="3160701" y="3577678"/>
                </a:cubicBezTo>
                <a:lnTo>
                  <a:pt x="3160701" y="3578528"/>
                </a:lnTo>
                <a:lnTo>
                  <a:pt x="2807344" y="3578528"/>
                </a:lnTo>
                <a:lnTo>
                  <a:pt x="2807344" y="3551382"/>
                </a:lnTo>
                <a:cubicBezTo>
                  <a:pt x="2807344" y="3506575"/>
                  <a:pt x="2839516" y="3474404"/>
                  <a:pt x="2884323" y="3474404"/>
                </a:cubicBezTo>
                <a:close/>
                <a:moveTo>
                  <a:pt x="9015257" y="3391577"/>
                </a:moveTo>
                <a:lnTo>
                  <a:pt x="9053126" y="3391577"/>
                </a:lnTo>
                <a:lnTo>
                  <a:pt x="9053126" y="3577743"/>
                </a:lnTo>
                <a:lnTo>
                  <a:pt x="9050932" y="3577743"/>
                </a:lnTo>
                <a:lnTo>
                  <a:pt x="9050932" y="3621589"/>
                </a:lnTo>
                <a:cubicBezTo>
                  <a:pt x="9050932" y="3651247"/>
                  <a:pt x="9029484" y="3673332"/>
                  <a:pt x="9000462" y="3673332"/>
                </a:cubicBezTo>
                <a:lnTo>
                  <a:pt x="8962593" y="3673332"/>
                </a:lnTo>
                <a:lnTo>
                  <a:pt x="8962593" y="3487169"/>
                </a:lnTo>
                <a:lnTo>
                  <a:pt x="8964787" y="3487169"/>
                </a:lnTo>
                <a:lnTo>
                  <a:pt x="8964787" y="3443318"/>
                </a:lnTo>
                <a:cubicBezTo>
                  <a:pt x="8964787" y="3413662"/>
                  <a:pt x="8986235" y="3391577"/>
                  <a:pt x="9015257" y="3391577"/>
                </a:cubicBezTo>
                <a:close/>
                <a:moveTo>
                  <a:pt x="5566465" y="3390533"/>
                </a:moveTo>
                <a:lnTo>
                  <a:pt x="5604334" y="3390533"/>
                </a:lnTo>
                <a:lnTo>
                  <a:pt x="5604334" y="3576696"/>
                </a:lnTo>
                <a:lnTo>
                  <a:pt x="5602139" y="3576696"/>
                </a:lnTo>
                <a:lnTo>
                  <a:pt x="5602139" y="3620545"/>
                </a:lnTo>
                <a:cubicBezTo>
                  <a:pt x="5602139" y="3650202"/>
                  <a:pt x="5580691" y="3672287"/>
                  <a:pt x="5551670" y="3672287"/>
                </a:cubicBezTo>
                <a:lnTo>
                  <a:pt x="5513800" y="3672287"/>
                </a:lnTo>
                <a:lnTo>
                  <a:pt x="5513800" y="3486125"/>
                </a:lnTo>
                <a:lnTo>
                  <a:pt x="5515995" y="3486125"/>
                </a:lnTo>
                <a:lnTo>
                  <a:pt x="5515995" y="3442273"/>
                </a:lnTo>
                <a:cubicBezTo>
                  <a:pt x="5515995" y="3412617"/>
                  <a:pt x="5537443" y="3390533"/>
                  <a:pt x="5566465" y="3390533"/>
                </a:cubicBezTo>
                <a:close/>
                <a:moveTo>
                  <a:pt x="4318096" y="3381112"/>
                </a:moveTo>
                <a:lnTo>
                  <a:pt x="4517495" y="3381112"/>
                </a:lnTo>
                <a:lnTo>
                  <a:pt x="4840131" y="3381112"/>
                </a:lnTo>
                <a:lnTo>
                  <a:pt x="4840131" y="3408257"/>
                </a:lnTo>
                <a:cubicBezTo>
                  <a:pt x="4840131" y="3453065"/>
                  <a:pt x="4807959" y="3485236"/>
                  <a:pt x="4763152" y="3485236"/>
                </a:cubicBezTo>
                <a:lnTo>
                  <a:pt x="4241118" y="3485236"/>
                </a:lnTo>
                <a:lnTo>
                  <a:pt x="4241118" y="3671398"/>
                </a:lnTo>
                <a:lnTo>
                  <a:pt x="4238924" y="3671398"/>
                </a:lnTo>
                <a:lnTo>
                  <a:pt x="4238924" y="3715248"/>
                </a:lnTo>
                <a:cubicBezTo>
                  <a:pt x="4238924" y="3744908"/>
                  <a:pt x="4217476" y="3766992"/>
                  <a:pt x="4188455" y="3766992"/>
                </a:cubicBezTo>
                <a:lnTo>
                  <a:pt x="4150584" y="3766992"/>
                </a:lnTo>
                <a:lnTo>
                  <a:pt x="4150584" y="3580829"/>
                </a:lnTo>
                <a:lnTo>
                  <a:pt x="4152779" y="3580829"/>
                </a:lnTo>
                <a:lnTo>
                  <a:pt x="4152779" y="3536981"/>
                </a:lnTo>
                <a:cubicBezTo>
                  <a:pt x="4152779" y="3507322"/>
                  <a:pt x="4174226" y="3485236"/>
                  <a:pt x="4203248" y="3485236"/>
                </a:cubicBezTo>
                <a:lnTo>
                  <a:pt x="4241117" y="3485236"/>
                </a:lnTo>
                <a:lnTo>
                  <a:pt x="4241117" y="3458092"/>
                </a:lnTo>
                <a:cubicBezTo>
                  <a:pt x="4241117" y="3413284"/>
                  <a:pt x="4273288" y="3381112"/>
                  <a:pt x="4318096" y="3381112"/>
                </a:cubicBezTo>
                <a:close/>
                <a:moveTo>
                  <a:pt x="7000237" y="3297199"/>
                </a:moveTo>
                <a:lnTo>
                  <a:pt x="7038106" y="3297199"/>
                </a:lnTo>
                <a:lnTo>
                  <a:pt x="7038106" y="3483364"/>
                </a:lnTo>
                <a:lnTo>
                  <a:pt x="7035912" y="3483364"/>
                </a:lnTo>
                <a:lnTo>
                  <a:pt x="7035912" y="3527209"/>
                </a:lnTo>
                <a:cubicBezTo>
                  <a:pt x="7035912" y="3556873"/>
                  <a:pt x="7014464" y="3578960"/>
                  <a:pt x="6985443" y="3578960"/>
                </a:cubicBezTo>
                <a:lnTo>
                  <a:pt x="6947573" y="3578960"/>
                </a:lnTo>
                <a:lnTo>
                  <a:pt x="6947573" y="3392797"/>
                </a:lnTo>
                <a:lnTo>
                  <a:pt x="6949767" y="3392797"/>
                </a:lnTo>
                <a:lnTo>
                  <a:pt x="6949767" y="3348945"/>
                </a:lnTo>
                <a:cubicBezTo>
                  <a:pt x="6949767" y="3319289"/>
                  <a:pt x="6971215" y="3297199"/>
                  <a:pt x="7000237" y="3297199"/>
                </a:cubicBezTo>
                <a:close/>
                <a:moveTo>
                  <a:pt x="9310994" y="3287167"/>
                </a:moveTo>
                <a:lnTo>
                  <a:pt x="9474558" y="3287167"/>
                </a:lnTo>
                <a:lnTo>
                  <a:pt x="9474192" y="3391293"/>
                </a:lnTo>
                <a:lnTo>
                  <a:pt x="9406482" y="3391293"/>
                </a:lnTo>
                <a:lnTo>
                  <a:pt x="9406482" y="3391577"/>
                </a:lnTo>
                <a:lnTo>
                  <a:pt x="9053126" y="3391577"/>
                </a:lnTo>
                <a:lnTo>
                  <a:pt x="9053126" y="3364429"/>
                </a:lnTo>
                <a:cubicBezTo>
                  <a:pt x="9053126" y="3319622"/>
                  <a:pt x="9085297" y="3287450"/>
                  <a:pt x="9130104" y="3287450"/>
                </a:cubicBezTo>
                <a:lnTo>
                  <a:pt x="9310994" y="3287450"/>
                </a:lnTo>
                <a:close/>
                <a:moveTo>
                  <a:pt x="5681311" y="3286404"/>
                </a:moveTo>
                <a:lnTo>
                  <a:pt x="5880711" y="3286404"/>
                </a:lnTo>
                <a:cubicBezTo>
                  <a:pt x="5884710" y="3286404"/>
                  <a:pt x="5888603" y="3286761"/>
                  <a:pt x="5892390" y="3287253"/>
                </a:cubicBezTo>
                <a:lnTo>
                  <a:pt x="5892390" y="3286404"/>
                </a:lnTo>
                <a:lnTo>
                  <a:pt x="6245746" y="3286404"/>
                </a:lnTo>
                <a:lnTo>
                  <a:pt x="6245746" y="3313554"/>
                </a:lnTo>
                <a:cubicBezTo>
                  <a:pt x="6245746" y="3358360"/>
                  <a:pt x="6213574" y="3390533"/>
                  <a:pt x="6168768" y="3390533"/>
                </a:cubicBezTo>
                <a:lnTo>
                  <a:pt x="5969368" y="3390533"/>
                </a:lnTo>
                <a:cubicBezTo>
                  <a:pt x="5965369" y="3390533"/>
                  <a:pt x="5961476" y="3390180"/>
                  <a:pt x="5957689" y="3389684"/>
                </a:cubicBezTo>
                <a:lnTo>
                  <a:pt x="5957689" y="3390533"/>
                </a:lnTo>
                <a:lnTo>
                  <a:pt x="5604334" y="3390533"/>
                </a:lnTo>
                <a:lnTo>
                  <a:pt x="5604334" y="3363388"/>
                </a:lnTo>
                <a:cubicBezTo>
                  <a:pt x="5604334" y="3318580"/>
                  <a:pt x="5636506" y="3286404"/>
                  <a:pt x="5681311" y="3286404"/>
                </a:cubicBezTo>
                <a:close/>
                <a:moveTo>
                  <a:pt x="8283240" y="3205113"/>
                </a:moveTo>
                <a:lnTo>
                  <a:pt x="8321109" y="3205113"/>
                </a:lnTo>
                <a:lnTo>
                  <a:pt x="8321109" y="3391274"/>
                </a:lnTo>
                <a:lnTo>
                  <a:pt x="8318915" y="3391274"/>
                </a:lnTo>
                <a:lnTo>
                  <a:pt x="8318915" y="3435125"/>
                </a:lnTo>
                <a:cubicBezTo>
                  <a:pt x="8318915" y="3464785"/>
                  <a:pt x="8297467" y="3486862"/>
                  <a:pt x="8268446" y="3486862"/>
                </a:cubicBezTo>
                <a:lnTo>
                  <a:pt x="8230576" y="3486862"/>
                </a:lnTo>
                <a:lnTo>
                  <a:pt x="8230576" y="3300706"/>
                </a:lnTo>
                <a:lnTo>
                  <a:pt x="8232771" y="3300706"/>
                </a:lnTo>
                <a:lnTo>
                  <a:pt x="8232771" y="3256854"/>
                </a:lnTo>
                <a:cubicBezTo>
                  <a:pt x="8232771" y="3227192"/>
                  <a:pt x="8254218" y="3205113"/>
                  <a:pt x="8283240" y="3205113"/>
                </a:cubicBezTo>
                <a:close/>
                <a:moveTo>
                  <a:pt x="8398123" y="3100983"/>
                </a:moveTo>
                <a:lnTo>
                  <a:pt x="8597523" y="3100983"/>
                </a:lnTo>
                <a:cubicBezTo>
                  <a:pt x="8601522" y="3100983"/>
                  <a:pt x="8605415" y="3101338"/>
                  <a:pt x="8609202" y="3101833"/>
                </a:cubicBezTo>
                <a:lnTo>
                  <a:pt x="8609202" y="3100983"/>
                </a:lnTo>
                <a:lnTo>
                  <a:pt x="8962558" y="3100983"/>
                </a:lnTo>
                <a:lnTo>
                  <a:pt x="8962558" y="3128127"/>
                </a:lnTo>
                <a:cubicBezTo>
                  <a:pt x="8962558" y="3172936"/>
                  <a:pt x="8930386" y="3205113"/>
                  <a:pt x="8885580" y="3205113"/>
                </a:cubicBezTo>
                <a:lnTo>
                  <a:pt x="8686180" y="3205113"/>
                </a:lnTo>
                <a:cubicBezTo>
                  <a:pt x="8682181" y="3205113"/>
                  <a:pt x="8678288" y="3204758"/>
                  <a:pt x="8674501" y="3204264"/>
                </a:cubicBezTo>
                <a:lnTo>
                  <a:pt x="8674501" y="3205113"/>
                </a:lnTo>
                <a:lnTo>
                  <a:pt x="8321145" y="3205113"/>
                </a:lnTo>
                <a:lnTo>
                  <a:pt x="8321145" y="3177962"/>
                </a:lnTo>
                <a:cubicBezTo>
                  <a:pt x="8321145" y="3133151"/>
                  <a:pt x="8353317" y="3100983"/>
                  <a:pt x="8398123" y="3100983"/>
                </a:cubicBezTo>
                <a:close/>
                <a:moveTo>
                  <a:pt x="4892794" y="3099355"/>
                </a:moveTo>
                <a:lnTo>
                  <a:pt x="4930663" y="3099355"/>
                </a:lnTo>
                <a:lnTo>
                  <a:pt x="4930663" y="3285519"/>
                </a:lnTo>
                <a:lnTo>
                  <a:pt x="4928470" y="3285519"/>
                </a:lnTo>
                <a:lnTo>
                  <a:pt x="4928470" y="3329368"/>
                </a:lnTo>
                <a:cubicBezTo>
                  <a:pt x="4928470" y="3359027"/>
                  <a:pt x="4907022" y="3381112"/>
                  <a:pt x="4878000" y="3381112"/>
                </a:cubicBezTo>
                <a:lnTo>
                  <a:pt x="4840131" y="3381112"/>
                </a:lnTo>
                <a:lnTo>
                  <a:pt x="4840131" y="3194948"/>
                </a:lnTo>
                <a:lnTo>
                  <a:pt x="4842324" y="3194948"/>
                </a:lnTo>
                <a:lnTo>
                  <a:pt x="4842324" y="3151096"/>
                </a:lnTo>
                <a:cubicBezTo>
                  <a:pt x="4842324" y="3121440"/>
                  <a:pt x="4863772" y="3099355"/>
                  <a:pt x="4892794" y="3099355"/>
                </a:cubicBezTo>
                <a:close/>
                <a:moveTo>
                  <a:pt x="3797194" y="3088278"/>
                </a:moveTo>
                <a:lnTo>
                  <a:pt x="4150549" y="3088278"/>
                </a:lnTo>
                <a:lnTo>
                  <a:pt x="4150549" y="3115422"/>
                </a:lnTo>
                <a:cubicBezTo>
                  <a:pt x="4150549" y="3160228"/>
                  <a:pt x="4118378" y="3192401"/>
                  <a:pt x="4073570" y="3192401"/>
                </a:cubicBezTo>
                <a:lnTo>
                  <a:pt x="3892681" y="3192401"/>
                </a:lnTo>
                <a:lnTo>
                  <a:pt x="3892681" y="3192683"/>
                </a:lnTo>
                <a:lnTo>
                  <a:pt x="3539325" y="3192683"/>
                </a:lnTo>
                <a:lnTo>
                  <a:pt x="3539325" y="3378845"/>
                </a:lnTo>
                <a:lnTo>
                  <a:pt x="3537132" y="3378845"/>
                </a:lnTo>
                <a:lnTo>
                  <a:pt x="3537132" y="3422695"/>
                </a:lnTo>
                <a:cubicBezTo>
                  <a:pt x="3537132" y="3452354"/>
                  <a:pt x="3515683" y="3474439"/>
                  <a:pt x="3486661" y="3474439"/>
                </a:cubicBezTo>
                <a:lnTo>
                  <a:pt x="3448792" y="3474439"/>
                </a:lnTo>
                <a:lnTo>
                  <a:pt x="3448792" y="3288276"/>
                </a:lnTo>
                <a:lnTo>
                  <a:pt x="3450987" y="3288276"/>
                </a:lnTo>
                <a:lnTo>
                  <a:pt x="3450987" y="3244424"/>
                </a:lnTo>
                <a:cubicBezTo>
                  <a:pt x="3450987" y="3214767"/>
                  <a:pt x="3472435" y="3192682"/>
                  <a:pt x="3501457" y="3192682"/>
                </a:cubicBezTo>
                <a:lnTo>
                  <a:pt x="3539325" y="3192682"/>
                </a:lnTo>
                <a:lnTo>
                  <a:pt x="3539325" y="3165537"/>
                </a:lnTo>
                <a:cubicBezTo>
                  <a:pt x="3539325" y="3120730"/>
                  <a:pt x="3571497" y="3088559"/>
                  <a:pt x="3616303" y="3088559"/>
                </a:cubicBezTo>
                <a:lnTo>
                  <a:pt x="3797194" y="3088559"/>
                </a:lnTo>
                <a:close/>
                <a:moveTo>
                  <a:pt x="6298445" y="3004682"/>
                </a:moveTo>
                <a:lnTo>
                  <a:pt x="6336314" y="3004682"/>
                </a:lnTo>
                <a:lnTo>
                  <a:pt x="6336314" y="3190846"/>
                </a:lnTo>
                <a:lnTo>
                  <a:pt x="6334120" y="3190846"/>
                </a:lnTo>
                <a:lnTo>
                  <a:pt x="6334120" y="3234699"/>
                </a:lnTo>
                <a:cubicBezTo>
                  <a:pt x="6334120" y="3264358"/>
                  <a:pt x="6312672" y="3286439"/>
                  <a:pt x="6283651" y="3286439"/>
                </a:cubicBezTo>
                <a:lnTo>
                  <a:pt x="6245781" y="3286439"/>
                </a:lnTo>
                <a:lnTo>
                  <a:pt x="6245781" y="3100273"/>
                </a:lnTo>
                <a:lnTo>
                  <a:pt x="6247975" y="3100273"/>
                </a:lnTo>
                <a:lnTo>
                  <a:pt x="6247975" y="3056425"/>
                </a:lnTo>
                <a:cubicBezTo>
                  <a:pt x="6247975" y="3026766"/>
                  <a:pt x="6269423" y="3004682"/>
                  <a:pt x="6298445" y="3004682"/>
                </a:cubicBezTo>
                <a:close/>
                <a:moveTo>
                  <a:pt x="5160409" y="2993569"/>
                </a:moveTo>
                <a:lnTo>
                  <a:pt x="5513765" y="2993569"/>
                </a:lnTo>
                <a:lnTo>
                  <a:pt x="5513765" y="3020716"/>
                </a:lnTo>
                <a:cubicBezTo>
                  <a:pt x="5513765" y="3065520"/>
                  <a:pt x="5481594" y="3097693"/>
                  <a:pt x="5436788" y="3097693"/>
                </a:cubicBezTo>
                <a:lnTo>
                  <a:pt x="5284055" y="3097693"/>
                </a:lnTo>
                <a:lnTo>
                  <a:pt x="5284055" y="3099355"/>
                </a:lnTo>
                <a:lnTo>
                  <a:pt x="4930699" y="3099355"/>
                </a:lnTo>
                <a:lnTo>
                  <a:pt x="4930699" y="3072208"/>
                </a:lnTo>
                <a:cubicBezTo>
                  <a:pt x="4930699" y="3027400"/>
                  <a:pt x="4962871" y="2995230"/>
                  <a:pt x="5007677" y="2995230"/>
                </a:cubicBezTo>
                <a:lnTo>
                  <a:pt x="5160409" y="2995230"/>
                </a:lnTo>
                <a:close/>
                <a:moveTo>
                  <a:pt x="7689819" y="2911349"/>
                </a:moveTo>
                <a:lnTo>
                  <a:pt x="7727688" y="2911349"/>
                </a:lnTo>
                <a:lnTo>
                  <a:pt x="7727688" y="3097518"/>
                </a:lnTo>
                <a:lnTo>
                  <a:pt x="7725494" y="3097518"/>
                </a:lnTo>
                <a:lnTo>
                  <a:pt x="7725494" y="3141367"/>
                </a:lnTo>
                <a:cubicBezTo>
                  <a:pt x="7725494" y="3171025"/>
                  <a:pt x="7704046" y="3193113"/>
                  <a:pt x="7675025" y="3193113"/>
                </a:cubicBezTo>
                <a:lnTo>
                  <a:pt x="7637155" y="3193113"/>
                </a:lnTo>
                <a:lnTo>
                  <a:pt x="7637155" y="3220219"/>
                </a:lnTo>
                <a:cubicBezTo>
                  <a:pt x="7637155" y="3265028"/>
                  <a:pt x="7604984" y="3297199"/>
                  <a:pt x="7560177" y="3297199"/>
                </a:cubicBezTo>
                <a:lnTo>
                  <a:pt x="7038142" y="3297199"/>
                </a:lnTo>
                <a:lnTo>
                  <a:pt x="7038142" y="3270055"/>
                </a:lnTo>
                <a:cubicBezTo>
                  <a:pt x="7038142" y="3225247"/>
                  <a:pt x="7070314" y="3193082"/>
                  <a:pt x="7115120" y="3193082"/>
                </a:cubicBezTo>
                <a:lnTo>
                  <a:pt x="7314520" y="3193082"/>
                </a:lnTo>
                <a:lnTo>
                  <a:pt x="7637155" y="3193082"/>
                </a:lnTo>
                <a:lnTo>
                  <a:pt x="7637155" y="3006948"/>
                </a:lnTo>
                <a:lnTo>
                  <a:pt x="7639349" y="3006948"/>
                </a:lnTo>
                <a:lnTo>
                  <a:pt x="7639349" y="2963094"/>
                </a:lnTo>
                <a:cubicBezTo>
                  <a:pt x="7639349" y="2933438"/>
                  <a:pt x="7660797" y="2911349"/>
                  <a:pt x="7689819" y="2911349"/>
                </a:cubicBezTo>
                <a:close/>
                <a:moveTo>
                  <a:pt x="6594182" y="2900236"/>
                </a:moveTo>
                <a:lnTo>
                  <a:pt x="6947537" y="2900236"/>
                </a:lnTo>
                <a:lnTo>
                  <a:pt x="6947537" y="2927385"/>
                </a:lnTo>
                <a:cubicBezTo>
                  <a:pt x="6947537" y="2972192"/>
                  <a:pt x="6915366" y="3004364"/>
                  <a:pt x="6870559" y="3004364"/>
                </a:cubicBezTo>
                <a:lnTo>
                  <a:pt x="6689670" y="3004364"/>
                </a:lnTo>
                <a:lnTo>
                  <a:pt x="6689670" y="3004648"/>
                </a:lnTo>
                <a:lnTo>
                  <a:pt x="6336314" y="3004648"/>
                </a:lnTo>
                <a:lnTo>
                  <a:pt x="6336314" y="2977501"/>
                </a:lnTo>
                <a:cubicBezTo>
                  <a:pt x="6336314" y="2932694"/>
                  <a:pt x="6368486" y="2900520"/>
                  <a:pt x="6413292" y="2900520"/>
                </a:cubicBezTo>
                <a:lnTo>
                  <a:pt x="6594182" y="2900520"/>
                </a:lnTo>
                <a:close/>
                <a:moveTo>
                  <a:pt x="9015257" y="2819256"/>
                </a:moveTo>
                <a:lnTo>
                  <a:pt x="9053126" y="2819256"/>
                </a:lnTo>
                <a:lnTo>
                  <a:pt x="9053126" y="3005425"/>
                </a:lnTo>
                <a:lnTo>
                  <a:pt x="9050932" y="3005425"/>
                </a:lnTo>
                <a:lnTo>
                  <a:pt x="9050932" y="3049278"/>
                </a:lnTo>
                <a:cubicBezTo>
                  <a:pt x="9050932" y="3078940"/>
                  <a:pt x="9029484" y="3101021"/>
                  <a:pt x="9000462" y="3101021"/>
                </a:cubicBezTo>
                <a:lnTo>
                  <a:pt x="8962593" y="3101021"/>
                </a:lnTo>
                <a:lnTo>
                  <a:pt x="8962593" y="2914855"/>
                </a:lnTo>
                <a:lnTo>
                  <a:pt x="8964787" y="2914855"/>
                </a:lnTo>
                <a:lnTo>
                  <a:pt x="8964787" y="2871001"/>
                </a:lnTo>
                <a:cubicBezTo>
                  <a:pt x="8964787" y="2841341"/>
                  <a:pt x="8986235" y="2819256"/>
                  <a:pt x="9015257" y="2819256"/>
                </a:cubicBezTo>
                <a:close/>
                <a:moveTo>
                  <a:pt x="7804666" y="2807224"/>
                </a:moveTo>
                <a:lnTo>
                  <a:pt x="8004066" y="2807224"/>
                </a:lnTo>
                <a:cubicBezTo>
                  <a:pt x="8008313" y="2807224"/>
                  <a:pt x="8012383" y="2807577"/>
                  <a:pt x="8016382" y="2808143"/>
                </a:cubicBezTo>
                <a:lnTo>
                  <a:pt x="8230541" y="2808143"/>
                </a:lnTo>
                <a:lnTo>
                  <a:pt x="8230541" y="2835288"/>
                </a:lnTo>
                <a:cubicBezTo>
                  <a:pt x="8230541" y="2880096"/>
                  <a:pt x="8198369" y="2912272"/>
                  <a:pt x="8153562" y="2912272"/>
                </a:cubicBezTo>
                <a:lnTo>
                  <a:pt x="7954163" y="2912272"/>
                </a:lnTo>
                <a:cubicBezTo>
                  <a:pt x="7949916" y="2912272"/>
                  <a:pt x="7945846" y="2911916"/>
                  <a:pt x="7941846" y="2911349"/>
                </a:cubicBezTo>
                <a:lnTo>
                  <a:pt x="7727688" y="2911349"/>
                </a:lnTo>
                <a:lnTo>
                  <a:pt x="7727688" y="2884203"/>
                </a:lnTo>
                <a:cubicBezTo>
                  <a:pt x="7727688" y="2839396"/>
                  <a:pt x="7759859" y="2807224"/>
                  <a:pt x="7804666" y="2807224"/>
                </a:cubicBezTo>
                <a:close/>
                <a:moveTo>
                  <a:pt x="9310994" y="2714856"/>
                </a:moveTo>
                <a:lnTo>
                  <a:pt x="9476568" y="2714856"/>
                </a:lnTo>
                <a:lnTo>
                  <a:pt x="9476203" y="2818975"/>
                </a:lnTo>
                <a:lnTo>
                  <a:pt x="9406482" y="2818975"/>
                </a:lnTo>
                <a:lnTo>
                  <a:pt x="9406482" y="2819256"/>
                </a:lnTo>
                <a:lnTo>
                  <a:pt x="9053126" y="2819256"/>
                </a:lnTo>
                <a:lnTo>
                  <a:pt x="9053126" y="2792112"/>
                </a:lnTo>
                <a:cubicBezTo>
                  <a:pt x="9053126" y="2747311"/>
                  <a:pt x="9085297" y="2715139"/>
                  <a:pt x="9130104" y="2715139"/>
                </a:cubicBezTo>
                <a:lnTo>
                  <a:pt x="9310994" y="2715139"/>
                </a:lnTo>
                <a:close/>
                <a:moveTo>
                  <a:pt x="5566465" y="2711812"/>
                </a:moveTo>
                <a:lnTo>
                  <a:pt x="5604334" y="2711812"/>
                </a:lnTo>
                <a:lnTo>
                  <a:pt x="5604334" y="2897974"/>
                </a:lnTo>
                <a:lnTo>
                  <a:pt x="5602139" y="2897974"/>
                </a:lnTo>
                <a:lnTo>
                  <a:pt x="5602139" y="2941823"/>
                </a:lnTo>
                <a:cubicBezTo>
                  <a:pt x="5602139" y="2971484"/>
                  <a:pt x="5580691" y="2993569"/>
                  <a:pt x="5551670" y="2993569"/>
                </a:cubicBezTo>
                <a:lnTo>
                  <a:pt x="5513800" y="2993569"/>
                </a:lnTo>
                <a:lnTo>
                  <a:pt x="5513800" y="2807400"/>
                </a:lnTo>
                <a:lnTo>
                  <a:pt x="5515995" y="2807400"/>
                </a:lnTo>
                <a:lnTo>
                  <a:pt x="5515995" y="2763552"/>
                </a:lnTo>
                <a:cubicBezTo>
                  <a:pt x="5515995" y="2733898"/>
                  <a:pt x="5537443" y="2711812"/>
                  <a:pt x="5566465" y="2711812"/>
                </a:cubicBezTo>
                <a:close/>
                <a:moveTo>
                  <a:pt x="4318096" y="2702396"/>
                </a:moveTo>
                <a:lnTo>
                  <a:pt x="4517495" y="2702396"/>
                </a:lnTo>
                <a:lnTo>
                  <a:pt x="4840131" y="2702396"/>
                </a:lnTo>
                <a:lnTo>
                  <a:pt x="4840131" y="2729541"/>
                </a:lnTo>
                <a:cubicBezTo>
                  <a:pt x="4840131" y="2774345"/>
                  <a:pt x="4807959" y="2806517"/>
                  <a:pt x="4763152" y="2806517"/>
                </a:cubicBezTo>
                <a:lnTo>
                  <a:pt x="4241118" y="2806517"/>
                </a:lnTo>
                <a:lnTo>
                  <a:pt x="4241118" y="2992680"/>
                </a:lnTo>
                <a:lnTo>
                  <a:pt x="4238924" y="2992680"/>
                </a:lnTo>
                <a:lnTo>
                  <a:pt x="4238924" y="3036531"/>
                </a:lnTo>
                <a:cubicBezTo>
                  <a:pt x="4238924" y="3066191"/>
                  <a:pt x="4217476" y="3088274"/>
                  <a:pt x="4188455" y="3088274"/>
                </a:cubicBezTo>
                <a:lnTo>
                  <a:pt x="4150584" y="3088274"/>
                </a:lnTo>
                <a:lnTo>
                  <a:pt x="4150584" y="2902110"/>
                </a:lnTo>
                <a:lnTo>
                  <a:pt x="4152779" y="2902110"/>
                </a:lnTo>
                <a:lnTo>
                  <a:pt x="4152779" y="2858260"/>
                </a:lnTo>
                <a:cubicBezTo>
                  <a:pt x="4152779" y="2828601"/>
                  <a:pt x="4174226" y="2806516"/>
                  <a:pt x="4203248" y="2806516"/>
                </a:cubicBezTo>
                <a:lnTo>
                  <a:pt x="4241117" y="2806516"/>
                </a:lnTo>
                <a:lnTo>
                  <a:pt x="4241117" y="2779372"/>
                </a:lnTo>
                <a:cubicBezTo>
                  <a:pt x="4241117" y="2734565"/>
                  <a:pt x="4273288" y="2702396"/>
                  <a:pt x="4318096" y="2702396"/>
                </a:cubicBezTo>
                <a:close/>
                <a:moveTo>
                  <a:pt x="7000237" y="2618494"/>
                </a:moveTo>
                <a:lnTo>
                  <a:pt x="7038106" y="2618494"/>
                </a:lnTo>
                <a:lnTo>
                  <a:pt x="7038106" y="2804641"/>
                </a:lnTo>
                <a:lnTo>
                  <a:pt x="7035912" y="2804641"/>
                </a:lnTo>
                <a:lnTo>
                  <a:pt x="7035912" y="2848491"/>
                </a:lnTo>
                <a:cubicBezTo>
                  <a:pt x="7035912" y="2878150"/>
                  <a:pt x="7014464" y="2900236"/>
                  <a:pt x="6985443" y="2900236"/>
                </a:cubicBezTo>
                <a:lnTo>
                  <a:pt x="6947573" y="2900236"/>
                </a:lnTo>
                <a:lnTo>
                  <a:pt x="6947573" y="2714076"/>
                </a:lnTo>
                <a:lnTo>
                  <a:pt x="6949767" y="2714076"/>
                </a:lnTo>
                <a:lnTo>
                  <a:pt x="6949767" y="2670242"/>
                </a:lnTo>
                <a:cubicBezTo>
                  <a:pt x="6949767" y="2640576"/>
                  <a:pt x="6971215" y="2618494"/>
                  <a:pt x="7000237" y="2618494"/>
                </a:cubicBezTo>
                <a:close/>
                <a:moveTo>
                  <a:pt x="5681311" y="2607698"/>
                </a:moveTo>
                <a:lnTo>
                  <a:pt x="5880711" y="2607698"/>
                </a:lnTo>
                <a:cubicBezTo>
                  <a:pt x="5884710" y="2607698"/>
                  <a:pt x="5888603" y="2608051"/>
                  <a:pt x="5892390" y="2608548"/>
                </a:cubicBezTo>
                <a:lnTo>
                  <a:pt x="5892390" y="2607698"/>
                </a:lnTo>
                <a:lnTo>
                  <a:pt x="6245746" y="2607698"/>
                </a:lnTo>
                <a:lnTo>
                  <a:pt x="6245746" y="2634840"/>
                </a:lnTo>
                <a:cubicBezTo>
                  <a:pt x="6245746" y="2679650"/>
                  <a:pt x="6213574" y="2711812"/>
                  <a:pt x="6168768" y="2711812"/>
                </a:cubicBezTo>
                <a:lnTo>
                  <a:pt x="5969368" y="2711812"/>
                </a:lnTo>
                <a:cubicBezTo>
                  <a:pt x="5965369" y="2711812"/>
                  <a:pt x="5961476" y="2711459"/>
                  <a:pt x="5957689" y="2710963"/>
                </a:cubicBezTo>
                <a:lnTo>
                  <a:pt x="5957689" y="2711812"/>
                </a:lnTo>
                <a:lnTo>
                  <a:pt x="5604334" y="2711812"/>
                </a:lnTo>
                <a:lnTo>
                  <a:pt x="5604334" y="2684676"/>
                </a:lnTo>
                <a:cubicBezTo>
                  <a:pt x="5604334" y="2639867"/>
                  <a:pt x="5636506" y="2607698"/>
                  <a:pt x="5681311" y="2607698"/>
                </a:cubicBezTo>
                <a:close/>
                <a:moveTo>
                  <a:pt x="8283240" y="2526403"/>
                </a:moveTo>
                <a:lnTo>
                  <a:pt x="8321109" y="2526403"/>
                </a:lnTo>
                <a:lnTo>
                  <a:pt x="8321109" y="2712555"/>
                </a:lnTo>
                <a:lnTo>
                  <a:pt x="8318915" y="2712555"/>
                </a:lnTo>
                <a:lnTo>
                  <a:pt x="8318915" y="2756404"/>
                </a:lnTo>
                <a:cubicBezTo>
                  <a:pt x="8318915" y="2786062"/>
                  <a:pt x="8297467" y="2808143"/>
                  <a:pt x="8268446" y="2808143"/>
                </a:cubicBezTo>
                <a:lnTo>
                  <a:pt x="8230576" y="2808143"/>
                </a:lnTo>
                <a:lnTo>
                  <a:pt x="8230576" y="2621991"/>
                </a:lnTo>
                <a:lnTo>
                  <a:pt x="8232771" y="2621991"/>
                </a:lnTo>
                <a:lnTo>
                  <a:pt x="8232771" y="2578144"/>
                </a:lnTo>
                <a:cubicBezTo>
                  <a:pt x="8232771" y="2548486"/>
                  <a:pt x="8254218" y="2526403"/>
                  <a:pt x="8283240" y="2526403"/>
                </a:cubicBezTo>
                <a:close/>
                <a:moveTo>
                  <a:pt x="8398123" y="2422283"/>
                </a:moveTo>
                <a:lnTo>
                  <a:pt x="8597523" y="2422283"/>
                </a:lnTo>
                <a:cubicBezTo>
                  <a:pt x="8601522" y="2422283"/>
                  <a:pt x="8605415" y="2422635"/>
                  <a:pt x="8609202" y="2423133"/>
                </a:cubicBezTo>
                <a:lnTo>
                  <a:pt x="8609202" y="2422283"/>
                </a:lnTo>
                <a:lnTo>
                  <a:pt x="8962558" y="2422283"/>
                </a:lnTo>
                <a:lnTo>
                  <a:pt x="8962558" y="2449428"/>
                </a:lnTo>
                <a:cubicBezTo>
                  <a:pt x="8962558" y="2494232"/>
                  <a:pt x="8930386" y="2526403"/>
                  <a:pt x="8885580" y="2526403"/>
                </a:cubicBezTo>
                <a:lnTo>
                  <a:pt x="8686180" y="2526403"/>
                </a:lnTo>
                <a:cubicBezTo>
                  <a:pt x="8682181" y="2526403"/>
                  <a:pt x="8678288" y="2526048"/>
                  <a:pt x="8674501" y="2525554"/>
                </a:cubicBezTo>
                <a:lnTo>
                  <a:pt x="8674501" y="2526403"/>
                </a:lnTo>
                <a:lnTo>
                  <a:pt x="8321145" y="2526403"/>
                </a:lnTo>
                <a:lnTo>
                  <a:pt x="8321145" y="2499259"/>
                </a:lnTo>
                <a:cubicBezTo>
                  <a:pt x="8321145" y="2454454"/>
                  <a:pt x="8353317" y="2422283"/>
                  <a:pt x="8398123" y="2422283"/>
                </a:cubicBezTo>
                <a:close/>
                <a:moveTo>
                  <a:pt x="4892794" y="2420638"/>
                </a:moveTo>
                <a:lnTo>
                  <a:pt x="4930663" y="2420638"/>
                </a:lnTo>
                <a:lnTo>
                  <a:pt x="4930663" y="2606801"/>
                </a:lnTo>
                <a:lnTo>
                  <a:pt x="4928470" y="2606801"/>
                </a:lnTo>
                <a:lnTo>
                  <a:pt x="4928470" y="2650652"/>
                </a:lnTo>
                <a:cubicBezTo>
                  <a:pt x="4928470" y="2680310"/>
                  <a:pt x="4907022" y="2702395"/>
                  <a:pt x="4878000" y="2702395"/>
                </a:cubicBezTo>
                <a:lnTo>
                  <a:pt x="4840131" y="2702395"/>
                </a:lnTo>
                <a:lnTo>
                  <a:pt x="4840131" y="2516232"/>
                </a:lnTo>
                <a:lnTo>
                  <a:pt x="4842324" y="2516232"/>
                </a:lnTo>
                <a:lnTo>
                  <a:pt x="4842324" y="2472382"/>
                </a:lnTo>
                <a:cubicBezTo>
                  <a:pt x="4842324" y="2442723"/>
                  <a:pt x="4863772" y="2420638"/>
                  <a:pt x="4892794" y="2420638"/>
                </a:cubicBezTo>
                <a:close/>
                <a:moveTo>
                  <a:pt x="5160409" y="2314868"/>
                </a:moveTo>
                <a:lnTo>
                  <a:pt x="5513765" y="2314868"/>
                </a:lnTo>
                <a:lnTo>
                  <a:pt x="5513765" y="2342014"/>
                </a:lnTo>
                <a:cubicBezTo>
                  <a:pt x="5513765" y="2386822"/>
                  <a:pt x="5481594" y="2418995"/>
                  <a:pt x="5436788" y="2418995"/>
                </a:cubicBezTo>
                <a:lnTo>
                  <a:pt x="5284055" y="2418995"/>
                </a:lnTo>
                <a:lnTo>
                  <a:pt x="5284055" y="2420639"/>
                </a:lnTo>
                <a:lnTo>
                  <a:pt x="4930699" y="2420639"/>
                </a:lnTo>
                <a:lnTo>
                  <a:pt x="4930699" y="2393493"/>
                </a:lnTo>
                <a:cubicBezTo>
                  <a:pt x="4930699" y="2348687"/>
                  <a:pt x="4962871" y="2316515"/>
                  <a:pt x="5007677" y="2316515"/>
                </a:cubicBezTo>
                <a:lnTo>
                  <a:pt x="5160409" y="2316515"/>
                </a:lnTo>
                <a:close/>
                <a:moveTo>
                  <a:pt x="7689819" y="2232652"/>
                </a:moveTo>
                <a:lnTo>
                  <a:pt x="7727688" y="2232652"/>
                </a:lnTo>
                <a:lnTo>
                  <a:pt x="7727688" y="2418819"/>
                </a:lnTo>
                <a:lnTo>
                  <a:pt x="7725494" y="2418819"/>
                </a:lnTo>
                <a:lnTo>
                  <a:pt x="7725494" y="2462669"/>
                </a:lnTo>
                <a:cubicBezTo>
                  <a:pt x="7725494" y="2492325"/>
                  <a:pt x="7704046" y="2514410"/>
                  <a:pt x="7675025" y="2514410"/>
                </a:cubicBezTo>
                <a:lnTo>
                  <a:pt x="7637155" y="2514410"/>
                </a:lnTo>
                <a:lnTo>
                  <a:pt x="7637155" y="2541518"/>
                </a:lnTo>
                <a:cubicBezTo>
                  <a:pt x="7637155" y="2586322"/>
                  <a:pt x="7604984" y="2618494"/>
                  <a:pt x="7560177" y="2618494"/>
                </a:cubicBezTo>
                <a:lnTo>
                  <a:pt x="7038142" y="2618494"/>
                </a:lnTo>
                <a:lnTo>
                  <a:pt x="7038142" y="2591349"/>
                </a:lnTo>
                <a:cubicBezTo>
                  <a:pt x="7038142" y="2546547"/>
                  <a:pt x="7070314" y="2514376"/>
                  <a:pt x="7115120" y="2514376"/>
                </a:cubicBezTo>
                <a:lnTo>
                  <a:pt x="7314520" y="2514376"/>
                </a:lnTo>
                <a:lnTo>
                  <a:pt x="7637155" y="2514376"/>
                </a:lnTo>
                <a:lnTo>
                  <a:pt x="7637155" y="2328246"/>
                </a:lnTo>
                <a:lnTo>
                  <a:pt x="7639349" y="2328246"/>
                </a:lnTo>
                <a:lnTo>
                  <a:pt x="7639349" y="2284395"/>
                </a:lnTo>
                <a:cubicBezTo>
                  <a:pt x="7639349" y="2254736"/>
                  <a:pt x="7660797" y="2232652"/>
                  <a:pt x="7689819" y="2232652"/>
                </a:cubicBezTo>
                <a:close/>
                <a:moveTo>
                  <a:pt x="6594182" y="2221571"/>
                </a:moveTo>
                <a:lnTo>
                  <a:pt x="6947537" y="2221571"/>
                </a:lnTo>
                <a:lnTo>
                  <a:pt x="6947537" y="2248720"/>
                </a:lnTo>
                <a:cubicBezTo>
                  <a:pt x="6947537" y="2293526"/>
                  <a:pt x="6915366" y="2325698"/>
                  <a:pt x="6870559" y="2325698"/>
                </a:cubicBezTo>
                <a:lnTo>
                  <a:pt x="6689670" y="2325698"/>
                </a:lnTo>
                <a:lnTo>
                  <a:pt x="6689670" y="2325983"/>
                </a:lnTo>
                <a:lnTo>
                  <a:pt x="6336314" y="2325983"/>
                </a:lnTo>
                <a:lnTo>
                  <a:pt x="6336314" y="2512144"/>
                </a:lnTo>
                <a:lnTo>
                  <a:pt x="6334120" y="2512144"/>
                </a:lnTo>
                <a:lnTo>
                  <a:pt x="6334120" y="2555994"/>
                </a:lnTo>
                <a:cubicBezTo>
                  <a:pt x="6334120" y="2585649"/>
                  <a:pt x="6312672" y="2607732"/>
                  <a:pt x="6283651" y="2607732"/>
                </a:cubicBezTo>
                <a:lnTo>
                  <a:pt x="6245781" y="2607732"/>
                </a:lnTo>
                <a:lnTo>
                  <a:pt x="6245781" y="2421577"/>
                </a:lnTo>
                <a:lnTo>
                  <a:pt x="6247975" y="2421577"/>
                </a:lnTo>
                <a:lnTo>
                  <a:pt x="6247975" y="2377726"/>
                </a:lnTo>
                <a:cubicBezTo>
                  <a:pt x="6247975" y="2348067"/>
                  <a:pt x="6269423" y="2325981"/>
                  <a:pt x="6298445" y="2325981"/>
                </a:cubicBezTo>
                <a:lnTo>
                  <a:pt x="6336314" y="2325981"/>
                </a:lnTo>
                <a:lnTo>
                  <a:pt x="6336314" y="2298836"/>
                </a:lnTo>
                <a:cubicBezTo>
                  <a:pt x="6336314" y="2254029"/>
                  <a:pt x="6368486" y="2221855"/>
                  <a:pt x="6413292" y="2221855"/>
                </a:cubicBezTo>
                <a:lnTo>
                  <a:pt x="6594182" y="2221855"/>
                </a:lnTo>
                <a:close/>
                <a:moveTo>
                  <a:pt x="7804666" y="2128530"/>
                </a:moveTo>
                <a:lnTo>
                  <a:pt x="8004066" y="2128530"/>
                </a:lnTo>
                <a:cubicBezTo>
                  <a:pt x="8008313" y="2128530"/>
                  <a:pt x="8012383" y="2128885"/>
                  <a:pt x="8016382" y="2129452"/>
                </a:cubicBezTo>
                <a:lnTo>
                  <a:pt x="8230541" y="2129452"/>
                </a:lnTo>
                <a:lnTo>
                  <a:pt x="8230541" y="2156595"/>
                </a:lnTo>
                <a:cubicBezTo>
                  <a:pt x="8230541" y="2201400"/>
                  <a:pt x="8198369" y="2233571"/>
                  <a:pt x="8153562" y="2233571"/>
                </a:cubicBezTo>
                <a:lnTo>
                  <a:pt x="7954163" y="2233571"/>
                </a:lnTo>
                <a:cubicBezTo>
                  <a:pt x="7949916" y="2233571"/>
                  <a:pt x="7945846" y="2233219"/>
                  <a:pt x="7941846" y="2232652"/>
                </a:cubicBezTo>
                <a:lnTo>
                  <a:pt x="7727688" y="2232652"/>
                </a:lnTo>
                <a:lnTo>
                  <a:pt x="7727688" y="2205506"/>
                </a:lnTo>
                <a:cubicBezTo>
                  <a:pt x="7727688" y="2160702"/>
                  <a:pt x="7759859" y="2128530"/>
                  <a:pt x="7804666" y="2128530"/>
                </a:cubicBezTo>
                <a:close/>
                <a:moveTo>
                  <a:pt x="9310994" y="2036153"/>
                </a:moveTo>
                <a:lnTo>
                  <a:pt x="9478952" y="2036153"/>
                </a:lnTo>
                <a:lnTo>
                  <a:pt x="9478586" y="2140278"/>
                </a:lnTo>
                <a:lnTo>
                  <a:pt x="9406482" y="2140278"/>
                </a:lnTo>
                <a:lnTo>
                  <a:pt x="9406482" y="2140563"/>
                </a:lnTo>
                <a:lnTo>
                  <a:pt x="9053126" y="2140563"/>
                </a:lnTo>
                <a:lnTo>
                  <a:pt x="9053126" y="2326719"/>
                </a:lnTo>
                <a:lnTo>
                  <a:pt x="9050932" y="2326719"/>
                </a:lnTo>
                <a:lnTo>
                  <a:pt x="9050932" y="2370572"/>
                </a:lnTo>
                <a:cubicBezTo>
                  <a:pt x="9050932" y="2400232"/>
                  <a:pt x="9029484" y="2422317"/>
                  <a:pt x="9000462" y="2422317"/>
                </a:cubicBezTo>
                <a:lnTo>
                  <a:pt x="8962593" y="2422317"/>
                </a:lnTo>
                <a:lnTo>
                  <a:pt x="8962593" y="2236151"/>
                </a:lnTo>
                <a:lnTo>
                  <a:pt x="8964787" y="2236151"/>
                </a:lnTo>
                <a:lnTo>
                  <a:pt x="8964787" y="2192299"/>
                </a:lnTo>
                <a:cubicBezTo>
                  <a:pt x="8964787" y="2162643"/>
                  <a:pt x="8986235" y="2140557"/>
                  <a:pt x="9015257" y="2140557"/>
                </a:cubicBezTo>
                <a:lnTo>
                  <a:pt x="9053126" y="2140557"/>
                </a:lnTo>
                <a:lnTo>
                  <a:pt x="9053126" y="2113416"/>
                </a:lnTo>
                <a:cubicBezTo>
                  <a:pt x="9053126" y="2068610"/>
                  <a:pt x="9085297" y="2036438"/>
                  <a:pt x="9130104" y="2036438"/>
                </a:cubicBezTo>
                <a:lnTo>
                  <a:pt x="9310994" y="2036438"/>
                </a:lnTo>
                <a:close/>
                <a:moveTo>
                  <a:pt x="5566465" y="2033110"/>
                </a:moveTo>
                <a:lnTo>
                  <a:pt x="5604334" y="2033110"/>
                </a:lnTo>
                <a:lnTo>
                  <a:pt x="5604334" y="2219273"/>
                </a:lnTo>
                <a:lnTo>
                  <a:pt x="5602139" y="2219273"/>
                </a:lnTo>
                <a:lnTo>
                  <a:pt x="5602139" y="2263124"/>
                </a:lnTo>
                <a:cubicBezTo>
                  <a:pt x="5602139" y="2292784"/>
                  <a:pt x="5580691" y="2314868"/>
                  <a:pt x="5551670" y="2314868"/>
                </a:cubicBezTo>
                <a:lnTo>
                  <a:pt x="5513800" y="2314868"/>
                </a:lnTo>
                <a:lnTo>
                  <a:pt x="5513800" y="2128706"/>
                </a:lnTo>
                <a:lnTo>
                  <a:pt x="5515995" y="2128706"/>
                </a:lnTo>
                <a:lnTo>
                  <a:pt x="5515995" y="2084853"/>
                </a:lnTo>
                <a:cubicBezTo>
                  <a:pt x="5515995" y="2055196"/>
                  <a:pt x="5537443" y="2033110"/>
                  <a:pt x="5566465" y="2033110"/>
                </a:cubicBezTo>
                <a:close/>
                <a:moveTo>
                  <a:pt x="7000237" y="1939818"/>
                </a:moveTo>
                <a:lnTo>
                  <a:pt x="7038106" y="1939818"/>
                </a:lnTo>
                <a:lnTo>
                  <a:pt x="7038106" y="2125982"/>
                </a:lnTo>
                <a:lnTo>
                  <a:pt x="7035912" y="2125982"/>
                </a:lnTo>
                <a:lnTo>
                  <a:pt x="7035912" y="2169832"/>
                </a:lnTo>
                <a:cubicBezTo>
                  <a:pt x="7035912" y="2199490"/>
                  <a:pt x="7014464" y="2221571"/>
                  <a:pt x="6985443" y="2221571"/>
                </a:cubicBezTo>
                <a:lnTo>
                  <a:pt x="6947573" y="2221571"/>
                </a:lnTo>
                <a:lnTo>
                  <a:pt x="6947573" y="2035410"/>
                </a:lnTo>
                <a:lnTo>
                  <a:pt x="6949767" y="2035410"/>
                </a:lnTo>
                <a:lnTo>
                  <a:pt x="6949767" y="1991559"/>
                </a:lnTo>
                <a:cubicBezTo>
                  <a:pt x="6949767" y="1961901"/>
                  <a:pt x="6971215" y="1939818"/>
                  <a:pt x="7000237" y="1939818"/>
                </a:cubicBezTo>
                <a:close/>
                <a:moveTo>
                  <a:pt x="5681311" y="1928986"/>
                </a:moveTo>
                <a:lnTo>
                  <a:pt x="5880711" y="1928986"/>
                </a:lnTo>
                <a:cubicBezTo>
                  <a:pt x="5884710" y="1928986"/>
                  <a:pt x="5888603" y="1929339"/>
                  <a:pt x="5892390" y="1929837"/>
                </a:cubicBezTo>
                <a:lnTo>
                  <a:pt x="5892390" y="1928986"/>
                </a:lnTo>
                <a:lnTo>
                  <a:pt x="6245746" y="1928986"/>
                </a:lnTo>
                <a:lnTo>
                  <a:pt x="6245746" y="1956131"/>
                </a:lnTo>
                <a:cubicBezTo>
                  <a:pt x="6245746" y="2000937"/>
                  <a:pt x="6213574" y="2033110"/>
                  <a:pt x="6168768" y="2033110"/>
                </a:cubicBezTo>
                <a:lnTo>
                  <a:pt x="5969368" y="2033110"/>
                </a:lnTo>
                <a:cubicBezTo>
                  <a:pt x="5965369" y="2033110"/>
                  <a:pt x="5961476" y="2032756"/>
                  <a:pt x="5957689" y="2032260"/>
                </a:cubicBezTo>
                <a:lnTo>
                  <a:pt x="5957689" y="2033110"/>
                </a:lnTo>
                <a:lnTo>
                  <a:pt x="5604334" y="2033110"/>
                </a:lnTo>
                <a:lnTo>
                  <a:pt x="5604334" y="2005965"/>
                </a:lnTo>
                <a:cubicBezTo>
                  <a:pt x="5604334" y="1961157"/>
                  <a:pt x="5636506" y="1928986"/>
                  <a:pt x="5681311" y="1928986"/>
                </a:cubicBezTo>
                <a:close/>
                <a:moveTo>
                  <a:pt x="8283240" y="1847721"/>
                </a:moveTo>
                <a:lnTo>
                  <a:pt x="8321109" y="1847721"/>
                </a:lnTo>
                <a:lnTo>
                  <a:pt x="8321109" y="2033884"/>
                </a:lnTo>
                <a:lnTo>
                  <a:pt x="8318915" y="2033884"/>
                </a:lnTo>
                <a:lnTo>
                  <a:pt x="8318915" y="2077735"/>
                </a:lnTo>
                <a:cubicBezTo>
                  <a:pt x="8318915" y="2107395"/>
                  <a:pt x="8297467" y="2129479"/>
                  <a:pt x="8268446" y="2129479"/>
                </a:cubicBezTo>
                <a:lnTo>
                  <a:pt x="8230576" y="2129479"/>
                </a:lnTo>
                <a:lnTo>
                  <a:pt x="8230576" y="1943316"/>
                </a:lnTo>
                <a:lnTo>
                  <a:pt x="8232771" y="1943316"/>
                </a:lnTo>
                <a:lnTo>
                  <a:pt x="8232771" y="1899465"/>
                </a:lnTo>
                <a:cubicBezTo>
                  <a:pt x="8232771" y="1869806"/>
                  <a:pt x="8254218" y="1847721"/>
                  <a:pt x="8283240" y="1847721"/>
                </a:cubicBezTo>
                <a:close/>
                <a:moveTo>
                  <a:pt x="8398123" y="1743562"/>
                </a:moveTo>
                <a:lnTo>
                  <a:pt x="8597523" y="1743562"/>
                </a:lnTo>
                <a:cubicBezTo>
                  <a:pt x="8601522" y="1743562"/>
                  <a:pt x="8605415" y="1743916"/>
                  <a:pt x="8609202" y="1744411"/>
                </a:cubicBezTo>
                <a:lnTo>
                  <a:pt x="8609202" y="1743562"/>
                </a:lnTo>
                <a:lnTo>
                  <a:pt x="8962558" y="1743562"/>
                </a:lnTo>
                <a:lnTo>
                  <a:pt x="8962558" y="1770708"/>
                </a:lnTo>
                <a:cubicBezTo>
                  <a:pt x="8962558" y="1815515"/>
                  <a:pt x="8930386" y="1847686"/>
                  <a:pt x="8885580" y="1847686"/>
                </a:cubicBezTo>
                <a:lnTo>
                  <a:pt x="8686180" y="1847686"/>
                </a:lnTo>
                <a:cubicBezTo>
                  <a:pt x="8682181" y="1847686"/>
                  <a:pt x="8678288" y="1847331"/>
                  <a:pt x="8674501" y="1846836"/>
                </a:cubicBezTo>
                <a:lnTo>
                  <a:pt x="8674501" y="1847686"/>
                </a:lnTo>
                <a:lnTo>
                  <a:pt x="8321145" y="1847686"/>
                </a:lnTo>
                <a:lnTo>
                  <a:pt x="8321145" y="1820539"/>
                </a:lnTo>
                <a:cubicBezTo>
                  <a:pt x="8321145" y="1775733"/>
                  <a:pt x="8353317" y="1743562"/>
                  <a:pt x="8398123" y="1743562"/>
                </a:cubicBezTo>
                <a:close/>
                <a:moveTo>
                  <a:pt x="6298445" y="1647264"/>
                </a:moveTo>
                <a:lnTo>
                  <a:pt x="6336314" y="1647264"/>
                </a:lnTo>
                <a:lnTo>
                  <a:pt x="6336314" y="1833427"/>
                </a:lnTo>
                <a:lnTo>
                  <a:pt x="6334120" y="1833427"/>
                </a:lnTo>
                <a:lnTo>
                  <a:pt x="6334120" y="1877279"/>
                </a:lnTo>
                <a:cubicBezTo>
                  <a:pt x="6334120" y="1906937"/>
                  <a:pt x="6312672" y="1929021"/>
                  <a:pt x="6283651" y="1929021"/>
                </a:cubicBezTo>
                <a:lnTo>
                  <a:pt x="6245781" y="1929021"/>
                </a:lnTo>
                <a:lnTo>
                  <a:pt x="6245781" y="1742858"/>
                </a:lnTo>
                <a:lnTo>
                  <a:pt x="6247975" y="1742858"/>
                </a:lnTo>
                <a:lnTo>
                  <a:pt x="6247975" y="1699006"/>
                </a:lnTo>
                <a:cubicBezTo>
                  <a:pt x="6247975" y="1669348"/>
                  <a:pt x="6269423" y="1647264"/>
                  <a:pt x="6298445" y="1647264"/>
                </a:cubicBezTo>
                <a:close/>
                <a:moveTo>
                  <a:pt x="7689819" y="1553935"/>
                </a:moveTo>
                <a:lnTo>
                  <a:pt x="7727688" y="1553935"/>
                </a:lnTo>
                <a:lnTo>
                  <a:pt x="7727688" y="1740098"/>
                </a:lnTo>
                <a:lnTo>
                  <a:pt x="7725494" y="1740098"/>
                </a:lnTo>
                <a:lnTo>
                  <a:pt x="7725494" y="1783948"/>
                </a:lnTo>
                <a:cubicBezTo>
                  <a:pt x="7725494" y="1813609"/>
                  <a:pt x="7704046" y="1835692"/>
                  <a:pt x="7675025" y="1835692"/>
                </a:cubicBezTo>
                <a:lnTo>
                  <a:pt x="7637155" y="1835692"/>
                </a:lnTo>
                <a:lnTo>
                  <a:pt x="7637155" y="1862803"/>
                </a:lnTo>
                <a:cubicBezTo>
                  <a:pt x="7637155" y="1907610"/>
                  <a:pt x="7604984" y="1939781"/>
                  <a:pt x="7560177" y="1939781"/>
                </a:cubicBezTo>
                <a:lnTo>
                  <a:pt x="7038142" y="1939781"/>
                </a:lnTo>
                <a:lnTo>
                  <a:pt x="7038142" y="1912636"/>
                </a:lnTo>
                <a:cubicBezTo>
                  <a:pt x="7038142" y="1867829"/>
                  <a:pt x="7070314" y="1835658"/>
                  <a:pt x="7115120" y="1835658"/>
                </a:cubicBezTo>
                <a:lnTo>
                  <a:pt x="7314520" y="1835658"/>
                </a:lnTo>
                <a:lnTo>
                  <a:pt x="7637155" y="1835658"/>
                </a:lnTo>
                <a:lnTo>
                  <a:pt x="7637155" y="1649531"/>
                </a:lnTo>
                <a:lnTo>
                  <a:pt x="7639349" y="1649531"/>
                </a:lnTo>
                <a:lnTo>
                  <a:pt x="7639349" y="1605678"/>
                </a:lnTo>
                <a:cubicBezTo>
                  <a:pt x="7639349" y="1576020"/>
                  <a:pt x="7660797" y="1553935"/>
                  <a:pt x="7689819" y="1553935"/>
                </a:cubicBezTo>
                <a:close/>
                <a:moveTo>
                  <a:pt x="6594182" y="1542856"/>
                </a:moveTo>
                <a:lnTo>
                  <a:pt x="6947537" y="1542856"/>
                </a:lnTo>
                <a:lnTo>
                  <a:pt x="6947537" y="1570002"/>
                </a:lnTo>
                <a:cubicBezTo>
                  <a:pt x="6947537" y="1614809"/>
                  <a:pt x="6915366" y="1646982"/>
                  <a:pt x="6870559" y="1646982"/>
                </a:cubicBezTo>
                <a:lnTo>
                  <a:pt x="6689670" y="1646982"/>
                </a:lnTo>
                <a:lnTo>
                  <a:pt x="6689670" y="1647264"/>
                </a:lnTo>
                <a:lnTo>
                  <a:pt x="6336314" y="1647264"/>
                </a:lnTo>
                <a:lnTo>
                  <a:pt x="6336314" y="1620118"/>
                </a:lnTo>
                <a:cubicBezTo>
                  <a:pt x="6336314" y="1575312"/>
                  <a:pt x="6368486" y="1543139"/>
                  <a:pt x="6413292" y="1543139"/>
                </a:cubicBezTo>
                <a:lnTo>
                  <a:pt x="6594182" y="1543139"/>
                </a:lnTo>
                <a:close/>
                <a:moveTo>
                  <a:pt x="7804666" y="1449810"/>
                </a:moveTo>
                <a:lnTo>
                  <a:pt x="8004066" y="1449810"/>
                </a:lnTo>
                <a:cubicBezTo>
                  <a:pt x="8008313" y="1449810"/>
                  <a:pt x="8012383" y="1450165"/>
                  <a:pt x="8016382" y="1450732"/>
                </a:cubicBezTo>
                <a:lnTo>
                  <a:pt x="8230541" y="1450732"/>
                </a:lnTo>
                <a:lnTo>
                  <a:pt x="8230541" y="1477876"/>
                </a:lnTo>
                <a:cubicBezTo>
                  <a:pt x="8230541" y="1522683"/>
                  <a:pt x="8198369" y="1554855"/>
                  <a:pt x="8153562" y="1554855"/>
                </a:cubicBezTo>
                <a:lnTo>
                  <a:pt x="7954163" y="1554855"/>
                </a:lnTo>
                <a:cubicBezTo>
                  <a:pt x="7949916" y="1554855"/>
                  <a:pt x="7945846" y="1554501"/>
                  <a:pt x="7941846" y="1553935"/>
                </a:cubicBezTo>
                <a:lnTo>
                  <a:pt x="7727688" y="1553935"/>
                </a:lnTo>
                <a:lnTo>
                  <a:pt x="7727688" y="1526789"/>
                </a:lnTo>
                <a:cubicBezTo>
                  <a:pt x="7727688" y="1481983"/>
                  <a:pt x="7759859" y="1449810"/>
                  <a:pt x="7804666" y="1449810"/>
                </a:cubicBezTo>
                <a:close/>
                <a:moveTo>
                  <a:pt x="9310994" y="1357436"/>
                </a:moveTo>
                <a:lnTo>
                  <a:pt x="9481336" y="1357436"/>
                </a:lnTo>
                <a:lnTo>
                  <a:pt x="9480970" y="1461560"/>
                </a:lnTo>
                <a:lnTo>
                  <a:pt x="9406482" y="1461560"/>
                </a:lnTo>
                <a:lnTo>
                  <a:pt x="9406482" y="1461843"/>
                </a:lnTo>
                <a:lnTo>
                  <a:pt x="9053126" y="1461843"/>
                </a:lnTo>
                <a:lnTo>
                  <a:pt x="9053126" y="1648003"/>
                </a:lnTo>
                <a:lnTo>
                  <a:pt x="9050932" y="1648003"/>
                </a:lnTo>
                <a:lnTo>
                  <a:pt x="9050932" y="1691853"/>
                </a:lnTo>
                <a:cubicBezTo>
                  <a:pt x="9050932" y="1721513"/>
                  <a:pt x="9029484" y="1743596"/>
                  <a:pt x="9000462" y="1743596"/>
                </a:cubicBezTo>
                <a:lnTo>
                  <a:pt x="8962593" y="1743596"/>
                </a:lnTo>
                <a:lnTo>
                  <a:pt x="8962593" y="1557432"/>
                </a:lnTo>
                <a:lnTo>
                  <a:pt x="8964787" y="1557432"/>
                </a:lnTo>
                <a:lnTo>
                  <a:pt x="8964787" y="1513582"/>
                </a:lnTo>
                <a:cubicBezTo>
                  <a:pt x="8964787" y="1483926"/>
                  <a:pt x="8986235" y="1461839"/>
                  <a:pt x="9015257" y="1461839"/>
                </a:cubicBezTo>
                <a:lnTo>
                  <a:pt x="9053126" y="1461839"/>
                </a:lnTo>
                <a:lnTo>
                  <a:pt x="9053126" y="1434698"/>
                </a:lnTo>
                <a:cubicBezTo>
                  <a:pt x="9053126" y="1389892"/>
                  <a:pt x="9085297" y="1357720"/>
                  <a:pt x="9130104" y="1357720"/>
                </a:cubicBezTo>
                <a:lnTo>
                  <a:pt x="9310994" y="1357720"/>
                </a:lnTo>
                <a:close/>
                <a:moveTo>
                  <a:pt x="7000237" y="1261099"/>
                </a:moveTo>
                <a:lnTo>
                  <a:pt x="7038106" y="1261099"/>
                </a:lnTo>
                <a:lnTo>
                  <a:pt x="7038106" y="1447262"/>
                </a:lnTo>
                <a:lnTo>
                  <a:pt x="7035912" y="1447262"/>
                </a:lnTo>
                <a:lnTo>
                  <a:pt x="7035912" y="1491115"/>
                </a:lnTo>
                <a:cubicBezTo>
                  <a:pt x="7035912" y="1520773"/>
                  <a:pt x="7014464" y="1542856"/>
                  <a:pt x="6985443" y="1542856"/>
                </a:cubicBezTo>
                <a:lnTo>
                  <a:pt x="6947573" y="1542856"/>
                </a:lnTo>
                <a:lnTo>
                  <a:pt x="6947573" y="1356693"/>
                </a:lnTo>
                <a:lnTo>
                  <a:pt x="6949767" y="1356693"/>
                </a:lnTo>
                <a:lnTo>
                  <a:pt x="6949767" y="1312844"/>
                </a:lnTo>
                <a:cubicBezTo>
                  <a:pt x="6949767" y="1283187"/>
                  <a:pt x="6971215" y="1261099"/>
                  <a:pt x="7000237" y="1261099"/>
                </a:cubicBezTo>
                <a:close/>
                <a:moveTo>
                  <a:pt x="8283240" y="1169005"/>
                </a:moveTo>
                <a:lnTo>
                  <a:pt x="8321109" y="1169005"/>
                </a:lnTo>
                <a:lnTo>
                  <a:pt x="8321109" y="1355168"/>
                </a:lnTo>
                <a:lnTo>
                  <a:pt x="8318915" y="1355168"/>
                </a:lnTo>
                <a:lnTo>
                  <a:pt x="8318915" y="1399019"/>
                </a:lnTo>
                <a:cubicBezTo>
                  <a:pt x="8318915" y="1428678"/>
                  <a:pt x="8297467" y="1450761"/>
                  <a:pt x="8268446" y="1450761"/>
                </a:cubicBezTo>
                <a:lnTo>
                  <a:pt x="8230576" y="1450761"/>
                </a:lnTo>
                <a:lnTo>
                  <a:pt x="8230576" y="1264598"/>
                </a:lnTo>
                <a:lnTo>
                  <a:pt x="8232771" y="1264598"/>
                </a:lnTo>
                <a:lnTo>
                  <a:pt x="8232771" y="1220749"/>
                </a:lnTo>
                <a:cubicBezTo>
                  <a:pt x="8232771" y="1191090"/>
                  <a:pt x="8254218" y="1169005"/>
                  <a:pt x="8283240" y="1169005"/>
                </a:cubicBezTo>
                <a:close/>
                <a:moveTo>
                  <a:pt x="7115120" y="1156976"/>
                </a:moveTo>
                <a:lnTo>
                  <a:pt x="7314520" y="1156976"/>
                </a:lnTo>
                <a:lnTo>
                  <a:pt x="7637155" y="1156976"/>
                </a:lnTo>
                <a:lnTo>
                  <a:pt x="7637155" y="1184122"/>
                </a:lnTo>
                <a:cubicBezTo>
                  <a:pt x="7637155" y="1228929"/>
                  <a:pt x="7604984" y="1261099"/>
                  <a:pt x="7560177" y="1261099"/>
                </a:cubicBezTo>
                <a:lnTo>
                  <a:pt x="7038142" y="1261099"/>
                </a:lnTo>
                <a:lnTo>
                  <a:pt x="7038142" y="1233953"/>
                </a:lnTo>
                <a:cubicBezTo>
                  <a:pt x="7038142" y="1189148"/>
                  <a:pt x="7070314" y="1156976"/>
                  <a:pt x="7115120" y="1156976"/>
                </a:cubicBezTo>
                <a:close/>
                <a:moveTo>
                  <a:pt x="8398123" y="1064846"/>
                </a:moveTo>
                <a:lnTo>
                  <a:pt x="8597523" y="1064846"/>
                </a:lnTo>
                <a:cubicBezTo>
                  <a:pt x="8601522" y="1064846"/>
                  <a:pt x="8605415" y="1065200"/>
                  <a:pt x="8609202" y="1065696"/>
                </a:cubicBezTo>
                <a:lnTo>
                  <a:pt x="8609202" y="1064846"/>
                </a:lnTo>
                <a:lnTo>
                  <a:pt x="8962558" y="1064846"/>
                </a:lnTo>
                <a:lnTo>
                  <a:pt x="8962558" y="1091992"/>
                </a:lnTo>
                <a:cubicBezTo>
                  <a:pt x="8962558" y="1136798"/>
                  <a:pt x="8930386" y="1168970"/>
                  <a:pt x="8885580" y="1168970"/>
                </a:cubicBezTo>
                <a:lnTo>
                  <a:pt x="8686180" y="1168970"/>
                </a:lnTo>
                <a:cubicBezTo>
                  <a:pt x="8682181" y="1168970"/>
                  <a:pt x="8678288" y="1168617"/>
                  <a:pt x="8674501" y="1168120"/>
                </a:cubicBezTo>
                <a:lnTo>
                  <a:pt x="8674501" y="1168970"/>
                </a:lnTo>
                <a:lnTo>
                  <a:pt x="8321145" y="1168970"/>
                </a:lnTo>
                <a:lnTo>
                  <a:pt x="8321145" y="1141825"/>
                </a:lnTo>
                <a:cubicBezTo>
                  <a:pt x="8321145" y="1097018"/>
                  <a:pt x="8353317" y="1064846"/>
                  <a:pt x="8398123" y="1064846"/>
                </a:cubicBezTo>
                <a:close/>
                <a:moveTo>
                  <a:pt x="7689819" y="875219"/>
                </a:moveTo>
                <a:lnTo>
                  <a:pt x="7727688" y="875219"/>
                </a:lnTo>
                <a:lnTo>
                  <a:pt x="7727688" y="1061381"/>
                </a:lnTo>
                <a:lnTo>
                  <a:pt x="7725494" y="1061381"/>
                </a:lnTo>
                <a:lnTo>
                  <a:pt x="7725494" y="1105233"/>
                </a:lnTo>
                <a:cubicBezTo>
                  <a:pt x="7725494" y="1134891"/>
                  <a:pt x="7704046" y="1156975"/>
                  <a:pt x="7675025" y="1156975"/>
                </a:cubicBezTo>
                <a:lnTo>
                  <a:pt x="7637155" y="1156975"/>
                </a:lnTo>
                <a:lnTo>
                  <a:pt x="7637155" y="970812"/>
                </a:lnTo>
                <a:lnTo>
                  <a:pt x="7639349" y="970812"/>
                </a:lnTo>
                <a:lnTo>
                  <a:pt x="7639349" y="926964"/>
                </a:lnTo>
                <a:cubicBezTo>
                  <a:pt x="7639349" y="897307"/>
                  <a:pt x="7660797" y="875219"/>
                  <a:pt x="7689819" y="875219"/>
                </a:cubicBezTo>
                <a:close/>
                <a:moveTo>
                  <a:pt x="7804666" y="771097"/>
                </a:moveTo>
                <a:lnTo>
                  <a:pt x="8004066" y="771097"/>
                </a:lnTo>
                <a:cubicBezTo>
                  <a:pt x="8008313" y="771097"/>
                  <a:pt x="8012383" y="771451"/>
                  <a:pt x="8016382" y="772018"/>
                </a:cubicBezTo>
                <a:lnTo>
                  <a:pt x="8230541" y="772018"/>
                </a:lnTo>
                <a:lnTo>
                  <a:pt x="8230541" y="799164"/>
                </a:lnTo>
                <a:cubicBezTo>
                  <a:pt x="8230541" y="843968"/>
                  <a:pt x="8198369" y="876141"/>
                  <a:pt x="8153562" y="876141"/>
                </a:cubicBezTo>
                <a:lnTo>
                  <a:pt x="7954163" y="876141"/>
                </a:lnTo>
                <a:cubicBezTo>
                  <a:pt x="7949916" y="876141"/>
                  <a:pt x="7945846" y="875787"/>
                  <a:pt x="7941846" y="875219"/>
                </a:cubicBezTo>
                <a:lnTo>
                  <a:pt x="7727688" y="875219"/>
                </a:lnTo>
                <a:lnTo>
                  <a:pt x="7727688" y="848075"/>
                </a:lnTo>
                <a:cubicBezTo>
                  <a:pt x="7727688" y="803268"/>
                  <a:pt x="7759859" y="771097"/>
                  <a:pt x="7804666" y="771097"/>
                </a:cubicBezTo>
                <a:close/>
                <a:moveTo>
                  <a:pt x="9310994" y="678723"/>
                </a:moveTo>
                <a:lnTo>
                  <a:pt x="9483720" y="678723"/>
                </a:lnTo>
                <a:lnTo>
                  <a:pt x="9483354" y="782846"/>
                </a:lnTo>
                <a:lnTo>
                  <a:pt x="9406482" y="782846"/>
                </a:lnTo>
                <a:lnTo>
                  <a:pt x="9406482" y="783130"/>
                </a:lnTo>
                <a:lnTo>
                  <a:pt x="9053126" y="783130"/>
                </a:lnTo>
                <a:lnTo>
                  <a:pt x="9053126" y="969288"/>
                </a:lnTo>
                <a:lnTo>
                  <a:pt x="9050932" y="969288"/>
                </a:lnTo>
                <a:lnTo>
                  <a:pt x="9050932" y="1013138"/>
                </a:lnTo>
                <a:cubicBezTo>
                  <a:pt x="9050932" y="1042797"/>
                  <a:pt x="9029484" y="1064881"/>
                  <a:pt x="9000462" y="1064881"/>
                </a:cubicBezTo>
                <a:lnTo>
                  <a:pt x="8962593" y="1064881"/>
                </a:lnTo>
                <a:lnTo>
                  <a:pt x="8962593" y="878719"/>
                </a:lnTo>
                <a:lnTo>
                  <a:pt x="8964787" y="878719"/>
                </a:lnTo>
                <a:lnTo>
                  <a:pt x="8964787" y="834868"/>
                </a:lnTo>
                <a:cubicBezTo>
                  <a:pt x="8964787" y="805210"/>
                  <a:pt x="8986235" y="783124"/>
                  <a:pt x="9015257" y="783124"/>
                </a:cubicBezTo>
                <a:lnTo>
                  <a:pt x="9053126" y="783124"/>
                </a:lnTo>
                <a:lnTo>
                  <a:pt x="9053126" y="755983"/>
                </a:lnTo>
                <a:cubicBezTo>
                  <a:pt x="9053126" y="711179"/>
                  <a:pt x="9085297" y="679006"/>
                  <a:pt x="9130104" y="679006"/>
                </a:cubicBezTo>
                <a:lnTo>
                  <a:pt x="9310994" y="679006"/>
                </a:lnTo>
                <a:close/>
                <a:moveTo>
                  <a:pt x="8283240" y="490285"/>
                </a:moveTo>
                <a:lnTo>
                  <a:pt x="8321109" y="490285"/>
                </a:lnTo>
                <a:lnTo>
                  <a:pt x="8321109" y="676453"/>
                </a:lnTo>
                <a:lnTo>
                  <a:pt x="8318915" y="676453"/>
                </a:lnTo>
                <a:lnTo>
                  <a:pt x="8318915" y="720304"/>
                </a:lnTo>
                <a:cubicBezTo>
                  <a:pt x="8318915" y="749962"/>
                  <a:pt x="8297467" y="772047"/>
                  <a:pt x="8268446" y="772047"/>
                </a:cubicBezTo>
                <a:lnTo>
                  <a:pt x="8230576" y="772047"/>
                </a:lnTo>
                <a:lnTo>
                  <a:pt x="8230576" y="585879"/>
                </a:lnTo>
                <a:lnTo>
                  <a:pt x="8232771" y="585879"/>
                </a:lnTo>
                <a:lnTo>
                  <a:pt x="8232771" y="542028"/>
                </a:lnTo>
                <a:cubicBezTo>
                  <a:pt x="8232771" y="512370"/>
                  <a:pt x="8254218" y="490285"/>
                  <a:pt x="8283240" y="490285"/>
                </a:cubicBezTo>
                <a:close/>
                <a:moveTo>
                  <a:pt x="8398123" y="386126"/>
                </a:moveTo>
                <a:lnTo>
                  <a:pt x="8597523" y="386126"/>
                </a:lnTo>
                <a:cubicBezTo>
                  <a:pt x="8601522" y="386126"/>
                  <a:pt x="8605415" y="386480"/>
                  <a:pt x="8609202" y="386975"/>
                </a:cubicBezTo>
                <a:lnTo>
                  <a:pt x="8609202" y="386126"/>
                </a:lnTo>
                <a:lnTo>
                  <a:pt x="8962558" y="386126"/>
                </a:lnTo>
                <a:lnTo>
                  <a:pt x="8962558" y="413272"/>
                </a:lnTo>
                <a:cubicBezTo>
                  <a:pt x="8962558" y="458077"/>
                  <a:pt x="8930386" y="490249"/>
                  <a:pt x="8885580" y="490249"/>
                </a:cubicBezTo>
                <a:lnTo>
                  <a:pt x="8686180" y="490249"/>
                </a:lnTo>
                <a:cubicBezTo>
                  <a:pt x="8682181" y="490249"/>
                  <a:pt x="8678288" y="489896"/>
                  <a:pt x="8674501" y="489400"/>
                </a:cubicBezTo>
                <a:lnTo>
                  <a:pt x="8674501" y="490249"/>
                </a:lnTo>
                <a:lnTo>
                  <a:pt x="8321145" y="490249"/>
                </a:lnTo>
                <a:lnTo>
                  <a:pt x="8321145" y="463103"/>
                </a:lnTo>
                <a:cubicBezTo>
                  <a:pt x="8321145" y="418297"/>
                  <a:pt x="8353317" y="386126"/>
                  <a:pt x="8398123" y="386126"/>
                </a:cubicBezTo>
                <a:close/>
                <a:moveTo>
                  <a:pt x="9310994" y="0"/>
                </a:moveTo>
                <a:lnTo>
                  <a:pt x="9486104" y="0"/>
                </a:lnTo>
                <a:lnTo>
                  <a:pt x="9485738" y="104124"/>
                </a:lnTo>
                <a:lnTo>
                  <a:pt x="9406482" y="104124"/>
                </a:lnTo>
                <a:lnTo>
                  <a:pt x="9406482" y="104407"/>
                </a:lnTo>
                <a:lnTo>
                  <a:pt x="9053126" y="104407"/>
                </a:lnTo>
                <a:lnTo>
                  <a:pt x="9053126" y="290567"/>
                </a:lnTo>
                <a:lnTo>
                  <a:pt x="9050932" y="290567"/>
                </a:lnTo>
                <a:lnTo>
                  <a:pt x="9050932" y="334417"/>
                </a:lnTo>
                <a:cubicBezTo>
                  <a:pt x="9050932" y="364077"/>
                  <a:pt x="9029484" y="386160"/>
                  <a:pt x="9000462" y="386160"/>
                </a:cubicBezTo>
                <a:lnTo>
                  <a:pt x="8962593" y="386160"/>
                </a:lnTo>
                <a:lnTo>
                  <a:pt x="8962593" y="199998"/>
                </a:lnTo>
                <a:lnTo>
                  <a:pt x="8964787" y="199998"/>
                </a:lnTo>
                <a:lnTo>
                  <a:pt x="8964787" y="156147"/>
                </a:lnTo>
                <a:cubicBezTo>
                  <a:pt x="8964787" y="126489"/>
                  <a:pt x="8986235" y="104404"/>
                  <a:pt x="9015257" y="104404"/>
                </a:cubicBezTo>
                <a:lnTo>
                  <a:pt x="9053126" y="104404"/>
                </a:lnTo>
                <a:lnTo>
                  <a:pt x="9053126" y="77261"/>
                </a:lnTo>
                <a:cubicBezTo>
                  <a:pt x="9053126" y="32455"/>
                  <a:pt x="9085297" y="283"/>
                  <a:pt x="9130104" y="283"/>
                </a:cubicBezTo>
                <a:lnTo>
                  <a:pt x="9310994" y="283"/>
                </a:lnTo>
                <a:close/>
              </a:path>
            </a:pathLst>
          </a:custGeom>
          <a:noFill/>
          <a:ln w="12700" cap="flat">
            <a:solidFill>
              <a:schemeClr val="accent3">
                <a:lumMod val="40000"/>
                <a:lumOff val="60000"/>
              </a:schemeClr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DF99A-96A4-AEAF-1C83-C2B3A15B5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96A1-EE12-4EB4-8FD2-AF3758B5ADDE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387195-89EF-E5CC-0620-010E2024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93E74-AA2D-ED94-5D4D-FD3A58F6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Title 13">
            <a:extLst>
              <a:ext uri="{FF2B5EF4-FFF2-40B4-BE49-F238E27FC236}">
                <a16:creationId xmlns:a16="http://schemas.microsoft.com/office/drawing/2014/main" id="{C5833B21-75E8-8D0F-2BB8-3FCAE4C530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87" y="1416964"/>
            <a:ext cx="2950580" cy="11443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Título</a:t>
            </a:r>
            <a:br>
              <a:rPr lang="en-US"/>
            </a:br>
            <a:r>
              <a:rPr lang="en-US"/>
              <a:t>do Slide</a:t>
            </a:r>
            <a:endParaRPr lang="pt-BR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1F6C52CB-862C-2F43-A29F-4992A48886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223" y="3104514"/>
            <a:ext cx="2956737" cy="2559049"/>
          </a:xfrm>
        </p:spPr>
        <p:txBody>
          <a:bodyPr anchor="t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/>
              <a:t>Conteúdo em texto corrido ou lista para esta área.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82EED2-BB2D-B829-0E1F-BAC7ABD4C963}"/>
              </a:ext>
            </a:extLst>
          </p:cNvPr>
          <p:cNvCxnSpPr>
            <a:cxnSpLocks/>
          </p:cNvCxnSpPr>
          <p:nvPr userDrawn="1"/>
        </p:nvCxnSpPr>
        <p:spPr>
          <a:xfrm flipH="1">
            <a:off x="577222" y="2868549"/>
            <a:ext cx="295673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2E86CEE9-5A5C-86E5-A848-7A85726CE9D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890196" y="786328"/>
            <a:ext cx="7246117" cy="5431910"/>
          </a:xfrm>
          <a:prstGeom prst="round1Rect">
            <a:avLst>
              <a:gd name="adj" fmla="val 7899"/>
            </a:avLst>
          </a:prstGeom>
          <a:solidFill>
            <a:schemeClr val="tx1"/>
          </a:solidFill>
          <a:effectLst>
            <a:outerShdw blurRad="381000" dist="254000" dir="8100000" algn="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lIns="108000" tIns="108000" rIns="108000" bIns="108000" rtlCol="0" anchor="ctr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pt-BR"/>
            </a:lvl5pPr>
          </a:lstStyle>
          <a:p>
            <a:pPr lvl="0" algn="ctr"/>
            <a:r>
              <a:rPr lang="en-US" err="1"/>
              <a:t>Insira</a:t>
            </a:r>
            <a:r>
              <a:rPr lang="en-US"/>
              <a:t> o </a:t>
            </a:r>
            <a:r>
              <a:rPr lang="en-US" err="1"/>
              <a:t>Conteúdo</a:t>
            </a:r>
            <a:endParaRPr lang="pt-BR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62F7CB0-1DF3-BCD1-D9B4-D984ABCFFA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91200" y="6011950"/>
            <a:ext cx="5518785" cy="41384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effectLst>
            <a:outerShdw blurRad="381000" dist="203200" dir="11340000" algn="ctr" rotWithShape="0">
              <a:schemeClr val="accent5">
                <a:lumMod val="50000"/>
                <a:alpha val="35000"/>
              </a:schemeClr>
            </a:outerShdw>
          </a:effectLst>
        </p:spPr>
        <p:txBody>
          <a:bodyPr wrap="square" tIns="36000" bIns="36000">
            <a:sp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Legenda da </a:t>
            </a:r>
            <a:r>
              <a:rPr lang="en-US" err="1"/>
              <a:t>Imagem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8494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utr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0D0261-6774-B484-C41E-445B8EA37511}"/>
              </a:ext>
            </a:extLst>
          </p:cNvPr>
          <p:cNvSpPr/>
          <p:nvPr/>
        </p:nvSpPr>
        <p:spPr>
          <a:xfrm>
            <a:off x="7749800" y="4213264"/>
            <a:ext cx="4442200" cy="2644737"/>
          </a:xfrm>
          <a:custGeom>
            <a:avLst/>
            <a:gdLst>
              <a:gd name="connsiteX0" fmla="*/ 2176019 w 4442200"/>
              <a:gd name="connsiteY0" fmla="*/ 2621093 h 2644737"/>
              <a:gd name="connsiteX1" fmla="*/ 2213888 w 4442200"/>
              <a:gd name="connsiteY1" fmla="*/ 2621093 h 2644737"/>
              <a:gd name="connsiteX2" fmla="*/ 2213888 w 4442200"/>
              <a:gd name="connsiteY2" fmla="*/ 2644737 h 2644737"/>
              <a:gd name="connsiteX3" fmla="*/ 2134180 w 4442200"/>
              <a:gd name="connsiteY3" fmla="*/ 2644737 h 2644737"/>
              <a:gd name="connsiteX4" fmla="*/ 2139901 w 4442200"/>
              <a:gd name="connsiteY4" fmla="*/ 2635843 h 2644737"/>
              <a:gd name="connsiteX5" fmla="*/ 2176019 w 4442200"/>
              <a:gd name="connsiteY5" fmla="*/ 2621093 h 2644737"/>
              <a:gd name="connsiteX6" fmla="*/ 1080418 w 4442200"/>
              <a:gd name="connsiteY6" fmla="*/ 2610015 h 2644737"/>
              <a:gd name="connsiteX7" fmla="*/ 1433773 w 4442200"/>
              <a:gd name="connsiteY7" fmla="*/ 2610015 h 2644737"/>
              <a:gd name="connsiteX8" fmla="*/ 1433773 w 4442200"/>
              <a:gd name="connsiteY8" fmla="*/ 2637160 h 2644737"/>
              <a:gd name="connsiteX9" fmla="*/ 1432371 w 4442200"/>
              <a:gd name="connsiteY9" fmla="*/ 2644737 h 2644737"/>
              <a:gd name="connsiteX10" fmla="*/ 835883 w 4442200"/>
              <a:gd name="connsiteY10" fmla="*/ 2644737 h 2644737"/>
              <a:gd name="connsiteX11" fmla="*/ 844237 w 4442200"/>
              <a:gd name="connsiteY11" fmla="*/ 2631985 h 2644737"/>
              <a:gd name="connsiteX12" fmla="*/ 899528 w 4442200"/>
              <a:gd name="connsiteY12" fmla="*/ 2610299 h 2644737"/>
              <a:gd name="connsiteX13" fmla="*/ 1080418 w 4442200"/>
              <a:gd name="connsiteY13" fmla="*/ 2610299 h 2644737"/>
              <a:gd name="connsiteX14" fmla="*/ 3581670 w 4442200"/>
              <a:gd name="connsiteY14" fmla="*/ 2526424 h 2644737"/>
              <a:gd name="connsiteX15" fmla="*/ 3619539 w 4442200"/>
              <a:gd name="connsiteY15" fmla="*/ 2526424 h 2644737"/>
              <a:gd name="connsiteX16" fmla="*/ 3619539 w 4442200"/>
              <a:gd name="connsiteY16" fmla="*/ 2644737 h 2644737"/>
              <a:gd name="connsiteX17" fmla="*/ 3529006 w 4442200"/>
              <a:gd name="connsiteY17" fmla="*/ 2644737 h 2644737"/>
              <a:gd name="connsiteX18" fmla="*/ 3529006 w 4442200"/>
              <a:gd name="connsiteY18" fmla="*/ 2622014 h 2644737"/>
              <a:gd name="connsiteX19" fmla="*/ 3531200 w 4442200"/>
              <a:gd name="connsiteY19" fmla="*/ 2622014 h 2644737"/>
              <a:gd name="connsiteX20" fmla="*/ 3531200 w 4442200"/>
              <a:gd name="connsiteY20" fmla="*/ 2578166 h 2644737"/>
              <a:gd name="connsiteX21" fmla="*/ 3581670 w 4442200"/>
              <a:gd name="connsiteY21" fmla="*/ 2526424 h 2644737"/>
              <a:gd name="connsiteX22" fmla="*/ 2443634 w 4442200"/>
              <a:gd name="connsiteY22" fmla="*/ 2515309 h 2644737"/>
              <a:gd name="connsiteX23" fmla="*/ 2796990 w 4442200"/>
              <a:gd name="connsiteY23" fmla="*/ 2515309 h 2644737"/>
              <a:gd name="connsiteX24" fmla="*/ 2796990 w 4442200"/>
              <a:gd name="connsiteY24" fmla="*/ 2542456 h 2644737"/>
              <a:gd name="connsiteX25" fmla="*/ 2720012 w 4442200"/>
              <a:gd name="connsiteY25" fmla="*/ 2619429 h 2644737"/>
              <a:gd name="connsiteX26" fmla="*/ 2567280 w 4442200"/>
              <a:gd name="connsiteY26" fmla="*/ 2619429 h 2644737"/>
              <a:gd name="connsiteX27" fmla="*/ 2567280 w 4442200"/>
              <a:gd name="connsiteY27" fmla="*/ 2621093 h 2644737"/>
              <a:gd name="connsiteX28" fmla="*/ 2213924 w 4442200"/>
              <a:gd name="connsiteY28" fmla="*/ 2621093 h 2644737"/>
              <a:gd name="connsiteX29" fmla="*/ 2213924 w 4442200"/>
              <a:gd name="connsiteY29" fmla="*/ 2593949 h 2644737"/>
              <a:gd name="connsiteX30" fmla="*/ 2290902 w 4442200"/>
              <a:gd name="connsiteY30" fmla="*/ 2516968 h 2644737"/>
              <a:gd name="connsiteX31" fmla="*/ 2443634 w 4442200"/>
              <a:gd name="connsiteY31" fmla="*/ 2516968 h 2644737"/>
              <a:gd name="connsiteX32" fmla="*/ 3877407 w 4442200"/>
              <a:gd name="connsiteY32" fmla="*/ 2421982 h 2644737"/>
              <a:gd name="connsiteX33" fmla="*/ 4230762 w 4442200"/>
              <a:gd name="connsiteY33" fmla="*/ 2421982 h 2644737"/>
              <a:gd name="connsiteX34" fmla="*/ 4230762 w 4442200"/>
              <a:gd name="connsiteY34" fmla="*/ 2449128 h 2644737"/>
              <a:gd name="connsiteX35" fmla="*/ 4153784 w 4442200"/>
              <a:gd name="connsiteY35" fmla="*/ 2526105 h 2644737"/>
              <a:gd name="connsiteX36" fmla="*/ 3972895 w 4442200"/>
              <a:gd name="connsiteY36" fmla="*/ 2526105 h 2644737"/>
              <a:gd name="connsiteX37" fmla="*/ 3972895 w 4442200"/>
              <a:gd name="connsiteY37" fmla="*/ 2526390 h 2644737"/>
              <a:gd name="connsiteX38" fmla="*/ 3619539 w 4442200"/>
              <a:gd name="connsiteY38" fmla="*/ 2526390 h 2644737"/>
              <a:gd name="connsiteX39" fmla="*/ 3619539 w 4442200"/>
              <a:gd name="connsiteY39" fmla="*/ 2499243 h 2644737"/>
              <a:gd name="connsiteX40" fmla="*/ 3696517 w 4442200"/>
              <a:gd name="connsiteY40" fmla="*/ 2422271 h 2644737"/>
              <a:gd name="connsiteX41" fmla="*/ 3877407 w 4442200"/>
              <a:gd name="connsiteY41" fmla="*/ 2422271 h 2644737"/>
              <a:gd name="connsiteX42" fmla="*/ 52664 w 4442200"/>
              <a:gd name="connsiteY42" fmla="*/ 2421585 h 2644737"/>
              <a:gd name="connsiteX43" fmla="*/ 90533 w 4442200"/>
              <a:gd name="connsiteY43" fmla="*/ 2421585 h 2644737"/>
              <a:gd name="connsiteX44" fmla="*/ 90533 w 4442200"/>
              <a:gd name="connsiteY44" fmla="*/ 2607749 h 2644737"/>
              <a:gd name="connsiteX45" fmla="*/ 88340 w 4442200"/>
              <a:gd name="connsiteY45" fmla="*/ 2607749 h 2644737"/>
              <a:gd name="connsiteX46" fmla="*/ 88340 w 4442200"/>
              <a:gd name="connsiteY46" fmla="*/ 2644737 h 2644737"/>
              <a:gd name="connsiteX47" fmla="*/ 0 w 4442200"/>
              <a:gd name="connsiteY47" fmla="*/ 2644737 h 2644737"/>
              <a:gd name="connsiteX48" fmla="*/ 0 w 4442200"/>
              <a:gd name="connsiteY48" fmla="*/ 2517179 h 2644737"/>
              <a:gd name="connsiteX49" fmla="*/ 2195 w 4442200"/>
              <a:gd name="connsiteY49" fmla="*/ 2517179 h 2644737"/>
              <a:gd name="connsiteX50" fmla="*/ 2195 w 4442200"/>
              <a:gd name="connsiteY50" fmla="*/ 2473328 h 2644737"/>
              <a:gd name="connsiteX51" fmla="*/ 52664 w 4442200"/>
              <a:gd name="connsiteY51" fmla="*/ 2421585 h 2644737"/>
              <a:gd name="connsiteX52" fmla="*/ 167547 w 4442200"/>
              <a:gd name="connsiteY52" fmla="*/ 2317427 h 2644737"/>
              <a:gd name="connsiteX53" fmla="*/ 366947 w 4442200"/>
              <a:gd name="connsiteY53" fmla="*/ 2317427 h 2644737"/>
              <a:gd name="connsiteX54" fmla="*/ 378626 w 4442200"/>
              <a:gd name="connsiteY54" fmla="*/ 2318276 h 2644737"/>
              <a:gd name="connsiteX55" fmla="*/ 378626 w 4442200"/>
              <a:gd name="connsiteY55" fmla="*/ 2317427 h 2644737"/>
              <a:gd name="connsiteX56" fmla="*/ 731982 w 4442200"/>
              <a:gd name="connsiteY56" fmla="*/ 2317427 h 2644737"/>
              <a:gd name="connsiteX57" fmla="*/ 731982 w 4442200"/>
              <a:gd name="connsiteY57" fmla="*/ 2344572 h 2644737"/>
              <a:gd name="connsiteX58" fmla="*/ 655004 w 4442200"/>
              <a:gd name="connsiteY58" fmla="*/ 2421550 h 2644737"/>
              <a:gd name="connsiteX59" fmla="*/ 455604 w 4442200"/>
              <a:gd name="connsiteY59" fmla="*/ 2421550 h 2644737"/>
              <a:gd name="connsiteX60" fmla="*/ 443925 w 4442200"/>
              <a:gd name="connsiteY60" fmla="*/ 2420700 h 2644737"/>
              <a:gd name="connsiteX61" fmla="*/ 443925 w 4442200"/>
              <a:gd name="connsiteY61" fmla="*/ 2421550 h 2644737"/>
              <a:gd name="connsiteX62" fmla="*/ 90569 w 4442200"/>
              <a:gd name="connsiteY62" fmla="*/ 2421550 h 2644737"/>
              <a:gd name="connsiteX63" fmla="*/ 90569 w 4442200"/>
              <a:gd name="connsiteY63" fmla="*/ 2394405 h 2644737"/>
              <a:gd name="connsiteX64" fmla="*/ 167547 w 4442200"/>
              <a:gd name="connsiteY64" fmla="*/ 2317427 h 2644737"/>
              <a:gd name="connsiteX65" fmla="*/ 2849689 w 4442200"/>
              <a:gd name="connsiteY65" fmla="*/ 2233555 h 2644737"/>
              <a:gd name="connsiteX66" fmla="*/ 2887558 w 4442200"/>
              <a:gd name="connsiteY66" fmla="*/ 2233555 h 2644737"/>
              <a:gd name="connsiteX67" fmla="*/ 2887558 w 4442200"/>
              <a:gd name="connsiteY67" fmla="*/ 2419719 h 2644737"/>
              <a:gd name="connsiteX68" fmla="*/ 2885364 w 4442200"/>
              <a:gd name="connsiteY68" fmla="*/ 2419719 h 2644737"/>
              <a:gd name="connsiteX69" fmla="*/ 2885364 w 4442200"/>
              <a:gd name="connsiteY69" fmla="*/ 2463568 h 2644737"/>
              <a:gd name="connsiteX70" fmla="*/ 2834895 w 4442200"/>
              <a:gd name="connsiteY70" fmla="*/ 2515309 h 2644737"/>
              <a:gd name="connsiteX71" fmla="*/ 2797025 w 4442200"/>
              <a:gd name="connsiteY71" fmla="*/ 2515309 h 2644737"/>
              <a:gd name="connsiteX72" fmla="*/ 2797025 w 4442200"/>
              <a:gd name="connsiteY72" fmla="*/ 2329148 h 2644737"/>
              <a:gd name="connsiteX73" fmla="*/ 2799219 w 4442200"/>
              <a:gd name="connsiteY73" fmla="*/ 2329148 h 2644737"/>
              <a:gd name="connsiteX74" fmla="*/ 2799219 w 4442200"/>
              <a:gd name="connsiteY74" fmla="*/ 2285296 h 2644737"/>
              <a:gd name="connsiteX75" fmla="*/ 2849689 w 4442200"/>
              <a:gd name="connsiteY75" fmla="*/ 2233555 h 2644737"/>
              <a:gd name="connsiteX76" fmla="*/ 1601320 w 4442200"/>
              <a:gd name="connsiteY76" fmla="*/ 2224136 h 2644737"/>
              <a:gd name="connsiteX77" fmla="*/ 1800720 w 4442200"/>
              <a:gd name="connsiteY77" fmla="*/ 2224136 h 2644737"/>
              <a:gd name="connsiteX78" fmla="*/ 2123355 w 4442200"/>
              <a:gd name="connsiteY78" fmla="*/ 2224136 h 2644737"/>
              <a:gd name="connsiteX79" fmla="*/ 2123355 w 4442200"/>
              <a:gd name="connsiteY79" fmla="*/ 2251281 h 2644737"/>
              <a:gd name="connsiteX80" fmla="*/ 2046377 w 4442200"/>
              <a:gd name="connsiteY80" fmla="*/ 2328260 h 2644737"/>
              <a:gd name="connsiteX81" fmla="*/ 1524343 w 4442200"/>
              <a:gd name="connsiteY81" fmla="*/ 2328260 h 2644737"/>
              <a:gd name="connsiteX82" fmla="*/ 1524343 w 4442200"/>
              <a:gd name="connsiteY82" fmla="*/ 2514421 h 2644737"/>
              <a:gd name="connsiteX83" fmla="*/ 1522148 w 4442200"/>
              <a:gd name="connsiteY83" fmla="*/ 2514421 h 2644737"/>
              <a:gd name="connsiteX84" fmla="*/ 1522148 w 4442200"/>
              <a:gd name="connsiteY84" fmla="*/ 2558272 h 2644737"/>
              <a:gd name="connsiteX85" fmla="*/ 1471679 w 4442200"/>
              <a:gd name="connsiteY85" fmla="*/ 2610015 h 2644737"/>
              <a:gd name="connsiteX86" fmla="*/ 1433809 w 4442200"/>
              <a:gd name="connsiteY86" fmla="*/ 2610015 h 2644737"/>
              <a:gd name="connsiteX87" fmla="*/ 1433809 w 4442200"/>
              <a:gd name="connsiteY87" fmla="*/ 2423851 h 2644737"/>
              <a:gd name="connsiteX88" fmla="*/ 1436003 w 4442200"/>
              <a:gd name="connsiteY88" fmla="*/ 2423851 h 2644737"/>
              <a:gd name="connsiteX89" fmla="*/ 1436003 w 4442200"/>
              <a:gd name="connsiteY89" fmla="*/ 2380004 h 2644737"/>
              <a:gd name="connsiteX90" fmla="*/ 1486473 w 4442200"/>
              <a:gd name="connsiteY90" fmla="*/ 2328260 h 2644737"/>
              <a:gd name="connsiteX91" fmla="*/ 1524342 w 4442200"/>
              <a:gd name="connsiteY91" fmla="*/ 2328260 h 2644737"/>
              <a:gd name="connsiteX92" fmla="*/ 1524342 w 4442200"/>
              <a:gd name="connsiteY92" fmla="*/ 2301114 h 2644737"/>
              <a:gd name="connsiteX93" fmla="*/ 1601320 w 4442200"/>
              <a:gd name="connsiteY93" fmla="*/ 2224136 h 2644737"/>
              <a:gd name="connsiteX94" fmla="*/ 4283462 w 4442200"/>
              <a:gd name="connsiteY94" fmla="*/ 2140223 h 2644737"/>
              <a:gd name="connsiteX95" fmla="*/ 4321331 w 4442200"/>
              <a:gd name="connsiteY95" fmla="*/ 2140223 h 2644737"/>
              <a:gd name="connsiteX96" fmla="*/ 4321331 w 4442200"/>
              <a:gd name="connsiteY96" fmla="*/ 2326387 h 2644737"/>
              <a:gd name="connsiteX97" fmla="*/ 4319137 w 4442200"/>
              <a:gd name="connsiteY97" fmla="*/ 2326387 h 2644737"/>
              <a:gd name="connsiteX98" fmla="*/ 4319137 w 4442200"/>
              <a:gd name="connsiteY98" fmla="*/ 2370232 h 2644737"/>
              <a:gd name="connsiteX99" fmla="*/ 4268668 w 4442200"/>
              <a:gd name="connsiteY99" fmla="*/ 2421982 h 2644737"/>
              <a:gd name="connsiteX100" fmla="*/ 4230798 w 4442200"/>
              <a:gd name="connsiteY100" fmla="*/ 2421982 h 2644737"/>
              <a:gd name="connsiteX101" fmla="*/ 4230798 w 4442200"/>
              <a:gd name="connsiteY101" fmla="*/ 2235820 h 2644737"/>
              <a:gd name="connsiteX102" fmla="*/ 4232992 w 4442200"/>
              <a:gd name="connsiteY102" fmla="*/ 2235820 h 2644737"/>
              <a:gd name="connsiteX103" fmla="*/ 4232992 w 4442200"/>
              <a:gd name="connsiteY103" fmla="*/ 2191968 h 2644737"/>
              <a:gd name="connsiteX104" fmla="*/ 4283462 w 4442200"/>
              <a:gd name="connsiteY104" fmla="*/ 2140223 h 2644737"/>
              <a:gd name="connsiteX105" fmla="*/ 2964536 w 4442200"/>
              <a:gd name="connsiteY105" fmla="*/ 2129428 h 2644737"/>
              <a:gd name="connsiteX106" fmla="*/ 3163936 w 4442200"/>
              <a:gd name="connsiteY106" fmla="*/ 2129428 h 2644737"/>
              <a:gd name="connsiteX107" fmla="*/ 3175615 w 4442200"/>
              <a:gd name="connsiteY107" fmla="*/ 2130277 h 2644737"/>
              <a:gd name="connsiteX108" fmla="*/ 3175615 w 4442200"/>
              <a:gd name="connsiteY108" fmla="*/ 2129428 h 2644737"/>
              <a:gd name="connsiteX109" fmla="*/ 3528971 w 4442200"/>
              <a:gd name="connsiteY109" fmla="*/ 2129428 h 2644737"/>
              <a:gd name="connsiteX110" fmla="*/ 3528971 w 4442200"/>
              <a:gd name="connsiteY110" fmla="*/ 2156578 h 2644737"/>
              <a:gd name="connsiteX111" fmla="*/ 3451993 w 4442200"/>
              <a:gd name="connsiteY111" fmla="*/ 2233555 h 2644737"/>
              <a:gd name="connsiteX112" fmla="*/ 3252593 w 4442200"/>
              <a:gd name="connsiteY112" fmla="*/ 2233555 h 2644737"/>
              <a:gd name="connsiteX113" fmla="*/ 3240914 w 4442200"/>
              <a:gd name="connsiteY113" fmla="*/ 2232707 h 2644737"/>
              <a:gd name="connsiteX114" fmla="*/ 3240914 w 4442200"/>
              <a:gd name="connsiteY114" fmla="*/ 2233555 h 2644737"/>
              <a:gd name="connsiteX115" fmla="*/ 2887558 w 4442200"/>
              <a:gd name="connsiteY115" fmla="*/ 2233555 h 2644737"/>
              <a:gd name="connsiteX116" fmla="*/ 2887558 w 4442200"/>
              <a:gd name="connsiteY116" fmla="*/ 2206411 h 2644737"/>
              <a:gd name="connsiteX117" fmla="*/ 2964536 w 4442200"/>
              <a:gd name="connsiteY117" fmla="*/ 2129428 h 2644737"/>
              <a:gd name="connsiteX118" fmla="*/ 4398345 w 4442200"/>
              <a:gd name="connsiteY118" fmla="*/ 2036104 h 2644737"/>
              <a:gd name="connsiteX119" fmla="*/ 4442200 w 4442200"/>
              <a:gd name="connsiteY119" fmla="*/ 2036104 h 2644737"/>
              <a:gd name="connsiteX120" fmla="*/ 4442200 w 4442200"/>
              <a:gd name="connsiteY120" fmla="*/ 2140223 h 2644737"/>
              <a:gd name="connsiteX121" fmla="*/ 4321367 w 4442200"/>
              <a:gd name="connsiteY121" fmla="*/ 2140223 h 2644737"/>
              <a:gd name="connsiteX122" fmla="*/ 4321367 w 4442200"/>
              <a:gd name="connsiteY122" fmla="*/ 2113078 h 2644737"/>
              <a:gd name="connsiteX123" fmla="*/ 4398345 w 4442200"/>
              <a:gd name="connsiteY123" fmla="*/ 2036104 h 2644737"/>
              <a:gd name="connsiteX124" fmla="*/ 2176019 w 4442200"/>
              <a:gd name="connsiteY124" fmla="*/ 1942377 h 2644737"/>
              <a:gd name="connsiteX125" fmla="*/ 2213888 w 4442200"/>
              <a:gd name="connsiteY125" fmla="*/ 1942377 h 2644737"/>
              <a:gd name="connsiteX126" fmla="*/ 2213888 w 4442200"/>
              <a:gd name="connsiteY126" fmla="*/ 2128542 h 2644737"/>
              <a:gd name="connsiteX127" fmla="*/ 2211694 w 4442200"/>
              <a:gd name="connsiteY127" fmla="*/ 2128542 h 2644737"/>
              <a:gd name="connsiteX128" fmla="*/ 2211694 w 4442200"/>
              <a:gd name="connsiteY128" fmla="*/ 2172392 h 2644737"/>
              <a:gd name="connsiteX129" fmla="*/ 2161224 w 4442200"/>
              <a:gd name="connsiteY129" fmla="*/ 2224136 h 2644737"/>
              <a:gd name="connsiteX130" fmla="*/ 2123355 w 4442200"/>
              <a:gd name="connsiteY130" fmla="*/ 2224136 h 2644737"/>
              <a:gd name="connsiteX131" fmla="*/ 2123355 w 4442200"/>
              <a:gd name="connsiteY131" fmla="*/ 2037971 h 2644737"/>
              <a:gd name="connsiteX132" fmla="*/ 2125549 w 4442200"/>
              <a:gd name="connsiteY132" fmla="*/ 2037971 h 2644737"/>
              <a:gd name="connsiteX133" fmla="*/ 2125549 w 4442200"/>
              <a:gd name="connsiteY133" fmla="*/ 1994119 h 2644737"/>
              <a:gd name="connsiteX134" fmla="*/ 2176019 w 4442200"/>
              <a:gd name="connsiteY134" fmla="*/ 1942377 h 2644737"/>
              <a:gd name="connsiteX135" fmla="*/ 1080418 w 4442200"/>
              <a:gd name="connsiteY135" fmla="*/ 1931301 h 2644737"/>
              <a:gd name="connsiteX136" fmla="*/ 1433773 w 4442200"/>
              <a:gd name="connsiteY136" fmla="*/ 1931301 h 2644737"/>
              <a:gd name="connsiteX137" fmla="*/ 1433773 w 4442200"/>
              <a:gd name="connsiteY137" fmla="*/ 1958445 h 2644737"/>
              <a:gd name="connsiteX138" fmla="*/ 1356795 w 4442200"/>
              <a:gd name="connsiteY138" fmla="*/ 2035423 h 2644737"/>
              <a:gd name="connsiteX139" fmla="*/ 1175906 w 4442200"/>
              <a:gd name="connsiteY139" fmla="*/ 2035423 h 2644737"/>
              <a:gd name="connsiteX140" fmla="*/ 1175906 w 4442200"/>
              <a:gd name="connsiteY140" fmla="*/ 2035706 h 2644737"/>
              <a:gd name="connsiteX141" fmla="*/ 822550 w 4442200"/>
              <a:gd name="connsiteY141" fmla="*/ 2035706 h 2644737"/>
              <a:gd name="connsiteX142" fmla="*/ 822550 w 4442200"/>
              <a:gd name="connsiteY142" fmla="*/ 2221867 h 2644737"/>
              <a:gd name="connsiteX143" fmla="*/ 820356 w 4442200"/>
              <a:gd name="connsiteY143" fmla="*/ 2221867 h 2644737"/>
              <a:gd name="connsiteX144" fmla="*/ 820356 w 4442200"/>
              <a:gd name="connsiteY144" fmla="*/ 2265718 h 2644737"/>
              <a:gd name="connsiteX145" fmla="*/ 769886 w 4442200"/>
              <a:gd name="connsiteY145" fmla="*/ 2317461 h 2644737"/>
              <a:gd name="connsiteX146" fmla="*/ 732017 w 4442200"/>
              <a:gd name="connsiteY146" fmla="*/ 2317461 h 2644737"/>
              <a:gd name="connsiteX147" fmla="*/ 732017 w 4442200"/>
              <a:gd name="connsiteY147" fmla="*/ 2131299 h 2644737"/>
              <a:gd name="connsiteX148" fmla="*/ 734211 w 4442200"/>
              <a:gd name="connsiteY148" fmla="*/ 2131299 h 2644737"/>
              <a:gd name="connsiteX149" fmla="*/ 734211 w 4442200"/>
              <a:gd name="connsiteY149" fmla="*/ 2087448 h 2644737"/>
              <a:gd name="connsiteX150" fmla="*/ 784681 w 4442200"/>
              <a:gd name="connsiteY150" fmla="*/ 2035704 h 2644737"/>
              <a:gd name="connsiteX151" fmla="*/ 822550 w 4442200"/>
              <a:gd name="connsiteY151" fmla="*/ 2035704 h 2644737"/>
              <a:gd name="connsiteX152" fmla="*/ 822550 w 4442200"/>
              <a:gd name="connsiteY152" fmla="*/ 2008560 h 2644737"/>
              <a:gd name="connsiteX153" fmla="*/ 899528 w 4442200"/>
              <a:gd name="connsiteY153" fmla="*/ 1931581 h 2644737"/>
              <a:gd name="connsiteX154" fmla="*/ 1080418 w 4442200"/>
              <a:gd name="connsiteY154" fmla="*/ 1931581 h 2644737"/>
              <a:gd name="connsiteX155" fmla="*/ 3581670 w 4442200"/>
              <a:gd name="connsiteY155" fmla="*/ 1847705 h 2644737"/>
              <a:gd name="connsiteX156" fmla="*/ 3619539 w 4442200"/>
              <a:gd name="connsiteY156" fmla="*/ 1847705 h 2644737"/>
              <a:gd name="connsiteX157" fmla="*/ 3619539 w 4442200"/>
              <a:gd name="connsiteY157" fmla="*/ 2033869 h 2644737"/>
              <a:gd name="connsiteX158" fmla="*/ 3617345 w 4442200"/>
              <a:gd name="connsiteY158" fmla="*/ 2033869 h 2644737"/>
              <a:gd name="connsiteX159" fmla="*/ 3617345 w 4442200"/>
              <a:gd name="connsiteY159" fmla="*/ 2077721 h 2644737"/>
              <a:gd name="connsiteX160" fmla="*/ 3566876 w 4442200"/>
              <a:gd name="connsiteY160" fmla="*/ 2129462 h 2644737"/>
              <a:gd name="connsiteX161" fmla="*/ 3529006 w 4442200"/>
              <a:gd name="connsiteY161" fmla="*/ 2129462 h 2644737"/>
              <a:gd name="connsiteX162" fmla="*/ 3529006 w 4442200"/>
              <a:gd name="connsiteY162" fmla="*/ 1943296 h 2644737"/>
              <a:gd name="connsiteX163" fmla="*/ 3531200 w 4442200"/>
              <a:gd name="connsiteY163" fmla="*/ 1943296 h 2644737"/>
              <a:gd name="connsiteX164" fmla="*/ 3531200 w 4442200"/>
              <a:gd name="connsiteY164" fmla="*/ 1899448 h 2644737"/>
              <a:gd name="connsiteX165" fmla="*/ 3581670 w 4442200"/>
              <a:gd name="connsiteY165" fmla="*/ 1847705 h 2644737"/>
              <a:gd name="connsiteX166" fmla="*/ 2443634 w 4442200"/>
              <a:gd name="connsiteY166" fmla="*/ 1836591 h 2644737"/>
              <a:gd name="connsiteX167" fmla="*/ 2796990 w 4442200"/>
              <a:gd name="connsiteY167" fmla="*/ 1836591 h 2644737"/>
              <a:gd name="connsiteX168" fmla="*/ 2796990 w 4442200"/>
              <a:gd name="connsiteY168" fmla="*/ 1863739 h 2644737"/>
              <a:gd name="connsiteX169" fmla="*/ 2720012 w 4442200"/>
              <a:gd name="connsiteY169" fmla="*/ 1940716 h 2644737"/>
              <a:gd name="connsiteX170" fmla="*/ 2567280 w 4442200"/>
              <a:gd name="connsiteY170" fmla="*/ 1940716 h 2644737"/>
              <a:gd name="connsiteX171" fmla="*/ 2567280 w 4442200"/>
              <a:gd name="connsiteY171" fmla="*/ 1942377 h 2644737"/>
              <a:gd name="connsiteX172" fmla="*/ 2213924 w 4442200"/>
              <a:gd name="connsiteY172" fmla="*/ 1942377 h 2644737"/>
              <a:gd name="connsiteX173" fmla="*/ 2213924 w 4442200"/>
              <a:gd name="connsiteY173" fmla="*/ 1915232 h 2644737"/>
              <a:gd name="connsiteX174" fmla="*/ 2290902 w 4442200"/>
              <a:gd name="connsiteY174" fmla="*/ 1838252 h 2644737"/>
              <a:gd name="connsiteX175" fmla="*/ 2443634 w 4442200"/>
              <a:gd name="connsiteY175" fmla="*/ 1838252 h 2644737"/>
              <a:gd name="connsiteX176" fmla="*/ 3877407 w 4442200"/>
              <a:gd name="connsiteY176" fmla="*/ 1743259 h 2644737"/>
              <a:gd name="connsiteX177" fmla="*/ 4230762 w 4442200"/>
              <a:gd name="connsiteY177" fmla="*/ 1743259 h 2644737"/>
              <a:gd name="connsiteX178" fmla="*/ 4230762 w 4442200"/>
              <a:gd name="connsiteY178" fmla="*/ 1770408 h 2644737"/>
              <a:gd name="connsiteX179" fmla="*/ 4153784 w 4442200"/>
              <a:gd name="connsiteY179" fmla="*/ 1847386 h 2644737"/>
              <a:gd name="connsiteX180" fmla="*/ 3972895 w 4442200"/>
              <a:gd name="connsiteY180" fmla="*/ 1847386 h 2644737"/>
              <a:gd name="connsiteX181" fmla="*/ 3972895 w 4442200"/>
              <a:gd name="connsiteY181" fmla="*/ 1847672 h 2644737"/>
              <a:gd name="connsiteX182" fmla="*/ 3619539 w 4442200"/>
              <a:gd name="connsiteY182" fmla="*/ 1847672 h 2644737"/>
              <a:gd name="connsiteX183" fmla="*/ 3619539 w 4442200"/>
              <a:gd name="connsiteY183" fmla="*/ 1820523 h 2644737"/>
              <a:gd name="connsiteX184" fmla="*/ 3696517 w 4442200"/>
              <a:gd name="connsiteY184" fmla="*/ 1743542 h 2644737"/>
              <a:gd name="connsiteX185" fmla="*/ 3877407 w 4442200"/>
              <a:gd name="connsiteY185" fmla="*/ 1743542 h 2644737"/>
              <a:gd name="connsiteX186" fmla="*/ 2849689 w 4442200"/>
              <a:gd name="connsiteY186" fmla="*/ 1554835 h 2644737"/>
              <a:gd name="connsiteX187" fmla="*/ 2887558 w 4442200"/>
              <a:gd name="connsiteY187" fmla="*/ 1554835 h 2644737"/>
              <a:gd name="connsiteX188" fmla="*/ 2887558 w 4442200"/>
              <a:gd name="connsiteY188" fmla="*/ 1740996 h 2644737"/>
              <a:gd name="connsiteX189" fmla="*/ 2885364 w 4442200"/>
              <a:gd name="connsiteY189" fmla="*/ 1740996 h 2644737"/>
              <a:gd name="connsiteX190" fmla="*/ 2885364 w 4442200"/>
              <a:gd name="connsiteY190" fmla="*/ 1784846 h 2644737"/>
              <a:gd name="connsiteX191" fmla="*/ 2834895 w 4442200"/>
              <a:gd name="connsiteY191" fmla="*/ 1836591 h 2644737"/>
              <a:gd name="connsiteX192" fmla="*/ 2797025 w 4442200"/>
              <a:gd name="connsiteY192" fmla="*/ 1836591 h 2644737"/>
              <a:gd name="connsiteX193" fmla="*/ 2797025 w 4442200"/>
              <a:gd name="connsiteY193" fmla="*/ 1650424 h 2644737"/>
              <a:gd name="connsiteX194" fmla="*/ 2799219 w 4442200"/>
              <a:gd name="connsiteY194" fmla="*/ 1650424 h 2644737"/>
              <a:gd name="connsiteX195" fmla="*/ 2799219 w 4442200"/>
              <a:gd name="connsiteY195" fmla="*/ 1606576 h 2644737"/>
              <a:gd name="connsiteX196" fmla="*/ 2849689 w 4442200"/>
              <a:gd name="connsiteY196" fmla="*/ 1554835 h 2644737"/>
              <a:gd name="connsiteX197" fmla="*/ 1601320 w 4442200"/>
              <a:gd name="connsiteY197" fmla="*/ 1545420 h 2644737"/>
              <a:gd name="connsiteX198" fmla="*/ 1800720 w 4442200"/>
              <a:gd name="connsiteY198" fmla="*/ 1545420 h 2644737"/>
              <a:gd name="connsiteX199" fmla="*/ 2123355 w 4442200"/>
              <a:gd name="connsiteY199" fmla="*/ 1545420 h 2644737"/>
              <a:gd name="connsiteX200" fmla="*/ 2123355 w 4442200"/>
              <a:gd name="connsiteY200" fmla="*/ 1572564 h 2644737"/>
              <a:gd name="connsiteX201" fmla="*/ 2046377 w 4442200"/>
              <a:gd name="connsiteY201" fmla="*/ 1649541 h 2644737"/>
              <a:gd name="connsiteX202" fmla="*/ 1524343 w 4442200"/>
              <a:gd name="connsiteY202" fmla="*/ 1649541 h 2644737"/>
              <a:gd name="connsiteX203" fmla="*/ 1524343 w 4442200"/>
              <a:gd name="connsiteY203" fmla="*/ 1835704 h 2644737"/>
              <a:gd name="connsiteX204" fmla="*/ 1522148 w 4442200"/>
              <a:gd name="connsiteY204" fmla="*/ 1835704 h 2644737"/>
              <a:gd name="connsiteX205" fmla="*/ 1522148 w 4442200"/>
              <a:gd name="connsiteY205" fmla="*/ 1879554 h 2644737"/>
              <a:gd name="connsiteX206" fmla="*/ 1471679 w 4442200"/>
              <a:gd name="connsiteY206" fmla="*/ 1931298 h 2644737"/>
              <a:gd name="connsiteX207" fmla="*/ 1433809 w 4442200"/>
              <a:gd name="connsiteY207" fmla="*/ 1931298 h 2644737"/>
              <a:gd name="connsiteX208" fmla="*/ 1433809 w 4442200"/>
              <a:gd name="connsiteY208" fmla="*/ 1745133 h 2644737"/>
              <a:gd name="connsiteX209" fmla="*/ 1436003 w 4442200"/>
              <a:gd name="connsiteY209" fmla="*/ 1745133 h 2644737"/>
              <a:gd name="connsiteX210" fmla="*/ 1436003 w 4442200"/>
              <a:gd name="connsiteY210" fmla="*/ 1701282 h 2644737"/>
              <a:gd name="connsiteX211" fmla="*/ 1486473 w 4442200"/>
              <a:gd name="connsiteY211" fmla="*/ 1649540 h 2644737"/>
              <a:gd name="connsiteX212" fmla="*/ 1524342 w 4442200"/>
              <a:gd name="connsiteY212" fmla="*/ 1649540 h 2644737"/>
              <a:gd name="connsiteX213" fmla="*/ 1524342 w 4442200"/>
              <a:gd name="connsiteY213" fmla="*/ 1622395 h 2644737"/>
              <a:gd name="connsiteX214" fmla="*/ 1601320 w 4442200"/>
              <a:gd name="connsiteY214" fmla="*/ 1545420 h 2644737"/>
              <a:gd name="connsiteX215" fmla="*/ 4283462 w 4442200"/>
              <a:gd name="connsiteY215" fmla="*/ 1461518 h 2644737"/>
              <a:gd name="connsiteX216" fmla="*/ 4321331 w 4442200"/>
              <a:gd name="connsiteY216" fmla="*/ 1461518 h 2644737"/>
              <a:gd name="connsiteX217" fmla="*/ 4321331 w 4442200"/>
              <a:gd name="connsiteY217" fmla="*/ 1647663 h 2644737"/>
              <a:gd name="connsiteX218" fmla="*/ 4319137 w 4442200"/>
              <a:gd name="connsiteY218" fmla="*/ 1647663 h 2644737"/>
              <a:gd name="connsiteX219" fmla="*/ 4319137 w 4442200"/>
              <a:gd name="connsiteY219" fmla="*/ 1691514 h 2644737"/>
              <a:gd name="connsiteX220" fmla="*/ 4268668 w 4442200"/>
              <a:gd name="connsiteY220" fmla="*/ 1743259 h 2644737"/>
              <a:gd name="connsiteX221" fmla="*/ 4230798 w 4442200"/>
              <a:gd name="connsiteY221" fmla="*/ 1743259 h 2644737"/>
              <a:gd name="connsiteX222" fmla="*/ 4230798 w 4442200"/>
              <a:gd name="connsiteY222" fmla="*/ 1557100 h 2644737"/>
              <a:gd name="connsiteX223" fmla="*/ 4232992 w 4442200"/>
              <a:gd name="connsiteY223" fmla="*/ 1557100 h 2644737"/>
              <a:gd name="connsiteX224" fmla="*/ 4232992 w 4442200"/>
              <a:gd name="connsiteY224" fmla="*/ 1513265 h 2644737"/>
              <a:gd name="connsiteX225" fmla="*/ 4283462 w 4442200"/>
              <a:gd name="connsiteY225" fmla="*/ 1461518 h 2644737"/>
              <a:gd name="connsiteX226" fmla="*/ 2964536 w 4442200"/>
              <a:gd name="connsiteY226" fmla="*/ 1450722 h 2644737"/>
              <a:gd name="connsiteX227" fmla="*/ 3163936 w 4442200"/>
              <a:gd name="connsiteY227" fmla="*/ 1450722 h 2644737"/>
              <a:gd name="connsiteX228" fmla="*/ 3175615 w 4442200"/>
              <a:gd name="connsiteY228" fmla="*/ 1451571 h 2644737"/>
              <a:gd name="connsiteX229" fmla="*/ 3175615 w 4442200"/>
              <a:gd name="connsiteY229" fmla="*/ 1450722 h 2644737"/>
              <a:gd name="connsiteX230" fmla="*/ 3528971 w 4442200"/>
              <a:gd name="connsiteY230" fmla="*/ 1450722 h 2644737"/>
              <a:gd name="connsiteX231" fmla="*/ 3528971 w 4442200"/>
              <a:gd name="connsiteY231" fmla="*/ 1477864 h 2644737"/>
              <a:gd name="connsiteX232" fmla="*/ 3451993 w 4442200"/>
              <a:gd name="connsiteY232" fmla="*/ 1554835 h 2644737"/>
              <a:gd name="connsiteX233" fmla="*/ 3252593 w 4442200"/>
              <a:gd name="connsiteY233" fmla="*/ 1554835 h 2644737"/>
              <a:gd name="connsiteX234" fmla="*/ 3240914 w 4442200"/>
              <a:gd name="connsiteY234" fmla="*/ 1553986 h 2644737"/>
              <a:gd name="connsiteX235" fmla="*/ 3240914 w 4442200"/>
              <a:gd name="connsiteY235" fmla="*/ 1554835 h 2644737"/>
              <a:gd name="connsiteX236" fmla="*/ 2887558 w 4442200"/>
              <a:gd name="connsiteY236" fmla="*/ 1554835 h 2644737"/>
              <a:gd name="connsiteX237" fmla="*/ 2887558 w 4442200"/>
              <a:gd name="connsiteY237" fmla="*/ 1527699 h 2644737"/>
              <a:gd name="connsiteX238" fmla="*/ 2964536 w 4442200"/>
              <a:gd name="connsiteY238" fmla="*/ 1450722 h 2644737"/>
              <a:gd name="connsiteX239" fmla="*/ 4398345 w 4442200"/>
              <a:gd name="connsiteY239" fmla="*/ 1357399 h 2644737"/>
              <a:gd name="connsiteX240" fmla="*/ 4442200 w 4442200"/>
              <a:gd name="connsiteY240" fmla="*/ 1357399 h 2644737"/>
              <a:gd name="connsiteX241" fmla="*/ 4442200 w 4442200"/>
              <a:gd name="connsiteY241" fmla="*/ 1461518 h 2644737"/>
              <a:gd name="connsiteX242" fmla="*/ 4321367 w 4442200"/>
              <a:gd name="connsiteY242" fmla="*/ 1461518 h 2644737"/>
              <a:gd name="connsiteX243" fmla="*/ 4321367 w 4442200"/>
              <a:gd name="connsiteY243" fmla="*/ 1434372 h 2644737"/>
              <a:gd name="connsiteX244" fmla="*/ 4398345 w 4442200"/>
              <a:gd name="connsiteY244" fmla="*/ 1357399 h 2644737"/>
              <a:gd name="connsiteX245" fmla="*/ 2176019 w 4442200"/>
              <a:gd name="connsiteY245" fmla="*/ 1263661 h 2644737"/>
              <a:gd name="connsiteX246" fmla="*/ 2213888 w 4442200"/>
              <a:gd name="connsiteY246" fmla="*/ 1263661 h 2644737"/>
              <a:gd name="connsiteX247" fmla="*/ 2213888 w 4442200"/>
              <a:gd name="connsiteY247" fmla="*/ 1449825 h 2644737"/>
              <a:gd name="connsiteX248" fmla="*/ 2211694 w 4442200"/>
              <a:gd name="connsiteY248" fmla="*/ 1449825 h 2644737"/>
              <a:gd name="connsiteX249" fmla="*/ 2211694 w 4442200"/>
              <a:gd name="connsiteY249" fmla="*/ 1493676 h 2644737"/>
              <a:gd name="connsiteX250" fmla="*/ 2161224 w 4442200"/>
              <a:gd name="connsiteY250" fmla="*/ 1545419 h 2644737"/>
              <a:gd name="connsiteX251" fmla="*/ 2123355 w 4442200"/>
              <a:gd name="connsiteY251" fmla="*/ 1545419 h 2644737"/>
              <a:gd name="connsiteX252" fmla="*/ 2123355 w 4442200"/>
              <a:gd name="connsiteY252" fmla="*/ 1359255 h 2644737"/>
              <a:gd name="connsiteX253" fmla="*/ 2125549 w 4442200"/>
              <a:gd name="connsiteY253" fmla="*/ 1359255 h 2644737"/>
              <a:gd name="connsiteX254" fmla="*/ 2125549 w 4442200"/>
              <a:gd name="connsiteY254" fmla="*/ 1315404 h 2644737"/>
              <a:gd name="connsiteX255" fmla="*/ 2176019 w 4442200"/>
              <a:gd name="connsiteY255" fmla="*/ 1263661 h 2644737"/>
              <a:gd name="connsiteX256" fmla="*/ 2443634 w 4442200"/>
              <a:gd name="connsiteY256" fmla="*/ 1157892 h 2644737"/>
              <a:gd name="connsiteX257" fmla="*/ 2796990 w 4442200"/>
              <a:gd name="connsiteY257" fmla="*/ 1157892 h 2644737"/>
              <a:gd name="connsiteX258" fmla="*/ 2796990 w 4442200"/>
              <a:gd name="connsiteY258" fmla="*/ 1185038 h 2644737"/>
              <a:gd name="connsiteX259" fmla="*/ 2720012 w 4442200"/>
              <a:gd name="connsiteY259" fmla="*/ 1262019 h 2644737"/>
              <a:gd name="connsiteX260" fmla="*/ 2567280 w 4442200"/>
              <a:gd name="connsiteY260" fmla="*/ 1262019 h 2644737"/>
              <a:gd name="connsiteX261" fmla="*/ 2567280 w 4442200"/>
              <a:gd name="connsiteY261" fmla="*/ 1263662 h 2644737"/>
              <a:gd name="connsiteX262" fmla="*/ 2213924 w 4442200"/>
              <a:gd name="connsiteY262" fmla="*/ 1263662 h 2644737"/>
              <a:gd name="connsiteX263" fmla="*/ 2213924 w 4442200"/>
              <a:gd name="connsiteY263" fmla="*/ 1236517 h 2644737"/>
              <a:gd name="connsiteX264" fmla="*/ 2290902 w 4442200"/>
              <a:gd name="connsiteY264" fmla="*/ 1159538 h 2644737"/>
              <a:gd name="connsiteX265" fmla="*/ 2443634 w 4442200"/>
              <a:gd name="connsiteY265" fmla="*/ 1159538 h 2644737"/>
              <a:gd name="connsiteX266" fmla="*/ 3877407 w 4442200"/>
              <a:gd name="connsiteY266" fmla="*/ 1064595 h 2644737"/>
              <a:gd name="connsiteX267" fmla="*/ 4230762 w 4442200"/>
              <a:gd name="connsiteY267" fmla="*/ 1064595 h 2644737"/>
              <a:gd name="connsiteX268" fmla="*/ 4230762 w 4442200"/>
              <a:gd name="connsiteY268" fmla="*/ 1091743 h 2644737"/>
              <a:gd name="connsiteX269" fmla="*/ 4153784 w 4442200"/>
              <a:gd name="connsiteY269" fmla="*/ 1168722 h 2644737"/>
              <a:gd name="connsiteX270" fmla="*/ 3972895 w 4442200"/>
              <a:gd name="connsiteY270" fmla="*/ 1168722 h 2644737"/>
              <a:gd name="connsiteX271" fmla="*/ 3972895 w 4442200"/>
              <a:gd name="connsiteY271" fmla="*/ 1169005 h 2644737"/>
              <a:gd name="connsiteX272" fmla="*/ 3619539 w 4442200"/>
              <a:gd name="connsiteY272" fmla="*/ 1169005 h 2644737"/>
              <a:gd name="connsiteX273" fmla="*/ 3619539 w 4442200"/>
              <a:gd name="connsiteY273" fmla="*/ 1355168 h 2644737"/>
              <a:gd name="connsiteX274" fmla="*/ 3617345 w 4442200"/>
              <a:gd name="connsiteY274" fmla="*/ 1355168 h 2644737"/>
              <a:gd name="connsiteX275" fmla="*/ 3617345 w 4442200"/>
              <a:gd name="connsiteY275" fmla="*/ 1399017 h 2644737"/>
              <a:gd name="connsiteX276" fmla="*/ 3566876 w 4442200"/>
              <a:gd name="connsiteY276" fmla="*/ 1450756 h 2644737"/>
              <a:gd name="connsiteX277" fmla="*/ 3529006 w 4442200"/>
              <a:gd name="connsiteY277" fmla="*/ 1450756 h 2644737"/>
              <a:gd name="connsiteX278" fmla="*/ 3529006 w 4442200"/>
              <a:gd name="connsiteY278" fmla="*/ 1264600 h 2644737"/>
              <a:gd name="connsiteX279" fmla="*/ 3531200 w 4442200"/>
              <a:gd name="connsiteY279" fmla="*/ 1264600 h 2644737"/>
              <a:gd name="connsiteX280" fmla="*/ 3531200 w 4442200"/>
              <a:gd name="connsiteY280" fmla="*/ 1220749 h 2644737"/>
              <a:gd name="connsiteX281" fmla="*/ 3581670 w 4442200"/>
              <a:gd name="connsiteY281" fmla="*/ 1169004 h 2644737"/>
              <a:gd name="connsiteX282" fmla="*/ 3619539 w 4442200"/>
              <a:gd name="connsiteY282" fmla="*/ 1169004 h 2644737"/>
              <a:gd name="connsiteX283" fmla="*/ 3619539 w 4442200"/>
              <a:gd name="connsiteY283" fmla="*/ 1141860 h 2644737"/>
              <a:gd name="connsiteX284" fmla="*/ 3696517 w 4442200"/>
              <a:gd name="connsiteY284" fmla="*/ 1064879 h 2644737"/>
              <a:gd name="connsiteX285" fmla="*/ 3877407 w 4442200"/>
              <a:gd name="connsiteY285" fmla="*/ 1064879 h 2644737"/>
              <a:gd name="connsiteX286" fmla="*/ 2849689 w 4442200"/>
              <a:gd name="connsiteY286" fmla="*/ 876133 h 2644737"/>
              <a:gd name="connsiteX287" fmla="*/ 2887558 w 4442200"/>
              <a:gd name="connsiteY287" fmla="*/ 876133 h 2644737"/>
              <a:gd name="connsiteX288" fmla="*/ 2887558 w 4442200"/>
              <a:gd name="connsiteY288" fmla="*/ 1062297 h 2644737"/>
              <a:gd name="connsiteX289" fmla="*/ 2885364 w 4442200"/>
              <a:gd name="connsiteY289" fmla="*/ 1062297 h 2644737"/>
              <a:gd name="connsiteX290" fmla="*/ 2885364 w 4442200"/>
              <a:gd name="connsiteY290" fmla="*/ 1106146 h 2644737"/>
              <a:gd name="connsiteX291" fmla="*/ 2834895 w 4442200"/>
              <a:gd name="connsiteY291" fmla="*/ 1157892 h 2644737"/>
              <a:gd name="connsiteX292" fmla="*/ 2797025 w 4442200"/>
              <a:gd name="connsiteY292" fmla="*/ 1157892 h 2644737"/>
              <a:gd name="connsiteX293" fmla="*/ 2797025 w 4442200"/>
              <a:gd name="connsiteY293" fmla="*/ 971729 h 2644737"/>
              <a:gd name="connsiteX294" fmla="*/ 2799219 w 4442200"/>
              <a:gd name="connsiteY294" fmla="*/ 971729 h 2644737"/>
              <a:gd name="connsiteX295" fmla="*/ 2799219 w 4442200"/>
              <a:gd name="connsiteY295" fmla="*/ 927876 h 2644737"/>
              <a:gd name="connsiteX296" fmla="*/ 2849689 w 4442200"/>
              <a:gd name="connsiteY296" fmla="*/ 876133 h 2644737"/>
              <a:gd name="connsiteX297" fmla="*/ 4283462 w 4442200"/>
              <a:gd name="connsiteY297" fmla="*/ 782842 h 2644737"/>
              <a:gd name="connsiteX298" fmla="*/ 4321331 w 4442200"/>
              <a:gd name="connsiteY298" fmla="*/ 782842 h 2644737"/>
              <a:gd name="connsiteX299" fmla="*/ 4321331 w 4442200"/>
              <a:gd name="connsiteY299" fmla="*/ 969005 h 2644737"/>
              <a:gd name="connsiteX300" fmla="*/ 4319137 w 4442200"/>
              <a:gd name="connsiteY300" fmla="*/ 969005 h 2644737"/>
              <a:gd name="connsiteX301" fmla="*/ 4319137 w 4442200"/>
              <a:gd name="connsiteY301" fmla="*/ 1012855 h 2644737"/>
              <a:gd name="connsiteX302" fmla="*/ 4268668 w 4442200"/>
              <a:gd name="connsiteY302" fmla="*/ 1064595 h 2644737"/>
              <a:gd name="connsiteX303" fmla="*/ 4230798 w 4442200"/>
              <a:gd name="connsiteY303" fmla="*/ 1064595 h 2644737"/>
              <a:gd name="connsiteX304" fmla="*/ 4230798 w 4442200"/>
              <a:gd name="connsiteY304" fmla="*/ 878433 h 2644737"/>
              <a:gd name="connsiteX305" fmla="*/ 4232992 w 4442200"/>
              <a:gd name="connsiteY305" fmla="*/ 878433 h 2644737"/>
              <a:gd name="connsiteX306" fmla="*/ 4232992 w 4442200"/>
              <a:gd name="connsiteY306" fmla="*/ 834582 h 2644737"/>
              <a:gd name="connsiteX307" fmla="*/ 4283462 w 4442200"/>
              <a:gd name="connsiteY307" fmla="*/ 782842 h 2644737"/>
              <a:gd name="connsiteX308" fmla="*/ 2964536 w 4442200"/>
              <a:gd name="connsiteY308" fmla="*/ 772009 h 2644737"/>
              <a:gd name="connsiteX309" fmla="*/ 3163936 w 4442200"/>
              <a:gd name="connsiteY309" fmla="*/ 772009 h 2644737"/>
              <a:gd name="connsiteX310" fmla="*/ 3175615 w 4442200"/>
              <a:gd name="connsiteY310" fmla="*/ 772861 h 2644737"/>
              <a:gd name="connsiteX311" fmla="*/ 3175615 w 4442200"/>
              <a:gd name="connsiteY311" fmla="*/ 772009 h 2644737"/>
              <a:gd name="connsiteX312" fmla="*/ 3528971 w 4442200"/>
              <a:gd name="connsiteY312" fmla="*/ 772009 h 2644737"/>
              <a:gd name="connsiteX313" fmla="*/ 3528971 w 4442200"/>
              <a:gd name="connsiteY313" fmla="*/ 799155 h 2644737"/>
              <a:gd name="connsiteX314" fmla="*/ 3451993 w 4442200"/>
              <a:gd name="connsiteY314" fmla="*/ 876133 h 2644737"/>
              <a:gd name="connsiteX315" fmla="*/ 3252593 w 4442200"/>
              <a:gd name="connsiteY315" fmla="*/ 876133 h 2644737"/>
              <a:gd name="connsiteX316" fmla="*/ 3240914 w 4442200"/>
              <a:gd name="connsiteY316" fmla="*/ 875284 h 2644737"/>
              <a:gd name="connsiteX317" fmla="*/ 3240914 w 4442200"/>
              <a:gd name="connsiteY317" fmla="*/ 876133 h 2644737"/>
              <a:gd name="connsiteX318" fmla="*/ 2887558 w 4442200"/>
              <a:gd name="connsiteY318" fmla="*/ 876133 h 2644737"/>
              <a:gd name="connsiteX319" fmla="*/ 2887558 w 4442200"/>
              <a:gd name="connsiteY319" fmla="*/ 848989 h 2644737"/>
              <a:gd name="connsiteX320" fmla="*/ 2964536 w 4442200"/>
              <a:gd name="connsiteY320" fmla="*/ 772009 h 2644737"/>
              <a:gd name="connsiteX321" fmla="*/ 4398345 w 4442200"/>
              <a:gd name="connsiteY321" fmla="*/ 678681 h 2644737"/>
              <a:gd name="connsiteX322" fmla="*/ 4442200 w 4442200"/>
              <a:gd name="connsiteY322" fmla="*/ 678681 h 2644737"/>
              <a:gd name="connsiteX323" fmla="*/ 4442200 w 4442200"/>
              <a:gd name="connsiteY323" fmla="*/ 782804 h 2644737"/>
              <a:gd name="connsiteX324" fmla="*/ 4321367 w 4442200"/>
              <a:gd name="connsiteY324" fmla="*/ 782804 h 2644737"/>
              <a:gd name="connsiteX325" fmla="*/ 4321367 w 4442200"/>
              <a:gd name="connsiteY325" fmla="*/ 755660 h 2644737"/>
              <a:gd name="connsiteX326" fmla="*/ 4398345 w 4442200"/>
              <a:gd name="connsiteY326" fmla="*/ 678681 h 2644737"/>
              <a:gd name="connsiteX327" fmla="*/ 3581670 w 4442200"/>
              <a:gd name="connsiteY327" fmla="*/ 490287 h 2644737"/>
              <a:gd name="connsiteX328" fmla="*/ 3619539 w 4442200"/>
              <a:gd name="connsiteY328" fmla="*/ 490287 h 2644737"/>
              <a:gd name="connsiteX329" fmla="*/ 3619539 w 4442200"/>
              <a:gd name="connsiteY329" fmla="*/ 676451 h 2644737"/>
              <a:gd name="connsiteX330" fmla="*/ 3617345 w 4442200"/>
              <a:gd name="connsiteY330" fmla="*/ 676451 h 2644737"/>
              <a:gd name="connsiteX331" fmla="*/ 3617345 w 4442200"/>
              <a:gd name="connsiteY331" fmla="*/ 720303 h 2644737"/>
              <a:gd name="connsiteX332" fmla="*/ 3566876 w 4442200"/>
              <a:gd name="connsiteY332" fmla="*/ 772045 h 2644737"/>
              <a:gd name="connsiteX333" fmla="*/ 3529006 w 4442200"/>
              <a:gd name="connsiteY333" fmla="*/ 772045 h 2644737"/>
              <a:gd name="connsiteX334" fmla="*/ 3529006 w 4442200"/>
              <a:gd name="connsiteY334" fmla="*/ 585881 h 2644737"/>
              <a:gd name="connsiteX335" fmla="*/ 3531200 w 4442200"/>
              <a:gd name="connsiteY335" fmla="*/ 585881 h 2644737"/>
              <a:gd name="connsiteX336" fmla="*/ 3531200 w 4442200"/>
              <a:gd name="connsiteY336" fmla="*/ 542029 h 2644737"/>
              <a:gd name="connsiteX337" fmla="*/ 3581670 w 4442200"/>
              <a:gd name="connsiteY337" fmla="*/ 490287 h 2644737"/>
              <a:gd name="connsiteX338" fmla="*/ 3877407 w 4442200"/>
              <a:gd name="connsiteY338" fmla="*/ 385880 h 2644737"/>
              <a:gd name="connsiteX339" fmla="*/ 4230762 w 4442200"/>
              <a:gd name="connsiteY339" fmla="*/ 385880 h 2644737"/>
              <a:gd name="connsiteX340" fmla="*/ 4230762 w 4442200"/>
              <a:gd name="connsiteY340" fmla="*/ 413025 h 2644737"/>
              <a:gd name="connsiteX341" fmla="*/ 4153784 w 4442200"/>
              <a:gd name="connsiteY341" fmla="*/ 490004 h 2644737"/>
              <a:gd name="connsiteX342" fmla="*/ 3972895 w 4442200"/>
              <a:gd name="connsiteY342" fmla="*/ 490004 h 2644737"/>
              <a:gd name="connsiteX343" fmla="*/ 3972895 w 4442200"/>
              <a:gd name="connsiteY343" fmla="*/ 490287 h 2644737"/>
              <a:gd name="connsiteX344" fmla="*/ 3619539 w 4442200"/>
              <a:gd name="connsiteY344" fmla="*/ 490287 h 2644737"/>
              <a:gd name="connsiteX345" fmla="*/ 3619539 w 4442200"/>
              <a:gd name="connsiteY345" fmla="*/ 463142 h 2644737"/>
              <a:gd name="connsiteX346" fmla="*/ 3696517 w 4442200"/>
              <a:gd name="connsiteY346" fmla="*/ 386162 h 2644737"/>
              <a:gd name="connsiteX347" fmla="*/ 3877407 w 4442200"/>
              <a:gd name="connsiteY347" fmla="*/ 386162 h 2644737"/>
              <a:gd name="connsiteX348" fmla="*/ 4283462 w 4442200"/>
              <a:gd name="connsiteY348" fmla="*/ 104123 h 2644737"/>
              <a:gd name="connsiteX349" fmla="*/ 4321331 w 4442200"/>
              <a:gd name="connsiteY349" fmla="*/ 104123 h 2644737"/>
              <a:gd name="connsiteX350" fmla="*/ 4321331 w 4442200"/>
              <a:gd name="connsiteY350" fmla="*/ 290285 h 2644737"/>
              <a:gd name="connsiteX351" fmla="*/ 4319137 w 4442200"/>
              <a:gd name="connsiteY351" fmla="*/ 290285 h 2644737"/>
              <a:gd name="connsiteX352" fmla="*/ 4319137 w 4442200"/>
              <a:gd name="connsiteY352" fmla="*/ 334138 h 2644737"/>
              <a:gd name="connsiteX353" fmla="*/ 4268668 w 4442200"/>
              <a:gd name="connsiteY353" fmla="*/ 385880 h 2644737"/>
              <a:gd name="connsiteX354" fmla="*/ 4230798 w 4442200"/>
              <a:gd name="connsiteY354" fmla="*/ 385880 h 2644737"/>
              <a:gd name="connsiteX355" fmla="*/ 4230798 w 4442200"/>
              <a:gd name="connsiteY355" fmla="*/ 199717 h 2644737"/>
              <a:gd name="connsiteX356" fmla="*/ 4232992 w 4442200"/>
              <a:gd name="connsiteY356" fmla="*/ 199717 h 2644737"/>
              <a:gd name="connsiteX357" fmla="*/ 4232992 w 4442200"/>
              <a:gd name="connsiteY357" fmla="*/ 155868 h 2644737"/>
              <a:gd name="connsiteX358" fmla="*/ 4283462 w 4442200"/>
              <a:gd name="connsiteY358" fmla="*/ 104123 h 2644737"/>
              <a:gd name="connsiteX359" fmla="*/ 4398345 w 4442200"/>
              <a:gd name="connsiteY359" fmla="*/ 0 h 2644737"/>
              <a:gd name="connsiteX360" fmla="*/ 4442200 w 4442200"/>
              <a:gd name="connsiteY360" fmla="*/ 0 h 2644737"/>
              <a:gd name="connsiteX361" fmla="*/ 4442200 w 4442200"/>
              <a:gd name="connsiteY361" fmla="*/ 104123 h 2644737"/>
              <a:gd name="connsiteX362" fmla="*/ 4321367 w 4442200"/>
              <a:gd name="connsiteY362" fmla="*/ 104123 h 2644737"/>
              <a:gd name="connsiteX363" fmla="*/ 4321367 w 4442200"/>
              <a:gd name="connsiteY363" fmla="*/ 76976 h 2644737"/>
              <a:gd name="connsiteX364" fmla="*/ 4398345 w 4442200"/>
              <a:gd name="connsiteY364" fmla="*/ 0 h 264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</a:cxnLst>
            <a:rect l="l" t="t" r="r" b="b"/>
            <a:pathLst>
              <a:path w="4442200" h="2644737">
                <a:moveTo>
                  <a:pt x="2176019" y="2621093"/>
                </a:moveTo>
                <a:lnTo>
                  <a:pt x="2213888" y="2621093"/>
                </a:lnTo>
                <a:lnTo>
                  <a:pt x="2213888" y="2644737"/>
                </a:lnTo>
                <a:lnTo>
                  <a:pt x="2134180" y="2644737"/>
                </a:lnTo>
                <a:lnTo>
                  <a:pt x="2139901" y="2635843"/>
                </a:lnTo>
                <a:cubicBezTo>
                  <a:pt x="2148891" y="2626615"/>
                  <a:pt x="2161508" y="2621093"/>
                  <a:pt x="2176019" y="2621093"/>
                </a:cubicBezTo>
                <a:close/>
                <a:moveTo>
                  <a:pt x="1080418" y="2610015"/>
                </a:moveTo>
                <a:lnTo>
                  <a:pt x="1433773" y="2610015"/>
                </a:lnTo>
                <a:lnTo>
                  <a:pt x="1433773" y="2637160"/>
                </a:lnTo>
                <a:lnTo>
                  <a:pt x="1432371" y="2644737"/>
                </a:lnTo>
                <a:lnTo>
                  <a:pt x="835883" y="2644737"/>
                </a:lnTo>
                <a:lnTo>
                  <a:pt x="844237" y="2631985"/>
                </a:lnTo>
                <a:cubicBezTo>
                  <a:pt x="857880" y="2618341"/>
                  <a:pt x="877125" y="2610299"/>
                  <a:pt x="899528" y="2610299"/>
                </a:cubicBezTo>
                <a:lnTo>
                  <a:pt x="1080418" y="2610299"/>
                </a:lnTo>
                <a:close/>
                <a:moveTo>
                  <a:pt x="3581670" y="2526424"/>
                </a:moveTo>
                <a:lnTo>
                  <a:pt x="3619539" y="2526424"/>
                </a:lnTo>
                <a:lnTo>
                  <a:pt x="3619539" y="2644737"/>
                </a:lnTo>
                <a:lnTo>
                  <a:pt x="3529006" y="2644737"/>
                </a:lnTo>
                <a:lnTo>
                  <a:pt x="3529006" y="2622014"/>
                </a:lnTo>
                <a:lnTo>
                  <a:pt x="3531200" y="2622014"/>
                </a:lnTo>
                <a:lnTo>
                  <a:pt x="3531200" y="2578166"/>
                </a:lnTo>
                <a:cubicBezTo>
                  <a:pt x="3531200" y="2548508"/>
                  <a:pt x="3552648" y="2526424"/>
                  <a:pt x="3581670" y="2526424"/>
                </a:cubicBezTo>
                <a:close/>
                <a:moveTo>
                  <a:pt x="2443634" y="2515309"/>
                </a:moveTo>
                <a:lnTo>
                  <a:pt x="2796990" y="2515309"/>
                </a:lnTo>
                <a:lnTo>
                  <a:pt x="2796990" y="2542456"/>
                </a:lnTo>
                <a:cubicBezTo>
                  <a:pt x="2796990" y="2587258"/>
                  <a:pt x="2764818" y="2619429"/>
                  <a:pt x="2720012" y="2619429"/>
                </a:cubicBezTo>
                <a:lnTo>
                  <a:pt x="2567280" y="2619429"/>
                </a:lnTo>
                <a:lnTo>
                  <a:pt x="2567280" y="2621093"/>
                </a:lnTo>
                <a:lnTo>
                  <a:pt x="2213924" y="2621093"/>
                </a:lnTo>
                <a:lnTo>
                  <a:pt x="2213924" y="2593949"/>
                </a:lnTo>
                <a:cubicBezTo>
                  <a:pt x="2213924" y="2549139"/>
                  <a:pt x="2246095" y="2516968"/>
                  <a:pt x="2290902" y="2516968"/>
                </a:cubicBezTo>
                <a:lnTo>
                  <a:pt x="2443634" y="2516968"/>
                </a:lnTo>
                <a:close/>
                <a:moveTo>
                  <a:pt x="3877407" y="2421982"/>
                </a:moveTo>
                <a:lnTo>
                  <a:pt x="4230762" y="2421982"/>
                </a:lnTo>
                <a:lnTo>
                  <a:pt x="4230762" y="2449128"/>
                </a:lnTo>
                <a:cubicBezTo>
                  <a:pt x="4230762" y="2493933"/>
                  <a:pt x="4198591" y="2526105"/>
                  <a:pt x="4153784" y="2526105"/>
                </a:cubicBezTo>
                <a:lnTo>
                  <a:pt x="3972895" y="2526105"/>
                </a:lnTo>
                <a:lnTo>
                  <a:pt x="3972895" y="2526390"/>
                </a:lnTo>
                <a:lnTo>
                  <a:pt x="3619539" y="2526390"/>
                </a:lnTo>
                <a:lnTo>
                  <a:pt x="3619539" y="2499243"/>
                </a:lnTo>
                <a:cubicBezTo>
                  <a:pt x="3619539" y="2454436"/>
                  <a:pt x="3651711" y="2422271"/>
                  <a:pt x="3696517" y="2422271"/>
                </a:cubicBezTo>
                <a:lnTo>
                  <a:pt x="3877407" y="2422271"/>
                </a:lnTo>
                <a:close/>
                <a:moveTo>
                  <a:pt x="52664" y="2421585"/>
                </a:moveTo>
                <a:lnTo>
                  <a:pt x="90533" y="2421585"/>
                </a:lnTo>
                <a:lnTo>
                  <a:pt x="90533" y="2607749"/>
                </a:lnTo>
                <a:lnTo>
                  <a:pt x="88340" y="2607749"/>
                </a:lnTo>
                <a:lnTo>
                  <a:pt x="88340" y="2644737"/>
                </a:lnTo>
                <a:lnTo>
                  <a:pt x="0" y="2644737"/>
                </a:lnTo>
                <a:lnTo>
                  <a:pt x="0" y="2517179"/>
                </a:lnTo>
                <a:lnTo>
                  <a:pt x="2195" y="2517179"/>
                </a:lnTo>
                <a:lnTo>
                  <a:pt x="2195" y="2473328"/>
                </a:lnTo>
                <a:cubicBezTo>
                  <a:pt x="2195" y="2443670"/>
                  <a:pt x="23643" y="2421585"/>
                  <a:pt x="52664" y="2421585"/>
                </a:cubicBezTo>
                <a:close/>
                <a:moveTo>
                  <a:pt x="167547" y="2317427"/>
                </a:moveTo>
                <a:lnTo>
                  <a:pt x="366947" y="2317427"/>
                </a:lnTo>
                <a:cubicBezTo>
                  <a:pt x="370947" y="2317427"/>
                  <a:pt x="374839" y="2317781"/>
                  <a:pt x="378626" y="2318276"/>
                </a:cubicBezTo>
                <a:lnTo>
                  <a:pt x="378626" y="2317427"/>
                </a:lnTo>
                <a:lnTo>
                  <a:pt x="731982" y="2317427"/>
                </a:lnTo>
                <a:lnTo>
                  <a:pt x="731982" y="2344572"/>
                </a:lnTo>
                <a:cubicBezTo>
                  <a:pt x="731982" y="2389378"/>
                  <a:pt x="699810" y="2421550"/>
                  <a:pt x="655004" y="2421550"/>
                </a:cubicBezTo>
                <a:lnTo>
                  <a:pt x="455604" y="2421550"/>
                </a:lnTo>
                <a:cubicBezTo>
                  <a:pt x="451606" y="2421550"/>
                  <a:pt x="447712" y="2421197"/>
                  <a:pt x="443925" y="2420700"/>
                </a:cubicBezTo>
                <a:lnTo>
                  <a:pt x="443925" y="2421550"/>
                </a:lnTo>
                <a:lnTo>
                  <a:pt x="90569" y="2421550"/>
                </a:lnTo>
                <a:lnTo>
                  <a:pt x="90569" y="2394405"/>
                </a:lnTo>
                <a:cubicBezTo>
                  <a:pt x="90569" y="2349598"/>
                  <a:pt x="122742" y="2317427"/>
                  <a:pt x="167547" y="2317427"/>
                </a:cubicBezTo>
                <a:close/>
                <a:moveTo>
                  <a:pt x="2849689" y="2233555"/>
                </a:moveTo>
                <a:lnTo>
                  <a:pt x="2887558" y="2233555"/>
                </a:lnTo>
                <a:lnTo>
                  <a:pt x="2887558" y="2419719"/>
                </a:lnTo>
                <a:lnTo>
                  <a:pt x="2885364" y="2419719"/>
                </a:lnTo>
                <a:lnTo>
                  <a:pt x="2885364" y="2463568"/>
                </a:lnTo>
                <a:cubicBezTo>
                  <a:pt x="2885364" y="2493224"/>
                  <a:pt x="2863916" y="2515309"/>
                  <a:pt x="2834895" y="2515309"/>
                </a:cubicBezTo>
                <a:lnTo>
                  <a:pt x="2797025" y="2515309"/>
                </a:lnTo>
                <a:lnTo>
                  <a:pt x="2797025" y="2329148"/>
                </a:lnTo>
                <a:lnTo>
                  <a:pt x="2799219" y="2329148"/>
                </a:lnTo>
                <a:lnTo>
                  <a:pt x="2799219" y="2285296"/>
                </a:lnTo>
                <a:cubicBezTo>
                  <a:pt x="2799219" y="2255640"/>
                  <a:pt x="2820667" y="2233555"/>
                  <a:pt x="2849689" y="2233555"/>
                </a:cubicBezTo>
                <a:close/>
                <a:moveTo>
                  <a:pt x="1601320" y="2224136"/>
                </a:moveTo>
                <a:lnTo>
                  <a:pt x="1800720" y="2224136"/>
                </a:lnTo>
                <a:lnTo>
                  <a:pt x="2123355" y="2224136"/>
                </a:lnTo>
                <a:lnTo>
                  <a:pt x="2123355" y="2251281"/>
                </a:lnTo>
                <a:cubicBezTo>
                  <a:pt x="2123355" y="2296089"/>
                  <a:pt x="2091183" y="2328260"/>
                  <a:pt x="2046377" y="2328260"/>
                </a:cubicBezTo>
                <a:lnTo>
                  <a:pt x="1524343" y="2328260"/>
                </a:lnTo>
                <a:lnTo>
                  <a:pt x="1524343" y="2514421"/>
                </a:lnTo>
                <a:lnTo>
                  <a:pt x="1522148" y="2514421"/>
                </a:lnTo>
                <a:lnTo>
                  <a:pt x="1522148" y="2558272"/>
                </a:lnTo>
                <a:cubicBezTo>
                  <a:pt x="1522148" y="2587931"/>
                  <a:pt x="1500700" y="2610015"/>
                  <a:pt x="1471679" y="2610015"/>
                </a:cubicBezTo>
                <a:lnTo>
                  <a:pt x="1433809" y="2610015"/>
                </a:lnTo>
                <a:lnTo>
                  <a:pt x="1433809" y="2423851"/>
                </a:lnTo>
                <a:lnTo>
                  <a:pt x="1436003" y="2423851"/>
                </a:lnTo>
                <a:lnTo>
                  <a:pt x="1436003" y="2380004"/>
                </a:lnTo>
                <a:cubicBezTo>
                  <a:pt x="1436003" y="2350345"/>
                  <a:pt x="1457451" y="2328260"/>
                  <a:pt x="1486473" y="2328260"/>
                </a:cubicBezTo>
                <a:lnTo>
                  <a:pt x="1524342" y="2328260"/>
                </a:lnTo>
                <a:lnTo>
                  <a:pt x="1524342" y="2301114"/>
                </a:lnTo>
                <a:cubicBezTo>
                  <a:pt x="1524342" y="2256306"/>
                  <a:pt x="1556513" y="2224136"/>
                  <a:pt x="1601320" y="2224136"/>
                </a:cubicBezTo>
                <a:close/>
                <a:moveTo>
                  <a:pt x="4283462" y="2140223"/>
                </a:moveTo>
                <a:lnTo>
                  <a:pt x="4321331" y="2140223"/>
                </a:lnTo>
                <a:lnTo>
                  <a:pt x="4321331" y="2326387"/>
                </a:lnTo>
                <a:lnTo>
                  <a:pt x="4319137" y="2326387"/>
                </a:lnTo>
                <a:lnTo>
                  <a:pt x="4319137" y="2370232"/>
                </a:lnTo>
                <a:cubicBezTo>
                  <a:pt x="4319137" y="2399897"/>
                  <a:pt x="4297689" y="2421982"/>
                  <a:pt x="4268668" y="2421982"/>
                </a:cubicBezTo>
                <a:lnTo>
                  <a:pt x="4230798" y="2421982"/>
                </a:lnTo>
                <a:lnTo>
                  <a:pt x="4230798" y="2235820"/>
                </a:lnTo>
                <a:lnTo>
                  <a:pt x="4232992" y="2235820"/>
                </a:lnTo>
                <a:lnTo>
                  <a:pt x="4232992" y="2191968"/>
                </a:lnTo>
                <a:cubicBezTo>
                  <a:pt x="4232992" y="2162311"/>
                  <a:pt x="4254440" y="2140223"/>
                  <a:pt x="4283462" y="2140223"/>
                </a:cubicBezTo>
                <a:close/>
                <a:moveTo>
                  <a:pt x="2964536" y="2129428"/>
                </a:moveTo>
                <a:lnTo>
                  <a:pt x="3163936" y="2129428"/>
                </a:lnTo>
                <a:cubicBezTo>
                  <a:pt x="3167935" y="2129428"/>
                  <a:pt x="3171828" y="2129784"/>
                  <a:pt x="3175615" y="2130277"/>
                </a:cubicBezTo>
                <a:lnTo>
                  <a:pt x="3175615" y="2129428"/>
                </a:lnTo>
                <a:lnTo>
                  <a:pt x="3528971" y="2129428"/>
                </a:lnTo>
                <a:lnTo>
                  <a:pt x="3528971" y="2156578"/>
                </a:lnTo>
                <a:cubicBezTo>
                  <a:pt x="3528971" y="2201383"/>
                  <a:pt x="3496799" y="2233555"/>
                  <a:pt x="3451993" y="2233555"/>
                </a:cubicBezTo>
                <a:lnTo>
                  <a:pt x="3252593" y="2233555"/>
                </a:lnTo>
                <a:cubicBezTo>
                  <a:pt x="3248594" y="2233555"/>
                  <a:pt x="3244701" y="2233202"/>
                  <a:pt x="3240914" y="2232707"/>
                </a:cubicBezTo>
                <a:lnTo>
                  <a:pt x="3240914" y="2233555"/>
                </a:lnTo>
                <a:lnTo>
                  <a:pt x="2887558" y="2233555"/>
                </a:lnTo>
                <a:lnTo>
                  <a:pt x="2887558" y="2206411"/>
                </a:lnTo>
                <a:cubicBezTo>
                  <a:pt x="2887558" y="2161603"/>
                  <a:pt x="2919730" y="2129428"/>
                  <a:pt x="2964536" y="2129428"/>
                </a:cubicBezTo>
                <a:close/>
                <a:moveTo>
                  <a:pt x="4398345" y="2036104"/>
                </a:moveTo>
                <a:lnTo>
                  <a:pt x="4442200" y="2036104"/>
                </a:lnTo>
                <a:lnTo>
                  <a:pt x="4442200" y="2140223"/>
                </a:lnTo>
                <a:lnTo>
                  <a:pt x="4321367" y="2140223"/>
                </a:lnTo>
                <a:lnTo>
                  <a:pt x="4321367" y="2113078"/>
                </a:lnTo>
                <a:cubicBezTo>
                  <a:pt x="4321367" y="2068270"/>
                  <a:pt x="4353539" y="2036104"/>
                  <a:pt x="4398345" y="2036104"/>
                </a:cubicBezTo>
                <a:close/>
                <a:moveTo>
                  <a:pt x="2176019" y="1942377"/>
                </a:moveTo>
                <a:lnTo>
                  <a:pt x="2213888" y="1942377"/>
                </a:lnTo>
                <a:lnTo>
                  <a:pt x="2213888" y="2128542"/>
                </a:lnTo>
                <a:lnTo>
                  <a:pt x="2211694" y="2128542"/>
                </a:lnTo>
                <a:lnTo>
                  <a:pt x="2211694" y="2172392"/>
                </a:lnTo>
                <a:cubicBezTo>
                  <a:pt x="2211694" y="2202050"/>
                  <a:pt x="2190246" y="2224136"/>
                  <a:pt x="2161224" y="2224136"/>
                </a:cubicBezTo>
                <a:lnTo>
                  <a:pt x="2123355" y="2224136"/>
                </a:lnTo>
                <a:lnTo>
                  <a:pt x="2123355" y="2037971"/>
                </a:lnTo>
                <a:lnTo>
                  <a:pt x="2125549" y="2037971"/>
                </a:lnTo>
                <a:lnTo>
                  <a:pt x="2125549" y="1994119"/>
                </a:lnTo>
                <a:cubicBezTo>
                  <a:pt x="2125549" y="1964462"/>
                  <a:pt x="2146997" y="1942377"/>
                  <a:pt x="2176019" y="1942377"/>
                </a:cubicBezTo>
                <a:close/>
                <a:moveTo>
                  <a:pt x="1080418" y="1931301"/>
                </a:moveTo>
                <a:lnTo>
                  <a:pt x="1433773" y="1931301"/>
                </a:lnTo>
                <a:lnTo>
                  <a:pt x="1433773" y="1958445"/>
                </a:lnTo>
                <a:cubicBezTo>
                  <a:pt x="1433773" y="2003250"/>
                  <a:pt x="1401602" y="2035423"/>
                  <a:pt x="1356795" y="2035423"/>
                </a:cubicBezTo>
                <a:lnTo>
                  <a:pt x="1175906" y="2035423"/>
                </a:lnTo>
                <a:lnTo>
                  <a:pt x="1175906" y="2035706"/>
                </a:lnTo>
                <a:lnTo>
                  <a:pt x="822550" y="2035706"/>
                </a:lnTo>
                <a:lnTo>
                  <a:pt x="822550" y="2221867"/>
                </a:lnTo>
                <a:lnTo>
                  <a:pt x="820356" y="2221867"/>
                </a:lnTo>
                <a:lnTo>
                  <a:pt x="820356" y="2265718"/>
                </a:lnTo>
                <a:cubicBezTo>
                  <a:pt x="820356" y="2295378"/>
                  <a:pt x="798908" y="2317461"/>
                  <a:pt x="769886" y="2317461"/>
                </a:cubicBezTo>
                <a:lnTo>
                  <a:pt x="732017" y="2317461"/>
                </a:lnTo>
                <a:lnTo>
                  <a:pt x="732017" y="2131299"/>
                </a:lnTo>
                <a:lnTo>
                  <a:pt x="734211" y="2131299"/>
                </a:lnTo>
                <a:lnTo>
                  <a:pt x="734211" y="2087448"/>
                </a:lnTo>
                <a:cubicBezTo>
                  <a:pt x="734211" y="2057790"/>
                  <a:pt x="755659" y="2035704"/>
                  <a:pt x="784681" y="2035704"/>
                </a:cubicBezTo>
                <a:lnTo>
                  <a:pt x="822550" y="2035704"/>
                </a:lnTo>
                <a:lnTo>
                  <a:pt x="822550" y="2008560"/>
                </a:lnTo>
                <a:cubicBezTo>
                  <a:pt x="822550" y="1963753"/>
                  <a:pt x="854721" y="1931581"/>
                  <a:pt x="899528" y="1931581"/>
                </a:cubicBezTo>
                <a:lnTo>
                  <a:pt x="1080418" y="1931581"/>
                </a:lnTo>
                <a:close/>
                <a:moveTo>
                  <a:pt x="3581670" y="1847705"/>
                </a:moveTo>
                <a:lnTo>
                  <a:pt x="3619539" y="1847705"/>
                </a:lnTo>
                <a:lnTo>
                  <a:pt x="3619539" y="2033869"/>
                </a:lnTo>
                <a:lnTo>
                  <a:pt x="3617345" y="2033869"/>
                </a:lnTo>
                <a:lnTo>
                  <a:pt x="3617345" y="2077721"/>
                </a:lnTo>
                <a:cubicBezTo>
                  <a:pt x="3617345" y="2107381"/>
                  <a:pt x="3595897" y="2129462"/>
                  <a:pt x="3566876" y="2129462"/>
                </a:cubicBezTo>
                <a:lnTo>
                  <a:pt x="3529006" y="2129462"/>
                </a:lnTo>
                <a:lnTo>
                  <a:pt x="3529006" y="1943296"/>
                </a:lnTo>
                <a:lnTo>
                  <a:pt x="3531200" y="1943296"/>
                </a:lnTo>
                <a:lnTo>
                  <a:pt x="3531200" y="1899448"/>
                </a:lnTo>
                <a:cubicBezTo>
                  <a:pt x="3531200" y="1869790"/>
                  <a:pt x="3552648" y="1847705"/>
                  <a:pt x="3581670" y="1847705"/>
                </a:cubicBezTo>
                <a:close/>
                <a:moveTo>
                  <a:pt x="2443634" y="1836591"/>
                </a:moveTo>
                <a:lnTo>
                  <a:pt x="2796990" y="1836591"/>
                </a:lnTo>
                <a:lnTo>
                  <a:pt x="2796990" y="1863739"/>
                </a:lnTo>
                <a:cubicBezTo>
                  <a:pt x="2796990" y="1908544"/>
                  <a:pt x="2764818" y="1940716"/>
                  <a:pt x="2720012" y="1940716"/>
                </a:cubicBezTo>
                <a:lnTo>
                  <a:pt x="2567280" y="1940716"/>
                </a:lnTo>
                <a:lnTo>
                  <a:pt x="2567280" y="1942377"/>
                </a:lnTo>
                <a:lnTo>
                  <a:pt x="2213924" y="1942377"/>
                </a:lnTo>
                <a:lnTo>
                  <a:pt x="2213924" y="1915232"/>
                </a:lnTo>
                <a:cubicBezTo>
                  <a:pt x="2213924" y="1870424"/>
                  <a:pt x="2246095" y="1838252"/>
                  <a:pt x="2290902" y="1838252"/>
                </a:cubicBezTo>
                <a:lnTo>
                  <a:pt x="2443634" y="1838252"/>
                </a:lnTo>
                <a:close/>
                <a:moveTo>
                  <a:pt x="3877407" y="1743259"/>
                </a:moveTo>
                <a:lnTo>
                  <a:pt x="4230762" y="1743259"/>
                </a:lnTo>
                <a:lnTo>
                  <a:pt x="4230762" y="1770408"/>
                </a:lnTo>
                <a:cubicBezTo>
                  <a:pt x="4230762" y="1815215"/>
                  <a:pt x="4198591" y="1847386"/>
                  <a:pt x="4153784" y="1847386"/>
                </a:cubicBezTo>
                <a:lnTo>
                  <a:pt x="3972895" y="1847386"/>
                </a:lnTo>
                <a:lnTo>
                  <a:pt x="3972895" y="1847672"/>
                </a:lnTo>
                <a:lnTo>
                  <a:pt x="3619539" y="1847672"/>
                </a:lnTo>
                <a:lnTo>
                  <a:pt x="3619539" y="1820523"/>
                </a:lnTo>
                <a:cubicBezTo>
                  <a:pt x="3619539" y="1775716"/>
                  <a:pt x="3651711" y="1743542"/>
                  <a:pt x="3696517" y="1743542"/>
                </a:cubicBezTo>
                <a:lnTo>
                  <a:pt x="3877407" y="1743542"/>
                </a:lnTo>
                <a:close/>
                <a:moveTo>
                  <a:pt x="2849689" y="1554835"/>
                </a:moveTo>
                <a:lnTo>
                  <a:pt x="2887558" y="1554835"/>
                </a:lnTo>
                <a:lnTo>
                  <a:pt x="2887558" y="1740996"/>
                </a:lnTo>
                <a:lnTo>
                  <a:pt x="2885364" y="1740996"/>
                </a:lnTo>
                <a:lnTo>
                  <a:pt x="2885364" y="1784846"/>
                </a:lnTo>
                <a:cubicBezTo>
                  <a:pt x="2885364" y="1814506"/>
                  <a:pt x="2863916" y="1836591"/>
                  <a:pt x="2834895" y="1836591"/>
                </a:cubicBezTo>
                <a:lnTo>
                  <a:pt x="2797025" y="1836591"/>
                </a:lnTo>
                <a:lnTo>
                  <a:pt x="2797025" y="1650424"/>
                </a:lnTo>
                <a:lnTo>
                  <a:pt x="2799219" y="1650424"/>
                </a:lnTo>
                <a:lnTo>
                  <a:pt x="2799219" y="1606576"/>
                </a:lnTo>
                <a:cubicBezTo>
                  <a:pt x="2799219" y="1576921"/>
                  <a:pt x="2820667" y="1554835"/>
                  <a:pt x="2849689" y="1554835"/>
                </a:cubicBezTo>
                <a:close/>
                <a:moveTo>
                  <a:pt x="1601320" y="1545420"/>
                </a:moveTo>
                <a:lnTo>
                  <a:pt x="1800720" y="1545420"/>
                </a:lnTo>
                <a:lnTo>
                  <a:pt x="2123355" y="1545420"/>
                </a:lnTo>
                <a:lnTo>
                  <a:pt x="2123355" y="1572564"/>
                </a:lnTo>
                <a:cubicBezTo>
                  <a:pt x="2123355" y="1617369"/>
                  <a:pt x="2091183" y="1649541"/>
                  <a:pt x="2046377" y="1649541"/>
                </a:cubicBezTo>
                <a:lnTo>
                  <a:pt x="1524343" y="1649541"/>
                </a:lnTo>
                <a:lnTo>
                  <a:pt x="1524343" y="1835704"/>
                </a:lnTo>
                <a:lnTo>
                  <a:pt x="1522148" y="1835704"/>
                </a:lnTo>
                <a:lnTo>
                  <a:pt x="1522148" y="1879554"/>
                </a:lnTo>
                <a:cubicBezTo>
                  <a:pt x="1522148" y="1909213"/>
                  <a:pt x="1500700" y="1931298"/>
                  <a:pt x="1471679" y="1931298"/>
                </a:cubicBezTo>
                <a:lnTo>
                  <a:pt x="1433809" y="1931298"/>
                </a:lnTo>
                <a:lnTo>
                  <a:pt x="1433809" y="1745133"/>
                </a:lnTo>
                <a:lnTo>
                  <a:pt x="1436003" y="1745133"/>
                </a:lnTo>
                <a:lnTo>
                  <a:pt x="1436003" y="1701282"/>
                </a:lnTo>
                <a:cubicBezTo>
                  <a:pt x="1436003" y="1671624"/>
                  <a:pt x="1457451" y="1649540"/>
                  <a:pt x="1486473" y="1649540"/>
                </a:cubicBezTo>
                <a:lnTo>
                  <a:pt x="1524342" y="1649540"/>
                </a:lnTo>
                <a:lnTo>
                  <a:pt x="1524342" y="1622395"/>
                </a:lnTo>
                <a:cubicBezTo>
                  <a:pt x="1524342" y="1577588"/>
                  <a:pt x="1556513" y="1545420"/>
                  <a:pt x="1601320" y="1545420"/>
                </a:cubicBezTo>
                <a:close/>
                <a:moveTo>
                  <a:pt x="4283462" y="1461518"/>
                </a:moveTo>
                <a:lnTo>
                  <a:pt x="4321331" y="1461518"/>
                </a:lnTo>
                <a:lnTo>
                  <a:pt x="4321331" y="1647663"/>
                </a:lnTo>
                <a:lnTo>
                  <a:pt x="4319137" y="1647663"/>
                </a:lnTo>
                <a:lnTo>
                  <a:pt x="4319137" y="1691514"/>
                </a:lnTo>
                <a:cubicBezTo>
                  <a:pt x="4319137" y="1721172"/>
                  <a:pt x="4297689" y="1743259"/>
                  <a:pt x="4268668" y="1743259"/>
                </a:cubicBezTo>
                <a:lnTo>
                  <a:pt x="4230798" y="1743259"/>
                </a:lnTo>
                <a:lnTo>
                  <a:pt x="4230798" y="1557100"/>
                </a:lnTo>
                <a:lnTo>
                  <a:pt x="4232992" y="1557100"/>
                </a:lnTo>
                <a:lnTo>
                  <a:pt x="4232992" y="1513265"/>
                </a:lnTo>
                <a:cubicBezTo>
                  <a:pt x="4232992" y="1483599"/>
                  <a:pt x="4254440" y="1461518"/>
                  <a:pt x="4283462" y="1461518"/>
                </a:cubicBezTo>
                <a:close/>
                <a:moveTo>
                  <a:pt x="2964536" y="1450722"/>
                </a:moveTo>
                <a:lnTo>
                  <a:pt x="3163936" y="1450722"/>
                </a:lnTo>
                <a:cubicBezTo>
                  <a:pt x="3167935" y="1450722"/>
                  <a:pt x="3171828" y="1451075"/>
                  <a:pt x="3175615" y="1451571"/>
                </a:cubicBezTo>
                <a:lnTo>
                  <a:pt x="3175615" y="1450722"/>
                </a:lnTo>
                <a:lnTo>
                  <a:pt x="3528971" y="1450722"/>
                </a:lnTo>
                <a:lnTo>
                  <a:pt x="3528971" y="1477864"/>
                </a:lnTo>
                <a:cubicBezTo>
                  <a:pt x="3528971" y="1522674"/>
                  <a:pt x="3496799" y="1554835"/>
                  <a:pt x="3451993" y="1554835"/>
                </a:cubicBezTo>
                <a:lnTo>
                  <a:pt x="3252593" y="1554835"/>
                </a:lnTo>
                <a:cubicBezTo>
                  <a:pt x="3248594" y="1554835"/>
                  <a:pt x="3244701" y="1554482"/>
                  <a:pt x="3240914" y="1553986"/>
                </a:cubicBezTo>
                <a:lnTo>
                  <a:pt x="3240914" y="1554835"/>
                </a:lnTo>
                <a:lnTo>
                  <a:pt x="2887558" y="1554835"/>
                </a:lnTo>
                <a:lnTo>
                  <a:pt x="2887558" y="1527699"/>
                </a:lnTo>
                <a:cubicBezTo>
                  <a:pt x="2887558" y="1482890"/>
                  <a:pt x="2919730" y="1450722"/>
                  <a:pt x="2964536" y="1450722"/>
                </a:cubicBezTo>
                <a:close/>
                <a:moveTo>
                  <a:pt x="4398345" y="1357399"/>
                </a:moveTo>
                <a:lnTo>
                  <a:pt x="4442200" y="1357399"/>
                </a:lnTo>
                <a:lnTo>
                  <a:pt x="4442200" y="1461518"/>
                </a:lnTo>
                <a:lnTo>
                  <a:pt x="4321367" y="1461518"/>
                </a:lnTo>
                <a:lnTo>
                  <a:pt x="4321367" y="1434372"/>
                </a:lnTo>
                <a:cubicBezTo>
                  <a:pt x="4321367" y="1389571"/>
                  <a:pt x="4353539" y="1357399"/>
                  <a:pt x="4398345" y="1357399"/>
                </a:cubicBezTo>
                <a:close/>
                <a:moveTo>
                  <a:pt x="2176019" y="1263661"/>
                </a:moveTo>
                <a:lnTo>
                  <a:pt x="2213888" y="1263661"/>
                </a:lnTo>
                <a:lnTo>
                  <a:pt x="2213888" y="1449825"/>
                </a:lnTo>
                <a:lnTo>
                  <a:pt x="2211694" y="1449825"/>
                </a:lnTo>
                <a:lnTo>
                  <a:pt x="2211694" y="1493676"/>
                </a:lnTo>
                <a:cubicBezTo>
                  <a:pt x="2211694" y="1523334"/>
                  <a:pt x="2190246" y="1545419"/>
                  <a:pt x="2161224" y="1545419"/>
                </a:cubicBezTo>
                <a:lnTo>
                  <a:pt x="2123355" y="1545419"/>
                </a:lnTo>
                <a:lnTo>
                  <a:pt x="2123355" y="1359255"/>
                </a:lnTo>
                <a:lnTo>
                  <a:pt x="2125549" y="1359255"/>
                </a:lnTo>
                <a:lnTo>
                  <a:pt x="2125549" y="1315404"/>
                </a:lnTo>
                <a:cubicBezTo>
                  <a:pt x="2125549" y="1285746"/>
                  <a:pt x="2146997" y="1263661"/>
                  <a:pt x="2176019" y="1263661"/>
                </a:cubicBezTo>
                <a:close/>
                <a:moveTo>
                  <a:pt x="2443634" y="1157892"/>
                </a:moveTo>
                <a:lnTo>
                  <a:pt x="2796990" y="1157892"/>
                </a:lnTo>
                <a:lnTo>
                  <a:pt x="2796990" y="1185038"/>
                </a:lnTo>
                <a:cubicBezTo>
                  <a:pt x="2796990" y="1229846"/>
                  <a:pt x="2764818" y="1262019"/>
                  <a:pt x="2720012" y="1262019"/>
                </a:cubicBezTo>
                <a:lnTo>
                  <a:pt x="2567280" y="1262019"/>
                </a:lnTo>
                <a:lnTo>
                  <a:pt x="2567280" y="1263662"/>
                </a:lnTo>
                <a:lnTo>
                  <a:pt x="2213924" y="1263662"/>
                </a:lnTo>
                <a:lnTo>
                  <a:pt x="2213924" y="1236517"/>
                </a:lnTo>
                <a:cubicBezTo>
                  <a:pt x="2213924" y="1191710"/>
                  <a:pt x="2246095" y="1159538"/>
                  <a:pt x="2290902" y="1159538"/>
                </a:cubicBezTo>
                <a:lnTo>
                  <a:pt x="2443634" y="1159538"/>
                </a:lnTo>
                <a:close/>
                <a:moveTo>
                  <a:pt x="3877407" y="1064595"/>
                </a:moveTo>
                <a:lnTo>
                  <a:pt x="4230762" y="1064595"/>
                </a:lnTo>
                <a:lnTo>
                  <a:pt x="4230762" y="1091743"/>
                </a:lnTo>
                <a:cubicBezTo>
                  <a:pt x="4230762" y="1136549"/>
                  <a:pt x="4198591" y="1168722"/>
                  <a:pt x="4153784" y="1168722"/>
                </a:cubicBezTo>
                <a:lnTo>
                  <a:pt x="3972895" y="1168722"/>
                </a:lnTo>
                <a:lnTo>
                  <a:pt x="3972895" y="1169005"/>
                </a:lnTo>
                <a:lnTo>
                  <a:pt x="3619539" y="1169005"/>
                </a:lnTo>
                <a:lnTo>
                  <a:pt x="3619539" y="1355168"/>
                </a:lnTo>
                <a:lnTo>
                  <a:pt x="3617345" y="1355168"/>
                </a:lnTo>
                <a:lnTo>
                  <a:pt x="3617345" y="1399017"/>
                </a:lnTo>
                <a:cubicBezTo>
                  <a:pt x="3617345" y="1428672"/>
                  <a:pt x="3595897" y="1450756"/>
                  <a:pt x="3566876" y="1450756"/>
                </a:cubicBezTo>
                <a:lnTo>
                  <a:pt x="3529006" y="1450756"/>
                </a:lnTo>
                <a:lnTo>
                  <a:pt x="3529006" y="1264600"/>
                </a:lnTo>
                <a:lnTo>
                  <a:pt x="3531200" y="1264600"/>
                </a:lnTo>
                <a:lnTo>
                  <a:pt x="3531200" y="1220749"/>
                </a:lnTo>
                <a:cubicBezTo>
                  <a:pt x="3531200" y="1191090"/>
                  <a:pt x="3552648" y="1169004"/>
                  <a:pt x="3581670" y="1169004"/>
                </a:cubicBezTo>
                <a:lnTo>
                  <a:pt x="3619539" y="1169004"/>
                </a:lnTo>
                <a:lnTo>
                  <a:pt x="3619539" y="1141860"/>
                </a:lnTo>
                <a:cubicBezTo>
                  <a:pt x="3619539" y="1097053"/>
                  <a:pt x="3651711" y="1064879"/>
                  <a:pt x="3696517" y="1064879"/>
                </a:cubicBezTo>
                <a:lnTo>
                  <a:pt x="3877407" y="1064879"/>
                </a:lnTo>
                <a:close/>
                <a:moveTo>
                  <a:pt x="2849689" y="876133"/>
                </a:moveTo>
                <a:lnTo>
                  <a:pt x="2887558" y="876133"/>
                </a:lnTo>
                <a:lnTo>
                  <a:pt x="2887558" y="1062297"/>
                </a:lnTo>
                <a:lnTo>
                  <a:pt x="2885364" y="1062297"/>
                </a:lnTo>
                <a:lnTo>
                  <a:pt x="2885364" y="1106146"/>
                </a:lnTo>
                <a:cubicBezTo>
                  <a:pt x="2885364" y="1135808"/>
                  <a:pt x="2863916" y="1157892"/>
                  <a:pt x="2834895" y="1157892"/>
                </a:cubicBezTo>
                <a:lnTo>
                  <a:pt x="2797025" y="1157892"/>
                </a:lnTo>
                <a:lnTo>
                  <a:pt x="2797025" y="971729"/>
                </a:lnTo>
                <a:lnTo>
                  <a:pt x="2799219" y="971729"/>
                </a:lnTo>
                <a:lnTo>
                  <a:pt x="2799219" y="927876"/>
                </a:lnTo>
                <a:cubicBezTo>
                  <a:pt x="2799219" y="898219"/>
                  <a:pt x="2820667" y="876133"/>
                  <a:pt x="2849689" y="876133"/>
                </a:cubicBezTo>
                <a:close/>
                <a:moveTo>
                  <a:pt x="4283462" y="782842"/>
                </a:moveTo>
                <a:lnTo>
                  <a:pt x="4321331" y="782842"/>
                </a:lnTo>
                <a:lnTo>
                  <a:pt x="4321331" y="969005"/>
                </a:lnTo>
                <a:lnTo>
                  <a:pt x="4319137" y="969005"/>
                </a:lnTo>
                <a:lnTo>
                  <a:pt x="4319137" y="1012855"/>
                </a:lnTo>
                <a:cubicBezTo>
                  <a:pt x="4319137" y="1042513"/>
                  <a:pt x="4297689" y="1064595"/>
                  <a:pt x="4268668" y="1064595"/>
                </a:cubicBezTo>
                <a:lnTo>
                  <a:pt x="4230798" y="1064595"/>
                </a:lnTo>
                <a:lnTo>
                  <a:pt x="4230798" y="878433"/>
                </a:lnTo>
                <a:lnTo>
                  <a:pt x="4232992" y="878433"/>
                </a:lnTo>
                <a:lnTo>
                  <a:pt x="4232992" y="834582"/>
                </a:lnTo>
                <a:cubicBezTo>
                  <a:pt x="4232992" y="804924"/>
                  <a:pt x="4254440" y="782842"/>
                  <a:pt x="4283462" y="782842"/>
                </a:cubicBezTo>
                <a:close/>
                <a:moveTo>
                  <a:pt x="2964536" y="772009"/>
                </a:moveTo>
                <a:lnTo>
                  <a:pt x="3163936" y="772009"/>
                </a:lnTo>
                <a:cubicBezTo>
                  <a:pt x="3167935" y="772009"/>
                  <a:pt x="3171828" y="772362"/>
                  <a:pt x="3175615" y="772861"/>
                </a:cubicBezTo>
                <a:lnTo>
                  <a:pt x="3175615" y="772009"/>
                </a:lnTo>
                <a:lnTo>
                  <a:pt x="3528971" y="772009"/>
                </a:lnTo>
                <a:lnTo>
                  <a:pt x="3528971" y="799155"/>
                </a:lnTo>
                <a:cubicBezTo>
                  <a:pt x="3528971" y="843960"/>
                  <a:pt x="3496799" y="876133"/>
                  <a:pt x="3451993" y="876133"/>
                </a:cubicBezTo>
                <a:lnTo>
                  <a:pt x="3252593" y="876133"/>
                </a:lnTo>
                <a:cubicBezTo>
                  <a:pt x="3248594" y="876133"/>
                  <a:pt x="3244701" y="875779"/>
                  <a:pt x="3240914" y="875284"/>
                </a:cubicBezTo>
                <a:lnTo>
                  <a:pt x="3240914" y="876133"/>
                </a:lnTo>
                <a:lnTo>
                  <a:pt x="2887558" y="876133"/>
                </a:lnTo>
                <a:lnTo>
                  <a:pt x="2887558" y="848989"/>
                </a:lnTo>
                <a:cubicBezTo>
                  <a:pt x="2887558" y="804181"/>
                  <a:pt x="2919730" y="772009"/>
                  <a:pt x="2964536" y="772009"/>
                </a:cubicBezTo>
                <a:close/>
                <a:moveTo>
                  <a:pt x="4398345" y="678681"/>
                </a:moveTo>
                <a:lnTo>
                  <a:pt x="4442200" y="678681"/>
                </a:lnTo>
                <a:lnTo>
                  <a:pt x="4442200" y="782804"/>
                </a:lnTo>
                <a:lnTo>
                  <a:pt x="4321367" y="782804"/>
                </a:lnTo>
                <a:lnTo>
                  <a:pt x="4321367" y="755660"/>
                </a:lnTo>
                <a:cubicBezTo>
                  <a:pt x="4321367" y="710853"/>
                  <a:pt x="4353539" y="678681"/>
                  <a:pt x="4398345" y="678681"/>
                </a:cubicBezTo>
                <a:close/>
                <a:moveTo>
                  <a:pt x="3581670" y="490287"/>
                </a:moveTo>
                <a:lnTo>
                  <a:pt x="3619539" y="490287"/>
                </a:lnTo>
                <a:lnTo>
                  <a:pt x="3619539" y="676451"/>
                </a:lnTo>
                <a:lnTo>
                  <a:pt x="3617345" y="676451"/>
                </a:lnTo>
                <a:lnTo>
                  <a:pt x="3617345" y="720303"/>
                </a:lnTo>
                <a:cubicBezTo>
                  <a:pt x="3617345" y="749961"/>
                  <a:pt x="3595897" y="772045"/>
                  <a:pt x="3566876" y="772045"/>
                </a:cubicBezTo>
                <a:lnTo>
                  <a:pt x="3529006" y="772045"/>
                </a:lnTo>
                <a:lnTo>
                  <a:pt x="3529006" y="585881"/>
                </a:lnTo>
                <a:lnTo>
                  <a:pt x="3531200" y="585881"/>
                </a:lnTo>
                <a:lnTo>
                  <a:pt x="3531200" y="542029"/>
                </a:lnTo>
                <a:cubicBezTo>
                  <a:pt x="3531200" y="512371"/>
                  <a:pt x="3552648" y="490287"/>
                  <a:pt x="3581670" y="490287"/>
                </a:cubicBezTo>
                <a:close/>
                <a:moveTo>
                  <a:pt x="3877407" y="385880"/>
                </a:moveTo>
                <a:lnTo>
                  <a:pt x="4230762" y="385880"/>
                </a:lnTo>
                <a:lnTo>
                  <a:pt x="4230762" y="413025"/>
                </a:lnTo>
                <a:cubicBezTo>
                  <a:pt x="4230762" y="457832"/>
                  <a:pt x="4198591" y="490004"/>
                  <a:pt x="4153784" y="490004"/>
                </a:cubicBezTo>
                <a:lnTo>
                  <a:pt x="3972895" y="490004"/>
                </a:lnTo>
                <a:lnTo>
                  <a:pt x="3972895" y="490287"/>
                </a:lnTo>
                <a:lnTo>
                  <a:pt x="3619539" y="490287"/>
                </a:lnTo>
                <a:lnTo>
                  <a:pt x="3619539" y="463142"/>
                </a:lnTo>
                <a:cubicBezTo>
                  <a:pt x="3619539" y="418336"/>
                  <a:pt x="3651711" y="386162"/>
                  <a:pt x="3696517" y="386162"/>
                </a:cubicBezTo>
                <a:lnTo>
                  <a:pt x="3877407" y="386162"/>
                </a:lnTo>
                <a:close/>
                <a:moveTo>
                  <a:pt x="4283462" y="104123"/>
                </a:moveTo>
                <a:lnTo>
                  <a:pt x="4321331" y="104123"/>
                </a:lnTo>
                <a:lnTo>
                  <a:pt x="4321331" y="290285"/>
                </a:lnTo>
                <a:lnTo>
                  <a:pt x="4319137" y="290285"/>
                </a:lnTo>
                <a:lnTo>
                  <a:pt x="4319137" y="334138"/>
                </a:lnTo>
                <a:cubicBezTo>
                  <a:pt x="4319137" y="363796"/>
                  <a:pt x="4297689" y="385880"/>
                  <a:pt x="4268668" y="385880"/>
                </a:cubicBezTo>
                <a:lnTo>
                  <a:pt x="4230798" y="385880"/>
                </a:lnTo>
                <a:lnTo>
                  <a:pt x="4230798" y="199717"/>
                </a:lnTo>
                <a:lnTo>
                  <a:pt x="4232992" y="199717"/>
                </a:lnTo>
                <a:lnTo>
                  <a:pt x="4232992" y="155868"/>
                </a:lnTo>
                <a:cubicBezTo>
                  <a:pt x="4232992" y="126210"/>
                  <a:pt x="4254440" y="104123"/>
                  <a:pt x="4283462" y="104123"/>
                </a:cubicBezTo>
                <a:close/>
                <a:moveTo>
                  <a:pt x="4398345" y="0"/>
                </a:moveTo>
                <a:lnTo>
                  <a:pt x="4442200" y="0"/>
                </a:lnTo>
                <a:lnTo>
                  <a:pt x="4442200" y="104123"/>
                </a:lnTo>
                <a:lnTo>
                  <a:pt x="4321367" y="104123"/>
                </a:lnTo>
                <a:lnTo>
                  <a:pt x="4321367" y="76976"/>
                </a:lnTo>
                <a:cubicBezTo>
                  <a:pt x="4321367" y="32171"/>
                  <a:pt x="4353539" y="0"/>
                  <a:pt x="4398345" y="0"/>
                </a:cubicBezTo>
                <a:close/>
              </a:path>
            </a:pathLst>
          </a:custGeom>
          <a:noFill/>
          <a:ln w="12700" cap="flat">
            <a:solidFill>
              <a:schemeClr val="accent3">
                <a:lumMod val="40000"/>
                <a:lumOff val="60000"/>
              </a:schemeClr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DF99A-96A4-AEAF-1C83-C2B3A15B5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96A1-EE12-4EB4-8FD2-AF3758B5ADDE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387195-89EF-E5CC-0620-010E2024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93E74-AA2D-ED94-5D4D-FD3A58F6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1A592757-022A-4068-2715-33ED5FFE04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2591" y="2827363"/>
            <a:ext cx="3960000" cy="1144347"/>
          </a:xfrm>
        </p:spPr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err="1"/>
              <a:t>Título</a:t>
            </a:r>
            <a:br>
              <a:rPr lang="en-US"/>
            </a:br>
            <a:r>
              <a:rPr lang="en-US"/>
              <a:t>do Slide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0645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Meio a Meio - Can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0D0261-6774-B484-C41E-445B8EA37511}"/>
              </a:ext>
            </a:extLst>
          </p:cNvPr>
          <p:cNvSpPr/>
          <p:nvPr/>
        </p:nvSpPr>
        <p:spPr>
          <a:xfrm>
            <a:off x="7749800" y="4696969"/>
            <a:ext cx="4442200" cy="2644737"/>
          </a:xfrm>
          <a:custGeom>
            <a:avLst/>
            <a:gdLst>
              <a:gd name="connsiteX0" fmla="*/ 2176019 w 4442200"/>
              <a:gd name="connsiteY0" fmla="*/ 2621093 h 2644737"/>
              <a:gd name="connsiteX1" fmla="*/ 2213888 w 4442200"/>
              <a:gd name="connsiteY1" fmla="*/ 2621093 h 2644737"/>
              <a:gd name="connsiteX2" fmla="*/ 2213888 w 4442200"/>
              <a:gd name="connsiteY2" fmla="*/ 2644737 h 2644737"/>
              <a:gd name="connsiteX3" fmla="*/ 2134180 w 4442200"/>
              <a:gd name="connsiteY3" fmla="*/ 2644737 h 2644737"/>
              <a:gd name="connsiteX4" fmla="*/ 2139901 w 4442200"/>
              <a:gd name="connsiteY4" fmla="*/ 2635843 h 2644737"/>
              <a:gd name="connsiteX5" fmla="*/ 2176019 w 4442200"/>
              <a:gd name="connsiteY5" fmla="*/ 2621093 h 2644737"/>
              <a:gd name="connsiteX6" fmla="*/ 1080418 w 4442200"/>
              <a:gd name="connsiteY6" fmla="*/ 2610015 h 2644737"/>
              <a:gd name="connsiteX7" fmla="*/ 1433773 w 4442200"/>
              <a:gd name="connsiteY7" fmla="*/ 2610015 h 2644737"/>
              <a:gd name="connsiteX8" fmla="*/ 1433773 w 4442200"/>
              <a:gd name="connsiteY8" fmla="*/ 2637160 h 2644737"/>
              <a:gd name="connsiteX9" fmla="*/ 1432371 w 4442200"/>
              <a:gd name="connsiteY9" fmla="*/ 2644737 h 2644737"/>
              <a:gd name="connsiteX10" fmla="*/ 835883 w 4442200"/>
              <a:gd name="connsiteY10" fmla="*/ 2644737 h 2644737"/>
              <a:gd name="connsiteX11" fmla="*/ 844237 w 4442200"/>
              <a:gd name="connsiteY11" fmla="*/ 2631985 h 2644737"/>
              <a:gd name="connsiteX12" fmla="*/ 899528 w 4442200"/>
              <a:gd name="connsiteY12" fmla="*/ 2610299 h 2644737"/>
              <a:gd name="connsiteX13" fmla="*/ 1080418 w 4442200"/>
              <a:gd name="connsiteY13" fmla="*/ 2610299 h 2644737"/>
              <a:gd name="connsiteX14" fmla="*/ 3581670 w 4442200"/>
              <a:gd name="connsiteY14" fmla="*/ 2526424 h 2644737"/>
              <a:gd name="connsiteX15" fmla="*/ 3619539 w 4442200"/>
              <a:gd name="connsiteY15" fmla="*/ 2526424 h 2644737"/>
              <a:gd name="connsiteX16" fmla="*/ 3619539 w 4442200"/>
              <a:gd name="connsiteY16" fmla="*/ 2644737 h 2644737"/>
              <a:gd name="connsiteX17" fmla="*/ 3529006 w 4442200"/>
              <a:gd name="connsiteY17" fmla="*/ 2644737 h 2644737"/>
              <a:gd name="connsiteX18" fmla="*/ 3529006 w 4442200"/>
              <a:gd name="connsiteY18" fmla="*/ 2622014 h 2644737"/>
              <a:gd name="connsiteX19" fmla="*/ 3531200 w 4442200"/>
              <a:gd name="connsiteY19" fmla="*/ 2622014 h 2644737"/>
              <a:gd name="connsiteX20" fmla="*/ 3531200 w 4442200"/>
              <a:gd name="connsiteY20" fmla="*/ 2578166 h 2644737"/>
              <a:gd name="connsiteX21" fmla="*/ 3581670 w 4442200"/>
              <a:gd name="connsiteY21" fmla="*/ 2526424 h 2644737"/>
              <a:gd name="connsiteX22" fmla="*/ 2443634 w 4442200"/>
              <a:gd name="connsiteY22" fmla="*/ 2515309 h 2644737"/>
              <a:gd name="connsiteX23" fmla="*/ 2796990 w 4442200"/>
              <a:gd name="connsiteY23" fmla="*/ 2515309 h 2644737"/>
              <a:gd name="connsiteX24" fmla="*/ 2796990 w 4442200"/>
              <a:gd name="connsiteY24" fmla="*/ 2542456 h 2644737"/>
              <a:gd name="connsiteX25" fmla="*/ 2720012 w 4442200"/>
              <a:gd name="connsiteY25" fmla="*/ 2619429 h 2644737"/>
              <a:gd name="connsiteX26" fmla="*/ 2567280 w 4442200"/>
              <a:gd name="connsiteY26" fmla="*/ 2619429 h 2644737"/>
              <a:gd name="connsiteX27" fmla="*/ 2567280 w 4442200"/>
              <a:gd name="connsiteY27" fmla="*/ 2621093 h 2644737"/>
              <a:gd name="connsiteX28" fmla="*/ 2213924 w 4442200"/>
              <a:gd name="connsiteY28" fmla="*/ 2621093 h 2644737"/>
              <a:gd name="connsiteX29" fmla="*/ 2213924 w 4442200"/>
              <a:gd name="connsiteY29" fmla="*/ 2593949 h 2644737"/>
              <a:gd name="connsiteX30" fmla="*/ 2290902 w 4442200"/>
              <a:gd name="connsiteY30" fmla="*/ 2516968 h 2644737"/>
              <a:gd name="connsiteX31" fmla="*/ 2443634 w 4442200"/>
              <a:gd name="connsiteY31" fmla="*/ 2516968 h 2644737"/>
              <a:gd name="connsiteX32" fmla="*/ 3877407 w 4442200"/>
              <a:gd name="connsiteY32" fmla="*/ 2421982 h 2644737"/>
              <a:gd name="connsiteX33" fmla="*/ 4230762 w 4442200"/>
              <a:gd name="connsiteY33" fmla="*/ 2421982 h 2644737"/>
              <a:gd name="connsiteX34" fmla="*/ 4230762 w 4442200"/>
              <a:gd name="connsiteY34" fmla="*/ 2449128 h 2644737"/>
              <a:gd name="connsiteX35" fmla="*/ 4153784 w 4442200"/>
              <a:gd name="connsiteY35" fmla="*/ 2526105 h 2644737"/>
              <a:gd name="connsiteX36" fmla="*/ 3972895 w 4442200"/>
              <a:gd name="connsiteY36" fmla="*/ 2526105 h 2644737"/>
              <a:gd name="connsiteX37" fmla="*/ 3972895 w 4442200"/>
              <a:gd name="connsiteY37" fmla="*/ 2526390 h 2644737"/>
              <a:gd name="connsiteX38" fmla="*/ 3619539 w 4442200"/>
              <a:gd name="connsiteY38" fmla="*/ 2526390 h 2644737"/>
              <a:gd name="connsiteX39" fmla="*/ 3619539 w 4442200"/>
              <a:gd name="connsiteY39" fmla="*/ 2499243 h 2644737"/>
              <a:gd name="connsiteX40" fmla="*/ 3696517 w 4442200"/>
              <a:gd name="connsiteY40" fmla="*/ 2422271 h 2644737"/>
              <a:gd name="connsiteX41" fmla="*/ 3877407 w 4442200"/>
              <a:gd name="connsiteY41" fmla="*/ 2422271 h 2644737"/>
              <a:gd name="connsiteX42" fmla="*/ 52664 w 4442200"/>
              <a:gd name="connsiteY42" fmla="*/ 2421585 h 2644737"/>
              <a:gd name="connsiteX43" fmla="*/ 90533 w 4442200"/>
              <a:gd name="connsiteY43" fmla="*/ 2421585 h 2644737"/>
              <a:gd name="connsiteX44" fmla="*/ 90533 w 4442200"/>
              <a:gd name="connsiteY44" fmla="*/ 2607749 h 2644737"/>
              <a:gd name="connsiteX45" fmla="*/ 88340 w 4442200"/>
              <a:gd name="connsiteY45" fmla="*/ 2607749 h 2644737"/>
              <a:gd name="connsiteX46" fmla="*/ 88340 w 4442200"/>
              <a:gd name="connsiteY46" fmla="*/ 2644737 h 2644737"/>
              <a:gd name="connsiteX47" fmla="*/ 0 w 4442200"/>
              <a:gd name="connsiteY47" fmla="*/ 2644737 h 2644737"/>
              <a:gd name="connsiteX48" fmla="*/ 0 w 4442200"/>
              <a:gd name="connsiteY48" fmla="*/ 2517179 h 2644737"/>
              <a:gd name="connsiteX49" fmla="*/ 2195 w 4442200"/>
              <a:gd name="connsiteY49" fmla="*/ 2517179 h 2644737"/>
              <a:gd name="connsiteX50" fmla="*/ 2195 w 4442200"/>
              <a:gd name="connsiteY50" fmla="*/ 2473328 h 2644737"/>
              <a:gd name="connsiteX51" fmla="*/ 52664 w 4442200"/>
              <a:gd name="connsiteY51" fmla="*/ 2421585 h 2644737"/>
              <a:gd name="connsiteX52" fmla="*/ 167547 w 4442200"/>
              <a:gd name="connsiteY52" fmla="*/ 2317427 h 2644737"/>
              <a:gd name="connsiteX53" fmla="*/ 366947 w 4442200"/>
              <a:gd name="connsiteY53" fmla="*/ 2317427 h 2644737"/>
              <a:gd name="connsiteX54" fmla="*/ 378626 w 4442200"/>
              <a:gd name="connsiteY54" fmla="*/ 2318276 h 2644737"/>
              <a:gd name="connsiteX55" fmla="*/ 378626 w 4442200"/>
              <a:gd name="connsiteY55" fmla="*/ 2317427 h 2644737"/>
              <a:gd name="connsiteX56" fmla="*/ 731982 w 4442200"/>
              <a:gd name="connsiteY56" fmla="*/ 2317427 h 2644737"/>
              <a:gd name="connsiteX57" fmla="*/ 731982 w 4442200"/>
              <a:gd name="connsiteY57" fmla="*/ 2344572 h 2644737"/>
              <a:gd name="connsiteX58" fmla="*/ 655004 w 4442200"/>
              <a:gd name="connsiteY58" fmla="*/ 2421550 h 2644737"/>
              <a:gd name="connsiteX59" fmla="*/ 455604 w 4442200"/>
              <a:gd name="connsiteY59" fmla="*/ 2421550 h 2644737"/>
              <a:gd name="connsiteX60" fmla="*/ 443925 w 4442200"/>
              <a:gd name="connsiteY60" fmla="*/ 2420700 h 2644737"/>
              <a:gd name="connsiteX61" fmla="*/ 443925 w 4442200"/>
              <a:gd name="connsiteY61" fmla="*/ 2421550 h 2644737"/>
              <a:gd name="connsiteX62" fmla="*/ 90569 w 4442200"/>
              <a:gd name="connsiteY62" fmla="*/ 2421550 h 2644737"/>
              <a:gd name="connsiteX63" fmla="*/ 90569 w 4442200"/>
              <a:gd name="connsiteY63" fmla="*/ 2394405 h 2644737"/>
              <a:gd name="connsiteX64" fmla="*/ 167547 w 4442200"/>
              <a:gd name="connsiteY64" fmla="*/ 2317427 h 2644737"/>
              <a:gd name="connsiteX65" fmla="*/ 2849689 w 4442200"/>
              <a:gd name="connsiteY65" fmla="*/ 2233555 h 2644737"/>
              <a:gd name="connsiteX66" fmla="*/ 2887558 w 4442200"/>
              <a:gd name="connsiteY66" fmla="*/ 2233555 h 2644737"/>
              <a:gd name="connsiteX67" fmla="*/ 2887558 w 4442200"/>
              <a:gd name="connsiteY67" fmla="*/ 2419719 h 2644737"/>
              <a:gd name="connsiteX68" fmla="*/ 2885364 w 4442200"/>
              <a:gd name="connsiteY68" fmla="*/ 2419719 h 2644737"/>
              <a:gd name="connsiteX69" fmla="*/ 2885364 w 4442200"/>
              <a:gd name="connsiteY69" fmla="*/ 2463568 h 2644737"/>
              <a:gd name="connsiteX70" fmla="*/ 2834895 w 4442200"/>
              <a:gd name="connsiteY70" fmla="*/ 2515309 h 2644737"/>
              <a:gd name="connsiteX71" fmla="*/ 2797025 w 4442200"/>
              <a:gd name="connsiteY71" fmla="*/ 2515309 h 2644737"/>
              <a:gd name="connsiteX72" fmla="*/ 2797025 w 4442200"/>
              <a:gd name="connsiteY72" fmla="*/ 2329148 h 2644737"/>
              <a:gd name="connsiteX73" fmla="*/ 2799219 w 4442200"/>
              <a:gd name="connsiteY73" fmla="*/ 2329148 h 2644737"/>
              <a:gd name="connsiteX74" fmla="*/ 2799219 w 4442200"/>
              <a:gd name="connsiteY74" fmla="*/ 2285296 h 2644737"/>
              <a:gd name="connsiteX75" fmla="*/ 2849689 w 4442200"/>
              <a:gd name="connsiteY75" fmla="*/ 2233555 h 2644737"/>
              <a:gd name="connsiteX76" fmla="*/ 1601320 w 4442200"/>
              <a:gd name="connsiteY76" fmla="*/ 2224136 h 2644737"/>
              <a:gd name="connsiteX77" fmla="*/ 1800720 w 4442200"/>
              <a:gd name="connsiteY77" fmla="*/ 2224136 h 2644737"/>
              <a:gd name="connsiteX78" fmla="*/ 2123355 w 4442200"/>
              <a:gd name="connsiteY78" fmla="*/ 2224136 h 2644737"/>
              <a:gd name="connsiteX79" fmla="*/ 2123355 w 4442200"/>
              <a:gd name="connsiteY79" fmla="*/ 2251281 h 2644737"/>
              <a:gd name="connsiteX80" fmla="*/ 2046377 w 4442200"/>
              <a:gd name="connsiteY80" fmla="*/ 2328260 h 2644737"/>
              <a:gd name="connsiteX81" fmla="*/ 1524343 w 4442200"/>
              <a:gd name="connsiteY81" fmla="*/ 2328260 h 2644737"/>
              <a:gd name="connsiteX82" fmla="*/ 1524343 w 4442200"/>
              <a:gd name="connsiteY82" fmla="*/ 2514421 h 2644737"/>
              <a:gd name="connsiteX83" fmla="*/ 1522148 w 4442200"/>
              <a:gd name="connsiteY83" fmla="*/ 2514421 h 2644737"/>
              <a:gd name="connsiteX84" fmla="*/ 1522148 w 4442200"/>
              <a:gd name="connsiteY84" fmla="*/ 2558272 h 2644737"/>
              <a:gd name="connsiteX85" fmla="*/ 1471679 w 4442200"/>
              <a:gd name="connsiteY85" fmla="*/ 2610015 h 2644737"/>
              <a:gd name="connsiteX86" fmla="*/ 1433809 w 4442200"/>
              <a:gd name="connsiteY86" fmla="*/ 2610015 h 2644737"/>
              <a:gd name="connsiteX87" fmla="*/ 1433809 w 4442200"/>
              <a:gd name="connsiteY87" fmla="*/ 2423851 h 2644737"/>
              <a:gd name="connsiteX88" fmla="*/ 1436003 w 4442200"/>
              <a:gd name="connsiteY88" fmla="*/ 2423851 h 2644737"/>
              <a:gd name="connsiteX89" fmla="*/ 1436003 w 4442200"/>
              <a:gd name="connsiteY89" fmla="*/ 2380004 h 2644737"/>
              <a:gd name="connsiteX90" fmla="*/ 1486473 w 4442200"/>
              <a:gd name="connsiteY90" fmla="*/ 2328260 h 2644737"/>
              <a:gd name="connsiteX91" fmla="*/ 1524342 w 4442200"/>
              <a:gd name="connsiteY91" fmla="*/ 2328260 h 2644737"/>
              <a:gd name="connsiteX92" fmla="*/ 1524342 w 4442200"/>
              <a:gd name="connsiteY92" fmla="*/ 2301114 h 2644737"/>
              <a:gd name="connsiteX93" fmla="*/ 1601320 w 4442200"/>
              <a:gd name="connsiteY93" fmla="*/ 2224136 h 2644737"/>
              <a:gd name="connsiteX94" fmla="*/ 4283462 w 4442200"/>
              <a:gd name="connsiteY94" fmla="*/ 2140223 h 2644737"/>
              <a:gd name="connsiteX95" fmla="*/ 4321331 w 4442200"/>
              <a:gd name="connsiteY95" fmla="*/ 2140223 h 2644737"/>
              <a:gd name="connsiteX96" fmla="*/ 4321331 w 4442200"/>
              <a:gd name="connsiteY96" fmla="*/ 2326387 h 2644737"/>
              <a:gd name="connsiteX97" fmla="*/ 4319137 w 4442200"/>
              <a:gd name="connsiteY97" fmla="*/ 2326387 h 2644737"/>
              <a:gd name="connsiteX98" fmla="*/ 4319137 w 4442200"/>
              <a:gd name="connsiteY98" fmla="*/ 2370232 h 2644737"/>
              <a:gd name="connsiteX99" fmla="*/ 4268668 w 4442200"/>
              <a:gd name="connsiteY99" fmla="*/ 2421982 h 2644737"/>
              <a:gd name="connsiteX100" fmla="*/ 4230798 w 4442200"/>
              <a:gd name="connsiteY100" fmla="*/ 2421982 h 2644737"/>
              <a:gd name="connsiteX101" fmla="*/ 4230798 w 4442200"/>
              <a:gd name="connsiteY101" fmla="*/ 2235820 h 2644737"/>
              <a:gd name="connsiteX102" fmla="*/ 4232992 w 4442200"/>
              <a:gd name="connsiteY102" fmla="*/ 2235820 h 2644737"/>
              <a:gd name="connsiteX103" fmla="*/ 4232992 w 4442200"/>
              <a:gd name="connsiteY103" fmla="*/ 2191968 h 2644737"/>
              <a:gd name="connsiteX104" fmla="*/ 4283462 w 4442200"/>
              <a:gd name="connsiteY104" fmla="*/ 2140223 h 2644737"/>
              <a:gd name="connsiteX105" fmla="*/ 2964536 w 4442200"/>
              <a:gd name="connsiteY105" fmla="*/ 2129428 h 2644737"/>
              <a:gd name="connsiteX106" fmla="*/ 3163936 w 4442200"/>
              <a:gd name="connsiteY106" fmla="*/ 2129428 h 2644737"/>
              <a:gd name="connsiteX107" fmla="*/ 3175615 w 4442200"/>
              <a:gd name="connsiteY107" fmla="*/ 2130277 h 2644737"/>
              <a:gd name="connsiteX108" fmla="*/ 3175615 w 4442200"/>
              <a:gd name="connsiteY108" fmla="*/ 2129428 h 2644737"/>
              <a:gd name="connsiteX109" fmla="*/ 3528971 w 4442200"/>
              <a:gd name="connsiteY109" fmla="*/ 2129428 h 2644737"/>
              <a:gd name="connsiteX110" fmla="*/ 3528971 w 4442200"/>
              <a:gd name="connsiteY110" fmla="*/ 2156578 h 2644737"/>
              <a:gd name="connsiteX111" fmla="*/ 3451993 w 4442200"/>
              <a:gd name="connsiteY111" fmla="*/ 2233555 h 2644737"/>
              <a:gd name="connsiteX112" fmla="*/ 3252593 w 4442200"/>
              <a:gd name="connsiteY112" fmla="*/ 2233555 h 2644737"/>
              <a:gd name="connsiteX113" fmla="*/ 3240914 w 4442200"/>
              <a:gd name="connsiteY113" fmla="*/ 2232707 h 2644737"/>
              <a:gd name="connsiteX114" fmla="*/ 3240914 w 4442200"/>
              <a:gd name="connsiteY114" fmla="*/ 2233555 h 2644737"/>
              <a:gd name="connsiteX115" fmla="*/ 2887558 w 4442200"/>
              <a:gd name="connsiteY115" fmla="*/ 2233555 h 2644737"/>
              <a:gd name="connsiteX116" fmla="*/ 2887558 w 4442200"/>
              <a:gd name="connsiteY116" fmla="*/ 2206411 h 2644737"/>
              <a:gd name="connsiteX117" fmla="*/ 2964536 w 4442200"/>
              <a:gd name="connsiteY117" fmla="*/ 2129428 h 2644737"/>
              <a:gd name="connsiteX118" fmla="*/ 4398345 w 4442200"/>
              <a:gd name="connsiteY118" fmla="*/ 2036104 h 2644737"/>
              <a:gd name="connsiteX119" fmla="*/ 4442200 w 4442200"/>
              <a:gd name="connsiteY119" fmla="*/ 2036104 h 2644737"/>
              <a:gd name="connsiteX120" fmla="*/ 4442200 w 4442200"/>
              <a:gd name="connsiteY120" fmla="*/ 2140223 h 2644737"/>
              <a:gd name="connsiteX121" fmla="*/ 4321367 w 4442200"/>
              <a:gd name="connsiteY121" fmla="*/ 2140223 h 2644737"/>
              <a:gd name="connsiteX122" fmla="*/ 4321367 w 4442200"/>
              <a:gd name="connsiteY122" fmla="*/ 2113078 h 2644737"/>
              <a:gd name="connsiteX123" fmla="*/ 4398345 w 4442200"/>
              <a:gd name="connsiteY123" fmla="*/ 2036104 h 2644737"/>
              <a:gd name="connsiteX124" fmla="*/ 2176019 w 4442200"/>
              <a:gd name="connsiteY124" fmla="*/ 1942377 h 2644737"/>
              <a:gd name="connsiteX125" fmla="*/ 2213888 w 4442200"/>
              <a:gd name="connsiteY125" fmla="*/ 1942377 h 2644737"/>
              <a:gd name="connsiteX126" fmla="*/ 2213888 w 4442200"/>
              <a:gd name="connsiteY126" fmla="*/ 2128542 h 2644737"/>
              <a:gd name="connsiteX127" fmla="*/ 2211694 w 4442200"/>
              <a:gd name="connsiteY127" fmla="*/ 2128542 h 2644737"/>
              <a:gd name="connsiteX128" fmla="*/ 2211694 w 4442200"/>
              <a:gd name="connsiteY128" fmla="*/ 2172392 h 2644737"/>
              <a:gd name="connsiteX129" fmla="*/ 2161224 w 4442200"/>
              <a:gd name="connsiteY129" fmla="*/ 2224136 h 2644737"/>
              <a:gd name="connsiteX130" fmla="*/ 2123355 w 4442200"/>
              <a:gd name="connsiteY130" fmla="*/ 2224136 h 2644737"/>
              <a:gd name="connsiteX131" fmla="*/ 2123355 w 4442200"/>
              <a:gd name="connsiteY131" fmla="*/ 2037971 h 2644737"/>
              <a:gd name="connsiteX132" fmla="*/ 2125549 w 4442200"/>
              <a:gd name="connsiteY132" fmla="*/ 2037971 h 2644737"/>
              <a:gd name="connsiteX133" fmla="*/ 2125549 w 4442200"/>
              <a:gd name="connsiteY133" fmla="*/ 1994119 h 2644737"/>
              <a:gd name="connsiteX134" fmla="*/ 2176019 w 4442200"/>
              <a:gd name="connsiteY134" fmla="*/ 1942377 h 2644737"/>
              <a:gd name="connsiteX135" fmla="*/ 1080418 w 4442200"/>
              <a:gd name="connsiteY135" fmla="*/ 1931301 h 2644737"/>
              <a:gd name="connsiteX136" fmla="*/ 1433773 w 4442200"/>
              <a:gd name="connsiteY136" fmla="*/ 1931301 h 2644737"/>
              <a:gd name="connsiteX137" fmla="*/ 1433773 w 4442200"/>
              <a:gd name="connsiteY137" fmla="*/ 1958445 h 2644737"/>
              <a:gd name="connsiteX138" fmla="*/ 1356795 w 4442200"/>
              <a:gd name="connsiteY138" fmla="*/ 2035423 h 2644737"/>
              <a:gd name="connsiteX139" fmla="*/ 1175906 w 4442200"/>
              <a:gd name="connsiteY139" fmla="*/ 2035423 h 2644737"/>
              <a:gd name="connsiteX140" fmla="*/ 1175906 w 4442200"/>
              <a:gd name="connsiteY140" fmla="*/ 2035706 h 2644737"/>
              <a:gd name="connsiteX141" fmla="*/ 822550 w 4442200"/>
              <a:gd name="connsiteY141" fmla="*/ 2035706 h 2644737"/>
              <a:gd name="connsiteX142" fmla="*/ 822550 w 4442200"/>
              <a:gd name="connsiteY142" fmla="*/ 2221867 h 2644737"/>
              <a:gd name="connsiteX143" fmla="*/ 820356 w 4442200"/>
              <a:gd name="connsiteY143" fmla="*/ 2221867 h 2644737"/>
              <a:gd name="connsiteX144" fmla="*/ 820356 w 4442200"/>
              <a:gd name="connsiteY144" fmla="*/ 2265718 h 2644737"/>
              <a:gd name="connsiteX145" fmla="*/ 769886 w 4442200"/>
              <a:gd name="connsiteY145" fmla="*/ 2317461 h 2644737"/>
              <a:gd name="connsiteX146" fmla="*/ 732017 w 4442200"/>
              <a:gd name="connsiteY146" fmla="*/ 2317461 h 2644737"/>
              <a:gd name="connsiteX147" fmla="*/ 732017 w 4442200"/>
              <a:gd name="connsiteY147" fmla="*/ 2131299 h 2644737"/>
              <a:gd name="connsiteX148" fmla="*/ 734211 w 4442200"/>
              <a:gd name="connsiteY148" fmla="*/ 2131299 h 2644737"/>
              <a:gd name="connsiteX149" fmla="*/ 734211 w 4442200"/>
              <a:gd name="connsiteY149" fmla="*/ 2087448 h 2644737"/>
              <a:gd name="connsiteX150" fmla="*/ 784681 w 4442200"/>
              <a:gd name="connsiteY150" fmla="*/ 2035704 h 2644737"/>
              <a:gd name="connsiteX151" fmla="*/ 822550 w 4442200"/>
              <a:gd name="connsiteY151" fmla="*/ 2035704 h 2644737"/>
              <a:gd name="connsiteX152" fmla="*/ 822550 w 4442200"/>
              <a:gd name="connsiteY152" fmla="*/ 2008560 h 2644737"/>
              <a:gd name="connsiteX153" fmla="*/ 899528 w 4442200"/>
              <a:gd name="connsiteY153" fmla="*/ 1931581 h 2644737"/>
              <a:gd name="connsiteX154" fmla="*/ 1080418 w 4442200"/>
              <a:gd name="connsiteY154" fmla="*/ 1931581 h 2644737"/>
              <a:gd name="connsiteX155" fmla="*/ 3581670 w 4442200"/>
              <a:gd name="connsiteY155" fmla="*/ 1847705 h 2644737"/>
              <a:gd name="connsiteX156" fmla="*/ 3619539 w 4442200"/>
              <a:gd name="connsiteY156" fmla="*/ 1847705 h 2644737"/>
              <a:gd name="connsiteX157" fmla="*/ 3619539 w 4442200"/>
              <a:gd name="connsiteY157" fmla="*/ 2033869 h 2644737"/>
              <a:gd name="connsiteX158" fmla="*/ 3617345 w 4442200"/>
              <a:gd name="connsiteY158" fmla="*/ 2033869 h 2644737"/>
              <a:gd name="connsiteX159" fmla="*/ 3617345 w 4442200"/>
              <a:gd name="connsiteY159" fmla="*/ 2077721 h 2644737"/>
              <a:gd name="connsiteX160" fmla="*/ 3566876 w 4442200"/>
              <a:gd name="connsiteY160" fmla="*/ 2129462 h 2644737"/>
              <a:gd name="connsiteX161" fmla="*/ 3529006 w 4442200"/>
              <a:gd name="connsiteY161" fmla="*/ 2129462 h 2644737"/>
              <a:gd name="connsiteX162" fmla="*/ 3529006 w 4442200"/>
              <a:gd name="connsiteY162" fmla="*/ 1943296 h 2644737"/>
              <a:gd name="connsiteX163" fmla="*/ 3531200 w 4442200"/>
              <a:gd name="connsiteY163" fmla="*/ 1943296 h 2644737"/>
              <a:gd name="connsiteX164" fmla="*/ 3531200 w 4442200"/>
              <a:gd name="connsiteY164" fmla="*/ 1899448 h 2644737"/>
              <a:gd name="connsiteX165" fmla="*/ 3581670 w 4442200"/>
              <a:gd name="connsiteY165" fmla="*/ 1847705 h 2644737"/>
              <a:gd name="connsiteX166" fmla="*/ 2443634 w 4442200"/>
              <a:gd name="connsiteY166" fmla="*/ 1836591 h 2644737"/>
              <a:gd name="connsiteX167" fmla="*/ 2796990 w 4442200"/>
              <a:gd name="connsiteY167" fmla="*/ 1836591 h 2644737"/>
              <a:gd name="connsiteX168" fmla="*/ 2796990 w 4442200"/>
              <a:gd name="connsiteY168" fmla="*/ 1863739 h 2644737"/>
              <a:gd name="connsiteX169" fmla="*/ 2720012 w 4442200"/>
              <a:gd name="connsiteY169" fmla="*/ 1940716 h 2644737"/>
              <a:gd name="connsiteX170" fmla="*/ 2567280 w 4442200"/>
              <a:gd name="connsiteY170" fmla="*/ 1940716 h 2644737"/>
              <a:gd name="connsiteX171" fmla="*/ 2567280 w 4442200"/>
              <a:gd name="connsiteY171" fmla="*/ 1942377 h 2644737"/>
              <a:gd name="connsiteX172" fmla="*/ 2213924 w 4442200"/>
              <a:gd name="connsiteY172" fmla="*/ 1942377 h 2644737"/>
              <a:gd name="connsiteX173" fmla="*/ 2213924 w 4442200"/>
              <a:gd name="connsiteY173" fmla="*/ 1915232 h 2644737"/>
              <a:gd name="connsiteX174" fmla="*/ 2290902 w 4442200"/>
              <a:gd name="connsiteY174" fmla="*/ 1838252 h 2644737"/>
              <a:gd name="connsiteX175" fmla="*/ 2443634 w 4442200"/>
              <a:gd name="connsiteY175" fmla="*/ 1838252 h 2644737"/>
              <a:gd name="connsiteX176" fmla="*/ 3877407 w 4442200"/>
              <a:gd name="connsiteY176" fmla="*/ 1743259 h 2644737"/>
              <a:gd name="connsiteX177" fmla="*/ 4230762 w 4442200"/>
              <a:gd name="connsiteY177" fmla="*/ 1743259 h 2644737"/>
              <a:gd name="connsiteX178" fmla="*/ 4230762 w 4442200"/>
              <a:gd name="connsiteY178" fmla="*/ 1770408 h 2644737"/>
              <a:gd name="connsiteX179" fmla="*/ 4153784 w 4442200"/>
              <a:gd name="connsiteY179" fmla="*/ 1847386 h 2644737"/>
              <a:gd name="connsiteX180" fmla="*/ 3972895 w 4442200"/>
              <a:gd name="connsiteY180" fmla="*/ 1847386 h 2644737"/>
              <a:gd name="connsiteX181" fmla="*/ 3972895 w 4442200"/>
              <a:gd name="connsiteY181" fmla="*/ 1847672 h 2644737"/>
              <a:gd name="connsiteX182" fmla="*/ 3619539 w 4442200"/>
              <a:gd name="connsiteY182" fmla="*/ 1847672 h 2644737"/>
              <a:gd name="connsiteX183" fmla="*/ 3619539 w 4442200"/>
              <a:gd name="connsiteY183" fmla="*/ 1820523 h 2644737"/>
              <a:gd name="connsiteX184" fmla="*/ 3696517 w 4442200"/>
              <a:gd name="connsiteY184" fmla="*/ 1743542 h 2644737"/>
              <a:gd name="connsiteX185" fmla="*/ 3877407 w 4442200"/>
              <a:gd name="connsiteY185" fmla="*/ 1743542 h 2644737"/>
              <a:gd name="connsiteX186" fmla="*/ 2849689 w 4442200"/>
              <a:gd name="connsiteY186" fmla="*/ 1554835 h 2644737"/>
              <a:gd name="connsiteX187" fmla="*/ 2887558 w 4442200"/>
              <a:gd name="connsiteY187" fmla="*/ 1554835 h 2644737"/>
              <a:gd name="connsiteX188" fmla="*/ 2887558 w 4442200"/>
              <a:gd name="connsiteY188" fmla="*/ 1740996 h 2644737"/>
              <a:gd name="connsiteX189" fmla="*/ 2885364 w 4442200"/>
              <a:gd name="connsiteY189" fmla="*/ 1740996 h 2644737"/>
              <a:gd name="connsiteX190" fmla="*/ 2885364 w 4442200"/>
              <a:gd name="connsiteY190" fmla="*/ 1784846 h 2644737"/>
              <a:gd name="connsiteX191" fmla="*/ 2834895 w 4442200"/>
              <a:gd name="connsiteY191" fmla="*/ 1836591 h 2644737"/>
              <a:gd name="connsiteX192" fmla="*/ 2797025 w 4442200"/>
              <a:gd name="connsiteY192" fmla="*/ 1836591 h 2644737"/>
              <a:gd name="connsiteX193" fmla="*/ 2797025 w 4442200"/>
              <a:gd name="connsiteY193" fmla="*/ 1650424 h 2644737"/>
              <a:gd name="connsiteX194" fmla="*/ 2799219 w 4442200"/>
              <a:gd name="connsiteY194" fmla="*/ 1650424 h 2644737"/>
              <a:gd name="connsiteX195" fmla="*/ 2799219 w 4442200"/>
              <a:gd name="connsiteY195" fmla="*/ 1606576 h 2644737"/>
              <a:gd name="connsiteX196" fmla="*/ 2849689 w 4442200"/>
              <a:gd name="connsiteY196" fmla="*/ 1554835 h 2644737"/>
              <a:gd name="connsiteX197" fmla="*/ 1601320 w 4442200"/>
              <a:gd name="connsiteY197" fmla="*/ 1545420 h 2644737"/>
              <a:gd name="connsiteX198" fmla="*/ 1800720 w 4442200"/>
              <a:gd name="connsiteY198" fmla="*/ 1545420 h 2644737"/>
              <a:gd name="connsiteX199" fmla="*/ 2123355 w 4442200"/>
              <a:gd name="connsiteY199" fmla="*/ 1545420 h 2644737"/>
              <a:gd name="connsiteX200" fmla="*/ 2123355 w 4442200"/>
              <a:gd name="connsiteY200" fmla="*/ 1572564 h 2644737"/>
              <a:gd name="connsiteX201" fmla="*/ 2046377 w 4442200"/>
              <a:gd name="connsiteY201" fmla="*/ 1649541 h 2644737"/>
              <a:gd name="connsiteX202" fmla="*/ 1524343 w 4442200"/>
              <a:gd name="connsiteY202" fmla="*/ 1649541 h 2644737"/>
              <a:gd name="connsiteX203" fmla="*/ 1524343 w 4442200"/>
              <a:gd name="connsiteY203" fmla="*/ 1835704 h 2644737"/>
              <a:gd name="connsiteX204" fmla="*/ 1522148 w 4442200"/>
              <a:gd name="connsiteY204" fmla="*/ 1835704 h 2644737"/>
              <a:gd name="connsiteX205" fmla="*/ 1522148 w 4442200"/>
              <a:gd name="connsiteY205" fmla="*/ 1879554 h 2644737"/>
              <a:gd name="connsiteX206" fmla="*/ 1471679 w 4442200"/>
              <a:gd name="connsiteY206" fmla="*/ 1931298 h 2644737"/>
              <a:gd name="connsiteX207" fmla="*/ 1433809 w 4442200"/>
              <a:gd name="connsiteY207" fmla="*/ 1931298 h 2644737"/>
              <a:gd name="connsiteX208" fmla="*/ 1433809 w 4442200"/>
              <a:gd name="connsiteY208" fmla="*/ 1745133 h 2644737"/>
              <a:gd name="connsiteX209" fmla="*/ 1436003 w 4442200"/>
              <a:gd name="connsiteY209" fmla="*/ 1745133 h 2644737"/>
              <a:gd name="connsiteX210" fmla="*/ 1436003 w 4442200"/>
              <a:gd name="connsiteY210" fmla="*/ 1701282 h 2644737"/>
              <a:gd name="connsiteX211" fmla="*/ 1486473 w 4442200"/>
              <a:gd name="connsiteY211" fmla="*/ 1649540 h 2644737"/>
              <a:gd name="connsiteX212" fmla="*/ 1524342 w 4442200"/>
              <a:gd name="connsiteY212" fmla="*/ 1649540 h 2644737"/>
              <a:gd name="connsiteX213" fmla="*/ 1524342 w 4442200"/>
              <a:gd name="connsiteY213" fmla="*/ 1622395 h 2644737"/>
              <a:gd name="connsiteX214" fmla="*/ 1601320 w 4442200"/>
              <a:gd name="connsiteY214" fmla="*/ 1545420 h 2644737"/>
              <a:gd name="connsiteX215" fmla="*/ 4283462 w 4442200"/>
              <a:gd name="connsiteY215" fmla="*/ 1461518 h 2644737"/>
              <a:gd name="connsiteX216" fmla="*/ 4321331 w 4442200"/>
              <a:gd name="connsiteY216" fmla="*/ 1461518 h 2644737"/>
              <a:gd name="connsiteX217" fmla="*/ 4321331 w 4442200"/>
              <a:gd name="connsiteY217" fmla="*/ 1647663 h 2644737"/>
              <a:gd name="connsiteX218" fmla="*/ 4319137 w 4442200"/>
              <a:gd name="connsiteY218" fmla="*/ 1647663 h 2644737"/>
              <a:gd name="connsiteX219" fmla="*/ 4319137 w 4442200"/>
              <a:gd name="connsiteY219" fmla="*/ 1691514 h 2644737"/>
              <a:gd name="connsiteX220" fmla="*/ 4268668 w 4442200"/>
              <a:gd name="connsiteY220" fmla="*/ 1743259 h 2644737"/>
              <a:gd name="connsiteX221" fmla="*/ 4230798 w 4442200"/>
              <a:gd name="connsiteY221" fmla="*/ 1743259 h 2644737"/>
              <a:gd name="connsiteX222" fmla="*/ 4230798 w 4442200"/>
              <a:gd name="connsiteY222" fmla="*/ 1557100 h 2644737"/>
              <a:gd name="connsiteX223" fmla="*/ 4232992 w 4442200"/>
              <a:gd name="connsiteY223" fmla="*/ 1557100 h 2644737"/>
              <a:gd name="connsiteX224" fmla="*/ 4232992 w 4442200"/>
              <a:gd name="connsiteY224" fmla="*/ 1513265 h 2644737"/>
              <a:gd name="connsiteX225" fmla="*/ 4283462 w 4442200"/>
              <a:gd name="connsiteY225" fmla="*/ 1461518 h 2644737"/>
              <a:gd name="connsiteX226" fmla="*/ 2964536 w 4442200"/>
              <a:gd name="connsiteY226" fmla="*/ 1450722 h 2644737"/>
              <a:gd name="connsiteX227" fmla="*/ 3163936 w 4442200"/>
              <a:gd name="connsiteY227" fmla="*/ 1450722 h 2644737"/>
              <a:gd name="connsiteX228" fmla="*/ 3175615 w 4442200"/>
              <a:gd name="connsiteY228" fmla="*/ 1451571 h 2644737"/>
              <a:gd name="connsiteX229" fmla="*/ 3175615 w 4442200"/>
              <a:gd name="connsiteY229" fmla="*/ 1450722 h 2644737"/>
              <a:gd name="connsiteX230" fmla="*/ 3528971 w 4442200"/>
              <a:gd name="connsiteY230" fmla="*/ 1450722 h 2644737"/>
              <a:gd name="connsiteX231" fmla="*/ 3528971 w 4442200"/>
              <a:gd name="connsiteY231" fmla="*/ 1477864 h 2644737"/>
              <a:gd name="connsiteX232" fmla="*/ 3451993 w 4442200"/>
              <a:gd name="connsiteY232" fmla="*/ 1554835 h 2644737"/>
              <a:gd name="connsiteX233" fmla="*/ 3252593 w 4442200"/>
              <a:gd name="connsiteY233" fmla="*/ 1554835 h 2644737"/>
              <a:gd name="connsiteX234" fmla="*/ 3240914 w 4442200"/>
              <a:gd name="connsiteY234" fmla="*/ 1553986 h 2644737"/>
              <a:gd name="connsiteX235" fmla="*/ 3240914 w 4442200"/>
              <a:gd name="connsiteY235" fmla="*/ 1554835 h 2644737"/>
              <a:gd name="connsiteX236" fmla="*/ 2887558 w 4442200"/>
              <a:gd name="connsiteY236" fmla="*/ 1554835 h 2644737"/>
              <a:gd name="connsiteX237" fmla="*/ 2887558 w 4442200"/>
              <a:gd name="connsiteY237" fmla="*/ 1527699 h 2644737"/>
              <a:gd name="connsiteX238" fmla="*/ 2964536 w 4442200"/>
              <a:gd name="connsiteY238" fmla="*/ 1450722 h 2644737"/>
              <a:gd name="connsiteX239" fmla="*/ 4398345 w 4442200"/>
              <a:gd name="connsiteY239" fmla="*/ 1357399 h 2644737"/>
              <a:gd name="connsiteX240" fmla="*/ 4442200 w 4442200"/>
              <a:gd name="connsiteY240" fmla="*/ 1357399 h 2644737"/>
              <a:gd name="connsiteX241" fmla="*/ 4442200 w 4442200"/>
              <a:gd name="connsiteY241" fmla="*/ 1461518 h 2644737"/>
              <a:gd name="connsiteX242" fmla="*/ 4321367 w 4442200"/>
              <a:gd name="connsiteY242" fmla="*/ 1461518 h 2644737"/>
              <a:gd name="connsiteX243" fmla="*/ 4321367 w 4442200"/>
              <a:gd name="connsiteY243" fmla="*/ 1434372 h 2644737"/>
              <a:gd name="connsiteX244" fmla="*/ 4398345 w 4442200"/>
              <a:gd name="connsiteY244" fmla="*/ 1357399 h 2644737"/>
              <a:gd name="connsiteX245" fmla="*/ 2176019 w 4442200"/>
              <a:gd name="connsiteY245" fmla="*/ 1263661 h 2644737"/>
              <a:gd name="connsiteX246" fmla="*/ 2213888 w 4442200"/>
              <a:gd name="connsiteY246" fmla="*/ 1263661 h 2644737"/>
              <a:gd name="connsiteX247" fmla="*/ 2213888 w 4442200"/>
              <a:gd name="connsiteY247" fmla="*/ 1449825 h 2644737"/>
              <a:gd name="connsiteX248" fmla="*/ 2211694 w 4442200"/>
              <a:gd name="connsiteY248" fmla="*/ 1449825 h 2644737"/>
              <a:gd name="connsiteX249" fmla="*/ 2211694 w 4442200"/>
              <a:gd name="connsiteY249" fmla="*/ 1493676 h 2644737"/>
              <a:gd name="connsiteX250" fmla="*/ 2161224 w 4442200"/>
              <a:gd name="connsiteY250" fmla="*/ 1545419 h 2644737"/>
              <a:gd name="connsiteX251" fmla="*/ 2123355 w 4442200"/>
              <a:gd name="connsiteY251" fmla="*/ 1545419 h 2644737"/>
              <a:gd name="connsiteX252" fmla="*/ 2123355 w 4442200"/>
              <a:gd name="connsiteY252" fmla="*/ 1359255 h 2644737"/>
              <a:gd name="connsiteX253" fmla="*/ 2125549 w 4442200"/>
              <a:gd name="connsiteY253" fmla="*/ 1359255 h 2644737"/>
              <a:gd name="connsiteX254" fmla="*/ 2125549 w 4442200"/>
              <a:gd name="connsiteY254" fmla="*/ 1315404 h 2644737"/>
              <a:gd name="connsiteX255" fmla="*/ 2176019 w 4442200"/>
              <a:gd name="connsiteY255" fmla="*/ 1263661 h 2644737"/>
              <a:gd name="connsiteX256" fmla="*/ 2443634 w 4442200"/>
              <a:gd name="connsiteY256" fmla="*/ 1157892 h 2644737"/>
              <a:gd name="connsiteX257" fmla="*/ 2796990 w 4442200"/>
              <a:gd name="connsiteY257" fmla="*/ 1157892 h 2644737"/>
              <a:gd name="connsiteX258" fmla="*/ 2796990 w 4442200"/>
              <a:gd name="connsiteY258" fmla="*/ 1185038 h 2644737"/>
              <a:gd name="connsiteX259" fmla="*/ 2720012 w 4442200"/>
              <a:gd name="connsiteY259" fmla="*/ 1262019 h 2644737"/>
              <a:gd name="connsiteX260" fmla="*/ 2567280 w 4442200"/>
              <a:gd name="connsiteY260" fmla="*/ 1262019 h 2644737"/>
              <a:gd name="connsiteX261" fmla="*/ 2567280 w 4442200"/>
              <a:gd name="connsiteY261" fmla="*/ 1263662 h 2644737"/>
              <a:gd name="connsiteX262" fmla="*/ 2213924 w 4442200"/>
              <a:gd name="connsiteY262" fmla="*/ 1263662 h 2644737"/>
              <a:gd name="connsiteX263" fmla="*/ 2213924 w 4442200"/>
              <a:gd name="connsiteY263" fmla="*/ 1236517 h 2644737"/>
              <a:gd name="connsiteX264" fmla="*/ 2290902 w 4442200"/>
              <a:gd name="connsiteY264" fmla="*/ 1159538 h 2644737"/>
              <a:gd name="connsiteX265" fmla="*/ 2443634 w 4442200"/>
              <a:gd name="connsiteY265" fmla="*/ 1159538 h 2644737"/>
              <a:gd name="connsiteX266" fmla="*/ 3877407 w 4442200"/>
              <a:gd name="connsiteY266" fmla="*/ 1064595 h 2644737"/>
              <a:gd name="connsiteX267" fmla="*/ 4230762 w 4442200"/>
              <a:gd name="connsiteY267" fmla="*/ 1064595 h 2644737"/>
              <a:gd name="connsiteX268" fmla="*/ 4230762 w 4442200"/>
              <a:gd name="connsiteY268" fmla="*/ 1091743 h 2644737"/>
              <a:gd name="connsiteX269" fmla="*/ 4153784 w 4442200"/>
              <a:gd name="connsiteY269" fmla="*/ 1168722 h 2644737"/>
              <a:gd name="connsiteX270" fmla="*/ 3972895 w 4442200"/>
              <a:gd name="connsiteY270" fmla="*/ 1168722 h 2644737"/>
              <a:gd name="connsiteX271" fmla="*/ 3972895 w 4442200"/>
              <a:gd name="connsiteY271" fmla="*/ 1169005 h 2644737"/>
              <a:gd name="connsiteX272" fmla="*/ 3619539 w 4442200"/>
              <a:gd name="connsiteY272" fmla="*/ 1169005 h 2644737"/>
              <a:gd name="connsiteX273" fmla="*/ 3619539 w 4442200"/>
              <a:gd name="connsiteY273" fmla="*/ 1355168 h 2644737"/>
              <a:gd name="connsiteX274" fmla="*/ 3617345 w 4442200"/>
              <a:gd name="connsiteY274" fmla="*/ 1355168 h 2644737"/>
              <a:gd name="connsiteX275" fmla="*/ 3617345 w 4442200"/>
              <a:gd name="connsiteY275" fmla="*/ 1399017 h 2644737"/>
              <a:gd name="connsiteX276" fmla="*/ 3566876 w 4442200"/>
              <a:gd name="connsiteY276" fmla="*/ 1450756 h 2644737"/>
              <a:gd name="connsiteX277" fmla="*/ 3529006 w 4442200"/>
              <a:gd name="connsiteY277" fmla="*/ 1450756 h 2644737"/>
              <a:gd name="connsiteX278" fmla="*/ 3529006 w 4442200"/>
              <a:gd name="connsiteY278" fmla="*/ 1264600 h 2644737"/>
              <a:gd name="connsiteX279" fmla="*/ 3531200 w 4442200"/>
              <a:gd name="connsiteY279" fmla="*/ 1264600 h 2644737"/>
              <a:gd name="connsiteX280" fmla="*/ 3531200 w 4442200"/>
              <a:gd name="connsiteY280" fmla="*/ 1220749 h 2644737"/>
              <a:gd name="connsiteX281" fmla="*/ 3581670 w 4442200"/>
              <a:gd name="connsiteY281" fmla="*/ 1169004 h 2644737"/>
              <a:gd name="connsiteX282" fmla="*/ 3619539 w 4442200"/>
              <a:gd name="connsiteY282" fmla="*/ 1169004 h 2644737"/>
              <a:gd name="connsiteX283" fmla="*/ 3619539 w 4442200"/>
              <a:gd name="connsiteY283" fmla="*/ 1141860 h 2644737"/>
              <a:gd name="connsiteX284" fmla="*/ 3696517 w 4442200"/>
              <a:gd name="connsiteY284" fmla="*/ 1064879 h 2644737"/>
              <a:gd name="connsiteX285" fmla="*/ 3877407 w 4442200"/>
              <a:gd name="connsiteY285" fmla="*/ 1064879 h 2644737"/>
              <a:gd name="connsiteX286" fmla="*/ 2849689 w 4442200"/>
              <a:gd name="connsiteY286" fmla="*/ 876133 h 2644737"/>
              <a:gd name="connsiteX287" fmla="*/ 2887558 w 4442200"/>
              <a:gd name="connsiteY287" fmla="*/ 876133 h 2644737"/>
              <a:gd name="connsiteX288" fmla="*/ 2887558 w 4442200"/>
              <a:gd name="connsiteY288" fmla="*/ 1062297 h 2644737"/>
              <a:gd name="connsiteX289" fmla="*/ 2885364 w 4442200"/>
              <a:gd name="connsiteY289" fmla="*/ 1062297 h 2644737"/>
              <a:gd name="connsiteX290" fmla="*/ 2885364 w 4442200"/>
              <a:gd name="connsiteY290" fmla="*/ 1106146 h 2644737"/>
              <a:gd name="connsiteX291" fmla="*/ 2834895 w 4442200"/>
              <a:gd name="connsiteY291" fmla="*/ 1157892 h 2644737"/>
              <a:gd name="connsiteX292" fmla="*/ 2797025 w 4442200"/>
              <a:gd name="connsiteY292" fmla="*/ 1157892 h 2644737"/>
              <a:gd name="connsiteX293" fmla="*/ 2797025 w 4442200"/>
              <a:gd name="connsiteY293" fmla="*/ 971729 h 2644737"/>
              <a:gd name="connsiteX294" fmla="*/ 2799219 w 4442200"/>
              <a:gd name="connsiteY294" fmla="*/ 971729 h 2644737"/>
              <a:gd name="connsiteX295" fmla="*/ 2799219 w 4442200"/>
              <a:gd name="connsiteY295" fmla="*/ 927876 h 2644737"/>
              <a:gd name="connsiteX296" fmla="*/ 2849689 w 4442200"/>
              <a:gd name="connsiteY296" fmla="*/ 876133 h 2644737"/>
              <a:gd name="connsiteX297" fmla="*/ 4283462 w 4442200"/>
              <a:gd name="connsiteY297" fmla="*/ 782842 h 2644737"/>
              <a:gd name="connsiteX298" fmla="*/ 4321331 w 4442200"/>
              <a:gd name="connsiteY298" fmla="*/ 782842 h 2644737"/>
              <a:gd name="connsiteX299" fmla="*/ 4321331 w 4442200"/>
              <a:gd name="connsiteY299" fmla="*/ 969005 h 2644737"/>
              <a:gd name="connsiteX300" fmla="*/ 4319137 w 4442200"/>
              <a:gd name="connsiteY300" fmla="*/ 969005 h 2644737"/>
              <a:gd name="connsiteX301" fmla="*/ 4319137 w 4442200"/>
              <a:gd name="connsiteY301" fmla="*/ 1012855 h 2644737"/>
              <a:gd name="connsiteX302" fmla="*/ 4268668 w 4442200"/>
              <a:gd name="connsiteY302" fmla="*/ 1064595 h 2644737"/>
              <a:gd name="connsiteX303" fmla="*/ 4230798 w 4442200"/>
              <a:gd name="connsiteY303" fmla="*/ 1064595 h 2644737"/>
              <a:gd name="connsiteX304" fmla="*/ 4230798 w 4442200"/>
              <a:gd name="connsiteY304" fmla="*/ 878433 h 2644737"/>
              <a:gd name="connsiteX305" fmla="*/ 4232992 w 4442200"/>
              <a:gd name="connsiteY305" fmla="*/ 878433 h 2644737"/>
              <a:gd name="connsiteX306" fmla="*/ 4232992 w 4442200"/>
              <a:gd name="connsiteY306" fmla="*/ 834582 h 2644737"/>
              <a:gd name="connsiteX307" fmla="*/ 4283462 w 4442200"/>
              <a:gd name="connsiteY307" fmla="*/ 782842 h 2644737"/>
              <a:gd name="connsiteX308" fmla="*/ 2964536 w 4442200"/>
              <a:gd name="connsiteY308" fmla="*/ 772009 h 2644737"/>
              <a:gd name="connsiteX309" fmla="*/ 3163936 w 4442200"/>
              <a:gd name="connsiteY309" fmla="*/ 772009 h 2644737"/>
              <a:gd name="connsiteX310" fmla="*/ 3175615 w 4442200"/>
              <a:gd name="connsiteY310" fmla="*/ 772861 h 2644737"/>
              <a:gd name="connsiteX311" fmla="*/ 3175615 w 4442200"/>
              <a:gd name="connsiteY311" fmla="*/ 772009 h 2644737"/>
              <a:gd name="connsiteX312" fmla="*/ 3528971 w 4442200"/>
              <a:gd name="connsiteY312" fmla="*/ 772009 h 2644737"/>
              <a:gd name="connsiteX313" fmla="*/ 3528971 w 4442200"/>
              <a:gd name="connsiteY313" fmla="*/ 799155 h 2644737"/>
              <a:gd name="connsiteX314" fmla="*/ 3451993 w 4442200"/>
              <a:gd name="connsiteY314" fmla="*/ 876133 h 2644737"/>
              <a:gd name="connsiteX315" fmla="*/ 3252593 w 4442200"/>
              <a:gd name="connsiteY315" fmla="*/ 876133 h 2644737"/>
              <a:gd name="connsiteX316" fmla="*/ 3240914 w 4442200"/>
              <a:gd name="connsiteY316" fmla="*/ 875284 h 2644737"/>
              <a:gd name="connsiteX317" fmla="*/ 3240914 w 4442200"/>
              <a:gd name="connsiteY317" fmla="*/ 876133 h 2644737"/>
              <a:gd name="connsiteX318" fmla="*/ 2887558 w 4442200"/>
              <a:gd name="connsiteY318" fmla="*/ 876133 h 2644737"/>
              <a:gd name="connsiteX319" fmla="*/ 2887558 w 4442200"/>
              <a:gd name="connsiteY319" fmla="*/ 848989 h 2644737"/>
              <a:gd name="connsiteX320" fmla="*/ 2964536 w 4442200"/>
              <a:gd name="connsiteY320" fmla="*/ 772009 h 2644737"/>
              <a:gd name="connsiteX321" fmla="*/ 4398345 w 4442200"/>
              <a:gd name="connsiteY321" fmla="*/ 678681 h 2644737"/>
              <a:gd name="connsiteX322" fmla="*/ 4442200 w 4442200"/>
              <a:gd name="connsiteY322" fmla="*/ 678681 h 2644737"/>
              <a:gd name="connsiteX323" fmla="*/ 4442200 w 4442200"/>
              <a:gd name="connsiteY323" fmla="*/ 782804 h 2644737"/>
              <a:gd name="connsiteX324" fmla="*/ 4321367 w 4442200"/>
              <a:gd name="connsiteY324" fmla="*/ 782804 h 2644737"/>
              <a:gd name="connsiteX325" fmla="*/ 4321367 w 4442200"/>
              <a:gd name="connsiteY325" fmla="*/ 755660 h 2644737"/>
              <a:gd name="connsiteX326" fmla="*/ 4398345 w 4442200"/>
              <a:gd name="connsiteY326" fmla="*/ 678681 h 2644737"/>
              <a:gd name="connsiteX327" fmla="*/ 3581670 w 4442200"/>
              <a:gd name="connsiteY327" fmla="*/ 490287 h 2644737"/>
              <a:gd name="connsiteX328" fmla="*/ 3619539 w 4442200"/>
              <a:gd name="connsiteY328" fmla="*/ 490287 h 2644737"/>
              <a:gd name="connsiteX329" fmla="*/ 3619539 w 4442200"/>
              <a:gd name="connsiteY329" fmla="*/ 676451 h 2644737"/>
              <a:gd name="connsiteX330" fmla="*/ 3617345 w 4442200"/>
              <a:gd name="connsiteY330" fmla="*/ 676451 h 2644737"/>
              <a:gd name="connsiteX331" fmla="*/ 3617345 w 4442200"/>
              <a:gd name="connsiteY331" fmla="*/ 720303 h 2644737"/>
              <a:gd name="connsiteX332" fmla="*/ 3566876 w 4442200"/>
              <a:gd name="connsiteY332" fmla="*/ 772045 h 2644737"/>
              <a:gd name="connsiteX333" fmla="*/ 3529006 w 4442200"/>
              <a:gd name="connsiteY333" fmla="*/ 772045 h 2644737"/>
              <a:gd name="connsiteX334" fmla="*/ 3529006 w 4442200"/>
              <a:gd name="connsiteY334" fmla="*/ 585881 h 2644737"/>
              <a:gd name="connsiteX335" fmla="*/ 3531200 w 4442200"/>
              <a:gd name="connsiteY335" fmla="*/ 585881 h 2644737"/>
              <a:gd name="connsiteX336" fmla="*/ 3531200 w 4442200"/>
              <a:gd name="connsiteY336" fmla="*/ 542029 h 2644737"/>
              <a:gd name="connsiteX337" fmla="*/ 3581670 w 4442200"/>
              <a:gd name="connsiteY337" fmla="*/ 490287 h 2644737"/>
              <a:gd name="connsiteX338" fmla="*/ 3877407 w 4442200"/>
              <a:gd name="connsiteY338" fmla="*/ 385880 h 2644737"/>
              <a:gd name="connsiteX339" fmla="*/ 4230762 w 4442200"/>
              <a:gd name="connsiteY339" fmla="*/ 385880 h 2644737"/>
              <a:gd name="connsiteX340" fmla="*/ 4230762 w 4442200"/>
              <a:gd name="connsiteY340" fmla="*/ 413025 h 2644737"/>
              <a:gd name="connsiteX341" fmla="*/ 4153784 w 4442200"/>
              <a:gd name="connsiteY341" fmla="*/ 490004 h 2644737"/>
              <a:gd name="connsiteX342" fmla="*/ 3972895 w 4442200"/>
              <a:gd name="connsiteY342" fmla="*/ 490004 h 2644737"/>
              <a:gd name="connsiteX343" fmla="*/ 3972895 w 4442200"/>
              <a:gd name="connsiteY343" fmla="*/ 490287 h 2644737"/>
              <a:gd name="connsiteX344" fmla="*/ 3619539 w 4442200"/>
              <a:gd name="connsiteY344" fmla="*/ 490287 h 2644737"/>
              <a:gd name="connsiteX345" fmla="*/ 3619539 w 4442200"/>
              <a:gd name="connsiteY345" fmla="*/ 463142 h 2644737"/>
              <a:gd name="connsiteX346" fmla="*/ 3696517 w 4442200"/>
              <a:gd name="connsiteY346" fmla="*/ 386162 h 2644737"/>
              <a:gd name="connsiteX347" fmla="*/ 3877407 w 4442200"/>
              <a:gd name="connsiteY347" fmla="*/ 386162 h 2644737"/>
              <a:gd name="connsiteX348" fmla="*/ 4283462 w 4442200"/>
              <a:gd name="connsiteY348" fmla="*/ 104123 h 2644737"/>
              <a:gd name="connsiteX349" fmla="*/ 4321331 w 4442200"/>
              <a:gd name="connsiteY349" fmla="*/ 104123 h 2644737"/>
              <a:gd name="connsiteX350" fmla="*/ 4321331 w 4442200"/>
              <a:gd name="connsiteY350" fmla="*/ 290285 h 2644737"/>
              <a:gd name="connsiteX351" fmla="*/ 4319137 w 4442200"/>
              <a:gd name="connsiteY351" fmla="*/ 290285 h 2644737"/>
              <a:gd name="connsiteX352" fmla="*/ 4319137 w 4442200"/>
              <a:gd name="connsiteY352" fmla="*/ 334138 h 2644737"/>
              <a:gd name="connsiteX353" fmla="*/ 4268668 w 4442200"/>
              <a:gd name="connsiteY353" fmla="*/ 385880 h 2644737"/>
              <a:gd name="connsiteX354" fmla="*/ 4230798 w 4442200"/>
              <a:gd name="connsiteY354" fmla="*/ 385880 h 2644737"/>
              <a:gd name="connsiteX355" fmla="*/ 4230798 w 4442200"/>
              <a:gd name="connsiteY355" fmla="*/ 199717 h 2644737"/>
              <a:gd name="connsiteX356" fmla="*/ 4232992 w 4442200"/>
              <a:gd name="connsiteY356" fmla="*/ 199717 h 2644737"/>
              <a:gd name="connsiteX357" fmla="*/ 4232992 w 4442200"/>
              <a:gd name="connsiteY357" fmla="*/ 155868 h 2644737"/>
              <a:gd name="connsiteX358" fmla="*/ 4283462 w 4442200"/>
              <a:gd name="connsiteY358" fmla="*/ 104123 h 2644737"/>
              <a:gd name="connsiteX359" fmla="*/ 4398345 w 4442200"/>
              <a:gd name="connsiteY359" fmla="*/ 0 h 2644737"/>
              <a:gd name="connsiteX360" fmla="*/ 4442200 w 4442200"/>
              <a:gd name="connsiteY360" fmla="*/ 0 h 2644737"/>
              <a:gd name="connsiteX361" fmla="*/ 4442200 w 4442200"/>
              <a:gd name="connsiteY361" fmla="*/ 104123 h 2644737"/>
              <a:gd name="connsiteX362" fmla="*/ 4321367 w 4442200"/>
              <a:gd name="connsiteY362" fmla="*/ 104123 h 2644737"/>
              <a:gd name="connsiteX363" fmla="*/ 4321367 w 4442200"/>
              <a:gd name="connsiteY363" fmla="*/ 76976 h 2644737"/>
              <a:gd name="connsiteX364" fmla="*/ 4398345 w 4442200"/>
              <a:gd name="connsiteY364" fmla="*/ 0 h 264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</a:cxnLst>
            <a:rect l="l" t="t" r="r" b="b"/>
            <a:pathLst>
              <a:path w="4442200" h="2644737">
                <a:moveTo>
                  <a:pt x="2176019" y="2621093"/>
                </a:moveTo>
                <a:lnTo>
                  <a:pt x="2213888" y="2621093"/>
                </a:lnTo>
                <a:lnTo>
                  <a:pt x="2213888" y="2644737"/>
                </a:lnTo>
                <a:lnTo>
                  <a:pt x="2134180" y="2644737"/>
                </a:lnTo>
                <a:lnTo>
                  <a:pt x="2139901" y="2635843"/>
                </a:lnTo>
                <a:cubicBezTo>
                  <a:pt x="2148891" y="2626615"/>
                  <a:pt x="2161508" y="2621093"/>
                  <a:pt x="2176019" y="2621093"/>
                </a:cubicBezTo>
                <a:close/>
                <a:moveTo>
                  <a:pt x="1080418" y="2610015"/>
                </a:moveTo>
                <a:lnTo>
                  <a:pt x="1433773" y="2610015"/>
                </a:lnTo>
                <a:lnTo>
                  <a:pt x="1433773" y="2637160"/>
                </a:lnTo>
                <a:lnTo>
                  <a:pt x="1432371" y="2644737"/>
                </a:lnTo>
                <a:lnTo>
                  <a:pt x="835883" y="2644737"/>
                </a:lnTo>
                <a:lnTo>
                  <a:pt x="844237" y="2631985"/>
                </a:lnTo>
                <a:cubicBezTo>
                  <a:pt x="857880" y="2618341"/>
                  <a:pt x="877125" y="2610299"/>
                  <a:pt x="899528" y="2610299"/>
                </a:cubicBezTo>
                <a:lnTo>
                  <a:pt x="1080418" y="2610299"/>
                </a:lnTo>
                <a:close/>
                <a:moveTo>
                  <a:pt x="3581670" y="2526424"/>
                </a:moveTo>
                <a:lnTo>
                  <a:pt x="3619539" y="2526424"/>
                </a:lnTo>
                <a:lnTo>
                  <a:pt x="3619539" y="2644737"/>
                </a:lnTo>
                <a:lnTo>
                  <a:pt x="3529006" y="2644737"/>
                </a:lnTo>
                <a:lnTo>
                  <a:pt x="3529006" y="2622014"/>
                </a:lnTo>
                <a:lnTo>
                  <a:pt x="3531200" y="2622014"/>
                </a:lnTo>
                <a:lnTo>
                  <a:pt x="3531200" y="2578166"/>
                </a:lnTo>
                <a:cubicBezTo>
                  <a:pt x="3531200" y="2548508"/>
                  <a:pt x="3552648" y="2526424"/>
                  <a:pt x="3581670" y="2526424"/>
                </a:cubicBezTo>
                <a:close/>
                <a:moveTo>
                  <a:pt x="2443634" y="2515309"/>
                </a:moveTo>
                <a:lnTo>
                  <a:pt x="2796990" y="2515309"/>
                </a:lnTo>
                <a:lnTo>
                  <a:pt x="2796990" y="2542456"/>
                </a:lnTo>
                <a:cubicBezTo>
                  <a:pt x="2796990" y="2587258"/>
                  <a:pt x="2764818" y="2619429"/>
                  <a:pt x="2720012" y="2619429"/>
                </a:cubicBezTo>
                <a:lnTo>
                  <a:pt x="2567280" y="2619429"/>
                </a:lnTo>
                <a:lnTo>
                  <a:pt x="2567280" y="2621093"/>
                </a:lnTo>
                <a:lnTo>
                  <a:pt x="2213924" y="2621093"/>
                </a:lnTo>
                <a:lnTo>
                  <a:pt x="2213924" y="2593949"/>
                </a:lnTo>
                <a:cubicBezTo>
                  <a:pt x="2213924" y="2549139"/>
                  <a:pt x="2246095" y="2516968"/>
                  <a:pt x="2290902" y="2516968"/>
                </a:cubicBezTo>
                <a:lnTo>
                  <a:pt x="2443634" y="2516968"/>
                </a:lnTo>
                <a:close/>
                <a:moveTo>
                  <a:pt x="3877407" y="2421982"/>
                </a:moveTo>
                <a:lnTo>
                  <a:pt x="4230762" y="2421982"/>
                </a:lnTo>
                <a:lnTo>
                  <a:pt x="4230762" y="2449128"/>
                </a:lnTo>
                <a:cubicBezTo>
                  <a:pt x="4230762" y="2493933"/>
                  <a:pt x="4198591" y="2526105"/>
                  <a:pt x="4153784" y="2526105"/>
                </a:cubicBezTo>
                <a:lnTo>
                  <a:pt x="3972895" y="2526105"/>
                </a:lnTo>
                <a:lnTo>
                  <a:pt x="3972895" y="2526390"/>
                </a:lnTo>
                <a:lnTo>
                  <a:pt x="3619539" y="2526390"/>
                </a:lnTo>
                <a:lnTo>
                  <a:pt x="3619539" y="2499243"/>
                </a:lnTo>
                <a:cubicBezTo>
                  <a:pt x="3619539" y="2454436"/>
                  <a:pt x="3651711" y="2422271"/>
                  <a:pt x="3696517" y="2422271"/>
                </a:cubicBezTo>
                <a:lnTo>
                  <a:pt x="3877407" y="2422271"/>
                </a:lnTo>
                <a:close/>
                <a:moveTo>
                  <a:pt x="52664" y="2421585"/>
                </a:moveTo>
                <a:lnTo>
                  <a:pt x="90533" y="2421585"/>
                </a:lnTo>
                <a:lnTo>
                  <a:pt x="90533" y="2607749"/>
                </a:lnTo>
                <a:lnTo>
                  <a:pt x="88340" y="2607749"/>
                </a:lnTo>
                <a:lnTo>
                  <a:pt x="88340" y="2644737"/>
                </a:lnTo>
                <a:lnTo>
                  <a:pt x="0" y="2644737"/>
                </a:lnTo>
                <a:lnTo>
                  <a:pt x="0" y="2517179"/>
                </a:lnTo>
                <a:lnTo>
                  <a:pt x="2195" y="2517179"/>
                </a:lnTo>
                <a:lnTo>
                  <a:pt x="2195" y="2473328"/>
                </a:lnTo>
                <a:cubicBezTo>
                  <a:pt x="2195" y="2443670"/>
                  <a:pt x="23643" y="2421585"/>
                  <a:pt x="52664" y="2421585"/>
                </a:cubicBezTo>
                <a:close/>
                <a:moveTo>
                  <a:pt x="167547" y="2317427"/>
                </a:moveTo>
                <a:lnTo>
                  <a:pt x="366947" y="2317427"/>
                </a:lnTo>
                <a:cubicBezTo>
                  <a:pt x="370947" y="2317427"/>
                  <a:pt x="374839" y="2317781"/>
                  <a:pt x="378626" y="2318276"/>
                </a:cubicBezTo>
                <a:lnTo>
                  <a:pt x="378626" y="2317427"/>
                </a:lnTo>
                <a:lnTo>
                  <a:pt x="731982" y="2317427"/>
                </a:lnTo>
                <a:lnTo>
                  <a:pt x="731982" y="2344572"/>
                </a:lnTo>
                <a:cubicBezTo>
                  <a:pt x="731982" y="2389378"/>
                  <a:pt x="699810" y="2421550"/>
                  <a:pt x="655004" y="2421550"/>
                </a:cubicBezTo>
                <a:lnTo>
                  <a:pt x="455604" y="2421550"/>
                </a:lnTo>
                <a:cubicBezTo>
                  <a:pt x="451606" y="2421550"/>
                  <a:pt x="447712" y="2421197"/>
                  <a:pt x="443925" y="2420700"/>
                </a:cubicBezTo>
                <a:lnTo>
                  <a:pt x="443925" y="2421550"/>
                </a:lnTo>
                <a:lnTo>
                  <a:pt x="90569" y="2421550"/>
                </a:lnTo>
                <a:lnTo>
                  <a:pt x="90569" y="2394405"/>
                </a:lnTo>
                <a:cubicBezTo>
                  <a:pt x="90569" y="2349598"/>
                  <a:pt x="122742" y="2317427"/>
                  <a:pt x="167547" y="2317427"/>
                </a:cubicBezTo>
                <a:close/>
                <a:moveTo>
                  <a:pt x="2849689" y="2233555"/>
                </a:moveTo>
                <a:lnTo>
                  <a:pt x="2887558" y="2233555"/>
                </a:lnTo>
                <a:lnTo>
                  <a:pt x="2887558" y="2419719"/>
                </a:lnTo>
                <a:lnTo>
                  <a:pt x="2885364" y="2419719"/>
                </a:lnTo>
                <a:lnTo>
                  <a:pt x="2885364" y="2463568"/>
                </a:lnTo>
                <a:cubicBezTo>
                  <a:pt x="2885364" y="2493224"/>
                  <a:pt x="2863916" y="2515309"/>
                  <a:pt x="2834895" y="2515309"/>
                </a:cubicBezTo>
                <a:lnTo>
                  <a:pt x="2797025" y="2515309"/>
                </a:lnTo>
                <a:lnTo>
                  <a:pt x="2797025" y="2329148"/>
                </a:lnTo>
                <a:lnTo>
                  <a:pt x="2799219" y="2329148"/>
                </a:lnTo>
                <a:lnTo>
                  <a:pt x="2799219" y="2285296"/>
                </a:lnTo>
                <a:cubicBezTo>
                  <a:pt x="2799219" y="2255640"/>
                  <a:pt x="2820667" y="2233555"/>
                  <a:pt x="2849689" y="2233555"/>
                </a:cubicBezTo>
                <a:close/>
                <a:moveTo>
                  <a:pt x="1601320" y="2224136"/>
                </a:moveTo>
                <a:lnTo>
                  <a:pt x="1800720" y="2224136"/>
                </a:lnTo>
                <a:lnTo>
                  <a:pt x="2123355" y="2224136"/>
                </a:lnTo>
                <a:lnTo>
                  <a:pt x="2123355" y="2251281"/>
                </a:lnTo>
                <a:cubicBezTo>
                  <a:pt x="2123355" y="2296089"/>
                  <a:pt x="2091183" y="2328260"/>
                  <a:pt x="2046377" y="2328260"/>
                </a:cubicBezTo>
                <a:lnTo>
                  <a:pt x="1524343" y="2328260"/>
                </a:lnTo>
                <a:lnTo>
                  <a:pt x="1524343" y="2514421"/>
                </a:lnTo>
                <a:lnTo>
                  <a:pt x="1522148" y="2514421"/>
                </a:lnTo>
                <a:lnTo>
                  <a:pt x="1522148" y="2558272"/>
                </a:lnTo>
                <a:cubicBezTo>
                  <a:pt x="1522148" y="2587931"/>
                  <a:pt x="1500700" y="2610015"/>
                  <a:pt x="1471679" y="2610015"/>
                </a:cubicBezTo>
                <a:lnTo>
                  <a:pt x="1433809" y="2610015"/>
                </a:lnTo>
                <a:lnTo>
                  <a:pt x="1433809" y="2423851"/>
                </a:lnTo>
                <a:lnTo>
                  <a:pt x="1436003" y="2423851"/>
                </a:lnTo>
                <a:lnTo>
                  <a:pt x="1436003" y="2380004"/>
                </a:lnTo>
                <a:cubicBezTo>
                  <a:pt x="1436003" y="2350345"/>
                  <a:pt x="1457451" y="2328260"/>
                  <a:pt x="1486473" y="2328260"/>
                </a:cubicBezTo>
                <a:lnTo>
                  <a:pt x="1524342" y="2328260"/>
                </a:lnTo>
                <a:lnTo>
                  <a:pt x="1524342" y="2301114"/>
                </a:lnTo>
                <a:cubicBezTo>
                  <a:pt x="1524342" y="2256306"/>
                  <a:pt x="1556513" y="2224136"/>
                  <a:pt x="1601320" y="2224136"/>
                </a:cubicBezTo>
                <a:close/>
                <a:moveTo>
                  <a:pt x="4283462" y="2140223"/>
                </a:moveTo>
                <a:lnTo>
                  <a:pt x="4321331" y="2140223"/>
                </a:lnTo>
                <a:lnTo>
                  <a:pt x="4321331" y="2326387"/>
                </a:lnTo>
                <a:lnTo>
                  <a:pt x="4319137" y="2326387"/>
                </a:lnTo>
                <a:lnTo>
                  <a:pt x="4319137" y="2370232"/>
                </a:lnTo>
                <a:cubicBezTo>
                  <a:pt x="4319137" y="2399897"/>
                  <a:pt x="4297689" y="2421982"/>
                  <a:pt x="4268668" y="2421982"/>
                </a:cubicBezTo>
                <a:lnTo>
                  <a:pt x="4230798" y="2421982"/>
                </a:lnTo>
                <a:lnTo>
                  <a:pt x="4230798" y="2235820"/>
                </a:lnTo>
                <a:lnTo>
                  <a:pt x="4232992" y="2235820"/>
                </a:lnTo>
                <a:lnTo>
                  <a:pt x="4232992" y="2191968"/>
                </a:lnTo>
                <a:cubicBezTo>
                  <a:pt x="4232992" y="2162311"/>
                  <a:pt x="4254440" y="2140223"/>
                  <a:pt x="4283462" y="2140223"/>
                </a:cubicBezTo>
                <a:close/>
                <a:moveTo>
                  <a:pt x="2964536" y="2129428"/>
                </a:moveTo>
                <a:lnTo>
                  <a:pt x="3163936" y="2129428"/>
                </a:lnTo>
                <a:cubicBezTo>
                  <a:pt x="3167935" y="2129428"/>
                  <a:pt x="3171828" y="2129784"/>
                  <a:pt x="3175615" y="2130277"/>
                </a:cubicBezTo>
                <a:lnTo>
                  <a:pt x="3175615" y="2129428"/>
                </a:lnTo>
                <a:lnTo>
                  <a:pt x="3528971" y="2129428"/>
                </a:lnTo>
                <a:lnTo>
                  <a:pt x="3528971" y="2156578"/>
                </a:lnTo>
                <a:cubicBezTo>
                  <a:pt x="3528971" y="2201383"/>
                  <a:pt x="3496799" y="2233555"/>
                  <a:pt x="3451993" y="2233555"/>
                </a:cubicBezTo>
                <a:lnTo>
                  <a:pt x="3252593" y="2233555"/>
                </a:lnTo>
                <a:cubicBezTo>
                  <a:pt x="3248594" y="2233555"/>
                  <a:pt x="3244701" y="2233202"/>
                  <a:pt x="3240914" y="2232707"/>
                </a:cubicBezTo>
                <a:lnTo>
                  <a:pt x="3240914" y="2233555"/>
                </a:lnTo>
                <a:lnTo>
                  <a:pt x="2887558" y="2233555"/>
                </a:lnTo>
                <a:lnTo>
                  <a:pt x="2887558" y="2206411"/>
                </a:lnTo>
                <a:cubicBezTo>
                  <a:pt x="2887558" y="2161603"/>
                  <a:pt x="2919730" y="2129428"/>
                  <a:pt x="2964536" y="2129428"/>
                </a:cubicBezTo>
                <a:close/>
                <a:moveTo>
                  <a:pt x="4398345" y="2036104"/>
                </a:moveTo>
                <a:lnTo>
                  <a:pt x="4442200" y="2036104"/>
                </a:lnTo>
                <a:lnTo>
                  <a:pt x="4442200" y="2140223"/>
                </a:lnTo>
                <a:lnTo>
                  <a:pt x="4321367" y="2140223"/>
                </a:lnTo>
                <a:lnTo>
                  <a:pt x="4321367" y="2113078"/>
                </a:lnTo>
                <a:cubicBezTo>
                  <a:pt x="4321367" y="2068270"/>
                  <a:pt x="4353539" y="2036104"/>
                  <a:pt x="4398345" y="2036104"/>
                </a:cubicBezTo>
                <a:close/>
                <a:moveTo>
                  <a:pt x="2176019" y="1942377"/>
                </a:moveTo>
                <a:lnTo>
                  <a:pt x="2213888" y="1942377"/>
                </a:lnTo>
                <a:lnTo>
                  <a:pt x="2213888" y="2128542"/>
                </a:lnTo>
                <a:lnTo>
                  <a:pt x="2211694" y="2128542"/>
                </a:lnTo>
                <a:lnTo>
                  <a:pt x="2211694" y="2172392"/>
                </a:lnTo>
                <a:cubicBezTo>
                  <a:pt x="2211694" y="2202050"/>
                  <a:pt x="2190246" y="2224136"/>
                  <a:pt x="2161224" y="2224136"/>
                </a:cubicBezTo>
                <a:lnTo>
                  <a:pt x="2123355" y="2224136"/>
                </a:lnTo>
                <a:lnTo>
                  <a:pt x="2123355" y="2037971"/>
                </a:lnTo>
                <a:lnTo>
                  <a:pt x="2125549" y="2037971"/>
                </a:lnTo>
                <a:lnTo>
                  <a:pt x="2125549" y="1994119"/>
                </a:lnTo>
                <a:cubicBezTo>
                  <a:pt x="2125549" y="1964462"/>
                  <a:pt x="2146997" y="1942377"/>
                  <a:pt x="2176019" y="1942377"/>
                </a:cubicBezTo>
                <a:close/>
                <a:moveTo>
                  <a:pt x="1080418" y="1931301"/>
                </a:moveTo>
                <a:lnTo>
                  <a:pt x="1433773" y="1931301"/>
                </a:lnTo>
                <a:lnTo>
                  <a:pt x="1433773" y="1958445"/>
                </a:lnTo>
                <a:cubicBezTo>
                  <a:pt x="1433773" y="2003250"/>
                  <a:pt x="1401602" y="2035423"/>
                  <a:pt x="1356795" y="2035423"/>
                </a:cubicBezTo>
                <a:lnTo>
                  <a:pt x="1175906" y="2035423"/>
                </a:lnTo>
                <a:lnTo>
                  <a:pt x="1175906" y="2035706"/>
                </a:lnTo>
                <a:lnTo>
                  <a:pt x="822550" y="2035706"/>
                </a:lnTo>
                <a:lnTo>
                  <a:pt x="822550" y="2221867"/>
                </a:lnTo>
                <a:lnTo>
                  <a:pt x="820356" y="2221867"/>
                </a:lnTo>
                <a:lnTo>
                  <a:pt x="820356" y="2265718"/>
                </a:lnTo>
                <a:cubicBezTo>
                  <a:pt x="820356" y="2295378"/>
                  <a:pt x="798908" y="2317461"/>
                  <a:pt x="769886" y="2317461"/>
                </a:cubicBezTo>
                <a:lnTo>
                  <a:pt x="732017" y="2317461"/>
                </a:lnTo>
                <a:lnTo>
                  <a:pt x="732017" y="2131299"/>
                </a:lnTo>
                <a:lnTo>
                  <a:pt x="734211" y="2131299"/>
                </a:lnTo>
                <a:lnTo>
                  <a:pt x="734211" y="2087448"/>
                </a:lnTo>
                <a:cubicBezTo>
                  <a:pt x="734211" y="2057790"/>
                  <a:pt x="755659" y="2035704"/>
                  <a:pt x="784681" y="2035704"/>
                </a:cubicBezTo>
                <a:lnTo>
                  <a:pt x="822550" y="2035704"/>
                </a:lnTo>
                <a:lnTo>
                  <a:pt x="822550" y="2008560"/>
                </a:lnTo>
                <a:cubicBezTo>
                  <a:pt x="822550" y="1963753"/>
                  <a:pt x="854721" y="1931581"/>
                  <a:pt x="899528" y="1931581"/>
                </a:cubicBezTo>
                <a:lnTo>
                  <a:pt x="1080418" y="1931581"/>
                </a:lnTo>
                <a:close/>
                <a:moveTo>
                  <a:pt x="3581670" y="1847705"/>
                </a:moveTo>
                <a:lnTo>
                  <a:pt x="3619539" y="1847705"/>
                </a:lnTo>
                <a:lnTo>
                  <a:pt x="3619539" y="2033869"/>
                </a:lnTo>
                <a:lnTo>
                  <a:pt x="3617345" y="2033869"/>
                </a:lnTo>
                <a:lnTo>
                  <a:pt x="3617345" y="2077721"/>
                </a:lnTo>
                <a:cubicBezTo>
                  <a:pt x="3617345" y="2107381"/>
                  <a:pt x="3595897" y="2129462"/>
                  <a:pt x="3566876" y="2129462"/>
                </a:cubicBezTo>
                <a:lnTo>
                  <a:pt x="3529006" y="2129462"/>
                </a:lnTo>
                <a:lnTo>
                  <a:pt x="3529006" y="1943296"/>
                </a:lnTo>
                <a:lnTo>
                  <a:pt x="3531200" y="1943296"/>
                </a:lnTo>
                <a:lnTo>
                  <a:pt x="3531200" y="1899448"/>
                </a:lnTo>
                <a:cubicBezTo>
                  <a:pt x="3531200" y="1869790"/>
                  <a:pt x="3552648" y="1847705"/>
                  <a:pt x="3581670" y="1847705"/>
                </a:cubicBezTo>
                <a:close/>
                <a:moveTo>
                  <a:pt x="2443634" y="1836591"/>
                </a:moveTo>
                <a:lnTo>
                  <a:pt x="2796990" y="1836591"/>
                </a:lnTo>
                <a:lnTo>
                  <a:pt x="2796990" y="1863739"/>
                </a:lnTo>
                <a:cubicBezTo>
                  <a:pt x="2796990" y="1908544"/>
                  <a:pt x="2764818" y="1940716"/>
                  <a:pt x="2720012" y="1940716"/>
                </a:cubicBezTo>
                <a:lnTo>
                  <a:pt x="2567280" y="1940716"/>
                </a:lnTo>
                <a:lnTo>
                  <a:pt x="2567280" y="1942377"/>
                </a:lnTo>
                <a:lnTo>
                  <a:pt x="2213924" y="1942377"/>
                </a:lnTo>
                <a:lnTo>
                  <a:pt x="2213924" y="1915232"/>
                </a:lnTo>
                <a:cubicBezTo>
                  <a:pt x="2213924" y="1870424"/>
                  <a:pt x="2246095" y="1838252"/>
                  <a:pt x="2290902" y="1838252"/>
                </a:cubicBezTo>
                <a:lnTo>
                  <a:pt x="2443634" y="1838252"/>
                </a:lnTo>
                <a:close/>
                <a:moveTo>
                  <a:pt x="3877407" y="1743259"/>
                </a:moveTo>
                <a:lnTo>
                  <a:pt x="4230762" y="1743259"/>
                </a:lnTo>
                <a:lnTo>
                  <a:pt x="4230762" y="1770408"/>
                </a:lnTo>
                <a:cubicBezTo>
                  <a:pt x="4230762" y="1815215"/>
                  <a:pt x="4198591" y="1847386"/>
                  <a:pt x="4153784" y="1847386"/>
                </a:cubicBezTo>
                <a:lnTo>
                  <a:pt x="3972895" y="1847386"/>
                </a:lnTo>
                <a:lnTo>
                  <a:pt x="3972895" y="1847672"/>
                </a:lnTo>
                <a:lnTo>
                  <a:pt x="3619539" y="1847672"/>
                </a:lnTo>
                <a:lnTo>
                  <a:pt x="3619539" y="1820523"/>
                </a:lnTo>
                <a:cubicBezTo>
                  <a:pt x="3619539" y="1775716"/>
                  <a:pt x="3651711" y="1743542"/>
                  <a:pt x="3696517" y="1743542"/>
                </a:cubicBezTo>
                <a:lnTo>
                  <a:pt x="3877407" y="1743542"/>
                </a:lnTo>
                <a:close/>
                <a:moveTo>
                  <a:pt x="2849689" y="1554835"/>
                </a:moveTo>
                <a:lnTo>
                  <a:pt x="2887558" y="1554835"/>
                </a:lnTo>
                <a:lnTo>
                  <a:pt x="2887558" y="1740996"/>
                </a:lnTo>
                <a:lnTo>
                  <a:pt x="2885364" y="1740996"/>
                </a:lnTo>
                <a:lnTo>
                  <a:pt x="2885364" y="1784846"/>
                </a:lnTo>
                <a:cubicBezTo>
                  <a:pt x="2885364" y="1814506"/>
                  <a:pt x="2863916" y="1836591"/>
                  <a:pt x="2834895" y="1836591"/>
                </a:cubicBezTo>
                <a:lnTo>
                  <a:pt x="2797025" y="1836591"/>
                </a:lnTo>
                <a:lnTo>
                  <a:pt x="2797025" y="1650424"/>
                </a:lnTo>
                <a:lnTo>
                  <a:pt x="2799219" y="1650424"/>
                </a:lnTo>
                <a:lnTo>
                  <a:pt x="2799219" y="1606576"/>
                </a:lnTo>
                <a:cubicBezTo>
                  <a:pt x="2799219" y="1576921"/>
                  <a:pt x="2820667" y="1554835"/>
                  <a:pt x="2849689" y="1554835"/>
                </a:cubicBezTo>
                <a:close/>
                <a:moveTo>
                  <a:pt x="1601320" y="1545420"/>
                </a:moveTo>
                <a:lnTo>
                  <a:pt x="1800720" y="1545420"/>
                </a:lnTo>
                <a:lnTo>
                  <a:pt x="2123355" y="1545420"/>
                </a:lnTo>
                <a:lnTo>
                  <a:pt x="2123355" y="1572564"/>
                </a:lnTo>
                <a:cubicBezTo>
                  <a:pt x="2123355" y="1617369"/>
                  <a:pt x="2091183" y="1649541"/>
                  <a:pt x="2046377" y="1649541"/>
                </a:cubicBezTo>
                <a:lnTo>
                  <a:pt x="1524343" y="1649541"/>
                </a:lnTo>
                <a:lnTo>
                  <a:pt x="1524343" y="1835704"/>
                </a:lnTo>
                <a:lnTo>
                  <a:pt x="1522148" y="1835704"/>
                </a:lnTo>
                <a:lnTo>
                  <a:pt x="1522148" y="1879554"/>
                </a:lnTo>
                <a:cubicBezTo>
                  <a:pt x="1522148" y="1909213"/>
                  <a:pt x="1500700" y="1931298"/>
                  <a:pt x="1471679" y="1931298"/>
                </a:cubicBezTo>
                <a:lnTo>
                  <a:pt x="1433809" y="1931298"/>
                </a:lnTo>
                <a:lnTo>
                  <a:pt x="1433809" y="1745133"/>
                </a:lnTo>
                <a:lnTo>
                  <a:pt x="1436003" y="1745133"/>
                </a:lnTo>
                <a:lnTo>
                  <a:pt x="1436003" y="1701282"/>
                </a:lnTo>
                <a:cubicBezTo>
                  <a:pt x="1436003" y="1671624"/>
                  <a:pt x="1457451" y="1649540"/>
                  <a:pt x="1486473" y="1649540"/>
                </a:cubicBezTo>
                <a:lnTo>
                  <a:pt x="1524342" y="1649540"/>
                </a:lnTo>
                <a:lnTo>
                  <a:pt x="1524342" y="1622395"/>
                </a:lnTo>
                <a:cubicBezTo>
                  <a:pt x="1524342" y="1577588"/>
                  <a:pt x="1556513" y="1545420"/>
                  <a:pt x="1601320" y="1545420"/>
                </a:cubicBezTo>
                <a:close/>
                <a:moveTo>
                  <a:pt x="4283462" y="1461518"/>
                </a:moveTo>
                <a:lnTo>
                  <a:pt x="4321331" y="1461518"/>
                </a:lnTo>
                <a:lnTo>
                  <a:pt x="4321331" y="1647663"/>
                </a:lnTo>
                <a:lnTo>
                  <a:pt x="4319137" y="1647663"/>
                </a:lnTo>
                <a:lnTo>
                  <a:pt x="4319137" y="1691514"/>
                </a:lnTo>
                <a:cubicBezTo>
                  <a:pt x="4319137" y="1721172"/>
                  <a:pt x="4297689" y="1743259"/>
                  <a:pt x="4268668" y="1743259"/>
                </a:cubicBezTo>
                <a:lnTo>
                  <a:pt x="4230798" y="1743259"/>
                </a:lnTo>
                <a:lnTo>
                  <a:pt x="4230798" y="1557100"/>
                </a:lnTo>
                <a:lnTo>
                  <a:pt x="4232992" y="1557100"/>
                </a:lnTo>
                <a:lnTo>
                  <a:pt x="4232992" y="1513265"/>
                </a:lnTo>
                <a:cubicBezTo>
                  <a:pt x="4232992" y="1483599"/>
                  <a:pt x="4254440" y="1461518"/>
                  <a:pt x="4283462" y="1461518"/>
                </a:cubicBezTo>
                <a:close/>
                <a:moveTo>
                  <a:pt x="2964536" y="1450722"/>
                </a:moveTo>
                <a:lnTo>
                  <a:pt x="3163936" y="1450722"/>
                </a:lnTo>
                <a:cubicBezTo>
                  <a:pt x="3167935" y="1450722"/>
                  <a:pt x="3171828" y="1451075"/>
                  <a:pt x="3175615" y="1451571"/>
                </a:cubicBezTo>
                <a:lnTo>
                  <a:pt x="3175615" y="1450722"/>
                </a:lnTo>
                <a:lnTo>
                  <a:pt x="3528971" y="1450722"/>
                </a:lnTo>
                <a:lnTo>
                  <a:pt x="3528971" y="1477864"/>
                </a:lnTo>
                <a:cubicBezTo>
                  <a:pt x="3528971" y="1522674"/>
                  <a:pt x="3496799" y="1554835"/>
                  <a:pt x="3451993" y="1554835"/>
                </a:cubicBezTo>
                <a:lnTo>
                  <a:pt x="3252593" y="1554835"/>
                </a:lnTo>
                <a:cubicBezTo>
                  <a:pt x="3248594" y="1554835"/>
                  <a:pt x="3244701" y="1554482"/>
                  <a:pt x="3240914" y="1553986"/>
                </a:cubicBezTo>
                <a:lnTo>
                  <a:pt x="3240914" y="1554835"/>
                </a:lnTo>
                <a:lnTo>
                  <a:pt x="2887558" y="1554835"/>
                </a:lnTo>
                <a:lnTo>
                  <a:pt x="2887558" y="1527699"/>
                </a:lnTo>
                <a:cubicBezTo>
                  <a:pt x="2887558" y="1482890"/>
                  <a:pt x="2919730" y="1450722"/>
                  <a:pt x="2964536" y="1450722"/>
                </a:cubicBezTo>
                <a:close/>
                <a:moveTo>
                  <a:pt x="4398345" y="1357399"/>
                </a:moveTo>
                <a:lnTo>
                  <a:pt x="4442200" y="1357399"/>
                </a:lnTo>
                <a:lnTo>
                  <a:pt x="4442200" y="1461518"/>
                </a:lnTo>
                <a:lnTo>
                  <a:pt x="4321367" y="1461518"/>
                </a:lnTo>
                <a:lnTo>
                  <a:pt x="4321367" y="1434372"/>
                </a:lnTo>
                <a:cubicBezTo>
                  <a:pt x="4321367" y="1389571"/>
                  <a:pt x="4353539" y="1357399"/>
                  <a:pt x="4398345" y="1357399"/>
                </a:cubicBezTo>
                <a:close/>
                <a:moveTo>
                  <a:pt x="2176019" y="1263661"/>
                </a:moveTo>
                <a:lnTo>
                  <a:pt x="2213888" y="1263661"/>
                </a:lnTo>
                <a:lnTo>
                  <a:pt x="2213888" y="1449825"/>
                </a:lnTo>
                <a:lnTo>
                  <a:pt x="2211694" y="1449825"/>
                </a:lnTo>
                <a:lnTo>
                  <a:pt x="2211694" y="1493676"/>
                </a:lnTo>
                <a:cubicBezTo>
                  <a:pt x="2211694" y="1523334"/>
                  <a:pt x="2190246" y="1545419"/>
                  <a:pt x="2161224" y="1545419"/>
                </a:cubicBezTo>
                <a:lnTo>
                  <a:pt x="2123355" y="1545419"/>
                </a:lnTo>
                <a:lnTo>
                  <a:pt x="2123355" y="1359255"/>
                </a:lnTo>
                <a:lnTo>
                  <a:pt x="2125549" y="1359255"/>
                </a:lnTo>
                <a:lnTo>
                  <a:pt x="2125549" y="1315404"/>
                </a:lnTo>
                <a:cubicBezTo>
                  <a:pt x="2125549" y="1285746"/>
                  <a:pt x="2146997" y="1263661"/>
                  <a:pt x="2176019" y="1263661"/>
                </a:cubicBezTo>
                <a:close/>
                <a:moveTo>
                  <a:pt x="2443634" y="1157892"/>
                </a:moveTo>
                <a:lnTo>
                  <a:pt x="2796990" y="1157892"/>
                </a:lnTo>
                <a:lnTo>
                  <a:pt x="2796990" y="1185038"/>
                </a:lnTo>
                <a:cubicBezTo>
                  <a:pt x="2796990" y="1229846"/>
                  <a:pt x="2764818" y="1262019"/>
                  <a:pt x="2720012" y="1262019"/>
                </a:cubicBezTo>
                <a:lnTo>
                  <a:pt x="2567280" y="1262019"/>
                </a:lnTo>
                <a:lnTo>
                  <a:pt x="2567280" y="1263662"/>
                </a:lnTo>
                <a:lnTo>
                  <a:pt x="2213924" y="1263662"/>
                </a:lnTo>
                <a:lnTo>
                  <a:pt x="2213924" y="1236517"/>
                </a:lnTo>
                <a:cubicBezTo>
                  <a:pt x="2213924" y="1191710"/>
                  <a:pt x="2246095" y="1159538"/>
                  <a:pt x="2290902" y="1159538"/>
                </a:cubicBezTo>
                <a:lnTo>
                  <a:pt x="2443634" y="1159538"/>
                </a:lnTo>
                <a:close/>
                <a:moveTo>
                  <a:pt x="3877407" y="1064595"/>
                </a:moveTo>
                <a:lnTo>
                  <a:pt x="4230762" y="1064595"/>
                </a:lnTo>
                <a:lnTo>
                  <a:pt x="4230762" y="1091743"/>
                </a:lnTo>
                <a:cubicBezTo>
                  <a:pt x="4230762" y="1136549"/>
                  <a:pt x="4198591" y="1168722"/>
                  <a:pt x="4153784" y="1168722"/>
                </a:cubicBezTo>
                <a:lnTo>
                  <a:pt x="3972895" y="1168722"/>
                </a:lnTo>
                <a:lnTo>
                  <a:pt x="3972895" y="1169005"/>
                </a:lnTo>
                <a:lnTo>
                  <a:pt x="3619539" y="1169005"/>
                </a:lnTo>
                <a:lnTo>
                  <a:pt x="3619539" y="1355168"/>
                </a:lnTo>
                <a:lnTo>
                  <a:pt x="3617345" y="1355168"/>
                </a:lnTo>
                <a:lnTo>
                  <a:pt x="3617345" y="1399017"/>
                </a:lnTo>
                <a:cubicBezTo>
                  <a:pt x="3617345" y="1428672"/>
                  <a:pt x="3595897" y="1450756"/>
                  <a:pt x="3566876" y="1450756"/>
                </a:cubicBezTo>
                <a:lnTo>
                  <a:pt x="3529006" y="1450756"/>
                </a:lnTo>
                <a:lnTo>
                  <a:pt x="3529006" y="1264600"/>
                </a:lnTo>
                <a:lnTo>
                  <a:pt x="3531200" y="1264600"/>
                </a:lnTo>
                <a:lnTo>
                  <a:pt x="3531200" y="1220749"/>
                </a:lnTo>
                <a:cubicBezTo>
                  <a:pt x="3531200" y="1191090"/>
                  <a:pt x="3552648" y="1169004"/>
                  <a:pt x="3581670" y="1169004"/>
                </a:cubicBezTo>
                <a:lnTo>
                  <a:pt x="3619539" y="1169004"/>
                </a:lnTo>
                <a:lnTo>
                  <a:pt x="3619539" y="1141860"/>
                </a:lnTo>
                <a:cubicBezTo>
                  <a:pt x="3619539" y="1097053"/>
                  <a:pt x="3651711" y="1064879"/>
                  <a:pt x="3696517" y="1064879"/>
                </a:cubicBezTo>
                <a:lnTo>
                  <a:pt x="3877407" y="1064879"/>
                </a:lnTo>
                <a:close/>
                <a:moveTo>
                  <a:pt x="2849689" y="876133"/>
                </a:moveTo>
                <a:lnTo>
                  <a:pt x="2887558" y="876133"/>
                </a:lnTo>
                <a:lnTo>
                  <a:pt x="2887558" y="1062297"/>
                </a:lnTo>
                <a:lnTo>
                  <a:pt x="2885364" y="1062297"/>
                </a:lnTo>
                <a:lnTo>
                  <a:pt x="2885364" y="1106146"/>
                </a:lnTo>
                <a:cubicBezTo>
                  <a:pt x="2885364" y="1135808"/>
                  <a:pt x="2863916" y="1157892"/>
                  <a:pt x="2834895" y="1157892"/>
                </a:cubicBezTo>
                <a:lnTo>
                  <a:pt x="2797025" y="1157892"/>
                </a:lnTo>
                <a:lnTo>
                  <a:pt x="2797025" y="971729"/>
                </a:lnTo>
                <a:lnTo>
                  <a:pt x="2799219" y="971729"/>
                </a:lnTo>
                <a:lnTo>
                  <a:pt x="2799219" y="927876"/>
                </a:lnTo>
                <a:cubicBezTo>
                  <a:pt x="2799219" y="898219"/>
                  <a:pt x="2820667" y="876133"/>
                  <a:pt x="2849689" y="876133"/>
                </a:cubicBezTo>
                <a:close/>
                <a:moveTo>
                  <a:pt x="4283462" y="782842"/>
                </a:moveTo>
                <a:lnTo>
                  <a:pt x="4321331" y="782842"/>
                </a:lnTo>
                <a:lnTo>
                  <a:pt x="4321331" y="969005"/>
                </a:lnTo>
                <a:lnTo>
                  <a:pt x="4319137" y="969005"/>
                </a:lnTo>
                <a:lnTo>
                  <a:pt x="4319137" y="1012855"/>
                </a:lnTo>
                <a:cubicBezTo>
                  <a:pt x="4319137" y="1042513"/>
                  <a:pt x="4297689" y="1064595"/>
                  <a:pt x="4268668" y="1064595"/>
                </a:cubicBezTo>
                <a:lnTo>
                  <a:pt x="4230798" y="1064595"/>
                </a:lnTo>
                <a:lnTo>
                  <a:pt x="4230798" y="878433"/>
                </a:lnTo>
                <a:lnTo>
                  <a:pt x="4232992" y="878433"/>
                </a:lnTo>
                <a:lnTo>
                  <a:pt x="4232992" y="834582"/>
                </a:lnTo>
                <a:cubicBezTo>
                  <a:pt x="4232992" y="804924"/>
                  <a:pt x="4254440" y="782842"/>
                  <a:pt x="4283462" y="782842"/>
                </a:cubicBezTo>
                <a:close/>
                <a:moveTo>
                  <a:pt x="2964536" y="772009"/>
                </a:moveTo>
                <a:lnTo>
                  <a:pt x="3163936" y="772009"/>
                </a:lnTo>
                <a:cubicBezTo>
                  <a:pt x="3167935" y="772009"/>
                  <a:pt x="3171828" y="772362"/>
                  <a:pt x="3175615" y="772861"/>
                </a:cubicBezTo>
                <a:lnTo>
                  <a:pt x="3175615" y="772009"/>
                </a:lnTo>
                <a:lnTo>
                  <a:pt x="3528971" y="772009"/>
                </a:lnTo>
                <a:lnTo>
                  <a:pt x="3528971" y="799155"/>
                </a:lnTo>
                <a:cubicBezTo>
                  <a:pt x="3528971" y="843960"/>
                  <a:pt x="3496799" y="876133"/>
                  <a:pt x="3451993" y="876133"/>
                </a:cubicBezTo>
                <a:lnTo>
                  <a:pt x="3252593" y="876133"/>
                </a:lnTo>
                <a:cubicBezTo>
                  <a:pt x="3248594" y="876133"/>
                  <a:pt x="3244701" y="875779"/>
                  <a:pt x="3240914" y="875284"/>
                </a:cubicBezTo>
                <a:lnTo>
                  <a:pt x="3240914" y="876133"/>
                </a:lnTo>
                <a:lnTo>
                  <a:pt x="2887558" y="876133"/>
                </a:lnTo>
                <a:lnTo>
                  <a:pt x="2887558" y="848989"/>
                </a:lnTo>
                <a:cubicBezTo>
                  <a:pt x="2887558" y="804181"/>
                  <a:pt x="2919730" y="772009"/>
                  <a:pt x="2964536" y="772009"/>
                </a:cubicBezTo>
                <a:close/>
                <a:moveTo>
                  <a:pt x="4398345" y="678681"/>
                </a:moveTo>
                <a:lnTo>
                  <a:pt x="4442200" y="678681"/>
                </a:lnTo>
                <a:lnTo>
                  <a:pt x="4442200" y="782804"/>
                </a:lnTo>
                <a:lnTo>
                  <a:pt x="4321367" y="782804"/>
                </a:lnTo>
                <a:lnTo>
                  <a:pt x="4321367" y="755660"/>
                </a:lnTo>
                <a:cubicBezTo>
                  <a:pt x="4321367" y="710853"/>
                  <a:pt x="4353539" y="678681"/>
                  <a:pt x="4398345" y="678681"/>
                </a:cubicBezTo>
                <a:close/>
                <a:moveTo>
                  <a:pt x="3581670" y="490287"/>
                </a:moveTo>
                <a:lnTo>
                  <a:pt x="3619539" y="490287"/>
                </a:lnTo>
                <a:lnTo>
                  <a:pt x="3619539" y="676451"/>
                </a:lnTo>
                <a:lnTo>
                  <a:pt x="3617345" y="676451"/>
                </a:lnTo>
                <a:lnTo>
                  <a:pt x="3617345" y="720303"/>
                </a:lnTo>
                <a:cubicBezTo>
                  <a:pt x="3617345" y="749961"/>
                  <a:pt x="3595897" y="772045"/>
                  <a:pt x="3566876" y="772045"/>
                </a:cubicBezTo>
                <a:lnTo>
                  <a:pt x="3529006" y="772045"/>
                </a:lnTo>
                <a:lnTo>
                  <a:pt x="3529006" y="585881"/>
                </a:lnTo>
                <a:lnTo>
                  <a:pt x="3531200" y="585881"/>
                </a:lnTo>
                <a:lnTo>
                  <a:pt x="3531200" y="542029"/>
                </a:lnTo>
                <a:cubicBezTo>
                  <a:pt x="3531200" y="512371"/>
                  <a:pt x="3552648" y="490287"/>
                  <a:pt x="3581670" y="490287"/>
                </a:cubicBezTo>
                <a:close/>
                <a:moveTo>
                  <a:pt x="3877407" y="385880"/>
                </a:moveTo>
                <a:lnTo>
                  <a:pt x="4230762" y="385880"/>
                </a:lnTo>
                <a:lnTo>
                  <a:pt x="4230762" y="413025"/>
                </a:lnTo>
                <a:cubicBezTo>
                  <a:pt x="4230762" y="457832"/>
                  <a:pt x="4198591" y="490004"/>
                  <a:pt x="4153784" y="490004"/>
                </a:cubicBezTo>
                <a:lnTo>
                  <a:pt x="3972895" y="490004"/>
                </a:lnTo>
                <a:lnTo>
                  <a:pt x="3972895" y="490287"/>
                </a:lnTo>
                <a:lnTo>
                  <a:pt x="3619539" y="490287"/>
                </a:lnTo>
                <a:lnTo>
                  <a:pt x="3619539" y="463142"/>
                </a:lnTo>
                <a:cubicBezTo>
                  <a:pt x="3619539" y="418336"/>
                  <a:pt x="3651711" y="386162"/>
                  <a:pt x="3696517" y="386162"/>
                </a:cubicBezTo>
                <a:lnTo>
                  <a:pt x="3877407" y="386162"/>
                </a:lnTo>
                <a:close/>
                <a:moveTo>
                  <a:pt x="4283462" y="104123"/>
                </a:moveTo>
                <a:lnTo>
                  <a:pt x="4321331" y="104123"/>
                </a:lnTo>
                <a:lnTo>
                  <a:pt x="4321331" y="290285"/>
                </a:lnTo>
                <a:lnTo>
                  <a:pt x="4319137" y="290285"/>
                </a:lnTo>
                <a:lnTo>
                  <a:pt x="4319137" y="334138"/>
                </a:lnTo>
                <a:cubicBezTo>
                  <a:pt x="4319137" y="363796"/>
                  <a:pt x="4297689" y="385880"/>
                  <a:pt x="4268668" y="385880"/>
                </a:cubicBezTo>
                <a:lnTo>
                  <a:pt x="4230798" y="385880"/>
                </a:lnTo>
                <a:lnTo>
                  <a:pt x="4230798" y="199717"/>
                </a:lnTo>
                <a:lnTo>
                  <a:pt x="4232992" y="199717"/>
                </a:lnTo>
                <a:lnTo>
                  <a:pt x="4232992" y="155868"/>
                </a:lnTo>
                <a:cubicBezTo>
                  <a:pt x="4232992" y="126210"/>
                  <a:pt x="4254440" y="104123"/>
                  <a:pt x="4283462" y="104123"/>
                </a:cubicBezTo>
                <a:close/>
                <a:moveTo>
                  <a:pt x="4398345" y="0"/>
                </a:moveTo>
                <a:lnTo>
                  <a:pt x="4442200" y="0"/>
                </a:lnTo>
                <a:lnTo>
                  <a:pt x="4442200" y="104123"/>
                </a:lnTo>
                <a:lnTo>
                  <a:pt x="4321367" y="104123"/>
                </a:lnTo>
                <a:lnTo>
                  <a:pt x="4321367" y="76976"/>
                </a:lnTo>
                <a:cubicBezTo>
                  <a:pt x="4321367" y="32171"/>
                  <a:pt x="4353539" y="0"/>
                  <a:pt x="4398345" y="0"/>
                </a:cubicBezTo>
                <a:close/>
              </a:path>
            </a:pathLst>
          </a:custGeom>
          <a:noFill/>
          <a:ln w="12700" cap="flat">
            <a:solidFill>
              <a:schemeClr val="accent3">
                <a:lumMod val="40000"/>
                <a:lumOff val="60000"/>
              </a:schemeClr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DF99A-96A4-AEAF-1C83-C2B3A15B5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96A1-EE12-4EB4-8FD2-AF3758B5ADDE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387195-89EF-E5CC-0620-010E2024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93E74-AA2D-ED94-5D4D-FD3A58F6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1A592757-022A-4068-2715-33ED5FFE04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6724" y="1193796"/>
            <a:ext cx="4140835" cy="1144347"/>
          </a:xfrm>
        </p:spPr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err="1"/>
              <a:t>Título</a:t>
            </a:r>
            <a:br>
              <a:rPr lang="en-US"/>
            </a:br>
            <a:r>
              <a:rPr lang="en-US"/>
              <a:t>do Slide</a:t>
            </a:r>
            <a:endParaRPr lang="pt-BR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4BB9C921-D20F-CE3E-CD27-AB82A87CCC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6726" y="2746374"/>
            <a:ext cx="4140834" cy="2559049"/>
          </a:xfrm>
        </p:spPr>
        <p:txBody>
          <a:bodyPr anchor="t">
            <a:normAutofit/>
          </a:bodyPr>
          <a:lstStyle>
            <a:lvl1pPr>
              <a:defRPr sz="20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pt-BR"/>
              <a:t>Conteúdo em texto corrido ou lista para esta área.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147551-DB25-5ED7-2F4C-BEB4F7F36B1C}"/>
              </a:ext>
            </a:extLst>
          </p:cNvPr>
          <p:cNvCxnSpPr>
            <a:cxnSpLocks/>
          </p:cNvCxnSpPr>
          <p:nvPr userDrawn="1"/>
        </p:nvCxnSpPr>
        <p:spPr>
          <a:xfrm flipH="1">
            <a:off x="6816725" y="2605659"/>
            <a:ext cx="4640263" cy="0"/>
          </a:xfrm>
          <a:prstGeom prst="line">
            <a:avLst/>
          </a:prstGeom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FF93CAD-E60A-B139-D355-AD1096DC617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573838" cy="6858000"/>
          </a:xfrm>
          <a:custGeom>
            <a:avLst/>
            <a:gdLst>
              <a:gd name="connsiteX0" fmla="*/ 0 w 6573838"/>
              <a:gd name="connsiteY0" fmla="*/ 0 h 6858000"/>
              <a:gd name="connsiteX1" fmla="*/ 6487971 w 6573838"/>
              <a:gd name="connsiteY1" fmla="*/ 0 h 6858000"/>
              <a:gd name="connsiteX2" fmla="*/ 6096000 w 6573838"/>
              <a:gd name="connsiteY2" fmla="*/ 391971 h 6858000"/>
              <a:gd name="connsiteX3" fmla="*/ 6096000 w 6573838"/>
              <a:gd name="connsiteY3" fmla="*/ 6466023 h 6858000"/>
              <a:gd name="connsiteX4" fmla="*/ 6487971 w 6573838"/>
              <a:gd name="connsiteY4" fmla="*/ 6857994 h 6858000"/>
              <a:gd name="connsiteX5" fmla="*/ 6573838 w 6573838"/>
              <a:gd name="connsiteY5" fmla="*/ 6857994 h 6858000"/>
              <a:gd name="connsiteX6" fmla="*/ 6573838 w 6573838"/>
              <a:gd name="connsiteY6" fmla="*/ 6858000 h 6858000"/>
              <a:gd name="connsiteX7" fmla="*/ 0 w 657383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3838" h="6858000">
                <a:moveTo>
                  <a:pt x="0" y="0"/>
                </a:moveTo>
                <a:lnTo>
                  <a:pt x="6487971" y="0"/>
                </a:lnTo>
                <a:cubicBezTo>
                  <a:pt x="6271491" y="0"/>
                  <a:pt x="6096000" y="175491"/>
                  <a:pt x="6096000" y="391971"/>
                </a:cubicBezTo>
                <a:lnTo>
                  <a:pt x="6096000" y="6466023"/>
                </a:lnTo>
                <a:cubicBezTo>
                  <a:pt x="6096000" y="6682503"/>
                  <a:pt x="6271491" y="6857994"/>
                  <a:pt x="6487971" y="6857994"/>
                </a:cubicBezTo>
                <a:lnTo>
                  <a:pt x="6573838" y="6857994"/>
                </a:lnTo>
                <a:lnTo>
                  <a:pt x="65738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1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pt-BR"/>
              <a:t>Insira uma Foto ou Imagem</a:t>
            </a:r>
          </a:p>
        </p:txBody>
      </p:sp>
    </p:spTree>
    <p:extLst>
      <p:ext uri="{BB962C8B-B14F-4D97-AF65-F5344CB8AC3E}">
        <p14:creationId xmlns:p14="http://schemas.microsoft.com/office/powerpoint/2010/main" val="1927668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Meio a Meio - Destr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0D0261-6774-B484-C41E-445B8EA37511}"/>
              </a:ext>
            </a:extLst>
          </p:cNvPr>
          <p:cNvSpPr/>
          <p:nvPr/>
        </p:nvSpPr>
        <p:spPr>
          <a:xfrm flipH="1">
            <a:off x="-19878" y="4279517"/>
            <a:ext cx="4585252" cy="2729905"/>
          </a:xfrm>
          <a:custGeom>
            <a:avLst/>
            <a:gdLst>
              <a:gd name="connsiteX0" fmla="*/ 2176019 w 4442200"/>
              <a:gd name="connsiteY0" fmla="*/ 2621093 h 2644737"/>
              <a:gd name="connsiteX1" fmla="*/ 2213888 w 4442200"/>
              <a:gd name="connsiteY1" fmla="*/ 2621093 h 2644737"/>
              <a:gd name="connsiteX2" fmla="*/ 2213888 w 4442200"/>
              <a:gd name="connsiteY2" fmla="*/ 2644737 h 2644737"/>
              <a:gd name="connsiteX3" fmla="*/ 2134180 w 4442200"/>
              <a:gd name="connsiteY3" fmla="*/ 2644737 h 2644737"/>
              <a:gd name="connsiteX4" fmla="*/ 2139901 w 4442200"/>
              <a:gd name="connsiteY4" fmla="*/ 2635843 h 2644737"/>
              <a:gd name="connsiteX5" fmla="*/ 2176019 w 4442200"/>
              <a:gd name="connsiteY5" fmla="*/ 2621093 h 2644737"/>
              <a:gd name="connsiteX6" fmla="*/ 1080418 w 4442200"/>
              <a:gd name="connsiteY6" fmla="*/ 2610015 h 2644737"/>
              <a:gd name="connsiteX7" fmla="*/ 1433773 w 4442200"/>
              <a:gd name="connsiteY7" fmla="*/ 2610015 h 2644737"/>
              <a:gd name="connsiteX8" fmla="*/ 1433773 w 4442200"/>
              <a:gd name="connsiteY8" fmla="*/ 2637160 h 2644737"/>
              <a:gd name="connsiteX9" fmla="*/ 1432371 w 4442200"/>
              <a:gd name="connsiteY9" fmla="*/ 2644737 h 2644737"/>
              <a:gd name="connsiteX10" fmla="*/ 835883 w 4442200"/>
              <a:gd name="connsiteY10" fmla="*/ 2644737 h 2644737"/>
              <a:gd name="connsiteX11" fmla="*/ 844237 w 4442200"/>
              <a:gd name="connsiteY11" fmla="*/ 2631985 h 2644737"/>
              <a:gd name="connsiteX12" fmla="*/ 899528 w 4442200"/>
              <a:gd name="connsiteY12" fmla="*/ 2610299 h 2644737"/>
              <a:gd name="connsiteX13" fmla="*/ 1080418 w 4442200"/>
              <a:gd name="connsiteY13" fmla="*/ 2610299 h 2644737"/>
              <a:gd name="connsiteX14" fmla="*/ 3581670 w 4442200"/>
              <a:gd name="connsiteY14" fmla="*/ 2526424 h 2644737"/>
              <a:gd name="connsiteX15" fmla="*/ 3619539 w 4442200"/>
              <a:gd name="connsiteY15" fmla="*/ 2526424 h 2644737"/>
              <a:gd name="connsiteX16" fmla="*/ 3619539 w 4442200"/>
              <a:gd name="connsiteY16" fmla="*/ 2644737 h 2644737"/>
              <a:gd name="connsiteX17" fmla="*/ 3529006 w 4442200"/>
              <a:gd name="connsiteY17" fmla="*/ 2644737 h 2644737"/>
              <a:gd name="connsiteX18" fmla="*/ 3529006 w 4442200"/>
              <a:gd name="connsiteY18" fmla="*/ 2622014 h 2644737"/>
              <a:gd name="connsiteX19" fmla="*/ 3531200 w 4442200"/>
              <a:gd name="connsiteY19" fmla="*/ 2622014 h 2644737"/>
              <a:gd name="connsiteX20" fmla="*/ 3531200 w 4442200"/>
              <a:gd name="connsiteY20" fmla="*/ 2578166 h 2644737"/>
              <a:gd name="connsiteX21" fmla="*/ 3581670 w 4442200"/>
              <a:gd name="connsiteY21" fmla="*/ 2526424 h 2644737"/>
              <a:gd name="connsiteX22" fmla="*/ 2443634 w 4442200"/>
              <a:gd name="connsiteY22" fmla="*/ 2515309 h 2644737"/>
              <a:gd name="connsiteX23" fmla="*/ 2796990 w 4442200"/>
              <a:gd name="connsiteY23" fmla="*/ 2515309 h 2644737"/>
              <a:gd name="connsiteX24" fmla="*/ 2796990 w 4442200"/>
              <a:gd name="connsiteY24" fmla="*/ 2542456 h 2644737"/>
              <a:gd name="connsiteX25" fmla="*/ 2720012 w 4442200"/>
              <a:gd name="connsiteY25" fmla="*/ 2619429 h 2644737"/>
              <a:gd name="connsiteX26" fmla="*/ 2567280 w 4442200"/>
              <a:gd name="connsiteY26" fmla="*/ 2619429 h 2644737"/>
              <a:gd name="connsiteX27" fmla="*/ 2567280 w 4442200"/>
              <a:gd name="connsiteY27" fmla="*/ 2621093 h 2644737"/>
              <a:gd name="connsiteX28" fmla="*/ 2213924 w 4442200"/>
              <a:gd name="connsiteY28" fmla="*/ 2621093 h 2644737"/>
              <a:gd name="connsiteX29" fmla="*/ 2213924 w 4442200"/>
              <a:gd name="connsiteY29" fmla="*/ 2593949 h 2644737"/>
              <a:gd name="connsiteX30" fmla="*/ 2290902 w 4442200"/>
              <a:gd name="connsiteY30" fmla="*/ 2516968 h 2644737"/>
              <a:gd name="connsiteX31" fmla="*/ 2443634 w 4442200"/>
              <a:gd name="connsiteY31" fmla="*/ 2516968 h 2644737"/>
              <a:gd name="connsiteX32" fmla="*/ 3877407 w 4442200"/>
              <a:gd name="connsiteY32" fmla="*/ 2421982 h 2644737"/>
              <a:gd name="connsiteX33" fmla="*/ 4230762 w 4442200"/>
              <a:gd name="connsiteY33" fmla="*/ 2421982 h 2644737"/>
              <a:gd name="connsiteX34" fmla="*/ 4230762 w 4442200"/>
              <a:gd name="connsiteY34" fmla="*/ 2449128 h 2644737"/>
              <a:gd name="connsiteX35" fmla="*/ 4153784 w 4442200"/>
              <a:gd name="connsiteY35" fmla="*/ 2526105 h 2644737"/>
              <a:gd name="connsiteX36" fmla="*/ 3972895 w 4442200"/>
              <a:gd name="connsiteY36" fmla="*/ 2526105 h 2644737"/>
              <a:gd name="connsiteX37" fmla="*/ 3972895 w 4442200"/>
              <a:gd name="connsiteY37" fmla="*/ 2526390 h 2644737"/>
              <a:gd name="connsiteX38" fmla="*/ 3619539 w 4442200"/>
              <a:gd name="connsiteY38" fmla="*/ 2526390 h 2644737"/>
              <a:gd name="connsiteX39" fmla="*/ 3619539 w 4442200"/>
              <a:gd name="connsiteY39" fmla="*/ 2499243 h 2644737"/>
              <a:gd name="connsiteX40" fmla="*/ 3696517 w 4442200"/>
              <a:gd name="connsiteY40" fmla="*/ 2422271 h 2644737"/>
              <a:gd name="connsiteX41" fmla="*/ 3877407 w 4442200"/>
              <a:gd name="connsiteY41" fmla="*/ 2422271 h 2644737"/>
              <a:gd name="connsiteX42" fmla="*/ 52664 w 4442200"/>
              <a:gd name="connsiteY42" fmla="*/ 2421585 h 2644737"/>
              <a:gd name="connsiteX43" fmla="*/ 90533 w 4442200"/>
              <a:gd name="connsiteY43" fmla="*/ 2421585 h 2644737"/>
              <a:gd name="connsiteX44" fmla="*/ 90533 w 4442200"/>
              <a:gd name="connsiteY44" fmla="*/ 2607749 h 2644737"/>
              <a:gd name="connsiteX45" fmla="*/ 88340 w 4442200"/>
              <a:gd name="connsiteY45" fmla="*/ 2607749 h 2644737"/>
              <a:gd name="connsiteX46" fmla="*/ 88340 w 4442200"/>
              <a:gd name="connsiteY46" fmla="*/ 2644737 h 2644737"/>
              <a:gd name="connsiteX47" fmla="*/ 0 w 4442200"/>
              <a:gd name="connsiteY47" fmla="*/ 2644737 h 2644737"/>
              <a:gd name="connsiteX48" fmla="*/ 0 w 4442200"/>
              <a:gd name="connsiteY48" fmla="*/ 2517179 h 2644737"/>
              <a:gd name="connsiteX49" fmla="*/ 2195 w 4442200"/>
              <a:gd name="connsiteY49" fmla="*/ 2517179 h 2644737"/>
              <a:gd name="connsiteX50" fmla="*/ 2195 w 4442200"/>
              <a:gd name="connsiteY50" fmla="*/ 2473328 h 2644737"/>
              <a:gd name="connsiteX51" fmla="*/ 52664 w 4442200"/>
              <a:gd name="connsiteY51" fmla="*/ 2421585 h 2644737"/>
              <a:gd name="connsiteX52" fmla="*/ 167547 w 4442200"/>
              <a:gd name="connsiteY52" fmla="*/ 2317427 h 2644737"/>
              <a:gd name="connsiteX53" fmla="*/ 366947 w 4442200"/>
              <a:gd name="connsiteY53" fmla="*/ 2317427 h 2644737"/>
              <a:gd name="connsiteX54" fmla="*/ 378626 w 4442200"/>
              <a:gd name="connsiteY54" fmla="*/ 2318276 h 2644737"/>
              <a:gd name="connsiteX55" fmla="*/ 378626 w 4442200"/>
              <a:gd name="connsiteY55" fmla="*/ 2317427 h 2644737"/>
              <a:gd name="connsiteX56" fmla="*/ 731982 w 4442200"/>
              <a:gd name="connsiteY56" fmla="*/ 2317427 h 2644737"/>
              <a:gd name="connsiteX57" fmla="*/ 731982 w 4442200"/>
              <a:gd name="connsiteY57" fmla="*/ 2344572 h 2644737"/>
              <a:gd name="connsiteX58" fmla="*/ 655004 w 4442200"/>
              <a:gd name="connsiteY58" fmla="*/ 2421550 h 2644737"/>
              <a:gd name="connsiteX59" fmla="*/ 455604 w 4442200"/>
              <a:gd name="connsiteY59" fmla="*/ 2421550 h 2644737"/>
              <a:gd name="connsiteX60" fmla="*/ 443925 w 4442200"/>
              <a:gd name="connsiteY60" fmla="*/ 2420700 h 2644737"/>
              <a:gd name="connsiteX61" fmla="*/ 443925 w 4442200"/>
              <a:gd name="connsiteY61" fmla="*/ 2421550 h 2644737"/>
              <a:gd name="connsiteX62" fmla="*/ 90569 w 4442200"/>
              <a:gd name="connsiteY62" fmla="*/ 2421550 h 2644737"/>
              <a:gd name="connsiteX63" fmla="*/ 90569 w 4442200"/>
              <a:gd name="connsiteY63" fmla="*/ 2394405 h 2644737"/>
              <a:gd name="connsiteX64" fmla="*/ 167547 w 4442200"/>
              <a:gd name="connsiteY64" fmla="*/ 2317427 h 2644737"/>
              <a:gd name="connsiteX65" fmla="*/ 2849689 w 4442200"/>
              <a:gd name="connsiteY65" fmla="*/ 2233555 h 2644737"/>
              <a:gd name="connsiteX66" fmla="*/ 2887558 w 4442200"/>
              <a:gd name="connsiteY66" fmla="*/ 2233555 h 2644737"/>
              <a:gd name="connsiteX67" fmla="*/ 2887558 w 4442200"/>
              <a:gd name="connsiteY67" fmla="*/ 2419719 h 2644737"/>
              <a:gd name="connsiteX68" fmla="*/ 2885364 w 4442200"/>
              <a:gd name="connsiteY68" fmla="*/ 2419719 h 2644737"/>
              <a:gd name="connsiteX69" fmla="*/ 2885364 w 4442200"/>
              <a:gd name="connsiteY69" fmla="*/ 2463568 h 2644737"/>
              <a:gd name="connsiteX70" fmla="*/ 2834895 w 4442200"/>
              <a:gd name="connsiteY70" fmla="*/ 2515309 h 2644737"/>
              <a:gd name="connsiteX71" fmla="*/ 2797025 w 4442200"/>
              <a:gd name="connsiteY71" fmla="*/ 2515309 h 2644737"/>
              <a:gd name="connsiteX72" fmla="*/ 2797025 w 4442200"/>
              <a:gd name="connsiteY72" fmla="*/ 2329148 h 2644737"/>
              <a:gd name="connsiteX73" fmla="*/ 2799219 w 4442200"/>
              <a:gd name="connsiteY73" fmla="*/ 2329148 h 2644737"/>
              <a:gd name="connsiteX74" fmla="*/ 2799219 w 4442200"/>
              <a:gd name="connsiteY74" fmla="*/ 2285296 h 2644737"/>
              <a:gd name="connsiteX75" fmla="*/ 2849689 w 4442200"/>
              <a:gd name="connsiteY75" fmla="*/ 2233555 h 2644737"/>
              <a:gd name="connsiteX76" fmla="*/ 1601320 w 4442200"/>
              <a:gd name="connsiteY76" fmla="*/ 2224136 h 2644737"/>
              <a:gd name="connsiteX77" fmla="*/ 1800720 w 4442200"/>
              <a:gd name="connsiteY77" fmla="*/ 2224136 h 2644737"/>
              <a:gd name="connsiteX78" fmla="*/ 2123355 w 4442200"/>
              <a:gd name="connsiteY78" fmla="*/ 2224136 h 2644737"/>
              <a:gd name="connsiteX79" fmla="*/ 2123355 w 4442200"/>
              <a:gd name="connsiteY79" fmla="*/ 2251281 h 2644737"/>
              <a:gd name="connsiteX80" fmla="*/ 2046377 w 4442200"/>
              <a:gd name="connsiteY80" fmla="*/ 2328260 h 2644737"/>
              <a:gd name="connsiteX81" fmla="*/ 1524343 w 4442200"/>
              <a:gd name="connsiteY81" fmla="*/ 2328260 h 2644737"/>
              <a:gd name="connsiteX82" fmla="*/ 1524343 w 4442200"/>
              <a:gd name="connsiteY82" fmla="*/ 2514421 h 2644737"/>
              <a:gd name="connsiteX83" fmla="*/ 1522148 w 4442200"/>
              <a:gd name="connsiteY83" fmla="*/ 2514421 h 2644737"/>
              <a:gd name="connsiteX84" fmla="*/ 1522148 w 4442200"/>
              <a:gd name="connsiteY84" fmla="*/ 2558272 h 2644737"/>
              <a:gd name="connsiteX85" fmla="*/ 1471679 w 4442200"/>
              <a:gd name="connsiteY85" fmla="*/ 2610015 h 2644737"/>
              <a:gd name="connsiteX86" fmla="*/ 1433809 w 4442200"/>
              <a:gd name="connsiteY86" fmla="*/ 2610015 h 2644737"/>
              <a:gd name="connsiteX87" fmla="*/ 1433809 w 4442200"/>
              <a:gd name="connsiteY87" fmla="*/ 2423851 h 2644737"/>
              <a:gd name="connsiteX88" fmla="*/ 1436003 w 4442200"/>
              <a:gd name="connsiteY88" fmla="*/ 2423851 h 2644737"/>
              <a:gd name="connsiteX89" fmla="*/ 1436003 w 4442200"/>
              <a:gd name="connsiteY89" fmla="*/ 2380004 h 2644737"/>
              <a:gd name="connsiteX90" fmla="*/ 1486473 w 4442200"/>
              <a:gd name="connsiteY90" fmla="*/ 2328260 h 2644737"/>
              <a:gd name="connsiteX91" fmla="*/ 1524342 w 4442200"/>
              <a:gd name="connsiteY91" fmla="*/ 2328260 h 2644737"/>
              <a:gd name="connsiteX92" fmla="*/ 1524342 w 4442200"/>
              <a:gd name="connsiteY92" fmla="*/ 2301114 h 2644737"/>
              <a:gd name="connsiteX93" fmla="*/ 1601320 w 4442200"/>
              <a:gd name="connsiteY93" fmla="*/ 2224136 h 2644737"/>
              <a:gd name="connsiteX94" fmla="*/ 4283462 w 4442200"/>
              <a:gd name="connsiteY94" fmla="*/ 2140223 h 2644737"/>
              <a:gd name="connsiteX95" fmla="*/ 4321331 w 4442200"/>
              <a:gd name="connsiteY95" fmla="*/ 2140223 h 2644737"/>
              <a:gd name="connsiteX96" fmla="*/ 4321331 w 4442200"/>
              <a:gd name="connsiteY96" fmla="*/ 2326387 h 2644737"/>
              <a:gd name="connsiteX97" fmla="*/ 4319137 w 4442200"/>
              <a:gd name="connsiteY97" fmla="*/ 2326387 h 2644737"/>
              <a:gd name="connsiteX98" fmla="*/ 4319137 w 4442200"/>
              <a:gd name="connsiteY98" fmla="*/ 2370232 h 2644737"/>
              <a:gd name="connsiteX99" fmla="*/ 4268668 w 4442200"/>
              <a:gd name="connsiteY99" fmla="*/ 2421982 h 2644737"/>
              <a:gd name="connsiteX100" fmla="*/ 4230798 w 4442200"/>
              <a:gd name="connsiteY100" fmla="*/ 2421982 h 2644737"/>
              <a:gd name="connsiteX101" fmla="*/ 4230798 w 4442200"/>
              <a:gd name="connsiteY101" fmla="*/ 2235820 h 2644737"/>
              <a:gd name="connsiteX102" fmla="*/ 4232992 w 4442200"/>
              <a:gd name="connsiteY102" fmla="*/ 2235820 h 2644737"/>
              <a:gd name="connsiteX103" fmla="*/ 4232992 w 4442200"/>
              <a:gd name="connsiteY103" fmla="*/ 2191968 h 2644737"/>
              <a:gd name="connsiteX104" fmla="*/ 4283462 w 4442200"/>
              <a:gd name="connsiteY104" fmla="*/ 2140223 h 2644737"/>
              <a:gd name="connsiteX105" fmla="*/ 2964536 w 4442200"/>
              <a:gd name="connsiteY105" fmla="*/ 2129428 h 2644737"/>
              <a:gd name="connsiteX106" fmla="*/ 3163936 w 4442200"/>
              <a:gd name="connsiteY106" fmla="*/ 2129428 h 2644737"/>
              <a:gd name="connsiteX107" fmla="*/ 3175615 w 4442200"/>
              <a:gd name="connsiteY107" fmla="*/ 2130277 h 2644737"/>
              <a:gd name="connsiteX108" fmla="*/ 3175615 w 4442200"/>
              <a:gd name="connsiteY108" fmla="*/ 2129428 h 2644737"/>
              <a:gd name="connsiteX109" fmla="*/ 3528971 w 4442200"/>
              <a:gd name="connsiteY109" fmla="*/ 2129428 h 2644737"/>
              <a:gd name="connsiteX110" fmla="*/ 3528971 w 4442200"/>
              <a:gd name="connsiteY110" fmla="*/ 2156578 h 2644737"/>
              <a:gd name="connsiteX111" fmla="*/ 3451993 w 4442200"/>
              <a:gd name="connsiteY111" fmla="*/ 2233555 h 2644737"/>
              <a:gd name="connsiteX112" fmla="*/ 3252593 w 4442200"/>
              <a:gd name="connsiteY112" fmla="*/ 2233555 h 2644737"/>
              <a:gd name="connsiteX113" fmla="*/ 3240914 w 4442200"/>
              <a:gd name="connsiteY113" fmla="*/ 2232707 h 2644737"/>
              <a:gd name="connsiteX114" fmla="*/ 3240914 w 4442200"/>
              <a:gd name="connsiteY114" fmla="*/ 2233555 h 2644737"/>
              <a:gd name="connsiteX115" fmla="*/ 2887558 w 4442200"/>
              <a:gd name="connsiteY115" fmla="*/ 2233555 h 2644737"/>
              <a:gd name="connsiteX116" fmla="*/ 2887558 w 4442200"/>
              <a:gd name="connsiteY116" fmla="*/ 2206411 h 2644737"/>
              <a:gd name="connsiteX117" fmla="*/ 2964536 w 4442200"/>
              <a:gd name="connsiteY117" fmla="*/ 2129428 h 2644737"/>
              <a:gd name="connsiteX118" fmla="*/ 4398345 w 4442200"/>
              <a:gd name="connsiteY118" fmla="*/ 2036104 h 2644737"/>
              <a:gd name="connsiteX119" fmla="*/ 4442200 w 4442200"/>
              <a:gd name="connsiteY119" fmla="*/ 2036104 h 2644737"/>
              <a:gd name="connsiteX120" fmla="*/ 4442200 w 4442200"/>
              <a:gd name="connsiteY120" fmla="*/ 2140223 h 2644737"/>
              <a:gd name="connsiteX121" fmla="*/ 4321367 w 4442200"/>
              <a:gd name="connsiteY121" fmla="*/ 2140223 h 2644737"/>
              <a:gd name="connsiteX122" fmla="*/ 4321367 w 4442200"/>
              <a:gd name="connsiteY122" fmla="*/ 2113078 h 2644737"/>
              <a:gd name="connsiteX123" fmla="*/ 4398345 w 4442200"/>
              <a:gd name="connsiteY123" fmla="*/ 2036104 h 2644737"/>
              <a:gd name="connsiteX124" fmla="*/ 2176019 w 4442200"/>
              <a:gd name="connsiteY124" fmla="*/ 1942377 h 2644737"/>
              <a:gd name="connsiteX125" fmla="*/ 2213888 w 4442200"/>
              <a:gd name="connsiteY125" fmla="*/ 1942377 h 2644737"/>
              <a:gd name="connsiteX126" fmla="*/ 2213888 w 4442200"/>
              <a:gd name="connsiteY126" fmla="*/ 2128542 h 2644737"/>
              <a:gd name="connsiteX127" fmla="*/ 2211694 w 4442200"/>
              <a:gd name="connsiteY127" fmla="*/ 2128542 h 2644737"/>
              <a:gd name="connsiteX128" fmla="*/ 2211694 w 4442200"/>
              <a:gd name="connsiteY128" fmla="*/ 2172392 h 2644737"/>
              <a:gd name="connsiteX129" fmla="*/ 2161224 w 4442200"/>
              <a:gd name="connsiteY129" fmla="*/ 2224136 h 2644737"/>
              <a:gd name="connsiteX130" fmla="*/ 2123355 w 4442200"/>
              <a:gd name="connsiteY130" fmla="*/ 2224136 h 2644737"/>
              <a:gd name="connsiteX131" fmla="*/ 2123355 w 4442200"/>
              <a:gd name="connsiteY131" fmla="*/ 2037971 h 2644737"/>
              <a:gd name="connsiteX132" fmla="*/ 2125549 w 4442200"/>
              <a:gd name="connsiteY132" fmla="*/ 2037971 h 2644737"/>
              <a:gd name="connsiteX133" fmla="*/ 2125549 w 4442200"/>
              <a:gd name="connsiteY133" fmla="*/ 1994119 h 2644737"/>
              <a:gd name="connsiteX134" fmla="*/ 2176019 w 4442200"/>
              <a:gd name="connsiteY134" fmla="*/ 1942377 h 2644737"/>
              <a:gd name="connsiteX135" fmla="*/ 1080418 w 4442200"/>
              <a:gd name="connsiteY135" fmla="*/ 1931301 h 2644737"/>
              <a:gd name="connsiteX136" fmla="*/ 1433773 w 4442200"/>
              <a:gd name="connsiteY136" fmla="*/ 1931301 h 2644737"/>
              <a:gd name="connsiteX137" fmla="*/ 1433773 w 4442200"/>
              <a:gd name="connsiteY137" fmla="*/ 1958445 h 2644737"/>
              <a:gd name="connsiteX138" fmla="*/ 1356795 w 4442200"/>
              <a:gd name="connsiteY138" fmla="*/ 2035423 h 2644737"/>
              <a:gd name="connsiteX139" fmla="*/ 1175906 w 4442200"/>
              <a:gd name="connsiteY139" fmla="*/ 2035423 h 2644737"/>
              <a:gd name="connsiteX140" fmla="*/ 1175906 w 4442200"/>
              <a:gd name="connsiteY140" fmla="*/ 2035706 h 2644737"/>
              <a:gd name="connsiteX141" fmla="*/ 822550 w 4442200"/>
              <a:gd name="connsiteY141" fmla="*/ 2035706 h 2644737"/>
              <a:gd name="connsiteX142" fmla="*/ 822550 w 4442200"/>
              <a:gd name="connsiteY142" fmla="*/ 2221867 h 2644737"/>
              <a:gd name="connsiteX143" fmla="*/ 820356 w 4442200"/>
              <a:gd name="connsiteY143" fmla="*/ 2221867 h 2644737"/>
              <a:gd name="connsiteX144" fmla="*/ 820356 w 4442200"/>
              <a:gd name="connsiteY144" fmla="*/ 2265718 h 2644737"/>
              <a:gd name="connsiteX145" fmla="*/ 769886 w 4442200"/>
              <a:gd name="connsiteY145" fmla="*/ 2317461 h 2644737"/>
              <a:gd name="connsiteX146" fmla="*/ 732017 w 4442200"/>
              <a:gd name="connsiteY146" fmla="*/ 2317461 h 2644737"/>
              <a:gd name="connsiteX147" fmla="*/ 732017 w 4442200"/>
              <a:gd name="connsiteY147" fmla="*/ 2131299 h 2644737"/>
              <a:gd name="connsiteX148" fmla="*/ 734211 w 4442200"/>
              <a:gd name="connsiteY148" fmla="*/ 2131299 h 2644737"/>
              <a:gd name="connsiteX149" fmla="*/ 734211 w 4442200"/>
              <a:gd name="connsiteY149" fmla="*/ 2087448 h 2644737"/>
              <a:gd name="connsiteX150" fmla="*/ 784681 w 4442200"/>
              <a:gd name="connsiteY150" fmla="*/ 2035704 h 2644737"/>
              <a:gd name="connsiteX151" fmla="*/ 822550 w 4442200"/>
              <a:gd name="connsiteY151" fmla="*/ 2035704 h 2644737"/>
              <a:gd name="connsiteX152" fmla="*/ 822550 w 4442200"/>
              <a:gd name="connsiteY152" fmla="*/ 2008560 h 2644737"/>
              <a:gd name="connsiteX153" fmla="*/ 899528 w 4442200"/>
              <a:gd name="connsiteY153" fmla="*/ 1931581 h 2644737"/>
              <a:gd name="connsiteX154" fmla="*/ 1080418 w 4442200"/>
              <a:gd name="connsiteY154" fmla="*/ 1931581 h 2644737"/>
              <a:gd name="connsiteX155" fmla="*/ 3581670 w 4442200"/>
              <a:gd name="connsiteY155" fmla="*/ 1847705 h 2644737"/>
              <a:gd name="connsiteX156" fmla="*/ 3619539 w 4442200"/>
              <a:gd name="connsiteY156" fmla="*/ 1847705 h 2644737"/>
              <a:gd name="connsiteX157" fmla="*/ 3619539 w 4442200"/>
              <a:gd name="connsiteY157" fmla="*/ 2033869 h 2644737"/>
              <a:gd name="connsiteX158" fmla="*/ 3617345 w 4442200"/>
              <a:gd name="connsiteY158" fmla="*/ 2033869 h 2644737"/>
              <a:gd name="connsiteX159" fmla="*/ 3617345 w 4442200"/>
              <a:gd name="connsiteY159" fmla="*/ 2077721 h 2644737"/>
              <a:gd name="connsiteX160" fmla="*/ 3566876 w 4442200"/>
              <a:gd name="connsiteY160" fmla="*/ 2129462 h 2644737"/>
              <a:gd name="connsiteX161" fmla="*/ 3529006 w 4442200"/>
              <a:gd name="connsiteY161" fmla="*/ 2129462 h 2644737"/>
              <a:gd name="connsiteX162" fmla="*/ 3529006 w 4442200"/>
              <a:gd name="connsiteY162" fmla="*/ 1943296 h 2644737"/>
              <a:gd name="connsiteX163" fmla="*/ 3531200 w 4442200"/>
              <a:gd name="connsiteY163" fmla="*/ 1943296 h 2644737"/>
              <a:gd name="connsiteX164" fmla="*/ 3531200 w 4442200"/>
              <a:gd name="connsiteY164" fmla="*/ 1899448 h 2644737"/>
              <a:gd name="connsiteX165" fmla="*/ 3581670 w 4442200"/>
              <a:gd name="connsiteY165" fmla="*/ 1847705 h 2644737"/>
              <a:gd name="connsiteX166" fmla="*/ 2443634 w 4442200"/>
              <a:gd name="connsiteY166" fmla="*/ 1836591 h 2644737"/>
              <a:gd name="connsiteX167" fmla="*/ 2796990 w 4442200"/>
              <a:gd name="connsiteY167" fmla="*/ 1836591 h 2644737"/>
              <a:gd name="connsiteX168" fmla="*/ 2796990 w 4442200"/>
              <a:gd name="connsiteY168" fmla="*/ 1863739 h 2644737"/>
              <a:gd name="connsiteX169" fmla="*/ 2720012 w 4442200"/>
              <a:gd name="connsiteY169" fmla="*/ 1940716 h 2644737"/>
              <a:gd name="connsiteX170" fmla="*/ 2567280 w 4442200"/>
              <a:gd name="connsiteY170" fmla="*/ 1940716 h 2644737"/>
              <a:gd name="connsiteX171" fmla="*/ 2567280 w 4442200"/>
              <a:gd name="connsiteY171" fmla="*/ 1942377 h 2644737"/>
              <a:gd name="connsiteX172" fmla="*/ 2213924 w 4442200"/>
              <a:gd name="connsiteY172" fmla="*/ 1942377 h 2644737"/>
              <a:gd name="connsiteX173" fmla="*/ 2213924 w 4442200"/>
              <a:gd name="connsiteY173" fmla="*/ 1915232 h 2644737"/>
              <a:gd name="connsiteX174" fmla="*/ 2290902 w 4442200"/>
              <a:gd name="connsiteY174" fmla="*/ 1838252 h 2644737"/>
              <a:gd name="connsiteX175" fmla="*/ 2443634 w 4442200"/>
              <a:gd name="connsiteY175" fmla="*/ 1838252 h 2644737"/>
              <a:gd name="connsiteX176" fmla="*/ 3877407 w 4442200"/>
              <a:gd name="connsiteY176" fmla="*/ 1743259 h 2644737"/>
              <a:gd name="connsiteX177" fmla="*/ 4230762 w 4442200"/>
              <a:gd name="connsiteY177" fmla="*/ 1743259 h 2644737"/>
              <a:gd name="connsiteX178" fmla="*/ 4230762 w 4442200"/>
              <a:gd name="connsiteY178" fmla="*/ 1770408 h 2644737"/>
              <a:gd name="connsiteX179" fmla="*/ 4153784 w 4442200"/>
              <a:gd name="connsiteY179" fmla="*/ 1847386 h 2644737"/>
              <a:gd name="connsiteX180" fmla="*/ 3972895 w 4442200"/>
              <a:gd name="connsiteY180" fmla="*/ 1847386 h 2644737"/>
              <a:gd name="connsiteX181" fmla="*/ 3972895 w 4442200"/>
              <a:gd name="connsiteY181" fmla="*/ 1847672 h 2644737"/>
              <a:gd name="connsiteX182" fmla="*/ 3619539 w 4442200"/>
              <a:gd name="connsiteY182" fmla="*/ 1847672 h 2644737"/>
              <a:gd name="connsiteX183" fmla="*/ 3619539 w 4442200"/>
              <a:gd name="connsiteY183" fmla="*/ 1820523 h 2644737"/>
              <a:gd name="connsiteX184" fmla="*/ 3696517 w 4442200"/>
              <a:gd name="connsiteY184" fmla="*/ 1743542 h 2644737"/>
              <a:gd name="connsiteX185" fmla="*/ 3877407 w 4442200"/>
              <a:gd name="connsiteY185" fmla="*/ 1743542 h 2644737"/>
              <a:gd name="connsiteX186" fmla="*/ 2849689 w 4442200"/>
              <a:gd name="connsiteY186" fmla="*/ 1554835 h 2644737"/>
              <a:gd name="connsiteX187" fmla="*/ 2887558 w 4442200"/>
              <a:gd name="connsiteY187" fmla="*/ 1554835 h 2644737"/>
              <a:gd name="connsiteX188" fmla="*/ 2887558 w 4442200"/>
              <a:gd name="connsiteY188" fmla="*/ 1740996 h 2644737"/>
              <a:gd name="connsiteX189" fmla="*/ 2885364 w 4442200"/>
              <a:gd name="connsiteY189" fmla="*/ 1740996 h 2644737"/>
              <a:gd name="connsiteX190" fmla="*/ 2885364 w 4442200"/>
              <a:gd name="connsiteY190" fmla="*/ 1784846 h 2644737"/>
              <a:gd name="connsiteX191" fmla="*/ 2834895 w 4442200"/>
              <a:gd name="connsiteY191" fmla="*/ 1836591 h 2644737"/>
              <a:gd name="connsiteX192" fmla="*/ 2797025 w 4442200"/>
              <a:gd name="connsiteY192" fmla="*/ 1836591 h 2644737"/>
              <a:gd name="connsiteX193" fmla="*/ 2797025 w 4442200"/>
              <a:gd name="connsiteY193" fmla="*/ 1650424 h 2644737"/>
              <a:gd name="connsiteX194" fmla="*/ 2799219 w 4442200"/>
              <a:gd name="connsiteY194" fmla="*/ 1650424 h 2644737"/>
              <a:gd name="connsiteX195" fmla="*/ 2799219 w 4442200"/>
              <a:gd name="connsiteY195" fmla="*/ 1606576 h 2644737"/>
              <a:gd name="connsiteX196" fmla="*/ 2849689 w 4442200"/>
              <a:gd name="connsiteY196" fmla="*/ 1554835 h 2644737"/>
              <a:gd name="connsiteX197" fmla="*/ 1601320 w 4442200"/>
              <a:gd name="connsiteY197" fmla="*/ 1545420 h 2644737"/>
              <a:gd name="connsiteX198" fmla="*/ 1800720 w 4442200"/>
              <a:gd name="connsiteY198" fmla="*/ 1545420 h 2644737"/>
              <a:gd name="connsiteX199" fmla="*/ 2123355 w 4442200"/>
              <a:gd name="connsiteY199" fmla="*/ 1545420 h 2644737"/>
              <a:gd name="connsiteX200" fmla="*/ 2123355 w 4442200"/>
              <a:gd name="connsiteY200" fmla="*/ 1572564 h 2644737"/>
              <a:gd name="connsiteX201" fmla="*/ 2046377 w 4442200"/>
              <a:gd name="connsiteY201" fmla="*/ 1649541 h 2644737"/>
              <a:gd name="connsiteX202" fmla="*/ 1524343 w 4442200"/>
              <a:gd name="connsiteY202" fmla="*/ 1649541 h 2644737"/>
              <a:gd name="connsiteX203" fmla="*/ 1524343 w 4442200"/>
              <a:gd name="connsiteY203" fmla="*/ 1835704 h 2644737"/>
              <a:gd name="connsiteX204" fmla="*/ 1522148 w 4442200"/>
              <a:gd name="connsiteY204" fmla="*/ 1835704 h 2644737"/>
              <a:gd name="connsiteX205" fmla="*/ 1522148 w 4442200"/>
              <a:gd name="connsiteY205" fmla="*/ 1879554 h 2644737"/>
              <a:gd name="connsiteX206" fmla="*/ 1471679 w 4442200"/>
              <a:gd name="connsiteY206" fmla="*/ 1931298 h 2644737"/>
              <a:gd name="connsiteX207" fmla="*/ 1433809 w 4442200"/>
              <a:gd name="connsiteY207" fmla="*/ 1931298 h 2644737"/>
              <a:gd name="connsiteX208" fmla="*/ 1433809 w 4442200"/>
              <a:gd name="connsiteY208" fmla="*/ 1745133 h 2644737"/>
              <a:gd name="connsiteX209" fmla="*/ 1436003 w 4442200"/>
              <a:gd name="connsiteY209" fmla="*/ 1745133 h 2644737"/>
              <a:gd name="connsiteX210" fmla="*/ 1436003 w 4442200"/>
              <a:gd name="connsiteY210" fmla="*/ 1701282 h 2644737"/>
              <a:gd name="connsiteX211" fmla="*/ 1486473 w 4442200"/>
              <a:gd name="connsiteY211" fmla="*/ 1649540 h 2644737"/>
              <a:gd name="connsiteX212" fmla="*/ 1524342 w 4442200"/>
              <a:gd name="connsiteY212" fmla="*/ 1649540 h 2644737"/>
              <a:gd name="connsiteX213" fmla="*/ 1524342 w 4442200"/>
              <a:gd name="connsiteY213" fmla="*/ 1622395 h 2644737"/>
              <a:gd name="connsiteX214" fmla="*/ 1601320 w 4442200"/>
              <a:gd name="connsiteY214" fmla="*/ 1545420 h 2644737"/>
              <a:gd name="connsiteX215" fmla="*/ 4283462 w 4442200"/>
              <a:gd name="connsiteY215" fmla="*/ 1461518 h 2644737"/>
              <a:gd name="connsiteX216" fmla="*/ 4321331 w 4442200"/>
              <a:gd name="connsiteY216" fmla="*/ 1461518 h 2644737"/>
              <a:gd name="connsiteX217" fmla="*/ 4321331 w 4442200"/>
              <a:gd name="connsiteY217" fmla="*/ 1647663 h 2644737"/>
              <a:gd name="connsiteX218" fmla="*/ 4319137 w 4442200"/>
              <a:gd name="connsiteY218" fmla="*/ 1647663 h 2644737"/>
              <a:gd name="connsiteX219" fmla="*/ 4319137 w 4442200"/>
              <a:gd name="connsiteY219" fmla="*/ 1691514 h 2644737"/>
              <a:gd name="connsiteX220" fmla="*/ 4268668 w 4442200"/>
              <a:gd name="connsiteY220" fmla="*/ 1743259 h 2644737"/>
              <a:gd name="connsiteX221" fmla="*/ 4230798 w 4442200"/>
              <a:gd name="connsiteY221" fmla="*/ 1743259 h 2644737"/>
              <a:gd name="connsiteX222" fmla="*/ 4230798 w 4442200"/>
              <a:gd name="connsiteY222" fmla="*/ 1557100 h 2644737"/>
              <a:gd name="connsiteX223" fmla="*/ 4232992 w 4442200"/>
              <a:gd name="connsiteY223" fmla="*/ 1557100 h 2644737"/>
              <a:gd name="connsiteX224" fmla="*/ 4232992 w 4442200"/>
              <a:gd name="connsiteY224" fmla="*/ 1513265 h 2644737"/>
              <a:gd name="connsiteX225" fmla="*/ 4283462 w 4442200"/>
              <a:gd name="connsiteY225" fmla="*/ 1461518 h 2644737"/>
              <a:gd name="connsiteX226" fmla="*/ 2964536 w 4442200"/>
              <a:gd name="connsiteY226" fmla="*/ 1450722 h 2644737"/>
              <a:gd name="connsiteX227" fmla="*/ 3163936 w 4442200"/>
              <a:gd name="connsiteY227" fmla="*/ 1450722 h 2644737"/>
              <a:gd name="connsiteX228" fmla="*/ 3175615 w 4442200"/>
              <a:gd name="connsiteY228" fmla="*/ 1451571 h 2644737"/>
              <a:gd name="connsiteX229" fmla="*/ 3175615 w 4442200"/>
              <a:gd name="connsiteY229" fmla="*/ 1450722 h 2644737"/>
              <a:gd name="connsiteX230" fmla="*/ 3528971 w 4442200"/>
              <a:gd name="connsiteY230" fmla="*/ 1450722 h 2644737"/>
              <a:gd name="connsiteX231" fmla="*/ 3528971 w 4442200"/>
              <a:gd name="connsiteY231" fmla="*/ 1477864 h 2644737"/>
              <a:gd name="connsiteX232" fmla="*/ 3451993 w 4442200"/>
              <a:gd name="connsiteY232" fmla="*/ 1554835 h 2644737"/>
              <a:gd name="connsiteX233" fmla="*/ 3252593 w 4442200"/>
              <a:gd name="connsiteY233" fmla="*/ 1554835 h 2644737"/>
              <a:gd name="connsiteX234" fmla="*/ 3240914 w 4442200"/>
              <a:gd name="connsiteY234" fmla="*/ 1553986 h 2644737"/>
              <a:gd name="connsiteX235" fmla="*/ 3240914 w 4442200"/>
              <a:gd name="connsiteY235" fmla="*/ 1554835 h 2644737"/>
              <a:gd name="connsiteX236" fmla="*/ 2887558 w 4442200"/>
              <a:gd name="connsiteY236" fmla="*/ 1554835 h 2644737"/>
              <a:gd name="connsiteX237" fmla="*/ 2887558 w 4442200"/>
              <a:gd name="connsiteY237" fmla="*/ 1527699 h 2644737"/>
              <a:gd name="connsiteX238" fmla="*/ 2964536 w 4442200"/>
              <a:gd name="connsiteY238" fmla="*/ 1450722 h 2644737"/>
              <a:gd name="connsiteX239" fmla="*/ 4398345 w 4442200"/>
              <a:gd name="connsiteY239" fmla="*/ 1357399 h 2644737"/>
              <a:gd name="connsiteX240" fmla="*/ 4442200 w 4442200"/>
              <a:gd name="connsiteY240" fmla="*/ 1357399 h 2644737"/>
              <a:gd name="connsiteX241" fmla="*/ 4442200 w 4442200"/>
              <a:gd name="connsiteY241" fmla="*/ 1461518 h 2644737"/>
              <a:gd name="connsiteX242" fmla="*/ 4321367 w 4442200"/>
              <a:gd name="connsiteY242" fmla="*/ 1461518 h 2644737"/>
              <a:gd name="connsiteX243" fmla="*/ 4321367 w 4442200"/>
              <a:gd name="connsiteY243" fmla="*/ 1434372 h 2644737"/>
              <a:gd name="connsiteX244" fmla="*/ 4398345 w 4442200"/>
              <a:gd name="connsiteY244" fmla="*/ 1357399 h 2644737"/>
              <a:gd name="connsiteX245" fmla="*/ 2176019 w 4442200"/>
              <a:gd name="connsiteY245" fmla="*/ 1263661 h 2644737"/>
              <a:gd name="connsiteX246" fmla="*/ 2213888 w 4442200"/>
              <a:gd name="connsiteY246" fmla="*/ 1263661 h 2644737"/>
              <a:gd name="connsiteX247" fmla="*/ 2213888 w 4442200"/>
              <a:gd name="connsiteY247" fmla="*/ 1449825 h 2644737"/>
              <a:gd name="connsiteX248" fmla="*/ 2211694 w 4442200"/>
              <a:gd name="connsiteY248" fmla="*/ 1449825 h 2644737"/>
              <a:gd name="connsiteX249" fmla="*/ 2211694 w 4442200"/>
              <a:gd name="connsiteY249" fmla="*/ 1493676 h 2644737"/>
              <a:gd name="connsiteX250" fmla="*/ 2161224 w 4442200"/>
              <a:gd name="connsiteY250" fmla="*/ 1545419 h 2644737"/>
              <a:gd name="connsiteX251" fmla="*/ 2123355 w 4442200"/>
              <a:gd name="connsiteY251" fmla="*/ 1545419 h 2644737"/>
              <a:gd name="connsiteX252" fmla="*/ 2123355 w 4442200"/>
              <a:gd name="connsiteY252" fmla="*/ 1359255 h 2644737"/>
              <a:gd name="connsiteX253" fmla="*/ 2125549 w 4442200"/>
              <a:gd name="connsiteY253" fmla="*/ 1359255 h 2644737"/>
              <a:gd name="connsiteX254" fmla="*/ 2125549 w 4442200"/>
              <a:gd name="connsiteY254" fmla="*/ 1315404 h 2644737"/>
              <a:gd name="connsiteX255" fmla="*/ 2176019 w 4442200"/>
              <a:gd name="connsiteY255" fmla="*/ 1263661 h 2644737"/>
              <a:gd name="connsiteX256" fmla="*/ 2443634 w 4442200"/>
              <a:gd name="connsiteY256" fmla="*/ 1157892 h 2644737"/>
              <a:gd name="connsiteX257" fmla="*/ 2796990 w 4442200"/>
              <a:gd name="connsiteY257" fmla="*/ 1157892 h 2644737"/>
              <a:gd name="connsiteX258" fmla="*/ 2796990 w 4442200"/>
              <a:gd name="connsiteY258" fmla="*/ 1185038 h 2644737"/>
              <a:gd name="connsiteX259" fmla="*/ 2720012 w 4442200"/>
              <a:gd name="connsiteY259" fmla="*/ 1262019 h 2644737"/>
              <a:gd name="connsiteX260" fmla="*/ 2567280 w 4442200"/>
              <a:gd name="connsiteY260" fmla="*/ 1262019 h 2644737"/>
              <a:gd name="connsiteX261" fmla="*/ 2567280 w 4442200"/>
              <a:gd name="connsiteY261" fmla="*/ 1263662 h 2644737"/>
              <a:gd name="connsiteX262" fmla="*/ 2213924 w 4442200"/>
              <a:gd name="connsiteY262" fmla="*/ 1263662 h 2644737"/>
              <a:gd name="connsiteX263" fmla="*/ 2213924 w 4442200"/>
              <a:gd name="connsiteY263" fmla="*/ 1236517 h 2644737"/>
              <a:gd name="connsiteX264" fmla="*/ 2290902 w 4442200"/>
              <a:gd name="connsiteY264" fmla="*/ 1159538 h 2644737"/>
              <a:gd name="connsiteX265" fmla="*/ 2443634 w 4442200"/>
              <a:gd name="connsiteY265" fmla="*/ 1159538 h 2644737"/>
              <a:gd name="connsiteX266" fmla="*/ 3877407 w 4442200"/>
              <a:gd name="connsiteY266" fmla="*/ 1064595 h 2644737"/>
              <a:gd name="connsiteX267" fmla="*/ 4230762 w 4442200"/>
              <a:gd name="connsiteY267" fmla="*/ 1064595 h 2644737"/>
              <a:gd name="connsiteX268" fmla="*/ 4230762 w 4442200"/>
              <a:gd name="connsiteY268" fmla="*/ 1091743 h 2644737"/>
              <a:gd name="connsiteX269" fmla="*/ 4153784 w 4442200"/>
              <a:gd name="connsiteY269" fmla="*/ 1168722 h 2644737"/>
              <a:gd name="connsiteX270" fmla="*/ 3972895 w 4442200"/>
              <a:gd name="connsiteY270" fmla="*/ 1168722 h 2644737"/>
              <a:gd name="connsiteX271" fmla="*/ 3972895 w 4442200"/>
              <a:gd name="connsiteY271" fmla="*/ 1169005 h 2644737"/>
              <a:gd name="connsiteX272" fmla="*/ 3619539 w 4442200"/>
              <a:gd name="connsiteY272" fmla="*/ 1169005 h 2644737"/>
              <a:gd name="connsiteX273" fmla="*/ 3619539 w 4442200"/>
              <a:gd name="connsiteY273" fmla="*/ 1355168 h 2644737"/>
              <a:gd name="connsiteX274" fmla="*/ 3617345 w 4442200"/>
              <a:gd name="connsiteY274" fmla="*/ 1355168 h 2644737"/>
              <a:gd name="connsiteX275" fmla="*/ 3617345 w 4442200"/>
              <a:gd name="connsiteY275" fmla="*/ 1399017 h 2644737"/>
              <a:gd name="connsiteX276" fmla="*/ 3566876 w 4442200"/>
              <a:gd name="connsiteY276" fmla="*/ 1450756 h 2644737"/>
              <a:gd name="connsiteX277" fmla="*/ 3529006 w 4442200"/>
              <a:gd name="connsiteY277" fmla="*/ 1450756 h 2644737"/>
              <a:gd name="connsiteX278" fmla="*/ 3529006 w 4442200"/>
              <a:gd name="connsiteY278" fmla="*/ 1264600 h 2644737"/>
              <a:gd name="connsiteX279" fmla="*/ 3531200 w 4442200"/>
              <a:gd name="connsiteY279" fmla="*/ 1264600 h 2644737"/>
              <a:gd name="connsiteX280" fmla="*/ 3531200 w 4442200"/>
              <a:gd name="connsiteY280" fmla="*/ 1220749 h 2644737"/>
              <a:gd name="connsiteX281" fmla="*/ 3581670 w 4442200"/>
              <a:gd name="connsiteY281" fmla="*/ 1169004 h 2644737"/>
              <a:gd name="connsiteX282" fmla="*/ 3619539 w 4442200"/>
              <a:gd name="connsiteY282" fmla="*/ 1169004 h 2644737"/>
              <a:gd name="connsiteX283" fmla="*/ 3619539 w 4442200"/>
              <a:gd name="connsiteY283" fmla="*/ 1141860 h 2644737"/>
              <a:gd name="connsiteX284" fmla="*/ 3696517 w 4442200"/>
              <a:gd name="connsiteY284" fmla="*/ 1064879 h 2644737"/>
              <a:gd name="connsiteX285" fmla="*/ 3877407 w 4442200"/>
              <a:gd name="connsiteY285" fmla="*/ 1064879 h 2644737"/>
              <a:gd name="connsiteX286" fmla="*/ 2849689 w 4442200"/>
              <a:gd name="connsiteY286" fmla="*/ 876133 h 2644737"/>
              <a:gd name="connsiteX287" fmla="*/ 2887558 w 4442200"/>
              <a:gd name="connsiteY287" fmla="*/ 876133 h 2644737"/>
              <a:gd name="connsiteX288" fmla="*/ 2887558 w 4442200"/>
              <a:gd name="connsiteY288" fmla="*/ 1062297 h 2644737"/>
              <a:gd name="connsiteX289" fmla="*/ 2885364 w 4442200"/>
              <a:gd name="connsiteY289" fmla="*/ 1062297 h 2644737"/>
              <a:gd name="connsiteX290" fmla="*/ 2885364 w 4442200"/>
              <a:gd name="connsiteY290" fmla="*/ 1106146 h 2644737"/>
              <a:gd name="connsiteX291" fmla="*/ 2834895 w 4442200"/>
              <a:gd name="connsiteY291" fmla="*/ 1157892 h 2644737"/>
              <a:gd name="connsiteX292" fmla="*/ 2797025 w 4442200"/>
              <a:gd name="connsiteY292" fmla="*/ 1157892 h 2644737"/>
              <a:gd name="connsiteX293" fmla="*/ 2797025 w 4442200"/>
              <a:gd name="connsiteY293" fmla="*/ 971729 h 2644737"/>
              <a:gd name="connsiteX294" fmla="*/ 2799219 w 4442200"/>
              <a:gd name="connsiteY294" fmla="*/ 971729 h 2644737"/>
              <a:gd name="connsiteX295" fmla="*/ 2799219 w 4442200"/>
              <a:gd name="connsiteY295" fmla="*/ 927876 h 2644737"/>
              <a:gd name="connsiteX296" fmla="*/ 2849689 w 4442200"/>
              <a:gd name="connsiteY296" fmla="*/ 876133 h 2644737"/>
              <a:gd name="connsiteX297" fmla="*/ 4283462 w 4442200"/>
              <a:gd name="connsiteY297" fmla="*/ 782842 h 2644737"/>
              <a:gd name="connsiteX298" fmla="*/ 4321331 w 4442200"/>
              <a:gd name="connsiteY298" fmla="*/ 782842 h 2644737"/>
              <a:gd name="connsiteX299" fmla="*/ 4321331 w 4442200"/>
              <a:gd name="connsiteY299" fmla="*/ 969005 h 2644737"/>
              <a:gd name="connsiteX300" fmla="*/ 4319137 w 4442200"/>
              <a:gd name="connsiteY300" fmla="*/ 969005 h 2644737"/>
              <a:gd name="connsiteX301" fmla="*/ 4319137 w 4442200"/>
              <a:gd name="connsiteY301" fmla="*/ 1012855 h 2644737"/>
              <a:gd name="connsiteX302" fmla="*/ 4268668 w 4442200"/>
              <a:gd name="connsiteY302" fmla="*/ 1064595 h 2644737"/>
              <a:gd name="connsiteX303" fmla="*/ 4230798 w 4442200"/>
              <a:gd name="connsiteY303" fmla="*/ 1064595 h 2644737"/>
              <a:gd name="connsiteX304" fmla="*/ 4230798 w 4442200"/>
              <a:gd name="connsiteY304" fmla="*/ 878433 h 2644737"/>
              <a:gd name="connsiteX305" fmla="*/ 4232992 w 4442200"/>
              <a:gd name="connsiteY305" fmla="*/ 878433 h 2644737"/>
              <a:gd name="connsiteX306" fmla="*/ 4232992 w 4442200"/>
              <a:gd name="connsiteY306" fmla="*/ 834582 h 2644737"/>
              <a:gd name="connsiteX307" fmla="*/ 4283462 w 4442200"/>
              <a:gd name="connsiteY307" fmla="*/ 782842 h 2644737"/>
              <a:gd name="connsiteX308" fmla="*/ 2964536 w 4442200"/>
              <a:gd name="connsiteY308" fmla="*/ 772009 h 2644737"/>
              <a:gd name="connsiteX309" fmla="*/ 3163936 w 4442200"/>
              <a:gd name="connsiteY309" fmla="*/ 772009 h 2644737"/>
              <a:gd name="connsiteX310" fmla="*/ 3175615 w 4442200"/>
              <a:gd name="connsiteY310" fmla="*/ 772861 h 2644737"/>
              <a:gd name="connsiteX311" fmla="*/ 3175615 w 4442200"/>
              <a:gd name="connsiteY311" fmla="*/ 772009 h 2644737"/>
              <a:gd name="connsiteX312" fmla="*/ 3528971 w 4442200"/>
              <a:gd name="connsiteY312" fmla="*/ 772009 h 2644737"/>
              <a:gd name="connsiteX313" fmla="*/ 3528971 w 4442200"/>
              <a:gd name="connsiteY313" fmla="*/ 799155 h 2644737"/>
              <a:gd name="connsiteX314" fmla="*/ 3451993 w 4442200"/>
              <a:gd name="connsiteY314" fmla="*/ 876133 h 2644737"/>
              <a:gd name="connsiteX315" fmla="*/ 3252593 w 4442200"/>
              <a:gd name="connsiteY315" fmla="*/ 876133 h 2644737"/>
              <a:gd name="connsiteX316" fmla="*/ 3240914 w 4442200"/>
              <a:gd name="connsiteY316" fmla="*/ 875284 h 2644737"/>
              <a:gd name="connsiteX317" fmla="*/ 3240914 w 4442200"/>
              <a:gd name="connsiteY317" fmla="*/ 876133 h 2644737"/>
              <a:gd name="connsiteX318" fmla="*/ 2887558 w 4442200"/>
              <a:gd name="connsiteY318" fmla="*/ 876133 h 2644737"/>
              <a:gd name="connsiteX319" fmla="*/ 2887558 w 4442200"/>
              <a:gd name="connsiteY319" fmla="*/ 848989 h 2644737"/>
              <a:gd name="connsiteX320" fmla="*/ 2964536 w 4442200"/>
              <a:gd name="connsiteY320" fmla="*/ 772009 h 2644737"/>
              <a:gd name="connsiteX321" fmla="*/ 4398345 w 4442200"/>
              <a:gd name="connsiteY321" fmla="*/ 678681 h 2644737"/>
              <a:gd name="connsiteX322" fmla="*/ 4442200 w 4442200"/>
              <a:gd name="connsiteY322" fmla="*/ 678681 h 2644737"/>
              <a:gd name="connsiteX323" fmla="*/ 4442200 w 4442200"/>
              <a:gd name="connsiteY323" fmla="*/ 782804 h 2644737"/>
              <a:gd name="connsiteX324" fmla="*/ 4321367 w 4442200"/>
              <a:gd name="connsiteY324" fmla="*/ 782804 h 2644737"/>
              <a:gd name="connsiteX325" fmla="*/ 4321367 w 4442200"/>
              <a:gd name="connsiteY325" fmla="*/ 755660 h 2644737"/>
              <a:gd name="connsiteX326" fmla="*/ 4398345 w 4442200"/>
              <a:gd name="connsiteY326" fmla="*/ 678681 h 2644737"/>
              <a:gd name="connsiteX327" fmla="*/ 3581670 w 4442200"/>
              <a:gd name="connsiteY327" fmla="*/ 490287 h 2644737"/>
              <a:gd name="connsiteX328" fmla="*/ 3619539 w 4442200"/>
              <a:gd name="connsiteY328" fmla="*/ 490287 h 2644737"/>
              <a:gd name="connsiteX329" fmla="*/ 3619539 w 4442200"/>
              <a:gd name="connsiteY329" fmla="*/ 676451 h 2644737"/>
              <a:gd name="connsiteX330" fmla="*/ 3617345 w 4442200"/>
              <a:gd name="connsiteY330" fmla="*/ 676451 h 2644737"/>
              <a:gd name="connsiteX331" fmla="*/ 3617345 w 4442200"/>
              <a:gd name="connsiteY331" fmla="*/ 720303 h 2644737"/>
              <a:gd name="connsiteX332" fmla="*/ 3566876 w 4442200"/>
              <a:gd name="connsiteY332" fmla="*/ 772045 h 2644737"/>
              <a:gd name="connsiteX333" fmla="*/ 3529006 w 4442200"/>
              <a:gd name="connsiteY333" fmla="*/ 772045 h 2644737"/>
              <a:gd name="connsiteX334" fmla="*/ 3529006 w 4442200"/>
              <a:gd name="connsiteY334" fmla="*/ 585881 h 2644737"/>
              <a:gd name="connsiteX335" fmla="*/ 3531200 w 4442200"/>
              <a:gd name="connsiteY335" fmla="*/ 585881 h 2644737"/>
              <a:gd name="connsiteX336" fmla="*/ 3531200 w 4442200"/>
              <a:gd name="connsiteY336" fmla="*/ 542029 h 2644737"/>
              <a:gd name="connsiteX337" fmla="*/ 3581670 w 4442200"/>
              <a:gd name="connsiteY337" fmla="*/ 490287 h 2644737"/>
              <a:gd name="connsiteX338" fmla="*/ 3877407 w 4442200"/>
              <a:gd name="connsiteY338" fmla="*/ 385880 h 2644737"/>
              <a:gd name="connsiteX339" fmla="*/ 4230762 w 4442200"/>
              <a:gd name="connsiteY339" fmla="*/ 385880 h 2644737"/>
              <a:gd name="connsiteX340" fmla="*/ 4230762 w 4442200"/>
              <a:gd name="connsiteY340" fmla="*/ 413025 h 2644737"/>
              <a:gd name="connsiteX341" fmla="*/ 4153784 w 4442200"/>
              <a:gd name="connsiteY341" fmla="*/ 490004 h 2644737"/>
              <a:gd name="connsiteX342" fmla="*/ 3972895 w 4442200"/>
              <a:gd name="connsiteY342" fmla="*/ 490004 h 2644737"/>
              <a:gd name="connsiteX343" fmla="*/ 3972895 w 4442200"/>
              <a:gd name="connsiteY343" fmla="*/ 490287 h 2644737"/>
              <a:gd name="connsiteX344" fmla="*/ 3619539 w 4442200"/>
              <a:gd name="connsiteY344" fmla="*/ 490287 h 2644737"/>
              <a:gd name="connsiteX345" fmla="*/ 3619539 w 4442200"/>
              <a:gd name="connsiteY345" fmla="*/ 463142 h 2644737"/>
              <a:gd name="connsiteX346" fmla="*/ 3696517 w 4442200"/>
              <a:gd name="connsiteY346" fmla="*/ 386162 h 2644737"/>
              <a:gd name="connsiteX347" fmla="*/ 3877407 w 4442200"/>
              <a:gd name="connsiteY347" fmla="*/ 386162 h 2644737"/>
              <a:gd name="connsiteX348" fmla="*/ 4283462 w 4442200"/>
              <a:gd name="connsiteY348" fmla="*/ 104123 h 2644737"/>
              <a:gd name="connsiteX349" fmla="*/ 4321331 w 4442200"/>
              <a:gd name="connsiteY349" fmla="*/ 104123 h 2644737"/>
              <a:gd name="connsiteX350" fmla="*/ 4321331 w 4442200"/>
              <a:gd name="connsiteY350" fmla="*/ 290285 h 2644737"/>
              <a:gd name="connsiteX351" fmla="*/ 4319137 w 4442200"/>
              <a:gd name="connsiteY351" fmla="*/ 290285 h 2644737"/>
              <a:gd name="connsiteX352" fmla="*/ 4319137 w 4442200"/>
              <a:gd name="connsiteY352" fmla="*/ 334138 h 2644737"/>
              <a:gd name="connsiteX353" fmla="*/ 4268668 w 4442200"/>
              <a:gd name="connsiteY353" fmla="*/ 385880 h 2644737"/>
              <a:gd name="connsiteX354" fmla="*/ 4230798 w 4442200"/>
              <a:gd name="connsiteY354" fmla="*/ 385880 h 2644737"/>
              <a:gd name="connsiteX355" fmla="*/ 4230798 w 4442200"/>
              <a:gd name="connsiteY355" fmla="*/ 199717 h 2644737"/>
              <a:gd name="connsiteX356" fmla="*/ 4232992 w 4442200"/>
              <a:gd name="connsiteY356" fmla="*/ 199717 h 2644737"/>
              <a:gd name="connsiteX357" fmla="*/ 4232992 w 4442200"/>
              <a:gd name="connsiteY357" fmla="*/ 155868 h 2644737"/>
              <a:gd name="connsiteX358" fmla="*/ 4283462 w 4442200"/>
              <a:gd name="connsiteY358" fmla="*/ 104123 h 2644737"/>
              <a:gd name="connsiteX359" fmla="*/ 4398345 w 4442200"/>
              <a:gd name="connsiteY359" fmla="*/ 0 h 2644737"/>
              <a:gd name="connsiteX360" fmla="*/ 4442200 w 4442200"/>
              <a:gd name="connsiteY360" fmla="*/ 0 h 2644737"/>
              <a:gd name="connsiteX361" fmla="*/ 4442200 w 4442200"/>
              <a:gd name="connsiteY361" fmla="*/ 104123 h 2644737"/>
              <a:gd name="connsiteX362" fmla="*/ 4321367 w 4442200"/>
              <a:gd name="connsiteY362" fmla="*/ 104123 h 2644737"/>
              <a:gd name="connsiteX363" fmla="*/ 4321367 w 4442200"/>
              <a:gd name="connsiteY363" fmla="*/ 76976 h 2644737"/>
              <a:gd name="connsiteX364" fmla="*/ 4398345 w 4442200"/>
              <a:gd name="connsiteY364" fmla="*/ 0 h 264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</a:cxnLst>
            <a:rect l="l" t="t" r="r" b="b"/>
            <a:pathLst>
              <a:path w="4442200" h="2644737">
                <a:moveTo>
                  <a:pt x="2176019" y="2621093"/>
                </a:moveTo>
                <a:lnTo>
                  <a:pt x="2213888" y="2621093"/>
                </a:lnTo>
                <a:lnTo>
                  <a:pt x="2213888" y="2644737"/>
                </a:lnTo>
                <a:lnTo>
                  <a:pt x="2134180" y="2644737"/>
                </a:lnTo>
                <a:lnTo>
                  <a:pt x="2139901" y="2635843"/>
                </a:lnTo>
                <a:cubicBezTo>
                  <a:pt x="2148891" y="2626615"/>
                  <a:pt x="2161508" y="2621093"/>
                  <a:pt x="2176019" y="2621093"/>
                </a:cubicBezTo>
                <a:close/>
                <a:moveTo>
                  <a:pt x="1080418" y="2610015"/>
                </a:moveTo>
                <a:lnTo>
                  <a:pt x="1433773" y="2610015"/>
                </a:lnTo>
                <a:lnTo>
                  <a:pt x="1433773" y="2637160"/>
                </a:lnTo>
                <a:lnTo>
                  <a:pt x="1432371" y="2644737"/>
                </a:lnTo>
                <a:lnTo>
                  <a:pt x="835883" y="2644737"/>
                </a:lnTo>
                <a:lnTo>
                  <a:pt x="844237" y="2631985"/>
                </a:lnTo>
                <a:cubicBezTo>
                  <a:pt x="857880" y="2618341"/>
                  <a:pt x="877125" y="2610299"/>
                  <a:pt x="899528" y="2610299"/>
                </a:cubicBezTo>
                <a:lnTo>
                  <a:pt x="1080418" y="2610299"/>
                </a:lnTo>
                <a:close/>
                <a:moveTo>
                  <a:pt x="3581670" y="2526424"/>
                </a:moveTo>
                <a:lnTo>
                  <a:pt x="3619539" y="2526424"/>
                </a:lnTo>
                <a:lnTo>
                  <a:pt x="3619539" y="2644737"/>
                </a:lnTo>
                <a:lnTo>
                  <a:pt x="3529006" y="2644737"/>
                </a:lnTo>
                <a:lnTo>
                  <a:pt x="3529006" y="2622014"/>
                </a:lnTo>
                <a:lnTo>
                  <a:pt x="3531200" y="2622014"/>
                </a:lnTo>
                <a:lnTo>
                  <a:pt x="3531200" y="2578166"/>
                </a:lnTo>
                <a:cubicBezTo>
                  <a:pt x="3531200" y="2548508"/>
                  <a:pt x="3552648" y="2526424"/>
                  <a:pt x="3581670" y="2526424"/>
                </a:cubicBezTo>
                <a:close/>
                <a:moveTo>
                  <a:pt x="2443634" y="2515309"/>
                </a:moveTo>
                <a:lnTo>
                  <a:pt x="2796990" y="2515309"/>
                </a:lnTo>
                <a:lnTo>
                  <a:pt x="2796990" y="2542456"/>
                </a:lnTo>
                <a:cubicBezTo>
                  <a:pt x="2796990" y="2587258"/>
                  <a:pt x="2764818" y="2619429"/>
                  <a:pt x="2720012" y="2619429"/>
                </a:cubicBezTo>
                <a:lnTo>
                  <a:pt x="2567280" y="2619429"/>
                </a:lnTo>
                <a:lnTo>
                  <a:pt x="2567280" y="2621093"/>
                </a:lnTo>
                <a:lnTo>
                  <a:pt x="2213924" y="2621093"/>
                </a:lnTo>
                <a:lnTo>
                  <a:pt x="2213924" y="2593949"/>
                </a:lnTo>
                <a:cubicBezTo>
                  <a:pt x="2213924" y="2549139"/>
                  <a:pt x="2246095" y="2516968"/>
                  <a:pt x="2290902" y="2516968"/>
                </a:cubicBezTo>
                <a:lnTo>
                  <a:pt x="2443634" y="2516968"/>
                </a:lnTo>
                <a:close/>
                <a:moveTo>
                  <a:pt x="3877407" y="2421982"/>
                </a:moveTo>
                <a:lnTo>
                  <a:pt x="4230762" y="2421982"/>
                </a:lnTo>
                <a:lnTo>
                  <a:pt x="4230762" y="2449128"/>
                </a:lnTo>
                <a:cubicBezTo>
                  <a:pt x="4230762" y="2493933"/>
                  <a:pt x="4198591" y="2526105"/>
                  <a:pt x="4153784" y="2526105"/>
                </a:cubicBezTo>
                <a:lnTo>
                  <a:pt x="3972895" y="2526105"/>
                </a:lnTo>
                <a:lnTo>
                  <a:pt x="3972895" y="2526390"/>
                </a:lnTo>
                <a:lnTo>
                  <a:pt x="3619539" y="2526390"/>
                </a:lnTo>
                <a:lnTo>
                  <a:pt x="3619539" y="2499243"/>
                </a:lnTo>
                <a:cubicBezTo>
                  <a:pt x="3619539" y="2454436"/>
                  <a:pt x="3651711" y="2422271"/>
                  <a:pt x="3696517" y="2422271"/>
                </a:cubicBezTo>
                <a:lnTo>
                  <a:pt x="3877407" y="2422271"/>
                </a:lnTo>
                <a:close/>
                <a:moveTo>
                  <a:pt x="52664" y="2421585"/>
                </a:moveTo>
                <a:lnTo>
                  <a:pt x="90533" y="2421585"/>
                </a:lnTo>
                <a:lnTo>
                  <a:pt x="90533" y="2607749"/>
                </a:lnTo>
                <a:lnTo>
                  <a:pt x="88340" y="2607749"/>
                </a:lnTo>
                <a:lnTo>
                  <a:pt x="88340" y="2644737"/>
                </a:lnTo>
                <a:lnTo>
                  <a:pt x="0" y="2644737"/>
                </a:lnTo>
                <a:lnTo>
                  <a:pt x="0" y="2517179"/>
                </a:lnTo>
                <a:lnTo>
                  <a:pt x="2195" y="2517179"/>
                </a:lnTo>
                <a:lnTo>
                  <a:pt x="2195" y="2473328"/>
                </a:lnTo>
                <a:cubicBezTo>
                  <a:pt x="2195" y="2443670"/>
                  <a:pt x="23643" y="2421585"/>
                  <a:pt x="52664" y="2421585"/>
                </a:cubicBezTo>
                <a:close/>
                <a:moveTo>
                  <a:pt x="167547" y="2317427"/>
                </a:moveTo>
                <a:lnTo>
                  <a:pt x="366947" y="2317427"/>
                </a:lnTo>
                <a:cubicBezTo>
                  <a:pt x="370947" y="2317427"/>
                  <a:pt x="374839" y="2317781"/>
                  <a:pt x="378626" y="2318276"/>
                </a:cubicBezTo>
                <a:lnTo>
                  <a:pt x="378626" y="2317427"/>
                </a:lnTo>
                <a:lnTo>
                  <a:pt x="731982" y="2317427"/>
                </a:lnTo>
                <a:lnTo>
                  <a:pt x="731982" y="2344572"/>
                </a:lnTo>
                <a:cubicBezTo>
                  <a:pt x="731982" y="2389378"/>
                  <a:pt x="699810" y="2421550"/>
                  <a:pt x="655004" y="2421550"/>
                </a:cubicBezTo>
                <a:lnTo>
                  <a:pt x="455604" y="2421550"/>
                </a:lnTo>
                <a:cubicBezTo>
                  <a:pt x="451606" y="2421550"/>
                  <a:pt x="447712" y="2421197"/>
                  <a:pt x="443925" y="2420700"/>
                </a:cubicBezTo>
                <a:lnTo>
                  <a:pt x="443925" y="2421550"/>
                </a:lnTo>
                <a:lnTo>
                  <a:pt x="90569" y="2421550"/>
                </a:lnTo>
                <a:lnTo>
                  <a:pt x="90569" y="2394405"/>
                </a:lnTo>
                <a:cubicBezTo>
                  <a:pt x="90569" y="2349598"/>
                  <a:pt x="122742" y="2317427"/>
                  <a:pt x="167547" y="2317427"/>
                </a:cubicBezTo>
                <a:close/>
                <a:moveTo>
                  <a:pt x="2849689" y="2233555"/>
                </a:moveTo>
                <a:lnTo>
                  <a:pt x="2887558" y="2233555"/>
                </a:lnTo>
                <a:lnTo>
                  <a:pt x="2887558" y="2419719"/>
                </a:lnTo>
                <a:lnTo>
                  <a:pt x="2885364" y="2419719"/>
                </a:lnTo>
                <a:lnTo>
                  <a:pt x="2885364" y="2463568"/>
                </a:lnTo>
                <a:cubicBezTo>
                  <a:pt x="2885364" y="2493224"/>
                  <a:pt x="2863916" y="2515309"/>
                  <a:pt x="2834895" y="2515309"/>
                </a:cubicBezTo>
                <a:lnTo>
                  <a:pt x="2797025" y="2515309"/>
                </a:lnTo>
                <a:lnTo>
                  <a:pt x="2797025" y="2329148"/>
                </a:lnTo>
                <a:lnTo>
                  <a:pt x="2799219" y="2329148"/>
                </a:lnTo>
                <a:lnTo>
                  <a:pt x="2799219" y="2285296"/>
                </a:lnTo>
                <a:cubicBezTo>
                  <a:pt x="2799219" y="2255640"/>
                  <a:pt x="2820667" y="2233555"/>
                  <a:pt x="2849689" y="2233555"/>
                </a:cubicBezTo>
                <a:close/>
                <a:moveTo>
                  <a:pt x="1601320" y="2224136"/>
                </a:moveTo>
                <a:lnTo>
                  <a:pt x="1800720" y="2224136"/>
                </a:lnTo>
                <a:lnTo>
                  <a:pt x="2123355" y="2224136"/>
                </a:lnTo>
                <a:lnTo>
                  <a:pt x="2123355" y="2251281"/>
                </a:lnTo>
                <a:cubicBezTo>
                  <a:pt x="2123355" y="2296089"/>
                  <a:pt x="2091183" y="2328260"/>
                  <a:pt x="2046377" y="2328260"/>
                </a:cubicBezTo>
                <a:lnTo>
                  <a:pt x="1524343" y="2328260"/>
                </a:lnTo>
                <a:lnTo>
                  <a:pt x="1524343" y="2514421"/>
                </a:lnTo>
                <a:lnTo>
                  <a:pt x="1522148" y="2514421"/>
                </a:lnTo>
                <a:lnTo>
                  <a:pt x="1522148" y="2558272"/>
                </a:lnTo>
                <a:cubicBezTo>
                  <a:pt x="1522148" y="2587931"/>
                  <a:pt x="1500700" y="2610015"/>
                  <a:pt x="1471679" y="2610015"/>
                </a:cubicBezTo>
                <a:lnTo>
                  <a:pt x="1433809" y="2610015"/>
                </a:lnTo>
                <a:lnTo>
                  <a:pt x="1433809" y="2423851"/>
                </a:lnTo>
                <a:lnTo>
                  <a:pt x="1436003" y="2423851"/>
                </a:lnTo>
                <a:lnTo>
                  <a:pt x="1436003" y="2380004"/>
                </a:lnTo>
                <a:cubicBezTo>
                  <a:pt x="1436003" y="2350345"/>
                  <a:pt x="1457451" y="2328260"/>
                  <a:pt x="1486473" y="2328260"/>
                </a:cubicBezTo>
                <a:lnTo>
                  <a:pt x="1524342" y="2328260"/>
                </a:lnTo>
                <a:lnTo>
                  <a:pt x="1524342" y="2301114"/>
                </a:lnTo>
                <a:cubicBezTo>
                  <a:pt x="1524342" y="2256306"/>
                  <a:pt x="1556513" y="2224136"/>
                  <a:pt x="1601320" y="2224136"/>
                </a:cubicBezTo>
                <a:close/>
                <a:moveTo>
                  <a:pt x="4283462" y="2140223"/>
                </a:moveTo>
                <a:lnTo>
                  <a:pt x="4321331" y="2140223"/>
                </a:lnTo>
                <a:lnTo>
                  <a:pt x="4321331" y="2326387"/>
                </a:lnTo>
                <a:lnTo>
                  <a:pt x="4319137" y="2326387"/>
                </a:lnTo>
                <a:lnTo>
                  <a:pt x="4319137" y="2370232"/>
                </a:lnTo>
                <a:cubicBezTo>
                  <a:pt x="4319137" y="2399897"/>
                  <a:pt x="4297689" y="2421982"/>
                  <a:pt x="4268668" y="2421982"/>
                </a:cubicBezTo>
                <a:lnTo>
                  <a:pt x="4230798" y="2421982"/>
                </a:lnTo>
                <a:lnTo>
                  <a:pt x="4230798" y="2235820"/>
                </a:lnTo>
                <a:lnTo>
                  <a:pt x="4232992" y="2235820"/>
                </a:lnTo>
                <a:lnTo>
                  <a:pt x="4232992" y="2191968"/>
                </a:lnTo>
                <a:cubicBezTo>
                  <a:pt x="4232992" y="2162311"/>
                  <a:pt x="4254440" y="2140223"/>
                  <a:pt x="4283462" y="2140223"/>
                </a:cubicBezTo>
                <a:close/>
                <a:moveTo>
                  <a:pt x="2964536" y="2129428"/>
                </a:moveTo>
                <a:lnTo>
                  <a:pt x="3163936" y="2129428"/>
                </a:lnTo>
                <a:cubicBezTo>
                  <a:pt x="3167935" y="2129428"/>
                  <a:pt x="3171828" y="2129784"/>
                  <a:pt x="3175615" y="2130277"/>
                </a:cubicBezTo>
                <a:lnTo>
                  <a:pt x="3175615" y="2129428"/>
                </a:lnTo>
                <a:lnTo>
                  <a:pt x="3528971" y="2129428"/>
                </a:lnTo>
                <a:lnTo>
                  <a:pt x="3528971" y="2156578"/>
                </a:lnTo>
                <a:cubicBezTo>
                  <a:pt x="3528971" y="2201383"/>
                  <a:pt x="3496799" y="2233555"/>
                  <a:pt x="3451993" y="2233555"/>
                </a:cubicBezTo>
                <a:lnTo>
                  <a:pt x="3252593" y="2233555"/>
                </a:lnTo>
                <a:cubicBezTo>
                  <a:pt x="3248594" y="2233555"/>
                  <a:pt x="3244701" y="2233202"/>
                  <a:pt x="3240914" y="2232707"/>
                </a:cubicBezTo>
                <a:lnTo>
                  <a:pt x="3240914" y="2233555"/>
                </a:lnTo>
                <a:lnTo>
                  <a:pt x="2887558" y="2233555"/>
                </a:lnTo>
                <a:lnTo>
                  <a:pt x="2887558" y="2206411"/>
                </a:lnTo>
                <a:cubicBezTo>
                  <a:pt x="2887558" y="2161603"/>
                  <a:pt x="2919730" y="2129428"/>
                  <a:pt x="2964536" y="2129428"/>
                </a:cubicBezTo>
                <a:close/>
                <a:moveTo>
                  <a:pt x="4398345" y="2036104"/>
                </a:moveTo>
                <a:lnTo>
                  <a:pt x="4442200" y="2036104"/>
                </a:lnTo>
                <a:lnTo>
                  <a:pt x="4442200" y="2140223"/>
                </a:lnTo>
                <a:lnTo>
                  <a:pt x="4321367" y="2140223"/>
                </a:lnTo>
                <a:lnTo>
                  <a:pt x="4321367" y="2113078"/>
                </a:lnTo>
                <a:cubicBezTo>
                  <a:pt x="4321367" y="2068270"/>
                  <a:pt x="4353539" y="2036104"/>
                  <a:pt x="4398345" y="2036104"/>
                </a:cubicBezTo>
                <a:close/>
                <a:moveTo>
                  <a:pt x="2176019" y="1942377"/>
                </a:moveTo>
                <a:lnTo>
                  <a:pt x="2213888" y="1942377"/>
                </a:lnTo>
                <a:lnTo>
                  <a:pt x="2213888" y="2128542"/>
                </a:lnTo>
                <a:lnTo>
                  <a:pt x="2211694" y="2128542"/>
                </a:lnTo>
                <a:lnTo>
                  <a:pt x="2211694" y="2172392"/>
                </a:lnTo>
                <a:cubicBezTo>
                  <a:pt x="2211694" y="2202050"/>
                  <a:pt x="2190246" y="2224136"/>
                  <a:pt x="2161224" y="2224136"/>
                </a:cubicBezTo>
                <a:lnTo>
                  <a:pt x="2123355" y="2224136"/>
                </a:lnTo>
                <a:lnTo>
                  <a:pt x="2123355" y="2037971"/>
                </a:lnTo>
                <a:lnTo>
                  <a:pt x="2125549" y="2037971"/>
                </a:lnTo>
                <a:lnTo>
                  <a:pt x="2125549" y="1994119"/>
                </a:lnTo>
                <a:cubicBezTo>
                  <a:pt x="2125549" y="1964462"/>
                  <a:pt x="2146997" y="1942377"/>
                  <a:pt x="2176019" y="1942377"/>
                </a:cubicBezTo>
                <a:close/>
                <a:moveTo>
                  <a:pt x="1080418" y="1931301"/>
                </a:moveTo>
                <a:lnTo>
                  <a:pt x="1433773" y="1931301"/>
                </a:lnTo>
                <a:lnTo>
                  <a:pt x="1433773" y="1958445"/>
                </a:lnTo>
                <a:cubicBezTo>
                  <a:pt x="1433773" y="2003250"/>
                  <a:pt x="1401602" y="2035423"/>
                  <a:pt x="1356795" y="2035423"/>
                </a:cubicBezTo>
                <a:lnTo>
                  <a:pt x="1175906" y="2035423"/>
                </a:lnTo>
                <a:lnTo>
                  <a:pt x="1175906" y="2035706"/>
                </a:lnTo>
                <a:lnTo>
                  <a:pt x="822550" y="2035706"/>
                </a:lnTo>
                <a:lnTo>
                  <a:pt x="822550" y="2221867"/>
                </a:lnTo>
                <a:lnTo>
                  <a:pt x="820356" y="2221867"/>
                </a:lnTo>
                <a:lnTo>
                  <a:pt x="820356" y="2265718"/>
                </a:lnTo>
                <a:cubicBezTo>
                  <a:pt x="820356" y="2295378"/>
                  <a:pt x="798908" y="2317461"/>
                  <a:pt x="769886" y="2317461"/>
                </a:cubicBezTo>
                <a:lnTo>
                  <a:pt x="732017" y="2317461"/>
                </a:lnTo>
                <a:lnTo>
                  <a:pt x="732017" y="2131299"/>
                </a:lnTo>
                <a:lnTo>
                  <a:pt x="734211" y="2131299"/>
                </a:lnTo>
                <a:lnTo>
                  <a:pt x="734211" y="2087448"/>
                </a:lnTo>
                <a:cubicBezTo>
                  <a:pt x="734211" y="2057790"/>
                  <a:pt x="755659" y="2035704"/>
                  <a:pt x="784681" y="2035704"/>
                </a:cubicBezTo>
                <a:lnTo>
                  <a:pt x="822550" y="2035704"/>
                </a:lnTo>
                <a:lnTo>
                  <a:pt x="822550" y="2008560"/>
                </a:lnTo>
                <a:cubicBezTo>
                  <a:pt x="822550" y="1963753"/>
                  <a:pt x="854721" y="1931581"/>
                  <a:pt x="899528" y="1931581"/>
                </a:cubicBezTo>
                <a:lnTo>
                  <a:pt x="1080418" y="1931581"/>
                </a:lnTo>
                <a:close/>
                <a:moveTo>
                  <a:pt x="3581670" y="1847705"/>
                </a:moveTo>
                <a:lnTo>
                  <a:pt x="3619539" y="1847705"/>
                </a:lnTo>
                <a:lnTo>
                  <a:pt x="3619539" y="2033869"/>
                </a:lnTo>
                <a:lnTo>
                  <a:pt x="3617345" y="2033869"/>
                </a:lnTo>
                <a:lnTo>
                  <a:pt x="3617345" y="2077721"/>
                </a:lnTo>
                <a:cubicBezTo>
                  <a:pt x="3617345" y="2107381"/>
                  <a:pt x="3595897" y="2129462"/>
                  <a:pt x="3566876" y="2129462"/>
                </a:cubicBezTo>
                <a:lnTo>
                  <a:pt x="3529006" y="2129462"/>
                </a:lnTo>
                <a:lnTo>
                  <a:pt x="3529006" y="1943296"/>
                </a:lnTo>
                <a:lnTo>
                  <a:pt x="3531200" y="1943296"/>
                </a:lnTo>
                <a:lnTo>
                  <a:pt x="3531200" y="1899448"/>
                </a:lnTo>
                <a:cubicBezTo>
                  <a:pt x="3531200" y="1869790"/>
                  <a:pt x="3552648" y="1847705"/>
                  <a:pt x="3581670" y="1847705"/>
                </a:cubicBezTo>
                <a:close/>
                <a:moveTo>
                  <a:pt x="2443634" y="1836591"/>
                </a:moveTo>
                <a:lnTo>
                  <a:pt x="2796990" y="1836591"/>
                </a:lnTo>
                <a:lnTo>
                  <a:pt x="2796990" y="1863739"/>
                </a:lnTo>
                <a:cubicBezTo>
                  <a:pt x="2796990" y="1908544"/>
                  <a:pt x="2764818" y="1940716"/>
                  <a:pt x="2720012" y="1940716"/>
                </a:cubicBezTo>
                <a:lnTo>
                  <a:pt x="2567280" y="1940716"/>
                </a:lnTo>
                <a:lnTo>
                  <a:pt x="2567280" y="1942377"/>
                </a:lnTo>
                <a:lnTo>
                  <a:pt x="2213924" y="1942377"/>
                </a:lnTo>
                <a:lnTo>
                  <a:pt x="2213924" y="1915232"/>
                </a:lnTo>
                <a:cubicBezTo>
                  <a:pt x="2213924" y="1870424"/>
                  <a:pt x="2246095" y="1838252"/>
                  <a:pt x="2290902" y="1838252"/>
                </a:cubicBezTo>
                <a:lnTo>
                  <a:pt x="2443634" y="1838252"/>
                </a:lnTo>
                <a:close/>
                <a:moveTo>
                  <a:pt x="3877407" y="1743259"/>
                </a:moveTo>
                <a:lnTo>
                  <a:pt x="4230762" y="1743259"/>
                </a:lnTo>
                <a:lnTo>
                  <a:pt x="4230762" y="1770408"/>
                </a:lnTo>
                <a:cubicBezTo>
                  <a:pt x="4230762" y="1815215"/>
                  <a:pt x="4198591" y="1847386"/>
                  <a:pt x="4153784" y="1847386"/>
                </a:cubicBezTo>
                <a:lnTo>
                  <a:pt x="3972895" y="1847386"/>
                </a:lnTo>
                <a:lnTo>
                  <a:pt x="3972895" y="1847672"/>
                </a:lnTo>
                <a:lnTo>
                  <a:pt x="3619539" y="1847672"/>
                </a:lnTo>
                <a:lnTo>
                  <a:pt x="3619539" y="1820523"/>
                </a:lnTo>
                <a:cubicBezTo>
                  <a:pt x="3619539" y="1775716"/>
                  <a:pt x="3651711" y="1743542"/>
                  <a:pt x="3696517" y="1743542"/>
                </a:cubicBezTo>
                <a:lnTo>
                  <a:pt x="3877407" y="1743542"/>
                </a:lnTo>
                <a:close/>
                <a:moveTo>
                  <a:pt x="2849689" y="1554835"/>
                </a:moveTo>
                <a:lnTo>
                  <a:pt x="2887558" y="1554835"/>
                </a:lnTo>
                <a:lnTo>
                  <a:pt x="2887558" y="1740996"/>
                </a:lnTo>
                <a:lnTo>
                  <a:pt x="2885364" y="1740996"/>
                </a:lnTo>
                <a:lnTo>
                  <a:pt x="2885364" y="1784846"/>
                </a:lnTo>
                <a:cubicBezTo>
                  <a:pt x="2885364" y="1814506"/>
                  <a:pt x="2863916" y="1836591"/>
                  <a:pt x="2834895" y="1836591"/>
                </a:cubicBezTo>
                <a:lnTo>
                  <a:pt x="2797025" y="1836591"/>
                </a:lnTo>
                <a:lnTo>
                  <a:pt x="2797025" y="1650424"/>
                </a:lnTo>
                <a:lnTo>
                  <a:pt x="2799219" y="1650424"/>
                </a:lnTo>
                <a:lnTo>
                  <a:pt x="2799219" y="1606576"/>
                </a:lnTo>
                <a:cubicBezTo>
                  <a:pt x="2799219" y="1576921"/>
                  <a:pt x="2820667" y="1554835"/>
                  <a:pt x="2849689" y="1554835"/>
                </a:cubicBezTo>
                <a:close/>
                <a:moveTo>
                  <a:pt x="1601320" y="1545420"/>
                </a:moveTo>
                <a:lnTo>
                  <a:pt x="1800720" y="1545420"/>
                </a:lnTo>
                <a:lnTo>
                  <a:pt x="2123355" y="1545420"/>
                </a:lnTo>
                <a:lnTo>
                  <a:pt x="2123355" y="1572564"/>
                </a:lnTo>
                <a:cubicBezTo>
                  <a:pt x="2123355" y="1617369"/>
                  <a:pt x="2091183" y="1649541"/>
                  <a:pt x="2046377" y="1649541"/>
                </a:cubicBezTo>
                <a:lnTo>
                  <a:pt x="1524343" y="1649541"/>
                </a:lnTo>
                <a:lnTo>
                  <a:pt x="1524343" y="1835704"/>
                </a:lnTo>
                <a:lnTo>
                  <a:pt x="1522148" y="1835704"/>
                </a:lnTo>
                <a:lnTo>
                  <a:pt x="1522148" y="1879554"/>
                </a:lnTo>
                <a:cubicBezTo>
                  <a:pt x="1522148" y="1909213"/>
                  <a:pt x="1500700" y="1931298"/>
                  <a:pt x="1471679" y="1931298"/>
                </a:cubicBezTo>
                <a:lnTo>
                  <a:pt x="1433809" y="1931298"/>
                </a:lnTo>
                <a:lnTo>
                  <a:pt x="1433809" y="1745133"/>
                </a:lnTo>
                <a:lnTo>
                  <a:pt x="1436003" y="1745133"/>
                </a:lnTo>
                <a:lnTo>
                  <a:pt x="1436003" y="1701282"/>
                </a:lnTo>
                <a:cubicBezTo>
                  <a:pt x="1436003" y="1671624"/>
                  <a:pt x="1457451" y="1649540"/>
                  <a:pt x="1486473" y="1649540"/>
                </a:cubicBezTo>
                <a:lnTo>
                  <a:pt x="1524342" y="1649540"/>
                </a:lnTo>
                <a:lnTo>
                  <a:pt x="1524342" y="1622395"/>
                </a:lnTo>
                <a:cubicBezTo>
                  <a:pt x="1524342" y="1577588"/>
                  <a:pt x="1556513" y="1545420"/>
                  <a:pt x="1601320" y="1545420"/>
                </a:cubicBezTo>
                <a:close/>
                <a:moveTo>
                  <a:pt x="4283462" y="1461518"/>
                </a:moveTo>
                <a:lnTo>
                  <a:pt x="4321331" y="1461518"/>
                </a:lnTo>
                <a:lnTo>
                  <a:pt x="4321331" y="1647663"/>
                </a:lnTo>
                <a:lnTo>
                  <a:pt x="4319137" y="1647663"/>
                </a:lnTo>
                <a:lnTo>
                  <a:pt x="4319137" y="1691514"/>
                </a:lnTo>
                <a:cubicBezTo>
                  <a:pt x="4319137" y="1721172"/>
                  <a:pt x="4297689" y="1743259"/>
                  <a:pt x="4268668" y="1743259"/>
                </a:cubicBezTo>
                <a:lnTo>
                  <a:pt x="4230798" y="1743259"/>
                </a:lnTo>
                <a:lnTo>
                  <a:pt x="4230798" y="1557100"/>
                </a:lnTo>
                <a:lnTo>
                  <a:pt x="4232992" y="1557100"/>
                </a:lnTo>
                <a:lnTo>
                  <a:pt x="4232992" y="1513265"/>
                </a:lnTo>
                <a:cubicBezTo>
                  <a:pt x="4232992" y="1483599"/>
                  <a:pt x="4254440" y="1461518"/>
                  <a:pt x="4283462" y="1461518"/>
                </a:cubicBezTo>
                <a:close/>
                <a:moveTo>
                  <a:pt x="2964536" y="1450722"/>
                </a:moveTo>
                <a:lnTo>
                  <a:pt x="3163936" y="1450722"/>
                </a:lnTo>
                <a:cubicBezTo>
                  <a:pt x="3167935" y="1450722"/>
                  <a:pt x="3171828" y="1451075"/>
                  <a:pt x="3175615" y="1451571"/>
                </a:cubicBezTo>
                <a:lnTo>
                  <a:pt x="3175615" y="1450722"/>
                </a:lnTo>
                <a:lnTo>
                  <a:pt x="3528971" y="1450722"/>
                </a:lnTo>
                <a:lnTo>
                  <a:pt x="3528971" y="1477864"/>
                </a:lnTo>
                <a:cubicBezTo>
                  <a:pt x="3528971" y="1522674"/>
                  <a:pt x="3496799" y="1554835"/>
                  <a:pt x="3451993" y="1554835"/>
                </a:cubicBezTo>
                <a:lnTo>
                  <a:pt x="3252593" y="1554835"/>
                </a:lnTo>
                <a:cubicBezTo>
                  <a:pt x="3248594" y="1554835"/>
                  <a:pt x="3244701" y="1554482"/>
                  <a:pt x="3240914" y="1553986"/>
                </a:cubicBezTo>
                <a:lnTo>
                  <a:pt x="3240914" y="1554835"/>
                </a:lnTo>
                <a:lnTo>
                  <a:pt x="2887558" y="1554835"/>
                </a:lnTo>
                <a:lnTo>
                  <a:pt x="2887558" y="1527699"/>
                </a:lnTo>
                <a:cubicBezTo>
                  <a:pt x="2887558" y="1482890"/>
                  <a:pt x="2919730" y="1450722"/>
                  <a:pt x="2964536" y="1450722"/>
                </a:cubicBezTo>
                <a:close/>
                <a:moveTo>
                  <a:pt x="4398345" y="1357399"/>
                </a:moveTo>
                <a:lnTo>
                  <a:pt x="4442200" y="1357399"/>
                </a:lnTo>
                <a:lnTo>
                  <a:pt x="4442200" y="1461518"/>
                </a:lnTo>
                <a:lnTo>
                  <a:pt x="4321367" y="1461518"/>
                </a:lnTo>
                <a:lnTo>
                  <a:pt x="4321367" y="1434372"/>
                </a:lnTo>
                <a:cubicBezTo>
                  <a:pt x="4321367" y="1389571"/>
                  <a:pt x="4353539" y="1357399"/>
                  <a:pt x="4398345" y="1357399"/>
                </a:cubicBezTo>
                <a:close/>
                <a:moveTo>
                  <a:pt x="2176019" y="1263661"/>
                </a:moveTo>
                <a:lnTo>
                  <a:pt x="2213888" y="1263661"/>
                </a:lnTo>
                <a:lnTo>
                  <a:pt x="2213888" y="1449825"/>
                </a:lnTo>
                <a:lnTo>
                  <a:pt x="2211694" y="1449825"/>
                </a:lnTo>
                <a:lnTo>
                  <a:pt x="2211694" y="1493676"/>
                </a:lnTo>
                <a:cubicBezTo>
                  <a:pt x="2211694" y="1523334"/>
                  <a:pt x="2190246" y="1545419"/>
                  <a:pt x="2161224" y="1545419"/>
                </a:cubicBezTo>
                <a:lnTo>
                  <a:pt x="2123355" y="1545419"/>
                </a:lnTo>
                <a:lnTo>
                  <a:pt x="2123355" y="1359255"/>
                </a:lnTo>
                <a:lnTo>
                  <a:pt x="2125549" y="1359255"/>
                </a:lnTo>
                <a:lnTo>
                  <a:pt x="2125549" y="1315404"/>
                </a:lnTo>
                <a:cubicBezTo>
                  <a:pt x="2125549" y="1285746"/>
                  <a:pt x="2146997" y="1263661"/>
                  <a:pt x="2176019" y="1263661"/>
                </a:cubicBezTo>
                <a:close/>
                <a:moveTo>
                  <a:pt x="2443634" y="1157892"/>
                </a:moveTo>
                <a:lnTo>
                  <a:pt x="2796990" y="1157892"/>
                </a:lnTo>
                <a:lnTo>
                  <a:pt x="2796990" y="1185038"/>
                </a:lnTo>
                <a:cubicBezTo>
                  <a:pt x="2796990" y="1229846"/>
                  <a:pt x="2764818" y="1262019"/>
                  <a:pt x="2720012" y="1262019"/>
                </a:cubicBezTo>
                <a:lnTo>
                  <a:pt x="2567280" y="1262019"/>
                </a:lnTo>
                <a:lnTo>
                  <a:pt x="2567280" y="1263662"/>
                </a:lnTo>
                <a:lnTo>
                  <a:pt x="2213924" y="1263662"/>
                </a:lnTo>
                <a:lnTo>
                  <a:pt x="2213924" y="1236517"/>
                </a:lnTo>
                <a:cubicBezTo>
                  <a:pt x="2213924" y="1191710"/>
                  <a:pt x="2246095" y="1159538"/>
                  <a:pt x="2290902" y="1159538"/>
                </a:cubicBezTo>
                <a:lnTo>
                  <a:pt x="2443634" y="1159538"/>
                </a:lnTo>
                <a:close/>
                <a:moveTo>
                  <a:pt x="3877407" y="1064595"/>
                </a:moveTo>
                <a:lnTo>
                  <a:pt x="4230762" y="1064595"/>
                </a:lnTo>
                <a:lnTo>
                  <a:pt x="4230762" y="1091743"/>
                </a:lnTo>
                <a:cubicBezTo>
                  <a:pt x="4230762" y="1136549"/>
                  <a:pt x="4198591" y="1168722"/>
                  <a:pt x="4153784" y="1168722"/>
                </a:cubicBezTo>
                <a:lnTo>
                  <a:pt x="3972895" y="1168722"/>
                </a:lnTo>
                <a:lnTo>
                  <a:pt x="3972895" y="1169005"/>
                </a:lnTo>
                <a:lnTo>
                  <a:pt x="3619539" y="1169005"/>
                </a:lnTo>
                <a:lnTo>
                  <a:pt x="3619539" y="1355168"/>
                </a:lnTo>
                <a:lnTo>
                  <a:pt x="3617345" y="1355168"/>
                </a:lnTo>
                <a:lnTo>
                  <a:pt x="3617345" y="1399017"/>
                </a:lnTo>
                <a:cubicBezTo>
                  <a:pt x="3617345" y="1428672"/>
                  <a:pt x="3595897" y="1450756"/>
                  <a:pt x="3566876" y="1450756"/>
                </a:cubicBezTo>
                <a:lnTo>
                  <a:pt x="3529006" y="1450756"/>
                </a:lnTo>
                <a:lnTo>
                  <a:pt x="3529006" y="1264600"/>
                </a:lnTo>
                <a:lnTo>
                  <a:pt x="3531200" y="1264600"/>
                </a:lnTo>
                <a:lnTo>
                  <a:pt x="3531200" y="1220749"/>
                </a:lnTo>
                <a:cubicBezTo>
                  <a:pt x="3531200" y="1191090"/>
                  <a:pt x="3552648" y="1169004"/>
                  <a:pt x="3581670" y="1169004"/>
                </a:cubicBezTo>
                <a:lnTo>
                  <a:pt x="3619539" y="1169004"/>
                </a:lnTo>
                <a:lnTo>
                  <a:pt x="3619539" y="1141860"/>
                </a:lnTo>
                <a:cubicBezTo>
                  <a:pt x="3619539" y="1097053"/>
                  <a:pt x="3651711" y="1064879"/>
                  <a:pt x="3696517" y="1064879"/>
                </a:cubicBezTo>
                <a:lnTo>
                  <a:pt x="3877407" y="1064879"/>
                </a:lnTo>
                <a:close/>
                <a:moveTo>
                  <a:pt x="2849689" y="876133"/>
                </a:moveTo>
                <a:lnTo>
                  <a:pt x="2887558" y="876133"/>
                </a:lnTo>
                <a:lnTo>
                  <a:pt x="2887558" y="1062297"/>
                </a:lnTo>
                <a:lnTo>
                  <a:pt x="2885364" y="1062297"/>
                </a:lnTo>
                <a:lnTo>
                  <a:pt x="2885364" y="1106146"/>
                </a:lnTo>
                <a:cubicBezTo>
                  <a:pt x="2885364" y="1135808"/>
                  <a:pt x="2863916" y="1157892"/>
                  <a:pt x="2834895" y="1157892"/>
                </a:cubicBezTo>
                <a:lnTo>
                  <a:pt x="2797025" y="1157892"/>
                </a:lnTo>
                <a:lnTo>
                  <a:pt x="2797025" y="971729"/>
                </a:lnTo>
                <a:lnTo>
                  <a:pt x="2799219" y="971729"/>
                </a:lnTo>
                <a:lnTo>
                  <a:pt x="2799219" y="927876"/>
                </a:lnTo>
                <a:cubicBezTo>
                  <a:pt x="2799219" y="898219"/>
                  <a:pt x="2820667" y="876133"/>
                  <a:pt x="2849689" y="876133"/>
                </a:cubicBezTo>
                <a:close/>
                <a:moveTo>
                  <a:pt x="4283462" y="782842"/>
                </a:moveTo>
                <a:lnTo>
                  <a:pt x="4321331" y="782842"/>
                </a:lnTo>
                <a:lnTo>
                  <a:pt x="4321331" y="969005"/>
                </a:lnTo>
                <a:lnTo>
                  <a:pt x="4319137" y="969005"/>
                </a:lnTo>
                <a:lnTo>
                  <a:pt x="4319137" y="1012855"/>
                </a:lnTo>
                <a:cubicBezTo>
                  <a:pt x="4319137" y="1042513"/>
                  <a:pt x="4297689" y="1064595"/>
                  <a:pt x="4268668" y="1064595"/>
                </a:cubicBezTo>
                <a:lnTo>
                  <a:pt x="4230798" y="1064595"/>
                </a:lnTo>
                <a:lnTo>
                  <a:pt x="4230798" y="878433"/>
                </a:lnTo>
                <a:lnTo>
                  <a:pt x="4232992" y="878433"/>
                </a:lnTo>
                <a:lnTo>
                  <a:pt x="4232992" y="834582"/>
                </a:lnTo>
                <a:cubicBezTo>
                  <a:pt x="4232992" y="804924"/>
                  <a:pt x="4254440" y="782842"/>
                  <a:pt x="4283462" y="782842"/>
                </a:cubicBezTo>
                <a:close/>
                <a:moveTo>
                  <a:pt x="2964536" y="772009"/>
                </a:moveTo>
                <a:lnTo>
                  <a:pt x="3163936" y="772009"/>
                </a:lnTo>
                <a:cubicBezTo>
                  <a:pt x="3167935" y="772009"/>
                  <a:pt x="3171828" y="772362"/>
                  <a:pt x="3175615" y="772861"/>
                </a:cubicBezTo>
                <a:lnTo>
                  <a:pt x="3175615" y="772009"/>
                </a:lnTo>
                <a:lnTo>
                  <a:pt x="3528971" y="772009"/>
                </a:lnTo>
                <a:lnTo>
                  <a:pt x="3528971" y="799155"/>
                </a:lnTo>
                <a:cubicBezTo>
                  <a:pt x="3528971" y="843960"/>
                  <a:pt x="3496799" y="876133"/>
                  <a:pt x="3451993" y="876133"/>
                </a:cubicBezTo>
                <a:lnTo>
                  <a:pt x="3252593" y="876133"/>
                </a:lnTo>
                <a:cubicBezTo>
                  <a:pt x="3248594" y="876133"/>
                  <a:pt x="3244701" y="875779"/>
                  <a:pt x="3240914" y="875284"/>
                </a:cubicBezTo>
                <a:lnTo>
                  <a:pt x="3240914" y="876133"/>
                </a:lnTo>
                <a:lnTo>
                  <a:pt x="2887558" y="876133"/>
                </a:lnTo>
                <a:lnTo>
                  <a:pt x="2887558" y="848989"/>
                </a:lnTo>
                <a:cubicBezTo>
                  <a:pt x="2887558" y="804181"/>
                  <a:pt x="2919730" y="772009"/>
                  <a:pt x="2964536" y="772009"/>
                </a:cubicBezTo>
                <a:close/>
                <a:moveTo>
                  <a:pt x="4398345" y="678681"/>
                </a:moveTo>
                <a:lnTo>
                  <a:pt x="4442200" y="678681"/>
                </a:lnTo>
                <a:lnTo>
                  <a:pt x="4442200" y="782804"/>
                </a:lnTo>
                <a:lnTo>
                  <a:pt x="4321367" y="782804"/>
                </a:lnTo>
                <a:lnTo>
                  <a:pt x="4321367" y="755660"/>
                </a:lnTo>
                <a:cubicBezTo>
                  <a:pt x="4321367" y="710853"/>
                  <a:pt x="4353539" y="678681"/>
                  <a:pt x="4398345" y="678681"/>
                </a:cubicBezTo>
                <a:close/>
                <a:moveTo>
                  <a:pt x="3581670" y="490287"/>
                </a:moveTo>
                <a:lnTo>
                  <a:pt x="3619539" y="490287"/>
                </a:lnTo>
                <a:lnTo>
                  <a:pt x="3619539" y="676451"/>
                </a:lnTo>
                <a:lnTo>
                  <a:pt x="3617345" y="676451"/>
                </a:lnTo>
                <a:lnTo>
                  <a:pt x="3617345" y="720303"/>
                </a:lnTo>
                <a:cubicBezTo>
                  <a:pt x="3617345" y="749961"/>
                  <a:pt x="3595897" y="772045"/>
                  <a:pt x="3566876" y="772045"/>
                </a:cubicBezTo>
                <a:lnTo>
                  <a:pt x="3529006" y="772045"/>
                </a:lnTo>
                <a:lnTo>
                  <a:pt x="3529006" y="585881"/>
                </a:lnTo>
                <a:lnTo>
                  <a:pt x="3531200" y="585881"/>
                </a:lnTo>
                <a:lnTo>
                  <a:pt x="3531200" y="542029"/>
                </a:lnTo>
                <a:cubicBezTo>
                  <a:pt x="3531200" y="512371"/>
                  <a:pt x="3552648" y="490287"/>
                  <a:pt x="3581670" y="490287"/>
                </a:cubicBezTo>
                <a:close/>
                <a:moveTo>
                  <a:pt x="3877407" y="385880"/>
                </a:moveTo>
                <a:lnTo>
                  <a:pt x="4230762" y="385880"/>
                </a:lnTo>
                <a:lnTo>
                  <a:pt x="4230762" y="413025"/>
                </a:lnTo>
                <a:cubicBezTo>
                  <a:pt x="4230762" y="457832"/>
                  <a:pt x="4198591" y="490004"/>
                  <a:pt x="4153784" y="490004"/>
                </a:cubicBezTo>
                <a:lnTo>
                  <a:pt x="3972895" y="490004"/>
                </a:lnTo>
                <a:lnTo>
                  <a:pt x="3972895" y="490287"/>
                </a:lnTo>
                <a:lnTo>
                  <a:pt x="3619539" y="490287"/>
                </a:lnTo>
                <a:lnTo>
                  <a:pt x="3619539" y="463142"/>
                </a:lnTo>
                <a:cubicBezTo>
                  <a:pt x="3619539" y="418336"/>
                  <a:pt x="3651711" y="386162"/>
                  <a:pt x="3696517" y="386162"/>
                </a:cubicBezTo>
                <a:lnTo>
                  <a:pt x="3877407" y="386162"/>
                </a:lnTo>
                <a:close/>
                <a:moveTo>
                  <a:pt x="4283462" y="104123"/>
                </a:moveTo>
                <a:lnTo>
                  <a:pt x="4321331" y="104123"/>
                </a:lnTo>
                <a:lnTo>
                  <a:pt x="4321331" y="290285"/>
                </a:lnTo>
                <a:lnTo>
                  <a:pt x="4319137" y="290285"/>
                </a:lnTo>
                <a:lnTo>
                  <a:pt x="4319137" y="334138"/>
                </a:lnTo>
                <a:cubicBezTo>
                  <a:pt x="4319137" y="363796"/>
                  <a:pt x="4297689" y="385880"/>
                  <a:pt x="4268668" y="385880"/>
                </a:cubicBezTo>
                <a:lnTo>
                  <a:pt x="4230798" y="385880"/>
                </a:lnTo>
                <a:lnTo>
                  <a:pt x="4230798" y="199717"/>
                </a:lnTo>
                <a:lnTo>
                  <a:pt x="4232992" y="199717"/>
                </a:lnTo>
                <a:lnTo>
                  <a:pt x="4232992" y="155868"/>
                </a:lnTo>
                <a:cubicBezTo>
                  <a:pt x="4232992" y="126210"/>
                  <a:pt x="4254440" y="104123"/>
                  <a:pt x="4283462" y="104123"/>
                </a:cubicBezTo>
                <a:close/>
                <a:moveTo>
                  <a:pt x="4398345" y="0"/>
                </a:moveTo>
                <a:lnTo>
                  <a:pt x="4442200" y="0"/>
                </a:lnTo>
                <a:lnTo>
                  <a:pt x="4442200" y="104123"/>
                </a:lnTo>
                <a:lnTo>
                  <a:pt x="4321367" y="104123"/>
                </a:lnTo>
                <a:lnTo>
                  <a:pt x="4321367" y="76976"/>
                </a:lnTo>
                <a:cubicBezTo>
                  <a:pt x="4321367" y="32171"/>
                  <a:pt x="4353539" y="0"/>
                  <a:pt x="4398345" y="0"/>
                </a:cubicBezTo>
                <a:close/>
              </a:path>
            </a:pathLst>
          </a:custGeom>
          <a:noFill/>
          <a:ln w="12700" cap="flat">
            <a:solidFill>
              <a:schemeClr val="accent3">
                <a:lumMod val="40000"/>
                <a:lumOff val="60000"/>
              </a:schemeClr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DF99A-96A4-AEAF-1C83-C2B3A15B5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96A1-EE12-4EB4-8FD2-AF3758B5ADDE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387195-89EF-E5CC-0620-010E2024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93E74-AA2D-ED94-5D4D-FD3A58F6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3172-120F-4643-9290-A15216323884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1A592757-022A-4068-2715-33ED5FFE04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958" y="1304595"/>
            <a:ext cx="3778389" cy="1033548"/>
          </a:xfrm>
        </p:spPr>
        <p:txBody>
          <a:bodyPr/>
          <a:lstStyle>
            <a:lvl1pPr>
              <a:defRPr sz="36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err="1"/>
              <a:t>Título</a:t>
            </a:r>
            <a:br>
              <a:rPr lang="en-US"/>
            </a:br>
            <a:r>
              <a:rPr lang="en-US"/>
              <a:t>do Slide</a:t>
            </a:r>
            <a:endParaRPr lang="pt-BR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4BB9C921-D20F-CE3E-CD27-AB82A87CCC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960" y="2746375"/>
            <a:ext cx="3778388" cy="1800660"/>
          </a:xfrm>
        </p:spPr>
        <p:txBody>
          <a:bodyPr anchor="t">
            <a:normAutofit/>
          </a:bodyPr>
          <a:lstStyle>
            <a:lvl1pPr>
              <a:defRPr sz="18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pt-BR"/>
              <a:t>Conteúdo em texto corrido ou lista para esta área.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147551-DB25-5ED7-2F4C-BEB4F7F36B1C}"/>
              </a:ext>
            </a:extLst>
          </p:cNvPr>
          <p:cNvCxnSpPr>
            <a:cxnSpLocks/>
          </p:cNvCxnSpPr>
          <p:nvPr userDrawn="1"/>
        </p:nvCxnSpPr>
        <p:spPr>
          <a:xfrm flipH="1">
            <a:off x="627959" y="2605659"/>
            <a:ext cx="4096441" cy="0"/>
          </a:xfrm>
          <a:prstGeom prst="line">
            <a:avLst/>
          </a:prstGeom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63D0BBC-41A9-BC16-9E4D-12BAE299C2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13982" y="0"/>
            <a:ext cx="7278018" cy="6858000"/>
          </a:xfrm>
          <a:custGeom>
            <a:avLst/>
            <a:gdLst>
              <a:gd name="connsiteX0" fmla="*/ 0 w 7278018"/>
              <a:gd name="connsiteY0" fmla="*/ 0 h 6858000"/>
              <a:gd name="connsiteX1" fmla="*/ 7278018 w 7278018"/>
              <a:gd name="connsiteY1" fmla="*/ 0 h 6858000"/>
              <a:gd name="connsiteX2" fmla="*/ 7278018 w 7278018"/>
              <a:gd name="connsiteY2" fmla="*/ 6858000 h 6858000"/>
              <a:gd name="connsiteX3" fmla="*/ 0 w 7278018"/>
              <a:gd name="connsiteY3" fmla="*/ 6858000 h 6858000"/>
              <a:gd name="connsiteX4" fmla="*/ 425185 w 7278018"/>
              <a:gd name="connsiteY4" fmla="*/ 6432815 h 6858000"/>
              <a:gd name="connsiteX5" fmla="*/ 425185 w 7278018"/>
              <a:gd name="connsiteY5" fmla="*/ 425185 h 6858000"/>
              <a:gd name="connsiteX6" fmla="*/ 0 w 7278018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78018" h="6858000">
                <a:moveTo>
                  <a:pt x="0" y="0"/>
                </a:moveTo>
                <a:lnTo>
                  <a:pt x="7278018" y="0"/>
                </a:lnTo>
                <a:lnTo>
                  <a:pt x="7278018" y="6858000"/>
                </a:lnTo>
                <a:lnTo>
                  <a:pt x="0" y="6858000"/>
                </a:lnTo>
                <a:cubicBezTo>
                  <a:pt x="234823" y="6858000"/>
                  <a:pt x="425185" y="6667638"/>
                  <a:pt x="425185" y="6432815"/>
                </a:cubicBezTo>
                <a:lnTo>
                  <a:pt x="425185" y="425185"/>
                </a:lnTo>
                <a:cubicBezTo>
                  <a:pt x="425185" y="190362"/>
                  <a:pt x="234823" y="0"/>
                  <a:pt x="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10000"/>
            </a:schemeClr>
          </a:solidFill>
        </p:spPr>
        <p:txBody>
          <a:bodyPr vert="horz" wrap="square" lIns="108000" tIns="108000" rIns="108000" bIns="108000" rtlCol="0" anchor="ctr">
            <a:noAutofit/>
          </a:bodyPr>
          <a:lstStyle>
            <a:lvl1pPr>
              <a:defRPr lang="pt-BR" sz="1600"/>
            </a:lvl1pPr>
          </a:lstStyle>
          <a:p>
            <a:pPr lvl="0"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0581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4.sv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sv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538D7A-8AE7-FF61-F3BE-29B6087D2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142922"/>
            <a:ext cx="5326380" cy="590349"/>
          </a:xfrm>
          <a:prstGeom prst="rect">
            <a:avLst/>
          </a:prstGeom>
          <a:noFill/>
        </p:spPr>
        <p:txBody>
          <a:bodyPr wrap="square" lIns="72000" tIns="0" rIns="72000" bIns="36000" rtlCol="0" anchor="b">
            <a:spAutoFit/>
          </a:bodyPr>
          <a:lstStyle/>
          <a:p>
            <a:pPr marL="0" lvl="0"/>
            <a:r>
              <a:rPr lang="en-US" err="1"/>
              <a:t>Título</a:t>
            </a:r>
            <a:r>
              <a:rPr lang="en-US"/>
              <a:t> Mestre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A57C3-21CD-F356-C410-E5BD322AE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2733271"/>
            <a:ext cx="5326380" cy="2854286"/>
          </a:xfrm>
          <a:prstGeom prst="rect">
            <a:avLst/>
          </a:prstGeom>
        </p:spPr>
        <p:txBody>
          <a:bodyPr vert="horz" lIns="108000" tIns="108000" rIns="108000" bIns="108000" rtlCol="0">
            <a:normAutofit/>
          </a:bodyPr>
          <a:lstStyle/>
          <a:p>
            <a:pPr lvl="0"/>
            <a:r>
              <a:rPr lang="pt-BR"/>
              <a:t>Texto ou lista de conteúdo do slide.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12FE0-BDC9-A1D1-C78A-32B8C4378C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3" y="0"/>
            <a:ext cx="2743200" cy="257369"/>
          </a:xfrm>
          <a:prstGeom prst="rect">
            <a:avLst/>
          </a:prstGeom>
        </p:spPr>
        <p:txBody>
          <a:bodyPr vert="horz" lIns="72000" tIns="36000" rIns="72000" bIns="36000" rtlCol="0" anchor="ctr">
            <a:spAutoFit/>
          </a:bodyPr>
          <a:lstStyle>
            <a:lvl1pPr algn="l">
              <a:defRPr sz="1200">
                <a:solidFill>
                  <a:schemeClr val="tx1">
                    <a:alpha val="35000"/>
                  </a:schemeClr>
                </a:solidFill>
              </a:defRPr>
            </a:lvl1pPr>
          </a:lstStyle>
          <a:p>
            <a:fld id="{8B7496A1-EE12-4EB4-8FD2-AF3758B5ADDE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A8DF2-3B7E-8308-36DC-82A8DB6F1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2004374" y="3993513"/>
            <a:ext cx="4229735" cy="2209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BFFAF-5CB4-C1D0-21F7-EB9C7B76B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7560" y="39494"/>
            <a:ext cx="1234440" cy="257369"/>
          </a:xfrm>
          <a:prstGeom prst="rect">
            <a:avLst/>
          </a:prstGeom>
        </p:spPr>
        <p:txBody>
          <a:bodyPr vert="horz" wrap="square" lIns="72000" tIns="36000" rIns="72000" bIns="36000" rtlCol="0" anchor="ctr">
            <a:spAutoFit/>
          </a:bodyPr>
          <a:lstStyle>
            <a:lvl1pPr algn="r">
              <a:defRPr sz="1200">
                <a:solidFill>
                  <a:schemeClr val="tx1">
                    <a:alpha val="35000"/>
                  </a:schemeClr>
                </a:solidFill>
              </a:defRPr>
            </a:lvl1pPr>
          </a:lstStyle>
          <a:p>
            <a:fld id="{27493172-120F-4643-9290-A15216323884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F08AF5C-BCB2-A364-74D7-75EAC3B28DC4}"/>
              </a:ext>
            </a:extLst>
          </p:cNvPr>
          <p:cNvGrpSpPr/>
          <p:nvPr userDrawn="1"/>
        </p:nvGrpSpPr>
        <p:grpSpPr>
          <a:xfrm>
            <a:off x="334963" y="6627385"/>
            <a:ext cx="650656" cy="115395"/>
            <a:chOff x="2253032" y="2641711"/>
            <a:chExt cx="8878256" cy="1574576"/>
          </a:xfrm>
          <a:solidFill>
            <a:schemeClr val="tx1"/>
          </a:solidFill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A435C1A4-4A20-2415-7A84-366BF936CC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p:blipFill>
          <p:spPr>
            <a:xfrm>
              <a:off x="2253032" y="2641711"/>
              <a:ext cx="4679983" cy="1574574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A6C8425-2FA3-804E-CFD2-F9655CE986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p:blipFill>
          <p:spPr>
            <a:xfrm>
              <a:off x="7241164" y="2641713"/>
              <a:ext cx="3890124" cy="1574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182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9" r:id="rId2"/>
    <p:sldLayoutId id="2147483688" r:id="rId3"/>
    <p:sldLayoutId id="2147483677" r:id="rId4"/>
    <p:sldLayoutId id="2147483733" r:id="rId5"/>
    <p:sldLayoutId id="2147483737" r:id="rId6"/>
    <p:sldLayoutId id="2147483734" r:id="rId7"/>
    <p:sldLayoutId id="2147483740" r:id="rId8"/>
    <p:sldLayoutId id="2147483742" r:id="rId9"/>
    <p:sldLayoutId id="2147483744" r:id="rId10"/>
    <p:sldLayoutId id="2147483675" r:id="rId11"/>
    <p:sldLayoutId id="2147483676" r:id="rId12"/>
    <p:sldLayoutId id="2147483739" r:id="rId13"/>
    <p:sldLayoutId id="2147483687" r:id="rId14"/>
    <p:sldLayoutId id="2147483747" r:id="rId15"/>
    <p:sldLayoutId id="2147483748" r:id="rId16"/>
    <p:sldLayoutId id="2147483745" r:id="rId17"/>
    <p:sldLayoutId id="2147483746" r:id="rId18"/>
    <p:sldLayoutId id="2147483749" r:id="rId19"/>
    <p:sldLayoutId id="2147483750" r:id="rId20"/>
    <p:sldLayoutId id="2147483751" r:id="rId21"/>
    <p:sldLayoutId id="2147483752" r:id="rId22"/>
    <p:sldLayoutId id="2147483759" r:id="rId23"/>
    <p:sldLayoutId id="2147483694" r:id="rId24"/>
    <p:sldLayoutId id="2147483760" r:id="rId25"/>
    <p:sldLayoutId id="2147483757" r:id="rId26"/>
    <p:sldLayoutId id="2147483692" r:id="rId27"/>
    <p:sldLayoutId id="2147483695" r:id="rId28"/>
    <p:sldLayoutId id="2147483673" r:id="rId29"/>
    <p:sldLayoutId id="2147483736" r:id="rId30"/>
    <p:sldLayoutId id="2147483735" r:id="rId31"/>
    <p:sldLayoutId id="2147483674" r:id="rId32"/>
    <p:sldLayoutId id="2147483731" r:id="rId33"/>
    <p:sldLayoutId id="2147483732" r:id="rId34"/>
    <p:sldLayoutId id="2147483730" r:id="rId35"/>
    <p:sldLayoutId id="2147483754" r:id="rId36"/>
    <p:sldLayoutId id="2147483755" r:id="rId37"/>
    <p:sldLayoutId id="2147483756" r:id="rId38"/>
    <p:sldLayoutId id="2147483753" r:id="rId39"/>
    <p:sldLayoutId id="2147483689" r:id="rId40"/>
    <p:sldLayoutId id="2147483691" r:id="rId41"/>
    <p:sldLayoutId id="2147483693" r:id="rId42"/>
    <p:sldLayoutId id="2147483743" r:id="rId4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kern="1200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69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orient="horz" pos="232" userDrawn="1">
          <p15:clr>
            <a:srgbClr val="F26B43"/>
          </p15:clr>
        </p15:guide>
        <p15:guide id="4" orient="horz" pos="4088" userDrawn="1">
          <p15:clr>
            <a:srgbClr val="F26B43"/>
          </p15:clr>
        </p15:guide>
        <p15:guide id="5" pos="665" userDrawn="1">
          <p15:clr>
            <a:srgbClr val="F26B43"/>
          </p15:clr>
        </p15:guide>
        <p15:guide id="6" pos="7015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  <p15:guide id="8" orient="horz" pos="125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8/10/relationships/comments" Target="../comments/modernComment_118_2E4F5077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microsoft.com/office/2018/10/relationships/comments" Target="../comments/modernComment_103_7DDC8AB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F5278-7ED3-322D-6F66-31B3B21F1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085" y="3750155"/>
            <a:ext cx="4598352" cy="590349"/>
          </a:xfrm>
        </p:spPr>
        <p:txBody>
          <a:bodyPr/>
          <a:lstStyle/>
          <a:p>
            <a:r>
              <a:rPr lang="pt-BR"/>
              <a:t>Percursos da Energia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03323F7-FE4B-0AFF-A462-3CF8622E3DCB}"/>
              </a:ext>
            </a:extLst>
          </p:cNvPr>
          <p:cNvSpPr/>
          <p:nvPr/>
        </p:nvSpPr>
        <p:spPr>
          <a:xfrm>
            <a:off x="-72242" y="5786251"/>
            <a:ext cx="12330545" cy="11182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7" descr="Logotipo&#10;&#10;Descrição gerada automaticamente">
            <a:extLst>
              <a:ext uri="{FF2B5EF4-FFF2-40B4-BE49-F238E27FC236}">
                <a16:creationId xmlns:a16="http://schemas.microsoft.com/office/drawing/2014/main" id="{D4EF701B-16CD-F232-8E82-B16017561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840" y="5941519"/>
            <a:ext cx="6256316" cy="81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4987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40FDF9-0E28-20EF-C7B4-4D652BC96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646" y="1131002"/>
            <a:ext cx="6078937" cy="867348"/>
          </a:xfrm>
        </p:spPr>
        <p:txBody>
          <a:bodyPr/>
          <a:lstStyle/>
          <a:p>
            <a:r>
              <a:rPr lang="pt-BR"/>
              <a:t>Conceitos-chave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00DD0-3A24-A57A-8151-66625168DD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/>
              <a:t>Essa capa, também chamada de vinheta, marca divisões de conteúdo dentro da apresentação. </a:t>
            </a:r>
          </a:p>
          <a:p>
            <a:endParaRPr lang="pt-BR"/>
          </a:p>
        </p:txBody>
      </p:sp>
      <p:sp>
        <p:nvSpPr>
          <p:cNvPr id="2" name="Retângulo: Cantos Diagonais Arredondados 1">
            <a:extLst>
              <a:ext uri="{FF2B5EF4-FFF2-40B4-BE49-F238E27FC236}">
                <a16:creationId xmlns:a16="http://schemas.microsoft.com/office/drawing/2014/main" id="{C25A0D32-FCC3-8E5E-35AE-CA6E69BC4A3E}"/>
              </a:ext>
            </a:extLst>
          </p:cNvPr>
          <p:cNvSpPr/>
          <p:nvPr/>
        </p:nvSpPr>
        <p:spPr>
          <a:xfrm>
            <a:off x="926559" y="2290611"/>
            <a:ext cx="9805359" cy="3508075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B737AF4-5F4F-CA6B-F363-6AD6DF927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646" y="2496798"/>
            <a:ext cx="9204017" cy="311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06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A8FC84AD-49D5-C58D-DCB9-C6B5F12CA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6724" y="1193796"/>
            <a:ext cx="4769534" cy="1144347"/>
          </a:xfrm>
        </p:spPr>
        <p:txBody>
          <a:bodyPr/>
          <a:lstStyle/>
          <a:p>
            <a:r>
              <a:rPr lang="pt-BR"/>
              <a:t>Percursos da Energia  Aparatos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77A2FB4-2953-E7B2-308E-15139DA481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2988" y="2739676"/>
            <a:ext cx="4896855" cy="3434508"/>
          </a:xfrm>
        </p:spPr>
        <p:txBody>
          <a:bodyPr>
            <a:normAutofit fontScale="92500" lnSpcReduction="10000"/>
          </a:bodyPr>
          <a:lstStyle/>
          <a:p>
            <a:pPr algn="just" rtl="0" fontAlgn="base">
              <a:buFont typeface="+mj-lt"/>
              <a:buAutoNum type="arabicPeriod"/>
            </a:pPr>
            <a:r>
              <a:rPr lang="pt-BR" sz="1800" b="1" i="0">
                <a:effectLst/>
                <a:latin typeface="Calibri"/>
                <a:cs typeface="Calibri"/>
              </a:rPr>
              <a:t>Bate e Queima  </a:t>
            </a:r>
          </a:p>
          <a:p>
            <a:pPr algn="just" rtl="0" fontAlgn="base">
              <a:buFont typeface="+mj-lt"/>
              <a:buAutoNum type="arabicPeriod" startAt="2"/>
            </a:pPr>
            <a:r>
              <a:rPr lang="pt-BR" sz="1800" b="1" i="0">
                <a:effectLst/>
                <a:latin typeface="Calibri"/>
                <a:cs typeface="Calibri"/>
              </a:rPr>
              <a:t>Volante Gerador  </a:t>
            </a:r>
          </a:p>
          <a:p>
            <a:pPr algn="just" rtl="0" fontAlgn="base">
              <a:buFont typeface="+mj-lt"/>
              <a:buAutoNum type="arabicPeriod" startAt="3"/>
            </a:pPr>
            <a:r>
              <a:rPr lang="pt-BR" sz="1800" b="1" i="0">
                <a:effectLst/>
                <a:latin typeface="Calibri"/>
                <a:cs typeface="Calibri"/>
              </a:rPr>
              <a:t>Bobina de Tesla </a:t>
            </a:r>
          </a:p>
          <a:p>
            <a:pPr algn="just" rtl="0" fontAlgn="base">
              <a:buFont typeface="+mj-lt"/>
              <a:buAutoNum type="arabicPeriod" startAt="4"/>
            </a:pPr>
            <a:r>
              <a:rPr lang="pt-BR" sz="1800" b="1" i="0">
                <a:effectLst/>
                <a:latin typeface="Calibri"/>
                <a:cs typeface="Calibri"/>
              </a:rPr>
              <a:t>Bons e Maus condutores </a:t>
            </a:r>
          </a:p>
          <a:p>
            <a:pPr algn="just" rtl="0" fontAlgn="base">
              <a:buFont typeface="+mj-lt"/>
              <a:buAutoNum type="arabicPeriod" startAt="5"/>
            </a:pPr>
            <a:r>
              <a:rPr lang="pt-BR" sz="1800" b="1" i="0">
                <a:effectLst/>
                <a:latin typeface="Calibri"/>
                <a:cs typeface="Calibri"/>
              </a:rPr>
              <a:t>Gerador de Van der </a:t>
            </a:r>
            <a:r>
              <a:rPr lang="pt-BR" sz="1800" b="1" i="0" err="1">
                <a:effectLst/>
                <a:latin typeface="Calibri"/>
                <a:cs typeface="Calibri"/>
              </a:rPr>
              <a:t>Graaff</a:t>
            </a:r>
            <a:r>
              <a:rPr lang="pt-BR" sz="1800" b="1" i="0">
                <a:effectLst/>
                <a:latin typeface="Calibri"/>
                <a:cs typeface="Calibri"/>
              </a:rPr>
              <a:t> </a:t>
            </a:r>
          </a:p>
          <a:p>
            <a:pPr algn="just" rtl="0" fontAlgn="base">
              <a:buFont typeface="+mj-lt"/>
              <a:buAutoNum type="arabicPeriod" startAt="6"/>
            </a:pPr>
            <a:r>
              <a:rPr lang="pt-BR" sz="1800" b="1" i="0">
                <a:effectLst/>
                <a:latin typeface="Calibri"/>
                <a:cs typeface="Calibri"/>
              </a:rPr>
              <a:t>Detectando Calor  </a:t>
            </a:r>
          </a:p>
          <a:p>
            <a:pPr algn="just" rtl="0" fontAlgn="base">
              <a:buFont typeface="+mj-lt"/>
              <a:buAutoNum type="arabicPeriod" startAt="7"/>
            </a:pPr>
            <a:r>
              <a:rPr lang="pt-BR" sz="1800" b="1" i="0">
                <a:effectLst/>
                <a:latin typeface="Calibri"/>
                <a:cs typeface="Calibri"/>
              </a:rPr>
              <a:t>Moinhos de Vento  </a:t>
            </a:r>
          </a:p>
          <a:p>
            <a:pPr algn="just" rtl="0" fontAlgn="base">
              <a:buFont typeface="+mj-lt"/>
              <a:buAutoNum type="arabicPeriod" startAt="8"/>
            </a:pPr>
            <a:r>
              <a:rPr lang="pt-BR" sz="1800" b="1" i="0">
                <a:effectLst/>
                <a:latin typeface="Calibri"/>
                <a:cs typeface="Calibri"/>
              </a:rPr>
              <a:t>Banco Musical  </a:t>
            </a:r>
          </a:p>
          <a:p>
            <a:pPr algn="just" rtl="0" fontAlgn="base">
              <a:buFont typeface="+mj-lt"/>
              <a:buAutoNum type="arabicPeriod" startAt="9"/>
            </a:pPr>
            <a:r>
              <a:rPr lang="pt-BR" sz="1800" b="1" i="0">
                <a:effectLst/>
                <a:latin typeface="Calibri"/>
                <a:cs typeface="Calibri"/>
              </a:rPr>
              <a:t>Faça Funcionar (Bancada de Circuitos)  </a:t>
            </a:r>
          </a:p>
          <a:p>
            <a:pPr algn="just" rtl="0" fontAlgn="base">
              <a:buFont typeface="+mj-lt"/>
              <a:buAutoNum type="arabicPeriod" startAt="10"/>
            </a:pPr>
            <a:r>
              <a:rPr lang="pt-BR" sz="1800" b="1" i="0">
                <a:effectLst/>
                <a:latin typeface="Calibri"/>
                <a:cs typeface="Calibri"/>
              </a:rPr>
              <a:t>Força na Polia </a:t>
            </a:r>
          </a:p>
          <a:p>
            <a:pPr algn="just" rtl="0" fontAlgn="base"/>
            <a:endParaRPr lang="pt-BR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026" name="Picture 2" descr="Uma imagem contendo no interior, mesa, janela, edifício&#10;&#10;Descrição gerada automaticamente">
            <a:extLst>
              <a:ext uri="{FF2B5EF4-FFF2-40B4-BE49-F238E27FC236}">
                <a16:creationId xmlns:a16="http://schemas.microsoft.com/office/drawing/2014/main" id="{A87082B9-0DCA-0F38-CDD7-F256EF8D493B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" r="600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469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E0009-7E9B-5E15-CD36-ED8A3C6C0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487" y="1416964"/>
            <a:ext cx="3960000" cy="1144347"/>
          </a:xfrm>
        </p:spPr>
        <p:txBody>
          <a:bodyPr/>
          <a:lstStyle/>
          <a:p>
            <a:r>
              <a:rPr lang="pt-BR"/>
              <a:t>Percursos  da Energia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5D19A8-24A9-0489-CE83-4AB714048F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b="1"/>
              <a:t>Bons e Maus condutores</a:t>
            </a:r>
          </a:p>
          <a:p>
            <a:r>
              <a:rPr lang="pt-BR" sz="2200"/>
              <a:t>Educação Infantil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107C77-46DD-C99C-60F4-C6DD85464F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/>
          </a:bodyPr>
          <a:lstStyle/>
          <a:p>
            <a:r>
              <a:rPr lang="pt-BR" b="1">
                <a:solidFill>
                  <a:srgbClr val="1C0206"/>
                </a:solidFill>
              </a:rPr>
              <a:t>Fontes Renováveis</a:t>
            </a:r>
          </a:p>
          <a:p>
            <a:r>
              <a:rPr lang="pt-BR" sz="2100">
                <a:solidFill>
                  <a:srgbClr val="1C0206"/>
                </a:solidFill>
              </a:rPr>
              <a:t>Ensino Médio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89D78D-0349-43E1-3A3C-740B6E833A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pt-BR" sz="2200" b="1"/>
              <a:t>Aerogeradores</a:t>
            </a:r>
          </a:p>
          <a:p>
            <a:r>
              <a:rPr lang="pt-BR" sz="1900"/>
              <a:t>EF - Anos finais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660321-5DF5-9AB8-265B-E5B2567E0D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t-BR" sz="1600" b="1"/>
              <a:t>Construindo circuitos com massinha</a:t>
            </a:r>
            <a:endParaRPr lang="pt-BR" sz="1600"/>
          </a:p>
          <a:p>
            <a:pPr>
              <a:lnSpc>
                <a:spcPct val="110000"/>
              </a:lnSpc>
            </a:pPr>
            <a:r>
              <a:rPr lang="pt-BR" sz="1500"/>
              <a:t>EF - Anos iniciais</a:t>
            </a:r>
          </a:p>
        </p:txBody>
      </p:sp>
      <p:pic>
        <p:nvPicPr>
          <p:cNvPr id="13" name="Picture Placeholder 12" descr="Uma imagem contendo no interior, tesoura, mesa, pedaço&#10;&#10;Descrição gerada automaticamente">
            <a:extLst>
              <a:ext uri="{FF2B5EF4-FFF2-40B4-BE49-F238E27FC236}">
                <a16:creationId xmlns:a16="http://schemas.microsoft.com/office/drawing/2014/main" id="{AB33B082-272E-E5DA-CF8E-E2F18B28103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786" r="1786"/>
          <a:stretch>
            <a:fillRect/>
          </a:stretch>
        </p:blipFill>
        <p:spPr>
          <a:xfrm>
            <a:off x="8976313" y="398674"/>
            <a:ext cx="2160000" cy="1260000"/>
          </a:xfrm>
        </p:spPr>
      </p:pic>
      <p:pic>
        <p:nvPicPr>
          <p:cNvPr id="25" name="Picture Placeholder 24" descr="Uma imagem contendo mesa, plástico&#10;&#10;Descrição gerada automaticamente">
            <a:extLst>
              <a:ext uri="{FF2B5EF4-FFF2-40B4-BE49-F238E27FC236}">
                <a16:creationId xmlns:a16="http://schemas.microsoft.com/office/drawing/2014/main" id="{3BF5E145-F109-0391-05FF-F5B00D88136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/>
          <a:srcRect l="-588" t="738" r="588" b="62731"/>
          <a:stretch/>
        </p:blipFill>
        <p:spPr>
          <a:xfrm>
            <a:off x="8976313" y="1914142"/>
            <a:ext cx="2160005" cy="1257793"/>
          </a:xfrm>
        </p:spPr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5B294930-4236-B253-6218-4C16F8D64822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5"/>
          <a:srcRect l="-588" t="1575" r="588" b="19685"/>
          <a:stretch/>
        </p:blipFill>
        <p:spPr>
          <a:xfrm>
            <a:off x="8976313" y="4945077"/>
            <a:ext cx="2160002" cy="1275587"/>
          </a:xfr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6C517DB-CDE8-EE84-8CD2-4238F820D9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pt-BR" sz="3200"/>
              <a:t>Tema norteador: </a:t>
            </a:r>
          </a:p>
          <a:p>
            <a:r>
              <a:rPr lang="pt-BR" sz="3200"/>
              <a:t>Eficiência energética</a:t>
            </a:r>
          </a:p>
        </p:txBody>
      </p:sp>
      <p:pic>
        <p:nvPicPr>
          <p:cNvPr id="9" name="Imagem 9">
            <a:extLst>
              <a:ext uri="{FF2B5EF4-FFF2-40B4-BE49-F238E27FC236}">
                <a16:creationId xmlns:a16="http://schemas.microsoft.com/office/drawing/2014/main" id="{AB93E82F-6760-9C64-222D-D82C2E548B8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6"/>
          <a:srcRect t="11128" b="11128"/>
          <a:stretch/>
        </p:blipFill>
        <p:spPr>
          <a:xfrm>
            <a:off x="8976143" y="3389505"/>
            <a:ext cx="2160338" cy="1470552"/>
          </a:xfrm>
        </p:spPr>
      </p:pic>
    </p:spTree>
    <p:extLst>
      <p:ext uri="{BB962C8B-B14F-4D97-AF65-F5344CB8AC3E}">
        <p14:creationId xmlns:p14="http://schemas.microsoft.com/office/powerpoint/2010/main" val="211160543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6E26275-FECD-F490-9709-FBB75CBFA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23" y="1013437"/>
            <a:ext cx="4978625" cy="1698345"/>
          </a:xfrm>
        </p:spPr>
        <p:txBody>
          <a:bodyPr/>
          <a:lstStyle/>
          <a:p>
            <a:r>
              <a:rPr lang="pt-BR"/>
              <a:t>Eficiência energética: bons e maus condutores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69AFF21-09EC-CFE9-6356-3881F529C4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223" y="3161836"/>
            <a:ext cx="4514364" cy="327024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t-BR" sz="1400" b="1"/>
              <a:t>Aparatos:</a:t>
            </a:r>
            <a:r>
              <a:rPr lang="pt-BR" sz="1400"/>
              <a:t> </a:t>
            </a:r>
            <a:r>
              <a:rPr lang="pt-BR" sz="1400">
                <a:solidFill>
                  <a:srgbClr val="FFFFFF"/>
                </a:solidFill>
                <a:latin typeface="Neo Sans Pro"/>
                <a:cs typeface="Calibri"/>
              </a:rPr>
              <a:t>Volante gerador; Bons e maus condutores de energia; Gerador Van der </a:t>
            </a:r>
            <a:r>
              <a:rPr lang="pt-BR" sz="1400" err="1">
                <a:solidFill>
                  <a:srgbClr val="FFFFFF"/>
                </a:solidFill>
                <a:latin typeface="Neo Sans Pro"/>
                <a:cs typeface="Calibri"/>
              </a:rPr>
              <a:t>Graaff</a:t>
            </a:r>
            <a:r>
              <a:rPr lang="pt-BR" sz="1400">
                <a:solidFill>
                  <a:srgbClr val="FFFFFF"/>
                </a:solidFill>
                <a:latin typeface="Neo Sans Pro"/>
                <a:cs typeface="Calibri"/>
              </a:rPr>
              <a:t>; Banco musical.</a:t>
            </a:r>
            <a:endParaRPr lang="pt-BR" sz="1400"/>
          </a:p>
          <a:p>
            <a:pPr>
              <a:lnSpc>
                <a:spcPct val="110000"/>
              </a:lnSpc>
            </a:pPr>
            <a:r>
              <a:rPr lang="pt-BR" sz="1400" b="1"/>
              <a:t>Objetivos de aprendizagem</a:t>
            </a:r>
          </a:p>
          <a:p>
            <a:pPr>
              <a:lnSpc>
                <a:spcPct val="110000"/>
              </a:lnSpc>
            </a:pPr>
            <a:r>
              <a:rPr lang="pt-BR" sz="1400">
                <a:solidFill>
                  <a:srgbClr val="FFFFFF"/>
                </a:solidFill>
                <a:latin typeface="Neo Sans Pro"/>
                <a:cs typeface="Calibri"/>
              </a:rPr>
              <a:t>Compreender o conceito de energia e suas transformações no cotidiano;</a:t>
            </a:r>
          </a:p>
          <a:p>
            <a:pPr>
              <a:lnSpc>
                <a:spcPct val="110000"/>
              </a:lnSpc>
            </a:pPr>
            <a:r>
              <a:rPr lang="pt-BR" sz="1400">
                <a:solidFill>
                  <a:srgbClr val="FFFFFF"/>
                </a:solidFill>
                <a:latin typeface="Neo Sans Pro"/>
                <a:cs typeface="Calibri"/>
              </a:rPr>
              <a:t>Entender o conceito de circuito elétrico, reconhecendo as situações nas quais há desperdício de energia no nosso dia a dia.</a:t>
            </a:r>
          </a:p>
        </p:txBody>
      </p:sp>
      <p:pic>
        <p:nvPicPr>
          <p:cNvPr id="19" name="Content Placeholder 18" descr="Uma imagem contendo no interior, tesoura, mesa, pedaço&#10;&#10;Descrição gerada automaticamente">
            <a:extLst>
              <a:ext uri="{FF2B5EF4-FFF2-40B4-BE49-F238E27FC236}">
                <a16:creationId xmlns:a16="http://schemas.microsoft.com/office/drawing/2014/main" id="{43E0FC54-B7EE-2048-911B-97D2BADCEB67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 rotWithShape="1">
          <a:blip r:embed="rId2"/>
          <a:srcRect l="21877" r="21877"/>
          <a:stretch/>
        </p:blipFill>
        <p:spPr>
          <a:xfrm>
            <a:off x="5703888" y="785611"/>
            <a:ext cx="5432425" cy="5432828"/>
          </a:xfr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482390C-7AE5-AA85-C4D6-018EDD9EEB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wrap="square" lIns="108000" tIns="36000" rIns="108000" bIns="36000" rtlCol="0" anchor="t">
            <a:spAutoFit/>
          </a:bodyPr>
          <a:lstStyle/>
          <a:p>
            <a:r>
              <a:rPr lang="pt-BR"/>
              <a:t>Oficina: Massinha condutiva</a:t>
            </a:r>
          </a:p>
        </p:txBody>
      </p:sp>
    </p:spTree>
    <p:extLst>
      <p:ext uri="{BB962C8B-B14F-4D97-AF65-F5344CB8AC3E}">
        <p14:creationId xmlns:p14="http://schemas.microsoft.com/office/powerpoint/2010/main" val="1470320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6E26275-FECD-F490-9709-FBB75CBFA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95" y="1307186"/>
            <a:ext cx="4978625" cy="1365946"/>
          </a:xfrm>
        </p:spPr>
        <p:txBody>
          <a:bodyPr/>
          <a:lstStyle/>
          <a:p>
            <a:r>
              <a:rPr lang="pt-BR" sz="3200"/>
              <a:t>Eficiência energética: construindo circuitos com massinha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69AFF21-09EC-CFE9-6356-3881F529C4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057" y="3201181"/>
            <a:ext cx="4856516" cy="3534708"/>
          </a:xfrm>
        </p:spPr>
        <p:txBody>
          <a:bodyPr vert="horz" lIns="108000" tIns="108000" rIns="108000" bIns="10800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400" b="1">
                <a:ea typeface="+mn-lt"/>
                <a:cs typeface="+mn-lt"/>
              </a:rPr>
              <a:t>Aparatos:</a:t>
            </a:r>
            <a:r>
              <a:rPr lang="pt-BR" sz="1400">
                <a:ea typeface="+mn-lt"/>
                <a:cs typeface="+mn-lt"/>
              </a:rPr>
              <a:t> Volante gerador; Bons e maus condutores de energia; Bobina de tesla; Gerador Van der </a:t>
            </a:r>
            <a:r>
              <a:rPr lang="pt-BR" sz="1400" err="1">
                <a:ea typeface="+mn-lt"/>
                <a:cs typeface="+mn-lt"/>
              </a:rPr>
              <a:t>Graaff</a:t>
            </a:r>
            <a:r>
              <a:rPr lang="pt-BR" sz="1400">
                <a:ea typeface="+mn-lt"/>
                <a:cs typeface="+mn-lt"/>
              </a:rPr>
              <a:t>; Banco musical.</a:t>
            </a:r>
            <a:endParaRPr lang="pt-BR" sz="1400"/>
          </a:p>
          <a:p>
            <a:pPr>
              <a:lnSpc>
                <a:spcPct val="100000"/>
              </a:lnSpc>
            </a:pPr>
            <a:r>
              <a:rPr lang="pt-BR" sz="1400" b="1">
                <a:latin typeface="Neo Sans Pro"/>
              </a:rPr>
              <a:t>Objetivos de aprendizagem</a:t>
            </a:r>
            <a:endParaRPr lang="en-US" sz="1400">
              <a:solidFill>
                <a:srgbClr val="000000"/>
              </a:solidFill>
              <a:latin typeface="Neo Sans Pro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pt-BR" sz="1400">
                <a:solidFill>
                  <a:srgbClr val="FFFFFF"/>
                </a:solidFill>
                <a:latin typeface="Neo Sans Pro"/>
                <a:cs typeface="Calibri"/>
              </a:rPr>
              <a:t>Reconhecer as situações nas quais há desperdício de energia e propor estratégias de economia de energia, contextualizadas ao consumo cotidiano;</a:t>
            </a:r>
            <a:endParaRPr lang="en-US" sz="1400">
              <a:solidFill>
                <a:srgbClr val="FFFFFF"/>
              </a:solidFill>
              <a:latin typeface="Neo Sans Pro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pt-BR" sz="1400">
                <a:solidFill>
                  <a:srgbClr val="FFFFFF"/>
                </a:solidFill>
                <a:latin typeface="Neo Sans Pro"/>
                <a:cs typeface="Calibri"/>
              </a:rPr>
              <a:t>Identificar características acerca da condutividade de diferentes materiais, e sua relação com a eficiência energética.</a:t>
            </a:r>
          </a:p>
        </p:txBody>
      </p:sp>
      <p:pic>
        <p:nvPicPr>
          <p:cNvPr id="19" name="Content Placeholder 18" descr="Uma imagem contendo mesa, plástico&#10;&#10;Descrição gerada automaticamente">
            <a:extLst>
              <a:ext uri="{FF2B5EF4-FFF2-40B4-BE49-F238E27FC236}">
                <a16:creationId xmlns:a16="http://schemas.microsoft.com/office/drawing/2014/main" id="{43E0FC54-B7EE-2048-911B-97D2BADCEB67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 rotWithShape="1">
          <a:blip r:embed="rId2"/>
          <a:srcRect l="264" t="3494" r="-265" b="33611"/>
          <a:stretch/>
        </p:blipFill>
        <p:spPr>
          <a:xfrm>
            <a:off x="5703888" y="785611"/>
            <a:ext cx="5432431" cy="5446276"/>
          </a:xfr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482390C-7AE5-AA85-C4D6-018EDD9EEB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61354" y="6011950"/>
            <a:ext cx="3291937" cy="725455"/>
          </a:xfrm>
        </p:spPr>
        <p:txBody>
          <a:bodyPr vert="horz" wrap="square" lIns="108000" tIns="36000" rIns="108000" bIns="36000" rtlCol="0" anchor="t">
            <a:spAutoFit/>
          </a:bodyPr>
          <a:lstStyle/>
          <a:p>
            <a:r>
              <a:rPr lang="pt-BR"/>
              <a:t>Oficina: Construindo circuitos com massinha</a:t>
            </a:r>
          </a:p>
        </p:txBody>
      </p:sp>
    </p:spTree>
    <p:extLst>
      <p:ext uri="{BB962C8B-B14F-4D97-AF65-F5344CB8AC3E}">
        <p14:creationId xmlns:p14="http://schemas.microsoft.com/office/powerpoint/2010/main" val="424693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6E26275-FECD-F490-9709-FBB75CBFA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211" y="1532323"/>
            <a:ext cx="4978625" cy="1144347"/>
          </a:xfrm>
        </p:spPr>
        <p:txBody>
          <a:bodyPr/>
          <a:lstStyle/>
          <a:p>
            <a:r>
              <a:rPr lang="pt-BR"/>
              <a:t>Eficiência energética: Aerogeradores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69AFF21-09EC-CFE9-6356-3881F529C4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223" y="3225284"/>
            <a:ext cx="4755664" cy="3422649"/>
          </a:xfrm>
        </p:spPr>
        <p:txBody>
          <a:bodyPr vert="horz" lIns="108000" tIns="108000" rIns="108000" bIns="10800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400" b="1">
                <a:solidFill>
                  <a:srgbClr val="FFFFFF"/>
                </a:solidFill>
                <a:latin typeface="Neo Sans Pro"/>
              </a:rPr>
              <a:t>Aparatos:</a:t>
            </a:r>
            <a:r>
              <a:rPr lang="pt-BR" sz="1400">
                <a:solidFill>
                  <a:srgbClr val="FFFFFF"/>
                </a:solidFill>
                <a:latin typeface="Neo Sans Pro"/>
              </a:rPr>
              <a:t> </a:t>
            </a:r>
            <a:r>
              <a:rPr lang="pt-BR" sz="1400">
                <a:solidFill>
                  <a:srgbClr val="FFFFFF"/>
                </a:solidFill>
                <a:latin typeface="Neo Sans Pro"/>
                <a:cs typeface="Calibri"/>
              </a:rPr>
              <a:t>Volante gerador; Bate-queima; </a:t>
            </a:r>
            <a:r>
              <a:rPr lang="pt-BR" sz="1400" err="1">
                <a:solidFill>
                  <a:srgbClr val="FFFFFF"/>
                </a:solidFill>
                <a:latin typeface="Neo Sans Pro"/>
                <a:cs typeface="Calibri"/>
              </a:rPr>
              <a:t>Bacteriópolis</a:t>
            </a:r>
            <a:r>
              <a:rPr lang="pt-BR" sz="1400">
                <a:solidFill>
                  <a:srgbClr val="FFFFFF"/>
                </a:solidFill>
                <a:latin typeface="Neo Sans Pro"/>
                <a:cs typeface="Calibri"/>
              </a:rPr>
              <a:t>; Moinhos de vento; Bons e maus condutores de energia; Bobina de tesla; Banco musica</a:t>
            </a:r>
            <a:r>
              <a:rPr lang="pt-BR" sz="1400">
                <a:latin typeface="Neo Sans Pro"/>
                <a:cs typeface="Calibri"/>
              </a:rPr>
              <a:t>l; Faça funcionar.</a:t>
            </a:r>
            <a:endParaRPr lang="pt-BR" sz="1400"/>
          </a:p>
          <a:p>
            <a:pPr>
              <a:lnSpc>
                <a:spcPct val="100000"/>
              </a:lnSpc>
            </a:pPr>
            <a:r>
              <a:rPr lang="pt-BR" sz="1400" b="1">
                <a:latin typeface="Neo Sans Pro"/>
              </a:rPr>
              <a:t>Objetivos de aprendizagem</a:t>
            </a:r>
            <a:endParaRPr lang="en-US" sz="1400">
              <a:latin typeface="Neo Sans Pro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pt-BR" sz="1400">
                <a:latin typeface="Neo Sans Pro"/>
                <a:cs typeface="Calibri"/>
              </a:rPr>
              <a:t>Compreender o processo de produção de energia elétrica através da transformação de energia. </a:t>
            </a:r>
            <a:endParaRPr lang="en-US" sz="1400">
              <a:latin typeface="Neo Sans Pro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pt-BR" sz="1400">
                <a:latin typeface="Neo Sans Pro"/>
                <a:cs typeface="Calibri"/>
              </a:rPr>
              <a:t>Refletir sobre o impacto da produção e consumo de energia elétrica no cotidiano residencial e industrial.</a:t>
            </a:r>
            <a:endParaRPr lang="en-US" sz="1400">
              <a:latin typeface="Neo Sans Pro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482390C-7AE5-AA85-C4D6-018EDD9EEB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61354" y="6011950"/>
            <a:ext cx="3291937" cy="413845"/>
          </a:xfrm>
        </p:spPr>
        <p:txBody>
          <a:bodyPr vert="horz" wrap="square" lIns="108000" tIns="36000" rIns="108000" bIns="36000" rtlCol="0" anchor="t">
            <a:spAutoFit/>
          </a:bodyPr>
          <a:lstStyle/>
          <a:p>
            <a:r>
              <a:rPr lang="pt-BR"/>
              <a:t>Oficina: Aerogeradores</a:t>
            </a:r>
          </a:p>
        </p:txBody>
      </p:sp>
      <p:pic>
        <p:nvPicPr>
          <p:cNvPr id="4" name="Imagem 4" descr="Uma imagem contendo no interior, mesa, pequeno, laranja&#10;&#10;Descrição gerada automaticamente">
            <a:extLst>
              <a:ext uri="{FF2B5EF4-FFF2-40B4-BE49-F238E27FC236}">
                <a16:creationId xmlns:a16="http://schemas.microsoft.com/office/drawing/2014/main" id="{B0257522-D450-9EA1-847D-D1E4E3002324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tretch>
            <a:fillRect/>
          </a:stretch>
        </p:blipFill>
        <p:spPr>
          <a:xfrm>
            <a:off x="5322888" y="761901"/>
            <a:ext cx="6866188" cy="5149379"/>
          </a:xfrm>
        </p:spPr>
      </p:pic>
    </p:spTree>
    <p:extLst>
      <p:ext uri="{BB962C8B-B14F-4D97-AF65-F5344CB8AC3E}">
        <p14:creationId xmlns:p14="http://schemas.microsoft.com/office/powerpoint/2010/main" val="2549529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6E26275-FECD-F490-9709-FBB75CBFA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846" y="1423661"/>
            <a:ext cx="4978625" cy="1144347"/>
          </a:xfrm>
        </p:spPr>
        <p:txBody>
          <a:bodyPr/>
          <a:lstStyle/>
          <a:p>
            <a:r>
              <a:rPr lang="pt-BR"/>
              <a:t>Eficiência energética: fontes renováveis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69AFF21-09EC-CFE9-6356-3881F529C4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223" y="3104514"/>
            <a:ext cx="4514364" cy="327024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1400" b="1"/>
              <a:t>Aparatos:</a:t>
            </a:r>
            <a:r>
              <a:rPr lang="pt-BR" sz="1400"/>
              <a:t> </a:t>
            </a:r>
            <a:r>
              <a:rPr lang="pt-BR" sz="1400">
                <a:solidFill>
                  <a:srgbClr val="FFFFFF"/>
                </a:solidFill>
                <a:latin typeface="Neo Sans Pro"/>
                <a:cs typeface="Calibri"/>
              </a:rPr>
              <a:t>Volante gerador; Bate-queima; </a:t>
            </a:r>
            <a:r>
              <a:rPr lang="pt-BR" sz="1400" err="1">
                <a:solidFill>
                  <a:srgbClr val="FFFFFF"/>
                </a:solidFill>
                <a:latin typeface="Neo Sans Pro"/>
                <a:cs typeface="Calibri"/>
              </a:rPr>
              <a:t>Bacteriópolis</a:t>
            </a:r>
            <a:r>
              <a:rPr lang="pt-BR" sz="1400">
                <a:solidFill>
                  <a:srgbClr val="FFFFFF"/>
                </a:solidFill>
                <a:latin typeface="Neo Sans Pro"/>
                <a:cs typeface="Calibri"/>
              </a:rPr>
              <a:t>; Bons e maus condutores de energia; Piano voltaico.</a:t>
            </a:r>
            <a:endParaRPr lang="pt-BR" sz="1400">
              <a:solidFill>
                <a:srgbClr val="FFFFFF"/>
              </a:solidFill>
              <a:latin typeface="Neo Sans Pro"/>
            </a:endParaRPr>
          </a:p>
          <a:p>
            <a:pPr>
              <a:lnSpc>
                <a:spcPct val="100000"/>
              </a:lnSpc>
            </a:pPr>
            <a:r>
              <a:rPr lang="pt-BR" sz="1400" b="1"/>
              <a:t>Objetivos de aprendizagem</a:t>
            </a:r>
          </a:p>
          <a:p>
            <a:pPr>
              <a:lnSpc>
                <a:spcPct val="100000"/>
              </a:lnSpc>
            </a:pPr>
            <a:r>
              <a:rPr lang="pt-BR" sz="1400">
                <a:solidFill>
                  <a:srgbClr val="FFFFFF"/>
                </a:solidFill>
                <a:latin typeface="Neo Sans Pro"/>
                <a:cs typeface="Calibri"/>
              </a:rPr>
              <a:t>Compreender como a energia elétrica é produzida e quais os impactos do uso da energia elétrica no cotidiano residencial e industrial;</a:t>
            </a:r>
            <a:endParaRPr lang="pt-BR" sz="1400"/>
          </a:p>
          <a:p>
            <a:pPr>
              <a:lnSpc>
                <a:spcPct val="100000"/>
              </a:lnSpc>
            </a:pPr>
            <a:r>
              <a:rPr lang="pt-BR" sz="1400">
                <a:solidFill>
                  <a:srgbClr val="FFFFFF"/>
                </a:solidFill>
                <a:latin typeface="Neo Sans Pro"/>
                <a:cs typeface="Calibri"/>
              </a:rPr>
              <a:t>Identificar as diferentes fontes de energia e a transformação dos diferentes tipos de energia.</a:t>
            </a:r>
            <a:endParaRPr lang="pt-BR" sz="1400"/>
          </a:p>
          <a:p>
            <a:pPr>
              <a:lnSpc>
                <a:spcPct val="150000"/>
              </a:lnSpc>
            </a:pPr>
            <a:endParaRPr lang="pt-BR" b="1">
              <a:cs typeface="Calibri"/>
            </a:endParaRP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43E0FC54-B7EE-2048-911B-97D2BADCEB67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 rotWithShape="1">
          <a:blip r:embed="rId2"/>
          <a:srcRect l="12503" r="12503"/>
          <a:stretch/>
        </p:blipFill>
        <p:spPr>
          <a:xfrm>
            <a:off x="5703888" y="785611"/>
            <a:ext cx="5432425" cy="5432828"/>
          </a:xfr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482390C-7AE5-AA85-C4D6-018EDD9EEB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wrap="square" lIns="108000" tIns="36000" rIns="108000" bIns="36000" rtlCol="0" anchor="t">
            <a:spAutoFit/>
          </a:bodyPr>
          <a:lstStyle/>
          <a:p>
            <a:r>
              <a:rPr lang="pt-BR"/>
              <a:t>Oficina: Combustíveis e energia</a:t>
            </a:r>
          </a:p>
        </p:txBody>
      </p:sp>
    </p:spTree>
    <p:extLst>
      <p:ext uri="{BB962C8B-B14F-4D97-AF65-F5344CB8AC3E}">
        <p14:creationId xmlns:p14="http://schemas.microsoft.com/office/powerpoint/2010/main" val="1955347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ESI Lab">
      <a:dk1>
        <a:sysClr val="windowText" lastClr="000000"/>
      </a:dk1>
      <a:lt1>
        <a:sysClr val="window" lastClr="FFFFFF"/>
      </a:lt1>
      <a:dk2>
        <a:srgbClr val="095DA9"/>
      </a:dk2>
      <a:lt2>
        <a:srgbClr val="EEECE1"/>
      </a:lt2>
      <a:accent1>
        <a:srgbClr val="F49F00"/>
      </a:accent1>
      <a:accent2>
        <a:srgbClr val="E9198C"/>
      </a:accent2>
      <a:accent3>
        <a:srgbClr val="00ADC4"/>
      </a:accent3>
      <a:accent4>
        <a:srgbClr val="663D8F"/>
      </a:accent4>
      <a:accent5>
        <a:srgbClr val="FC4500"/>
      </a:accent5>
      <a:accent6>
        <a:srgbClr val="8AC338"/>
      </a:accent6>
      <a:hlink>
        <a:srgbClr val="E9198C"/>
      </a:hlink>
      <a:folHlink>
        <a:srgbClr val="800080"/>
      </a:folHlink>
    </a:clrScheme>
    <a:fontScheme name="SESI Lab">
      <a:majorFont>
        <a:latin typeface="Neo Sans Pro Black"/>
        <a:ea typeface=""/>
        <a:cs typeface=""/>
      </a:majorFont>
      <a:minorFont>
        <a:latin typeface="Neo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ESI Lab">
    <a:dk1>
      <a:sysClr val="windowText" lastClr="000000"/>
    </a:dk1>
    <a:lt1>
      <a:sysClr val="window" lastClr="FFFFFF"/>
    </a:lt1>
    <a:dk2>
      <a:srgbClr val="095DA9"/>
    </a:dk2>
    <a:lt2>
      <a:srgbClr val="EEECE1"/>
    </a:lt2>
    <a:accent1>
      <a:srgbClr val="F49F00"/>
    </a:accent1>
    <a:accent2>
      <a:srgbClr val="E9198C"/>
    </a:accent2>
    <a:accent3>
      <a:srgbClr val="00ADC4"/>
    </a:accent3>
    <a:accent4>
      <a:srgbClr val="663D8F"/>
    </a:accent4>
    <a:accent5>
      <a:srgbClr val="FC4500"/>
    </a:accent5>
    <a:accent6>
      <a:srgbClr val="8AC338"/>
    </a:accent6>
    <a:hlink>
      <a:srgbClr val="E9198C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SESI Lab">
    <a:dk1>
      <a:sysClr val="windowText" lastClr="000000"/>
    </a:dk1>
    <a:lt1>
      <a:sysClr val="window" lastClr="FFFFFF"/>
    </a:lt1>
    <a:dk2>
      <a:srgbClr val="095DA9"/>
    </a:dk2>
    <a:lt2>
      <a:srgbClr val="EEECE1"/>
    </a:lt2>
    <a:accent1>
      <a:srgbClr val="F49F00"/>
    </a:accent1>
    <a:accent2>
      <a:srgbClr val="E9198C"/>
    </a:accent2>
    <a:accent3>
      <a:srgbClr val="00ADC4"/>
    </a:accent3>
    <a:accent4>
      <a:srgbClr val="663D8F"/>
    </a:accent4>
    <a:accent5>
      <a:srgbClr val="FC4500"/>
    </a:accent5>
    <a:accent6>
      <a:srgbClr val="8AC338"/>
    </a:accent6>
    <a:hlink>
      <a:srgbClr val="E9198C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SESI Lab">
    <a:dk1>
      <a:sysClr val="windowText" lastClr="000000"/>
    </a:dk1>
    <a:lt1>
      <a:sysClr val="window" lastClr="FFFFFF"/>
    </a:lt1>
    <a:dk2>
      <a:srgbClr val="095DA9"/>
    </a:dk2>
    <a:lt2>
      <a:srgbClr val="EEECE1"/>
    </a:lt2>
    <a:accent1>
      <a:srgbClr val="F49F00"/>
    </a:accent1>
    <a:accent2>
      <a:srgbClr val="E9198C"/>
    </a:accent2>
    <a:accent3>
      <a:srgbClr val="00ADC4"/>
    </a:accent3>
    <a:accent4>
      <a:srgbClr val="663D8F"/>
    </a:accent4>
    <a:accent5>
      <a:srgbClr val="FC4500"/>
    </a:accent5>
    <a:accent6>
      <a:srgbClr val="8AC338"/>
    </a:accent6>
    <a:hlink>
      <a:srgbClr val="E9198C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SESI Lab">
    <a:dk1>
      <a:sysClr val="windowText" lastClr="000000"/>
    </a:dk1>
    <a:lt1>
      <a:sysClr val="window" lastClr="FFFFFF"/>
    </a:lt1>
    <a:dk2>
      <a:srgbClr val="095DA9"/>
    </a:dk2>
    <a:lt2>
      <a:srgbClr val="EEECE1"/>
    </a:lt2>
    <a:accent1>
      <a:srgbClr val="F49F00"/>
    </a:accent1>
    <a:accent2>
      <a:srgbClr val="E9198C"/>
    </a:accent2>
    <a:accent3>
      <a:srgbClr val="00ADC4"/>
    </a:accent3>
    <a:accent4>
      <a:srgbClr val="663D8F"/>
    </a:accent4>
    <a:accent5>
      <a:srgbClr val="FC4500"/>
    </a:accent5>
    <a:accent6>
      <a:srgbClr val="8AC338"/>
    </a:accent6>
    <a:hlink>
      <a:srgbClr val="E9198C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SESI Lab">
    <a:dk1>
      <a:sysClr val="windowText" lastClr="000000"/>
    </a:dk1>
    <a:lt1>
      <a:sysClr val="window" lastClr="FFFFFF"/>
    </a:lt1>
    <a:dk2>
      <a:srgbClr val="095DA9"/>
    </a:dk2>
    <a:lt2>
      <a:srgbClr val="EEECE1"/>
    </a:lt2>
    <a:accent1>
      <a:srgbClr val="F49F00"/>
    </a:accent1>
    <a:accent2>
      <a:srgbClr val="E9198C"/>
    </a:accent2>
    <a:accent3>
      <a:srgbClr val="00ADC4"/>
    </a:accent3>
    <a:accent4>
      <a:srgbClr val="663D8F"/>
    </a:accent4>
    <a:accent5>
      <a:srgbClr val="FC4500"/>
    </a:accent5>
    <a:accent6>
      <a:srgbClr val="8AC338"/>
    </a:accent6>
    <a:hlink>
      <a:srgbClr val="E9198C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SESI Lab">
    <a:dk1>
      <a:sysClr val="windowText" lastClr="000000"/>
    </a:dk1>
    <a:lt1>
      <a:sysClr val="window" lastClr="FFFFFF"/>
    </a:lt1>
    <a:dk2>
      <a:srgbClr val="095DA9"/>
    </a:dk2>
    <a:lt2>
      <a:srgbClr val="EEECE1"/>
    </a:lt2>
    <a:accent1>
      <a:srgbClr val="F49F00"/>
    </a:accent1>
    <a:accent2>
      <a:srgbClr val="E9198C"/>
    </a:accent2>
    <a:accent3>
      <a:srgbClr val="00ADC4"/>
    </a:accent3>
    <a:accent4>
      <a:srgbClr val="663D8F"/>
    </a:accent4>
    <a:accent5>
      <a:srgbClr val="FC4500"/>
    </a:accent5>
    <a:accent6>
      <a:srgbClr val="8AC338"/>
    </a:accent6>
    <a:hlink>
      <a:srgbClr val="E9198C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SESI Lab">
    <a:dk1>
      <a:sysClr val="windowText" lastClr="000000"/>
    </a:dk1>
    <a:lt1>
      <a:sysClr val="window" lastClr="FFFFFF"/>
    </a:lt1>
    <a:dk2>
      <a:srgbClr val="095DA9"/>
    </a:dk2>
    <a:lt2>
      <a:srgbClr val="EEECE1"/>
    </a:lt2>
    <a:accent1>
      <a:srgbClr val="F49F00"/>
    </a:accent1>
    <a:accent2>
      <a:srgbClr val="E9198C"/>
    </a:accent2>
    <a:accent3>
      <a:srgbClr val="00ADC4"/>
    </a:accent3>
    <a:accent4>
      <a:srgbClr val="663D8F"/>
    </a:accent4>
    <a:accent5>
      <a:srgbClr val="FC4500"/>
    </a:accent5>
    <a:accent6>
      <a:srgbClr val="8AC338"/>
    </a:accent6>
    <a:hlink>
      <a:srgbClr val="E9198C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SESI Lab">
    <a:dk1>
      <a:sysClr val="windowText" lastClr="000000"/>
    </a:dk1>
    <a:lt1>
      <a:sysClr val="window" lastClr="FFFFFF"/>
    </a:lt1>
    <a:dk2>
      <a:srgbClr val="095DA9"/>
    </a:dk2>
    <a:lt2>
      <a:srgbClr val="EEECE1"/>
    </a:lt2>
    <a:accent1>
      <a:srgbClr val="F49F00"/>
    </a:accent1>
    <a:accent2>
      <a:srgbClr val="E9198C"/>
    </a:accent2>
    <a:accent3>
      <a:srgbClr val="00ADC4"/>
    </a:accent3>
    <a:accent4>
      <a:srgbClr val="663D8F"/>
    </a:accent4>
    <a:accent5>
      <a:srgbClr val="FC4500"/>
    </a:accent5>
    <a:accent6>
      <a:srgbClr val="8AC338"/>
    </a:accent6>
    <a:hlink>
      <a:srgbClr val="E9198C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SESI Lab">
    <a:dk1>
      <a:sysClr val="windowText" lastClr="000000"/>
    </a:dk1>
    <a:lt1>
      <a:sysClr val="window" lastClr="FFFFFF"/>
    </a:lt1>
    <a:dk2>
      <a:srgbClr val="095DA9"/>
    </a:dk2>
    <a:lt2>
      <a:srgbClr val="EEECE1"/>
    </a:lt2>
    <a:accent1>
      <a:srgbClr val="F49F00"/>
    </a:accent1>
    <a:accent2>
      <a:srgbClr val="E9198C"/>
    </a:accent2>
    <a:accent3>
      <a:srgbClr val="00ADC4"/>
    </a:accent3>
    <a:accent4>
      <a:srgbClr val="663D8F"/>
    </a:accent4>
    <a:accent5>
      <a:srgbClr val="FC4500"/>
    </a:accent5>
    <a:accent6>
      <a:srgbClr val="8AC338"/>
    </a:accent6>
    <a:hlink>
      <a:srgbClr val="E9198C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SESI Lab">
    <a:dk1>
      <a:sysClr val="windowText" lastClr="000000"/>
    </a:dk1>
    <a:lt1>
      <a:sysClr val="window" lastClr="FFFFFF"/>
    </a:lt1>
    <a:dk2>
      <a:srgbClr val="095DA9"/>
    </a:dk2>
    <a:lt2>
      <a:srgbClr val="EEECE1"/>
    </a:lt2>
    <a:accent1>
      <a:srgbClr val="F49F00"/>
    </a:accent1>
    <a:accent2>
      <a:srgbClr val="E9198C"/>
    </a:accent2>
    <a:accent3>
      <a:srgbClr val="00ADC4"/>
    </a:accent3>
    <a:accent4>
      <a:srgbClr val="663D8F"/>
    </a:accent4>
    <a:accent5>
      <a:srgbClr val="FC4500"/>
    </a:accent5>
    <a:accent6>
      <a:srgbClr val="8AC338"/>
    </a:accent6>
    <a:hlink>
      <a:srgbClr val="E9198C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SESI Lab">
    <a:dk1>
      <a:sysClr val="windowText" lastClr="000000"/>
    </a:dk1>
    <a:lt1>
      <a:sysClr val="window" lastClr="FFFFFF"/>
    </a:lt1>
    <a:dk2>
      <a:srgbClr val="095DA9"/>
    </a:dk2>
    <a:lt2>
      <a:srgbClr val="EEECE1"/>
    </a:lt2>
    <a:accent1>
      <a:srgbClr val="F49F00"/>
    </a:accent1>
    <a:accent2>
      <a:srgbClr val="E9198C"/>
    </a:accent2>
    <a:accent3>
      <a:srgbClr val="00ADC4"/>
    </a:accent3>
    <a:accent4>
      <a:srgbClr val="663D8F"/>
    </a:accent4>
    <a:accent5>
      <a:srgbClr val="FC4500"/>
    </a:accent5>
    <a:accent6>
      <a:srgbClr val="8AC338"/>
    </a:accent6>
    <a:hlink>
      <a:srgbClr val="E9198C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SESI Lab">
    <a:dk1>
      <a:sysClr val="windowText" lastClr="000000"/>
    </a:dk1>
    <a:lt1>
      <a:sysClr val="window" lastClr="FFFFFF"/>
    </a:lt1>
    <a:dk2>
      <a:srgbClr val="095DA9"/>
    </a:dk2>
    <a:lt2>
      <a:srgbClr val="EEECE1"/>
    </a:lt2>
    <a:accent1>
      <a:srgbClr val="F49F00"/>
    </a:accent1>
    <a:accent2>
      <a:srgbClr val="E9198C"/>
    </a:accent2>
    <a:accent3>
      <a:srgbClr val="00ADC4"/>
    </a:accent3>
    <a:accent4>
      <a:srgbClr val="663D8F"/>
    </a:accent4>
    <a:accent5>
      <a:srgbClr val="FC4500"/>
    </a:accent5>
    <a:accent6>
      <a:srgbClr val="8AC338"/>
    </a:accent6>
    <a:hlink>
      <a:srgbClr val="E9198C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SESI Lab">
    <a:dk1>
      <a:sysClr val="windowText" lastClr="000000"/>
    </a:dk1>
    <a:lt1>
      <a:sysClr val="window" lastClr="FFFFFF"/>
    </a:lt1>
    <a:dk2>
      <a:srgbClr val="095DA9"/>
    </a:dk2>
    <a:lt2>
      <a:srgbClr val="EEECE1"/>
    </a:lt2>
    <a:accent1>
      <a:srgbClr val="F49F00"/>
    </a:accent1>
    <a:accent2>
      <a:srgbClr val="E9198C"/>
    </a:accent2>
    <a:accent3>
      <a:srgbClr val="00ADC4"/>
    </a:accent3>
    <a:accent4>
      <a:srgbClr val="663D8F"/>
    </a:accent4>
    <a:accent5>
      <a:srgbClr val="FC4500"/>
    </a:accent5>
    <a:accent6>
      <a:srgbClr val="8AC338"/>
    </a:accent6>
    <a:hlink>
      <a:srgbClr val="E9198C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SESI Lab">
    <a:dk1>
      <a:sysClr val="windowText" lastClr="000000"/>
    </a:dk1>
    <a:lt1>
      <a:sysClr val="window" lastClr="FFFFFF"/>
    </a:lt1>
    <a:dk2>
      <a:srgbClr val="095DA9"/>
    </a:dk2>
    <a:lt2>
      <a:srgbClr val="EEECE1"/>
    </a:lt2>
    <a:accent1>
      <a:srgbClr val="F49F00"/>
    </a:accent1>
    <a:accent2>
      <a:srgbClr val="E9198C"/>
    </a:accent2>
    <a:accent3>
      <a:srgbClr val="00ADC4"/>
    </a:accent3>
    <a:accent4>
      <a:srgbClr val="663D8F"/>
    </a:accent4>
    <a:accent5>
      <a:srgbClr val="FC4500"/>
    </a:accent5>
    <a:accent6>
      <a:srgbClr val="8AC338"/>
    </a:accent6>
    <a:hlink>
      <a:srgbClr val="E9198C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SESI Lab">
    <a:dk1>
      <a:sysClr val="windowText" lastClr="000000"/>
    </a:dk1>
    <a:lt1>
      <a:sysClr val="window" lastClr="FFFFFF"/>
    </a:lt1>
    <a:dk2>
      <a:srgbClr val="095DA9"/>
    </a:dk2>
    <a:lt2>
      <a:srgbClr val="EEECE1"/>
    </a:lt2>
    <a:accent1>
      <a:srgbClr val="F49F00"/>
    </a:accent1>
    <a:accent2>
      <a:srgbClr val="E9198C"/>
    </a:accent2>
    <a:accent3>
      <a:srgbClr val="00ADC4"/>
    </a:accent3>
    <a:accent4>
      <a:srgbClr val="663D8F"/>
    </a:accent4>
    <a:accent5>
      <a:srgbClr val="FC4500"/>
    </a:accent5>
    <a:accent6>
      <a:srgbClr val="8AC338"/>
    </a:accent6>
    <a:hlink>
      <a:srgbClr val="E9198C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SESI Lab">
    <a:dk1>
      <a:sysClr val="windowText" lastClr="000000"/>
    </a:dk1>
    <a:lt1>
      <a:sysClr val="window" lastClr="FFFFFF"/>
    </a:lt1>
    <a:dk2>
      <a:srgbClr val="095DA9"/>
    </a:dk2>
    <a:lt2>
      <a:srgbClr val="EEECE1"/>
    </a:lt2>
    <a:accent1>
      <a:srgbClr val="F49F00"/>
    </a:accent1>
    <a:accent2>
      <a:srgbClr val="E9198C"/>
    </a:accent2>
    <a:accent3>
      <a:srgbClr val="00ADC4"/>
    </a:accent3>
    <a:accent4>
      <a:srgbClr val="663D8F"/>
    </a:accent4>
    <a:accent5>
      <a:srgbClr val="FC4500"/>
    </a:accent5>
    <a:accent6>
      <a:srgbClr val="8AC338"/>
    </a:accent6>
    <a:hlink>
      <a:srgbClr val="E9198C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SESI Lab">
    <a:dk1>
      <a:sysClr val="windowText" lastClr="000000"/>
    </a:dk1>
    <a:lt1>
      <a:sysClr val="window" lastClr="FFFFFF"/>
    </a:lt1>
    <a:dk2>
      <a:srgbClr val="095DA9"/>
    </a:dk2>
    <a:lt2>
      <a:srgbClr val="EEECE1"/>
    </a:lt2>
    <a:accent1>
      <a:srgbClr val="F49F00"/>
    </a:accent1>
    <a:accent2>
      <a:srgbClr val="E9198C"/>
    </a:accent2>
    <a:accent3>
      <a:srgbClr val="00ADC4"/>
    </a:accent3>
    <a:accent4>
      <a:srgbClr val="663D8F"/>
    </a:accent4>
    <a:accent5>
      <a:srgbClr val="FC4500"/>
    </a:accent5>
    <a:accent6>
      <a:srgbClr val="8AC338"/>
    </a:accent6>
    <a:hlink>
      <a:srgbClr val="E9198C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SESI Lab">
    <a:dk1>
      <a:sysClr val="windowText" lastClr="000000"/>
    </a:dk1>
    <a:lt1>
      <a:sysClr val="window" lastClr="FFFFFF"/>
    </a:lt1>
    <a:dk2>
      <a:srgbClr val="095DA9"/>
    </a:dk2>
    <a:lt2>
      <a:srgbClr val="EEECE1"/>
    </a:lt2>
    <a:accent1>
      <a:srgbClr val="F49F00"/>
    </a:accent1>
    <a:accent2>
      <a:srgbClr val="E9198C"/>
    </a:accent2>
    <a:accent3>
      <a:srgbClr val="00ADC4"/>
    </a:accent3>
    <a:accent4>
      <a:srgbClr val="663D8F"/>
    </a:accent4>
    <a:accent5>
      <a:srgbClr val="FC4500"/>
    </a:accent5>
    <a:accent6>
      <a:srgbClr val="8AC338"/>
    </a:accent6>
    <a:hlink>
      <a:srgbClr val="E9198C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SESI Lab">
    <a:dk1>
      <a:sysClr val="windowText" lastClr="000000"/>
    </a:dk1>
    <a:lt1>
      <a:sysClr val="window" lastClr="FFFFFF"/>
    </a:lt1>
    <a:dk2>
      <a:srgbClr val="095DA9"/>
    </a:dk2>
    <a:lt2>
      <a:srgbClr val="EEECE1"/>
    </a:lt2>
    <a:accent1>
      <a:srgbClr val="F49F00"/>
    </a:accent1>
    <a:accent2>
      <a:srgbClr val="E9198C"/>
    </a:accent2>
    <a:accent3>
      <a:srgbClr val="00ADC4"/>
    </a:accent3>
    <a:accent4>
      <a:srgbClr val="663D8F"/>
    </a:accent4>
    <a:accent5>
      <a:srgbClr val="FC4500"/>
    </a:accent5>
    <a:accent6>
      <a:srgbClr val="8AC338"/>
    </a:accent6>
    <a:hlink>
      <a:srgbClr val="E9198C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SESI Lab">
    <a:dk1>
      <a:sysClr val="windowText" lastClr="000000"/>
    </a:dk1>
    <a:lt1>
      <a:sysClr val="window" lastClr="FFFFFF"/>
    </a:lt1>
    <a:dk2>
      <a:srgbClr val="095DA9"/>
    </a:dk2>
    <a:lt2>
      <a:srgbClr val="EEECE1"/>
    </a:lt2>
    <a:accent1>
      <a:srgbClr val="F49F00"/>
    </a:accent1>
    <a:accent2>
      <a:srgbClr val="E9198C"/>
    </a:accent2>
    <a:accent3>
      <a:srgbClr val="00ADC4"/>
    </a:accent3>
    <a:accent4>
      <a:srgbClr val="663D8F"/>
    </a:accent4>
    <a:accent5>
      <a:srgbClr val="FC4500"/>
    </a:accent5>
    <a:accent6>
      <a:srgbClr val="8AC338"/>
    </a:accent6>
    <a:hlink>
      <a:srgbClr val="E9198C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SESI Lab">
    <a:dk1>
      <a:sysClr val="windowText" lastClr="000000"/>
    </a:dk1>
    <a:lt1>
      <a:sysClr val="window" lastClr="FFFFFF"/>
    </a:lt1>
    <a:dk2>
      <a:srgbClr val="095DA9"/>
    </a:dk2>
    <a:lt2>
      <a:srgbClr val="EEECE1"/>
    </a:lt2>
    <a:accent1>
      <a:srgbClr val="F49F00"/>
    </a:accent1>
    <a:accent2>
      <a:srgbClr val="E9198C"/>
    </a:accent2>
    <a:accent3>
      <a:srgbClr val="00ADC4"/>
    </a:accent3>
    <a:accent4>
      <a:srgbClr val="663D8F"/>
    </a:accent4>
    <a:accent5>
      <a:srgbClr val="FC4500"/>
    </a:accent5>
    <a:accent6>
      <a:srgbClr val="8AC338"/>
    </a:accent6>
    <a:hlink>
      <a:srgbClr val="E9198C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416de5-80a4-4220-baa5-d364c9ab2a43">
      <Terms xmlns="http://schemas.microsoft.com/office/infopath/2007/PartnerControls"/>
    </lcf76f155ced4ddcb4097134ff3c332f>
    <TaxCatchAll xmlns="deab0665-b28c-42c2-87a4-8a72ede9f023" xsi:nil="true"/>
    <SharedWithUsers xmlns="deab0665-b28c-42c2-87a4-8a72ede9f023">
      <UserInfo>
        <DisplayName>Marilia Gontijo Machado de Oliveira</DisplayName>
        <AccountId>96</AccountId>
        <AccountType/>
      </UserInfo>
      <UserInfo>
        <DisplayName>Joao Gabriel Borges Lima</DisplayName>
        <AccountId>83</AccountId>
        <AccountType/>
      </UserInfo>
      <UserInfo>
        <DisplayName>Lizandra Costa Pereira Brandt</DisplayName>
        <AccountId>82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90E1CBE893AF43BFEEC1254008650D" ma:contentTypeVersion="14" ma:contentTypeDescription="Create a new document." ma:contentTypeScope="" ma:versionID="fef5f65971a23dd27cde84bcd3df9f11">
  <xsd:schema xmlns:xsd="http://www.w3.org/2001/XMLSchema" xmlns:xs="http://www.w3.org/2001/XMLSchema" xmlns:p="http://schemas.microsoft.com/office/2006/metadata/properties" xmlns:ns2="9c416de5-80a4-4220-baa5-d364c9ab2a43" xmlns:ns3="deab0665-b28c-42c2-87a4-8a72ede9f023" targetNamespace="http://schemas.microsoft.com/office/2006/metadata/properties" ma:root="true" ma:fieldsID="793854d173a8c202a42e471ce1ca70ab" ns2:_="" ns3:_="">
    <xsd:import namespace="9c416de5-80a4-4220-baa5-d364c9ab2a43"/>
    <xsd:import namespace="deab0665-b28c-42c2-87a4-8a72ede9f0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416de5-80a4-4220-baa5-d364c9ab2a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b2c183d-4d2b-4583-b04a-86ecb4f81f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ab0665-b28c-42c2-87a4-8a72ede9f02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7b1029e-fc31-4cd3-aa79-691a8826adb3}" ma:internalName="TaxCatchAll" ma:showField="CatchAllData" ma:web="deab0665-b28c-42c2-87a4-8a72ede9f0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C568BC-5423-4FFB-973E-DE70C5A12840}">
  <ds:schemaRefs>
    <ds:schemaRef ds:uri="9c416de5-80a4-4220-baa5-d364c9ab2a43"/>
    <ds:schemaRef ds:uri="deab0665-b28c-42c2-87a4-8a72ede9f023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B90D006-0BD3-4C43-9E38-21EA3B3A8395}">
  <ds:schemaRefs>
    <ds:schemaRef ds:uri="9c416de5-80a4-4220-baa5-d364c9ab2a43"/>
    <ds:schemaRef ds:uri="deab0665-b28c-42c2-87a4-8a72ede9f02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7F38E1A-9A63-47AC-B803-6D2A474B458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376</Words>
  <Application>Microsoft Office PowerPoint</Application>
  <PresentationFormat>Widescreen</PresentationFormat>
  <Paragraphs>50</Paragraphs>
  <Slides>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3" baseType="lpstr">
      <vt:lpstr>Arial</vt:lpstr>
      <vt:lpstr>Segoe UI</vt:lpstr>
      <vt:lpstr>Calibri</vt:lpstr>
      <vt:lpstr>Neo Sans Pro</vt:lpstr>
      <vt:lpstr>Office Theme</vt:lpstr>
      <vt:lpstr>Percursos da Energia</vt:lpstr>
      <vt:lpstr>Conceitos-chave</vt:lpstr>
      <vt:lpstr>Percursos da Energia  Aparatos</vt:lpstr>
      <vt:lpstr>Percursos  da Energia</vt:lpstr>
      <vt:lpstr>Eficiência energética: bons e maus condutores</vt:lpstr>
      <vt:lpstr>Eficiência energética: construindo circuitos com massinha</vt:lpstr>
      <vt:lpstr>Eficiência energética: Aerogeradores</vt:lpstr>
      <vt:lpstr>Eficiência energética: fontes renováveis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Rafael Berloffa</dc:creator>
  <cp:lastModifiedBy>Barbara Milan Martins</cp:lastModifiedBy>
  <cp:revision>2</cp:revision>
  <dcterms:created xsi:type="dcterms:W3CDTF">2022-05-24T21:19:05Z</dcterms:created>
  <dcterms:modified xsi:type="dcterms:W3CDTF">2023-07-28T16:25:57Z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0x0101002090E1CBE893AF43BFEEC1254008650D</vt:lpwstr>
  </property>
  <property fmtid="{D5CDD505-2E9C-101B-9397-08002B2CF9AE}" pid="3" name="MediaServiceImageTags">
    <vt:lpwstr/>
  </property>
</Properties>
</file>